
<file path=[Content_Types].xml><?xml version="1.0" encoding="utf-8"?>
<Types xmlns="http://schemas.openxmlformats.org/package/2006/content-types">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44"/>
  </p:notesMasterIdLst>
  <p:sldIdLst>
    <p:sldId id="394" r:id="rId2"/>
    <p:sldId id="343" r:id="rId3"/>
    <p:sldId id="344" r:id="rId4"/>
    <p:sldId id="345" r:id="rId5"/>
    <p:sldId id="256" r:id="rId6"/>
    <p:sldId id="347" r:id="rId7"/>
    <p:sldId id="317" r:id="rId8"/>
    <p:sldId id="318" r:id="rId9"/>
    <p:sldId id="348" r:id="rId10"/>
    <p:sldId id="349" r:id="rId11"/>
    <p:sldId id="350" r:id="rId12"/>
    <p:sldId id="380" r:id="rId13"/>
    <p:sldId id="381" r:id="rId14"/>
    <p:sldId id="382" r:id="rId15"/>
    <p:sldId id="352" r:id="rId16"/>
    <p:sldId id="353" r:id="rId17"/>
    <p:sldId id="312" r:id="rId18"/>
    <p:sldId id="376" r:id="rId19"/>
    <p:sldId id="314" r:id="rId20"/>
    <p:sldId id="315" r:id="rId21"/>
    <p:sldId id="316" r:id="rId22"/>
    <p:sldId id="319" r:id="rId23"/>
    <p:sldId id="377" r:id="rId24"/>
    <p:sldId id="354" r:id="rId25"/>
    <p:sldId id="321" r:id="rId26"/>
    <p:sldId id="378" r:id="rId27"/>
    <p:sldId id="356" r:id="rId28"/>
    <p:sldId id="383" r:id="rId29"/>
    <p:sldId id="367" r:id="rId30"/>
    <p:sldId id="324" r:id="rId31"/>
    <p:sldId id="325" r:id="rId32"/>
    <p:sldId id="387" r:id="rId33"/>
    <p:sldId id="266" r:id="rId34"/>
    <p:sldId id="357" r:id="rId35"/>
    <p:sldId id="393" r:id="rId36"/>
    <p:sldId id="358" r:id="rId37"/>
    <p:sldId id="361" r:id="rId38"/>
    <p:sldId id="362" r:id="rId39"/>
    <p:sldId id="391" r:id="rId40"/>
    <p:sldId id="328" r:id="rId41"/>
    <p:sldId id="374" r:id="rId42"/>
    <p:sldId id="375" r:id="rId43"/>
  </p:sldIdLst>
  <p:sldSz cx="9144000" cy="5143500" type="screen16x9"/>
  <p:notesSz cx="6858000" cy="9144000"/>
  <p:embeddedFontLst>
    <p:embeddedFont>
      <p:font typeface="Arial Rounded MT Bold" panose="020F0704030504030204" pitchFamily="34" charset="0"/>
      <p:regular r:id="rId45"/>
    </p:embeddedFont>
    <p:embeddedFont>
      <p:font typeface="Arial-Rounded" panose="020B0500000000000000" pitchFamily="34" charset="0"/>
      <p:regular r:id="rId46"/>
    </p:embeddedFont>
    <p:embeddedFont>
      <p:font typeface="Caveat Brush" pitchFamily="2" charset="0"/>
      <p:regular r:id="rId47"/>
    </p:embeddedFont>
    <p:embeddedFont>
      <p:font typeface="HP001 4 hàng" panose="020B0603050302020204" pitchFamily="34" charset="0"/>
      <p:regular r:id="rId48"/>
      <p:bold r:id="rId49"/>
    </p:embeddedFont>
    <p:embeddedFont>
      <p:font typeface="HP001 5 hàng" panose="020B0603050302020204" pitchFamily="34" charset="0"/>
      <p:regular r:id="rId50"/>
      <p:bold r:id="rId51"/>
    </p:embeddedFont>
    <p:embeddedFont>
      <p:font typeface="Inter" panose="020B0604020202020204" charset="0"/>
      <p:regular r:id="rId52"/>
      <p:bold r:id="rId53"/>
    </p:embeddedFont>
    <p:embeddedFont>
      <p:font typeface="Nunito" pitchFamily="2" charset="0"/>
      <p:regular r:id="rId54"/>
      <p:bold r:id="rId55"/>
      <p:italic r:id="rId56"/>
      <p:boldItalic r:id="rId5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BF9A5"/>
    <a:srgbClr val="FBFBBF"/>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F03E5DC-86E4-454F-8080-737159DBCA53}">
  <a:tblStyle styleId="{AF03E5DC-86E4-454F-8080-737159DBCA5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8029" autoAdjust="0"/>
  </p:normalViewPr>
  <p:slideViewPr>
    <p:cSldViewPr snapToGrid="0">
      <p:cViewPr varScale="1">
        <p:scale>
          <a:sx n="97" d="100"/>
          <a:sy n="97" d="100"/>
        </p:scale>
        <p:origin x="1042" y="72"/>
      </p:cViewPr>
      <p:guideLst>
        <p:guide orient="horz" pos="1620"/>
        <p:guide pos="2880"/>
      </p:guideLst>
    </p:cSldViewPr>
  </p:slideViewPr>
  <p:notesTextViewPr>
    <p:cViewPr>
      <p:scale>
        <a:sx n="1" d="1"/>
        <a:sy n="1" d="1"/>
      </p:scale>
      <p:origin x="0" y="0"/>
    </p:cViewPr>
  </p:notesTextViewPr>
  <p:sorterViewPr>
    <p:cViewPr>
      <p:scale>
        <a:sx n="170" d="100"/>
        <a:sy n="170" d="100"/>
      </p:scale>
      <p:origin x="0" y="-366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56" Type="http://schemas.openxmlformats.org/officeDocument/2006/relationships/font" Target="fonts/font12.fntdata"/><Relationship Id="rId8" Type="http://schemas.openxmlformats.org/officeDocument/2006/relationships/slide" Target="slides/slide7.xml"/><Relationship Id="rId51" Type="http://schemas.openxmlformats.org/officeDocument/2006/relationships/font" Target="fonts/font7.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59"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 Id="rId57" Type="http://schemas.openxmlformats.org/officeDocument/2006/relationships/font" Target="fonts/font1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1.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3.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5.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6.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7.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8.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9.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1.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2.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3.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4.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5.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6.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7.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8.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4.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41.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6.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7.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8.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9.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10.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b="0"/>
              <a:t>Tác</a:t>
            </a:r>
            <a:r>
              <a:rPr lang="vi-VN" b="0" baseline="0"/>
              <a:t> giả bộ ppt Toán + TV3: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p:txBody>
      </p:sp>
    </p:spTree>
    <p:extLst>
      <p:ext uri="{BB962C8B-B14F-4D97-AF65-F5344CB8AC3E}">
        <p14:creationId xmlns:p14="http://schemas.microsoft.com/office/powerpoint/2010/main" val="6829465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linh động thay đổi từ khó đọc theo vùng miền nhé!</a:t>
            </a:r>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42917607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nhắc nhở HS k tự ý ăn trái lạ khi k có người lớn hướng dẫn hoặc khi k biết rõ quả đó nhé</a:t>
            </a:r>
          </a:p>
          <a:p>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16312469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nhắc nhở HS k tự ý ăn trái lạ khi k có người lớn hướng dẫn hoặc khi k biết rõ quả đó nhé</a:t>
            </a:r>
          </a:p>
          <a:p>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34604149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nên hỏi HS khám phá ra từ ngữ nào khó đọc</a:t>
            </a:r>
          </a:p>
          <a:p>
            <a:endParaRPr lang="en-US" b="0"/>
          </a:p>
          <a:p>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14164044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158750" indent="0">
              <a:buNone/>
            </a:pPr>
            <a:endParaRPr lang="en-US"/>
          </a:p>
        </p:txBody>
      </p:sp>
    </p:spTree>
    <p:extLst>
      <p:ext uri="{BB962C8B-B14F-4D97-AF65-F5344CB8AC3E}">
        <p14:creationId xmlns:p14="http://schemas.microsoft.com/office/powerpoint/2010/main" val="23775667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Chia phần thì chính xác hơn là chia đoạn ạ</a:t>
            </a:r>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31684218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GV giới thiệu văn bản</a:t>
            </a:r>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lang="en-US"/>
          </a:p>
        </p:txBody>
      </p:sp>
    </p:spTree>
    <p:extLst>
      <p:ext uri="{BB962C8B-B14F-4D97-AF65-F5344CB8AC3E}">
        <p14:creationId xmlns:p14="http://schemas.microsoft.com/office/powerpoint/2010/main" val="2966098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35649489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a:p>
        </p:txBody>
      </p:sp>
    </p:spTree>
    <p:extLst>
      <p:ext uri="{BB962C8B-B14F-4D97-AF65-F5344CB8AC3E}">
        <p14:creationId xmlns:p14="http://schemas.microsoft.com/office/powerpoint/2010/main" val="36877276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nhận xét phần đọc của cả lớp</a:t>
            </a:r>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2152387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b="0"/>
              <a:t>Tác</a:t>
            </a:r>
            <a:r>
              <a:rPr lang="en-US" b="0" baseline="0"/>
              <a:t> giả bộ ppt Toán + TV3: Phan Thị Linh – Đà Nẵng</a:t>
            </a:r>
          </a:p>
          <a:p>
            <a:r>
              <a:rPr lang="en-US" b="0" baseline="0"/>
              <a:t>Sđt lh: 0916.604.268</a:t>
            </a:r>
          </a:p>
          <a:p>
            <a:r>
              <a:rPr lang="en-US" sz="1100" b="0">
                <a:latin typeface="Arial" pitchFamily="34" charset="0"/>
                <a:cs typeface="Arial" pitchFamily="34" charset="0"/>
              </a:rPr>
              <a:t>+ Zalo: 0916.604.268</a:t>
            </a:r>
          </a:p>
          <a:p>
            <a:r>
              <a:rPr lang="en-US" sz="1100" b="0">
                <a:latin typeface="Arial" pitchFamily="34" charset="0"/>
                <a:cs typeface="Arial" pitchFamily="34" charset="0"/>
              </a:rPr>
              <a:t>+ Facebook cá nhân: </a:t>
            </a:r>
            <a:r>
              <a:rPr lang="en-US" sz="1100" b="0">
                <a:hlinkClick r:id="rId3"/>
              </a:rPr>
              <a:t>https://www.facebook.com/nhilinh.phan/</a:t>
            </a:r>
            <a:endParaRPr lang="en-US" sz="1100" b="0"/>
          </a:p>
          <a:p>
            <a:r>
              <a:rPr lang="en-US" sz="1100" b="0">
                <a:latin typeface="Arial" pitchFamily="34" charset="0"/>
                <a:cs typeface="Arial" pitchFamily="34" charset="0"/>
              </a:rPr>
              <a:t>+ Nhóm chia sẻ tài liệu: </a:t>
            </a:r>
            <a:r>
              <a:rPr lang="en-US" sz="1100" b="0">
                <a:hlinkClick r:id="rId4"/>
              </a:rPr>
              <a:t>https://www.facebook.com/groups/443096903751589</a:t>
            </a:r>
            <a:endParaRPr lang="en-US" sz="1100" b="0"/>
          </a:p>
          <a:p>
            <a:r>
              <a:rPr lang="en-US" sz="1100" b="0">
                <a:latin typeface="Arial" pitchFamily="34" charset="0"/>
                <a:cs typeface="Arial" pitchFamily="34" charset="0"/>
              </a:rPr>
              <a:t>Hãy</a:t>
            </a:r>
            <a:r>
              <a:rPr lang="en-US" sz="1100" b="0" baseline="0">
                <a:latin typeface="Arial" pitchFamily="34" charset="0"/>
                <a:cs typeface="Arial" pitchFamily="34" charset="0"/>
              </a:rPr>
              <a:t> liên hệ chính chủ sản phẩm để được hỗ trợ và đồng hành trong suốt năm học nhé!</a:t>
            </a:r>
            <a:endParaRPr lang="en-US" sz="1100" b="0">
              <a:latin typeface="Arial" pitchFamily="34" charset="0"/>
              <a:cs typeface="Arial" pitchFamily="34" charset="0"/>
            </a:endParaRPr>
          </a:p>
          <a:p>
            <a:pPr marL="0" lvl="0" indent="0" algn="l" rtl="0">
              <a:spcBef>
                <a:spcPts val="0"/>
              </a:spcBef>
              <a:spcAft>
                <a:spcPts val="0"/>
              </a:spcAft>
              <a:buNone/>
            </a:pPr>
            <a:endParaRPr b="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17694056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GV giới thiệu văn bản</a:t>
            </a:r>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lang="en-US"/>
          </a:p>
        </p:txBody>
      </p:sp>
    </p:spTree>
    <p:extLst>
      <p:ext uri="{BB962C8B-B14F-4D97-AF65-F5344CB8AC3E}">
        <p14:creationId xmlns:p14="http://schemas.microsoft.com/office/powerpoint/2010/main" val="34830195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HS nhìn vào SGK tìm câu trả lời</a:t>
            </a:r>
          </a:p>
          <a:p>
            <a:pPr marL="0" lvl="0" indent="0" algn="l" rtl="0">
              <a:spcBef>
                <a:spcPts val="0"/>
              </a:spcBef>
              <a:spcAft>
                <a:spcPts val="0"/>
              </a:spcAft>
              <a:buNone/>
            </a:pPr>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t>HS nhìn vào SGK tìm câu trả lời</a:t>
            </a:r>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extLst>
      <p:ext uri="{BB962C8B-B14F-4D97-AF65-F5344CB8AC3E}">
        <p14:creationId xmlns:p14="http://schemas.microsoft.com/office/powerpoint/2010/main" val="41644770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HS nhìn vào SGK tìm câu trả lời</a:t>
            </a:r>
          </a:p>
          <a:p>
            <a:pPr marL="0" lvl="0" indent="0" algn="l" rtl="0">
              <a:spcBef>
                <a:spcPts val="0"/>
              </a:spcBef>
              <a:spcAft>
                <a:spcPts val="0"/>
              </a:spcAft>
              <a:buNone/>
            </a:pPr>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extLst>
      <p:ext uri="{BB962C8B-B14F-4D97-AF65-F5344CB8AC3E}">
        <p14:creationId xmlns:p14="http://schemas.microsoft.com/office/powerpoint/2010/main" val="27269380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a:t>Khuyến khích HS tự nói ra quan điểm của mình</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br>
              <a:rPr lang="en-US" b="0"/>
            </a:br>
            <a:r>
              <a:rPr lang="vi-VN" b="0"/>
              <a:t>Tác</a:t>
            </a:r>
            <a:r>
              <a:rPr lang="vi-VN" b="0" baseline="0"/>
              <a:t> giả bộ ppt Toán + TV</a:t>
            </a:r>
            <a:r>
              <a:rPr lang="en-US" b="0" baseline="0"/>
              <a:t>3</a:t>
            </a:r>
            <a:r>
              <a:rPr lang="vi-VN" b="0" baseline="0"/>
              <a:t>: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extLst>
      <p:ext uri="{BB962C8B-B14F-4D97-AF65-F5344CB8AC3E}">
        <p14:creationId xmlns:p14="http://schemas.microsoft.com/office/powerpoint/2010/main" val="194062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a:t>Khuyến khích HS tự nói ra quan điểm của mình</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br>
              <a:rPr lang="en-US" b="0"/>
            </a:br>
            <a:r>
              <a:rPr lang="vi-VN" b="0"/>
              <a:t>Tác</a:t>
            </a:r>
            <a:r>
              <a:rPr lang="vi-VN" b="0" baseline="0"/>
              <a:t> giả bộ ppt Toán + TV</a:t>
            </a:r>
            <a:r>
              <a:rPr lang="en-US" b="0" baseline="0"/>
              <a:t>3</a:t>
            </a:r>
            <a:r>
              <a:rPr lang="vi-VN" b="0" baseline="0"/>
              <a:t>: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extLst>
      <p:ext uri="{BB962C8B-B14F-4D97-AF65-F5344CB8AC3E}">
        <p14:creationId xmlns:p14="http://schemas.microsoft.com/office/powerpoint/2010/main" val="18403414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nên cho hs khai thác trong sách, hạn chế nhìn màn hình nhiều dễ hại mắt và dẫn đến HS thụ động khi khai thác văn bản trong SGK</a:t>
            </a:r>
          </a:p>
        </p:txBody>
      </p:sp>
    </p:spTree>
    <p:extLst>
      <p:ext uri="{BB962C8B-B14F-4D97-AF65-F5344CB8AC3E}">
        <p14:creationId xmlns:p14="http://schemas.microsoft.com/office/powerpoint/2010/main" val="36565247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nên cho hs khai thác trong sách, hạn chế nhìn màn hình nhiều dễ hại mắt và dẫn đến HS thụ động khi khai thác văn bản trong SGK</a:t>
            </a:r>
          </a:p>
        </p:txBody>
      </p:sp>
    </p:spTree>
    <p:extLst>
      <p:ext uri="{BB962C8B-B14F-4D97-AF65-F5344CB8AC3E}">
        <p14:creationId xmlns:p14="http://schemas.microsoft.com/office/powerpoint/2010/main" val="314126407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Chữ</a:t>
            </a:r>
            <a:r>
              <a:rPr lang="en-US" baseline="0"/>
              <a:t> hoa A cỡ chữ nhỏ cũng có 3 n</a:t>
            </a:r>
            <a:endParaRPr lang="en-US"/>
          </a:p>
        </p:txBody>
      </p:sp>
      <p:sp>
        <p:nvSpPr>
          <p:cNvPr id="4" name="Slide Number Placeholder 3"/>
          <p:cNvSpPr>
            <a:spLocks noGrp="1"/>
          </p:cNvSpPr>
          <p:nvPr>
            <p:ph type="sldNum" sz="quarter" idx="10"/>
          </p:nvPr>
        </p:nvSpPr>
        <p:spPr/>
        <p:txBody>
          <a:bodyPr/>
          <a:lstStyle/>
          <a:p>
            <a:fld id="{58C83D7A-9E42-4548-990C-7D2596BB538E}" type="slidenum">
              <a:rPr lang="en-US" smtClean="0"/>
              <a:t>33</a:t>
            </a:fld>
            <a:endParaRPr lang="en-US"/>
          </a:p>
        </p:txBody>
      </p:sp>
    </p:spTree>
    <p:extLst>
      <p:ext uri="{BB962C8B-B14F-4D97-AF65-F5344CB8AC3E}">
        <p14:creationId xmlns:p14="http://schemas.microsoft.com/office/powerpoint/2010/main" val="22299238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p>
          <a:p>
            <a:br>
              <a:rPr lang="en-US" b="0"/>
            </a:br>
            <a:r>
              <a:rPr lang="vi-VN" b="0"/>
              <a:t>Tác</a:t>
            </a:r>
            <a:r>
              <a:rPr lang="vi-VN" b="0" baseline="0"/>
              <a:t> giả bộ ppt Toán + TV</a:t>
            </a:r>
            <a:r>
              <a:rPr lang="en-US" b="0" baseline="0"/>
              <a:t>3</a:t>
            </a:r>
            <a:r>
              <a:rPr lang="vi-VN" b="0" baseline="0"/>
              <a:t>: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p:txBody>
      </p:sp>
    </p:spTree>
    <p:extLst>
      <p:ext uri="{BB962C8B-B14F-4D97-AF65-F5344CB8AC3E}">
        <p14:creationId xmlns:p14="http://schemas.microsoft.com/office/powerpoint/2010/main" val="37065474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Chữ</a:t>
            </a:r>
            <a:r>
              <a:rPr lang="en-US" baseline="0"/>
              <a:t> hoa A cỡ chữ nhỏ cũng có 3 n</a:t>
            </a:r>
            <a:endParaRPr lang="en-US"/>
          </a:p>
        </p:txBody>
      </p:sp>
      <p:sp>
        <p:nvSpPr>
          <p:cNvPr id="4" name="Slide Number Placeholder 3"/>
          <p:cNvSpPr>
            <a:spLocks noGrp="1"/>
          </p:cNvSpPr>
          <p:nvPr>
            <p:ph type="sldNum" sz="quarter" idx="10"/>
          </p:nvPr>
        </p:nvSpPr>
        <p:spPr/>
        <p:txBody>
          <a:bodyPr/>
          <a:lstStyle/>
          <a:p>
            <a:fld id="{58C83D7A-9E42-4548-990C-7D2596BB538E}" type="slidenum">
              <a:rPr lang="en-US" smtClean="0"/>
              <a:t>35</a:t>
            </a:fld>
            <a:endParaRPr lang="en-US"/>
          </a:p>
        </p:txBody>
      </p:sp>
    </p:spTree>
    <p:extLst>
      <p:ext uri="{BB962C8B-B14F-4D97-AF65-F5344CB8AC3E}">
        <p14:creationId xmlns:p14="http://schemas.microsoft.com/office/powerpoint/2010/main" val="22299238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Viết vào bảng con</a:t>
            </a:r>
          </a:p>
        </p:txBody>
      </p:sp>
    </p:spTree>
    <p:extLst>
      <p:ext uri="{BB962C8B-B14F-4D97-AF65-F5344CB8AC3E}">
        <p14:creationId xmlns:p14="http://schemas.microsoft.com/office/powerpoint/2010/main" val="186857190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54990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b="0"/>
              <a:t>GV cùng hs nhớ lại nhân vật đồng hành Hà và Nam qua từng năm học</a:t>
            </a:r>
            <a:br>
              <a:rPr lang="en-US" b="0"/>
            </a:br>
            <a:r>
              <a:rPr lang="vi-VN" b="0"/>
              <a:t>Tác</a:t>
            </a:r>
            <a:r>
              <a:rPr lang="vi-VN" b="0" baseline="0"/>
              <a:t> giả bộ ppt Toán + TV</a:t>
            </a:r>
            <a:r>
              <a:rPr lang="en-US" b="0" baseline="0"/>
              <a:t>3</a:t>
            </a:r>
            <a:r>
              <a:rPr lang="vi-VN" b="0" baseline="0"/>
              <a:t>: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546242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2"/>
        <p:cNvGrpSpPr/>
        <p:nvPr/>
      </p:nvGrpSpPr>
      <p:grpSpPr>
        <a:xfrm>
          <a:off x="0" y="0"/>
          <a:ext cx="0" cy="0"/>
          <a:chOff x="0" y="0"/>
          <a:chExt cx="0" cy="0"/>
        </a:xfrm>
      </p:grpSpPr>
      <p:sp>
        <p:nvSpPr>
          <p:cNvPr id="27683" name="Google Shape;27683;g962c8e87b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84" name="Google Shape;27684;g962c8e87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26047093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21517501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35551547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GV giới thiệu văn bản</a:t>
            </a:r>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GV nên cho hs khai thác trong sách, hạn chế nhìn màn hình nhiều dễ hại mắt và dẫn đến HS thụ động khi khai thác văn bản trong SGK</a:t>
            </a:r>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28379884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47800" y="1281999"/>
            <a:ext cx="6248400" cy="18351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214450" y="3292420"/>
            <a:ext cx="4715100" cy="373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11" name="Google Shape;11;p2"/>
          <p:cNvGrpSpPr/>
          <p:nvPr/>
        </p:nvGrpSpPr>
        <p:grpSpPr>
          <a:xfrm>
            <a:off x="-392490" y="-413460"/>
            <a:ext cx="2249895" cy="2144962"/>
            <a:chOff x="-392490" y="-413460"/>
            <a:chExt cx="2249895" cy="2144962"/>
          </a:xfrm>
        </p:grpSpPr>
        <p:sp>
          <p:nvSpPr>
            <p:cNvPr id="12" name="Google Shape;12;p2"/>
            <p:cNvSpPr/>
            <p:nvPr/>
          </p:nvSpPr>
          <p:spPr>
            <a:xfrm>
              <a:off x="997174" y="-129819"/>
              <a:ext cx="75314" cy="61159"/>
            </a:xfrm>
            <a:custGeom>
              <a:avLst/>
              <a:gdLst/>
              <a:ahLst/>
              <a:cxnLst/>
              <a:rect l="l" t="t" r="r" b="b"/>
              <a:pathLst>
                <a:path w="979" h="795" extrusionOk="0">
                  <a:moveTo>
                    <a:pt x="775" y="0"/>
                  </a:moveTo>
                  <a:cubicBezTo>
                    <a:pt x="693" y="183"/>
                    <a:pt x="530" y="143"/>
                    <a:pt x="408" y="204"/>
                  </a:cubicBezTo>
                  <a:cubicBezTo>
                    <a:pt x="388" y="224"/>
                    <a:pt x="347" y="265"/>
                    <a:pt x="347" y="285"/>
                  </a:cubicBezTo>
                  <a:cubicBezTo>
                    <a:pt x="327" y="326"/>
                    <a:pt x="306" y="367"/>
                    <a:pt x="306" y="407"/>
                  </a:cubicBezTo>
                  <a:cubicBezTo>
                    <a:pt x="261" y="394"/>
                    <a:pt x="222" y="388"/>
                    <a:pt x="188" y="388"/>
                  </a:cubicBezTo>
                  <a:cubicBezTo>
                    <a:pt x="114" y="388"/>
                    <a:pt x="63" y="419"/>
                    <a:pt x="21" y="489"/>
                  </a:cubicBezTo>
                  <a:cubicBezTo>
                    <a:pt x="1" y="509"/>
                    <a:pt x="21" y="530"/>
                    <a:pt x="21" y="550"/>
                  </a:cubicBezTo>
                  <a:cubicBezTo>
                    <a:pt x="82" y="550"/>
                    <a:pt x="143" y="530"/>
                    <a:pt x="204" y="530"/>
                  </a:cubicBezTo>
                  <a:cubicBezTo>
                    <a:pt x="245" y="611"/>
                    <a:pt x="265" y="692"/>
                    <a:pt x="286" y="794"/>
                  </a:cubicBezTo>
                  <a:cubicBezTo>
                    <a:pt x="347" y="774"/>
                    <a:pt x="388" y="754"/>
                    <a:pt x="428" y="733"/>
                  </a:cubicBezTo>
                  <a:cubicBezTo>
                    <a:pt x="490" y="692"/>
                    <a:pt x="530" y="652"/>
                    <a:pt x="591" y="631"/>
                  </a:cubicBezTo>
                  <a:cubicBezTo>
                    <a:pt x="632" y="672"/>
                    <a:pt x="673" y="713"/>
                    <a:pt x="714" y="754"/>
                  </a:cubicBezTo>
                  <a:cubicBezTo>
                    <a:pt x="754" y="713"/>
                    <a:pt x="795" y="672"/>
                    <a:pt x="856" y="611"/>
                  </a:cubicBezTo>
                  <a:cubicBezTo>
                    <a:pt x="876" y="672"/>
                    <a:pt x="897" y="692"/>
                    <a:pt x="897" y="733"/>
                  </a:cubicBezTo>
                  <a:cubicBezTo>
                    <a:pt x="978" y="570"/>
                    <a:pt x="917" y="428"/>
                    <a:pt x="917" y="265"/>
                  </a:cubicBezTo>
                  <a:cubicBezTo>
                    <a:pt x="897" y="183"/>
                    <a:pt x="836" y="122"/>
                    <a:pt x="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81611" y="680177"/>
              <a:ext cx="29849" cy="34542"/>
            </a:xfrm>
            <a:custGeom>
              <a:avLst/>
              <a:gdLst/>
              <a:ahLst/>
              <a:cxnLst/>
              <a:rect l="l" t="t" r="r" b="b"/>
              <a:pathLst>
                <a:path w="388" h="449" extrusionOk="0">
                  <a:moveTo>
                    <a:pt x="326" y="0"/>
                  </a:moveTo>
                  <a:cubicBezTo>
                    <a:pt x="244" y="0"/>
                    <a:pt x="163" y="20"/>
                    <a:pt x="61" y="20"/>
                  </a:cubicBezTo>
                  <a:lnTo>
                    <a:pt x="82" y="20"/>
                  </a:lnTo>
                  <a:cubicBezTo>
                    <a:pt x="61" y="102"/>
                    <a:pt x="41" y="183"/>
                    <a:pt x="20" y="265"/>
                  </a:cubicBezTo>
                  <a:cubicBezTo>
                    <a:pt x="82" y="224"/>
                    <a:pt x="102" y="204"/>
                    <a:pt x="143" y="183"/>
                  </a:cubicBezTo>
                  <a:cubicBezTo>
                    <a:pt x="143" y="224"/>
                    <a:pt x="163" y="244"/>
                    <a:pt x="163" y="265"/>
                  </a:cubicBezTo>
                  <a:cubicBezTo>
                    <a:pt x="102" y="326"/>
                    <a:pt x="61" y="387"/>
                    <a:pt x="0" y="448"/>
                  </a:cubicBezTo>
                  <a:cubicBezTo>
                    <a:pt x="82" y="407"/>
                    <a:pt x="183" y="387"/>
                    <a:pt x="265" y="346"/>
                  </a:cubicBezTo>
                  <a:cubicBezTo>
                    <a:pt x="285" y="285"/>
                    <a:pt x="285" y="224"/>
                    <a:pt x="285" y="163"/>
                  </a:cubicBezTo>
                  <a:cubicBezTo>
                    <a:pt x="285" y="102"/>
                    <a:pt x="387" y="81"/>
                    <a:pt x="326"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1016" y="484313"/>
              <a:ext cx="26695" cy="29849"/>
            </a:xfrm>
            <a:custGeom>
              <a:avLst/>
              <a:gdLst/>
              <a:ahLst/>
              <a:cxnLst/>
              <a:rect l="l" t="t" r="r" b="b"/>
              <a:pathLst>
                <a:path w="347" h="388" extrusionOk="0">
                  <a:moveTo>
                    <a:pt x="164" y="0"/>
                  </a:moveTo>
                  <a:cubicBezTo>
                    <a:pt x="123" y="61"/>
                    <a:pt x="62" y="123"/>
                    <a:pt x="1" y="184"/>
                  </a:cubicBezTo>
                  <a:cubicBezTo>
                    <a:pt x="62" y="245"/>
                    <a:pt x="102" y="306"/>
                    <a:pt x="184" y="387"/>
                  </a:cubicBezTo>
                  <a:cubicBezTo>
                    <a:pt x="245" y="306"/>
                    <a:pt x="286" y="224"/>
                    <a:pt x="347" y="163"/>
                  </a:cubicBezTo>
                  <a:cubicBezTo>
                    <a:pt x="339" y="161"/>
                    <a:pt x="331" y="160"/>
                    <a:pt x="323" y="160"/>
                  </a:cubicBezTo>
                  <a:cubicBezTo>
                    <a:pt x="282" y="160"/>
                    <a:pt x="241" y="184"/>
                    <a:pt x="207" y="184"/>
                  </a:cubicBezTo>
                  <a:cubicBezTo>
                    <a:pt x="181" y="184"/>
                    <a:pt x="159" y="170"/>
                    <a:pt x="143" y="123"/>
                  </a:cubicBezTo>
                  <a:cubicBezTo>
                    <a:pt x="164" y="82"/>
                    <a:pt x="164" y="61"/>
                    <a:pt x="184" y="21"/>
                  </a:cubicBezTo>
                  <a:cubicBezTo>
                    <a:pt x="184" y="21"/>
                    <a:pt x="184" y="0"/>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98418" y="1217533"/>
              <a:ext cx="22002" cy="14386"/>
            </a:xfrm>
            <a:custGeom>
              <a:avLst/>
              <a:gdLst/>
              <a:ahLst/>
              <a:cxnLst/>
              <a:rect l="l" t="t" r="r" b="b"/>
              <a:pathLst>
                <a:path w="286" h="187" extrusionOk="0">
                  <a:moveTo>
                    <a:pt x="123" y="0"/>
                  </a:moveTo>
                  <a:cubicBezTo>
                    <a:pt x="102" y="21"/>
                    <a:pt x="82" y="41"/>
                    <a:pt x="62" y="61"/>
                  </a:cubicBezTo>
                  <a:cubicBezTo>
                    <a:pt x="41" y="102"/>
                    <a:pt x="21" y="123"/>
                    <a:pt x="1" y="143"/>
                  </a:cubicBezTo>
                  <a:cubicBezTo>
                    <a:pt x="48" y="171"/>
                    <a:pt x="73" y="186"/>
                    <a:pt x="105" y="186"/>
                  </a:cubicBezTo>
                  <a:cubicBezTo>
                    <a:pt x="142" y="186"/>
                    <a:pt x="188" y="166"/>
                    <a:pt x="286" y="123"/>
                  </a:cubicBezTo>
                  <a:cubicBezTo>
                    <a:pt x="225" y="82"/>
                    <a:pt x="184" y="41"/>
                    <a:pt x="12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79995" y="648789"/>
              <a:ext cx="25156" cy="17309"/>
            </a:xfrm>
            <a:custGeom>
              <a:avLst/>
              <a:gdLst/>
              <a:ahLst/>
              <a:cxnLst/>
              <a:rect l="l" t="t" r="r" b="b"/>
              <a:pathLst>
                <a:path w="327" h="225" extrusionOk="0">
                  <a:moveTo>
                    <a:pt x="123" y="1"/>
                  </a:moveTo>
                  <a:cubicBezTo>
                    <a:pt x="62" y="41"/>
                    <a:pt x="41" y="62"/>
                    <a:pt x="1" y="103"/>
                  </a:cubicBezTo>
                  <a:cubicBezTo>
                    <a:pt x="21" y="143"/>
                    <a:pt x="41" y="184"/>
                    <a:pt x="62" y="225"/>
                  </a:cubicBezTo>
                  <a:cubicBezTo>
                    <a:pt x="164" y="204"/>
                    <a:pt x="245" y="164"/>
                    <a:pt x="327" y="123"/>
                  </a:cubicBezTo>
                  <a:cubicBezTo>
                    <a:pt x="306" y="103"/>
                    <a:pt x="286" y="103"/>
                    <a:pt x="286" y="103"/>
                  </a:cubicBezTo>
                  <a:cubicBezTo>
                    <a:pt x="225" y="103"/>
                    <a:pt x="164" y="123"/>
                    <a:pt x="82" y="123"/>
                  </a:cubicBezTo>
                  <a:cubicBezTo>
                    <a:pt x="103" y="82"/>
                    <a:pt x="103" y="41"/>
                    <a:pt x="12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12017" y="440463"/>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67108" y="1248843"/>
              <a:ext cx="14155" cy="18925"/>
            </a:xfrm>
            <a:custGeom>
              <a:avLst/>
              <a:gdLst/>
              <a:ahLst/>
              <a:cxnLst/>
              <a:rect l="l" t="t" r="r" b="b"/>
              <a:pathLst>
                <a:path w="184" h="246" extrusionOk="0">
                  <a:moveTo>
                    <a:pt x="0" y="1"/>
                  </a:moveTo>
                  <a:cubicBezTo>
                    <a:pt x="0" y="103"/>
                    <a:pt x="41" y="164"/>
                    <a:pt x="102" y="245"/>
                  </a:cubicBezTo>
                  <a:cubicBezTo>
                    <a:pt x="120" y="227"/>
                    <a:pt x="138" y="209"/>
                    <a:pt x="171" y="191"/>
                  </a:cubicBezTo>
                  <a:lnTo>
                    <a:pt x="171" y="191"/>
                  </a:lnTo>
                  <a:cubicBezTo>
                    <a:pt x="175" y="195"/>
                    <a:pt x="179" y="200"/>
                    <a:pt x="184" y="204"/>
                  </a:cubicBezTo>
                  <a:lnTo>
                    <a:pt x="184" y="184"/>
                  </a:lnTo>
                  <a:cubicBezTo>
                    <a:pt x="179" y="186"/>
                    <a:pt x="175" y="189"/>
                    <a:pt x="171" y="191"/>
                  </a:cubicBezTo>
                  <a:lnTo>
                    <a:pt x="171" y="191"/>
                  </a:lnTo>
                  <a:cubicBezTo>
                    <a:pt x="138" y="155"/>
                    <a:pt x="118" y="121"/>
                    <a:pt x="82" y="103"/>
                  </a:cubicBezTo>
                  <a:cubicBezTo>
                    <a:pt x="41" y="82"/>
                    <a:pt x="102" y="1"/>
                    <a:pt x="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785244" y="786648"/>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929860" y="-42119"/>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747626" y="702102"/>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73764" y="672330"/>
              <a:ext cx="15694" cy="9462"/>
            </a:xfrm>
            <a:custGeom>
              <a:avLst/>
              <a:gdLst/>
              <a:ahLst/>
              <a:cxnLst/>
              <a:rect l="l" t="t" r="r" b="b"/>
              <a:pathLst>
                <a:path w="204" h="123" extrusionOk="0">
                  <a:moveTo>
                    <a:pt x="0" y="0"/>
                  </a:moveTo>
                  <a:cubicBezTo>
                    <a:pt x="90" y="54"/>
                    <a:pt x="133" y="92"/>
                    <a:pt x="169" y="115"/>
                  </a:cubicBezTo>
                  <a:lnTo>
                    <a:pt x="169" y="115"/>
                  </a:lnTo>
                  <a:cubicBezTo>
                    <a:pt x="184" y="92"/>
                    <a:pt x="186" y="54"/>
                    <a:pt x="204" y="0"/>
                  </a:cubicBezTo>
                  <a:close/>
                  <a:moveTo>
                    <a:pt x="169" y="115"/>
                  </a:moveTo>
                  <a:lnTo>
                    <a:pt x="169" y="115"/>
                  </a:lnTo>
                  <a:cubicBezTo>
                    <a:pt x="168" y="117"/>
                    <a:pt x="166" y="120"/>
                    <a:pt x="163" y="122"/>
                  </a:cubicBezTo>
                  <a:lnTo>
                    <a:pt x="184" y="122"/>
                  </a:lnTo>
                  <a:cubicBezTo>
                    <a:pt x="179" y="120"/>
                    <a:pt x="174" y="117"/>
                    <a:pt x="169" y="115"/>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2860" y="463927"/>
              <a:ext cx="9462" cy="15078"/>
            </a:xfrm>
            <a:custGeom>
              <a:avLst/>
              <a:gdLst/>
              <a:ahLst/>
              <a:cxnLst/>
              <a:rect l="l" t="t" r="r" b="b"/>
              <a:pathLst>
                <a:path w="123" h="196" extrusionOk="0">
                  <a:moveTo>
                    <a:pt x="41" y="1"/>
                  </a:moveTo>
                  <a:cubicBezTo>
                    <a:pt x="20" y="82"/>
                    <a:pt x="0" y="123"/>
                    <a:pt x="0" y="163"/>
                  </a:cubicBezTo>
                  <a:cubicBezTo>
                    <a:pt x="25" y="176"/>
                    <a:pt x="50" y="196"/>
                    <a:pt x="74" y="196"/>
                  </a:cubicBezTo>
                  <a:cubicBezTo>
                    <a:pt x="88" y="196"/>
                    <a:pt x="102" y="189"/>
                    <a:pt x="116" y="172"/>
                  </a:cubicBezTo>
                  <a:lnTo>
                    <a:pt x="116" y="172"/>
                  </a:lnTo>
                  <a:cubicBezTo>
                    <a:pt x="118" y="176"/>
                    <a:pt x="120" y="180"/>
                    <a:pt x="122" y="184"/>
                  </a:cubicBezTo>
                  <a:lnTo>
                    <a:pt x="122" y="163"/>
                  </a:lnTo>
                  <a:cubicBezTo>
                    <a:pt x="120" y="166"/>
                    <a:pt x="118" y="169"/>
                    <a:pt x="116" y="172"/>
                  </a:cubicBezTo>
                  <a:lnTo>
                    <a:pt x="116" y="172"/>
                  </a:lnTo>
                  <a:cubicBezTo>
                    <a:pt x="98" y="131"/>
                    <a:pt x="78" y="74"/>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355975" y="1516791"/>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78032" y="1270769"/>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93594" y="44043"/>
              <a:ext cx="95624" cy="158322"/>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96934" y="-172515"/>
              <a:ext cx="76853" cy="204095"/>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677158" y="424077"/>
              <a:ext cx="120703" cy="107317"/>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319972" y="504700"/>
              <a:ext cx="105009" cy="144782"/>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19918" y="-394612"/>
              <a:ext cx="73699" cy="180247"/>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65872" y="631788"/>
              <a:ext cx="142628" cy="11578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315202" y="-206595"/>
              <a:ext cx="70622" cy="152014"/>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304278" y="1034209"/>
              <a:ext cx="114472" cy="117626"/>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03174" y="954279"/>
              <a:ext cx="131627" cy="71083"/>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29312" y="462542"/>
              <a:ext cx="123857" cy="98624"/>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38449" y="1450939"/>
              <a:ext cx="75238" cy="141090"/>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4499" y="308143"/>
              <a:ext cx="109702" cy="137397"/>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628615" y="-128280"/>
              <a:ext cx="97163" cy="105009"/>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71624" y="1312465"/>
              <a:ext cx="127011" cy="101009"/>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69945" y="56582"/>
              <a:ext cx="62775" cy="144628"/>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92187" y="772570"/>
              <a:ext cx="112856"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79145" y="747491"/>
              <a:ext cx="98778" cy="98932"/>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912551" y="-408767"/>
              <a:ext cx="51851" cy="15524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7229" y="855577"/>
              <a:ext cx="127011"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89141" y="255523"/>
              <a:ext cx="73699" cy="133320"/>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24904" y="764184"/>
              <a:ext cx="125396" cy="85238"/>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25461" y="589246"/>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094336" y="6424"/>
              <a:ext cx="54928" cy="156783"/>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5295" y="1162682"/>
              <a:ext cx="83084" cy="95624"/>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11198" y="-328837"/>
              <a:ext cx="51851" cy="141090"/>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91631" y="382458"/>
              <a:ext cx="92470" cy="122319"/>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20397" y="708333"/>
              <a:ext cx="62775" cy="120703"/>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418673" y="895504"/>
              <a:ext cx="125396" cy="96470"/>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43884" y="4885"/>
              <a:ext cx="87777" cy="130089"/>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7862" y="1333466"/>
              <a:ext cx="98778" cy="79007"/>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736702" y="39119"/>
              <a:ext cx="70545" cy="117780"/>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947092" y="229290"/>
              <a:ext cx="54851" cy="13916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4303" y="1076520"/>
              <a:ext cx="128550"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188345" y="164669"/>
              <a:ext cx="51774" cy="123857"/>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8735" y="1048749"/>
              <a:ext cx="100317" cy="93624"/>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52527" y="242291"/>
              <a:ext cx="70545" cy="123242"/>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252581" y="1326927"/>
              <a:ext cx="94085" cy="92316"/>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428058" y="-400920"/>
              <a:ext cx="45466" cy="14178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66854" y="155284"/>
              <a:ext cx="89316" cy="94085"/>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39431" y="1311541"/>
              <a:ext cx="58082" cy="111702"/>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973710" y="1352237"/>
              <a:ext cx="86239" cy="101932"/>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003482" y="1211225"/>
              <a:ext cx="92470" cy="10354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22439" y="877579"/>
              <a:ext cx="69083" cy="78776"/>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74452" y="567321"/>
              <a:ext cx="76853" cy="80238"/>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51228" y="1018515"/>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03907" y="-120434"/>
              <a:ext cx="50235" cy="120703"/>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200884" y="692640"/>
              <a:ext cx="45466" cy="105086"/>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45793" y="720873"/>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75009" y="896350"/>
              <a:ext cx="58005"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74638" y="946509"/>
              <a:ext cx="61236"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51468" y="1233227"/>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028561" y="960587"/>
              <a:ext cx="42311"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125647" y="150975"/>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55125" y="-198825"/>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54382" y="-236752"/>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352821" y="-67198"/>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84634" y="803880"/>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0274" y="48735"/>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420212" y="584553"/>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4785" y="1125063"/>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07858" y="-114202"/>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8526" y="775724"/>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063026" y="1247305"/>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37892" y="-187824"/>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07867" y="974665"/>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50223" y="830575"/>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069257" y="1255152"/>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95635" y="816420"/>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08121" y="59736"/>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053563" y="1441092"/>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84897" y="1375778"/>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133494" y="142744"/>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3847" y="242907"/>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2825" y="877118"/>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90888" y="37811"/>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227502" y="155284"/>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476601" y="120819"/>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396671" y="1154835"/>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689697" y="-46812"/>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77606" y="1463478"/>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69017" y="-81276"/>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2618" y="185979"/>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86938" y="399382"/>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02979" y="540703"/>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16315" y="-56197"/>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235349" y="181901"/>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14723" y="161592"/>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3088" y="869040"/>
              <a:ext cx="4770" cy="2769"/>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85693" y="-320990"/>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65307" y="-216058"/>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94848" y="250215"/>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43142" y="-9193"/>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788847" y="-283371"/>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413903" y="206980"/>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958478" y="-283371"/>
              <a:ext cx="2769"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55681" y="245522"/>
              <a:ext cx="3154" cy="3847"/>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37204" y="625326"/>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88530" y="1177145"/>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18565" y="191825"/>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07378" y="572937"/>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987788" y="821113"/>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81000" y="-252061"/>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304278" y="1040517"/>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73402" y="665406"/>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90386" y="-316297"/>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384208" y="1148604"/>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90092" y="380227"/>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465677" y="-303758"/>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55681" y="1456554"/>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51228" y="849346"/>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84897" y="1366393"/>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37150" y="843115"/>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939245" y="31503"/>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454676" y="-263062"/>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435905" y="202288"/>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384208" y="528163"/>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994019" y="310374"/>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998789" y="334761"/>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994019" y="358994"/>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995635" y="371457"/>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62655" y="8040"/>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909" y="-342069"/>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659926" y="-114202"/>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332435" y="604247"/>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722623" y="-56197"/>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09659" y="56582"/>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681851" y="-79891"/>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706930" y="-46812"/>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22199" y="93509"/>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681851" y="-41734"/>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678696" y="-41273"/>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377900" y="-182285"/>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755473" y="152129"/>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431213" y="894812"/>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34182" y="188210"/>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967402" y="-297526"/>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48577" y="307682"/>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967402" y="-295911"/>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106106" y="794495"/>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095875" y="802342"/>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61170" y="-270832"/>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485987" y="62814"/>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981557" y="784417"/>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451522" y="56582"/>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432751" y="48735"/>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984634"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998789" y="822728"/>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485987" y="83200"/>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995635" y="827421"/>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972094" y="828960"/>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81294" y="131820"/>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2910" y="136513"/>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737612" y="769416"/>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785693" y="-252753"/>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3327" y="423231"/>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46482" y="427923"/>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59555" y="-142359"/>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58016" y="-142359"/>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773153" y="843115"/>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748074" y="846192"/>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929860" y="960587"/>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915705" y="977819"/>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771615" y="-223828"/>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71058" y="892504"/>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771615" y="-216058"/>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2655" y="78357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290200" y="1342852"/>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327742" y="1372624"/>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65863" y="-78122"/>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86675" y="943354"/>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434290" y="204750"/>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413903" y="205442"/>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969017" y="-4835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766474" y="433001"/>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783706" y="449849"/>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738240" y="427923"/>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241580" y="170977"/>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240042" y="175670"/>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73896" y="1098445"/>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788399" y="520316"/>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79711" y="656636"/>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139802" y="139590"/>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2706" y="698948"/>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761781" y="532856"/>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915705" y="28349"/>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746087" y="531317"/>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59818" y="-183132"/>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54871" y="673176"/>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43630" y="747491"/>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697544" y="608094"/>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51971" y="1317773"/>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694390" y="608940"/>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04170" y="1121986"/>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9547" y="1082752"/>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32141" y="193"/>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06930" y="651251"/>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702237" y="670715"/>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74701" y="1010745"/>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71864" y="955202"/>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00621" y="671638"/>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697544" y="681716"/>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10455" y="1564641"/>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88856" y="1024823"/>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685005" y="682562"/>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667772" y="675407"/>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986250" y="276833"/>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374746" y="517162"/>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36037" y="603016"/>
              <a:ext cx="192787" cy="146398"/>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04464" y="-186286"/>
              <a:ext cx="86239" cy="249176"/>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327742" y="-63352"/>
              <a:ext cx="125473" cy="171708"/>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26335" y="803727"/>
              <a:ext cx="213173" cy="114626"/>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10216" y="560397"/>
              <a:ext cx="131704" cy="177785"/>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393" y="1289616"/>
              <a:ext cx="153629" cy="15401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014406" y="-377380"/>
              <a:ext cx="92547" cy="188094"/>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954862" y="1376855"/>
              <a:ext cx="122319" cy="183863"/>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08229" y="-85200"/>
              <a:ext cx="134781" cy="174785"/>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388901" y="492160"/>
              <a:ext cx="97163" cy="169246"/>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93965" y="250831"/>
              <a:ext cx="114472" cy="184940"/>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92490" y="536010"/>
              <a:ext cx="197479" cy="128550"/>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07324" y="329222"/>
              <a:ext cx="131627" cy="145782"/>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017560" y="405537"/>
              <a:ext cx="69006" cy="226097"/>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626999" y="664483"/>
              <a:ext cx="170862" cy="101932"/>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78412" y="869732"/>
              <a:ext cx="183401"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75195" y="-81276"/>
              <a:ext cx="90931" cy="199018"/>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21140" y="1537869"/>
              <a:ext cx="98855" cy="19363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9431" y="-413460"/>
              <a:ext cx="73699" cy="200633"/>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011329" y="-43657"/>
              <a:ext cx="73699" cy="205326"/>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699083" y="487467"/>
              <a:ext cx="141090" cy="128550"/>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3847" y="612786"/>
              <a:ext cx="177093" cy="106625"/>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890626" y="230213"/>
              <a:ext cx="67468" cy="20401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6545" y="368380"/>
              <a:ext cx="170862" cy="139474"/>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83847" y="771031"/>
              <a:ext cx="172400" cy="98778"/>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9999" y="1088906"/>
              <a:ext cx="95701" cy="134397"/>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760165" y="84816"/>
              <a:ext cx="97240" cy="161399"/>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53509" y="948047"/>
              <a:ext cx="156783"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459369" y="962125"/>
              <a:ext cx="150475"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80444" y="267447"/>
              <a:ext cx="105009" cy="157399"/>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72357" y="1375009"/>
              <a:ext cx="81546" cy="135551"/>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163777" y="80738"/>
              <a:ext cx="141090" cy="143551"/>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18117" y="1312388"/>
              <a:ext cx="111318" cy="138243"/>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67108" y="1287385"/>
              <a:ext cx="94085" cy="104086"/>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1534607" y="289988"/>
              <a:ext cx="62698" cy="167784"/>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1437444" y="105125"/>
              <a:ext cx="94085" cy="144244"/>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475063" y="-341377"/>
              <a:ext cx="73699" cy="167707"/>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225963" y="694794"/>
              <a:ext cx="70545" cy="142321"/>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434290" y="817574"/>
              <a:ext cx="147398" cy="86700"/>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8565" y="-15501"/>
              <a:ext cx="51774" cy="177170"/>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218117" y="-281833"/>
              <a:ext cx="78392" cy="180709"/>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1236887" y="1047287"/>
              <a:ext cx="119165" cy="121780"/>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66366" y="-96970"/>
              <a:ext cx="70545" cy="158322"/>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078642" y="1184607"/>
              <a:ext cx="109779" cy="103471"/>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24054" y="1145450"/>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69759" y="-391535"/>
              <a:ext cx="54928" cy="158322"/>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7615" y="1110985"/>
              <a:ext cx="150475"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823312" y="1289616"/>
              <a:ext cx="65852" cy="144167"/>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40544" y="922968"/>
              <a:ext cx="81546" cy="98778"/>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019099" y="771031"/>
              <a:ext cx="83161" cy="116164"/>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853084" y="545396"/>
              <a:ext cx="61159" cy="141090"/>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46219" y="818035"/>
              <a:ext cx="106625"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2268" y="1094983"/>
              <a:ext cx="98778" cy="75622"/>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1225963" y="198826"/>
              <a:ext cx="73699" cy="124165"/>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56170" y="1331928"/>
              <a:ext cx="111318"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1565917" y="845038"/>
              <a:ext cx="159861" cy="74699"/>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686543" y="311990"/>
              <a:ext cx="48620" cy="123780"/>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101016" y="995051"/>
              <a:ext cx="95624" cy="53312"/>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128801" y="1048287"/>
              <a:ext cx="72160" cy="98778"/>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1055179" y="933969"/>
              <a:ext cx="65852"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083335" y="-360840"/>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22199" y="883811"/>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70796" y="1523022"/>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9818" y="1731"/>
              <a:ext cx="9462" cy="20463"/>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2210" y="1488557"/>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1182036" y="1267691"/>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06319" y="427923"/>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50672" y="1472864"/>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1472" y="637865"/>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1719469" y="300374"/>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581611" y="446694"/>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00513" y="366764"/>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1083335" y="1526176"/>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86489" y="561089"/>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749613" y="883580"/>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20660" y="850885"/>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305817" y="1400857"/>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867162" y="1188684"/>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791553" y="551704"/>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75434" y="56967"/>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707378" y="830575"/>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293277" y="778878"/>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740227" y="680177"/>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63451" y="427923"/>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543992" y="849346"/>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523606" y="99817"/>
              <a:ext cx="4770" cy="3846"/>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70742" y="69122"/>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701070" y="1645264"/>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647386" y="81662"/>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468754" y="637173"/>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15465" y="42504"/>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08121" y="852500"/>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35589" y="1436860"/>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318868" y="561089"/>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052025" y="1465632"/>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64324" y="1456554"/>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50115" y="1369470"/>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473447" y="626864"/>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581611" y="456080"/>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99531" y="593938"/>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045793" y="-186286"/>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761781" y="596477"/>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871855" y="15886"/>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63026" y="623710"/>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804092" y="236752"/>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313664" y="1388318"/>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74398" y="665868"/>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024" y="615940"/>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080258" y="595554"/>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05523" y="65352"/>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844788" y="87124"/>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08677" y="64429"/>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36277" y="1154835"/>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066103" y="1535562"/>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097490" y="879118"/>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74461" y="1112524"/>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082643" y="-362148"/>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63954" y="130204"/>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56663" y="416922"/>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494282" y="346455"/>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21140" y="53428"/>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1357514" y="102048"/>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25593" y="722411"/>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57722" y="33119"/>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40544" y="944893"/>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83041" y="825882"/>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73393" y="927661"/>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31901" y="722411"/>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059872" y="630019"/>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329357" y="1427475"/>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1547146" y="-278679"/>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1078642" y="111433"/>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1094336" y="-333530"/>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808785" y="114588"/>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6435" y="655482"/>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701070" y="825882"/>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00513" y="-292834"/>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68700" y="1195608"/>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53509" y="974665"/>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704224" y="739028"/>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475063" y="595554"/>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7411" y="544242"/>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51794" y="553242"/>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721008" y="739644"/>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23312" y="44966"/>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467216" y="246138"/>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084951" y="1521483"/>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00513" y="-344531"/>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61913" y="684870"/>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685005" y="769416"/>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40970" y="1143911"/>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807170" y="235752"/>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055179" y="634711"/>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43327" y="999052"/>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97916" y="-234828"/>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85879" y="1285847"/>
              <a:ext cx="2769"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38449" y="318221"/>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55365" y="1469786"/>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064564" y="-189363"/>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61673" y="1483865"/>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081797" y="890042"/>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3679" y="12732"/>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26443" y="42504"/>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39988" y="1574719"/>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396671" y="76969"/>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128801" y="1047672"/>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083335" y="474928"/>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721456" y="-302219"/>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9934" y="1331928"/>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27448" y="59275"/>
              <a:ext cx="3231" cy="2769"/>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44929" y="1332851"/>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26398" y="605863"/>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434290" y="655098"/>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954862" y="401229"/>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950169" y="401229"/>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28507" y="119280"/>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091182" y="526625"/>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091182" y="528163"/>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931398" y="437309"/>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26335" y="39350"/>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084951" y="559474"/>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47834" y="316683"/>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71801" y="112280"/>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73339" y="117665"/>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73339" y="120819"/>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059872" y="623710"/>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296431" y="772570"/>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1296431" y="774108"/>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50432" y="272756"/>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1031638" y="622172"/>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1288584" y="782878"/>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38875" y="161592"/>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74452" y="429462"/>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41526" y="42323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44680" y="426308"/>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1276045" y="824267"/>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03668" y="363687"/>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498975" y="363687"/>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543992" y="-320990"/>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545531" y="-282525"/>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548685" y="-269293"/>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069257" y="800803"/>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540838" y="-233290"/>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02618" y="109126"/>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1537684" y="-216058"/>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4075" y="153053"/>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9382" y="155284"/>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713610" y="617864"/>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50912" y="582322"/>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713610" y="620633"/>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2764" y="208519"/>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196563" y="343300"/>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7457" y="210135"/>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5919" y="214827"/>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479755" y="-183132"/>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073950" y="-360147"/>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847942" y="117665"/>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1688082" y="34657"/>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1683389" y="36196"/>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1685005" y="39350"/>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683389" y="46505"/>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8875" y="431001"/>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1680312" y="47197"/>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702609" y="727104"/>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677158" y="50351"/>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1674004" y="58121"/>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1664772" y="60583"/>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7564" y="468619"/>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1256" y="474928"/>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2871" y="478005"/>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34738" y="619018"/>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02183" y="-273986"/>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1743" y="651944"/>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131955" y="1046748"/>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641155" y="87893"/>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810324" y="23206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361116" y="604939"/>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94839" y="814881"/>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24611" y="835268"/>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432751" y="20579"/>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52025" y="-197210"/>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426443" y="29965"/>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4054" y="731874"/>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911012" y="965280"/>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044178" y="-194056"/>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1191499" y="1145450"/>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1048871" y="-192517"/>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1418673" y="53428"/>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409211" y="64429"/>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1393594" y="72276"/>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395132" y="78892"/>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843621" y="948047"/>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22995" y="-322529"/>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878086" y="1015438"/>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352821" y="86354"/>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06505" y="830575"/>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1302740" y="1375778"/>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355975" y="94201"/>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1717854" y="311990"/>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28507" y="852500"/>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301124" y="1380471"/>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335589" y="91047"/>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01812" y="850885"/>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94282" y="-370225"/>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704224" y="-234828"/>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40970" y="880657"/>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5241" y="637865"/>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74212" y="964587"/>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1730393" y="401229"/>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1728855" y="409076"/>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1459369" y="249292"/>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13053" y="-295911"/>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06822" y="-294372"/>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1332435" y="1435322"/>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1703776" y="434155"/>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1805631" y="499930"/>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11514" y="-278294"/>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13370" y="1016976"/>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20900" y="963741"/>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595689" y="382458"/>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1326203" y="1449400"/>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07062" y="1023285"/>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500513" y="965280"/>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864008" y="1187761"/>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807170" y="542241"/>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72860" y="719334"/>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842083" y="1204993"/>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56663" y="-222289"/>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565917" y="448233"/>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564378" y="457695"/>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257274" y="31199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45486" y="557935"/>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3549" y="650405"/>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6626" y="653482"/>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2087" y="791341"/>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8090"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257274" y="315067"/>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3858" y="667637"/>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232195" y="321375"/>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639988" y="1201839"/>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41526" y="1204993"/>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052025" y="1461940"/>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438983" y="487467"/>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437444" y="488314"/>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27448" y="1212840"/>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457830" y="514085"/>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070796" y="1482326"/>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070796" y="1487019"/>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961170" y="1424321"/>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08677" y="1219072"/>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409211" y="504700"/>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479755" y="546934"/>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482910" y="550088"/>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478140" y="552550"/>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478140" y="554781"/>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1066103" y="1529330"/>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1088028" y="1542716"/>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663080" y="667637"/>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619601" y="50351"/>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22755" y="56582"/>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069257" y="1540254"/>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03428" y="-69429"/>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396671" y="531317"/>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878086" y="1436860"/>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878086" y="1438399"/>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636385" y="678561"/>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46961" y="1137603"/>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744549" y="742798"/>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479755" y="592400"/>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59501" y="1335005"/>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70742" y="1407088"/>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70742" y="1411781"/>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47518" y="1458785"/>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476601" y="600247"/>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705314" y="744337"/>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51971" y="-5192"/>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564750" y="1493250"/>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706930" y="750645"/>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460" y="1118832"/>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9769" y="1117216"/>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79154" y="1115678"/>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346961" y="1385163"/>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706930" y="752183"/>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943938" y="298219"/>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34499" y="1394549"/>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36833" y="1584104"/>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459818" y="31503"/>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35481" y="1350699"/>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459818" y="33119"/>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686543" y="772570"/>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477050" y="51890"/>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953323" y="338608"/>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94785" y="1427475"/>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4398" y="1436860"/>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52776" y="1339698"/>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85702" y="1338159"/>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848314" y="1188607"/>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2"/>
          <p:cNvSpPr/>
          <p:nvPr/>
        </p:nvSpPr>
        <p:spPr>
          <a:xfrm rot="-3010782">
            <a:off x="3219811" y="-1032904"/>
            <a:ext cx="2554396" cy="1925575"/>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2"/>
          <p:cNvGrpSpPr/>
          <p:nvPr/>
        </p:nvGrpSpPr>
        <p:grpSpPr>
          <a:xfrm rot="4684965">
            <a:off x="7610552" y="-973721"/>
            <a:ext cx="1640463" cy="3026440"/>
            <a:chOff x="-4167875" y="1335650"/>
            <a:chExt cx="563650" cy="1123700"/>
          </a:xfrm>
        </p:grpSpPr>
        <p:sp>
          <p:nvSpPr>
            <p:cNvPr id="592" name="Google Shape;592;p2"/>
            <p:cNvSpPr/>
            <p:nvPr/>
          </p:nvSpPr>
          <p:spPr>
            <a:xfrm>
              <a:off x="-4167875" y="1344825"/>
              <a:ext cx="563650" cy="1114525"/>
            </a:xfrm>
            <a:custGeom>
              <a:avLst/>
              <a:gdLst/>
              <a:ahLst/>
              <a:cxnLst/>
              <a:rect l="l" t="t" r="r" b="b"/>
              <a:pathLst>
                <a:path w="22546" h="44581" extrusionOk="0">
                  <a:moveTo>
                    <a:pt x="13629" y="810"/>
                  </a:moveTo>
                  <a:cubicBezTo>
                    <a:pt x="13694" y="810"/>
                    <a:pt x="13714" y="852"/>
                    <a:pt x="13748" y="937"/>
                  </a:cubicBezTo>
                  <a:lnTo>
                    <a:pt x="13626" y="937"/>
                  </a:lnTo>
                  <a:cubicBezTo>
                    <a:pt x="13605" y="897"/>
                    <a:pt x="13605" y="876"/>
                    <a:pt x="13585" y="815"/>
                  </a:cubicBezTo>
                  <a:cubicBezTo>
                    <a:pt x="13602" y="812"/>
                    <a:pt x="13617" y="810"/>
                    <a:pt x="13629" y="810"/>
                  </a:cubicBezTo>
                  <a:close/>
                  <a:moveTo>
                    <a:pt x="16904" y="1324"/>
                  </a:moveTo>
                  <a:cubicBezTo>
                    <a:pt x="16925" y="1345"/>
                    <a:pt x="16966" y="1365"/>
                    <a:pt x="17006" y="1365"/>
                  </a:cubicBezTo>
                  <a:cubicBezTo>
                    <a:pt x="16994" y="1429"/>
                    <a:pt x="16965" y="1460"/>
                    <a:pt x="16925" y="1460"/>
                  </a:cubicBezTo>
                  <a:cubicBezTo>
                    <a:pt x="16902" y="1460"/>
                    <a:pt x="16874" y="1449"/>
                    <a:pt x="16843" y="1426"/>
                  </a:cubicBezTo>
                  <a:cubicBezTo>
                    <a:pt x="16864" y="1385"/>
                    <a:pt x="16884" y="1365"/>
                    <a:pt x="16904" y="1324"/>
                  </a:cubicBezTo>
                  <a:close/>
                  <a:moveTo>
                    <a:pt x="13611" y="1050"/>
                  </a:moveTo>
                  <a:cubicBezTo>
                    <a:pt x="13632" y="1050"/>
                    <a:pt x="13660" y="1059"/>
                    <a:pt x="13687" y="1059"/>
                  </a:cubicBezTo>
                  <a:cubicBezTo>
                    <a:pt x="13707" y="1141"/>
                    <a:pt x="13626" y="1121"/>
                    <a:pt x="13585" y="1161"/>
                  </a:cubicBezTo>
                  <a:cubicBezTo>
                    <a:pt x="13564" y="1182"/>
                    <a:pt x="13524" y="1202"/>
                    <a:pt x="13483" y="1243"/>
                  </a:cubicBezTo>
                  <a:lnTo>
                    <a:pt x="13809" y="1243"/>
                  </a:lnTo>
                  <a:cubicBezTo>
                    <a:pt x="13931" y="1406"/>
                    <a:pt x="14114" y="1467"/>
                    <a:pt x="14155" y="1670"/>
                  </a:cubicBezTo>
                  <a:cubicBezTo>
                    <a:pt x="14155" y="1670"/>
                    <a:pt x="14135" y="1711"/>
                    <a:pt x="14135" y="1732"/>
                  </a:cubicBezTo>
                  <a:cubicBezTo>
                    <a:pt x="14114" y="1732"/>
                    <a:pt x="14094" y="1752"/>
                    <a:pt x="14094" y="1752"/>
                  </a:cubicBezTo>
                  <a:cubicBezTo>
                    <a:pt x="13972" y="1711"/>
                    <a:pt x="13850" y="1691"/>
                    <a:pt x="13748" y="1589"/>
                  </a:cubicBezTo>
                  <a:cubicBezTo>
                    <a:pt x="13707" y="1569"/>
                    <a:pt x="13646" y="1569"/>
                    <a:pt x="13564" y="1548"/>
                  </a:cubicBezTo>
                  <a:cubicBezTo>
                    <a:pt x="13564" y="1528"/>
                    <a:pt x="13564" y="1508"/>
                    <a:pt x="13544" y="1426"/>
                  </a:cubicBezTo>
                  <a:cubicBezTo>
                    <a:pt x="13483" y="1446"/>
                    <a:pt x="13422" y="1467"/>
                    <a:pt x="13361" y="1487"/>
                  </a:cubicBezTo>
                  <a:cubicBezTo>
                    <a:pt x="13361" y="1467"/>
                    <a:pt x="13361" y="1446"/>
                    <a:pt x="13361" y="1426"/>
                  </a:cubicBezTo>
                  <a:cubicBezTo>
                    <a:pt x="13340" y="1446"/>
                    <a:pt x="13300" y="1487"/>
                    <a:pt x="13259" y="1528"/>
                  </a:cubicBezTo>
                  <a:cubicBezTo>
                    <a:pt x="13198" y="1406"/>
                    <a:pt x="13300" y="1365"/>
                    <a:pt x="13300" y="1283"/>
                  </a:cubicBezTo>
                  <a:cubicBezTo>
                    <a:pt x="13361" y="1263"/>
                    <a:pt x="13422" y="1243"/>
                    <a:pt x="13483" y="1243"/>
                  </a:cubicBezTo>
                  <a:cubicBezTo>
                    <a:pt x="13463" y="1161"/>
                    <a:pt x="13503" y="1100"/>
                    <a:pt x="13585" y="1059"/>
                  </a:cubicBezTo>
                  <a:cubicBezTo>
                    <a:pt x="13592" y="1053"/>
                    <a:pt x="13601" y="1050"/>
                    <a:pt x="13611" y="1050"/>
                  </a:cubicBezTo>
                  <a:close/>
                  <a:moveTo>
                    <a:pt x="16619" y="1569"/>
                  </a:moveTo>
                  <a:lnTo>
                    <a:pt x="16619" y="1569"/>
                  </a:lnTo>
                  <a:cubicBezTo>
                    <a:pt x="16782" y="1650"/>
                    <a:pt x="16904" y="1732"/>
                    <a:pt x="17047" y="1813"/>
                  </a:cubicBezTo>
                  <a:cubicBezTo>
                    <a:pt x="17006" y="1833"/>
                    <a:pt x="16966" y="1854"/>
                    <a:pt x="16925" y="1894"/>
                  </a:cubicBezTo>
                  <a:cubicBezTo>
                    <a:pt x="16843" y="1752"/>
                    <a:pt x="16619" y="1793"/>
                    <a:pt x="16619" y="1569"/>
                  </a:cubicBezTo>
                  <a:close/>
                  <a:moveTo>
                    <a:pt x="9603" y="2505"/>
                  </a:moveTo>
                  <a:cubicBezTo>
                    <a:pt x="9644" y="2505"/>
                    <a:pt x="9685" y="2526"/>
                    <a:pt x="9736" y="2567"/>
                  </a:cubicBezTo>
                  <a:cubicBezTo>
                    <a:pt x="9685" y="2587"/>
                    <a:pt x="9649" y="2597"/>
                    <a:pt x="9611" y="2597"/>
                  </a:cubicBezTo>
                  <a:cubicBezTo>
                    <a:pt x="9573" y="2597"/>
                    <a:pt x="9532" y="2587"/>
                    <a:pt x="9471" y="2567"/>
                  </a:cubicBezTo>
                  <a:cubicBezTo>
                    <a:pt x="9522" y="2526"/>
                    <a:pt x="9563" y="2505"/>
                    <a:pt x="9603" y="2505"/>
                  </a:cubicBezTo>
                  <a:close/>
                  <a:moveTo>
                    <a:pt x="9919" y="2770"/>
                  </a:moveTo>
                  <a:lnTo>
                    <a:pt x="9919" y="2770"/>
                  </a:lnTo>
                  <a:cubicBezTo>
                    <a:pt x="9980" y="2791"/>
                    <a:pt x="10041" y="2811"/>
                    <a:pt x="10062" y="2913"/>
                  </a:cubicBezTo>
                  <a:cubicBezTo>
                    <a:pt x="10041" y="2913"/>
                    <a:pt x="10001" y="2933"/>
                    <a:pt x="9980" y="2953"/>
                  </a:cubicBezTo>
                  <a:cubicBezTo>
                    <a:pt x="10001" y="2994"/>
                    <a:pt x="10062" y="3035"/>
                    <a:pt x="10001" y="3116"/>
                  </a:cubicBezTo>
                  <a:lnTo>
                    <a:pt x="9899" y="3116"/>
                  </a:lnTo>
                  <a:cubicBezTo>
                    <a:pt x="9858" y="3035"/>
                    <a:pt x="9939" y="2994"/>
                    <a:pt x="9980" y="2953"/>
                  </a:cubicBezTo>
                  <a:cubicBezTo>
                    <a:pt x="9939" y="2913"/>
                    <a:pt x="9899" y="2852"/>
                    <a:pt x="9919" y="2770"/>
                  </a:cubicBezTo>
                  <a:close/>
                  <a:moveTo>
                    <a:pt x="16945" y="3076"/>
                  </a:moveTo>
                  <a:cubicBezTo>
                    <a:pt x="16986" y="3076"/>
                    <a:pt x="17027" y="3096"/>
                    <a:pt x="17067" y="3096"/>
                  </a:cubicBezTo>
                  <a:cubicBezTo>
                    <a:pt x="17067" y="3116"/>
                    <a:pt x="17067" y="3137"/>
                    <a:pt x="17047" y="3157"/>
                  </a:cubicBezTo>
                  <a:cubicBezTo>
                    <a:pt x="17006" y="3157"/>
                    <a:pt x="16966" y="3137"/>
                    <a:pt x="16925" y="3116"/>
                  </a:cubicBezTo>
                  <a:cubicBezTo>
                    <a:pt x="16925" y="3096"/>
                    <a:pt x="16925" y="3096"/>
                    <a:pt x="16945" y="3076"/>
                  </a:cubicBezTo>
                  <a:close/>
                  <a:moveTo>
                    <a:pt x="7984" y="3035"/>
                  </a:moveTo>
                  <a:cubicBezTo>
                    <a:pt x="8025" y="3116"/>
                    <a:pt x="8045" y="3157"/>
                    <a:pt x="8086" y="3177"/>
                  </a:cubicBezTo>
                  <a:cubicBezTo>
                    <a:pt x="8066" y="3259"/>
                    <a:pt x="8005" y="3239"/>
                    <a:pt x="7964" y="3259"/>
                  </a:cubicBezTo>
                  <a:cubicBezTo>
                    <a:pt x="7882" y="3137"/>
                    <a:pt x="7882" y="3137"/>
                    <a:pt x="7984" y="3035"/>
                  </a:cubicBezTo>
                  <a:close/>
                  <a:moveTo>
                    <a:pt x="17210" y="3340"/>
                  </a:moveTo>
                  <a:cubicBezTo>
                    <a:pt x="17210" y="3340"/>
                    <a:pt x="17210" y="3340"/>
                    <a:pt x="17220" y="3351"/>
                  </a:cubicBezTo>
                  <a:lnTo>
                    <a:pt x="17220" y="3351"/>
                  </a:lnTo>
                  <a:cubicBezTo>
                    <a:pt x="17183" y="3391"/>
                    <a:pt x="17144" y="3446"/>
                    <a:pt x="17088" y="3483"/>
                  </a:cubicBezTo>
                  <a:cubicBezTo>
                    <a:pt x="17063" y="3495"/>
                    <a:pt x="17023" y="3515"/>
                    <a:pt x="16987" y="3515"/>
                  </a:cubicBezTo>
                  <a:cubicBezTo>
                    <a:pt x="16963" y="3515"/>
                    <a:pt x="16941" y="3507"/>
                    <a:pt x="16925" y="3483"/>
                  </a:cubicBezTo>
                  <a:cubicBezTo>
                    <a:pt x="16925" y="3463"/>
                    <a:pt x="16925" y="3442"/>
                    <a:pt x="16925" y="3422"/>
                  </a:cubicBezTo>
                  <a:cubicBezTo>
                    <a:pt x="17027" y="3402"/>
                    <a:pt x="17108" y="3361"/>
                    <a:pt x="17210" y="3340"/>
                  </a:cubicBezTo>
                  <a:close/>
                  <a:moveTo>
                    <a:pt x="12730" y="3463"/>
                  </a:moveTo>
                  <a:lnTo>
                    <a:pt x="12730" y="3544"/>
                  </a:lnTo>
                  <a:cubicBezTo>
                    <a:pt x="12704" y="3557"/>
                    <a:pt x="12682" y="3564"/>
                    <a:pt x="12664" y="3564"/>
                  </a:cubicBezTo>
                  <a:cubicBezTo>
                    <a:pt x="12624" y="3564"/>
                    <a:pt x="12601" y="3532"/>
                    <a:pt x="12587" y="3463"/>
                  </a:cubicBezTo>
                  <a:close/>
                  <a:moveTo>
                    <a:pt x="7720" y="3890"/>
                  </a:moveTo>
                  <a:cubicBezTo>
                    <a:pt x="7760" y="3911"/>
                    <a:pt x="7781" y="3931"/>
                    <a:pt x="7801" y="3931"/>
                  </a:cubicBezTo>
                  <a:cubicBezTo>
                    <a:pt x="7801" y="4012"/>
                    <a:pt x="7760" y="4033"/>
                    <a:pt x="7679" y="4053"/>
                  </a:cubicBezTo>
                  <a:cubicBezTo>
                    <a:pt x="7699" y="3992"/>
                    <a:pt x="7720" y="3951"/>
                    <a:pt x="7720" y="3890"/>
                  </a:cubicBezTo>
                  <a:close/>
                  <a:moveTo>
                    <a:pt x="12872" y="3605"/>
                  </a:moveTo>
                  <a:cubicBezTo>
                    <a:pt x="12954" y="3626"/>
                    <a:pt x="13015" y="3666"/>
                    <a:pt x="13076" y="3687"/>
                  </a:cubicBezTo>
                  <a:cubicBezTo>
                    <a:pt x="13076" y="3748"/>
                    <a:pt x="13055" y="3768"/>
                    <a:pt x="13055" y="3809"/>
                  </a:cubicBezTo>
                  <a:cubicBezTo>
                    <a:pt x="13015" y="3829"/>
                    <a:pt x="12974" y="3829"/>
                    <a:pt x="12913" y="3829"/>
                  </a:cubicBezTo>
                  <a:cubicBezTo>
                    <a:pt x="12913" y="3870"/>
                    <a:pt x="12913" y="3911"/>
                    <a:pt x="12892" y="3931"/>
                  </a:cubicBezTo>
                  <a:cubicBezTo>
                    <a:pt x="12872" y="3992"/>
                    <a:pt x="12811" y="4053"/>
                    <a:pt x="12770" y="4135"/>
                  </a:cubicBezTo>
                  <a:cubicBezTo>
                    <a:pt x="12689" y="4074"/>
                    <a:pt x="12791" y="4033"/>
                    <a:pt x="12709" y="3951"/>
                  </a:cubicBezTo>
                  <a:lnTo>
                    <a:pt x="12709" y="3951"/>
                  </a:lnTo>
                  <a:cubicBezTo>
                    <a:pt x="12704" y="3946"/>
                    <a:pt x="12696" y="3938"/>
                    <a:pt x="12689" y="3931"/>
                  </a:cubicBezTo>
                  <a:cubicBezTo>
                    <a:pt x="12750" y="3829"/>
                    <a:pt x="12892" y="3768"/>
                    <a:pt x="12872" y="3605"/>
                  </a:cubicBezTo>
                  <a:close/>
                  <a:moveTo>
                    <a:pt x="13096" y="3992"/>
                  </a:moveTo>
                  <a:cubicBezTo>
                    <a:pt x="13137" y="4033"/>
                    <a:pt x="13178" y="4053"/>
                    <a:pt x="13239" y="4094"/>
                  </a:cubicBezTo>
                  <a:cubicBezTo>
                    <a:pt x="13178" y="4135"/>
                    <a:pt x="13116" y="4155"/>
                    <a:pt x="13076" y="4175"/>
                  </a:cubicBezTo>
                  <a:cubicBezTo>
                    <a:pt x="13055" y="4155"/>
                    <a:pt x="13055" y="4155"/>
                    <a:pt x="13035" y="4135"/>
                  </a:cubicBezTo>
                  <a:cubicBezTo>
                    <a:pt x="13055" y="4094"/>
                    <a:pt x="13076" y="4053"/>
                    <a:pt x="13096" y="3992"/>
                  </a:cubicBezTo>
                  <a:close/>
                  <a:moveTo>
                    <a:pt x="7027" y="4257"/>
                  </a:moveTo>
                  <a:lnTo>
                    <a:pt x="7027" y="4257"/>
                  </a:lnTo>
                  <a:cubicBezTo>
                    <a:pt x="7088" y="4277"/>
                    <a:pt x="7149" y="4298"/>
                    <a:pt x="7251" y="4359"/>
                  </a:cubicBezTo>
                  <a:cubicBezTo>
                    <a:pt x="7209" y="4369"/>
                    <a:pt x="7175" y="4374"/>
                    <a:pt x="7148" y="4374"/>
                  </a:cubicBezTo>
                  <a:cubicBezTo>
                    <a:pt x="7069" y="4374"/>
                    <a:pt x="7042" y="4332"/>
                    <a:pt x="7027" y="4257"/>
                  </a:cubicBezTo>
                  <a:close/>
                  <a:moveTo>
                    <a:pt x="15418" y="4481"/>
                  </a:moveTo>
                  <a:lnTo>
                    <a:pt x="15418" y="4481"/>
                  </a:lnTo>
                  <a:cubicBezTo>
                    <a:pt x="15439" y="4484"/>
                    <a:pt x="15459" y="4486"/>
                    <a:pt x="15478" y="4486"/>
                  </a:cubicBezTo>
                  <a:cubicBezTo>
                    <a:pt x="15507" y="4486"/>
                    <a:pt x="15534" y="4483"/>
                    <a:pt x="15559" y="4483"/>
                  </a:cubicBezTo>
                  <a:cubicBezTo>
                    <a:pt x="15612" y="4483"/>
                    <a:pt x="15657" y="4494"/>
                    <a:pt x="15703" y="4562"/>
                  </a:cubicBezTo>
                  <a:cubicBezTo>
                    <a:pt x="15621" y="4583"/>
                    <a:pt x="15581" y="4603"/>
                    <a:pt x="15499" y="4603"/>
                  </a:cubicBezTo>
                  <a:cubicBezTo>
                    <a:pt x="15479" y="4583"/>
                    <a:pt x="15458" y="4542"/>
                    <a:pt x="15418" y="4481"/>
                  </a:cubicBezTo>
                  <a:close/>
                  <a:moveTo>
                    <a:pt x="12587" y="5092"/>
                  </a:moveTo>
                  <a:cubicBezTo>
                    <a:pt x="12709" y="5112"/>
                    <a:pt x="12709" y="5194"/>
                    <a:pt x="12709" y="5275"/>
                  </a:cubicBezTo>
                  <a:cubicBezTo>
                    <a:pt x="12668" y="5214"/>
                    <a:pt x="12628" y="5173"/>
                    <a:pt x="12587" y="5092"/>
                  </a:cubicBezTo>
                  <a:close/>
                  <a:moveTo>
                    <a:pt x="6131" y="4929"/>
                  </a:moveTo>
                  <a:lnTo>
                    <a:pt x="6131" y="4929"/>
                  </a:lnTo>
                  <a:cubicBezTo>
                    <a:pt x="6090" y="5031"/>
                    <a:pt x="6050" y="5092"/>
                    <a:pt x="6029" y="5133"/>
                  </a:cubicBezTo>
                  <a:cubicBezTo>
                    <a:pt x="6088" y="5191"/>
                    <a:pt x="6128" y="5231"/>
                    <a:pt x="6167" y="5289"/>
                  </a:cubicBezTo>
                  <a:lnTo>
                    <a:pt x="6167" y="5289"/>
                  </a:lnTo>
                  <a:cubicBezTo>
                    <a:pt x="6141" y="5306"/>
                    <a:pt x="6122" y="5325"/>
                    <a:pt x="6090" y="5357"/>
                  </a:cubicBezTo>
                  <a:cubicBezTo>
                    <a:pt x="6050" y="5275"/>
                    <a:pt x="5948" y="5234"/>
                    <a:pt x="5988" y="5133"/>
                  </a:cubicBezTo>
                  <a:cubicBezTo>
                    <a:pt x="5988" y="5092"/>
                    <a:pt x="5968" y="5071"/>
                    <a:pt x="5948" y="5010"/>
                  </a:cubicBezTo>
                  <a:cubicBezTo>
                    <a:pt x="5988" y="4990"/>
                    <a:pt x="6029" y="4970"/>
                    <a:pt x="6131" y="4929"/>
                  </a:cubicBezTo>
                  <a:close/>
                  <a:moveTo>
                    <a:pt x="11080" y="5377"/>
                  </a:moveTo>
                  <a:cubicBezTo>
                    <a:pt x="11087" y="5377"/>
                    <a:pt x="11094" y="5377"/>
                    <a:pt x="11100" y="5378"/>
                  </a:cubicBezTo>
                  <a:lnTo>
                    <a:pt x="11100" y="5378"/>
                  </a:lnTo>
                  <a:cubicBezTo>
                    <a:pt x="11100" y="5377"/>
                    <a:pt x="11100" y="5377"/>
                    <a:pt x="11100" y="5377"/>
                  </a:cubicBezTo>
                  <a:close/>
                  <a:moveTo>
                    <a:pt x="12017" y="5397"/>
                  </a:moveTo>
                  <a:cubicBezTo>
                    <a:pt x="12119" y="5499"/>
                    <a:pt x="12119" y="5499"/>
                    <a:pt x="11935" y="5642"/>
                  </a:cubicBezTo>
                  <a:cubicBezTo>
                    <a:pt x="11956" y="5540"/>
                    <a:pt x="11996" y="5479"/>
                    <a:pt x="12017" y="5397"/>
                  </a:cubicBezTo>
                  <a:close/>
                  <a:moveTo>
                    <a:pt x="11691" y="5581"/>
                  </a:moveTo>
                  <a:lnTo>
                    <a:pt x="11691" y="5581"/>
                  </a:lnTo>
                  <a:cubicBezTo>
                    <a:pt x="11732" y="5642"/>
                    <a:pt x="11670" y="5642"/>
                    <a:pt x="11670" y="5662"/>
                  </a:cubicBezTo>
                  <a:cubicBezTo>
                    <a:pt x="11650" y="5682"/>
                    <a:pt x="11630" y="5703"/>
                    <a:pt x="11609" y="5723"/>
                  </a:cubicBezTo>
                  <a:cubicBezTo>
                    <a:pt x="11589" y="5723"/>
                    <a:pt x="11569" y="5723"/>
                    <a:pt x="11569" y="5703"/>
                  </a:cubicBezTo>
                  <a:cubicBezTo>
                    <a:pt x="11569" y="5682"/>
                    <a:pt x="11569" y="5662"/>
                    <a:pt x="11589" y="5621"/>
                  </a:cubicBezTo>
                  <a:cubicBezTo>
                    <a:pt x="11609" y="5601"/>
                    <a:pt x="11650" y="5601"/>
                    <a:pt x="11691" y="5581"/>
                  </a:cubicBezTo>
                  <a:close/>
                  <a:moveTo>
                    <a:pt x="6910" y="5477"/>
                  </a:moveTo>
                  <a:cubicBezTo>
                    <a:pt x="7007" y="5477"/>
                    <a:pt x="7011" y="5584"/>
                    <a:pt x="7068" y="5621"/>
                  </a:cubicBezTo>
                  <a:cubicBezTo>
                    <a:pt x="7027" y="5682"/>
                    <a:pt x="7007" y="5744"/>
                    <a:pt x="6966" y="5784"/>
                  </a:cubicBezTo>
                  <a:cubicBezTo>
                    <a:pt x="6885" y="5764"/>
                    <a:pt x="6844" y="5662"/>
                    <a:pt x="6885" y="5479"/>
                  </a:cubicBezTo>
                  <a:cubicBezTo>
                    <a:pt x="6894" y="5477"/>
                    <a:pt x="6902" y="5477"/>
                    <a:pt x="6910" y="5477"/>
                  </a:cubicBezTo>
                  <a:close/>
                  <a:moveTo>
                    <a:pt x="6640" y="5703"/>
                  </a:moveTo>
                  <a:lnTo>
                    <a:pt x="6640" y="5703"/>
                  </a:lnTo>
                  <a:cubicBezTo>
                    <a:pt x="6701" y="5723"/>
                    <a:pt x="6742" y="5744"/>
                    <a:pt x="6803" y="5784"/>
                  </a:cubicBezTo>
                  <a:cubicBezTo>
                    <a:pt x="6768" y="5819"/>
                    <a:pt x="6748" y="5854"/>
                    <a:pt x="6731" y="5876"/>
                  </a:cubicBezTo>
                  <a:lnTo>
                    <a:pt x="6731" y="5876"/>
                  </a:lnTo>
                  <a:cubicBezTo>
                    <a:pt x="6685" y="5838"/>
                    <a:pt x="6603" y="5796"/>
                    <a:pt x="6640" y="5703"/>
                  </a:cubicBezTo>
                  <a:close/>
                  <a:moveTo>
                    <a:pt x="11235" y="5797"/>
                  </a:moveTo>
                  <a:cubicBezTo>
                    <a:pt x="11255" y="5797"/>
                    <a:pt x="11272" y="5814"/>
                    <a:pt x="11284" y="5825"/>
                  </a:cubicBezTo>
                  <a:cubicBezTo>
                    <a:pt x="11358" y="5862"/>
                    <a:pt x="11364" y="5934"/>
                    <a:pt x="11365" y="6008"/>
                  </a:cubicBezTo>
                  <a:lnTo>
                    <a:pt x="11365" y="6008"/>
                  </a:lnTo>
                  <a:cubicBezTo>
                    <a:pt x="11263" y="5988"/>
                    <a:pt x="11243" y="5906"/>
                    <a:pt x="11182" y="5845"/>
                  </a:cubicBezTo>
                  <a:cubicBezTo>
                    <a:pt x="11200" y="5808"/>
                    <a:pt x="11219" y="5797"/>
                    <a:pt x="11235" y="5797"/>
                  </a:cubicBezTo>
                  <a:close/>
                  <a:moveTo>
                    <a:pt x="11487" y="6029"/>
                  </a:moveTo>
                  <a:cubicBezTo>
                    <a:pt x="11446" y="6090"/>
                    <a:pt x="11426" y="6110"/>
                    <a:pt x="11365" y="6192"/>
                  </a:cubicBezTo>
                  <a:cubicBezTo>
                    <a:pt x="11365" y="6106"/>
                    <a:pt x="11365" y="6064"/>
                    <a:pt x="11365" y="6029"/>
                  </a:cubicBezTo>
                  <a:close/>
                  <a:moveTo>
                    <a:pt x="9695" y="5968"/>
                  </a:moveTo>
                  <a:cubicBezTo>
                    <a:pt x="9715" y="6069"/>
                    <a:pt x="9715" y="6130"/>
                    <a:pt x="9715" y="6253"/>
                  </a:cubicBezTo>
                  <a:cubicBezTo>
                    <a:pt x="9634" y="6232"/>
                    <a:pt x="9614" y="6232"/>
                    <a:pt x="9552" y="6232"/>
                  </a:cubicBezTo>
                  <a:cubicBezTo>
                    <a:pt x="9573" y="6130"/>
                    <a:pt x="9573" y="6069"/>
                    <a:pt x="9573" y="5968"/>
                  </a:cubicBezTo>
                  <a:close/>
                  <a:moveTo>
                    <a:pt x="11182" y="6192"/>
                  </a:moveTo>
                  <a:cubicBezTo>
                    <a:pt x="11202" y="6273"/>
                    <a:pt x="11222" y="6355"/>
                    <a:pt x="11243" y="6456"/>
                  </a:cubicBezTo>
                  <a:lnTo>
                    <a:pt x="11121" y="6456"/>
                  </a:lnTo>
                  <a:cubicBezTo>
                    <a:pt x="11100" y="6355"/>
                    <a:pt x="11100" y="6273"/>
                    <a:pt x="11080" y="6192"/>
                  </a:cubicBezTo>
                  <a:close/>
                  <a:moveTo>
                    <a:pt x="14624" y="5825"/>
                  </a:moveTo>
                  <a:cubicBezTo>
                    <a:pt x="14664" y="5845"/>
                    <a:pt x="14705" y="5866"/>
                    <a:pt x="14746" y="5886"/>
                  </a:cubicBezTo>
                  <a:cubicBezTo>
                    <a:pt x="14725" y="5988"/>
                    <a:pt x="14685" y="6069"/>
                    <a:pt x="14664" y="6171"/>
                  </a:cubicBezTo>
                  <a:cubicBezTo>
                    <a:pt x="14603" y="6192"/>
                    <a:pt x="14562" y="6212"/>
                    <a:pt x="14501" y="6232"/>
                  </a:cubicBezTo>
                  <a:cubicBezTo>
                    <a:pt x="14562" y="6293"/>
                    <a:pt x="14562" y="6355"/>
                    <a:pt x="14501" y="6395"/>
                  </a:cubicBezTo>
                  <a:cubicBezTo>
                    <a:pt x="14501" y="6538"/>
                    <a:pt x="14501" y="6538"/>
                    <a:pt x="14420" y="6701"/>
                  </a:cubicBezTo>
                  <a:cubicBezTo>
                    <a:pt x="14359" y="6680"/>
                    <a:pt x="14318" y="6660"/>
                    <a:pt x="14257" y="6619"/>
                  </a:cubicBezTo>
                  <a:cubicBezTo>
                    <a:pt x="14318" y="6558"/>
                    <a:pt x="14359" y="6538"/>
                    <a:pt x="14399" y="6497"/>
                  </a:cubicBezTo>
                  <a:cubicBezTo>
                    <a:pt x="14420" y="6477"/>
                    <a:pt x="14440" y="6436"/>
                    <a:pt x="14481" y="6395"/>
                  </a:cubicBezTo>
                  <a:cubicBezTo>
                    <a:pt x="14440" y="6375"/>
                    <a:pt x="14379" y="6375"/>
                    <a:pt x="14359" y="6334"/>
                  </a:cubicBezTo>
                  <a:cubicBezTo>
                    <a:pt x="14338" y="6273"/>
                    <a:pt x="14379" y="6253"/>
                    <a:pt x="14440" y="6232"/>
                  </a:cubicBezTo>
                  <a:cubicBezTo>
                    <a:pt x="14481" y="6090"/>
                    <a:pt x="14481" y="5927"/>
                    <a:pt x="14624" y="5825"/>
                  </a:cubicBezTo>
                  <a:close/>
                  <a:moveTo>
                    <a:pt x="11060" y="6558"/>
                  </a:moveTo>
                  <a:cubicBezTo>
                    <a:pt x="11060" y="6640"/>
                    <a:pt x="11060" y="6701"/>
                    <a:pt x="11060" y="6762"/>
                  </a:cubicBezTo>
                  <a:cubicBezTo>
                    <a:pt x="11039" y="6762"/>
                    <a:pt x="11019" y="6782"/>
                    <a:pt x="10998" y="6782"/>
                  </a:cubicBezTo>
                  <a:cubicBezTo>
                    <a:pt x="10958" y="6762"/>
                    <a:pt x="10917" y="6741"/>
                    <a:pt x="10876" y="6721"/>
                  </a:cubicBezTo>
                  <a:cubicBezTo>
                    <a:pt x="10897" y="6660"/>
                    <a:pt x="10937" y="6619"/>
                    <a:pt x="10958" y="6558"/>
                  </a:cubicBezTo>
                  <a:close/>
                  <a:moveTo>
                    <a:pt x="6734" y="5892"/>
                  </a:moveTo>
                  <a:lnTo>
                    <a:pt x="6734" y="5892"/>
                  </a:lnTo>
                  <a:cubicBezTo>
                    <a:pt x="6852" y="5950"/>
                    <a:pt x="6971" y="5990"/>
                    <a:pt x="7109" y="6049"/>
                  </a:cubicBezTo>
                  <a:cubicBezTo>
                    <a:pt x="7047" y="6232"/>
                    <a:pt x="7007" y="6375"/>
                    <a:pt x="6844" y="6477"/>
                  </a:cubicBezTo>
                  <a:cubicBezTo>
                    <a:pt x="6864" y="6517"/>
                    <a:pt x="6864" y="6538"/>
                    <a:pt x="6885" y="6599"/>
                  </a:cubicBezTo>
                  <a:cubicBezTo>
                    <a:pt x="6844" y="6599"/>
                    <a:pt x="6803" y="6619"/>
                    <a:pt x="6742" y="6619"/>
                  </a:cubicBezTo>
                  <a:cubicBezTo>
                    <a:pt x="6762" y="6701"/>
                    <a:pt x="6783" y="6782"/>
                    <a:pt x="6823" y="6884"/>
                  </a:cubicBezTo>
                  <a:cubicBezTo>
                    <a:pt x="6701" y="6864"/>
                    <a:pt x="6661" y="6803"/>
                    <a:pt x="6620" y="6721"/>
                  </a:cubicBezTo>
                  <a:cubicBezTo>
                    <a:pt x="6640" y="6619"/>
                    <a:pt x="6681" y="6497"/>
                    <a:pt x="6722" y="6355"/>
                  </a:cubicBezTo>
                  <a:cubicBezTo>
                    <a:pt x="6722" y="6355"/>
                    <a:pt x="6762" y="6355"/>
                    <a:pt x="6823" y="6334"/>
                  </a:cubicBezTo>
                  <a:cubicBezTo>
                    <a:pt x="6823" y="6293"/>
                    <a:pt x="6803" y="6253"/>
                    <a:pt x="6803" y="6212"/>
                  </a:cubicBezTo>
                  <a:cubicBezTo>
                    <a:pt x="6742" y="6192"/>
                    <a:pt x="6681" y="6192"/>
                    <a:pt x="6620" y="6171"/>
                  </a:cubicBezTo>
                  <a:cubicBezTo>
                    <a:pt x="6600" y="6052"/>
                    <a:pt x="6638" y="5972"/>
                    <a:pt x="6734" y="5892"/>
                  </a:cubicBezTo>
                  <a:close/>
                  <a:moveTo>
                    <a:pt x="6599" y="6823"/>
                  </a:moveTo>
                  <a:lnTo>
                    <a:pt x="6599" y="6823"/>
                  </a:lnTo>
                  <a:cubicBezTo>
                    <a:pt x="6640" y="6884"/>
                    <a:pt x="6661" y="6925"/>
                    <a:pt x="6681" y="6965"/>
                  </a:cubicBezTo>
                  <a:cubicBezTo>
                    <a:pt x="6661" y="6986"/>
                    <a:pt x="6640" y="6986"/>
                    <a:pt x="6620" y="6986"/>
                  </a:cubicBezTo>
                  <a:cubicBezTo>
                    <a:pt x="6579" y="6965"/>
                    <a:pt x="6538" y="6925"/>
                    <a:pt x="6599" y="6823"/>
                  </a:cubicBezTo>
                  <a:close/>
                  <a:moveTo>
                    <a:pt x="3626" y="6925"/>
                  </a:moveTo>
                  <a:lnTo>
                    <a:pt x="3626" y="6925"/>
                  </a:lnTo>
                  <a:cubicBezTo>
                    <a:pt x="3585" y="7006"/>
                    <a:pt x="3585" y="7027"/>
                    <a:pt x="3565" y="7088"/>
                  </a:cubicBezTo>
                  <a:cubicBezTo>
                    <a:pt x="3504" y="7047"/>
                    <a:pt x="3463" y="7027"/>
                    <a:pt x="3382" y="6986"/>
                  </a:cubicBezTo>
                  <a:cubicBezTo>
                    <a:pt x="3484" y="6965"/>
                    <a:pt x="3524" y="6945"/>
                    <a:pt x="3626" y="6925"/>
                  </a:cubicBezTo>
                  <a:close/>
                  <a:moveTo>
                    <a:pt x="14624" y="6925"/>
                  </a:moveTo>
                  <a:cubicBezTo>
                    <a:pt x="14562" y="6986"/>
                    <a:pt x="14542" y="7047"/>
                    <a:pt x="14481" y="7088"/>
                  </a:cubicBezTo>
                  <a:cubicBezTo>
                    <a:pt x="14440" y="7067"/>
                    <a:pt x="14420" y="7027"/>
                    <a:pt x="14379" y="6986"/>
                  </a:cubicBezTo>
                  <a:cubicBezTo>
                    <a:pt x="14440" y="6925"/>
                    <a:pt x="14522" y="6925"/>
                    <a:pt x="14624" y="6925"/>
                  </a:cubicBezTo>
                  <a:close/>
                  <a:moveTo>
                    <a:pt x="5988" y="6701"/>
                  </a:moveTo>
                  <a:cubicBezTo>
                    <a:pt x="6009" y="6721"/>
                    <a:pt x="6029" y="6721"/>
                    <a:pt x="6029" y="6741"/>
                  </a:cubicBezTo>
                  <a:cubicBezTo>
                    <a:pt x="5988" y="6823"/>
                    <a:pt x="5968" y="6904"/>
                    <a:pt x="5948" y="7006"/>
                  </a:cubicBezTo>
                  <a:cubicBezTo>
                    <a:pt x="5907" y="7027"/>
                    <a:pt x="5866" y="7067"/>
                    <a:pt x="5826" y="7108"/>
                  </a:cubicBezTo>
                  <a:cubicBezTo>
                    <a:pt x="5785" y="7108"/>
                    <a:pt x="5744" y="7088"/>
                    <a:pt x="5683" y="7047"/>
                  </a:cubicBezTo>
                  <a:cubicBezTo>
                    <a:pt x="5805" y="7027"/>
                    <a:pt x="5866" y="7006"/>
                    <a:pt x="5948" y="7006"/>
                  </a:cubicBezTo>
                  <a:cubicBezTo>
                    <a:pt x="5846" y="6925"/>
                    <a:pt x="5887" y="6823"/>
                    <a:pt x="5907" y="6721"/>
                  </a:cubicBezTo>
                  <a:cubicBezTo>
                    <a:pt x="5948" y="6701"/>
                    <a:pt x="5968" y="6701"/>
                    <a:pt x="5988" y="6701"/>
                  </a:cubicBezTo>
                  <a:close/>
                  <a:moveTo>
                    <a:pt x="8432" y="6395"/>
                  </a:moveTo>
                  <a:cubicBezTo>
                    <a:pt x="8473" y="6436"/>
                    <a:pt x="8493" y="6477"/>
                    <a:pt x="8534" y="6517"/>
                  </a:cubicBezTo>
                  <a:cubicBezTo>
                    <a:pt x="8493" y="6762"/>
                    <a:pt x="8432" y="6986"/>
                    <a:pt x="8392" y="7230"/>
                  </a:cubicBezTo>
                  <a:cubicBezTo>
                    <a:pt x="8371" y="7251"/>
                    <a:pt x="8331" y="7291"/>
                    <a:pt x="8310" y="7332"/>
                  </a:cubicBezTo>
                  <a:cubicBezTo>
                    <a:pt x="8310" y="7352"/>
                    <a:pt x="8331" y="7373"/>
                    <a:pt x="8331" y="7414"/>
                  </a:cubicBezTo>
                  <a:cubicBezTo>
                    <a:pt x="8313" y="7431"/>
                    <a:pt x="8296" y="7449"/>
                    <a:pt x="8265" y="7466"/>
                  </a:cubicBezTo>
                  <a:lnTo>
                    <a:pt x="8265" y="7466"/>
                  </a:lnTo>
                  <a:cubicBezTo>
                    <a:pt x="8246" y="7428"/>
                    <a:pt x="8227" y="7389"/>
                    <a:pt x="8208" y="7332"/>
                  </a:cubicBezTo>
                  <a:cubicBezTo>
                    <a:pt x="8208" y="7291"/>
                    <a:pt x="8249" y="7230"/>
                    <a:pt x="8269" y="7169"/>
                  </a:cubicBezTo>
                  <a:cubicBezTo>
                    <a:pt x="8249" y="7169"/>
                    <a:pt x="8229" y="7169"/>
                    <a:pt x="8208" y="7149"/>
                  </a:cubicBezTo>
                  <a:cubicBezTo>
                    <a:pt x="8208" y="7047"/>
                    <a:pt x="8188" y="6925"/>
                    <a:pt x="8188" y="6823"/>
                  </a:cubicBezTo>
                  <a:cubicBezTo>
                    <a:pt x="8229" y="6741"/>
                    <a:pt x="8269" y="6660"/>
                    <a:pt x="8310" y="6579"/>
                  </a:cubicBezTo>
                  <a:cubicBezTo>
                    <a:pt x="8331" y="6517"/>
                    <a:pt x="8310" y="6416"/>
                    <a:pt x="8432" y="6395"/>
                  </a:cubicBezTo>
                  <a:close/>
                  <a:moveTo>
                    <a:pt x="14562" y="7251"/>
                  </a:moveTo>
                  <a:cubicBezTo>
                    <a:pt x="14685" y="7414"/>
                    <a:pt x="14562" y="7556"/>
                    <a:pt x="14583" y="7699"/>
                  </a:cubicBezTo>
                  <a:cubicBezTo>
                    <a:pt x="14501" y="7678"/>
                    <a:pt x="14440" y="7678"/>
                    <a:pt x="14379" y="7658"/>
                  </a:cubicBezTo>
                  <a:cubicBezTo>
                    <a:pt x="14318" y="7576"/>
                    <a:pt x="14257" y="7515"/>
                    <a:pt x="14216" y="7434"/>
                  </a:cubicBezTo>
                  <a:cubicBezTo>
                    <a:pt x="14216" y="7398"/>
                    <a:pt x="14231" y="7390"/>
                    <a:pt x="14252" y="7390"/>
                  </a:cubicBezTo>
                  <a:cubicBezTo>
                    <a:pt x="14270" y="7390"/>
                    <a:pt x="14293" y="7396"/>
                    <a:pt x="14315" y="7396"/>
                  </a:cubicBezTo>
                  <a:cubicBezTo>
                    <a:pt x="14341" y="7396"/>
                    <a:pt x="14365" y="7388"/>
                    <a:pt x="14379" y="7352"/>
                  </a:cubicBezTo>
                  <a:cubicBezTo>
                    <a:pt x="14399" y="7312"/>
                    <a:pt x="14501" y="7291"/>
                    <a:pt x="14562" y="7251"/>
                  </a:cubicBezTo>
                  <a:close/>
                  <a:moveTo>
                    <a:pt x="14338" y="7800"/>
                  </a:moveTo>
                  <a:cubicBezTo>
                    <a:pt x="14440" y="7800"/>
                    <a:pt x="14501" y="7800"/>
                    <a:pt x="14481" y="7943"/>
                  </a:cubicBezTo>
                  <a:cubicBezTo>
                    <a:pt x="14420" y="7923"/>
                    <a:pt x="14379" y="7902"/>
                    <a:pt x="14318" y="7902"/>
                  </a:cubicBezTo>
                  <a:cubicBezTo>
                    <a:pt x="14318" y="7841"/>
                    <a:pt x="14338" y="7821"/>
                    <a:pt x="14338" y="7800"/>
                  </a:cubicBezTo>
                  <a:close/>
                  <a:moveTo>
                    <a:pt x="8263" y="7481"/>
                  </a:moveTo>
                  <a:cubicBezTo>
                    <a:pt x="8299" y="7495"/>
                    <a:pt x="8335" y="7497"/>
                    <a:pt x="8371" y="7515"/>
                  </a:cubicBezTo>
                  <a:cubicBezTo>
                    <a:pt x="8392" y="7597"/>
                    <a:pt x="8371" y="7699"/>
                    <a:pt x="8351" y="7780"/>
                  </a:cubicBezTo>
                  <a:cubicBezTo>
                    <a:pt x="8331" y="7862"/>
                    <a:pt x="8310" y="7943"/>
                    <a:pt x="8290" y="8045"/>
                  </a:cubicBezTo>
                  <a:cubicBezTo>
                    <a:pt x="8229" y="8004"/>
                    <a:pt x="8168" y="7963"/>
                    <a:pt x="8107" y="7923"/>
                  </a:cubicBezTo>
                  <a:cubicBezTo>
                    <a:pt x="8127" y="7862"/>
                    <a:pt x="8168" y="7800"/>
                    <a:pt x="8188" y="7739"/>
                  </a:cubicBezTo>
                  <a:cubicBezTo>
                    <a:pt x="8168" y="7739"/>
                    <a:pt x="8147" y="7719"/>
                    <a:pt x="8127" y="7719"/>
                  </a:cubicBezTo>
                  <a:cubicBezTo>
                    <a:pt x="8107" y="7679"/>
                    <a:pt x="8146" y="7600"/>
                    <a:pt x="8263" y="7481"/>
                  </a:cubicBezTo>
                  <a:close/>
                  <a:moveTo>
                    <a:pt x="15296" y="5275"/>
                  </a:moveTo>
                  <a:cubicBezTo>
                    <a:pt x="15316" y="5336"/>
                    <a:pt x="15336" y="5377"/>
                    <a:pt x="15357" y="5418"/>
                  </a:cubicBezTo>
                  <a:cubicBezTo>
                    <a:pt x="15316" y="5458"/>
                    <a:pt x="15275" y="5479"/>
                    <a:pt x="15234" y="5520"/>
                  </a:cubicBezTo>
                  <a:cubicBezTo>
                    <a:pt x="15296" y="5499"/>
                    <a:pt x="15357" y="5479"/>
                    <a:pt x="15458" y="5458"/>
                  </a:cubicBezTo>
                  <a:cubicBezTo>
                    <a:pt x="15499" y="5479"/>
                    <a:pt x="15540" y="5499"/>
                    <a:pt x="15581" y="5520"/>
                  </a:cubicBezTo>
                  <a:cubicBezTo>
                    <a:pt x="15581" y="5540"/>
                    <a:pt x="15581" y="5560"/>
                    <a:pt x="15581" y="5581"/>
                  </a:cubicBezTo>
                  <a:cubicBezTo>
                    <a:pt x="15581" y="5682"/>
                    <a:pt x="15581" y="5764"/>
                    <a:pt x="15560" y="5866"/>
                  </a:cubicBezTo>
                  <a:cubicBezTo>
                    <a:pt x="15520" y="6232"/>
                    <a:pt x="15499" y="6619"/>
                    <a:pt x="15438" y="7006"/>
                  </a:cubicBezTo>
                  <a:cubicBezTo>
                    <a:pt x="15418" y="7169"/>
                    <a:pt x="15357" y="7352"/>
                    <a:pt x="15357" y="7515"/>
                  </a:cubicBezTo>
                  <a:cubicBezTo>
                    <a:pt x="15357" y="7658"/>
                    <a:pt x="15296" y="7780"/>
                    <a:pt x="15296" y="7923"/>
                  </a:cubicBezTo>
                  <a:cubicBezTo>
                    <a:pt x="15275" y="7963"/>
                    <a:pt x="15234" y="8004"/>
                    <a:pt x="15194" y="8065"/>
                  </a:cubicBezTo>
                  <a:cubicBezTo>
                    <a:pt x="15133" y="7963"/>
                    <a:pt x="15112" y="7902"/>
                    <a:pt x="15072" y="7821"/>
                  </a:cubicBezTo>
                  <a:lnTo>
                    <a:pt x="14929" y="7821"/>
                  </a:lnTo>
                  <a:cubicBezTo>
                    <a:pt x="14949" y="7719"/>
                    <a:pt x="14949" y="7658"/>
                    <a:pt x="14970" y="7617"/>
                  </a:cubicBezTo>
                  <a:cubicBezTo>
                    <a:pt x="14929" y="7576"/>
                    <a:pt x="14909" y="7536"/>
                    <a:pt x="14868" y="7475"/>
                  </a:cubicBezTo>
                  <a:cubicBezTo>
                    <a:pt x="14888" y="7434"/>
                    <a:pt x="14929" y="7373"/>
                    <a:pt x="14949" y="7291"/>
                  </a:cubicBezTo>
                  <a:cubicBezTo>
                    <a:pt x="14949" y="7271"/>
                    <a:pt x="14929" y="7230"/>
                    <a:pt x="14909" y="7169"/>
                  </a:cubicBezTo>
                  <a:cubicBezTo>
                    <a:pt x="14909" y="7128"/>
                    <a:pt x="14929" y="7067"/>
                    <a:pt x="14929" y="6986"/>
                  </a:cubicBezTo>
                  <a:cubicBezTo>
                    <a:pt x="14949" y="6965"/>
                    <a:pt x="14990" y="6904"/>
                    <a:pt x="15051" y="6864"/>
                  </a:cubicBezTo>
                  <a:cubicBezTo>
                    <a:pt x="15051" y="6741"/>
                    <a:pt x="15072" y="6599"/>
                    <a:pt x="15112" y="6456"/>
                  </a:cubicBezTo>
                  <a:cubicBezTo>
                    <a:pt x="15092" y="6456"/>
                    <a:pt x="15051" y="6436"/>
                    <a:pt x="15031" y="6416"/>
                  </a:cubicBezTo>
                  <a:cubicBezTo>
                    <a:pt x="15031" y="6293"/>
                    <a:pt x="15051" y="6171"/>
                    <a:pt x="15051" y="6049"/>
                  </a:cubicBezTo>
                  <a:cubicBezTo>
                    <a:pt x="15051" y="5947"/>
                    <a:pt x="15112" y="5845"/>
                    <a:pt x="15092" y="5744"/>
                  </a:cubicBezTo>
                  <a:cubicBezTo>
                    <a:pt x="15092" y="5642"/>
                    <a:pt x="15153" y="5560"/>
                    <a:pt x="15234" y="5520"/>
                  </a:cubicBezTo>
                  <a:cubicBezTo>
                    <a:pt x="15255" y="5438"/>
                    <a:pt x="15214" y="5357"/>
                    <a:pt x="15296" y="5275"/>
                  </a:cubicBezTo>
                  <a:close/>
                  <a:moveTo>
                    <a:pt x="14338" y="8024"/>
                  </a:moveTo>
                  <a:cubicBezTo>
                    <a:pt x="14440" y="8106"/>
                    <a:pt x="14440" y="8187"/>
                    <a:pt x="14399" y="8289"/>
                  </a:cubicBezTo>
                  <a:cubicBezTo>
                    <a:pt x="14436" y="8308"/>
                    <a:pt x="14456" y="8342"/>
                    <a:pt x="14490" y="8364"/>
                  </a:cubicBezTo>
                  <a:lnTo>
                    <a:pt x="14490" y="8364"/>
                  </a:lnTo>
                  <a:cubicBezTo>
                    <a:pt x="14474" y="8385"/>
                    <a:pt x="14461" y="8411"/>
                    <a:pt x="14461" y="8411"/>
                  </a:cubicBezTo>
                  <a:cubicBezTo>
                    <a:pt x="14497" y="8485"/>
                    <a:pt x="14451" y="8509"/>
                    <a:pt x="14412" y="8543"/>
                  </a:cubicBezTo>
                  <a:lnTo>
                    <a:pt x="14412" y="8543"/>
                  </a:lnTo>
                  <a:cubicBezTo>
                    <a:pt x="14353" y="8465"/>
                    <a:pt x="14295" y="8388"/>
                    <a:pt x="14237" y="8330"/>
                  </a:cubicBezTo>
                  <a:cubicBezTo>
                    <a:pt x="14175" y="8289"/>
                    <a:pt x="14114" y="8249"/>
                    <a:pt x="14114" y="8147"/>
                  </a:cubicBezTo>
                  <a:cubicBezTo>
                    <a:pt x="14196" y="8106"/>
                    <a:pt x="14277" y="8065"/>
                    <a:pt x="14338" y="8024"/>
                  </a:cubicBezTo>
                  <a:close/>
                  <a:moveTo>
                    <a:pt x="14857" y="8075"/>
                  </a:moveTo>
                  <a:cubicBezTo>
                    <a:pt x="14898" y="8075"/>
                    <a:pt x="14924" y="8101"/>
                    <a:pt x="14949" y="8126"/>
                  </a:cubicBezTo>
                  <a:cubicBezTo>
                    <a:pt x="15072" y="8167"/>
                    <a:pt x="15194" y="8208"/>
                    <a:pt x="15214" y="8371"/>
                  </a:cubicBezTo>
                  <a:cubicBezTo>
                    <a:pt x="15214" y="8452"/>
                    <a:pt x="15214" y="8534"/>
                    <a:pt x="15214" y="8615"/>
                  </a:cubicBezTo>
                  <a:cubicBezTo>
                    <a:pt x="15153" y="8615"/>
                    <a:pt x="15112" y="8595"/>
                    <a:pt x="15051" y="8595"/>
                  </a:cubicBezTo>
                  <a:cubicBezTo>
                    <a:pt x="15002" y="8611"/>
                    <a:pt x="14979" y="8667"/>
                    <a:pt x="14919" y="8667"/>
                  </a:cubicBezTo>
                  <a:cubicBezTo>
                    <a:pt x="14905" y="8667"/>
                    <a:pt x="14888" y="8664"/>
                    <a:pt x="14868" y="8656"/>
                  </a:cubicBezTo>
                  <a:cubicBezTo>
                    <a:pt x="14868" y="8635"/>
                    <a:pt x="14848" y="8615"/>
                    <a:pt x="14848" y="8595"/>
                  </a:cubicBezTo>
                  <a:cubicBezTo>
                    <a:pt x="14827" y="8595"/>
                    <a:pt x="14807" y="8615"/>
                    <a:pt x="14807" y="8615"/>
                  </a:cubicBezTo>
                  <a:cubicBezTo>
                    <a:pt x="14687" y="8555"/>
                    <a:pt x="14548" y="8515"/>
                    <a:pt x="14504" y="8360"/>
                  </a:cubicBezTo>
                  <a:lnTo>
                    <a:pt x="14504" y="8360"/>
                  </a:lnTo>
                  <a:cubicBezTo>
                    <a:pt x="14511" y="8349"/>
                    <a:pt x="14530" y="8346"/>
                    <a:pt x="14562" y="8330"/>
                  </a:cubicBezTo>
                  <a:cubicBezTo>
                    <a:pt x="14603" y="8432"/>
                    <a:pt x="14685" y="8493"/>
                    <a:pt x="14786" y="8513"/>
                  </a:cubicBezTo>
                  <a:cubicBezTo>
                    <a:pt x="14807" y="8534"/>
                    <a:pt x="14827" y="8574"/>
                    <a:pt x="14848" y="8595"/>
                  </a:cubicBezTo>
                  <a:cubicBezTo>
                    <a:pt x="14848" y="8574"/>
                    <a:pt x="14888" y="8534"/>
                    <a:pt x="14888" y="8534"/>
                  </a:cubicBezTo>
                  <a:cubicBezTo>
                    <a:pt x="14786" y="8391"/>
                    <a:pt x="14909" y="8228"/>
                    <a:pt x="14766" y="8106"/>
                  </a:cubicBezTo>
                  <a:cubicBezTo>
                    <a:pt x="14803" y="8083"/>
                    <a:pt x="14833" y="8075"/>
                    <a:pt x="14857" y="8075"/>
                  </a:cubicBezTo>
                  <a:close/>
                  <a:moveTo>
                    <a:pt x="3076" y="8697"/>
                  </a:moveTo>
                  <a:cubicBezTo>
                    <a:pt x="3097" y="8697"/>
                    <a:pt x="3117" y="8717"/>
                    <a:pt x="3158" y="8717"/>
                  </a:cubicBezTo>
                  <a:cubicBezTo>
                    <a:pt x="3178" y="8737"/>
                    <a:pt x="3198" y="8737"/>
                    <a:pt x="3219" y="8758"/>
                  </a:cubicBezTo>
                  <a:cubicBezTo>
                    <a:pt x="3209" y="8788"/>
                    <a:pt x="3193" y="8798"/>
                    <a:pt x="3178" y="8798"/>
                  </a:cubicBezTo>
                  <a:cubicBezTo>
                    <a:pt x="3163" y="8798"/>
                    <a:pt x="3147" y="8788"/>
                    <a:pt x="3137" y="8778"/>
                  </a:cubicBezTo>
                  <a:cubicBezTo>
                    <a:pt x="3097" y="8778"/>
                    <a:pt x="3076" y="8758"/>
                    <a:pt x="3035" y="8737"/>
                  </a:cubicBezTo>
                  <a:cubicBezTo>
                    <a:pt x="3056" y="8717"/>
                    <a:pt x="3056" y="8697"/>
                    <a:pt x="3076" y="8697"/>
                  </a:cubicBezTo>
                  <a:close/>
                  <a:moveTo>
                    <a:pt x="15092" y="8778"/>
                  </a:moveTo>
                  <a:lnTo>
                    <a:pt x="15092" y="8778"/>
                  </a:lnTo>
                  <a:cubicBezTo>
                    <a:pt x="15173" y="8819"/>
                    <a:pt x="15173" y="8819"/>
                    <a:pt x="15234" y="8859"/>
                  </a:cubicBezTo>
                  <a:cubicBezTo>
                    <a:pt x="15214" y="8880"/>
                    <a:pt x="15194" y="8900"/>
                    <a:pt x="15153" y="8941"/>
                  </a:cubicBezTo>
                  <a:cubicBezTo>
                    <a:pt x="15133" y="8859"/>
                    <a:pt x="15112" y="8819"/>
                    <a:pt x="15092" y="8778"/>
                  </a:cubicBezTo>
                  <a:close/>
                  <a:moveTo>
                    <a:pt x="3667" y="8961"/>
                  </a:moveTo>
                  <a:cubicBezTo>
                    <a:pt x="3667" y="9002"/>
                    <a:pt x="3667" y="9022"/>
                    <a:pt x="3687" y="9083"/>
                  </a:cubicBezTo>
                  <a:cubicBezTo>
                    <a:pt x="3626" y="9063"/>
                    <a:pt x="3565" y="9043"/>
                    <a:pt x="3524" y="9002"/>
                  </a:cubicBezTo>
                  <a:cubicBezTo>
                    <a:pt x="3524" y="9002"/>
                    <a:pt x="3524" y="9002"/>
                    <a:pt x="3524" y="8982"/>
                  </a:cubicBezTo>
                  <a:cubicBezTo>
                    <a:pt x="3565" y="8961"/>
                    <a:pt x="3606" y="8961"/>
                    <a:pt x="3667" y="8961"/>
                  </a:cubicBezTo>
                  <a:close/>
                  <a:moveTo>
                    <a:pt x="13789" y="8371"/>
                  </a:moveTo>
                  <a:lnTo>
                    <a:pt x="13789" y="8371"/>
                  </a:lnTo>
                  <a:cubicBezTo>
                    <a:pt x="13850" y="8411"/>
                    <a:pt x="13911" y="8473"/>
                    <a:pt x="13992" y="8534"/>
                  </a:cubicBezTo>
                  <a:cubicBezTo>
                    <a:pt x="14053" y="8513"/>
                    <a:pt x="14135" y="8493"/>
                    <a:pt x="14216" y="8473"/>
                  </a:cubicBezTo>
                  <a:cubicBezTo>
                    <a:pt x="14271" y="8491"/>
                    <a:pt x="14309" y="8557"/>
                    <a:pt x="14388" y="8557"/>
                  </a:cubicBezTo>
                  <a:cubicBezTo>
                    <a:pt x="14393" y="8557"/>
                    <a:pt x="14397" y="8557"/>
                    <a:pt x="14401" y="8557"/>
                  </a:cubicBezTo>
                  <a:lnTo>
                    <a:pt x="14401" y="8557"/>
                  </a:lnTo>
                  <a:cubicBezTo>
                    <a:pt x="14441" y="8617"/>
                    <a:pt x="14461" y="8677"/>
                    <a:pt x="14522" y="8758"/>
                  </a:cubicBezTo>
                  <a:cubicBezTo>
                    <a:pt x="14583" y="8758"/>
                    <a:pt x="14664" y="8758"/>
                    <a:pt x="14766" y="8778"/>
                  </a:cubicBezTo>
                  <a:cubicBezTo>
                    <a:pt x="14766" y="8798"/>
                    <a:pt x="14766" y="8839"/>
                    <a:pt x="14766" y="8880"/>
                  </a:cubicBezTo>
                  <a:cubicBezTo>
                    <a:pt x="14664" y="8880"/>
                    <a:pt x="14562" y="8900"/>
                    <a:pt x="14461" y="8900"/>
                  </a:cubicBezTo>
                  <a:cubicBezTo>
                    <a:pt x="14420" y="8819"/>
                    <a:pt x="14379" y="8737"/>
                    <a:pt x="14318" y="8635"/>
                  </a:cubicBezTo>
                  <a:cubicBezTo>
                    <a:pt x="14277" y="8676"/>
                    <a:pt x="14216" y="8697"/>
                    <a:pt x="14175" y="8737"/>
                  </a:cubicBezTo>
                  <a:cubicBezTo>
                    <a:pt x="14196" y="8758"/>
                    <a:pt x="14216" y="8798"/>
                    <a:pt x="14257" y="8819"/>
                  </a:cubicBezTo>
                  <a:cubicBezTo>
                    <a:pt x="14237" y="8859"/>
                    <a:pt x="14216" y="8900"/>
                    <a:pt x="14216" y="8941"/>
                  </a:cubicBezTo>
                  <a:cubicBezTo>
                    <a:pt x="14196" y="8961"/>
                    <a:pt x="14196" y="9002"/>
                    <a:pt x="14175" y="9002"/>
                  </a:cubicBezTo>
                  <a:cubicBezTo>
                    <a:pt x="14135" y="9022"/>
                    <a:pt x="14094" y="9022"/>
                    <a:pt x="14013" y="9022"/>
                  </a:cubicBezTo>
                  <a:cubicBezTo>
                    <a:pt x="14074" y="8961"/>
                    <a:pt x="14094" y="8921"/>
                    <a:pt x="14135" y="8880"/>
                  </a:cubicBezTo>
                  <a:cubicBezTo>
                    <a:pt x="14114" y="8880"/>
                    <a:pt x="14094" y="8880"/>
                    <a:pt x="14053" y="8859"/>
                  </a:cubicBezTo>
                  <a:cubicBezTo>
                    <a:pt x="14033" y="8900"/>
                    <a:pt x="13992" y="8941"/>
                    <a:pt x="13951" y="8982"/>
                  </a:cubicBezTo>
                  <a:cubicBezTo>
                    <a:pt x="13931" y="8982"/>
                    <a:pt x="13890" y="8961"/>
                    <a:pt x="13890" y="8961"/>
                  </a:cubicBezTo>
                  <a:cubicBezTo>
                    <a:pt x="13855" y="8914"/>
                    <a:pt x="13826" y="8894"/>
                    <a:pt x="13796" y="8894"/>
                  </a:cubicBezTo>
                  <a:cubicBezTo>
                    <a:pt x="13775" y="8894"/>
                    <a:pt x="13753" y="8904"/>
                    <a:pt x="13727" y="8921"/>
                  </a:cubicBezTo>
                  <a:cubicBezTo>
                    <a:pt x="13748" y="8941"/>
                    <a:pt x="13789" y="8982"/>
                    <a:pt x="13829" y="9022"/>
                  </a:cubicBezTo>
                  <a:cubicBezTo>
                    <a:pt x="13829" y="9043"/>
                    <a:pt x="13850" y="9083"/>
                    <a:pt x="13850" y="9145"/>
                  </a:cubicBezTo>
                  <a:cubicBezTo>
                    <a:pt x="13809" y="9145"/>
                    <a:pt x="13789" y="9145"/>
                    <a:pt x="13768" y="9124"/>
                  </a:cubicBezTo>
                  <a:cubicBezTo>
                    <a:pt x="13727" y="9083"/>
                    <a:pt x="13687" y="9043"/>
                    <a:pt x="13646" y="8982"/>
                  </a:cubicBezTo>
                  <a:cubicBezTo>
                    <a:pt x="13666" y="8961"/>
                    <a:pt x="13707" y="8941"/>
                    <a:pt x="13727" y="8921"/>
                  </a:cubicBezTo>
                  <a:cubicBezTo>
                    <a:pt x="13748" y="8819"/>
                    <a:pt x="13707" y="8697"/>
                    <a:pt x="13829" y="8615"/>
                  </a:cubicBezTo>
                  <a:cubicBezTo>
                    <a:pt x="13829" y="8534"/>
                    <a:pt x="13707" y="8473"/>
                    <a:pt x="13789" y="8371"/>
                  </a:cubicBezTo>
                  <a:close/>
                  <a:moveTo>
                    <a:pt x="8045" y="8208"/>
                  </a:moveTo>
                  <a:cubicBezTo>
                    <a:pt x="8127" y="8269"/>
                    <a:pt x="8127" y="8269"/>
                    <a:pt x="8147" y="8411"/>
                  </a:cubicBezTo>
                  <a:lnTo>
                    <a:pt x="8269" y="8411"/>
                  </a:lnTo>
                  <a:cubicBezTo>
                    <a:pt x="8249" y="8676"/>
                    <a:pt x="8229" y="8941"/>
                    <a:pt x="8188" y="9226"/>
                  </a:cubicBezTo>
                  <a:cubicBezTo>
                    <a:pt x="8147" y="9206"/>
                    <a:pt x="8107" y="9185"/>
                    <a:pt x="8066" y="9185"/>
                  </a:cubicBezTo>
                  <a:cubicBezTo>
                    <a:pt x="7990" y="9185"/>
                    <a:pt x="7933" y="9203"/>
                    <a:pt x="7860" y="9221"/>
                  </a:cubicBezTo>
                  <a:lnTo>
                    <a:pt x="7860" y="9221"/>
                  </a:lnTo>
                  <a:cubicBezTo>
                    <a:pt x="7840" y="9181"/>
                    <a:pt x="7821" y="9122"/>
                    <a:pt x="7801" y="9063"/>
                  </a:cubicBezTo>
                  <a:cubicBezTo>
                    <a:pt x="7923" y="8921"/>
                    <a:pt x="7862" y="8697"/>
                    <a:pt x="8005" y="8534"/>
                  </a:cubicBezTo>
                  <a:cubicBezTo>
                    <a:pt x="8005" y="8432"/>
                    <a:pt x="7944" y="8310"/>
                    <a:pt x="8045" y="8208"/>
                  </a:cubicBezTo>
                  <a:close/>
                  <a:moveTo>
                    <a:pt x="7862" y="9238"/>
                  </a:moveTo>
                  <a:cubicBezTo>
                    <a:pt x="7962" y="9290"/>
                    <a:pt x="8090" y="9318"/>
                    <a:pt x="8147" y="9470"/>
                  </a:cubicBezTo>
                  <a:cubicBezTo>
                    <a:pt x="8045" y="9430"/>
                    <a:pt x="7964" y="9409"/>
                    <a:pt x="7882" y="9369"/>
                  </a:cubicBezTo>
                  <a:cubicBezTo>
                    <a:pt x="7864" y="9332"/>
                    <a:pt x="7862" y="9278"/>
                    <a:pt x="7862" y="9238"/>
                  </a:cubicBezTo>
                  <a:close/>
                  <a:moveTo>
                    <a:pt x="5581" y="9369"/>
                  </a:moveTo>
                  <a:lnTo>
                    <a:pt x="5581" y="9369"/>
                  </a:lnTo>
                  <a:cubicBezTo>
                    <a:pt x="5703" y="9409"/>
                    <a:pt x="5683" y="9491"/>
                    <a:pt x="5683" y="9552"/>
                  </a:cubicBezTo>
                  <a:cubicBezTo>
                    <a:pt x="5674" y="9555"/>
                    <a:pt x="5665" y="9557"/>
                    <a:pt x="5657" y="9557"/>
                  </a:cubicBezTo>
                  <a:cubicBezTo>
                    <a:pt x="5616" y="9557"/>
                    <a:pt x="5598" y="9506"/>
                    <a:pt x="5581" y="9369"/>
                  </a:cubicBezTo>
                  <a:close/>
                  <a:moveTo>
                    <a:pt x="3422" y="9430"/>
                  </a:moveTo>
                  <a:lnTo>
                    <a:pt x="3422" y="9430"/>
                  </a:lnTo>
                  <a:cubicBezTo>
                    <a:pt x="3585" y="9450"/>
                    <a:pt x="3606" y="9491"/>
                    <a:pt x="3585" y="9593"/>
                  </a:cubicBezTo>
                  <a:cubicBezTo>
                    <a:pt x="3524" y="9532"/>
                    <a:pt x="3504" y="9511"/>
                    <a:pt x="3422" y="9430"/>
                  </a:cubicBezTo>
                  <a:close/>
                  <a:moveTo>
                    <a:pt x="13096" y="9715"/>
                  </a:moveTo>
                  <a:cubicBezTo>
                    <a:pt x="13116" y="9715"/>
                    <a:pt x="13157" y="9735"/>
                    <a:pt x="13198" y="9735"/>
                  </a:cubicBezTo>
                  <a:cubicBezTo>
                    <a:pt x="13198" y="9796"/>
                    <a:pt x="13178" y="9837"/>
                    <a:pt x="13178" y="9898"/>
                  </a:cubicBezTo>
                  <a:cubicBezTo>
                    <a:pt x="13142" y="9898"/>
                    <a:pt x="13106" y="9914"/>
                    <a:pt x="13057" y="9931"/>
                  </a:cubicBezTo>
                  <a:lnTo>
                    <a:pt x="13057" y="9931"/>
                  </a:lnTo>
                  <a:cubicBezTo>
                    <a:pt x="13076" y="9852"/>
                    <a:pt x="13076" y="9774"/>
                    <a:pt x="13096" y="9715"/>
                  </a:cubicBezTo>
                  <a:close/>
                  <a:moveTo>
                    <a:pt x="4236" y="9528"/>
                  </a:moveTo>
                  <a:cubicBezTo>
                    <a:pt x="4259" y="9528"/>
                    <a:pt x="4286" y="9539"/>
                    <a:pt x="4318" y="9572"/>
                  </a:cubicBezTo>
                  <a:cubicBezTo>
                    <a:pt x="4298" y="9633"/>
                    <a:pt x="4278" y="9694"/>
                    <a:pt x="4257" y="9776"/>
                  </a:cubicBezTo>
                  <a:cubicBezTo>
                    <a:pt x="4237" y="9837"/>
                    <a:pt x="4237" y="9898"/>
                    <a:pt x="4237" y="9980"/>
                  </a:cubicBezTo>
                  <a:cubicBezTo>
                    <a:pt x="4176" y="9939"/>
                    <a:pt x="4156" y="9918"/>
                    <a:pt x="4115" y="9898"/>
                  </a:cubicBezTo>
                  <a:cubicBezTo>
                    <a:pt x="4074" y="9817"/>
                    <a:pt x="4094" y="9735"/>
                    <a:pt x="4156" y="9674"/>
                  </a:cubicBezTo>
                  <a:cubicBezTo>
                    <a:pt x="4135" y="9654"/>
                    <a:pt x="4135" y="9633"/>
                    <a:pt x="4115" y="9593"/>
                  </a:cubicBezTo>
                  <a:cubicBezTo>
                    <a:pt x="4156" y="9579"/>
                    <a:pt x="4188" y="9528"/>
                    <a:pt x="4236" y="9528"/>
                  </a:cubicBezTo>
                  <a:close/>
                  <a:moveTo>
                    <a:pt x="21650" y="9796"/>
                  </a:moveTo>
                  <a:cubicBezTo>
                    <a:pt x="21772" y="9796"/>
                    <a:pt x="21813" y="9878"/>
                    <a:pt x="21935" y="9980"/>
                  </a:cubicBezTo>
                  <a:cubicBezTo>
                    <a:pt x="21813" y="9959"/>
                    <a:pt x="21751" y="9939"/>
                    <a:pt x="21650" y="9918"/>
                  </a:cubicBezTo>
                  <a:cubicBezTo>
                    <a:pt x="21650" y="9878"/>
                    <a:pt x="21650" y="9837"/>
                    <a:pt x="21650" y="9796"/>
                  </a:cubicBezTo>
                  <a:close/>
                  <a:moveTo>
                    <a:pt x="2995" y="9837"/>
                  </a:moveTo>
                  <a:lnTo>
                    <a:pt x="3117" y="9939"/>
                  </a:lnTo>
                  <a:cubicBezTo>
                    <a:pt x="3056" y="10000"/>
                    <a:pt x="3015" y="10020"/>
                    <a:pt x="2974" y="10061"/>
                  </a:cubicBezTo>
                  <a:cubicBezTo>
                    <a:pt x="2934" y="10020"/>
                    <a:pt x="2913" y="9980"/>
                    <a:pt x="2873" y="9918"/>
                  </a:cubicBezTo>
                  <a:cubicBezTo>
                    <a:pt x="2934" y="9898"/>
                    <a:pt x="2954" y="9878"/>
                    <a:pt x="2995" y="9837"/>
                  </a:cubicBezTo>
                  <a:close/>
                  <a:moveTo>
                    <a:pt x="13048" y="9946"/>
                  </a:moveTo>
                  <a:lnTo>
                    <a:pt x="13048" y="9946"/>
                  </a:lnTo>
                  <a:cubicBezTo>
                    <a:pt x="13084" y="9968"/>
                    <a:pt x="13121" y="10004"/>
                    <a:pt x="13157" y="10041"/>
                  </a:cubicBezTo>
                  <a:cubicBezTo>
                    <a:pt x="13157" y="10061"/>
                    <a:pt x="13137" y="10061"/>
                    <a:pt x="13137" y="10081"/>
                  </a:cubicBezTo>
                  <a:cubicBezTo>
                    <a:pt x="13096" y="10061"/>
                    <a:pt x="13055" y="10061"/>
                    <a:pt x="12974" y="10041"/>
                  </a:cubicBezTo>
                  <a:cubicBezTo>
                    <a:pt x="13010" y="9987"/>
                    <a:pt x="13030" y="9965"/>
                    <a:pt x="13048" y="9946"/>
                  </a:cubicBezTo>
                  <a:close/>
                  <a:moveTo>
                    <a:pt x="9736" y="10122"/>
                  </a:moveTo>
                  <a:cubicBezTo>
                    <a:pt x="9756" y="10163"/>
                    <a:pt x="9776" y="10224"/>
                    <a:pt x="9797" y="10285"/>
                  </a:cubicBezTo>
                  <a:cubicBezTo>
                    <a:pt x="9756" y="10285"/>
                    <a:pt x="9736" y="10285"/>
                    <a:pt x="9675" y="10305"/>
                  </a:cubicBezTo>
                  <a:cubicBezTo>
                    <a:pt x="9695" y="10224"/>
                    <a:pt x="9695" y="10163"/>
                    <a:pt x="9695" y="10122"/>
                  </a:cubicBezTo>
                  <a:close/>
                  <a:moveTo>
                    <a:pt x="5174" y="10102"/>
                  </a:moveTo>
                  <a:cubicBezTo>
                    <a:pt x="5215" y="10142"/>
                    <a:pt x="5235" y="10204"/>
                    <a:pt x="5255" y="10224"/>
                  </a:cubicBezTo>
                  <a:cubicBezTo>
                    <a:pt x="5296" y="10265"/>
                    <a:pt x="5357" y="10244"/>
                    <a:pt x="5337" y="10326"/>
                  </a:cubicBezTo>
                  <a:lnTo>
                    <a:pt x="5150" y="10307"/>
                  </a:lnTo>
                  <a:lnTo>
                    <a:pt x="5150" y="10307"/>
                  </a:lnTo>
                  <a:cubicBezTo>
                    <a:pt x="5151" y="10307"/>
                    <a:pt x="5152" y="10306"/>
                    <a:pt x="5153" y="10305"/>
                  </a:cubicBezTo>
                  <a:cubicBezTo>
                    <a:pt x="5072" y="10244"/>
                    <a:pt x="5072" y="10163"/>
                    <a:pt x="5174" y="10102"/>
                  </a:cubicBezTo>
                  <a:close/>
                  <a:moveTo>
                    <a:pt x="5764" y="9817"/>
                  </a:moveTo>
                  <a:cubicBezTo>
                    <a:pt x="5826" y="9918"/>
                    <a:pt x="5846" y="9980"/>
                    <a:pt x="5866" y="10020"/>
                  </a:cubicBezTo>
                  <a:cubicBezTo>
                    <a:pt x="5846" y="10102"/>
                    <a:pt x="5826" y="10163"/>
                    <a:pt x="5805" y="10224"/>
                  </a:cubicBezTo>
                  <a:cubicBezTo>
                    <a:pt x="5785" y="10285"/>
                    <a:pt x="5785" y="10346"/>
                    <a:pt x="5785" y="10428"/>
                  </a:cubicBezTo>
                  <a:cubicBezTo>
                    <a:pt x="5642" y="10346"/>
                    <a:pt x="5642" y="10346"/>
                    <a:pt x="5540" y="10183"/>
                  </a:cubicBezTo>
                  <a:cubicBezTo>
                    <a:pt x="5596" y="10109"/>
                    <a:pt x="5618" y="10018"/>
                    <a:pt x="5714" y="10018"/>
                  </a:cubicBezTo>
                  <a:cubicBezTo>
                    <a:pt x="5723" y="10018"/>
                    <a:pt x="5733" y="10019"/>
                    <a:pt x="5744" y="10020"/>
                  </a:cubicBezTo>
                  <a:cubicBezTo>
                    <a:pt x="5764" y="9959"/>
                    <a:pt x="5764" y="9918"/>
                    <a:pt x="5764" y="9817"/>
                  </a:cubicBezTo>
                  <a:close/>
                  <a:moveTo>
                    <a:pt x="4176" y="10285"/>
                  </a:moveTo>
                  <a:cubicBezTo>
                    <a:pt x="4156" y="10367"/>
                    <a:pt x="4156" y="10428"/>
                    <a:pt x="4156" y="10489"/>
                  </a:cubicBezTo>
                  <a:cubicBezTo>
                    <a:pt x="4074" y="10428"/>
                    <a:pt x="4054" y="10367"/>
                    <a:pt x="4176" y="10285"/>
                  </a:cubicBezTo>
                  <a:close/>
                  <a:moveTo>
                    <a:pt x="2771" y="10407"/>
                  </a:moveTo>
                  <a:cubicBezTo>
                    <a:pt x="2791" y="10448"/>
                    <a:pt x="2832" y="10489"/>
                    <a:pt x="2852" y="10529"/>
                  </a:cubicBezTo>
                  <a:cubicBezTo>
                    <a:pt x="2832" y="10550"/>
                    <a:pt x="2811" y="10570"/>
                    <a:pt x="2771" y="10591"/>
                  </a:cubicBezTo>
                  <a:cubicBezTo>
                    <a:pt x="2771" y="10550"/>
                    <a:pt x="2750" y="10529"/>
                    <a:pt x="2750" y="10509"/>
                  </a:cubicBezTo>
                  <a:cubicBezTo>
                    <a:pt x="2730" y="10489"/>
                    <a:pt x="2730" y="10448"/>
                    <a:pt x="2730" y="10428"/>
                  </a:cubicBezTo>
                  <a:cubicBezTo>
                    <a:pt x="2730" y="10428"/>
                    <a:pt x="2750" y="10407"/>
                    <a:pt x="2771" y="10407"/>
                  </a:cubicBezTo>
                  <a:close/>
                  <a:moveTo>
                    <a:pt x="9776" y="10468"/>
                  </a:moveTo>
                  <a:cubicBezTo>
                    <a:pt x="9756" y="10529"/>
                    <a:pt x="9736" y="10570"/>
                    <a:pt x="9736" y="10591"/>
                  </a:cubicBezTo>
                  <a:cubicBezTo>
                    <a:pt x="9702" y="10602"/>
                    <a:pt x="9669" y="10619"/>
                    <a:pt x="9629" y="10619"/>
                  </a:cubicBezTo>
                  <a:cubicBezTo>
                    <a:pt x="9596" y="10619"/>
                    <a:pt x="9558" y="10607"/>
                    <a:pt x="9512" y="10570"/>
                  </a:cubicBezTo>
                  <a:cubicBezTo>
                    <a:pt x="9614" y="10529"/>
                    <a:pt x="9675" y="10509"/>
                    <a:pt x="9776" y="10468"/>
                  </a:cubicBezTo>
                  <a:close/>
                  <a:moveTo>
                    <a:pt x="5505" y="10465"/>
                  </a:moveTo>
                  <a:cubicBezTo>
                    <a:pt x="5515" y="10465"/>
                    <a:pt x="5527" y="10466"/>
                    <a:pt x="5540" y="10468"/>
                  </a:cubicBezTo>
                  <a:cubicBezTo>
                    <a:pt x="5520" y="10529"/>
                    <a:pt x="5500" y="10591"/>
                    <a:pt x="5479" y="10652"/>
                  </a:cubicBezTo>
                  <a:cubicBezTo>
                    <a:pt x="5439" y="10631"/>
                    <a:pt x="5418" y="10631"/>
                    <a:pt x="5398" y="10631"/>
                  </a:cubicBezTo>
                  <a:cubicBezTo>
                    <a:pt x="5398" y="10611"/>
                    <a:pt x="5378" y="10591"/>
                    <a:pt x="5398" y="10570"/>
                  </a:cubicBezTo>
                  <a:cubicBezTo>
                    <a:pt x="5416" y="10534"/>
                    <a:pt x="5418" y="10465"/>
                    <a:pt x="5505" y="10465"/>
                  </a:cubicBezTo>
                  <a:close/>
                  <a:moveTo>
                    <a:pt x="7821" y="10529"/>
                  </a:moveTo>
                  <a:lnTo>
                    <a:pt x="7821" y="10529"/>
                  </a:lnTo>
                  <a:cubicBezTo>
                    <a:pt x="7862" y="10611"/>
                    <a:pt x="7842" y="10672"/>
                    <a:pt x="7760" y="10672"/>
                  </a:cubicBezTo>
                  <a:cubicBezTo>
                    <a:pt x="7699" y="10570"/>
                    <a:pt x="7699" y="10570"/>
                    <a:pt x="7821" y="10529"/>
                  </a:cubicBezTo>
                  <a:close/>
                  <a:moveTo>
                    <a:pt x="20955" y="10668"/>
                  </a:moveTo>
                  <a:cubicBezTo>
                    <a:pt x="20978" y="10668"/>
                    <a:pt x="21005" y="10676"/>
                    <a:pt x="21039" y="10692"/>
                  </a:cubicBezTo>
                  <a:cubicBezTo>
                    <a:pt x="20998" y="10713"/>
                    <a:pt x="20978" y="10733"/>
                    <a:pt x="20957" y="10753"/>
                  </a:cubicBezTo>
                  <a:cubicBezTo>
                    <a:pt x="20937" y="10774"/>
                    <a:pt x="20896" y="10774"/>
                    <a:pt x="20855" y="10794"/>
                  </a:cubicBezTo>
                  <a:cubicBezTo>
                    <a:pt x="20870" y="10720"/>
                    <a:pt x="20896" y="10668"/>
                    <a:pt x="20955" y="10668"/>
                  </a:cubicBezTo>
                  <a:close/>
                  <a:moveTo>
                    <a:pt x="7292" y="10041"/>
                  </a:moveTo>
                  <a:cubicBezTo>
                    <a:pt x="7292" y="10163"/>
                    <a:pt x="7292" y="10244"/>
                    <a:pt x="7312" y="10326"/>
                  </a:cubicBezTo>
                  <a:cubicBezTo>
                    <a:pt x="7272" y="10346"/>
                    <a:pt x="7251" y="10387"/>
                    <a:pt x="7231" y="10428"/>
                  </a:cubicBezTo>
                  <a:cubicBezTo>
                    <a:pt x="7251" y="10468"/>
                    <a:pt x="7251" y="10489"/>
                    <a:pt x="7272" y="10529"/>
                  </a:cubicBezTo>
                  <a:cubicBezTo>
                    <a:pt x="7231" y="10591"/>
                    <a:pt x="7190" y="10652"/>
                    <a:pt x="7170" y="10692"/>
                  </a:cubicBezTo>
                  <a:cubicBezTo>
                    <a:pt x="7132" y="10748"/>
                    <a:pt x="7112" y="10804"/>
                    <a:pt x="7078" y="10844"/>
                  </a:cubicBezTo>
                  <a:lnTo>
                    <a:pt x="7078" y="10844"/>
                  </a:lnTo>
                  <a:cubicBezTo>
                    <a:pt x="6989" y="10743"/>
                    <a:pt x="7029" y="10607"/>
                    <a:pt x="7068" y="10489"/>
                  </a:cubicBezTo>
                  <a:cubicBezTo>
                    <a:pt x="7088" y="10367"/>
                    <a:pt x="7170" y="10265"/>
                    <a:pt x="7210" y="10142"/>
                  </a:cubicBezTo>
                  <a:cubicBezTo>
                    <a:pt x="7231" y="10102"/>
                    <a:pt x="7251" y="10081"/>
                    <a:pt x="7292" y="10041"/>
                  </a:cubicBezTo>
                  <a:close/>
                  <a:moveTo>
                    <a:pt x="10611" y="10713"/>
                  </a:moveTo>
                  <a:lnTo>
                    <a:pt x="10611" y="10713"/>
                  </a:lnTo>
                  <a:cubicBezTo>
                    <a:pt x="10673" y="10774"/>
                    <a:pt x="10713" y="10815"/>
                    <a:pt x="10774" y="10876"/>
                  </a:cubicBezTo>
                  <a:cubicBezTo>
                    <a:pt x="10734" y="10896"/>
                    <a:pt x="10713" y="10916"/>
                    <a:pt x="10693" y="10916"/>
                  </a:cubicBezTo>
                  <a:cubicBezTo>
                    <a:pt x="10611" y="10896"/>
                    <a:pt x="10571" y="10835"/>
                    <a:pt x="10611" y="10713"/>
                  </a:cubicBezTo>
                  <a:close/>
                  <a:moveTo>
                    <a:pt x="9573" y="10733"/>
                  </a:moveTo>
                  <a:cubicBezTo>
                    <a:pt x="9654" y="10815"/>
                    <a:pt x="9593" y="10876"/>
                    <a:pt x="9614" y="10957"/>
                  </a:cubicBezTo>
                  <a:cubicBezTo>
                    <a:pt x="9532" y="10977"/>
                    <a:pt x="9491" y="10977"/>
                    <a:pt x="9430" y="10998"/>
                  </a:cubicBezTo>
                  <a:cubicBezTo>
                    <a:pt x="9430" y="10977"/>
                    <a:pt x="9410" y="10957"/>
                    <a:pt x="9410" y="10937"/>
                  </a:cubicBezTo>
                  <a:cubicBezTo>
                    <a:pt x="9471" y="10876"/>
                    <a:pt x="9512" y="10815"/>
                    <a:pt x="9573" y="10733"/>
                  </a:cubicBezTo>
                  <a:close/>
                  <a:moveTo>
                    <a:pt x="7074" y="10858"/>
                  </a:moveTo>
                  <a:cubicBezTo>
                    <a:pt x="7153" y="10898"/>
                    <a:pt x="7213" y="10938"/>
                    <a:pt x="7292" y="10977"/>
                  </a:cubicBezTo>
                  <a:cubicBezTo>
                    <a:pt x="7292" y="11039"/>
                    <a:pt x="7312" y="11079"/>
                    <a:pt x="7312" y="11161"/>
                  </a:cubicBezTo>
                  <a:cubicBezTo>
                    <a:pt x="7272" y="11202"/>
                    <a:pt x="7210" y="11242"/>
                    <a:pt x="7149" y="11303"/>
                  </a:cubicBezTo>
                  <a:cubicBezTo>
                    <a:pt x="7129" y="11263"/>
                    <a:pt x="7109" y="11242"/>
                    <a:pt x="7088" y="11242"/>
                  </a:cubicBezTo>
                  <a:cubicBezTo>
                    <a:pt x="7027" y="11181"/>
                    <a:pt x="7068" y="11059"/>
                    <a:pt x="6966" y="11018"/>
                  </a:cubicBezTo>
                  <a:cubicBezTo>
                    <a:pt x="6966" y="10941"/>
                    <a:pt x="6984" y="10882"/>
                    <a:pt x="7074" y="10858"/>
                  </a:cubicBezTo>
                  <a:close/>
                  <a:moveTo>
                    <a:pt x="7373" y="11263"/>
                  </a:moveTo>
                  <a:lnTo>
                    <a:pt x="7373" y="11263"/>
                  </a:lnTo>
                  <a:cubicBezTo>
                    <a:pt x="7434" y="11324"/>
                    <a:pt x="7475" y="11385"/>
                    <a:pt x="7557" y="11466"/>
                  </a:cubicBezTo>
                  <a:cubicBezTo>
                    <a:pt x="7373" y="11446"/>
                    <a:pt x="7373" y="11364"/>
                    <a:pt x="7373" y="11263"/>
                  </a:cubicBezTo>
                  <a:close/>
                  <a:moveTo>
                    <a:pt x="14685" y="11303"/>
                  </a:moveTo>
                  <a:cubicBezTo>
                    <a:pt x="14766" y="11364"/>
                    <a:pt x="14766" y="11364"/>
                    <a:pt x="14644" y="11466"/>
                  </a:cubicBezTo>
                  <a:cubicBezTo>
                    <a:pt x="14664" y="11405"/>
                    <a:pt x="14664" y="11344"/>
                    <a:pt x="14685" y="11303"/>
                  </a:cubicBezTo>
                  <a:close/>
                  <a:moveTo>
                    <a:pt x="5337" y="11405"/>
                  </a:moveTo>
                  <a:lnTo>
                    <a:pt x="5337" y="11405"/>
                  </a:lnTo>
                  <a:cubicBezTo>
                    <a:pt x="5418" y="11446"/>
                    <a:pt x="5479" y="11446"/>
                    <a:pt x="5520" y="11466"/>
                  </a:cubicBezTo>
                  <a:cubicBezTo>
                    <a:pt x="5483" y="11521"/>
                    <a:pt x="5459" y="11551"/>
                    <a:pt x="5436" y="11551"/>
                  </a:cubicBezTo>
                  <a:cubicBezTo>
                    <a:pt x="5408" y="11551"/>
                    <a:pt x="5382" y="11506"/>
                    <a:pt x="5337" y="11405"/>
                  </a:cubicBezTo>
                  <a:close/>
                  <a:moveTo>
                    <a:pt x="20957" y="11385"/>
                  </a:moveTo>
                  <a:cubicBezTo>
                    <a:pt x="20957" y="11507"/>
                    <a:pt x="20957" y="11568"/>
                    <a:pt x="20978" y="11650"/>
                  </a:cubicBezTo>
                  <a:lnTo>
                    <a:pt x="20855" y="11650"/>
                  </a:lnTo>
                  <a:cubicBezTo>
                    <a:pt x="20855" y="11588"/>
                    <a:pt x="20855" y="11548"/>
                    <a:pt x="20876" y="11487"/>
                  </a:cubicBezTo>
                  <a:cubicBezTo>
                    <a:pt x="20876" y="11466"/>
                    <a:pt x="20896" y="11446"/>
                    <a:pt x="20957" y="11385"/>
                  </a:cubicBezTo>
                  <a:close/>
                  <a:moveTo>
                    <a:pt x="2547" y="11018"/>
                  </a:moveTo>
                  <a:cubicBezTo>
                    <a:pt x="2608" y="11039"/>
                    <a:pt x="2689" y="11079"/>
                    <a:pt x="2791" y="11100"/>
                  </a:cubicBezTo>
                  <a:cubicBezTo>
                    <a:pt x="2791" y="11140"/>
                    <a:pt x="2791" y="11161"/>
                    <a:pt x="2771" y="11202"/>
                  </a:cubicBezTo>
                  <a:cubicBezTo>
                    <a:pt x="2817" y="11186"/>
                    <a:pt x="2864" y="11179"/>
                    <a:pt x="2911" y="11179"/>
                  </a:cubicBezTo>
                  <a:cubicBezTo>
                    <a:pt x="2986" y="11179"/>
                    <a:pt x="3062" y="11197"/>
                    <a:pt x="3137" y="11222"/>
                  </a:cubicBezTo>
                  <a:cubicBezTo>
                    <a:pt x="3117" y="11324"/>
                    <a:pt x="3219" y="11344"/>
                    <a:pt x="3259" y="11426"/>
                  </a:cubicBezTo>
                  <a:cubicBezTo>
                    <a:pt x="3259" y="11466"/>
                    <a:pt x="3239" y="11548"/>
                    <a:pt x="3219" y="11629"/>
                  </a:cubicBezTo>
                  <a:cubicBezTo>
                    <a:pt x="3117" y="11609"/>
                    <a:pt x="3056" y="11588"/>
                    <a:pt x="2954" y="11548"/>
                  </a:cubicBezTo>
                  <a:cubicBezTo>
                    <a:pt x="2913" y="11609"/>
                    <a:pt x="2893" y="11650"/>
                    <a:pt x="2832" y="11711"/>
                  </a:cubicBezTo>
                  <a:cubicBezTo>
                    <a:pt x="2750" y="11690"/>
                    <a:pt x="2649" y="11690"/>
                    <a:pt x="2526" y="11670"/>
                  </a:cubicBezTo>
                  <a:lnTo>
                    <a:pt x="2526" y="11568"/>
                  </a:lnTo>
                  <a:cubicBezTo>
                    <a:pt x="2567" y="11568"/>
                    <a:pt x="2628" y="11568"/>
                    <a:pt x="2669" y="11548"/>
                  </a:cubicBezTo>
                  <a:cubicBezTo>
                    <a:pt x="2669" y="11487"/>
                    <a:pt x="2649" y="11426"/>
                    <a:pt x="2649" y="11344"/>
                  </a:cubicBezTo>
                  <a:cubicBezTo>
                    <a:pt x="2669" y="11344"/>
                    <a:pt x="2689" y="11344"/>
                    <a:pt x="2730" y="11324"/>
                  </a:cubicBezTo>
                  <a:cubicBezTo>
                    <a:pt x="2750" y="11283"/>
                    <a:pt x="2771" y="11242"/>
                    <a:pt x="2791" y="11202"/>
                  </a:cubicBezTo>
                  <a:cubicBezTo>
                    <a:pt x="2730" y="11202"/>
                    <a:pt x="2669" y="11202"/>
                    <a:pt x="2608" y="11222"/>
                  </a:cubicBezTo>
                  <a:cubicBezTo>
                    <a:pt x="2587" y="11140"/>
                    <a:pt x="2567" y="11079"/>
                    <a:pt x="2547" y="11018"/>
                  </a:cubicBezTo>
                  <a:close/>
                  <a:moveTo>
                    <a:pt x="6966" y="11324"/>
                  </a:moveTo>
                  <a:cubicBezTo>
                    <a:pt x="7007" y="11426"/>
                    <a:pt x="7047" y="11527"/>
                    <a:pt x="7109" y="11629"/>
                  </a:cubicBezTo>
                  <a:cubicBezTo>
                    <a:pt x="7109" y="11629"/>
                    <a:pt x="7129" y="11609"/>
                    <a:pt x="7129" y="11609"/>
                  </a:cubicBezTo>
                  <a:cubicBezTo>
                    <a:pt x="7129" y="11568"/>
                    <a:pt x="7109" y="11507"/>
                    <a:pt x="7088" y="11446"/>
                  </a:cubicBezTo>
                  <a:cubicBezTo>
                    <a:pt x="7109" y="11405"/>
                    <a:pt x="7149" y="11385"/>
                    <a:pt x="7170" y="11364"/>
                  </a:cubicBezTo>
                  <a:cubicBezTo>
                    <a:pt x="7272" y="11385"/>
                    <a:pt x="7272" y="11466"/>
                    <a:pt x="7251" y="11527"/>
                  </a:cubicBezTo>
                  <a:cubicBezTo>
                    <a:pt x="7333" y="11548"/>
                    <a:pt x="7434" y="11507"/>
                    <a:pt x="7496" y="11629"/>
                  </a:cubicBezTo>
                  <a:lnTo>
                    <a:pt x="7292" y="11629"/>
                  </a:lnTo>
                  <a:cubicBezTo>
                    <a:pt x="7251" y="11690"/>
                    <a:pt x="7210" y="11751"/>
                    <a:pt x="7149" y="11812"/>
                  </a:cubicBezTo>
                  <a:cubicBezTo>
                    <a:pt x="7094" y="11794"/>
                    <a:pt x="7055" y="11792"/>
                    <a:pt x="7002" y="11777"/>
                  </a:cubicBezTo>
                  <a:lnTo>
                    <a:pt x="7002" y="11777"/>
                  </a:lnTo>
                  <a:cubicBezTo>
                    <a:pt x="7004" y="11775"/>
                    <a:pt x="7005" y="11773"/>
                    <a:pt x="7007" y="11772"/>
                  </a:cubicBezTo>
                  <a:cubicBezTo>
                    <a:pt x="6905" y="11751"/>
                    <a:pt x="6844" y="11690"/>
                    <a:pt x="6844" y="11588"/>
                  </a:cubicBezTo>
                  <a:cubicBezTo>
                    <a:pt x="6823" y="11487"/>
                    <a:pt x="6823" y="11405"/>
                    <a:pt x="6885" y="11324"/>
                  </a:cubicBezTo>
                  <a:close/>
                  <a:moveTo>
                    <a:pt x="14440" y="11568"/>
                  </a:moveTo>
                  <a:cubicBezTo>
                    <a:pt x="14481" y="11629"/>
                    <a:pt x="14501" y="11670"/>
                    <a:pt x="14522" y="11711"/>
                  </a:cubicBezTo>
                  <a:cubicBezTo>
                    <a:pt x="14603" y="11833"/>
                    <a:pt x="14603" y="11833"/>
                    <a:pt x="14501" y="11914"/>
                  </a:cubicBezTo>
                  <a:cubicBezTo>
                    <a:pt x="14464" y="11952"/>
                    <a:pt x="14443" y="11990"/>
                    <a:pt x="14408" y="12027"/>
                  </a:cubicBezTo>
                  <a:lnTo>
                    <a:pt x="14408" y="12027"/>
                  </a:lnTo>
                  <a:cubicBezTo>
                    <a:pt x="14338" y="11967"/>
                    <a:pt x="14338" y="11890"/>
                    <a:pt x="14338" y="11812"/>
                  </a:cubicBezTo>
                  <a:cubicBezTo>
                    <a:pt x="14318" y="11833"/>
                    <a:pt x="14277" y="11853"/>
                    <a:pt x="14237" y="11874"/>
                  </a:cubicBezTo>
                  <a:cubicBezTo>
                    <a:pt x="14216" y="11772"/>
                    <a:pt x="14237" y="11690"/>
                    <a:pt x="14298" y="11609"/>
                  </a:cubicBezTo>
                  <a:cubicBezTo>
                    <a:pt x="14338" y="11588"/>
                    <a:pt x="14379" y="11588"/>
                    <a:pt x="14440" y="11568"/>
                  </a:cubicBezTo>
                  <a:close/>
                  <a:moveTo>
                    <a:pt x="6997" y="11782"/>
                  </a:moveTo>
                  <a:cubicBezTo>
                    <a:pt x="7054" y="11840"/>
                    <a:pt x="7112" y="11898"/>
                    <a:pt x="7170" y="11975"/>
                  </a:cubicBezTo>
                  <a:cubicBezTo>
                    <a:pt x="7068" y="12077"/>
                    <a:pt x="7068" y="12077"/>
                    <a:pt x="6905" y="12138"/>
                  </a:cubicBezTo>
                  <a:cubicBezTo>
                    <a:pt x="6864" y="12118"/>
                    <a:pt x="6823" y="12098"/>
                    <a:pt x="6783" y="12057"/>
                  </a:cubicBezTo>
                  <a:cubicBezTo>
                    <a:pt x="6823" y="12016"/>
                    <a:pt x="6844" y="11975"/>
                    <a:pt x="6864" y="11955"/>
                  </a:cubicBezTo>
                  <a:cubicBezTo>
                    <a:pt x="6925" y="11975"/>
                    <a:pt x="6966" y="11975"/>
                    <a:pt x="7027" y="11996"/>
                  </a:cubicBezTo>
                  <a:cubicBezTo>
                    <a:pt x="6986" y="11935"/>
                    <a:pt x="6966" y="11874"/>
                    <a:pt x="6946" y="11833"/>
                  </a:cubicBezTo>
                  <a:cubicBezTo>
                    <a:pt x="6963" y="11816"/>
                    <a:pt x="6980" y="11799"/>
                    <a:pt x="6997" y="11782"/>
                  </a:cubicBezTo>
                  <a:close/>
                  <a:moveTo>
                    <a:pt x="7475" y="12138"/>
                  </a:moveTo>
                  <a:lnTo>
                    <a:pt x="7475" y="12138"/>
                  </a:lnTo>
                  <a:cubicBezTo>
                    <a:pt x="7638" y="12159"/>
                    <a:pt x="7740" y="12179"/>
                    <a:pt x="7821" y="12301"/>
                  </a:cubicBezTo>
                  <a:cubicBezTo>
                    <a:pt x="7740" y="12322"/>
                    <a:pt x="7699" y="12322"/>
                    <a:pt x="7618" y="12322"/>
                  </a:cubicBezTo>
                  <a:cubicBezTo>
                    <a:pt x="7597" y="12281"/>
                    <a:pt x="7536" y="12220"/>
                    <a:pt x="7475" y="12138"/>
                  </a:cubicBezTo>
                  <a:close/>
                  <a:moveTo>
                    <a:pt x="14410" y="12047"/>
                  </a:moveTo>
                  <a:cubicBezTo>
                    <a:pt x="14450" y="12087"/>
                    <a:pt x="14505" y="12142"/>
                    <a:pt x="14542" y="12179"/>
                  </a:cubicBezTo>
                  <a:cubicBezTo>
                    <a:pt x="14522" y="12220"/>
                    <a:pt x="14501" y="12261"/>
                    <a:pt x="14461" y="12322"/>
                  </a:cubicBezTo>
                  <a:cubicBezTo>
                    <a:pt x="14399" y="12281"/>
                    <a:pt x="14359" y="12240"/>
                    <a:pt x="14298" y="12199"/>
                  </a:cubicBezTo>
                  <a:cubicBezTo>
                    <a:pt x="14335" y="12143"/>
                    <a:pt x="14372" y="12087"/>
                    <a:pt x="14410" y="12047"/>
                  </a:cubicBezTo>
                  <a:close/>
                  <a:moveTo>
                    <a:pt x="2852" y="12118"/>
                  </a:moveTo>
                  <a:cubicBezTo>
                    <a:pt x="2873" y="12159"/>
                    <a:pt x="2893" y="12179"/>
                    <a:pt x="2913" y="12240"/>
                  </a:cubicBezTo>
                  <a:cubicBezTo>
                    <a:pt x="2832" y="12240"/>
                    <a:pt x="2771" y="12220"/>
                    <a:pt x="2730" y="12220"/>
                  </a:cubicBezTo>
                  <a:cubicBezTo>
                    <a:pt x="2750" y="12240"/>
                    <a:pt x="2771" y="12281"/>
                    <a:pt x="2791" y="12322"/>
                  </a:cubicBezTo>
                  <a:cubicBezTo>
                    <a:pt x="2730" y="12342"/>
                    <a:pt x="2689" y="12342"/>
                    <a:pt x="2649" y="12362"/>
                  </a:cubicBezTo>
                  <a:cubicBezTo>
                    <a:pt x="2628" y="12322"/>
                    <a:pt x="2608" y="12301"/>
                    <a:pt x="2587" y="12281"/>
                  </a:cubicBezTo>
                  <a:cubicBezTo>
                    <a:pt x="2608" y="12261"/>
                    <a:pt x="2608" y="12240"/>
                    <a:pt x="2628" y="12240"/>
                  </a:cubicBezTo>
                  <a:cubicBezTo>
                    <a:pt x="2669" y="12240"/>
                    <a:pt x="2710" y="12240"/>
                    <a:pt x="2730" y="12220"/>
                  </a:cubicBezTo>
                  <a:cubicBezTo>
                    <a:pt x="2771" y="12199"/>
                    <a:pt x="2791" y="12179"/>
                    <a:pt x="2852" y="12118"/>
                  </a:cubicBezTo>
                  <a:close/>
                  <a:moveTo>
                    <a:pt x="4848" y="9939"/>
                  </a:moveTo>
                  <a:lnTo>
                    <a:pt x="4848" y="9939"/>
                  </a:lnTo>
                  <a:cubicBezTo>
                    <a:pt x="4950" y="10000"/>
                    <a:pt x="4991" y="10020"/>
                    <a:pt x="5072" y="10061"/>
                  </a:cubicBezTo>
                  <a:cubicBezTo>
                    <a:pt x="5011" y="10081"/>
                    <a:pt x="4970" y="10102"/>
                    <a:pt x="4950" y="10102"/>
                  </a:cubicBezTo>
                  <a:cubicBezTo>
                    <a:pt x="4950" y="10142"/>
                    <a:pt x="4950" y="10183"/>
                    <a:pt x="4950" y="10224"/>
                  </a:cubicBezTo>
                  <a:cubicBezTo>
                    <a:pt x="4999" y="10240"/>
                    <a:pt x="5022" y="10322"/>
                    <a:pt x="5092" y="10322"/>
                  </a:cubicBezTo>
                  <a:cubicBezTo>
                    <a:pt x="5105" y="10322"/>
                    <a:pt x="5120" y="10319"/>
                    <a:pt x="5138" y="10313"/>
                  </a:cubicBezTo>
                  <a:lnTo>
                    <a:pt x="5138" y="10313"/>
                  </a:lnTo>
                  <a:cubicBezTo>
                    <a:pt x="5175" y="10371"/>
                    <a:pt x="5196" y="10431"/>
                    <a:pt x="5235" y="10509"/>
                  </a:cubicBezTo>
                  <a:cubicBezTo>
                    <a:pt x="5215" y="10529"/>
                    <a:pt x="5174" y="10550"/>
                    <a:pt x="5133" y="10591"/>
                  </a:cubicBezTo>
                  <a:cubicBezTo>
                    <a:pt x="5092" y="10550"/>
                    <a:pt x="5052" y="10509"/>
                    <a:pt x="5011" y="10448"/>
                  </a:cubicBezTo>
                  <a:cubicBezTo>
                    <a:pt x="4950" y="10448"/>
                    <a:pt x="4889" y="10448"/>
                    <a:pt x="4828" y="10428"/>
                  </a:cubicBezTo>
                  <a:cubicBezTo>
                    <a:pt x="4807" y="10407"/>
                    <a:pt x="4787" y="10387"/>
                    <a:pt x="4767" y="10367"/>
                  </a:cubicBezTo>
                  <a:cubicBezTo>
                    <a:pt x="4767" y="10367"/>
                    <a:pt x="4767" y="10367"/>
                    <a:pt x="4746" y="10387"/>
                  </a:cubicBezTo>
                  <a:cubicBezTo>
                    <a:pt x="4787" y="10448"/>
                    <a:pt x="4828" y="10509"/>
                    <a:pt x="4889" y="10591"/>
                  </a:cubicBezTo>
                  <a:cubicBezTo>
                    <a:pt x="4889" y="10611"/>
                    <a:pt x="4868" y="10652"/>
                    <a:pt x="4868" y="10672"/>
                  </a:cubicBezTo>
                  <a:cubicBezTo>
                    <a:pt x="4889" y="10733"/>
                    <a:pt x="4929" y="10774"/>
                    <a:pt x="4950" y="10815"/>
                  </a:cubicBezTo>
                  <a:lnTo>
                    <a:pt x="5092" y="10753"/>
                  </a:lnTo>
                  <a:lnTo>
                    <a:pt x="5092" y="10753"/>
                  </a:lnTo>
                  <a:cubicBezTo>
                    <a:pt x="5113" y="10855"/>
                    <a:pt x="5072" y="10896"/>
                    <a:pt x="4991" y="10937"/>
                  </a:cubicBezTo>
                  <a:cubicBezTo>
                    <a:pt x="4970" y="10896"/>
                    <a:pt x="4950" y="10876"/>
                    <a:pt x="4950" y="10835"/>
                  </a:cubicBezTo>
                  <a:cubicBezTo>
                    <a:pt x="4909" y="10835"/>
                    <a:pt x="4868" y="10855"/>
                    <a:pt x="4828" y="10855"/>
                  </a:cubicBezTo>
                  <a:cubicBezTo>
                    <a:pt x="4828" y="10916"/>
                    <a:pt x="4848" y="10977"/>
                    <a:pt x="4868" y="11059"/>
                  </a:cubicBezTo>
                  <a:cubicBezTo>
                    <a:pt x="4929" y="11018"/>
                    <a:pt x="4991" y="10998"/>
                    <a:pt x="5072" y="10957"/>
                  </a:cubicBezTo>
                  <a:cubicBezTo>
                    <a:pt x="5092" y="10998"/>
                    <a:pt x="5133" y="11018"/>
                    <a:pt x="5174" y="11059"/>
                  </a:cubicBezTo>
                  <a:cubicBezTo>
                    <a:pt x="5113" y="11100"/>
                    <a:pt x="5092" y="11100"/>
                    <a:pt x="5052" y="11120"/>
                  </a:cubicBezTo>
                  <a:cubicBezTo>
                    <a:pt x="5052" y="11181"/>
                    <a:pt x="5072" y="11222"/>
                    <a:pt x="5072" y="11324"/>
                  </a:cubicBezTo>
                  <a:cubicBezTo>
                    <a:pt x="5011" y="11222"/>
                    <a:pt x="4970" y="11181"/>
                    <a:pt x="4929" y="11140"/>
                  </a:cubicBezTo>
                  <a:cubicBezTo>
                    <a:pt x="4868" y="11120"/>
                    <a:pt x="4828" y="11120"/>
                    <a:pt x="4767" y="11120"/>
                  </a:cubicBezTo>
                  <a:cubicBezTo>
                    <a:pt x="4726" y="11202"/>
                    <a:pt x="4685" y="11283"/>
                    <a:pt x="4624" y="11385"/>
                  </a:cubicBezTo>
                  <a:cubicBezTo>
                    <a:pt x="4665" y="11405"/>
                    <a:pt x="4685" y="11426"/>
                    <a:pt x="4705" y="11466"/>
                  </a:cubicBezTo>
                  <a:cubicBezTo>
                    <a:pt x="4705" y="11507"/>
                    <a:pt x="4685" y="11527"/>
                    <a:pt x="4665" y="11568"/>
                  </a:cubicBezTo>
                  <a:cubicBezTo>
                    <a:pt x="4685" y="11609"/>
                    <a:pt x="4705" y="11670"/>
                    <a:pt x="4726" y="11751"/>
                  </a:cubicBezTo>
                  <a:lnTo>
                    <a:pt x="4563" y="11751"/>
                  </a:lnTo>
                  <a:cubicBezTo>
                    <a:pt x="4502" y="11853"/>
                    <a:pt x="4563" y="11955"/>
                    <a:pt x="4583" y="12057"/>
                  </a:cubicBezTo>
                  <a:cubicBezTo>
                    <a:pt x="4543" y="12098"/>
                    <a:pt x="4502" y="12118"/>
                    <a:pt x="4461" y="12159"/>
                  </a:cubicBezTo>
                  <a:cubicBezTo>
                    <a:pt x="4461" y="12220"/>
                    <a:pt x="4441" y="12301"/>
                    <a:pt x="4441" y="12383"/>
                  </a:cubicBezTo>
                  <a:cubicBezTo>
                    <a:pt x="4298" y="12322"/>
                    <a:pt x="4400" y="12199"/>
                    <a:pt x="4339" y="12138"/>
                  </a:cubicBezTo>
                  <a:lnTo>
                    <a:pt x="4339" y="12138"/>
                  </a:lnTo>
                  <a:cubicBezTo>
                    <a:pt x="4318" y="12159"/>
                    <a:pt x="4298" y="12261"/>
                    <a:pt x="4278" y="12281"/>
                  </a:cubicBezTo>
                  <a:cubicBezTo>
                    <a:pt x="4257" y="12301"/>
                    <a:pt x="4217" y="12322"/>
                    <a:pt x="4176" y="12362"/>
                  </a:cubicBezTo>
                  <a:cubicBezTo>
                    <a:pt x="4196" y="12220"/>
                    <a:pt x="4196" y="12098"/>
                    <a:pt x="4217" y="11955"/>
                  </a:cubicBezTo>
                  <a:cubicBezTo>
                    <a:pt x="4278" y="11955"/>
                    <a:pt x="4339" y="11935"/>
                    <a:pt x="4400" y="11935"/>
                  </a:cubicBezTo>
                  <a:cubicBezTo>
                    <a:pt x="4400" y="11874"/>
                    <a:pt x="4380" y="11812"/>
                    <a:pt x="4380" y="11751"/>
                  </a:cubicBezTo>
                  <a:cubicBezTo>
                    <a:pt x="4400" y="11711"/>
                    <a:pt x="4441" y="11650"/>
                    <a:pt x="4502" y="11568"/>
                  </a:cubicBezTo>
                  <a:lnTo>
                    <a:pt x="4502" y="11568"/>
                  </a:lnTo>
                  <a:cubicBezTo>
                    <a:pt x="4441" y="11588"/>
                    <a:pt x="4420" y="11588"/>
                    <a:pt x="4380" y="11588"/>
                  </a:cubicBezTo>
                  <a:cubicBezTo>
                    <a:pt x="4298" y="11466"/>
                    <a:pt x="4217" y="11344"/>
                    <a:pt x="4115" y="11222"/>
                  </a:cubicBezTo>
                  <a:cubicBezTo>
                    <a:pt x="4176" y="11202"/>
                    <a:pt x="4217" y="11181"/>
                    <a:pt x="4278" y="11161"/>
                  </a:cubicBezTo>
                  <a:cubicBezTo>
                    <a:pt x="4217" y="11059"/>
                    <a:pt x="4094" y="11039"/>
                    <a:pt x="4115" y="10896"/>
                  </a:cubicBezTo>
                  <a:cubicBezTo>
                    <a:pt x="4196" y="10896"/>
                    <a:pt x="4278" y="10896"/>
                    <a:pt x="4359" y="10916"/>
                  </a:cubicBezTo>
                  <a:cubicBezTo>
                    <a:pt x="4420" y="10998"/>
                    <a:pt x="4481" y="11100"/>
                    <a:pt x="4563" y="11202"/>
                  </a:cubicBezTo>
                  <a:cubicBezTo>
                    <a:pt x="4563" y="11181"/>
                    <a:pt x="4563" y="11140"/>
                    <a:pt x="4583" y="11120"/>
                  </a:cubicBezTo>
                  <a:cubicBezTo>
                    <a:pt x="4502" y="10957"/>
                    <a:pt x="4502" y="10957"/>
                    <a:pt x="4522" y="10815"/>
                  </a:cubicBezTo>
                  <a:cubicBezTo>
                    <a:pt x="4543" y="10815"/>
                    <a:pt x="4563" y="10835"/>
                    <a:pt x="4583" y="10855"/>
                  </a:cubicBezTo>
                  <a:lnTo>
                    <a:pt x="4644" y="10855"/>
                  </a:lnTo>
                  <a:cubicBezTo>
                    <a:pt x="4644" y="10855"/>
                    <a:pt x="4685" y="10835"/>
                    <a:pt x="4685" y="10835"/>
                  </a:cubicBezTo>
                  <a:cubicBezTo>
                    <a:pt x="4665" y="10753"/>
                    <a:pt x="4705" y="10652"/>
                    <a:pt x="4705" y="10570"/>
                  </a:cubicBezTo>
                  <a:cubicBezTo>
                    <a:pt x="4705" y="10529"/>
                    <a:pt x="4665" y="10468"/>
                    <a:pt x="4624" y="10407"/>
                  </a:cubicBezTo>
                  <a:cubicBezTo>
                    <a:pt x="4583" y="10448"/>
                    <a:pt x="4563" y="10448"/>
                    <a:pt x="4543" y="10468"/>
                  </a:cubicBezTo>
                  <a:cubicBezTo>
                    <a:pt x="4563" y="10509"/>
                    <a:pt x="4583" y="10550"/>
                    <a:pt x="4604" y="10570"/>
                  </a:cubicBezTo>
                  <a:cubicBezTo>
                    <a:pt x="4563" y="10591"/>
                    <a:pt x="4543" y="10611"/>
                    <a:pt x="4522" y="10611"/>
                  </a:cubicBezTo>
                  <a:cubicBezTo>
                    <a:pt x="4461" y="10591"/>
                    <a:pt x="4420" y="10550"/>
                    <a:pt x="4339" y="10509"/>
                  </a:cubicBezTo>
                  <a:cubicBezTo>
                    <a:pt x="4380" y="10448"/>
                    <a:pt x="4420" y="10367"/>
                    <a:pt x="4461" y="10305"/>
                  </a:cubicBezTo>
                  <a:cubicBezTo>
                    <a:pt x="4400" y="10285"/>
                    <a:pt x="4339" y="10285"/>
                    <a:pt x="4278" y="10265"/>
                  </a:cubicBezTo>
                  <a:cubicBezTo>
                    <a:pt x="4308" y="10205"/>
                    <a:pt x="4337" y="10167"/>
                    <a:pt x="4383" y="10167"/>
                  </a:cubicBezTo>
                  <a:cubicBezTo>
                    <a:pt x="4400" y="10167"/>
                    <a:pt x="4419" y="10172"/>
                    <a:pt x="4441" y="10183"/>
                  </a:cubicBezTo>
                  <a:cubicBezTo>
                    <a:pt x="4461" y="10224"/>
                    <a:pt x="4461" y="10265"/>
                    <a:pt x="4461" y="10305"/>
                  </a:cubicBezTo>
                  <a:cubicBezTo>
                    <a:pt x="4543" y="10265"/>
                    <a:pt x="4522" y="10183"/>
                    <a:pt x="4522" y="10122"/>
                  </a:cubicBezTo>
                  <a:cubicBezTo>
                    <a:pt x="4545" y="10113"/>
                    <a:pt x="4564" y="10109"/>
                    <a:pt x="4580" y="10109"/>
                  </a:cubicBezTo>
                  <a:cubicBezTo>
                    <a:pt x="4634" y="10109"/>
                    <a:pt x="4654" y="10156"/>
                    <a:pt x="4685" y="10204"/>
                  </a:cubicBezTo>
                  <a:cubicBezTo>
                    <a:pt x="4767" y="10183"/>
                    <a:pt x="4868" y="10142"/>
                    <a:pt x="4950" y="10122"/>
                  </a:cubicBezTo>
                  <a:cubicBezTo>
                    <a:pt x="4929" y="10081"/>
                    <a:pt x="4909" y="10041"/>
                    <a:pt x="4848" y="9939"/>
                  </a:cubicBezTo>
                  <a:close/>
                  <a:moveTo>
                    <a:pt x="14155" y="12220"/>
                  </a:moveTo>
                  <a:cubicBezTo>
                    <a:pt x="14269" y="12239"/>
                    <a:pt x="14277" y="12328"/>
                    <a:pt x="14310" y="12406"/>
                  </a:cubicBezTo>
                  <a:lnTo>
                    <a:pt x="14310" y="12406"/>
                  </a:lnTo>
                  <a:cubicBezTo>
                    <a:pt x="14299" y="12410"/>
                    <a:pt x="14289" y="12411"/>
                    <a:pt x="14279" y="12411"/>
                  </a:cubicBezTo>
                  <a:cubicBezTo>
                    <a:pt x="14210" y="12411"/>
                    <a:pt x="14187" y="12319"/>
                    <a:pt x="14135" y="12301"/>
                  </a:cubicBezTo>
                  <a:cubicBezTo>
                    <a:pt x="14135" y="12261"/>
                    <a:pt x="14155" y="12240"/>
                    <a:pt x="14155" y="12220"/>
                  </a:cubicBezTo>
                  <a:close/>
                  <a:moveTo>
                    <a:pt x="14461" y="12423"/>
                  </a:moveTo>
                  <a:cubicBezTo>
                    <a:pt x="14481" y="12464"/>
                    <a:pt x="14501" y="12505"/>
                    <a:pt x="14542" y="12546"/>
                  </a:cubicBezTo>
                  <a:cubicBezTo>
                    <a:pt x="14501" y="12566"/>
                    <a:pt x="14481" y="12566"/>
                    <a:pt x="14461" y="12566"/>
                  </a:cubicBezTo>
                  <a:cubicBezTo>
                    <a:pt x="14425" y="12512"/>
                    <a:pt x="14373" y="12474"/>
                    <a:pt x="14333" y="12423"/>
                  </a:cubicBezTo>
                  <a:close/>
                  <a:moveTo>
                    <a:pt x="2823" y="12420"/>
                  </a:moveTo>
                  <a:cubicBezTo>
                    <a:pt x="2935" y="12420"/>
                    <a:pt x="3008" y="12477"/>
                    <a:pt x="3097" y="12566"/>
                  </a:cubicBezTo>
                  <a:cubicBezTo>
                    <a:pt x="3015" y="12586"/>
                    <a:pt x="2954" y="12586"/>
                    <a:pt x="2873" y="12607"/>
                  </a:cubicBezTo>
                  <a:cubicBezTo>
                    <a:pt x="2852" y="12546"/>
                    <a:pt x="2811" y="12485"/>
                    <a:pt x="2771" y="12423"/>
                  </a:cubicBezTo>
                  <a:cubicBezTo>
                    <a:pt x="2789" y="12421"/>
                    <a:pt x="2807" y="12420"/>
                    <a:pt x="2823" y="12420"/>
                  </a:cubicBezTo>
                  <a:close/>
                  <a:moveTo>
                    <a:pt x="5052" y="12607"/>
                  </a:moveTo>
                  <a:cubicBezTo>
                    <a:pt x="5052" y="12668"/>
                    <a:pt x="5052" y="12709"/>
                    <a:pt x="5031" y="12749"/>
                  </a:cubicBezTo>
                  <a:lnTo>
                    <a:pt x="4991" y="12749"/>
                  </a:lnTo>
                  <a:cubicBezTo>
                    <a:pt x="4991" y="12729"/>
                    <a:pt x="4970" y="12688"/>
                    <a:pt x="4950" y="12647"/>
                  </a:cubicBezTo>
                  <a:cubicBezTo>
                    <a:pt x="4991" y="12627"/>
                    <a:pt x="5011" y="12627"/>
                    <a:pt x="5052" y="12607"/>
                  </a:cubicBezTo>
                  <a:close/>
                  <a:moveTo>
                    <a:pt x="17210" y="12749"/>
                  </a:moveTo>
                  <a:cubicBezTo>
                    <a:pt x="17214" y="12753"/>
                    <a:pt x="17218" y="12756"/>
                    <a:pt x="17222" y="12759"/>
                  </a:cubicBezTo>
                  <a:lnTo>
                    <a:pt x="17222" y="12759"/>
                  </a:lnTo>
                  <a:cubicBezTo>
                    <a:pt x="17225" y="12756"/>
                    <a:pt x="17228" y="12753"/>
                    <a:pt x="17230" y="12749"/>
                  </a:cubicBezTo>
                  <a:close/>
                  <a:moveTo>
                    <a:pt x="2547" y="12505"/>
                  </a:moveTo>
                  <a:cubicBezTo>
                    <a:pt x="2547" y="12627"/>
                    <a:pt x="2567" y="12729"/>
                    <a:pt x="2567" y="12831"/>
                  </a:cubicBezTo>
                  <a:cubicBezTo>
                    <a:pt x="2445" y="12831"/>
                    <a:pt x="2465" y="12749"/>
                    <a:pt x="2465" y="12709"/>
                  </a:cubicBezTo>
                  <a:cubicBezTo>
                    <a:pt x="2486" y="12647"/>
                    <a:pt x="2424" y="12566"/>
                    <a:pt x="2547" y="12505"/>
                  </a:cubicBezTo>
                  <a:close/>
                  <a:moveTo>
                    <a:pt x="14277" y="12709"/>
                  </a:moveTo>
                  <a:cubicBezTo>
                    <a:pt x="14298" y="12749"/>
                    <a:pt x="14298" y="12770"/>
                    <a:pt x="14298" y="12770"/>
                  </a:cubicBezTo>
                  <a:cubicBezTo>
                    <a:pt x="14257" y="12892"/>
                    <a:pt x="14175" y="12912"/>
                    <a:pt x="14053" y="12953"/>
                  </a:cubicBezTo>
                  <a:cubicBezTo>
                    <a:pt x="14074" y="12871"/>
                    <a:pt x="14094" y="12831"/>
                    <a:pt x="14094" y="12770"/>
                  </a:cubicBezTo>
                  <a:cubicBezTo>
                    <a:pt x="14155" y="12749"/>
                    <a:pt x="14216" y="12729"/>
                    <a:pt x="14277" y="12709"/>
                  </a:cubicBezTo>
                  <a:close/>
                  <a:moveTo>
                    <a:pt x="7720" y="12566"/>
                  </a:moveTo>
                  <a:lnTo>
                    <a:pt x="7720" y="12566"/>
                  </a:lnTo>
                  <a:cubicBezTo>
                    <a:pt x="7699" y="12709"/>
                    <a:pt x="7679" y="12831"/>
                    <a:pt x="7679" y="12933"/>
                  </a:cubicBezTo>
                  <a:cubicBezTo>
                    <a:pt x="7618" y="12933"/>
                    <a:pt x="7557" y="12912"/>
                    <a:pt x="7516" y="12912"/>
                  </a:cubicBezTo>
                  <a:cubicBezTo>
                    <a:pt x="7475" y="12912"/>
                    <a:pt x="7434" y="12933"/>
                    <a:pt x="7353" y="12973"/>
                  </a:cubicBezTo>
                  <a:cubicBezTo>
                    <a:pt x="7394" y="12892"/>
                    <a:pt x="7414" y="12831"/>
                    <a:pt x="7414" y="12790"/>
                  </a:cubicBezTo>
                  <a:cubicBezTo>
                    <a:pt x="7434" y="12749"/>
                    <a:pt x="7414" y="12709"/>
                    <a:pt x="7414" y="12607"/>
                  </a:cubicBezTo>
                  <a:cubicBezTo>
                    <a:pt x="7516" y="12607"/>
                    <a:pt x="7618" y="12586"/>
                    <a:pt x="7720" y="12566"/>
                  </a:cubicBezTo>
                  <a:close/>
                  <a:moveTo>
                    <a:pt x="6826" y="12188"/>
                  </a:moveTo>
                  <a:cubicBezTo>
                    <a:pt x="6898" y="12188"/>
                    <a:pt x="6952" y="12206"/>
                    <a:pt x="7007" y="12261"/>
                  </a:cubicBezTo>
                  <a:cubicBezTo>
                    <a:pt x="7068" y="12322"/>
                    <a:pt x="7129" y="12362"/>
                    <a:pt x="7190" y="12403"/>
                  </a:cubicBezTo>
                  <a:cubicBezTo>
                    <a:pt x="7170" y="12505"/>
                    <a:pt x="7170" y="12607"/>
                    <a:pt x="7149" y="12709"/>
                  </a:cubicBezTo>
                  <a:cubicBezTo>
                    <a:pt x="7109" y="12709"/>
                    <a:pt x="7068" y="12729"/>
                    <a:pt x="7027" y="12729"/>
                  </a:cubicBezTo>
                  <a:cubicBezTo>
                    <a:pt x="6966" y="12790"/>
                    <a:pt x="6925" y="12831"/>
                    <a:pt x="6885" y="12871"/>
                  </a:cubicBezTo>
                  <a:cubicBezTo>
                    <a:pt x="6864" y="12871"/>
                    <a:pt x="6864" y="12871"/>
                    <a:pt x="6864" y="12851"/>
                  </a:cubicBezTo>
                  <a:lnTo>
                    <a:pt x="6762" y="13014"/>
                  </a:lnTo>
                  <a:cubicBezTo>
                    <a:pt x="6681" y="12994"/>
                    <a:pt x="6661" y="12912"/>
                    <a:pt x="6681" y="12831"/>
                  </a:cubicBezTo>
                  <a:cubicBezTo>
                    <a:pt x="6701" y="12729"/>
                    <a:pt x="6701" y="12607"/>
                    <a:pt x="6681" y="12464"/>
                  </a:cubicBezTo>
                  <a:lnTo>
                    <a:pt x="6681" y="12464"/>
                  </a:lnTo>
                  <a:lnTo>
                    <a:pt x="6864" y="12546"/>
                  </a:lnTo>
                  <a:cubicBezTo>
                    <a:pt x="6925" y="12566"/>
                    <a:pt x="6986" y="12566"/>
                    <a:pt x="7047" y="12566"/>
                  </a:cubicBezTo>
                  <a:cubicBezTo>
                    <a:pt x="7027" y="12403"/>
                    <a:pt x="7027" y="12383"/>
                    <a:pt x="6905" y="12362"/>
                  </a:cubicBezTo>
                  <a:cubicBezTo>
                    <a:pt x="6803" y="12342"/>
                    <a:pt x="6783" y="12281"/>
                    <a:pt x="6701" y="12199"/>
                  </a:cubicBezTo>
                  <a:cubicBezTo>
                    <a:pt x="6749" y="12193"/>
                    <a:pt x="6790" y="12188"/>
                    <a:pt x="6826" y="12188"/>
                  </a:cubicBezTo>
                  <a:close/>
                  <a:moveTo>
                    <a:pt x="7007" y="12953"/>
                  </a:moveTo>
                  <a:cubicBezTo>
                    <a:pt x="7047" y="12953"/>
                    <a:pt x="7068" y="12973"/>
                    <a:pt x="7109" y="12973"/>
                  </a:cubicBezTo>
                  <a:cubicBezTo>
                    <a:pt x="7109" y="13014"/>
                    <a:pt x="7109" y="13055"/>
                    <a:pt x="7109" y="13116"/>
                  </a:cubicBezTo>
                  <a:cubicBezTo>
                    <a:pt x="7027" y="13075"/>
                    <a:pt x="6986" y="13055"/>
                    <a:pt x="7007" y="12953"/>
                  </a:cubicBezTo>
                  <a:close/>
                  <a:moveTo>
                    <a:pt x="7251" y="13055"/>
                  </a:moveTo>
                  <a:lnTo>
                    <a:pt x="7251" y="13055"/>
                  </a:lnTo>
                  <a:cubicBezTo>
                    <a:pt x="7353" y="13075"/>
                    <a:pt x="7394" y="13075"/>
                    <a:pt x="7475" y="13075"/>
                  </a:cubicBezTo>
                  <a:cubicBezTo>
                    <a:pt x="7434" y="13136"/>
                    <a:pt x="7434" y="13157"/>
                    <a:pt x="7414" y="13197"/>
                  </a:cubicBezTo>
                  <a:cubicBezTo>
                    <a:pt x="7373" y="13157"/>
                    <a:pt x="7333" y="13136"/>
                    <a:pt x="7251" y="13055"/>
                  </a:cubicBezTo>
                  <a:close/>
                  <a:moveTo>
                    <a:pt x="17841" y="13055"/>
                  </a:moveTo>
                  <a:cubicBezTo>
                    <a:pt x="17841" y="13136"/>
                    <a:pt x="17862" y="13177"/>
                    <a:pt x="17882" y="13258"/>
                  </a:cubicBezTo>
                  <a:cubicBezTo>
                    <a:pt x="17801" y="13238"/>
                    <a:pt x="17760" y="13218"/>
                    <a:pt x="17699" y="13197"/>
                  </a:cubicBezTo>
                  <a:cubicBezTo>
                    <a:pt x="17760" y="13136"/>
                    <a:pt x="17780" y="13116"/>
                    <a:pt x="17841" y="13055"/>
                  </a:cubicBezTo>
                  <a:close/>
                  <a:moveTo>
                    <a:pt x="6701" y="13116"/>
                  </a:moveTo>
                  <a:cubicBezTo>
                    <a:pt x="6803" y="13197"/>
                    <a:pt x="6905" y="13258"/>
                    <a:pt x="7027" y="13279"/>
                  </a:cubicBezTo>
                  <a:cubicBezTo>
                    <a:pt x="7007" y="13299"/>
                    <a:pt x="7007" y="13320"/>
                    <a:pt x="6986" y="13320"/>
                  </a:cubicBezTo>
                  <a:cubicBezTo>
                    <a:pt x="6905" y="13340"/>
                    <a:pt x="6823" y="13340"/>
                    <a:pt x="6742" y="13340"/>
                  </a:cubicBezTo>
                  <a:cubicBezTo>
                    <a:pt x="6722" y="13320"/>
                    <a:pt x="6681" y="13299"/>
                    <a:pt x="6661" y="13258"/>
                  </a:cubicBezTo>
                  <a:cubicBezTo>
                    <a:pt x="6661" y="13218"/>
                    <a:pt x="6640" y="13177"/>
                    <a:pt x="6640" y="13136"/>
                  </a:cubicBezTo>
                  <a:cubicBezTo>
                    <a:pt x="6661" y="13136"/>
                    <a:pt x="6701" y="13116"/>
                    <a:pt x="6701" y="13116"/>
                  </a:cubicBezTo>
                  <a:close/>
                  <a:moveTo>
                    <a:pt x="4033" y="13218"/>
                  </a:moveTo>
                  <a:cubicBezTo>
                    <a:pt x="4054" y="13258"/>
                    <a:pt x="4074" y="13299"/>
                    <a:pt x="4115" y="13360"/>
                  </a:cubicBezTo>
                  <a:cubicBezTo>
                    <a:pt x="3993" y="13320"/>
                    <a:pt x="3993" y="13320"/>
                    <a:pt x="4033" y="13218"/>
                  </a:cubicBezTo>
                  <a:close/>
                  <a:moveTo>
                    <a:pt x="6825" y="13485"/>
                  </a:moveTo>
                  <a:cubicBezTo>
                    <a:pt x="6850" y="13485"/>
                    <a:pt x="6878" y="13494"/>
                    <a:pt x="6905" y="13503"/>
                  </a:cubicBezTo>
                  <a:cubicBezTo>
                    <a:pt x="6905" y="13523"/>
                    <a:pt x="6885" y="13564"/>
                    <a:pt x="6885" y="13605"/>
                  </a:cubicBezTo>
                  <a:cubicBezTo>
                    <a:pt x="6823" y="13584"/>
                    <a:pt x="6783" y="13564"/>
                    <a:pt x="6742" y="13544"/>
                  </a:cubicBezTo>
                  <a:cubicBezTo>
                    <a:pt x="6765" y="13499"/>
                    <a:pt x="6793" y="13485"/>
                    <a:pt x="6825" y="13485"/>
                  </a:cubicBezTo>
                  <a:close/>
                  <a:moveTo>
                    <a:pt x="17179" y="13484"/>
                  </a:moveTo>
                  <a:cubicBezTo>
                    <a:pt x="17268" y="13484"/>
                    <a:pt x="17330" y="13519"/>
                    <a:pt x="17373" y="13605"/>
                  </a:cubicBezTo>
                  <a:cubicBezTo>
                    <a:pt x="17358" y="13619"/>
                    <a:pt x="17344" y="13633"/>
                    <a:pt x="17337" y="13633"/>
                  </a:cubicBezTo>
                  <a:cubicBezTo>
                    <a:pt x="17334" y="13633"/>
                    <a:pt x="17332" y="13631"/>
                    <a:pt x="17332" y="13625"/>
                  </a:cubicBezTo>
                  <a:cubicBezTo>
                    <a:pt x="17251" y="13605"/>
                    <a:pt x="17169" y="13544"/>
                    <a:pt x="17047" y="13503"/>
                  </a:cubicBezTo>
                  <a:cubicBezTo>
                    <a:pt x="17096" y="13490"/>
                    <a:pt x="17140" y="13484"/>
                    <a:pt x="17179" y="13484"/>
                  </a:cubicBezTo>
                  <a:close/>
                  <a:moveTo>
                    <a:pt x="3809" y="13462"/>
                  </a:moveTo>
                  <a:lnTo>
                    <a:pt x="3809" y="13462"/>
                  </a:lnTo>
                  <a:cubicBezTo>
                    <a:pt x="3972" y="13523"/>
                    <a:pt x="3972" y="13523"/>
                    <a:pt x="3932" y="13645"/>
                  </a:cubicBezTo>
                  <a:cubicBezTo>
                    <a:pt x="3891" y="13584"/>
                    <a:pt x="3870" y="13544"/>
                    <a:pt x="3809" y="13462"/>
                  </a:cubicBezTo>
                  <a:close/>
                  <a:moveTo>
                    <a:pt x="7312" y="13340"/>
                  </a:moveTo>
                  <a:lnTo>
                    <a:pt x="7312" y="13340"/>
                  </a:lnTo>
                  <a:cubicBezTo>
                    <a:pt x="7373" y="13381"/>
                    <a:pt x="7394" y="13381"/>
                    <a:pt x="7434" y="13401"/>
                  </a:cubicBezTo>
                  <a:cubicBezTo>
                    <a:pt x="7414" y="13482"/>
                    <a:pt x="7394" y="13564"/>
                    <a:pt x="7373" y="13666"/>
                  </a:cubicBezTo>
                  <a:cubicBezTo>
                    <a:pt x="7272" y="13564"/>
                    <a:pt x="7373" y="13462"/>
                    <a:pt x="7312" y="13340"/>
                  </a:cubicBezTo>
                  <a:close/>
                  <a:moveTo>
                    <a:pt x="7536" y="13686"/>
                  </a:moveTo>
                  <a:cubicBezTo>
                    <a:pt x="7597" y="13706"/>
                    <a:pt x="7638" y="13747"/>
                    <a:pt x="7618" y="13849"/>
                  </a:cubicBezTo>
                  <a:cubicBezTo>
                    <a:pt x="7557" y="13808"/>
                    <a:pt x="7536" y="13768"/>
                    <a:pt x="7536" y="13686"/>
                  </a:cubicBezTo>
                  <a:close/>
                  <a:moveTo>
                    <a:pt x="17638" y="13645"/>
                  </a:moveTo>
                  <a:cubicBezTo>
                    <a:pt x="17719" y="13706"/>
                    <a:pt x="17760" y="13727"/>
                    <a:pt x="17821" y="13788"/>
                  </a:cubicBezTo>
                  <a:cubicBezTo>
                    <a:pt x="17821" y="13808"/>
                    <a:pt x="17821" y="13849"/>
                    <a:pt x="17821" y="13951"/>
                  </a:cubicBezTo>
                  <a:cubicBezTo>
                    <a:pt x="17739" y="13829"/>
                    <a:pt x="17658" y="13788"/>
                    <a:pt x="17638" y="13645"/>
                  </a:cubicBezTo>
                  <a:close/>
                  <a:moveTo>
                    <a:pt x="17495" y="13727"/>
                  </a:moveTo>
                  <a:cubicBezTo>
                    <a:pt x="17617" y="13747"/>
                    <a:pt x="17617" y="13869"/>
                    <a:pt x="17658" y="13971"/>
                  </a:cubicBezTo>
                  <a:cubicBezTo>
                    <a:pt x="17617" y="13971"/>
                    <a:pt x="17577" y="13992"/>
                    <a:pt x="17536" y="13992"/>
                  </a:cubicBezTo>
                  <a:cubicBezTo>
                    <a:pt x="17495" y="14012"/>
                    <a:pt x="17454" y="14012"/>
                    <a:pt x="17393" y="14032"/>
                  </a:cubicBezTo>
                  <a:cubicBezTo>
                    <a:pt x="17373" y="13971"/>
                    <a:pt x="17352" y="13930"/>
                    <a:pt x="17332" y="13890"/>
                  </a:cubicBezTo>
                  <a:cubicBezTo>
                    <a:pt x="17312" y="13849"/>
                    <a:pt x="17271" y="13829"/>
                    <a:pt x="17251" y="13788"/>
                  </a:cubicBezTo>
                  <a:cubicBezTo>
                    <a:pt x="17271" y="13768"/>
                    <a:pt x="17271" y="13747"/>
                    <a:pt x="17271" y="13747"/>
                  </a:cubicBezTo>
                  <a:cubicBezTo>
                    <a:pt x="17312" y="13768"/>
                    <a:pt x="17352" y="13788"/>
                    <a:pt x="17393" y="13808"/>
                  </a:cubicBezTo>
                  <a:cubicBezTo>
                    <a:pt x="17434" y="13768"/>
                    <a:pt x="17475" y="13747"/>
                    <a:pt x="17495" y="13727"/>
                  </a:cubicBezTo>
                  <a:close/>
                  <a:moveTo>
                    <a:pt x="16843" y="13951"/>
                  </a:moveTo>
                  <a:lnTo>
                    <a:pt x="16843" y="13951"/>
                  </a:lnTo>
                  <a:cubicBezTo>
                    <a:pt x="16925" y="14012"/>
                    <a:pt x="16945" y="14053"/>
                    <a:pt x="16884" y="14114"/>
                  </a:cubicBezTo>
                  <a:cubicBezTo>
                    <a:pt x="16823" y="14093"/>
                    <a:pt x="16803" y="14032"/>
                    <a:pt x="16843" y="13951"/>
                  </a:cubicBezTo>
                  <a:close/>
                  <a:moveTo>
                    <a:pt x="2262" y="13890"/>
                  </a:moveTo>
                  <a:cubicBezTo>
                    <a:pt x="2363" y="13971"/>
                    <a:pt x="2465" y="14053"/>
                    <a:pt x="2567" y="14155"/>
                  </a:cubicBezTo>
                  <a:cubicBezTo>
                    <a:pt x="2587" y="14155"/>
                    <a:pt x="2567" y="14175"/>
                    <a:pt x="2567" y="14195"/>
                  </a:cubicBezTo>
                  <a:cubicBezTo>
                    <a:pt x="2567" y="14195"/>
                    <a:pt x="2547" y="14216"/>
                    <a:pt x="2526" y="14216"/>
                  </a:cubicBezTo>
                  <a:cubicBezTo>
                    <a:pt x="2506" y="14216"/>
                    <a:pt x="2465" y="14195"/>
                    <a:pt x="2424" y="14195"/>
                  </a:cubicBezTo>
                  <a:cubicBezTo>
                    <a:pt x="2363" y="14093"/>
                    <a:pt x="2302" y="14012"/>
                    <a:pt x="2241" y="13930"/>
                  </a:cubicBezTo>
                  <a:cubicBezTo>
                    <a:pt x="2241" y="13910"/>
                    <a:pt x="2262" y="13890"/>
                    <a:pt x="2262" y="13890"/>
                  </a:cubicBezTo>
                  <a:close/>
                  <a:moveTo>
                    <a:pt x="2139" y="14032"/>
                  </a:moveTo>
                  <a:cubicBezTo>
                    <a:pt x="2200" y="14093"/>
                    <a:pt x="2282" y="14134"/>
                    <a:pt x="2282" y="14236"/>
                  </a:cubicBezTo>
                  <a:cubicBezTo>
                    <a:pt x="2167" y="14217"/>
                    <a:pt x="2106" y="14143"/>
                    <a:pt x="2065" y="14067"/>
                  </a:cubicBezTo>
                  <a:lnTo>
                    <a:pt x="2065" y="14067"/>
                  </a:lnTo>
                  <a:cubicBezTo>
                    <a:pt x="2083" y="14052"/>
                    <a:pt x="2103" y="14050"/>
                    <a:pt x="2139" y="14032"/>
                  </a:cubicBezTo>
                  <a:close/>
                  <a:moveTo>
                    <a:pt x="9471" y="14093"/>
                  </a:moveTo>
                  <a:cubicBezTo>
                    <a:pt x="9471" y="14155"/>
                    <a:pt x="9471" y="14216"/>
                    <a:pt x="9471" y="14277"/>
                  </a:cubicBezTo>
                  <a:cubicBezTo>
                    <a:pt x="9454" y="14288"/>
                    <a:pt x="9442" y="14294"/>
                    <a:pt x="9433" y="14294"/>
                  </a:cubicBezTo>
                  <a:cubicBezTo>
                    <a:pt x="9408" y="14294"/>
                    <a:pt x="9404" y="14247"/>
                    <a:pt x="9390" y="14114"/>
                  </a:cubicBezTo>
                  <a:cubicBezTo>
                    <a:pt x="9410" y="14114"/>
                    <a:pt x="9430" y="14114"/>
                    <a:pt x="9471" y="14093"/>
                  </a:cubicBezTo>
                  <a:close/>
                  <a:moveTo>
                    <a:pt x="17536" y="14175"/>
                  </a:moveTo>
                  <a:cubicBezTo>
                    <a:pt x="17556" y="14236"/>
                    <a:pt x="17577" y="14277"/>
                    <a:pt x="17617" y="14338"/>
                  </a:cubicBezTo>
                  <a:cubicBezTo>
                    <a:pt x="17515" y="14317"/>
                    <a:pt x="17434" y="14317"/>
                    <a:pt x="17373" y="14317"/>
                  </a:cubicBezTo>
                  <a:cubicBezTo>
                    <a:pt x="17352" y="14277"/>
                    <a:pt x="17352" y="14256"/>
                    <a:pt x="17352" y="14216"/>
                  </a:cubicBezTo>
                  <a:cubicBezTo>
                    <a:pt x="17414" y="14195"/>
                    <a:pt x="17475" y="14195"/>
                    <a:pt x="17536" y="14175"/>
                  </a:cubicBezTo>
                  <a:close/>
                  <a:moveTo>
                    <a:pt x="9267" y="14195"/>
                  </a:moveTo>
                  <a:lnTo>
                    <a:pt x="9267" y="14195"/>
                  </a:lnTo>
                  <a:cubicBezTo>
                    <a:pt x="9288" y="14256"/>
                    <a:pt x="9288" y="14297"/>
                    <a:pt x="9308" y="14399"/>
                  </a:cubicBezTo>
                  <a:cubicBezTo>
                    <a:pt x="9206" y="14317"/>
                    <a:pt x="9247" y="14256"/>
                    <a:pt x="9267" y="14195"/>
                  </a:cubicBezTo>
                  <a:close/>
                  <a:moveTo>
                    <a:pt x="2221" y="14358"/>
                  </a:moveTo>
                  <a:cubicBezTo>
                    <a:pt x="2282" y="14379"/>
                    <a:pt x="2323" y="14399"/>
                    <a:pt x="2384" y="14440"/>
                  </a:cubicBezTo>
                  <a:cubicBezTo>
                    <a:pt x="2384" y="14480"/>
                    <a:pt x="2384" y="14521"/>
                    <a:pt x="2343" y="14521"/>
                  </a:cubicBezTo>
                  <a:cubicBezTo>
                    <a:pt x="2315" y="14549"/>
                    <a:pt x="2282" y="14565"/>
                    <a:pt x="2247" y="14565"/>
                  </a:cubicBezTo>
                  <a:cubicBezTo>
                    <a:pt x="2206" y="14565"/>
                    <a:pt x="2163" y="14544"/>
                    <a:pt x="2119" y="14501"/>
                  </a:cubicBezTo>
                  <a:cubicBezTo>
                    <a:pt x="2160" y="14460"/>
                    <a:pt x="2180" y="14399"/>
                    <a:pt x="2221" y="14358"/>
                  </a:cubicBezTo>
                  <a:close/>
                  <a:moveTo>
                    <a:pt x="8867" y="14485"/>
                  </a:moveTo>
                  <a:cubicBezTo>
                    <a:pt x="8897" y="14485"/>
                    <a:pt x="8917" y="14515"/>
                    <a:pt x="8962" y="14582"/>
                  </a:cubicBezTo>
                  <a:cubicBezTo>
                    <a:pt x="8880" y="14582"/>
                    <a:pt x="8840" y="14562"/>
                    <a:pt x="8758" y="14541"/>
                  </a:cubicBezTo>
                  <a:cubicBezTo>
                    <a:pt x="8813" y="14505"/>
                    <a:pt x="8843" y="14485"/>
                    <a:pt x="8867" y="14485"/>
                  </a:cubicBezTo>
                  <a:close/>
                  <a:moveTo>
                    <a:pt x="10515" y="10946"/>
                  </a:moveTo>
                  <a:cubicBezTo>
                    <a:pt x="10603" y="10946"/>
                    <a:pt x="10672" y="11006"/>
                    <a:pt x="10754" y="11039"/>
                  </a:cubicBezTo>
                  <a:cubicBezTo>
                    <a:pt x="10673" y="11344"/>
                    <a:pt x="10591" y="11650"/>
                    <a:pt x="10489" y="11975"/>
                  </a:cubicBezTo>
                  <a:cubicBezTo>
                    <a:pt x="10510" y="11996"/>
                    <a:pt x="10530" y="12016"/>
                    <a:pt x="10571" y="12036"/>
                  </a:cubicBezTo>
                  <a:cubicBezTo>
                    <a:pt x="10530" y="12220"/>
                    <a:pt x="10469" y="12423"/>
                    <a:pt x="10428" y="12607"/>
                  </a:cubicBezTo>
                  <a:cubicBezTo>
                    <a:pt x="10367" y="12790"/>
                    <a:pt x="10326" y="12973"/>
                    <a:pt x="10265" y="13136"/>
                  </a:cubicBezTo>
                  <a:cubicBezTo>
                    <a:pt x="10245" y="13218"/>
                    <a:pt x="10225" y="13299"/>
                    <a:pt x="10184" y="13381"/>
                  </a:cubicBezTo>
                  <a:cubicBezTo>
                    <a:pt x="10123" y="13482"/>
                    <a:pt x="10082" y="13584"/>
                    <a:pt x="10082" y="13706"/>
                  </a:cubicBezTo>
                  <a:cubicBezTo>
                    <a:pt x="10082" y="13788"/>
                    <a:pt x="10041" y="13849"/>
                    <a:pt x="9980" y="13890"/>
                  </a:cubicBezTo>
                  <a:cubicBezTo>
                    <a:pt x="9980" y="14012"/>
                    <a:pt x="10001" y="14134"/>
                    <a:pt x="9858" y="14216"/>
                  </a:cubicBezTo>
                  <a:cubicBezTo>
                    <a:pt x="9919" y="14297"/>
                    <a:pt x="9817" y="14358"/>
                    <a:pt x="9817" y="14460"/>
                  </a:cubicBezTo>
                  <a:cubicBezTo>
                    <a:pt x="9838" y="14480"/>
                    <a:pt x="9858" y="14521"/>
                    <a:pt x="9899" y="14582"/>
                  </a:cubicBezTo>
                  <a:cubicBezTo>
                    <a:pt x="9856" y="14599"/>
                    <a:pt x="9813" y="14606"/>
                    <a:pt x="9771" y="14606"/>
                  </a:cubicBezTo>
                  <a:cubicBezTo>
                    <a:pt x="9714" y="14606"/>
                    <a:pt x="9661" y="14594"/>
                    <a:pt x="9614" y="14582"/>
                  </a:cubicBezTo>
                  <a:cubicBezTo>
                    <a:pt x="9573" y="14460"/>
                    <a:pt x="9695" y="14419"/>
                    <a:pt x="9695" y="14317"/>
                  </a:cubicBezTo>
                  <a:cubicBezTo>
                    <a:pt x="9695" y="14277"/>
                    <a:pt x="9675" y="14216"/>
                    <a:pt x="9654" y="14155"/>
                  </a:cubicBezTo>
                  <a:cubicBezTo>
                    <a:pt x="9695" y="14134"/>
                    <a:pt x="9715" y="14114"/>
                    <a:pt x="9736" y="14093"/>
                  </a:cubicBezTo>
                  <a:cubicBezTo>
                    <a:pt x="9675" y="14012"/>
                    <a:pt x="9614" y="13930"/>
                    <a:pt x="9552" y="13849"/>
                  </a:cubicBezTo>
                  <a:cubicBezTo>
                    <a:pt x="9461" y="13922"/>
                    <a:pt x="9387" y="13995"/>
                    <a:pt x="9270" y="13995"/>
                  </a:cubicBezTo>
                  <a:cubicBezTo>
                    <a:pt x="9256" y="13995"/>
                    <a:pt x="9242" y="13994"/>
                    <a:pt x="9227" y="13992"/>
                  </a:cubicBezTo>
                  <a:cubicBezTo>
                    <a:pt x="9186" y="13992"/>
                    <a:pt x="9125" y="14053"/>
                    <a:pt x="9064" y="14093"/>
                  </a:cubicBezTo>
                  <a:cubicBezTo>
                    <a:pt x="8962" y="14032"/>
                    <a:pt x="8860" y="13951"/>
                    <a:pt x="8738" y="13869"/>
                  </a:cubicBezTo>
                  <a:cubicBezTo>
                    <a:pt x="8758" y="13849"/>
                    <a:pt x="8779" y="13808"/>
                    <a:pt x="8799" y="13747"/>
                  </a:cubicBezTo>
                  <a:cubicBezTo>
                    <a:pt x="8717" y="13564"/>
                    <a:pt x="8819" y="13381"/>
                    <a:pt x="8819" y="13177"/>
                  </a:cubicBezTo>
                  <a:cubicBezTo>
                    <a:pt x="8840" y="13157"/>
                    <a:pt x="8860" y="13157"/>
                    <a:pt x="8901" y="13136"/>
                  </a:cubicBezTo>
                  <a:cubicBezTo>
                    <a:pt x="8941" y="13034"/>
                    <a:pt x="8962" y="12933"/>
                    <a:pt x="8921" y="12810"/>
                  </a:cubicBezTo>
                  <a:cubicBezTo>
                    <a:pt x="9023" y="12709"/>
                    <a:pt x="8880" y="12586"/>
                    <a:pt x="8962" y="12505"/>
                  </a:cubicBezTo>
                  <a:cubicBezTo>
                    <a:pt x="9104" y="12485"/>
                    <a:pt x="9227" y="12464"/>
                    <a:pt x="9328" y="12444"/>
                  </a:cubicBezTo>
                  <a:cubicBezTo>
                    <a:pt x="9288" y="12403"/>
                    <a:pt x="9247" y="12383"/>
                    <a:pt x="9206" y="12342"/>
                  </a:cubicBezTo>
                  <a:cubicBezTo>
                    <a:pt x="9206" y="12261"/>
                    <a:pt x="9227" y="12199"/>
                    <a:pt x="9227" y="12118"/>
                  </a:cubicBezTo>
                  <a:cubicBezTo>
                    <a:pt x="9206" y="12077"/>
                    <a:pt x="9166" y="12036"/>
                    <a:pt x="9145" y="12016"/>
                  </a:cubicBezTo>
                  <a:lnTo>
                    <a:pt x="9166" y="11975"/>
                  </a:lnTo>
                  <a:cubicBezTo>
                    <a:pt x="9247" y="12036"/>
                    <a:pt x="9328" y="12098"/>
                    <a:pt x="9410" y="12138"/>
                  </a:cubicBezTo>
                  <a:cubicBezTo>
                    <a:pt x="9430" y="11996"/>
                    <a:pt x="9369" y="11853"/>
                    <a:pt x="9247" y="11751"/>
                  </a:cubicBezTo>
                  <a:cubicBezTo>
                    <a:pt x="9247" y="11629"/>
                    <a:pt x="9227" y="11487"/>
                    <a:pt x="9267" y="11385"/>
                  </a:cubicBezTo>
                  <a:cubicBezTo>
                    <a:pt x="9349" y="11324"/>
                    <a:pt x="9430" y="11263"/>
                    <a:pt x="9512" y="11202"/>
                  </a:cubicBezTo>
                  <a:cubicBezTo>
                    <a:pt x="9471" y="11161"/>
                    <a:pt x="9430" y="11140"/>
                    <a:pt x="9390" y="11120"/>
                  </a:cubicBezTo>
                  <a:cubicBezTo>
                    <a:pt x="9410" y="11059"/>
                    <a:pt x="9614" y="11018"/>
                    <a:pt x="9797" y="11018"/>
                  </a:cubicBezTo>
                  <a:cubicBezTo>
                    <a:pt x="9838" y="11059"/>
                    <a:pt x="9817" y="11120"/>
                    <a:pt x="9776" y="11161"/>
                  </a:cubicBezTo>
                  <a:cubicBezTo>
                    <a:pt x="9756" y="11181"/>
                    <a:pt x="9736" y="11222"/>
                    <a:pt x="9695" y="11263"/>
                  </a:cubicBezTo>
                  <a:cubicBezTo>
                    <a:pt x="9726" y="11281"/>
                    <a:pt x="9753" y="11288"/>
                    <a:pt x="9777" y="11288"/>
                  </a:cubicBezTo>
                  <a:cubicBezTo>
                    <a:pt x="9832" y="11288"/>
                    <a:pt x="9870" y="11250"/>
                    <a:pt x="9899" y="11222"/>
                  </a:cubicBezTo>
                  <a:cubicBezTo>
                    <a:pt x="9960" y="11263"/>
                    <a:pt x="10021" y="11303"/>
                    <a:pt x="10062" y="11344"/>
                  </a:cubicBezTo>
                  <a:cubicBezTo>
                    <a:pt x="10021" y="11588"/>
                    <a:pt x="9980" y="11812"/>
                    <a:pt x="9919" y="12057"/>
                  </a:cubicBezTo>
                  <a:cubicBezTo>
                    <a:pt x="9776" y="12159"/>
                    <a:pt x="9573" y="12118"/>
                    <a:pt x="9410" y="12138"/>
                  </a:cubicBezTo>
                  <a:cubicBezTo>
                    <a:pt x="9471" y="12199"/>
                    <a:pt x="9552" y="12240"/>
                    <a:pt x="9573" y="12342"/>
                  </a:cubicBezTo>
                  <a:cubicBezTo>
                    <a:pt x="9609" y="12324"/>
                    <a:pt x="9630" y="12314"/>
                    <a:pt x="9650" y="12314"/>
                  </a:cubicBezTo>
                  <a:cubicBezTo>
                    <a:pt x="9675" y="12314"/>
                    <a:pt x="9700" y="12329"/>
                    <a:pt x="9756" y="12362"/>
                  </a:cubicBezTo>
                  <a:cubicBezTo>
                    <a:pt x="9736" y="12383"/>
                    <a:pt x="9715" y="12423"/>
                    <a:pt x="9675" y="12423"/>
                  </a:cubicBezTo>
                  <a:cubicBezTo>
                    <a:pt x="9614" y="12444"/>
                    <a:pt x="9552" y="12464"/>
                    <a:pt x="9471" y="12485"/>
                  </a:cubicBezTo>
                  <a:cubicBezTo>
                    <a:pt x="9573" y="12505"/>
                    <a:pt x="9654" y="12525"/>
                    <a:pt x="9756" y="12546"/>
                  </a:cubicBezTo>
                  <a:cubicBezTo>
                    <a:pt x="9756" y="12566"/>
                    <a:pt x="9776" y="12586"/>
                    <a:pt x="9797" y="12627"/>
                  </a:cubicBezTo>
                  <a:cubicBezTo>
                    <a:pt x="9838" y="12586"/>
                    <a:pt x="9878" y="12546"/>
                    <a:pt x="9919" y="12525"/>
                  </a:cubicBezTo>
                  <a:lnTo>
                    <a:pt x="10062" y="12525"/>
                  </a:lnTo>
                  <a:cubicBezTo>
                    <a:pt x="10082" y="12423"/>
                    <a:pt x="10082" y="12342"/>
                    <a:pt x="10102" y="12240"/>
                  </a:cubicBezTo>
                  <a:cubicBezTo>
                    <a:pt x="10082" y="12220"/>
                    <a:pt x="10062" y="12179"/>
                    <a:pt x="10041" y="12159"/>
                  </a:cubicBezTo>
                  <a:cubicBezTo>
                    <a:pt x="10102" y="12077"/>
                    <a:pt x="10163" y="11996"/>
                    <a:pt x="10204" y="11914"/>
                  </a:cubicBezTo>
                  <a:cubicBezTo>
                    <a:pt x="10184" y="11874"/>
                    <a:pt x="10163" y="11853"/>
                    <a:pt x="10143" y="11812"/>
                  </a:cubicBezTo>
                  <a:cubicBezTo>
                    <a:pt x="10184" y="11772"/>
                    <a:pt x="10245" y="11731"/>
                    <a:pt x="10286" y="11670"/>
                  </a:cubicBezTo>
                  <a:cubicBezTo>
                    <a:pt x="10286" y="11588"/>
                    <a:pt x="10286" y="11487"/>
                    <a:pt x="10265" y="11405"/>
                  </a:cubicBezTo>
                  <a:cubicBezTo>
                    <a:pt x="10306" y="11385"/>
                    <a:pt x="10347" y="11364"/>
                    <a:pt x="10387" y="11344"/>
                  </a:cubicBezTo>
                  <a:cubicBezTo>
                    <a:pt x="10387" y="11283"/>
                    <a:pt x="10387" y="11242"/>
                    <a:pt x="10387" y="11181"/>
                  </a:cubicBezTo>
                  <a:cubicBezTo>
                    <a:pt x="10408" y="11161"/>
                    <a:pt x="10449" y="11140"/>
                    <a:pt x="10489" y="11120"/>
                  </a:cubicBezTo>
                  <a:cubicBezTo>
                    <a:pt x="10469" y="11059"/>
                    <a:pt x="10449" y="11018"/>
                    <a:pt x="10449" y="10957"/>
                  </a:cubicBezTo>
                  <a:cubicBezTo>
                    <a:pt x="10472" y="10949"/>
                    <a:pt x="10494" y="10946"/>
                    <a:pt x="10515" y="10946"/>
                  </a:cubicBezTo>
                  <a:close/>
                  <a:moveTo>
                    <a:pt x="4807" y="14501"/>
                  </a:moveTo>
                  <a:cubicBezTo>
                    <a:pt x="4807" y="14541"/>
                    <a:pt x="4807" y="14582"/>
                    <a:pt x="4787" y="14643"/>
                  </a:cubicBezTo>
                  <a:cubicBezTo>
                    <a:pt x="4746" y="14603"/>
                    <a:pt x="4726" y="14562"/>
                    <a:pt x="4665" y="14501"/>
                  </a:cubicBezTo>
                  <a:close/>
                  <a:moveTo>
                    <a:pt x="2484" y="14619"/>
                  </a:moveTo>
                  <a:cubicBezTo>
                    <a:pt x="2566" y="14619"/>
                    <a:pt x="2605" y="14713"/>
                    <a:pt x="2669" y="14745"/>
                  </a:cubicBezTo>
                  <a:cubicBezTo>
                    <a:pt x="2613" y="14782"/>
                    <a:pt x="2557" y="14820"/>
                    <a:pt x="2501" y="14857"/>
                  </a:cubicBezTo>
                  <a:lnTo>
                    <a:pt x="2501" y="14857"/>
                  </a:lnTo>
                  <a:cubicBezTo>
                    <a:pt x="2463" y="14781"/>
                    <a:pt x="2443" y="14721"/>
                    <a:pt x="2404" y="14643"/>
                  </a:cubicBezTo>
                  <a:cubicBezTo>
                    <a:pt x="2435" y="14626"/>
                    <a:pt x="2461" y="14619"/>
                    <a:pt x="2484" y="14619"/>
                  </a:cubicBezTo>
                  <a:close/>
                  <a:moveTo>
                    <a:pt x="9491" y="14745"/>
                  </a:moveTo>
                  <a:lnTo>
                    <a:pt x="9491" y="14745"/>
                  </a:lnTo>
                  <a:cubicBezTo>
                    <a:pt x="9654" y="14806"/>
                    <a:pt x="9675" y="14827"/>
                    <a:pt x="9573" y="14949"/>
                  </a:cubicBezTo>
                  <a:cubicBezTo>
                    <a:pt x="9491" y="14908"/>
                    <a:pt x="9491" y="14827"/>
                    <a:pt x="9491" y="14745"/>
                  </a:cubicBezTo>
                  <a:close/>
                  <a:moveTo>
                    <a:pt x="17678" y="14765"/>
                  </a:moveTo>
                  <a:cubicBezTo>
                    <a:pt x="17760" y="14867"/>
                    <a:pt x="17699" y="14928"/>
                    <a:pt x="17658" y="15010"/>
                  </a:cubicBezTo>
                  <a:cubicBezTo>
                    <a:pt x="17617" y="14990"/>
                    <a:pt x="17617" y="14990"/>
                    <a:pt x="17577" y="14969"/>
                  </a:cubicBezTo>
                  <a:cubicBezTo>
                    <a:pt x="17617" y="14908"/>
                    <a:pt x="17638" y="14847"/>
                    <a:pt x="17678" y="14765"/>
                  </a:cubicBezTo>
                  <a:close/>
                  <a:moveTo>
                    <a:pt x="13931" y="14867"/>
                  </a:moveTo>
                  <a:cubicBezTo>
                    <a:pt x="13992" y="14867"/>
                    <a:pt x="14053" y="14867"/>
                    <a:pt x="14135" y="14888"/>
                  </a:cubicBezTo>
                  <a:cubicBezTo>
                    <a:pt x="14135" y="14949"/>
                    <a:pt x="14135" y="15010"/>
                    <a:pt x="14114" y="15071"/>
                  </a:cubicBezTo>
                  <a:cubicBezTo>
                    <a:pt x="14058" y="15062"/>
                    <a:pt x="13997" y="15048"/>
                    <a:pt x="13938" y="15048"/>
                  </a:cubicBezTo>
                  <a:cubicBezTo>
                    <a:pt x="13869" y="15048"/>
                    <a:pt x="13803" y="15066"/>
                    <a:pt x="13748" y="15132"/>
                  </a:cubicBezTo>
                  <a:cubicBezTo>
                    <a:pt x="13707" y="15112"/>
                    <a:pt x="13666" y="15091"/>
                    <a:pt x="13626" y="15071"/>
                  </a:cubicBezTo>
                  <a:cubicBezTo>
                    <a:pt x="13646" y="15010"/>
                    <a:pt x="13687" y="14969"/>
                    <a:pt x="13707" y="14928"/>
                  </a:cubicBezTo>
                  <a:cubicBezTo>
                    <a:pt x="13789" y="14908"/>
                    <a:pt x="13870" y="14867"/>
                    <a:pt x="13931" y="14867"/>
                  </a:cubicBezTo>
                  <a:close/>
                  <a:moveTo>
                    <a:pt x="17067" y="14928"/>
                  </a:moveTo>
                  <a:cubicBezTo>
                    <a:pt x="17108" y="14949"/>
                    <a:pt x="17169" y="14969"/>
                    <a:pt x="17210" y="14990"/>
                  </a:cubicBezTo>
                  <a:cubicBezTo>
                    <a:pt x="17169" y="15071"/>
                    <a:pt x="17149" y="15152"/>
                    <a:pt x="17088" y="15234"/>
                  </a:cubicBezTo>
                  <a:cubicBezTo>
                    <a:pt x="17088" y="15254"/>
                    <a:pt x="17047" y="15275"/>
                    <a:pt x="17027" y="15295"/>
                  </a:cubicBezTo>
                  <a:cubicBezTo>
                    <a:pt x="16986" y="15254"/>
                    <a:pt x="16966" y="15214"/>
                    <a:pt x="16925" y="15173"/>
                  </a:cubicBezTo>
                  <a:cubicBezTo>
                    <a:pt x="16884" y="15173"/>
                    <a:pt x="16864" y="15152"/>
                    <a:pt x="16803" y="15152"/>
                  </a:cubicBezTo>
                  <a:cubicBezTo>
                    <a:pt x="16803" y="15112"/>
                    <a:pt x="16782" y="15071"/>
                    <a:pt x="16782" y="15030"/>
                  </a:cubicBezTo>
                  <a:cubicBezTo>
                    <a:pt x="16823" y="15010"/>
                    <a:pt x="16843" y="14990"/>
                    <a:pt x="16864" y="14990"/>
                  </a:cubicBezTo>
                  <a:cubicBezTo>
                    <a:pt x="16884" y="15010"/>
                    <a:pt x="16904" y="15010"/>
                    <a:pt x="16904" y="15030"/>
                  </a:cubicBezTo>
                  <a:cubicBezTo>
                    <a:pt x="16925" y="15071"/>
                    <a:pt x="16925" y="15132"/>
                    <a:pt x="16925" y="15173"/>
                  </a:cubicBezTo>
                  <a:cubicBezTo>
                    <a:pt x="16966" y="15112"/>
                    <a:pt x="17006" y="15030"/>
                    <a:pt x="17067" y="14928"/>
                  </a:cubicBezTo>
                  <a:close/>
                  <a:moveTo>
                    <a:pt x="12546" y="15417"/>
                  </a:moveTo>
                  <a:cubicBezTo>
                    <a:pt x="12526" y="15478"/>
                    <a:pt x="12526" y="15499"/>
                    <a:pt x="12526" y="15519"/>
                  </a:cubicBezTo>
                  <a:cubicBezTo>
                    <a:pt x="12465" y="15499"/>
                    <a:pt x="12444" y="15478"/>
                    <a:pt x="12404" y="15458"/>
                  </a:cubicBezTo>
                  <a:cubicBezTo>
                    <a:pt x="12404" y="15458"/>
                    <a:pt x="12404" y="15438"/>
                    <a:pt x="12404" y="15438"/>
                  </a:cubicBezTo>
                  <a:cubicBezTo>
                    <a:pt x="12444" y="15438"/>
                    <a:pt x="12485" y="15417"/>
                    <a:pt x="12546" y="15417"/>
                  </a:cubicBezTo>
                  <a:close/>
                  <a:moveTo>
                    <a:pt x="3789" y="13625"/>
                  </a:moveTo>
                  <a:cubicBezTo>
                    <a:pt x="3870" y="13706"/>
                    <a:pt x="3972" y="13768"/>
                    <a:pt x="4074" y="13849"/>
                  </a:cubicBezTo>
                  <a:cubicBezTo>
                    <a:pt x="4054" y="13951"/>
                    <a:pt x="4033" y="14053"/>
                    <a:pt x="4013" y="14175"/>
                  </a:cubicBezTo>
                  <a:cubicBezTo>
                    <a:pt x="4054" y="14216"/>
                    <a:pt x="4115" y="14256"/>
                    <a:pt x="4156" y="14297"/>
                  </a:cubicBezTo>
                  <a:cubicBezTo>
                    <a:pt x="4196" y="14256"/>
                    <a:pt x="4217" y="14236"/>
                    <a:pt x="4257" y="14195"/>
                  </a:cubicBezTo>
                  <a:cubicBezTo>
                    <a:pt x="4380" y="14216"/>
                    <a:pt x="4481" y="14297"/>
                    <a:pt x="4604" y="14379"/>
                  </a:cubicBezTo>
                  <a:cubicBezTo>
                    <a:pt x="4624" y="14277"/>
                    <a:pt x="4624" y="14195"/>
                    <a:pt x="4644" y="14114"/>
                  </a:cubicBezTo>
                  <a:cubicBezTo>
                    <a:pt x="4746" y="14175"/>
                    <a:pt x="4848" y="14195"/>
                    <a:pt x="4848" y="14338"/>
                  </a:cubicBezTo>
                  <a:cubicBezTo>
                    <a:pt x="4726" y="14419"/>
                    <a:pt x="4604" y="14501"/>
                    <a:pt x="4481" y="14582"/>
                  </a:cubicBezTo>
                  <a:lnTo>
                    <a:pt x="4380" y="14582"/>
                  </a:lnTo>
                  <a:cubicBezTo>
                    <a:pt x="4359" y="14623"/>
                    <a:pt x="4339" y="14664"/>
                    <a:pt x="4318" y="14745"/>
                  </a:cubicBezTo>
                  <a:cubicBezTo>
                    <a:pt x="4298" y="14745"/>
                    <a:pt x="4257" y="14765"/>
                    <a:pt x="4217" y="14806"/>
                  </a:cubicBezTo>
                  <a:cubicBezTo>
                    <a:pt x="4257" y="14806"/>
                    <a:pt x="4278" y="14806"/>
                    <a:pt x="4318" y="14827"/>
                  </a:cubicBezTo>
                  <a:cubicBezTo>
                    <a:pt x="4339" y="14847"/>
                    <a:pt x="4359" y="14908"/>
                    <a:pt x="4400" y="14949"/>
                  </a:cubicBezTo>
                  <a:cubicBezTo>
                    <a:pt x="4420" y="14969"/>
                    <a:pt x="4441" y="15010"/>
                    <a:pt x="4481" y="15051"/>
                  </a:cubicBezTo>
                  <a:cubicBezTo>
                    <a:pt x="4447" y="15065"/>
                    <a:pt x="4419" y="15072"/>
                    <a:pt x="4395" y="15072"/>
                  </a:cubicBezTo>
                  <a:cubicBezTo>
                    <a:pt x="4319" y="15072"/>
                    <a:pt x="4288" y="15006"/>
                    <a:pt x="4257" y="14928"/>
                  </a:cubicBezTo>
                  <a:cubicBezTo>
                    <a:pt x="4217" y="14949"/>
                    <a:pt x="4176" y="14969"/>
                    <a:pt x="4135" y="14990"/>
                  </a:cubicBezTo>
                  <a:cubicBezTo>
                    <a:pt x="4094" y="14949"/>
                    <a:pt x="4074" y="14928"/>
                    <a:pt x="4054" y="14888"/>
                  </a:cubicBezTo>
                  <a:cubicBezTo>
                    <a:pt x="4094" y="14847"/>
                    <a:pt x="4135" y="14827"/>
                    <a:pt x="4176" y="14806"/>
                  </a:cubicBezTo>
                  <a:cubicBezTo>
                    <a:pt x="4135" y="14786"/>
                    <a:pt x="4115" y="14765"/>
                    <a:pt x="4074" y="14765"/>
                  </a:cubicBezTo>
                  <a:cubicBezTo>
                    <a:pt x="4013" y="14786"/>
                    <a:pt x="3952" y="14827"/>
                    <a:pt x="3891" y="14867"/>
                  </a:cubicBezTo>
                  <a:cubicBezTo>
                    <a:pt x="3932" y="14949"/>
                    <a:pt x="3932" y="15051"/>
                    <a:pt x="3952" y="15152"/>
                  </a:cubicBezTo>
                  <a:cubicBezTo>
                    <a:pt x="3911" y="15152"/>
                    <a:pt x="3850" y="15152"/>
                    <a:pt x="3789" y="15173"/>
                  </a:cubicBezTo>
                  <a:cubicBezTo>
                    <a:pt x="3769" y="15234"/>
                    <a:pt x="3748" y="15295"/>
                    <a:pt x="3728" y="15356"/>
                  </a:cubicBezTo>
                  <a:cubicBezTo>
                    <a:pt x="3748" y="15417"/>
                    <a:pt x="3769" y="15458"/>
                    <a:pt x="3809" y="15539"/>
                  </a:cubicBezTo>
                  <a:cubicBezTo>
                    <a:pt x="3728" y="15560"/>
                    <a:pt x="3667" y="15580"/>
                    <a:pt x="3606" y="15600"/>
                  </a:cubicBezTo>
                  <a:cubicBezTo>
                    <a:pt x="3585" y="15580"/>
                    <a:pt x="3585" y="15560"/>
                    <a:pt x="3565" y="15539"/>
                  </a:cubicBezTo>
                  <a:cubicBezTo>
                    <a:pt x="3524" y="15539"/>
                    <a:pt x="3484" y="15539"/>
                    <a:pt x="3422" y="15560"/>
                  </a:cubicBezTo>
                  <a:cubicBezTo>
                    <a:pt x="3402" y="15438"/>
                    <a:pt x="3382" y="15356"/>
                    <a:pt x="3463" y="15254"/>
                  </a:cubicBezTo>
                  <a:cubicBezTo>
                    <a:pt x="3524" y="15275"/>
                    <a:pt x="3565" y="15295"/>
                    <a:pt x="3606" y="15295"/>
                  </a:cubicBezTo>
                  <a:cubicBezTo>
                    <a:pt x="3606" y="15275"/>
                    <a:pt x="3606" y="15234"/>
                    <a:pt x="3565" y="15214"/>
                  </a:cubicBezTo>
                  <a:cubicBezTo>
                    <a:pt x="3545" y="15193"/>
                    <a:pt x="3484" y="15193"/>
                    <a:pt x="3443" y="15173"/>
                  </a:cubicBezTo>
                  <a:cubicBezTo>
                    <a:pt x="3443" y="15051"/>
                    <a:pt x="3484" y="14969"/>
                    <a:pt x="3565" y="14867"/>
                  </a:cubicBezTo>
                  <a:cubicBezTo>
                    <a:pt x="3545" y="14684"/>
                    <a:pt x="3565" y="14501"/>
                    <a:pt x="3667" y="14338"/>
                  </a:cubicBezTo>
                  <a:cubicBezTo>
                    <a:pt x="3708" y="14277"/>
                    <a:pt x="3687" y="14155"/>
                    <a:pt x="3687" y="14032"/>
                  </a:cubicBezTo>
                  <a:lnTo>
                    <a:pt x="3687" y="14032"/>
                  </a:lnTo>
                  <a:cubicBezTo>
                    <a:pt x="3748" y="14053"/>
                    <a:pt x="3809" y="14073"/>
                    <a:pt x="3850" y="14093"/>
                  </a:cubicBezTo>
                  <a:cubicBezTo>
                    <a:pt x="3850" y="13992"/>
                    <a:pt x="3748" y="13971"/>
                    <a:pt x="3667" y="13910"/>
                  </a:cubicBezTo>
                  <a:cubicBezTo>
                    <a:pt x="3687" y="13869"/>
                    <a:pt x="3728" y="13808"/>
                    <a:pt x="3748" y="13747"/>
                  </a:cubicBezTo>
                  <a:cubicBezTo>
                    <a:pt x="3748" y="13727"/>
                    <a:pt x="3748" y="13706"/>
                    <a:pt x="3728" y="13666"/>
                  </a:cubicBezTo>
                  <a:cubicBezTo>
                    <a:pt x="3748" y="13666"/>
                    <a:pt x="3769" y="13645"/>
                    <a:pt x="3789" y="13625"/>
                  </a:cubicBezTo>
                  <a:close/>
                  <a:moveTo>
                    <a:pt x="17027" y="15295"/>
                  </a:moveTo>
                  <a:lnTo>
                    <a:pt x="17027" y="15295"/>
                  </a:lnTo>
                  <a:cubicBezTo>
                    <a:pt x="17006" y="15397"/>
                    <a:pt x="17027" y="15478"/>
                    <a:pt x="17088" y="15539"/>
                  </a:cubicBezTo>
                  <a:cubicBezTo>
                    <a:pt x="17047" y="15580"/>
                    <a:pt x="17027" y="15600"/>
                    <a:pt x="17006" y="15641"/>
                  </a:cubicBezTo>
                  <a:cubicBezTo>
                    <a:pt x="16986" y="15662"/>
                    <a:pt x="16966" y="15682"/>
                    <a:pt x="16945" y="15702"/>
                  </a:cubicBezTo>
                  <a:cubicBezTo>
                    <a:pt x="16904" y="15662"/>
                    <a:pt x="16884" y="15621"/>
                    <a:pt x="16843" y="15560"/>
                  </a:cubicBezTo>
                  <a:cubicBezTo>
                    <a:pt x="16904" y="15458"/>
                    <a:pt x="16925" y="15356"/>
                    <a:pt x="17027" y="15295"/>
                  </a:cubicBezTo>
                  <a:close/>
                  <a:moveTo>
                    <a:pt x="17373" y="15682"/>
                  </a:moveTo>
                  <a:cubicBezTo>
                    <a:pt x="17475" y="15763"/>
                    <a:pt x="17332" y="15865"/>
                    <a:pt x="17373" y="15947"/>
                  </a:cubicBezTo>
                  <a:cubicBezTo>
                    <a:pt x="17312" y="15906"/>
                    <a:pt x="17271" y="15865"/>
                    <a:pt x="17230" y="15824"/>
                  </a:cubicBezTo>
                  <a:cubicBezTo>
                    <a:pt x="17251" y="15723"/>
                    <a:pt x="17291" y="15682"/>
                    <a:pt x="17373" y="15682"/>
                  </a:cubicBezTo>
                  <a:close/>
                  <a:moveTo>
                    <a:pt x="16823" y="15804"/>
                  </a:moveTo>
                  <a:cubicBezTo>
                    <a:pt x="16884" y="15824"/>
                    <a:pt x="16843" y="15865"/>
                    <a:pt x="16843" y="15886"/>
                  </a:cubicBezTo>
                  <a:cubicBezTo>
                    <a:pt x="16843" y="15926"/>
                    <a:pt x="16864" y="15947"/>
                    <a:pt x="16884" y="16008"/>
                  </a:cubicBezTo>
                  <a:cubicBezTo>
                    <a:pt x="16823" y="15967"/>
                    <a:pt x="16782" y="15926"/>
                    <a:pt x="16742" y="15886"/>
                  </a:cubicBezTo>
                  <a:cubicBezTo>
                    <a:pt x="16762" y="15845"/>
                    <a:pt x="16803" y="15824"/>
                    <a:pt x="16823" y="15804"/>
                  </a:cubicBezTo>
                  <a:close/>
                  <a:moveTo>
                    <a:pt x="3382" y="15723"/>
                  </a:moveTo>
                  <a:cubicBezTo>
                    <a:pt x="3463" y="15804"/>
                    <a:pt x="3545" y="15865"/>
                    <a:pt x="3606" y="15906"/>
                  </a:cubicBezTo>
                  <a:cubicBezTo>
                    <a:pt x="3606" y="16008"/>
                    <a:pt x="3565" y="16049"/>
                    <a:pt x="3484" y="16069"/>
                  </a:cubicBezTo>
                  <a:cubicBezTo>
                    <a:pt x="3454" y="16073"/>
                    <a:pt x="3430" y="16076"/>
                    <a:pt x="3410" y="16076"/>
                  </a:cubicBezTo>
                  <a:cubicBezTo>
                    <a:pt x="3336" y="16076"/>
                    <a:pt x="3333" y="16039"/>
                    <a:pt x="3382" y="15926"/>
                  </a:cubicBezTo>
                  <a:lnTo>
                    <a:pt x="3382" y="15926"/>
                  </a:lnTo>
                  <a:cubicBezTo>
                    <a:pt x="3422" y="15967"/>
                    <a:pt x="3463" y="16008"/>
                    <a:pt x="3484" y="16049"/>
                  </a:cubicBezTo>
                  <a:cubicBezTo>
                    <a:pt x="3443" y="15967"/>
                    <a:pt x="3402" y="15906"/>
                    <a:pt x="3382" y="15845"/>
                  </a:cubicBezTo>
                  <a:cubicBezTo>
                    <a:pt x="3361" y="15804"/>
                    <a:pt x="3382" y="15763"/>
                    <a:pt x="3382" y="15723"/>
                  </a:cubicBezTo>
                  <a:close/>
                  <a:moveTo>
                    <a:pt x="12770" y="15560"/>
                  </a:moveTo>
                  <a:cubicBezTo>
                    <a:pt x="12852" y="15560"/>
                    <a:pt x="12852" y="15662"/>
                    <a:pt x="12913" y="15682"/>
                  </a:cubicBezTo>
                  <a:cubicBezTo>
                    <a:pt x="12974" y="15702"/>
                    <a:pt x="13015" y="15763"/>
                    <a:pt x="13076" y="15804"/>
                  </a:cubicBezTo>
                  <a:cubicBezTo>
                    <a:pt x="13035" y="15845"/>
                    <a:pt x="13015" y="15886"/>
                    <a:pt x="12974" y="15947"/>
                  </a:cubicBezTo>
                  <a:cubicBezTo>
                    <a:pt x="12994" y="15987"/>
                    <a:pt x="13015" y="16028"/>
                    <a:pt x="13035" y="16089"/>
                  </a:cubicBezTo>
                  <a:cubicBezTo>
                    <a:pt x="12994" y="16089"/>
                    <a:pt x="12974" y="16110"/>
                    <a:pt x="12954" y="16110"/>
                  </a:cubicBezTo>
                  <a:cubicBezTo>
                    <a:pt x="12913" y="16089"/>
                    <a:pt x="12872" y="16069"/>
                    <a:pt x="12831" y="16049"/>
                  </a:cubicBezTo>
                  <a:cubicBezTo>
                    <a:pt x="12831" y="16051"/>
                    <a:pt x="12830" y="16053"/>
                    <a:pt x="12830" y="16056"/>
                  </a:cubicBezTo>
                  <a:lnTo>
                    <a:pt x="12830" y="16056"/>
                  </a:lnTo>
                  <a:cubicBezTo>
                    <a:pt x="12810" y="15897"/>
                    <a:pt x="12790" y="15738"/>
                    <a:pt x="12770" y="15560"/>
                  </a:cubicBezTo>
                  <a:close/>
                  <a:moveTo>
                    <a:pt x="17251" y="16049"/>
                  </a:moveTo>
                  <a:cubicBezTo>
                    <a:pt x="17210" y="16110"/>
                    <a:pt x="17190" y="16130"/>
                    <a:pt x="17149" y="16171"/>
                  </a:cubicBezTo>
                  <a:cubicBezTo>
                    <a:pt x="17088" y="16150"/>
                    <a:pt x="17047" y="16130"/>
                    <a:pt x="17006" y="16110"/>
                  </a:cubicBezTo>
                  <a:cubicBezTo>
                    <a:pt x="17027" y="16089"/>
                    <a:pt x="17027" y="16069"/>
                    <a:pt x="17027" y="16069"/>
                  </a:cubicBezTo>
                  <a:cubicBezTo>
                    <a:pt x="17088" y="16049"/>
                    <a:pt x="17149" y="16049"/>
                    <a:pt x="17251" y="16049"/>
                  </a:cubicBezTo>
                  <a:close/>
                  <a:moveTo>
                    <a:pt x="12750" y="15987"/>
                  </a:moveTo>
                  <a:cubicBezTo>
                    <a:pt x="12788" y="16026"/>
                    <a:pt x="12808" y="16046"/>
                    <a:pt x="12827" y="16065"/>
                  </a:cubicBezTo>
                  <a:lnTo>
                    <a:pt x="12827" y="16065"/>
                  </a:lnTo>
                  <a:cubicBezTo>
                    <a:pt x="12802" y="16155"/>
                    <a:pt x="12725" y="16193"/>
                    <a:pt x="12648" y="16232"/>
                  </a:cubicBezTo>
                  <a:cubicBezTo>
                    <a:pt x="12567" y="16232"/>
                    <a:pt x="12505" y="16211"/>
                    <a:pt x="12444" y="16150"/>
                  </a:cubicBezTo>
                  <a:cubicBezTo>
                    <a:pt x="12444" y="16130"/>
                    <a:pt x="12444" y="16089"/>
                    <a:pt x="12465" y="16028"/>
                  </a:cubicBezTo>
                  <a:cubicBezTo>
                    <a:pt x="12546" y="16069"/>
                    <a:pt x="12628" y="16110"/>
                    <a:pt x="12709" y="16130"/>
                  </a:cubicBezTo>
                  <a:cubicBezTo>
                    <a:pt x="12709" y="16089"/>
                    <a:pt x="12730" y="16049"/>
                    <a:pt x="12750" y="15987"/>
                  </a:cubicBezTo>
                  <a:close/>
                  <a:moveTo>
                    <a:pt x="16518" y="16334"/>
                  </a:moveTo>
                  <a:cubicBezTo>
                    <a:pt x="16416" y="16395"/>
                    <a:pt x="16375" y="16435"/>
                    <a:pt x="16314" y="16476"/>
                  </a:cubicBezTo>
                  <a:cubicBezTo>
                    <a:pt x="16293" y="16415"/>
                    <a:pt x="16293" y="16395"/>
                    <a:pt x="16273" y="16354"/>
                  </a:cubicBezTo>
                  <a:cubicBezTo>
                    <a:pt x="16334" y="16334"/>
                    <a:pt x="16375" y="16334"/>
                    <a:pt x="16518" y="16334"/>
                  </a:cubicBezTo>
                  <a:close/>
                  <a:moveTo>
                    <a:pt x="17108" y="16354"/>
                  </a:moveTo>
                  <a:lnTo>
                    <a:pt x="17108" y="16354"/>
                  </a:lnTo>
                  <a:cubicBezTo>
                    <a:pt x="17251" y="16374"/>
                    <a:pt x="17251" y="16374"/>
                    <a:pt x="17210" y="16497"/>
                  </a:cubicBezTo>
                  <a:cubicBezTo>
                    <a:pt x="17169" y="16435"/>
                    <a:pt x="17149" y="16395"/>
                    <a:pt x="17108" y="16354"/>
                  </a:cubicBezTo>
                  <a:close/>
                  <a:moveTo>
                    <a:pt x="16680" y="16191"/>
                  </a:moveTo>
                  <a:lnTo>
                    <a:pt x="16680" y="16191"/>
                  </a:lnTo>
                  <a:cubicBezTo>
                    <a:pt x="16742" y="16252"/>
                    <a:pt x="16762" y="16313"/>
                    <a:pt x="16803" y="16354"/>
                  </a:cubicBezTo>
                  <a:cubicBezTo>
                    <a:pt x="16803" y="16456"/>
                    <a:pt x="16803" y="16456"/>
                    <a:pt x="16884" y="16639"/>
                  </a:cubicBezTo>
                  <a:lnTo>
                    <a:pt x="16721" y="16639"/>
                  </a:lnTo>
                  <a:cubicBezTo>
                    <a:pt x="16742" y="16497"/>
                    <a:pt x="16558" y="16374"/>
                    <a:pt x="16680" y="16191"/>
                  </a:cubicBezTo>
                  <a:close/>
                  <a:moveTo>
                    <a:pt x="12831" y="16273"/>
                  </a:moveTo>
                  <a:cubicBezTo>
                    <a:pt x="12852" y="16313"/>
                    <a:pt x="12892" y="16334"/>
                    <a:pt x="12913" y="16354"/>
                  </a:cubicBezTo>
                  <a:cubicBezTo>
                    <a:pt x="12892" y="16517"/>
                    <a:pt x="12892" y="16659"/>
                    <a:pt x="12872" y="16802"/>
                  </a:cubicBezTo>
                  <a:cubicBezTo>
                    <a:pt x="12861" y="16806"/>
                    <a:pt x="12851" y="16807"/>
                    <a:pt x="12842" y="16807"/>
                  </a:cubicBezTo>
                  <a:cubicBezTo>
                    <a:pt x="12804" y="16807"/>
                    <a:pt x="12791" y="16774"/>
                    <a:pt x="12791" y="16741"/>
                  </a:cubicBezTo>
                  <a:cubicBezTo>
                    <a:pt x="12750" y="16619"/>
                    <a:pt x="12709" y="16517"/>
                    <a:pt x="12668" y="16354"/>
                  </a:cubicBezTo>
                  <a:cubicBezTo>
                    <a:pt x="12668" y="16350"/>
                    <a:pt x="12671" y="16348"/>
                    <a:pt x="12676" y="16348"/>
                  </a:cubicBezTo>
                  <a:cubicBezTo>
                    <a:pt x="12689" y="16348"/>
                    <a:pt x="12719" y="16360"/>
                    <a:pt x="12752" y="16360"/>
                  </a:cubicBezTo>
                  <a:cubicBezTo>
                    <a:pt x="12765" y="16360"/>
                    <a:pt x="12778" y="16358"/>
                    <a:pt x="12791" y="16354"/>
                  </a:cubicBezTo>
                  <a:cubicBezTo>
                    <a:pt x="12791" y="16334"/>
                    <a:pt x="12791" y="16313"/>
                    <a:pt x="12791" y="16293"/>
                  </a:cubicBezTo>
                  <a:cubicBezTo>
                    <a:pt x="12811" y="16293"/>
                    <a:pt x="12811" y="16293"/>
                    <a:pt x="12831" y="16273"/>
                  </a:cubicBezTo>
                  <a:close/>
                  <a:moveTo>
                    <a:pt x="9242" y="16760"/>
                  </a:moveTo>
                  <a:cubicBezTo>
                    <a:pt x="9271" y="16760"/>
                    <a:pt x="9288" y="16783"/>
                    <a:pt x="9288" y="16822"/>
                  </a:cubicBezTo>
                  <a:cubicBezTo>
                    <a:pt x="9288" y="16843"/>
                    <a:pt x="9247" y="16863"/>
                    <a:pt x="9186" y="16945"/>
                  </a:cubicBezTo>
                  <a:cubicBezTo>
                    <a:pt x="9186" y="16843"/>
                    <a:pt x="9186" y="16802"/>
                    <a:pt x="9186" y="16782"/>
                  </a:cubicBezTo>
                  <a:cubicBezTo>
                    <a:pt x="9208" y="16767"/>
                    <a:pt x="9227" y="16760"/>
                    <a:pt x="9242" y="16760"/>
                  </a:cubicBezTo>
                  <a:close/>
                  <a:moveTo>
                    <a:pt x="3158" y="16273"/>
                  </a:moveTo>
                  <a:cubicBezTo>
                    <a:pt x="3158" y="16334"/>
                    <a:pt x="3178" y="16374"/>
                    <a:pt x="3178" y="16435"/>
                  </a:cubicBezTo>
                  <a:cubicBezTo>
                    <a:pt x="3196" y="16446"/>
                    <a:pt x="3211" y="16451"/>
                    <a:pt x="3224" y="16451"/>
                  </a:cubicBezTo>
                  <a:cubicBezTo>
                    <a:pt x="3288" y="16451"/>
                    <a:pt x="3311" y="16350"/>
                    <a:pt x="3361" y="16334"/>
                  </a:cubicBezTo>
                  <a:cubicBezTo>
                    <a:pt x="3504" y="16435"/>
                    <a:pt x="3708" y="16354"/>
                    <a:pt x="3830" y="16598"/>
                  </a:cubicBezTo>
                  <a:cubicBezTo>
                    <a:pt x="3769" y="16558"/>
                    <a:pt x="3748" y="16537"/>
                    <a:pt x="3728" y="16537"/>
                  </a:cubicBezTo>
                  <a:cubicBezTo>
                    <a:pt x="3708" y="16517"/>
                    <a:pt x="3708" y="16517"/>
                    <a:pt x="3687" y="16497"/>
                  </a:cubicBezTo>
                  <a:cubicBezTo>
                    <a:pt x="3646" y="16497"/>
                    <a:pt x="3606" y="16517"/>
                    <a:pt x="3524" y="16537"/>
                  </a:cubicBezTo>
                  <a:cubicBezTo>
                    <a:pt x="3606" y="16619"/>
                    <a:pt x="3646" y="16680"/>
                    <a:pt x="3728" y="16741"/>
                  </a:cubicBezTo>
                  <a:cubicBezTo>
                    <a:pt x="3697" y="16803"/>
                    <a:pt x="3654" y="16830"/>
                    <a:pt x="3590" y="16830"/>
                  </a:cubicBezTo>
                  <a:cubicBezTo>
                    <a:pt x="3570" y="16830"/>
                    <a:pt x="3548" y="16827"/>
                    <a:pt x="3524" y="16822"/>
                  </a:cubicBezTo>
                  <a:lnTo>
                    <a:pt x="3524" y="16822"/>
                  </a:lnTo>
                  <a:cubicBezTo>
                    <a:pt x="3545" y="16883"/>
                    <a:pt x="3545" y="16924"/>
                    <a:pt x="3545" y="16985"/>
                  </a:cubicBezTo>
                  <a:cubicBezTo>
                    <a:pt x="3531" y="16985"/>
                    <a:pt x="3517" y="16994"/>
                    <a:pt x="3510" y="16994"/>
                  </a:cubicBezTo>
                  <a:cubicBezTo>
                    <a:pt x="3506" y="16994"/>
                    <a:pt x="3504" y="16992"/>
                    <a:pt x="3504" y="16985"/>
                  </a:cubicBezTo>
                  <a:cubicBezTo>
                    <a:pt x="3443" y="16965"/>
                    <a:pt x="3382" y="16945"/>
                    <a:pt x="3361" y="16904"/>
                  </a:cubicBezTo>
                  <a:cubicBezTo>
                    <a:pt x="3280" y="16721"/>
                    <a:pt x="3137" y="16598"/>
                    <a:pt x="2995" y="16476"/>
                  </a:cubicBezTo>
                  <a:cubicBezTo>
                    <a:pt x="3035" y="16395"/>
                    <a:pt x="3056" y="16334"/>
                    <a:pt x="3097" y="16273"/>
                  </a:cubicBezTo>
                  <a:close/>
                  <a:moveTo>
                    <a:pt x="12689" y="16802"/>
                  </a:moveTo>
                  <a:cubicBezTo>
                    <a:pt x="12730" y="16843"/>
                    <a:pt x="12750" y="16863"/>
                    <a:pt x="12791" y="16883"/>
                  </a:cubicBezTo>
                  <a:cubicBezTo>
                    <a:pt x="12811" y="16924"/>
                    <a:pt x="12831" y="16965"/>
                    <a:pt x="12872" y="17026"/>
                  </a:cubicBezTo>
                  <a:cubicBezTo>
                    <a:pt x="12831" y="17046"/>
                    <a:pt x="12811" y="17046"/>
                    <a:pt x="12770" y="17067"/>
                  </a:cubicBezTo>
                  <a:cubicBezTo>
                    <a:pt x="12709" y="17026"/>
                    <a:pt x="12648" y="16965"/>
                    <a:pt x="12567" y="16883"/>
                  </a:cubicBezTo>
                  <a:cubicBezTo>
                    <a:pt x="12628" y="16863"/>
                    <a:pt x="12668" y="16843"/>
                    <a:pt x="12689" y="16802"/>
                  </a:cubicBezTo>
                  <a:close/>
                  <a:moveTo>
                    <a:pt x="3708" y="16965"/>
                  </a:moveTo>
                  <a:cubicBezTo>
                    <a:pt x="3789" y="16985"/>
                    <a:pt x="3748" y="17046"/>
                    <a:pt x="3769" y="17087"/>
                  </a:cubicBezTo>
                  <a:lnTo>
                    <a:pt x="3667" y="17087"/>
                  </a:lnTo>
                  <a:cubicBezTo>
                    <a:pt x="3687" y="17026"/>
                    <a:pt x="3708" y="17006"/>
                    <a:pt x="3708" y="16965"/>
                  </a:cubicBezTo>
                  <a:close/>
                  <a:moveTo>
                    <a:pt x="3606" y="17087"/>
                  </a:moveTo>
                  <a:cubicBezTo>
                    <a:pt x="3606" y="17148"/>
                    <a:pt x="3585" y="17209"/>
                    <a:pt x="3585" y="17291"/>
                  </a:cubicBezTo>
                  <a:cubicBezTo>
                    <a:pt x="3463" y="17270"/>
                    <a:pt x="3422" y="17209"/>
                    <a:pt x="3382" y="17128"/>
                  </a:cubicBezTo>
                  <a:cubicBezTo>
                    <a:pt x="3463" y="17108"/>
                    <a:pt x="3524" y="17108"/>
                    <a:pt x="3606" y="17087"/>
                  </a:cubicBezTo>
                  <a:close/>
                  <a:moveTo>
                    <a:pt x="12648" y="17148"/>
                  </a:moveTo>
                  <a:lnTo>
                    <a:pt x="12648" y="17148"/>
                  </a:lnTo>
                  <a:cubicBezTo>
                    <a:pt x="12689" y="17169"/>
                    <a:pt x="12730" y="17169"/>
                    <a:pt x="12770" y="17189"/>
                  </a:cubicBezTo>
                  <a:cubicBezTo>
                    <a:pt x="12750" y="17230"/>
                    <a:pt x="12750" y="17250"/>
                    <a:pt x="12730" y="17291"/>
                  </a:cubicBezTo>
                  <a:cubicBezTo>
                    <a:pt x="12668" y="17270"/>
                    <a:pt x="12628" y="17250"/>
                    <a:pt x="12648" y="17148"/>
                  </a:cubicBezTo>
                  <a:close/>
                  <a:moveTo>
                    <a:pt x="13503" y="17352"/>
                  </a:moveTo>
                  <a:cubicBezTo>
                    <a:pt x="13524" y="17372"/>
                    <a:pt x="13544" y="17393"/>
                    <a:pt x="13585" y="17413"/>
                  </a:cubicBezTo>
                  <a:cubicBezTo>
                    <a:pt x="13544" y="17454"/>
                    <a:pt x="13524" y="17494"/>
                    <a:pt x="13503" y="17535"/>
                  </a:cubicBezTo>
                  <a:cubicBezTo>
                    <a:pt x="13422" y="17494"/>
                    <a:pt x="13442" y="17474"/>
                    <a:pt x="13503" y="17352"/>
                  </a:cubicBezTo>
                  <a:close/>
                  <a:moveTo>
                    <a:pt x="15323" y="17164"/>
                  </a:moveTo>
                  <a:cubicBezTo>
                    <a:pt x="15431" y="17164"/>
                    <a:pt x="15516" y="17206"/>
                    <a:pt x="15601" y="17291"/>
                  </a:cubicBezTo>
                  <a:cubicBezTo>
                    <a:pt x="15578" y="17309"/>
                    <a:pt x="15556" y="17315"/>
                    <a:pt x="15533" y="17315"/>
                  </a:cubicBezTo>
                  <a:cubicBezTo>
                    <a:pt x="15489" y="17315"/>
                    <a:pt x="15445" y="17291"/>
                    <a:pt x="15403" y="17291"/>
                  </a:cubicBezTo>
                  <a:cubicBezTo>
                    <a:pt x="15373" y="17291"/>
                    <a:pt x="15343" y="17304"/>
                    <a:pt x="15316" y="17352"/>
                  </a:cubicBezTo>
                  <a:cubicBezTo>
                    <a:pt x="15397" y="17413"/>
                    <a:pt x="15479" y="17474"/>
                    <a:pt x="15540" y="17535"/>
                  </a:cubicBezTo>
                  <a:cubicBezTo>
                    <a:pt x="15527" y="17574"/>
                    <a:pt x="15506" y="17588"/>
                    <a:pt x="15482" y="17588"/>
                  </a:cubicBezTo>
                  <a:cubicBezTo>
                    <a:pt x="15468" y="17588"/>
                    <a:pt x="15453" y="17583"/>
                    <a:pt x="15438" y="17576"/>
                  </a:cubicBezTo>
                  <a:cubicBezTo>
                    <a:pt x="15397" y="17576"/>
                    <a:pt x="15357" y="17576"/>
                    <a:pt x="15296" y="17556"/>
                  </a:cubicBezTo>
                  <a:cubicBezTo>
                    <a:pt x="15275" y="17515"/>
                    <a:pt x="15234" y="17474"/>
                    <a:pt x="15214" y="17413"/>
                  </a:cubicBezTo>
                  <a:cubicBezTo>
                    <a:pt x="15214" y="17332"/>
                    <a:pt x="15234" y="17250"/>
                    <a:pt x="15255" y="17169"/>
                  </a:cubicBezTo>
                  <a:cubicBezTo>
                    <a:pt x="15279" y="17165"/>
                    <a:pt x="15301" y="17164"/>
                    <a:pt x="15323" y="17164"/>
                  </a:cubicBezTo>
                  <a:close/>
                  <a:moveTo>
                    <a:pt x="15153" y="17596"/>
                  </a:moveTo>
                  <a:cubicBezTo>
                    <a:pt x="15234" y="17617"/>
                    <a:pt x="15275" y="17637"/>
                    <a:pt x="15336" y="17657"/>
                  </a:cubicBezTo>
                  <a:cubicBezTo>
                    <a:pt x="15336" y="17678"/>
                    <a:pt x="15336" y="17698"/>
                    <a:pt x="15336" y="17698"/>
                  </a:cubicBezTo>
                  <a:cubicBezTo>
                    <a:pt x="15275" y="17739"/>
                    <a:pt x="15214" y="17780"/>
                    <a:pt x="15153" y="17841"/>
                  </a:cubicBezTo>
                  <a:cubicBezTo>
                    <a:pt x="15153" y="17759"/>
                    <a:pt x="15153" y="17678"/>
                    <a:pt x="15153" y="17596"/>
                  </a:cubicBezTo>
                  <a:close/>
                  <a:moveTo>
                    <a:pt x="9145" y="17515"/>
                  </a:moveTo>
                  <a:cubicBezTo>
                    <a:pt x="9186" y="17556"/>
                    <a:pt x="9227" y="17576"/>
                    <a:pt x="9247" y="17617"/>
                  </a:cubicBezTo>
                  <a:cubicBezTo>
                    <a:pt x="9227" y="17718"/>
                    <a:pt x="9227" y="17841"/>
                    <a:pt x="9145" y="17943"/>
                  </a:cubicBezTo>
                  <a:cubicBezTo>
                    <a:pt x="9023" y="17922"/>
                    <a:pt x="9023" y="17800"/>
                    <a:pt x="8962" y="17759"/>
                  </a:cubicBezTo>
                  <a:cubicBezTo>
                    <a:pt x="8921" y="17739"/>
                    <a:pt x="8880" y="17739"/>
                    <a:pt x="8799" y="17739"/>
                  </a:cubicBezTo>
                  <a:cubicBezTo>
                    <a:pt x="8941" y="17657"/>
                    <a:pt x="9043" y="17596"/>
                    <a:pt x="9145" y="17515"/>
                  </a:cubicBezTo>
                  <a:close/>
                  <a:moveTo>
                    <a:pt x="12504" y="18280"/>
                  </a:moveTo>
                  <a:cubicBezTo>
                    <a:pt x="12512" y="18280"/>
                    <a:pt x="12519" y="18282"/>
                    <a:pt x="12526" y="18289"/>
                  </a:cubicBezTo>
                  <a:cubicBezTo>
                    <a:pt x="12587" y="18309"/>
                    <a:pt x="12587" y="18370"/>
                    <a:pt x="12526" y="18431"/>
                  </a:cubicBezTo>
                  <a:cubicBezTo>
                    <a:pt x="12485" y="18391"/>
                    <a:pt x="12465" y="18350"/>
                    <a:pt x="12424" y="18289"/>
                  </a:cubicBezTo>
                  <a:cubicBezTo>
                    <a:pt x="12465" y="18289"/>
                    <a:pt x="12487" y="18280"/>
                    <a:pt x="12504" y="18280"/>
                  </a:cubicBezTo>
                  <a:close/>
                  <a:moveTo>
                    <a:pt x="3158" y="18228"/>
                  </a:moveTo>
                  <a:cubicBezTo>
                    <a:pt x="3198" y="18268"/>
                    <a:pt x="3219" y="18289"/>
                    <a:pt x="3219" y="18329"/>
                  </a:cubicBezTo>
                  <a:cubicBezTo>
                    <a:pt x="3178" y="18391"/>
                    <a:pt x="3137" y="18452"/>
                    <a:pt x="3076" y="18513"/>
                  </a:cubicBezTo>
                  <a:cubicBezTo>
                    <a:pt x="3015" y="18492"/>
                    <a:pt x="2974" y="18452"/>
                    <a:pt x="2913" y="18431"/>
                  </a:cubicBezTo>
                  <a:cubicBezTo>
                    <a:pt x="2913" y="18411"/>
                    <a:pt x="2913" y="18391"/>
                    <a:pt x="2913" y="18370"/>
                  </a:cubicBezTo>
                  <a:cubicBezTo>
                    <a:pt x="2995" y="18329"/>
                    <a:pt x="3076" y="18268"/>
                    <a:pt x="3158" y="18228"/>
                  </a:cubicBezTo>
                  <a:close/>
                  <a:moveTo>
                    <a:pt x="13157" y="18961"/>
                  </a:moveTo>
                  <a:cubicBezTo>
                    <a:pt x="13178" y="19002"/>
                    <a:pt x="13198" y="19022"/>
                    <a:pt x="13218" y="19063"/>
                  </a:cubicBezTo>
                  <a:cubicBezTo>
                    <a:pt x="13218" y="19063"/>
                    <a:pt x="13198" y="19083"/>
                    <a:pt x="13198" y="19083"/>
                  </a:cubicBezTo>
                  <a:cubicBezTo>
                    <a:pt x="13178" y="19042"/>
                    <a:pt x="13157" y="19022"/>
                    <a:pt x="13137" y="18981"/>
                  </a:cubicBezTo>
                  <a:cubicBezTo>
                    <a:pt x="13137" y="18981"/>
                    <a:pt x="13137" y="18961"/>
                    <a:pt x="13157" y="18961"/>
                  </a:cubicBezTo>
                  <a:close/>
                  <a:moveTo>
                    <a:pt x="12607" y="19124"/>
                  </a:moveTo>
                  <a:cubicBezTo>
                    <a:pt x="12648" y="19185"/>
                    <a:pt x="12689" y="19246"/>
                    <a:pt x="12730" y="19307"/>
                  </a:cubicBezTo>
                  <a:cubicBezTo>
                    <a:pt x="12730" y="19327"/>
                    <a:pt x="12709" y="19348"/>
                    <a:pt x="12709" y="19368"/>
                  </a:cubicBezTo>
                  <a:cubicBezTo>
                    <a:pt x="12709" y="19368"/>
                    <a:pt x="12709" y="19388"/>
                    <a:pt x="12689" y="19388"/>
                  </a:cubicBezTo>
                  <a:cubicBezTo>
                    <a:pt x="12607" y="19327"/>
                    <a:pt x="12607" y="19327"/>
                    <a:pt x="12526" y="19144"/>
                  </a:cubicBezTo>
                  <a:cubicBezTo>
                    <a:pt x="12567" y="19144"/>
                    <a:pt x="12587" y="19124"/>
                    <a:pt x="12607" y="19124"/>
                  </a:cubicBezTo>
                  <a:close/>
                  <a:moveTo>
                    <a:pt x="2852" y="18920"/>
                  </a:moveTo>
                  <a:lnTo>
                    <a:pt x="2852" y="18920"/>
                  </a:lnTo>
                  <a:cubicBezTo>
                    <a:pt x="2934" y="18940"/>
                    <a:pt x="3015" y="18981"/>
                    <a:pt x="3076" y="19042"/>
                  </a:cubicBezTo>
                  <a:cubicBezTo>
                    <a:pt x="3137" y="19103"/>
                    <a:pt x="3259" y="19103"/>
                    <a:pt x="3280" y="19226"/>
                  </a:cubicBezTo>
                  <a:cubicBezTo>
                    <a:pt x="3239" y="19246"/>
                    <a:pt x="3219" y="19266"/>
                    <a:pt x="3158" y="19307"/>
                  </a:cubicBezTo>
                  <a:cubicBezTo>
                    <a:pt x="3105" y="19290"/>
                    <a:pt x="3143" y="19152"/>
                    <a:pt x="3051" y="19152"/>
                  </a:cubicBezTo>
                  <a:cubicBezTo>
                    <a:pt x="3036" y="19152"/>
                    <a:pt x="3018" y="19156"/>
                    <a:pt x="2995" y="19164"/>
                  </a:cubicBezTo>
                  <a:cubicBezTo>
                    <a:pt x="3015" y="19205"/>
                    <a:pt x="3035" y="19246"/>
                    <a:pt x="3056" y="19266"/>
                  </a:cubicBezTo>
                  <a:cubicBezTo>
                    <a:pt x="3056" y="19307"/>
                    <a:pt x="3076" y="19327"/>
                    <a:pt x="3097" y="19348"/>
                  </a:cubicBezTo>
                  <a:cubicBezTo>
                    <a:pt x="3035" y="19388"/>
                    <a:pt x="2974" y="19429"/>
                    <a:pt x="2913" y="19470"/>
                  </a:cubicBezTo>
                  <a:cubicBezTo>
                    <a:pt x="2832" y="19409"/>
                    <a:pt x="2771" y="19307"/>
                    <a:pt x="2811" y="19226"/>
                  </a:cubicBezTo>
                  <a:cubicBezTo>
                    <a:pt x="2873" y="19124"/>
                    <a:pt x="2832" y="19042"/>
                    <a:pt x="2852" y="18920"/>
                  </a:cubicBezTo>
                  <a:close/>
                  <a:moveTo>
                    <a:pt x="12505" y="19348"/>
                  </a:moveTo>
                  <a:cubicBezTo>
                    <a:pt x="12485" y="19429"/>
                    <a:pt x="12465" y="19470"/>
                    <a:pt x="12424" y="19531"/>
                  </a:cubicBezTo>
                  <a:cubicBezTo>
                    <a:pt x="12383" y="19490"/>
                    <a:pt x="12343" y="19450"/>
                    <a:pt x="12261" y="19368"/>
                  </a:cubicBezTo>
                  <a:cubicBezTo>
                    <a:pt x="12363" y="19348"/>
                    <a:pt x="12424" y="19348"/>
                    <a:pt x="12505" y="19348"/>
                  </a:cubicBezTo>
                  <a:close/>
                  <a:moveTo>
                    <a:pt x="16599" y="16517"/>
                  </a:moveTo>
                  <a:cubicBezTo>
                    <a:pt x="16640" y="16598"/>
                    <a:pt x="16701" y="16680"/>
                    <a:pt x="16762" y="16761"/>
                  </a:cubicBezTo>
                  <a:cubicBezTo>
                    <a:pt x="16701" y="16782"/>
                    <a:pt x="16680" y="16822"/>
                    <a:pt x="16619" y="16863"/>
                  </a:cubicBezTo>
                  <a:cubicBezTo>
                    <a:pt x="16660" y="16883"/>
                    <a:pt x="16680" y="16924"/>
                    <a:pt x="16701" y="16965"/>
                  </a:cubicBezTo>
                  <a:cubicBezTo>
                    <a:pt x="16721" y="16985"/>
                    <a:pt x="16762" y="17026"/>
                    <a:pt x="16782" y="17087"/>
                  </a:cubicBezTo>
                  <a:cubicBezTo>
                    <a:pt x="16742" y="17108"/>
                    <a:pt x="16721" y="17128"/>
                    <a:pt x="16680" y="17169"/>
                  </a:cubicBezTo>
                  <a:cubicBezTo>
                    <a:pt x="16640" y="17189"/>
                    <a:pt x="16619" y="17209"/>
                    <a:pt x="16579" y="17230"/>
                  </a:cubicBezTo>
                  <a:cubicBezTo>
                    <a:pt x="16579" y="17291"/>
                    <a:pt x="16579" y="17352"/>
                    <a:pt x="16558" y="17433"/>
                  </a:cubicBezTo>
                  <a:cubicBezTo>
                    <a:pt x="16538" y="17454"/>
                    <a:pt x="16518" y="17474"/>
                    <a:pt x="16456" y="17535"/>
                  </a:cubicBezTo>
                  <a:cubicBezTo>
                    <a:pt x="16538" y="17576"/>
                    <a:pt x="16599" y="17596"/>
                    <a:pt x="16680" y="17657"/>
                  </a:cubicBezTo>
                  <a:cubicBezTo>
                    <a:pt x="16680" y="17596"/>
                    <a:pt x="16680" y="17556"/>
                    <a:pt x="16680" y="17515"/>
                  </a:cubicBezTo>
                  <a:cubicBezTo>
                    <a:pt x="16701" y="17515"/>
                    <a:pt x="16701" y="17494"/>
                    <a:pt x="16701" y="17494"/>
                  </a:cubicBezTo>
                  <a:cubicBezTo>
                    <a:pt x="16803" y="17617"/>
                    <a:pt x="16864" y="17739"/>
                    <a:pt x="16803" y="17881"/>
                  </a:cubicBezTo>
                  <a:cubicBezTo>
                    <a:pt x="16762" y="17881"/>
                    <a:pt x="16742" y="17902"/>
                    <a:pt x="16680" y="17922"/>
                  </a:cubicBezTo>
                  <a:cubicBezTo>
                    <a:pt x="16701" y="17983"/>
                    <a:pt x="16721" y="18044"/>
                    <a:pt x="16742" y="18105"/>
                  </a:cubicBezTo>
                  <a:cubicBezTo>
                    <a:pt x="16742" y="18105"/>
                    <a:pt x="16721" y="18126"/>
                    <a:pt x="16721" y="18146"/>
                  </a:cubicBezTo>
                  <a:cubicBezTo>
                    <a:pt x="16680" y="18167"/>
                    <a:pt x="16640" y="18187"/>
                    <a:pt x="16579" y="18228"/>
                  </a:cubicBezTo>
                  <a:cubicBezTo>
                    <a:pt x="16599" y="18248"/>
                    <a:pt x="16619" y="18268"/>
                    <a:pt x="16640" y="18289"/>
                  </a:cubicBezTo>
                  <a:cubicBezTo>
                    <a:pt x="16640" y="18391"/>
                    <a:pt x="16701" y="18411"/>
                    <a:pt x="16782" y="18431"/>
                  </a:cubicBezTo>
                  <a:cubicBezTo>
                    <a:pt x="16823" y="18370"/>
                    <a:pt x="16864" y="18309"/>
                    <a:pt x="16904" y="18248"/>
                  </a:cubicBezTo>
                  <a:cubicBezTo>
                    <a:pt x="16925" y="18187"/>
                    <a:pt x="16925" y="18105"/>
                    <a:pt x="16945" y="18024"/>
                  </a:cubicBezTo>
                  <a:cubicBezTo>
                    <a:pt x="16986" y="18024"/>
                    <a:pt x="17006" y="18024"/>
                    <a:pt x="17047" y="18004"/>
                  </a:cubicBezTo>
                  <a:lnTo>
                    <a:pt x="17047" y="18004"/>
                  </a:lnTo>
                  <a:cubicBezTo>
                    <a:pt x="17006" y="18228"/>
                    <a:pt x="17067" y="18452"/>
                    <a:pt x="16966" y="18676"/>
                  </a:cubicBezTo>
                  <a:cubicBezTo>
                    <a:pt x="16884" y="18879"/>
                    <a:pt x="16823" y="19103"/>
                    <a:pt x="16742" y="19348"/>
                  </a:cubicBezTo>
                  <a:cubicBezTo>
                    <a:pt x="16701" y="19388"/>
                    <a:pt x="16640" y="19450"/>
                    <a:pt x="16599" y="19511"/>
                  </a:cubicBezTo>
                  <a:cubicBezTo>
                    <a:pt x="16538" y="19490"/>
                    <a:pt x="16497" y="19470"/>
                    <a:pt x="16456" y="19450"/>
                  </a:cubicBezTo>
                  <a:cubicBezTo>
                    <a:pt x="16436" y="19470"/>
                    <a:pt x="16416" y="19511"/>
                    <a:pt x="16395" y="19531"/>
                  </a:cubicBezTo>
                  <a:cubicBezTo>
                    <a:pt x="16334" y="19511"/>
                    <a:pt x="16253" y="19511"/>
                    <a:pt x="16171" y="19490"/>
                  </a:cubicBezTo>
                  <a:cubicBezTo>
                    <a:pt x="16212" y="19450"/>
                    <a:pt x="16232" y="19409"/>
                    <a:pt x="16253" y="19348"/>
                  </a:cubicBezTo>
                  <a:cubicBezTo>
                    <a:pt x="16212" y="19348"/>
                    <a:pt x="16151" y="19327"/>
                    <a:pt x="16090" y="19307"/>
                  </a:cubicBezTo>
                  <a:cubicBezTo>
                    <a:pt x="16144" y="19253"/>
                    <a:pt x="16198" y="19216"/>
                    <a:pt x="16265" y="19216"/>
                  </a:cubicBezTo>
                  <a:cubicBezTo>
                    <a:pt x="16298" y="19216"/>
                    <a:pt x="16334" y="19226"/>
                    <a:pt x="16375" y="19246"/>
                  </a:cubicBezTo>
                  <a:cubicBezTo>
                    <a:pt x="16334" y="19164"/>
                    <a:pt x="16334" y="19124"/>
                    <a:pt x="16314" y="19103"/>
                  </a:cubicBezTo>
                  <a:cubicBezTo>
                    <a:pt x="16278" y="19050"/>
                    <a:pt x="16243" y="19013"/>
                    <a:pt x="16221" y="18977"/>
                  </a:cubicBezTo>
                  <a:lnTo>
                    <a:pt x="16221" y="18977"/>
                  </a:lnTo>
                  <a:cubicBezTo>
                    <a:pt x="16259" y="18961"/>
                    <a:pt x="16297" y="18959"/>
                    <a:pt x="16334" y="18940"/>
                  </a:cubicBezTo>
                  <a:cubicBezTo>
                    <a:pt x="16436" y="18777"/>
                    <a:pt x="16171" y="18757"/>
                    <a:pt x="16212" y="18594"/>
                  </a:cubicBezTo>
                  <a:cubicBezTo>
                    <a:pt x="16232" y="18594"/>
                    <a:pt x="16253" y="18574"/>
                    <a:pt x="16273" y="18574"/>
                  </a:cubicBezTo>
                  <a:cubicBezTo>
                    <a:pt x="16293" y="18533"/>
                    <a:pt x="16314" y="18472"/>
                    <a:pt x="16334" y="18431"/>
                  </a:cubicBezTo>
                  <a:lnTo>
                    <a:pt x="16334" y="18431"/>
                  </a:lnTo>
                  <a:lnTo>
                    <a:pt x="16314" y="18452"/>
                  </a:lnTo>
                  <a:cubicBezTo>
                    <a:pt x="16293" y="18391"/>
                    <a:pt x="16253" y="18350"/>
                    <a:pt x="16232" y="18329"/>
                  </a:cubicBezTo>
                  <a:cubicBezTo>
                    <a:pt x="16221" y="18326"/>
                    <a:pt x="16212" y="18324"/>
                    <a:pt x="16205" y="18324"/>
                  </a:cubicBezTo>
                  <a:cubicBezTo>
                    <a:pt x="16171" y="18324"/>
                    <a:pt x="16171" y="18357"/>
                    <a:pt x="16171" y="18391"/>
                  </a:cubicBezTo>
                  <a:cubicBezTo>
                    <a:pt x="16171" y="18411"/>
                    <a:pt x="16151" y="18431"/>
                    <a:pt x="16131" y="18472"/>
                  </a:cubicBezTo>
                  <a:cubicBezTo>
                    <a:pt x="16069" y="18472"/>
                    <a:pt x="16029" y="18452"/>
                    <a:pt x="15968" y="18452"/>
                  </a:cubicBezTo>
                  <a:cubicBezTo>
                    <a:pt x="15968" y="18391"/>
                    <a:pt x="15968" y="18350"/>
                    <a:pt x="15968" y="18289"/>
                  </a:cubicBezTo>
                  <a:cubicBezTo>
                    <a:pt x="15907" y="18329"/>
                    <a:pt x="15886" y="18350"/>
                    <a:pt x="15845" y="18370"/>
                  </a:cubicBezTo>
                  <a:cubicBezTo>
                    <a:pt x="15805" y="18391"/>
                    <a:pt x="15784" y="18411"/>
                    <a:pt x="15744" y="18411"/>
                  </a:cubicBezTo>
                  <a:cubicBezTo>
                    <a:pt x="15703" y="18248"/>
                    <a:pt x="15886" y="18268"/>
                    <a:pt x="15927" y="18146"/>
                  </a:cubicBezTo>
                  <a:cubicBezTo>
                    <a:pt x="15866" y="18044"/>
                    <a:pt x="15805" y="17943"/>
                    <a:pt x="15723" y="17820"/>
                  </a:cubicBezTo>
                  <a:cubicBezTo>
                    <a:pt x="15907" y="17800"/>
                    <a:pt x="15907" y="17800"/>
                    <a:pt x="16029" y="17678"/>
                  </a:cubicBezTo>
                  <a:lnTo>
                    <a:pt x="16090" y="17678"/>
                  </a:lnTo>
                  <a:cubicBezTo>
                    <a:pt x="16131" y="17698"/>
                    <a:pt x="16151" y="17698"/>
                    <a:pt x="16192" y="17698"/>
                  </a:cubicBezTo>
                  <a:cubicBezTo>
                    <a:pt x="16192" y="17637"/>
                    <a:pt x="16171" y="17596"/>
                    <a:pt x="16171" y="17556"/>
                  </a:cubicBezTo>
                  <a:cubicBezTo>
                    <a:pt x="16232" y="17494"/>
                    <a:pt x="16273" y="17454"/>
                    <a:pt x="16314" y="17352"/>
                  </a:cubicBezTo>
                  <a:cubicBezTo>
                    <a:pt x="16314" y="17332"/>
                    <a:pt x="16293" y="17291"/>
                    <a:pt x="16293" y="17270"/>
                  </a:cubicBezTo>
                  <a:cubicBezTo>
                    <a:pt x="16273" y="17250"/>
                    <a:pt x="16273" y="17230"/>
                    <a:pt x="16253" y="17189"/>
                  </a:cubicBezTo>
                  <a:cubicBezTo>
                    <a:pt x="16334" y="17189"/>
                    <a:pt x="16416" y="17209"/>
                    <a:pt x="16497" y="17209"/>
                  </a:cubicBezTo>
                  <a:cubicBezTo>
                    <a:pt x="16518" y="17169"/>
                    <a:pt x="16538" y="17128"/>
                    <a:pt x="16579" y="17067"/>
                  </a:cubicBezTo>
                  <a:lnTo>
                    <a:pt x="16579" y="17067"/>
                  </a:lnTo>
                  <a:cubicBezTo>
                    <a:pt x="16497" y="17087"/>
                    <a:pt x="16456" y="17108"/>
                    <a:pt x="16416" y="17108"/>
                  </a:cubicBezTo>
                  <a:cubicBezTo>
                    <a:pt x="16395" y="17046"/>
                    <a:pt x="16395" y="16985"/>
                    <a:pt x="16355" y="16945"/>
                  </a:cubicBezTo>
                  <a:cubicBezTo>
                    <a:pt x="16334" y="16883"/>
                    <a:pt x="16293" y="16863"/>
                    <a:pt x="16253" y="16822"/>
                  </a:cubicBezTo>
                  <a:cubicBezTo>
                    <a:pt x="16263" y="16751"/>
                    <a:pt x="16299" y="16741"/>
                    <a:pt x="16342" y="16741"/>
                  </a:cubicBezTo>
                  <a:cubicBezTo>
                    <a:pt x="16359" y="16741"/>
                    <a:pt x="16378" y="16743"/>
                    <a:pt x="16396" y="16743"/>
                  </a:cubicBezTo>
                  <a:cubicBezTo>
                    <a:pt x="16424" y="16743"/>
                    <a:pt x="16452" y="16739"/>
                    <a:pt x="16477" y="16721"/>
                  </a:cubicBezTo>
                  <a:cubicBezTo>
                    <a:pt x="16518" y="16659"/>
                    <a:pt x="16477" y="16537"/>
                    <a:pt x="16599" y="16517"/>
                  </a:cubicBezTo>
                  <a:close/>
                  <a:moveTo>
                    <a:pt x="12180" y="19511"/>
                  </a:moveTo>
                  <a:cubicBezTo>
                    <a:pt x="12236" y="19586"/>
                    <a:pt x="12309" y="19643"/>
                    <a:pt x="12384" y="19699"/>
                  </a:cubicBezTo>
                  <a:lnTo>
                    <a:pt x="12384" y="19699"/>
                  </a:lnTo>
                  <a:cubicBezTo>
                    <a:pt x="12371" y="19702"/>
                    <a:pt x="12359" y="19703"/>
                    <a:pt x="12348" y="19703"/>
                  </a:cubicBezTo>
                  <a:cubicBezTo>
                    <a:pt x="12260" y="19703"/>
                    <a:pt x="12204" y="19630"/>
                    <a:pt x="12119" y="19612"/>
                  </a:cubicBezTo>
                  <a:cubicBezTo>
                    <a:pt x="12139" y="19572"/>
                    <a:pt x="12159" y="19551"/>
                    <a:pt x="12180" y="19511"/>
                  </a:cubicBezTo>
                  <a:close/>
                  <a:moveTo>
                    <a:pt x="13123" y="19483"/>
                  </a:moveTo>
                  <a:cubicBezTo>
                    <a:pt x="13230" y="19483"/>
                    <a:pt x="13319" y="19561"/>
                    <a:pt x="13442" y="19592"/>
                  </a:cubicBezTo>
                  <a:cubicBezTo>
                    <a:pt x="13422" y="19653"/>
                    <a:pt x="13422" y="19714"/>
                    <a:pt x="13402" y="19775"/>
                  </a:cubicBezTo>
                  <a:cubicBezTo>
                    <a:pt x="13340" y="19775"/>
                    <a:pt x="13300" y="19775"/>
                    <a:pt x="13218" y="19796"/>
                  </a:cubicBezTo>
                  <a:cubicBezTo>
                    <a:pt x="13239" y="19735"/>
                    <a:pt x="13259" y="19694"/>
                    <a:pt x="13279" y="19653"/>
                  </a:cubicBezTo>
                  <a:cubicBezTo>
                    <a:pt x="13178" y="19633"/>
                    <a:pt x="13096" y="19612"/>
                    <a:pt x="12994" y="19592"/>
                  </a:cubicBezTo>
                  <a:cubicBezTo>
                    <a:pt x="12974" y="19612"/>
                    <a:pt x="12954" y="19633"/>
                    <a:pt x="12913" y="19674"/>
                  </a:cubicBezTo>
                  <a:cubicBezTo>
                    <a:pt x="12872" y="19653"/>
                    <a:pt x="12831" y="19633"/>
                    <a:pt x="12770" y="19612"/>
                  </a:cubicBezTo>
                  <a:cubicBezTo>
                    <a:pt x="12791" y="19572"/>
                    <a:pt x="12811" y="19551"/>
                    <a:pt x="12811" y="19551"/>
                  </a:cubicBezTo>
                  <a:cubicBezTo>
                    <a:pt x="12872" y="19572"/>
                    <a:pt x="12933" y="19592"/>
                    <a:pt x="12994" y="19592"/>
                  </a:cubicBezTo>
                  <a:cubicBezTo>
                    <a:pt x="13015" y="19572"/>
                    <a:pt x="13015" y="19551"/>
                    <a:pt x="13015" y="19511"/>
                  </a:cubicBezTo>
                  <a:cubicBezTo>
                    <a:pt x="13054" y="19491"/>
                    <a:pt x="13089" y="19483"/>
                    <a:pt x="13123" y="19483"/>
                  </a:cubicBezTo>
                  <a:close/>
                  <a:moveTo>
                    <a:pt x="6151" y="19633"/>
                  </a:moveTo>
                  <a:cubicBezTo>
                    <a:pt x="6233" y="19674"/>
                    <a:pt x="6294" y="19694"/>
                    <a:pt x="6355" y="19735"/>
                  </a:cubicBezTo>
                  <a:cubicBezTo>
                    <a:pt x="6335" y="19755"/>
                    <a:pt x="6335" y="19796"/>
                    <a:pt x="6314" y="19837"/>
                  </a:cubicBezTo>
                  <a:cubicBezTo>
                    <a:pt x="6253" y="19816"/>
                    <a:pt x="6192" y="19816"/>
                    <a:pt x="6131" y="19796"/>
                  </a:cubicBezTo>
                  <a:lnTo>
                    <a:pt x="6131" y="19796"/>
                  </a:lnTo>
                  <a:cubicBezTo>
                    <a:pt x="6151" y="19837"/>
                    <a:pt x="6192" y="19877"/>
                    <a:pt x="6213" y="19938"/>
                  </a:cubicBezTo>
                  <a:cubicBezTo>
                    <a:pt x="6181" y="19945"/>
                    <a:pt x="6159" y="19949"/>
                    <a:pt x="6142" y="19949"/>
                  </a:cubicBezTo>
                  <a:cubicBezTo>
                    <a:pt x="6105" y="19949"/>
                    <a:pt x="6092" y="19927"/>
                    <a:pt x="6050" y="19857"/>
                  </a:cubicBezTo>
                  <a:cubicBezTo>
                    <a:pt x="6070" y="19837"/>
                    <a:pt x="6111" y="19816"/>
                    <a:pt x="6131" y="19775"/>
                  </a:cubicBezTo>
                  <a:cubicBezTo>
                    <a:pt x="6131" y="19755"/>
                    <a:pt x="6151" y="19714"/>
                    <a:pt x="6151" y="19633"/>
                  </a:cubicBezTo>
                  <a:close/>
                  <a:moveTo>
                    <a:pt x="5703" y="19775"/>
                  </a:moveTo>
                  <a:lnTo>
                    <a:pt x="5703" y="19775"/>
                  </a:lnTo>
                  <a:cubicBezTo>
                    <a:pt x="5805" y="19837"/>
                    <a:pt x="5744" y="19898"/>
                    <a:pt x="5724" y="19959"/>
                  </a:cubicBezTo>
                  <a:cubicBezTo>
                    <a:pt x="5683" y="19898"/>
                    <a:pt x="5683" y="19898"/>
                    <a:pt x="5703" y="19775"/>
                  </a:cubicBezTo>
                  <a:close/>
                  <a:moveTo>
                    <a:pt x="16134" y="19828"/>
                  </a:moveTo>
                  <a:cubicBezTo>
                    <a:pt x="16170" y="19828"/>
                    <a:pt x="16208" y="19846"/>
                    <a:pt x="16253" y="19857"/>
                  </a:cubicBezTo>
                  <a:cubicBezTo>
                    <a:pt x="16232" y="19898"/>
                    <a:pt x="16232" y="19938"/>
                    <a:pt x="16212" y="19979"/>
                  </a:cubicBezTo>
                  <a:cubicBezTo>
                    <a:pt x="16151" y="19938"/>
                    <a:pt x="16110" y="19918"/>
                    <a:pt x="16049" y="19877"/>
                  </a:cubicBezTo>
                  <a:cubicBezTo>
                    <a:pt x="16077" y="19840"/>
                    <a:pt x="16104" y="19828"/>
                    <a:pt x="16134" y="19828"/>
                  </a:cubicBezTo>
                  <a:close/>
                  <a:moveTo>
                    <a:pt x="13218" y="19877"/>
                  </a:moveTo>
                  <a:cubicBezTo>
                    <a:pt x="13239" y="19898"/>
                    <a:pt x="13300" y="19898"/>
                    <a:pt x="13340" y="19918"/>
                  </a:cubicBezTo>
                  <a:cubicBezTo>
                    <a:pt x="13320" y="19959"/>
                    <a:pt x="13320" y="19999"/>
                    <a:pt x="13320" y="20040"/>
                  </a:cubicBezTo>
                  <a:cubicBezTo>
                    <a:pt x="13279" y="20061"/>
                    <a:pt x="13239" y="20061"/>
                    <a:pt x="13198" y="20061"/>
                  </a:cubicBezTo>
                  <a:cubicBezTo>
                    <a:pt x="13151" y="20061"/>
                    <a:pt x="13098" y="20087"/>
                    <a:pt x="13050" y="20087"/>
                  </a:cubicBezTo>
                  <a:cubicBezTo>
                    <a:pt x="13013" y="20087"/>
                    <a:pt x="12980" y="20072"/>
                    <a:pt x="12954" y="20020"/>
                  </a:cubicBezTo>
                  <a:cubicBezTo>
                    <a:pt x="12994" y="19999"/>
                    <a:pt x="13035" y="19959"/>
                    <a:pt x="13076" y="19938"/>
                  </a:cubicBezTo>
                  <a:cubicBezTo>
                    <a:pt x="13157" y="19938"/>
                    <a:pt x="13178" y="20020"/>
                    <a:pt x="13198" y="20061"/>
                  </a:cubicBezTo>
                  <a:cubicBezTo>
                    <a:pt x="13198" y="19999"/>
                    <a:pt x="13218" y="19959"/>
                    <a:pt x="13218" y="19877"/>
                  </a:cubicBezTo>
                  <a:close/>
                  <a:moveTo>
                    <a:pt x="12587" y="19490"/>
                  </a:moveTo>
                  <a:lnTo>
                    <a:pt x="12628" y="19735"/>
                  </a:lnTo>
                  <a:cubicBezTo>
                    <a:pt x="12668" y="19775"/>
                    <a:pt x="12709" y="19796"/>
                    <a:pt x="12750" y="19857"/>
                  </a:cubicBezTo>
                  <a:cubicBezTo>
                    <a:pt x="12668" y="19938"/>
                    <a:pt x="12607" y="19999"/>
                    <a:pt x="12505" y="20101"/>
                  </a:cubicBezTo>
                  <a:cubicBezTo>
                    <a:pt x="12525" y="19923"/>
                    <a:pt x="12545" y="19783"/>
                    <a:pt x="12414" y="19700"/>
                  </a:cubicBezTo>
                  <a:lnTo>
                    <a:pt x="12414" y="19700"/>
                  </a:lnTo>
                  <a:cubicBezTo>
                    <a:pt x="12470" y="19626"/>
                    <a:pt x="12510" y="19567"/>
                    <a:pt x="12587" y="19490"/>
                  </a:cubicBezTo>
                  <a:close/>
                  <a:moveTo>
                    <a:pt x="5927" y="20061"/>
                  </a:moveTo>
                  <a:cubicBezTo>
                    <a:pt x="6009" y="20061"/>
                    <a:pt x="6050" y="20081"/>
                    <a:pt x="6111" y="20081"/>
                  </a:cubicBezTo>
                  <a:cubicBezTo>
                    <a:pt x="6131" y="20142"/>
                    <a:pt x="6151" y="20183"/>
                    <a:pt x="6151" y="20244"/>
                  </a:cubicBezTo>
                  <a:cubicBezTo>
                    <a:pt x="6151" y="20244"/>
                    <a:pt x="6131" y="20264"/>
                    <a:pt x="6131" y="20285"/>
                  </a:cubicBezTo>
                  <a:cubicBezTo>
                    <a:pt x="6090" y="20223"/>
                    <a:pt x="6050" y="20183"/>
                    <a:pt x="5988" y="20142"/>
                  </a:cubicBezTo>
                  <a:cubicBezTo>
                    <a:pt x="5988" y="20162"/>
                    <a:pt x="5968" y="20183"/>
                    <a:pt x="5968" y="20223"/>
                  </a:cubicBezTo>
                  <a:cubicBezTo>
                    <a:pt x="5948" y="20162"/>
                    <a:pt x="5948" y="20122"/>
                    <a:pt x="5927" y="20061"/>
                  </a:cubicBezTo>
                  <a:close/>
                  <a:moveTo>
                    <a:pt x="15357" y="20509"/>
                  </a:moveTo>
                  <a:cubicBezTo>
                    <a:pt x="15418" y="20509"/>
                    <a:pt x="15438" y="20529"/>
                    <a:pt x="15418" y="20610"/>
                  </a:cubicBezTo>
                  <a:cubicBezTo>
                    <a:pt x="15377" y="20590"/>
                    <a:pt x="15336" y="20590"/>
                    <a:pt x="15255" y="20590"/>
                  </a:cubicBezTo>
                  <a:cubicBezTo>
                    <a:pt x="15316" y="20549"/>
                    <a:pt x="15336" y="20509"/>
                    <a:pt x="15357" y="20509"/>
                  </a:cubicBezTo>
                  <a:close/>
                  <a:moveTo>
                    <a:pt x="15947" y="18553"/>
                  </a:moveTo>
                  <a:cubicBezTo>
                    <a:pt x="15988" y="18615"/>
                    <a:pt x="16008" y="18655"/>
                    <a:pt x="16049" y="18716"/>
                  </a:cubicBezTo>
                  <a:cubicBezTo>
                    <a:pt x="16029" y="18757"/>
                    <a:pt x="16008" y="18777"/>
                    <a:pt x="15988" y="18818"/>
                  </a:cubicBezTo>
                  <a:cubicBezTo>
                    <a:pt x="16060" y="18872"/>
                    <a:pt x="16116" y="18910"/>
                    <a:pt x="16185" y="18961"/>
                  </a:cubicBezTo>
                  <a:lnTo>
                    <a:pt x="16185" y="18961"/>
                  </a:lnTo>
                  <a:cubicBezTo>
                    <a:pt x="16112" y="18961"/>
                    <a:pt x="16040" y="18958"/>
                    <a:pt x="15968" y="18940"/>
                  </a:cubicBezTo>
                  <a:lnTo>
                    <a:pt x="15968" y="18940"/>
                  </a:lnTo>
                  <a:cubicBezTo>
                    <a:pt x="15968" y="18981"/>
                    <a:pt x="15988" y="19042"/>
                    <a:pt x="15968" y="19063"/>
                  </a:cubicBezTo>
                  <a:cubicBezTo>
                    <a:pt x="15805" y="19144"/>
                    <a:pt x="15907" y="19327"/>
                    <a:pt x="15825" y="19429"/>
                  </a:cubicBezTo>
                  <a:cubicBezTo>
                    <a:pt x="15886" y="19572"/>
                    <a:pt x="15805" y="19674"/>
                    <a:pt x="15764" y="19796"/>
                  </a:cubicBezTo>
                  <a:cubicBezTo>
                    <a:pt x="15764" y="19816"/>
                    <a:pt x="15744" y="19837"/>
                    <a:pt x="15744" y="19857"/>
                  </a:cubicBezTo>
                  <a:cubicBezTo>
                    <a:pt x="15723" y="19857"/>
                    <a:pt x="15703" y="19877"/>
                    <a:pt x="15683" y="19877"/>
                  </a:cubicBezTo>
                  <a:cubicBezTo>
                    <a:pt x="15703" y="19938"/>
                    <a:pt x="15744" y="20020"/>
                    <a:pt x="15764" y="20081"/>
                  </a:cubicBezTo>
                  <a:cubicBezTo>
                    <a:pt x="15805" y="20162"/>
                    <a:pt x="15825" y="20223"/>
                    <a:pt x="15845" y="20305"/>
                  </a:cubicBezTo>
                  <a:cubicBezTo>
                    <a:pt x="15825" y="20386"/>
                    <a:pt x="15866" y="20529"/>
                    <a:pt x="15744" y="20610"/>
                  </a:cubicBezTo>
                  <a:cubicBezTo>
                    <a:pt x="15784" y="20671"/>
                    <a:pt x="15845" y="20753"/>
                    <a:pt x="15907" y="20834"/>
                  </a:cubicBezTo>
                  <a:cubicBezTo>
                    <a:pt x="15845" y="20814"/>
                    <a:pt x="15805" y="20814"/>
                    <a:pt x="15784" y="20794"/>
                  </a:cubicBezTo>
                  <a:cubicBezTo>
                    <a:pt x="15744" y="20733"/>
                    <a:pt x="15723" y="20671"/>
                    <a:pt x="15683" y="20631"/>
                  </a:cubicBezTo>
                  <a:cubicBezTo>
                    <a:pt x="15683" y="20671"/>
                    <a:pt x="15662" y="20712"/>
                    <a:pt x="15662" y="20753"/>
                  </a:cubicBezTo>
                  <a:lnTo>
                    <a:pt x="15621" y="20753"/>
                  </a:lnTo>
                  <a:cubicBezTo>
                    <a:pt x="15601" y="20712"/>
                    <a:pt x="15560" y="20671"/>
                    <a:pt x="15520" y="20610"/>
                  </a:cubicBezTo>
                  <a:cubicBezTo>
                    <a:pt x="15549" y="20581"/>
                    <a:pt x="15573" y="20570"/>
                    <a:pt x="15594" y="20570"/>
                  </a:cubicBezTo>
                  <a:cubicBezTo>
                    <a:pt x="15630" y="20570"/>
                    <a:pt x="15656" y="20605"/>
                    <a:pt x="15683" y="20631"/>
                  </a:cubicBezTo>
                  <a:cubicBezTo>
                    <a:pt x="15683" y="20610"/>
                    <a:pt x="15703" y="20590"/>
                    <a:pt x="15703" y="20590"/>
                  </a:cubicBezTo>
                  <a:cubicBezTo>
                    <a:pt x="15703" y="20509"/>
                    <a:pt x="15703" y="20447"/>
                    <a:pt x="15683" y="20346"/>
                  </a:cubicBezTo>
                  <a:cubicBezTo>
                    <a:pt x="15601" y="20386"/>
                    <a:pt x="15520" y="20407"/>
                    <a:pt x="15458" y="20427"/>
                  </a:cubicBezTo>
                  <a:cubicBezTo>
                    <a:pt x="15377" y="20386"/>
                    <a:pt x="15336" y="20325"/>
                    <a:pt x="15377" y="20264"/>
                  </a:cubicBezTo>
                  <a:cubicBezTo>
                    <a:pt x="15438" y="20183"/>
                    <a:pt x="15418" y="20081"/>
                    <a:pt x="15418" y="20020"/>
                  </a:cubicBezTo>
                  <a:cubicBezTo>
                    <a:pt x="15397" y="19979"/>
                    <a:pt x="15357" y="19938"/>
                    <a:pt x="15316" y="19877"/>
                  </a:cubicBezTo>
                  <a:cubicBezTo>
                    <a:pt x="15397" y="19857"/>
                    <a:pt x="15458" y="19816"/>
                    <a:pt x="15520" y="19796"/>
                  </a:cubicBezTo>
                  <a:cubicBezTo>
                    <a:pt x="15520" y="19755"/>
                    <a:pt x="15520" y="19694"/>
                    <a:pt x="15520" y="19633"/>
                  </a:cubicBezTo>
                  <a:cubicBezTo>
                    <a:pt x="15540" y="19612"/>
                    <a:pt x="15581" y="19592"/>
                    <a:pt x="15601" y="19551"/>
                  </a:cubicBezTo>
                  <a:cubicBezTo>
                    <a:pt x="15601" y="19511"/>
                    <a:pt x="15581" y="19470"/>
                    <a:pt x="15560" y="19388"/>
                  </a:cubicBezTo>
                  <a:cubicBezTo>
                    <a:pt x="15744" y="19226"/>
                    <a:pt x="15642" y="18961"/>
                    <a:pt x="15744" y="18757"/>
                  </a:cubicBezTo>
                  <a:cubicBezTo>
                    <a:pt x="15784" y="18737"/>
                    <a:pt x="15845" y="18716"/>
                    <a:pt x="15907" y="18696"/>
                  </a:cubicBezTo>
                  <a:cubicBezTo>
                    <a:pt x="15907" y="18655"/>
                    <a:pt x="15907" y="18615"/>
                    <a:pt x="15886" y="18553"/>
                  </a:cubicBezTo>
                  <a:close/>
                  <a:moveTo>
                    <a:pt x="16395" y="20020"/>
                  </a:moveTo>
                  <a:cubicBezTo>
                    <a:pt x="16477" y="20101"/>
                    <a:pt x="16456" y="20203"/>
                    <a:pt x="16456" y="20305"/>
                  </a:cubicBezTo>
                  <a:cubicBezTo>
                    <a:pt x="16417" y="20344"/>
                    <a:pt x="16360" y="20383"/>
                    <a:pt x="16319" y="20422"/>
                  </a:cubicBezTo>
                  <a:lnTo>
                    <a:pt x="16319" y="20422"/>
                  </a:lnTo>
                  <a:cubicBezTo>
                    <a:pt x="16317" y="20417"/>
                    <a:pt x="16316" y="20412"/>
                    <a:pt x="16314" y="20407"/>
                  </a:cubicBezTo>
                  <a:lnTo>
                    <a:pt x="16314" y="20427"/>
                  </a:lnTo>
                  <a:cubicBezTo>
                    <a:pt x="16316" y="20425"/>
                    <a:pt x="16317" y="20424"/>
                    <a:pt x="16319" y="20422"/>
                  </a:cubicBezTo>
                  <a:lnTo>
                    <a:pt x="16319" y="20422"/>
                  </a:lnTo>
                  <a:cubicBezTo>
                    <a:pt x="16338" y="20475"/>
                    <a:pt x="16358" y="20514"/>
                    <a:pt x="16395" y="20570"/>
                  </a:cubicBezTo>
                  <a:cubicBezTo>
                    <a:pt x="16334" y="20712"/>
                    <a:pt x="16355" y="20875"/>
                    <a:pt x="16212" y="21018"/>
                  </a:cubicBezTo>
                  <a:cubicBezTo>
                    <a:pt x="16110" y="20855"/>
                    <a:pt x="16110" y="20692"/>
                    <a:pt x="16131" y="20529"/>
                  </a:cubicBezTo>
                  <a:cubicBezTo>
                    <a:pt x="16110" y="20529"/>
                    <a:pt x="16090" y="20509"/>
                    <a:pt x="16090" y="20509"/>
                  </a:cubicBezTo>
                  <a:lnTo>
                    <a:pt x="15927" y="20509"/>
                  </a:lnTo>
                  <a:cubicBezTo>
                    <a:pt x="15947" y="20427"/>
                    <a:pt x="15968" y="20366"/>
                    <a:pt x="15988" y="20325"/>
                  </a:cubicBezTo>
                  <a:cubicBezTo>
                    <a:pt x="15988" y="20305"/>
                    <a:pt x="16049" y="20305"/>
                    <a:pt x="16090" y="20305"/>
                  </a:cubicBezTo>
                  <a:cubicBezTo>
                    <a:pt x="16131" y="20285"/>
                    <a:pt x="16192" y="20264"/>
                    <a:pt x="16232" y="20244"/>
                  </a:cubicBezTo>
                  <a:cubicBezTo>
                    <a:pt x="16334" y="20223"/>
                    <a:pt x="16334" y="20101"/>
                    <a:pt x="16395" y="20020"/>
                  </a:cubicBezTo>
                  <a:close/>
                  <a:moveTo>
                    <a:pt x="15336" y="20834"/>
                  </a:moveTo>
                  <a:cubicBezTo>
                    <a:pt x="15438" y="20875"/>
                    <a:pt x="15540" y="20916"/>
                    <a:pt x="15662" y="20936"/>
                  </a:cubicBezTo>
                  <a:cubicBezTo>
                    <a:pt x="15683" y="21038"/>
                    <a:pt x="15683" y="21120"/>
                    <a:pt x="15703" y="21242"/>
                  </a:cubicBezTo>
                  <a:cubicBezTo>
                    <a:pt x="15642" y="21181"/>
                    <a:pt x="15601" y="21160"/>
                    <a:pt x="15581" y="21120"/>
                  </a:cubicBezTo>
                  <a:lnTo>
                    <a:pt x="15255" y="21120"/>
                  </a:lnTo>
                  <a:cubicBezTo>
                    <a:pt x="15234" y="21018"/>
                    <a:pt x="15234" y="20916"/>
                    <a:pt x="15336" y="20834"/>
                  </a:cubicBezTo>
                  <a:close/>
                  <a:moveTo>
                    <a:pt x="15072" y="21079"/>
                  </a:moveTo>
                  <a:lnTo>
                    <a:pt x="15072" y="21079"/>
                  </a:lnTo>
                  <a:cubicBezTo>
                    <a:pt x="15153" y="21120"/>
                    <a:pt x="15194" y="21160"/>
                    <a:pt x="15255" y="21181"/>
                  </a:cubicBezTo>
                  <a:cubicBezTo>
                    <a:pt x="15234" y="21242"/>
                    <a:pt x="15234" y="21282"/>
                    <a:pt x="15214" y="21384"/>
                  </a:cubicBezTo>
                  <a:cubicBezTo>
                    <a:pt x="15153" y="21262"/>
                    <a:pt x="15133" y="21181"/>
                    <a:pt x="15072" y="21079"/>
                  </a:cubicBezTo>
                  <a:close/>
                  <a:moveTo>
                    <a:pt x="16090" y="21018"/>
                  </a:moveTo>
                  <a:cubicBezTo>
                    <a:pt x="16151" y="21038"/>
                    <a:pt x="16212" y="21079"/>
                    <a:pt x="16253" y="21120"/>
                  </a:cubicBezTo>
                  <a:cubicBezTo>
                    <a:pt x="16232" y="21221"/>
                    <a:pt x="16192" y="21344"/>
                    <a:pt x="16151" y="21445"/>
                  </a:cubicBezTo>
                  <a:cubicBezTo>
                    <a:pt x="16151" y="21466"/>
                    <a:pt x="16090" y="21486"/>
                    <a:pt x="16049" y="21506"/>
                  </a:cubicBezTo>
                  <a:cubicBezTo>
                    <a:pt x="16029" y="21506"/>
                    <a:pt x="16008" y="21486"/>
                    <a:pt x="15947" y="21445"/>
                  </a:cubicBezTo>
                  <a:cubicBezTo>
                    <a:pt x="15968" y="21445"/>
                    <a:pt x="15968" y="21405"/>
                    <a:pt x="15988" y="21384"/>
                  </a:cubicBezTo>
                  <a:cubicBezTo>
                    <a:pt x="16008" y="21364"/>
                    <a:pt x="16029" y="21344"/>
                    <a:pt x="16069" y="21282"/>
                  </a:cubicBezTo>
                  <a:cubicBezTo>
                    <a:pt x="16069" y="21221"/>
                    <a:pt x="16008" y="21140"/>
                    <a:pt x="16090" y="21018"/>
                  </a:cubicBezTo>
                  <a:close/>
                  <a:moveTo>
                    <a:pt x="15194" y="21629"/>
                  </a:moveTo>
                  <a:cubicBezTo>
                    <a:pt x="15153" y="21669"/>
                    <a:pt x="15133" y="21690"/>
                    <a:pt x="15112" y="21730"/>
                  </a:cubicBezTo>
                  <a:cubicBezTo>
                    <a:pt x="15092" y="21629"/>
                    <a:pt x="15092" y="21629"/>
                    <a:pt x="15194" y="21629"/>
                  </a:cubicBezTo>
                  <a:close/>
                  <a:moveTo>
                    <a:pt x="16049" y="21506"/>
                  </a:moveTo>
                  <a:lnTo>
                    <a:pt x="16049" y="21506"/>
                  </a:lnTo>
                  <a:cubicBezTo>
                    <a:pt x="16110" y="21608"/>
                    <a:pt x="16110" y="21608"/>
                    <a:pt x="16029" y="21730"/>
                  </a:cubicBezTo>
                  <a:cubicBezTo>
                    <a:pt x="16049" y="21771"/>
                    <a:pt x="16069" y="21792"/>
                    <a:pt x="16110" y="21812"/>
                  </a:cubicBezTo>
                  <a:cubicBezTo>
                    <a:pt x="16069" y="21893"/>
                    <a:pt x="16029" y="21955"/>
                    <a:pt x="15988" y="22016"/>
                  </a:cubicBezTo>
                  <a:cubicBezTo>
                    <a:pt x="15947" y="21995"/>
                    <a:pt x="15907" y="21995"/>
                    <a:pt x="15866" y="21995"/>
                  </a:cubicBezTo>
                  <a:cubicBezTo>
                    <a:pt x="15907" y="21914"/>
                    <a:pt x="15927" y="21832"/>
                    <a:pt x="15968" y="21771"/>
                  </a:cubicBezTo>
                  <a:cubicBezTo>
                    <a:pt x="15886" y="21629"/>
                    <a:pt x="15907" y="21608"/>
                    <a:pt x="16049" y="21506"/>
                  </a:cubicBezTo>
                  <a:close/>
                  <a:moveTo>
                    <a:pt x="15133" y="21975"/>
                  </a:moveTo>
                  <a:cubicBezTo>
                    <a:pt x="15173" y="22016"/>
                    <a:pt x="15194" y="22056"/>
                    <a:pt x="15234" y="22097"/>
                  </a:cubicBezTo>
                  <a:cubicBezTo>
                    <a:pt x="15207" y="22108"/>
                    <a:pt x="15184" y="22113"/>
                    <a:pt x="15165" y="22113"/>
                  </a:cubicBezTo>
                  <a:cubicBezTo>
                    <a:pt x="15112" y="22113"/>
                    <a:pt x="15086" y="22075"/>
                    <a:pt x="15072" y="22016"/>
                  </a:cubicBezTo>
                  <a:cubicBezTo>
                    <a:pt x="15092" y="21995"/>
                    <a:pt x="15112" y="21995"/>
                    <a:pt x="15133" y="21975"/>
                  </a:cubicBezTo>
                  <a:close/>
                  <a:moveTo>
                    <a:pt x="2750" y="20916"/>
                  </a:moveTo>
                  <a:cubicBezTo>
                    <a:pt x="2791" y="20957"/>
                    <a:pt x="2852" y="20977"/>
                    <a:pt x="2893" y="20997"/>
                  </a:cubicBezTo>
                  <a:cubicBezTo>
                    <a:pt x="2893" y="21079"/>
                    <a:pt x="2832" y="21099"/>
                    <a:pt x="2791" y="21099"/>
                  </a:cubicBezTo>
                  <a:cubicBezTo>
                    <a:pt x="2934" y="21181"/>
                    <a:pt x="3035" y="21303"/>
                    <a:pt x="3137" y="21425"/>
                  </a:cubicBezTo>
                  <a:lnTo>
                    <a:pt x="3158" y="21425"/>
                  </a:lnTo>
                  <a:cubicBezTo>
                    <a:pt x="3158" y="21344"/>
                    <a:pt x="3178" y="21262"/>
                    <a:pt x="3198" y="21181"/>
                  </a:cubicBezTo>
                  <a:cubicBezTo>
                    <a:pt x="3259" y="21201"/>
                    <a:pt x="3219" y="21262"/>
                    <a:pt x="3239" y="21282"/>
                  </a:cubicBezTo>
                  <a:cubicBezTo>
                    <a:pt x="3280" y="21303"/>
                    <a:pt x="3300" y="21323"/>
                    <a:pt x="3341" y="21344"/>
                  </a:cubicBezTo>
                  <a:cubicBezTo>
                    <a:pt x="3341" y="21384"/>
                    <a:pt x="3341" y="21425"/>
                    <a:pt x="3321" y="21466"/>
                  </a:cubicBezTo>
                  <a:cubicBezTo>
                    <a:pt x="3361" y="21425"/>
                    <a:pt x="3402" y="21384"/>
                    <a:pt x="3443" y="21344"/>
                  </a:cubicBezTo>
                  <a:cubicBezTo>
                    <a:pt x="3463" y="21364"/>
                    <a:pt x="3484" y="21405"/>
                    <a:pt x="3524" y="21445"/>
                  </a:cubicBezTo>
                  <a:cubicBezTo>
                    <a:pt x="3463" y="21486"/>
                    <a:pt x="3422" y="21506"/>
                    <a:pt x="3382" y="21547"/>
                  </a:cubicBezTo>
                  <a:cubicBezTo>
                    <a:pt x="3402" y="21588"/>
                    <a:pt x="3422" y="21608"/>
                    <a:pt x="3443" y="21649"/>
                  </a:cubicBezTo>
                  <a:cubicBezTo>
                    <a:pt x="3463" y="21649"/>
                    <a:pt x="3484" y="21649"/>
                    <a:pt x="3524" y="21669"/>
                  </a:cubicBezTo>
                  <a:cubicBezTo>
                    <a:pt x="3504" y="21832"/>
                    <a:pt x="3504" y="22016"/>
                    <a:pt x="3402" y="22179"/>
                  </a:cubicBezTo>
                  <a:cubicBezTo>
                    <a:pt x="3341" y="22158"/>
                    <a:pt x="3259" y="22138"/>
                    <a:pt x="3178" y="22117"/>
                  </a:cubicBezTo>
                  <a:cubicBezTo>
                    <a:pt x="3158" y="22056"/>
                    <a:pt x="3137" y="21995"/>
                    <a:pt x="3097" y="21955"/>
                  </a:cubicBezTo>
                  <a:cubicBezTo>
                    <a:pt x="3097" y="21873"/>
                    <a:pt x="3097" y="21812"/>
                    <a:pt x="3097" y="21751"/>
                  </a:cubicBezTo>
                  <a:cubicBezTo>
                    <a:pt x="3076" y="21792"/>
                    <a:pt x="3035" y="21832"/>
                    <a:pt x="2995" y="21893"/>
                  </a:cubicBezTo>
                  <a:cubicBezTo>
                    <a:pt x="2934" y="21893"/>
                    <a:pt x="2852" y="21893"/>
                    <a:pt x="2771" y="21914"/>
                  </a:cubicBezTo>
                  <a:cubicBezTo>
                    <a:pt x="2750" y="21873"/>
                    <a:pt x="2730" y="21832"/>
                    <a:pt x="2710" y="21812"/>
                  </a:cubicBezTo>
                  <a:cubicBezTo>
                    <a:pt x="2690" y="21804"/>
                    <a:pt x="2671" y="21801"/>
                    <a:pt x="2653" y="21801"/>
                  </a:cubicBezTo>
                  <a:cubicBezTo>
                    <a:pt x="2576" y="21801"/>
                    <a:pt x="2507" y="21860"/>
                    <a:pt x="2424" y="21893"/>
                  </a:cubicBezTo>
                  <a:cubicBezTo>
                    <a:pt x="2404" y="21853"/>
                    <a:pt x="2363" y="21812"/>
                    <a:pt x="2363" y="21771"/>
                  </a:cubicBezTo>
                  <a:cubicBezTo>
                    <a:pt x="2404" y="21568"/>
                    <a:pt x="2445" y="21344"/>
                    <a:pt x="2465" y="21140"/>
                  </a:cubicBezTo>
                  <a:cubicBezTo>
                    <a:pt x="2526" y="21140"/>
                    <a:pt x="2547" y="21140"/>
                    <a:pt x="2587" y="21120"/>
                  </a:cubicBezTo>
                  <a:cubicBezTo>
                    <a:pt x="2628" y="21181"/>
                    <a:pt x="2689" y="21221"/>
                    <a:pt x="2750" y="21282"/>
                  </a:cubicBezTo>
                  <a:cubicBezTo>
                    <a:pt x="2730" y="21181"/>
                    <a:pt x="2730" y="21120"/>
                    <a:pt x="2730" y="21058"/>
                  </a:cubicBezTo>
                  <a:cubicBezTo>
                    <a:pt x="2710" y="21038"/>
                    <a:pt x="2710" y="21018"/>
                    <a:pt x="2689" y="20997"/>
                  </a:cubicBezTo>
                  <a:cubicBezTo>
                    <a:pt x="2710" y="20977"/>
                    <a:pt x="2730" y="20957"/>
                    <a:pt x="2750" y="20916"/>
                  </a:cubicBezTo>
                  <a:close/>
                  <a:moveTo>
                    <a:pt x="12017" y="21730"/>
                  </a:moveTo>
                  <a:cubicBezTo>
                    <a:pt x="12057" y="21853"/>
                    <a:pt x="12078" y="21955"/>
                    <a:pt x="12119" y="22056"/>
                  </a:cubicBezTo>
                  <a:cubicBezTo>
                    <a:pt x="12163" y="22012"/>
                    <a:pt x="12207" y="21979"/>
                    <a:pt x="12266" y="21979"/>
                  </a:cubicBezTo>
                  <a:cubicBezTo>
                    <a:pt x="12289" y="21979"/>
                    <a:pt x="12314" y="21984"/>
                    <a:pt x="12343" y="21995"/>
                  </a:cubicBezTo>
                  <a:cubicBezTo>
                    <a:pt x="12302" y="22056"/>
                    <a:pt x="12281" y="22117"/>
                    <a:pt x="12241" y="22199"/>
                  </a:cubicBezTo>
                  <a:cubicBezTo>
                    <a:pt x="12180" y="22138"/>
                    <a:pt x="12159" y="22097"/>
                    <a:pt x="12119" y="22056"/>
                  </a:cubicBezTo>
                  <a:lnTo>
                    <a:pt x="12017" y="22056"/>
                  </a:lnTo>
                  <a:cubicBezTo>
                    <a:pt x="11996" y="22056"/>
                    <a:pt x="11976" y="22036"/>
                    <a:pt x="11956" y="22016"/>
                  </a:cubicBezTo>
                  <a:cubicBezTo>
                    <a:pt x="11935" y="21955"/>
                    <a:pt x="11935" y="21873"/>
                    <a:pt x="11915" y="21792"/>
                  </a:cubicBezTo>
                  <a:cubicBezTo>
                    <a:pt x="11956" y="21771"/>
                    <a:pt x="11976" y="21751"/>
                    <a:pt x="12017" y="21730"/>
                  </a:cubicBezTo>
                  <a:close/>
                  <a:moveTo>
                    <a:pt x="14990" y="21975"/>
                  </a:moveTo>
                  <a:cubicBezTo>
                    <a:pt x="15010" y="22056"/>
                    <a:pt x="15031" y="22117"/>
                    <a:pt x="15051" y="22179"/>
                  </a:cubicBezTo>
                  <a:cubicBezTo>
                    <a:pt x="15051" y="22179"/>
                    <a:pt x="15031" y="22179"/>
                    <a:pt x="15010" y="22199"/>
                  </a:cubicBezTo>
                  <a:cubicBezTo>
                    <a:pt x="14970" y="22158"/>
                    <a:pt x="14929" y="22117"/>
                    <a:pt x="14888" y="22077"/>
                  </a:cubicBezTo>
                  <a:cubicBezTo>
                    <a:pt x="14909" y="22056"/>
                    <a:pt x="14929" y="22036"/>
                    <a:pt x="14990" y="21975"/>
                  </a:cubicBezTo>
                  <a:close/>
                  <a:moveTo>
                    <a:pt x="15928" y="22068"/>
                  </a:moveTo>
                  <a:cubicBezTo>
                    <a:pt x="15945" y="22068"/>
                    <a:pt x="15968" y="22077"/>
                    <a:pt x="16008" y="22077"/>
                  </a:cubicBezTo>
                  <a:cubicBezTo>
                    <a:pt x="15988" y="22138"/>
                    <a:pt x="15968" y="22179"/>
                    <a:pt x="15927" y="22260"/>
                  </a:cubicBezTo>
                  <a:cubicBezTo>
                    <a:pt x="15886" y="22199"/>
                    <a:pt x="15866" y="22158"/>
                    <a:pt x="15845" y="22117"/>
                  </a:cubicBezTo>
                  <a:cubicBezTo>
                    <a:pt x="15866" y="22097"/>
                    <a:pt x="15886" y="22077"/>
                    <a:pt x="15907" y="22077"/>
                  </a:cubicBezTo>
                  <a:cubicBezTo>
                    <a:pt x="15913" y="22070"/>
                    <a:pt x="15920" y="22068"/>
                    <a:pt x="15928" y="22068"/>
                  </a:cubicBezTo>
                  <a:close/>
                  <a:moveTo>
                    <a:pt x="1060" y="22179"/>
                  </a:moveTo>
                  <a:cubicBezTo>
                    <a:pt x="1101" y="22260"/>
                    <a:pt x="1141" y="22321"/>
                    <a:pt x="1182" y="22403"/>
                  </a:cubicBezTo>
                  <a:cubicBezTo>
                    <a:pt x="1060" y="22362"/>
                    <a:pt x="1060" y="22362"/>
                    <a:pt x="1060" y="22179"/>
                  </a:cubicBezTo>
                  <a:close/>
                  <a:moveTo>
                    <a:pt x="15458" y="22280"/>
                  </a:moveTo>
                  <a:lnTo>
                    <a:pt x="15458" y="22280"/>
                  </a:lnTo>
                  <a:cubicBezTo>
                    <a:pt x="15499" y="22362"/>
                    <a:pt x="15499" y="22423"/>
                    <a:pt x="15397" y="22423"/>
                  </a:cubicBezTo>
                  <a:cubicBezTo>
                    <a:pt x="15418" y="22362"/>
                    <a:pt x="15438" y="22321"/>
                    <a:pt x="15458" y="22280"/>
                  </a:cubicBezTo>
                  <a:close/>
                  <a:moveTo>
                    <a:pt x="8249" y="22240"/>
                  </a:moveTo>
                  <a:lnTo>
                    <a:pt x="8249" y="22240"/>
                  </a:lnTo>
                  <a:cubicBezTo>
                    <a:pt x="8290" y="22362"/>
                    <a:pt x="8208" y="22423"/>
                    <a:pt x="8168" y="22525"/>
                  </a:cubicBezTo>
                  <a:cubicBezTo>
                    <a:pt x="8086" y="22382"/>
                    <a:pt x="8086" y="22382"/>
                    <a:pt x="8249" y="22240"/>
                  </a:cubicBezTo>
                  <a:close/>
                  <a:moveTo>
                    <a:pt x="4685" y="22403"/>
                  </a:moveTo>
                  <a:lnTo>
                    <a:pt x="4685" y="22403"/>
                  </a:lnTo>
                  <a:cubicBezTo>
                    <a:pt x="4787" y="22464"/>
                    <a:pt x="4787" y="22464"/>
                    <a:pt x="4705" y="22565"/>
                  </a:cubicBezTo>
                  <a:cubicBezTo>
                    <a:pt x="4624" y="22504"/>
                    <a:pt x="4644" y="22464"/>
                    <a:pt x="4685" y="22403"/>
                  </a:cubicBezTo>
                  <a:close/>
                  <a:moveTo>
                    <a:pt x="11732" y="22769"/>
                  </a:moveTo>
                  <a:lnTo>
                    <a:pt x="11732" y="22769"/>
                  </a:lnTo>
                  <a:cubicBezTo>
                    <a:pt x="11813" y="22810"/>
                    <a:pt x="11854" y="22830"/>
                    <a:pt x="11895" y="22830"/>
                  </a:cubicBezTo>
                  <a:cubicBezTo>
                    <a:pt x="11874" y="22891"/>
                    <a:pt x="11874" y="22932"/>
                    <a:pt x="11854" y="23014"/>
                  </a:cubicBezTo>
                  <a:cubicBezTo>
                    <a:pt x="11793" y="22932"/>
                    <a:pt x="11772" y="22871"/>
                    <a:pt x="11732" y="22769"/>
                  </a:cubicBezTo>
                  <a:close/>
                  <a:moveTo>
                    <a:pt x="15187" y="22943"/>
                  </a:moveTo>
                  <a:cubicBezTo>
                    <a:pt x="15225" y="22943"/>
                    <a:pt x="15268" y="22984"/>
                    <a:pt x="15336" y="23075"/>
                  </a:cubicBezTo>
                  <a:cubicBezTo>
                    <a:pt x="15234" y="23054"/>
                    <a:pt x="15173" y="23034"/>
                    <a:pt x="15092" y="23014"/>
                  </a:cubicBezTo>
                  <a:cubicBezTo>
                    <a:pt x="15128" y="22969"/>
                    <a:pt x="15156" y="22943"/>
                    <a:pt x="15187" y="22943"/>
                  </a:cubicBezTo>
                  <a:close/>
                  <a:moveTo>
                    <a:pt x="15171" y="23136"/>
                  </a:moveTo>
                  <a:cubicBezTo>
                    <a:pt x="15204" y="23136"/>
                    <a:pt x="15245" y="23156"/>
                    <a:pt x="15296" y="23197"/>
                  </a:cubicBezTo>
                  <a:cubicBezTo>
                    <a:pt x="15234" y="23217"/>
                    <a:pt x="15173" y="23258"/>
                    <a:pt x="15133" y="23278"/>
                  </a:cubicBezTo>
                  <a:cubicBezTo>
                    <a:pt x="15173" y="23299"/>
                    <a:pt x="15194" y="23319"/>
                    <a:pt x="15234" y="23360"/>
                  </a:cubicBezTo>
                  <a:cubicBezTo>
                    <a:pt x="15234" y="23400"/>
                    <a:pt x="15214" y="23462"/>
                    <a:pt x="15214" y="23523"/>
                  </a:cubicBezTo>
                  <a:lnTo>
                    <a:pt x="15173" y="23523"/>
                  </a:lnTo>
                  <a:cubicBezTo>
                    <a:pt x="15112" y="23482"/>
                    <a:pt x="15051" y="23441"/>
                    <a:pt x="15072" y="23319"/>
                  </a:cubicBezTo>
                  <a:cubicBezTo>
                    <a:pt x="15072" y="23319"/>
                    <a:pt x="15112" y="23299"/>
                    <a:pt x="15133" y="23278"/>
                  </a:cubicBezTo>
                  <a:cubicBezTo>
                    <a:pt x="15112" y="23258"/>
                    <a:pt x="15112" y="23238"/>
                    <a:pt x="15092" y="23197"/>
                  </a:cubicBezTo>
                  <a:cubicBezTo>
                    <a:pt x="15112" y="23156"/>
                    <a:pt x="15138" y="23136"/>
                    <a:pt x="15171" y="23136"/>
                  </a:cubicBezTo>
                  <a:close/>
                  <a:moveTo>
                    <a:pt x="14909" y="23543"/>
                  </a:moveTo>
                  <a:cubicBezTo>
                    <a:pt x="15010" y="23543"/>
                    <a:pt x="15072" y="23584"/>
                    <a:pt x="15112" y="23665"/>
                  </a:cubicBezTo>
                  <a:cubicBezTo>
                    <a:pt x="15072" y="23686"/>
                    <a:pt x="15031" y="23686"/>
                    <a:pt x="14990" y="23686"/>
                  </a:cubicBezTo>
                  <a:cubicBezTo>
                    <a:pt x="14970" y="23645"/>
                    <a:pt x="14929" y="23604"/>
                    <a:pt x="14909" y="23543"/>
                  </a:cubicBezTo>
                  <a:close/>
                  <a:moveTo>
                    <a:pt x="15458" y="24011"/>
                  </a:moveTo>
                  <a:cubicBezTo>
                    <a:pt x="15479" y="24011"/>
                    <a:pt x="15520" y="24032"/>
                    <a:pt x="15540" y="24052"/>
                  </a:cubicBezTo>
                  <a:cubicBezTo>
                    <a:pt x="15540" y="24073"/>
                    <a:pt x="15540" y="24093"/>
                    <a:pt x="15540" y="24113"/>
                  </a:cubicBezTo>
                  <a:cubicBezTo>
                    <a:pt x="15499" y="24093"/>
                    <a:pt x="15458" y="24093"/>
                    <a:pt x="15397" y="24073"/>
                  </a:cubicBezTo>
                  <a:cubicBezTo>
                    <a:pt x="15418" y="24052"/>
                    <a:pt x="15438" y="24011"/>
                    <a:pt x="15458" y="24011"/>
                  </a:cubicBezTo>
                  <a:close/>
                  <a:moveTo>
                    <a:pt x="12648" y="23950"/>
                  </a:moveTo>
                  <a:cubicBezTo>
                    <a:pt x="12750" y="23991"/>
                    <a:pt x="12750" y="24052"/>
                    <a:pt x="12770" y="24134"/>
                  </a:cubicBezTo>
                  <a:cubicBezTo>
                    <a:pt x="12668" y="24093"/>
                    <a:pt x="12648" y="24032"/>
                    <a:pt x="12648" y="23950"/>
                  </a:cubicBezTo>
                  <a:close/>
                  <a:moveTo>
                    <a:pt x="14949" y="23808"/>
                  </a:moveTo>
                  <a:cubicBezTo>
                    <a:pt x="15072" y="23828"/>
                    <a:pt x="15112" y="23910"/>
                    <a:pt x="15112" y="24032"/>
                  </a:cubicBezTo>
                  <a:cubicBezTo>
                    <a:pt x="15092" y="24052"/>
                    <a:pt x="15072" y="24073"/>
                    <a:pt x="15031" y="24093"/>
                  </a:cubicBezTo>
                  <a:cubicBezTo>
                    <a:pt x="15072" y="24174"/>
                    <a:pt x="15072" y="24276"/>
                    <a:pt x="15092" y="24358"/>
                  </a:cubicBezTo>
                  <a:cubicBezTo>
                    <a:pt x="15070" y="24385"/>
                    <a:pt x="15051" y="24395"/>
                    <a:pt x="15034" y="24395"/>
                  </a:cubicBezTo>
                  <a:cubicBezTo>
                    <a:pt x="14990" y="24395"/>
                    <a:pt x="14955" y="24335"/>
                    <a:pt x="14904" y="24335"/>
                  </a:cubicBezTo>
                  <a:cubicBezTo>
                    <a:pt x="14902" y="24335"/>
                    <a:pt x="14899" y="24335"/>
                    <a:pt x="14897" y="24336"/>
                  </a:cubicBezTo>
                  <a:lnTo>
                    <a:pt x="14897" y="24336"/>
                  </a:lnTo>
                  <a:cubicBezTo>
                    <a:pt x="14875" y="24331"/>
                    <a:pt x="14841" y="24314"/>
                    <a:pt x="14807" y="24297"/>
                  </a:cubicBezTo>
                  <a:cubicBezTo>
                    <a:pt x="14807" y="24276"/>
                    <a:pt x="14807" y="24215"/>
                    <a:pt x="14807" y="24195"/>
                  </a:cubicBezTo>
                  <a:cubicBezTo>
                    <a:pt x="14766" y="24154"/>
                    <a:pt x="14725" y="24113"/>
                    <a:pt x="14705" y="24093"/>
                  </a:cubicBezTo>
                  <a:cubicBezTo>
                    <a:pt x="14722" y="24043"/>
                    <a:pt x="14745" y="24030"/>
                    <a:pt x="14772" y="24030"/>
                  </a:cubicBezTo>
                  <a:cubicBezTo>
                    <a:pt x="14797" y="24030"/>
                    <a:pt x="14825" y="24042"/>
                    <a:pt x="14852" y="24042"/>
                  </a:cubicBezTo>
                  <a:cubicBezTo>
                    <a:pt x="14864" y="24042"/>
                    <a:pt x="14877" y="24039"/>
                    <a:pt x="14888" y="24032"/>
                  </a:cubicBezTo>
                  <a:cubicBezTo>
                    <a:pt x="14909" y="24011"/>
                    <a:pt x="14929" y="23991"/>
                    <a:pt x="14949" y="23971"/>
                  </a:cubicBezTo>
                  <a:cubicBezTo>
                    <a:pt x="14929" y="23930"/>
                    <a:pt x="14909" y="23889"/>
                    <a:pt x="14888" y="23849"/>
                  </a:cubicBezTo>
                  <a:cubicBezTo>
                    <a:pt x="14909" y="23828"/>
                    <a:pt x="14929" y="23808"/>
                    <a:pt x="14949" y="23808"/>
                  </a:cubicBezTo>
                  <a:close/>
                  <a:moveTo>
                    <a:pt x="14895" y="24357"/>
                  </a:moveTo>
                  <a:lnTo>
                    <a:pt x="14895" y="24357"/>
                  </a:lnTo>
                  <a:cubicBezTo>
                    <a:pt x="14913" y="24408"/>
                    <a:pt x="14931" y="24446"/>
                    <a:pt x="14949" y="24500"/>
                  </a:cubicBezTo>
                  <a:cubicBezTo>
                    <a:pt x="14930" y="24538"/>
                    <a:pt x="14911" y="24554"/>
                    <a:pt x="14888" y="24554"/>
                  </a:cubicBezTo>
                  <a:cubicBezTo>
                    <a:pt x="14862" y="24554"/>
                    <a:pt x="14830" y="24533"/>
                    <a:pt x="14786" y="24500"/>
                  </a:cubicBezTo>
                  <a:cubicBezTo>
                    <a:pt x="14823" y="24446"/>
                    <a:pt x="14859" y="24408"/>
                    <a:pt x="14895" y="24357"/>
                  </a:cubicBezTo>
                  <a:close/>
                  <a:moveTo>
                    <a:pt x="15418" y="24561"/>
                  </a:moveTo>
                  <a:cubicBezTo>
                    <a:pt x="15418" y="24622"/>
                    <a:pt x="15418" y="24663"/>
                    <a:pt x="15418" y="24704"/>
                  </a:cubicBezTo>
                  <a:cubicBezTo>
                    <a:pt x="15397" y="24704"/>
                    <a:pt x="15377" y="24704"/>
                    <a:pt x="15357" y="24724"/>
                  </a:cubicBezTo>
                  <a:cubicBezTo>
                    <a:pt x="15336" y="24684"/>
                    <a:pt x="15316" y="24643"/>
                    <a:pt x="15275" y="24602"/>
                  </a:cubicBezTo>
                  <a:cubicBezTo>
                    <a:pt x="15336" y="24582"/>
                    <a:pt x="15357" y="24582"/>
                    <a:pt x="15418" y="24561"/>
                  </a:cubicBezTo>
                  <a:close/>
                  <a:moveTo>
                    <a:pt x="17434" y="24724"/>
                  </a:moveTo>
                  <a:cubicBezTo>
                    <a:pt x="17428" y="24732"/>
                    <a:pt x="17422" y="24740"/>
                    <a:pt x="17417" y="24748"/>
                  </a:cubicBezTo>
                  <a:lnTo>
                    <a:pt x="17417" y="24748"/>
                  </a:lnTo>
                  <a:cubicBezTo>
                    <a:pt x="17423" y="24746"/>
                    <a:pt x="17429" y="24745"/>
                    <a:pt x="17434" y="24745"/>
                  </a:cubicBezTo>
                  <a:lnTo>
                    <a:pt x="17434" y="24724"/>
                  </a:lnTo>
                  <a:close/>
                  <a:moveTo>
                    <a:pt x="6697" y="24357"/>
                  </a:moveTo>
                  <a:cubicBezTo>
                    <a:pt x="6725" y="24357"/>
                    <a:pt x="6742" y="24379"/>
                    <a:pt x="6742" y="24419"/>
                  </a:cubicBezTo>
                  <a:cubicBezTo>
                    <a:pt x="6742" y="24541"/>
                    <a:pt x="6722" y="24643"/>
                    <a:pt x="6701" y="24765"/>
                  </a:cubicBezTo>
                  <a:lnTo>
                    <a:pt x="6640" y="24765"/>
                  </a:lnTo>
                  <a:cubicBezTo>
                    <a:pt x="6640" y="24643"/>
                    <a:pt x="6640" y="24500"/>
                    <a:pt x="6640" y="24378"/>
                  </a:cubicBezTo>
                  <a:cubicBezTo>
                    <a:pt x="6662" y="24364"/>
                    <a:pt x="6681" y="24357"/>
                    <a:pt x="6697" y="24357"/>
                  </a:cubicBezTo>
                  <a:close/>
                  <a:moveTo>
                    <a:pt x="15306" y="24941"/>
                  </a:moveTo>
                  <a:cubicBezTo>
                    <a:pt x="15320" y="24941"/>
                    <a:pt x="15337" y="24943"/>
                    <a:pt x="15357" y="24948"/>
                  </a:cubicBezTo>
                  <a:cubicBezTo>
                    <a:pt x="15340" y="24999"/>
                    <a:pt x="15309" y="25035"/>
                    <a:pt x="15265" y="25035"/>
                  </a:cubicBezTo>
                  <a:cubicBezTo>
                    <a:pt x="15255" y="25035"/>
                    <a:pt x="15245" y="25033"/>
                    <a:pt x="15234" y="25030"/>
                  </a:cubicBezTo>
                  <a:cubicBezTo>
                    <a:pt x="15234" y="24967"/>
                    <a:pt x="15258" y="24941"/>
                    <a:pt x="15306" y="24941"/>
                  </a:cubicBezTo>
                  <a:close/>
                  <a:moveTo>
                    <a:pt x="999" y="25050"/>
                  </a:moveTo>
                  <a:cubicBezTo>
                    <a:pt x="1060" y="25070"/>
                    <a:pt x="1101" y="25070"/>
                    <a:pt x="1121" y="25070"/>
                  </a:cubicBezTo>
                  <a:cubicBezTo>
                    <a:pt x="1121" y="25111"/>
                    <a:pt x="1101" y="25152"/>
                    <a:pt x="1101" y="25254"/>
                  </a:cubicBezTo>
                  <a:cubicBezTo>
                    <a:pt x="1040" y="25152"/>
                    <a:pt x="1040" y="25132"/>
                    <a:pt x="999" y="25050"/>
                  </a:cubicBezTo>
                  <a:close/>
                  <a:moveTo>
                    <a:pt x="14705" y="24989"/>
                  </a:moveTo>
                  <a:cubicBezTo>
                    <a:pt x="14827" y="25050"/>
                    <a:pt x="14929" y="25111"/>
                    <a:pt x="15031" y="25172"/>
                  </a:cubicBezTo>
                  <a:cubicBezTo>
                    <a:pt x="15010" y="25213"/>
                    <a:pt x="14990" y="25254"/>
                    <a:pt x="14990" y="25274"/>
                  </a:cubicBezTo>
                  <a:cubicBezTo>
                    <a:pt x="14888" y="25254"/>
                    <a:pt x="14786" y="25233"/>
                    <a:pt x="14664" y="25213"/>
                  </a:cubicBezTo>
                  <a:cubicBezTo>
                    <a:pt x="14685" y="25132"/>
                    <a:pt x="14685" y="25070"/>
                    <a:pt x="14705" y="24989"/>
                  </a:cubicBezTo>
                  <a:close/>
                  <a:moveTo>
                    <a:pt x="15133" y="25111"/>
                  </a:moveTo>
                  <a:cubicBezTo>
                    <a:pt x="15214" y="25132"/>
                    <a:pt x="15275" y="25172"/>
                    <a:pt x="15296" y="25254"/>
                  </a:cubicBezTo>
                  <a:cubicBezTo>
                    <a:pt x="15275" y="25274"/>
                    <a:pt x="15255" y="25294"/>
                    <a:pt x="15234" y="25335"/>
                  </a:cubicBezTo>
                  <a:cubicBezTo>
                    <a:pt x="15194" y="25315"/>
                    <a:pt x="15153" y="25315"/>
                    <a:pt x="15112" y="25315"/>
                  </a:cubicBezTo>
                  <a:cubicBezTo>
                    <a:pt x="15112" y="25254"/>
                    <a:pt x="15133" y="25193"/>
                    <a:pt x="15133" y="25111"/>
                  </a:cubicBezTo>
                  <a:close/>
                  <a:moveTo>
                    <a:pt x="1162" y="24134"/>
                  </a:moveTo>
                  <a:cubicBezTo>
                    <a:pt x="1223" y="24174"/>
                    <a:pt x="1264" y="24215"/>
                    <a:pt x="1304" y="24256"/>
                  </a:cubicBezTo>
                  <a:cubicBezTo>
                    <a:pt x="1264" y="24297"/>
                    <a:pt x="1243" y="24317"/>
                    <a:pt x="1182" y="24358"/>
                  </a:cubicBezTo>
                  <a:cubicBezTo>
                    <a:pt x="1264" y="24480"/>
                    <a:pt x="1345" y="24602"/>
                    <a:pt x="1427" y="24704"/>
                  </a:cubicBezTo>
                  <a:cubicBezTo>
                    <a:pt x="1386" y="24785"/>
                    <a:pt x="1345" y="24846"/>
                    <a:pt x="1325" y="24928"/>
                  </a:cubicBezTo>
                  <a:cubicBezTo>
                    <a:pt x="1345" y="24969"/>
                    <a:pt x="1386" y="25009"/>
                    <a:pt x="1447" y="25070"/>
                  </a:cubicBezTo>
                  <a:cubicBezTo>
                    <a:pt x="1427" y="25152"/>
                    <a:pt x="1406" y="25233"/>
                    <a:pt x="1386" y="25335"/>
                  </a:cubicBezTo>
                  <a:cubicBezTo>
                    <a:pt x="1304" y="25356"/>
                    <a:pt x="1243" y="25376"/>
                    <a:pt x="1141" y="25396"/>
                  </a:cubicBezTo>
                  <a:cubicBezTo>
                    <a:pt x="1182" y="25294"/>
                    <a:pt x="1223" y="25213"/>
                    <a:pt x="1264" y="25111"/>
                  </a:cubicBezTo>
                  <a:cubicBezTo>
                    <a:pt x="1162" y="24948"/>
                    <a:pt x="1141" y="24745"/>
                    <a:pt x="1203" y="24541"/>
                  </a:cubicBezTo>
                  <a:cubicBezTo>
                    <a:pt x="1162" y="24480"/>
                    <a:pt x="1121" y="24398"/>
                    <a:pt x="1060" y="24317"/>
                  </a:cubicBezTo>
                  <a:cubicBezTo>
                    <a:pt x="1101" y="24256"/>
                    <a:pt x="1121" y="24195"/>
                    <a:pt x="1162" y="24134"/>
                  </a:cubicBezTo>
                  <a:close/>
                  <a:moveTo>
                    <a:pt x="11589" y="24867"/>
                  </a:moveTo>
                  <a:cubicBezTo>
                    <a:pt x="11650" y="24928"/>
                    <a:pt x="11670" y="24948"/>
                    <a:pt x="11732" y="24989"/>
                  </a:cubicBezTo>
                  <a:cubicBezTo>
                    <a:pt x="11670" y="25030"/>
                    <a:pt x="11630" y="25050"/>
                    <a:pt x="11609" y="25070"/>
                  </a:cubicBezTo>
                  <a:cubicBezTo>
                    <a:pt x="11650" y="25091"/>
                    <a:pt x="11691" y="25132"/>
                    <a:pt x="11732" y="25172"/>
                  </a:cubicBezTo>
                  <a:cubicBezTo>
                    <a:pt x="11691" y="25254"/>
                    <a:pt x="11650" y="25335"/>
                    <a:pt x="11589" y="25437"/>
                  </a:cubicBezTo>
                  <a:cubicBezTo>
                    <a:pt x="11548" y="25376"/>
                    <a:pt x="11528" y="25335"/>
                    <a:pt x="11487" y="25274"/>
                  </a:cubicBezTo>
                  <a:cubicBezTo>
                    <a:pt x="11528" y="25213"/>
                    <a:pt x="11569" y="25132"/>
                    <a:pt x="11609" y="25070"/>
                  </a:cubicBezTo>
                  <a:cubicBezTo>
                    <a:pt x="11609" y="25030"/>
                    <a:pt x="11589" y="24969"/>
                    <a:pt x="11589" y="24867"/>
                  </a:cubicBezTo>
                  <a:close/>
                  <a:moveTo>
                    <a:pt x="14461" y="25233"/>
                  </a:moveTo>
                  <a:cubicBezTo>
                    <a:pt x="14522" y="25274"/>
                    <a:pt x="14583" y="25315"/>
                    <a:pt x="14583" y="25437"/>
                  </a:cubicBezTo>
                  <a:cubicBezTo>
                    <a:pt x="14501" y="25396"/>
                    <a:pt x="14440" y="25356"/>
                    <a:pt x="14461" y="25233"/>
                  </a:cubicBezTo>
                  <a:close/>
                  <a:moveTo>
                    <a:pt x="14345" y="25427"/>
                  </a:moveTo>
                  <a:cubicBezTo>
                    <a:pt x="14386" y="25427"/>
                    <a:pt x="14403" y="25452"/>
                    <a:pt x="14461" y="25539"/>
                  </a:cubicBezTo>
                  <a:cubicBezTo>
                    <a:pt x="14379" y="25518"/>
                    <a:pt x="14318" y="25498"/>
                    <a:pt x="14237" y="25478"/>
                  </a:cubicBezTo>
                  <a:cubicBezTo>
                    <a:pt x="14257" y="25457"/>
                    <a:pt x="14277" y="25437"/>
                    <a:pt x="14277" y="25437"/>
                  </a:cubicBezTo>
                  <a:cubicBezTo>
                    <a:pt x="14307" y="25431"/>
                    <a:pt x="14328" y="25427"/>
                    <a:pt x="14345" y="25427"/>
                  </a:cubicBezTo>
                  <a:close/>
                  <a:moveTo>
                    <a:pt x="15051" y="25457"/>
                  </a:moveTo>
                  <a:cubicBezTo>
                    <a:pt x="15112" y="25478"/>
                    <a:pt x="15153" y="25518"/>
                    <a:pt x="15234" y="25559"/>
                  </a:cubicBezTo>
                  <a:cubicBezTo>
                    <a:pt x="15133" y="25600"/>
                    <a:pt x="15072" y="25620"/>
                    <a:pt x="14990" y="25641"/>
                  </a:cubicBezTo>
                  <a:cubicBezTo>
                    <a:pt x="15010" y="25559"/>
                    <a:pt x="15031" y="25518"/>
                    <a:pt x="15051" y="25457"/>
                  </a:cubicBezTo>
                  <a:close/>
                  <a:moveTo>
                    <a:pt x="11208" y="25584"/>
                  </a:moveTo>
                  <a:cubicBezTo>
                    <a:pt x="11222" y="25584"/>
                    <a:pt x="11240" y="25589"/>
                    <a:pt x="11263" y="25600"/>
                  </a:cubicBezTo>
                  <a:cubicBezTo>
                    <a:pt x="11263" y="25644"/>
                    <a:pt x="11242" y="25677"/>
                    <a:pt x="11200" y="25677"/>
                  </a:cubicBezTo>
                  <a:cubicBezTo>
                    <a:pt x="11183" y="25677"/>
                    <a:pt x="11164" y="25672"/>
                    <a:pt x="11141" y="25661"/>
                  </a:cubicBezTo>
                  <a:cubicBezTo>
                    <a:pt x="11156" y="25617"/>
                    <a:pt x="11170" y="25584"/>
                    <a:pt x="11208" y="25584"/>
                  </a:cubicBezTo>
                  <a:close/>
                  <a:moveTo>
                    <a:pt x="884" y="25843"/>
                  </a:moveTo>
                  <a:cubicBezTo>
                    <a:pt x="909" y="25843"/>
                    <a:pt x="924" y="25868"/>
                    <a:pt x="958" y="25926"/>
                  </a:cubicBezTo>
                  <a:cubicBezTo>
                    <a:pt x="897" y="25905"/>
                    <a:pt x="856" y="25885"/>
                    <a:pt x="795" y="25885"/>
                  </a:cubicBezTo>
                  <a:cubicBezTo>
                    <a:pt x="840" y="25858"/>
                    <a:pt x="865" y="25843"/>
                    <a:pt x="884" y="25843"/>
                  </a:cubicBezTo>
                  <a:close/>
                  <a:moveTo>
                    <a:pt x="12157" y="26165"/>
                  </a:moveTo>
                  <a:cubicBezTo>
                    <a:pt x="12212" y="26165"/>
                    <a:pt x="12237" y="26205"/>
                    <a:pt x="12220" y="26272"/>
                  </a:cubicBezTo>
                  <a:cubicBezTo>
                    <a:pt x="12200" y="26272"/>
                    <a:pt x="12180" y="26272"/>
                    <a:pt x="12139" y="26292"/>
                  </a:cubicBezTo>
                  <a:cubicBezTo>
                    <a:pt x="12119" y="26252"/>
                    <a:pt x="12119" y="26211"/>
                    <a:pt x="12119" y="26170"/>
                  </a:cubicBezTo>
                  <a:cubicBezTo>
                    <a:pt x="12133" y="26167"/>
                    <a:pt x="12145" y="26165"/>
                    <a:pt x="12157" y="26165"/>
                  </a:cubicBezTo>
                  <a:close/>
                  <a:moveTo>
                    <a:pt x="15031" y="26170"/>
                  </a:moveTo>
                  <a:cubicBezTo>
                    <a:pt x="15051" y="26252"/>
                    <a:pt x="15051" y="26272"/>
                    <a:pt x="15051" y="26313"/>
                  </a:cubicBezTo>
                  <a:cubicBezTo>
                    <a:pt x="14990" y="26353"/>
                    <a:pt x="14949" y="26374"/>
                    <a:pt x="14868" y="26394"/>
                  </a:cubicBezTo>
                  <a:cubicBezTo>
                    <a:pt x="14848" y="26272"/>
                    <a:pt x="14949" y="26252"/>
                    <a:pt x="15031" y="26170"/>
                  </a:cubicBezTo>
                  <a:close/>
                  <a:moveTo>
                    <a:pt x="11446" y="25559"/>
                  </a:moveTo>
                  <a:cubicBezTo>
                    <a:pt x="11752" y="25580"/>
                    <a:pt x="11793" y="25620"/>
                    <a:pt x="11772" y="25844"/>
                  </a:cubicBezTo>
                  <a:cubicBezTo>
                    <a:pt x="11732" y="25824"/>
                    <a:pt x="11711" y="25804"/>
                    <a:pt x="11670" y="25804"/>
                  </a:cubicBezTo>
                  <a:cubicBezTo>
                    <a:pt x="11650" y="25783"/>
                    <a:pt x="11630" y="25763"/>
                    <a:pt x="11589" y="25722"/>
                  </a:cubicBezTo>
                  <a:lnTo>
                    <a:pt x="11589" y="25722"/>
                  </a:lnTo>
                  <a:cubicBezTo>
                    <a:pt x="11609" y="25804"/>
                    <a:pt x="11609" y="25844"/>
                    <a:pt x="11630" y="25885"/>
                  </a:cubicBezTo>
                  <a:cubicBezTo>
                    <a:pt x="11691" y="25926"/>
                    <a:pt x="11772" y="25967"/>
                    <a:pt x="11833" y="26007"/>
                  </a:cubicBezTo>
                  <a:cubicBezTo>
                    <a:pt x="11813" y="26048"/>
                    <a:pt x="11813" y="26089"/>
                    <a:pt x="11793" y="26109"/>
                  </a:cubicBezTo>
                  <a:cubicBezTo>
                    <a:pt x="11793" y="26129"/>
                    <a:pt x="11772" y="26150"/>
                    <a:pt x="11772" y="26150"/>
                  </a:cubicBezTo>
                  <a:cubicBezTo>
                    <a:pt x="11752" y="26191"/>
                    <a:pt x="11752" y="26231"/>
                    <a:pt x="11732" y="26252"/>
                  </a:cubicBezTo>
                  <a:cubicBezTo>
                    <a:pt x="11670" y="26292"/>
                    <a:pt x="11609" y="26333"/>
                    <a:pt x="11548" y="26353"/>
                  </a:cubicBezTo>
                  <a:cubicBezTo>
                    <a:pt x="11564" y="26407"/>
                    <a:pt x="11588" y="26420"/>
                    <a:pt x="11615" y="26420"/>
                  </a:cubicBezTo>
                  <a:cubicBezTo>
                    <a:pt x="11641" y="26420"/>
                    <a:pt x="11671" y="26408"/>
                    <a:pt x="11699" y="26408"/>
                  </a:cubicBezTo>
                  <a:cubicBezTo>
                    <a:pt x="11718" y="26408"/>
                    <a:pt x="11736" y="26414"/>
                    <a:pt x="11752" y="26435"/>
                  </a:cubicBezTo>
                  <a:cubicBezTo>
                    <a:pt x="11752" y="26455"/>
                    <a:pt x="11752" y="26496"/>
                    <a:pt x="11752" y="26516"/>
                  </a:cubicBezTo>
                  <a:cubicBezTo>
                    <a:pt x="11732" y="26537"/>
                    <a:pt x="11711" y="26557"/>
                    <a:pt x="11670" y="26577"/>
                  </a:cubicBezTo>
                  <a:cubicBezTo>
                    <a:pt x="11609" y="26537"/>
                    <a:pt x="11548" y="26496"/>
                    <a:pt x="11487" y="26476"/>
                  </a:cubicBezTo>
                  <a:cubicBezTo>
                    <a:pt x="11467" y="26496"/>
                    <a:pt x="11446" y="26537"/>
                    <a:pt x="11446" y="26577"/>
                  </a:cubicBezTo>
                  <a:cubicBezTo>
                    <a:pt x="11182" y="26516"/>
                    <a:pt x="11182" y="26313"/>
                    <a:pt x="11121" y="26109"/>
                  </a:cubicBezTo>
                  <a:cubicBezTo>
                    <a:pt x="11121" y="26068"/>
                    <a:pt x="11141" y="26028"/>
                    <a:pt x="11182" y="25946"/>
                  </a:cubicBezTo>
                  <a:cubicBezTo>
                    <a:pt x="11222" y="26048"/>
                    <a:pt x="11263" y="26129"/>
                    <a:pt x="11324" y="26231"/>
                  </a:cubicBezTo>
                  <a:lnTo>
                    <a:pt x="11446" y="26231"/>
                  </a:lnTo>
                  <a:cubicBezTo>
                    <a:pt x="11406" y="26170"/>
                    <a:pt x="11385" y="26109"/>
                    <a:pt x="11345" y="26048"/>
                  </a:cubicBezTo>
                  <a:cubicBezTo>
                    <a:pt x="11385" y="26007"/>
                    <a:pt x="11406" y="25987"/>
                    <a:pt x="11446" y="25946"/>
                  </a:cubicBezTo>
                  <a:cubicBezTo>
                    <a:pt x="11487" y="25824"/>
                    <a:pt x="11365" y="25681"/>
                    <a:pt x="11446" y="25559"/>
                  </a:cubicBezTo>
                  <a:close/>
                  <a:moveTo>
                    <a:pt x="691" y="27562"/>
                  </a:moveTo>
                  <a:cubicBezTo>
                    <a:pt x="717" y="27562"/>
                    <a:pt x="734" y="27582"/>
                    <a:pt x="734" y="27637"/>
                  </a:cubicBezTo>
                  <a:cubicBezTo>
                    <a:pt x="717" y="27653"/>
                    <a:pt x="700" y="27663"/>
                    <a:pt x="684" y="27663"/>
                  </a:cubicBezTo>
                  <a:cubicBezTo>
                    <a:pt x="660" y="27663"/>
                    <a:pt x="636" y="27643"/>
                    <a:pt x="612" y="27596"/>
                  </a:cubicBezTo>
                  <a:cubicBezTo>
                    <a:pt x="640" y="27577"/>
                    <a:pt x="669" y="27562"/>
                    <a:pt x="691" y="27562"/>
                  </a:cubicBezTo>
                  <a:close/>
                  <a:moveTo>
                    <a:pt x="5500" y="27514"/>
                  </a:moveTo>
                  <a:lnTo>
                    <a:pt x="5500" y="27514"/>
                  </a:lnTo>
                  <a:cubicBezTo>
                    <a:pt x="5520" y="27524"/>
                    <a:pt x="5535" y="27524"/>
                    <a:pt x="5546" y="27524"/>
                  </a:cubicBezTo>
                  <a:cubicBezTo>
                    <a:pt x="5556" y="27524"/>
                    <a:pt x="5561" y="27524"/>
                    <a:pt x="5561" y="27535"/>
                  </a:cubicBezTo>
                  <a:cubicBezTo>
                    <a:pt x="5602" y="27555"/>
                    <a:pt x="5663" y="27596"/>
                    <a:pt x="5703" y="27637"/>
                  </a:cubicBezTo>
                  <a:cubicBezTo>
                    <a:pt x="5683" y="27657"/>
                    <a:pt x="5663" y="27677"/>
                    <a:pt x="5622" y="27698"/>
                  </a:cubicBezTo>
                  <a:cubicBezTo>
                    <a:pt x="5561" y="27657"/>
                    <a:pt x="5500" y="27616"/>
                    <a:pt x="5500" y="27514"/>
                  </a:cubicBezTo>
                  <a:close/>
                  <a:moveTo>
                    <a:pt x="1101" y="27718"/>
                  </a:moveTo>
                  <a:lnTo>
                    <a:pt x="1101" y="27718"/>
                  </a:lnTo>
                  <a:cubicBezTo>
                    <a:pt x="1068" y="27772"/>
                    <a:pt x="1053" y="27797"/>
                    <a:pt x="1031" y="27797"/>
                  </a:cubicBezTo>
                  <a:cubicBezTo>
                    <a:pt x="1011" y="27797"/>
                    <a:pt x="986" y="27777"/>
                    <a:pt x="938" y="27738"/>
                  </a:cubicBezTo>
                  <a:cubicBezTo>
                    <a:pt x="999" y="27738"/>
                    <a:pt x="1040" y="27738"/>
                    <a:pt x="1101" y="27718"/>
                  </a:cubicBezTo>
                  <a:close/>
                  <a:moveTo>
                    <a:pt x="5439" y="27718"/>
                  </a:moveTo>
                  <a:cubicBezTo>
                    <a:pt x="5561" y="27718"/>
                    <a:pt x="5602" y="27820"/>
                    <a:pt x="5683" y="27861"/>
                  </a:cubicBezTo>
                  <a:cubicBezTo>
                    <a:pt x="5637" y="27874"/>
                    <a:pt x="5606" y="27882"/>
                    <a:pt x="5582" y="27882"/>
                  </a:cubicBezTo>
                  <a:cubicBezTo>
                    <a:pt x="5530" y="27882"/>
                    <a:pt x="5508" y="27843"/>
                    <a:pt x="5439" y="27718"/>
                  </a:cubicBezTo>
                  <a:close/>
                  <a:moveTo>
                    <a:pt x="6416" y="27575"/>
                  </a:moveTo>
                  <a:cubicBezTo>
                    <a:pt x="6437" y="27596"/>
                    <a:pt x="6457" y="27616"/>
                    <a:pt x="6457" y="27616"/>
                  </a:cubicBezTo>
                  <a:cubicBezTo>
                    <a:pt x="6437" y="27738"/>
                    <a:pt x="6498" y="27840"/>
                    <a:pt x="6559" y="27942"/>
                  </a:cubicBezTo>
                  <a:cubicBezTo>
                    <a:pt x="6518" y="27962"/>
                    <a:pt x="6498" y="28003"/>
                    <a:pt x="6457" y="28023"/>
                  </a:cubicBezTo>
                  <a:cubicBezTo>
                    <a:pt x="6443" y="28030"/>
                    <a:pt x="6427" y="28033"/>
                    <a:pt x="6410" y="28033"/>
                  </a:cubicBezTo>
                  <a:cubicBezTo>
                    <a:pt x="6375" y="28033"/>
                    <a:pt x="6335" y="28023"/>
                    <a:pt x="6294" y="28023"/>
                  </a:cubicBezTo>
                  <a:cubicBezTo>
                    <a:pt x="6253" y="28023"/>
                    <a:pt x="6233" y="28003"/>
                    <a:pt x="6172" y="28003"/>
                  </a:cubicBezTo>
                  <a:cubicBezTo>
                    <a:pt x="6131" y="27901"/>
                    <a:pt x="6111" y="27840"/>
                    <a:pt x="6070" y="27759"/>
                  </a:cubicBezTo>
                  <a:cubicBezTo>
                    <a:pt x="6131" y="27698"/>
                    <a:pt x="6172" y="27657"/>
                    <a:pt x="6233" y="27616"/>
                  </a:cubicBezTo>
                  <a:cubicBezTo>
                    <a:pt x="6274" y="27657"/>
                    <a:pt x="6294" y="27657"/>
                    <a:pt x="6314" y="27677"/>
                  </a:cubicBezTo>
                  <a:cubicBezTo>
                    <a:pt x="6355" y="27637"/>
                    <a:pt x="6375" y="27616"/>
                    <a:pt x="6416" y="27575"/>
                  </a:cubicBezTo>
                  <a:close/>
                  <a:moveTo>
                    <a:pt x="612" y="27881"/>
                  </a:moveTo>
                  <a:cubicBezTo>
                    <a:pt x="632" y="27901"/>
                    <a:pt x="673" y="27901"/>
                    <a:pt x="734" y="27922"/>
                  </a:cubicBezTo>
                  <a:cubicBezTo>
                    <a:pt x="653" y="27962"/>
                    <a:pt x="612" y="27983"/>
                    <a:pt x="530" y="28044"/>
                  </a:cubicBezTo>
                  <a:cubicBezTo>
                    <a:pt x="571" y="27962"/>
                    <a:pt x="592" y="27922"/>
                    <a:pt x="612" y="27881"/>
                  </a:cubicBezTo>
                  <a:close/>
                  <a:moveTo>
                    <a:pt x="5418" y="27962"/>
                  </a:moveTo>
                  <a:cubicBezTo>
                    <a:pt x="5479" y="27983"/>
                    <a:pt x="5561" y="27983"/>
                    <a:pt x="5642" y="28003"/>
                  </a:cubicBezTo>
                  <a:cubicBezTo>
                    <a:pt x="5642" y="28044"/>
                    <a:pt x="5642" y="28085"/>
                    <a:pt x="5642" y="28146"/>
                  </a:cubicBezTo>
                  <a:cubicBezTo>
                    <a:pt x="5520" y="28085"/>
                    <a:pt x="5459" y="28044"/>
                    <a:pt x="5398" y="28003"/>
                  </a:cubicBezTo>
                  <a:cubicBezTo>
                    <a:pt x="5398" y="27983"/>
                    <a:pt x="5398" y="27983"/>
                    <a:pt x="5418" y="27962"/>
                  </a:cubicBezTo>
                  <a:close/>
                  <a:moveTo>
                    <a:pt x="4929" y="28044"/>
                  </a:moveTo>
                  <a:cubicBezTo>
                    <a:pt x="4944" y="28047"/>
                    <a:pt x="4959" y="28048"/>
                    <a:pt x="4974" y="28048"/>
                  </a:cubicBezTo>
                  <a:cubicBezTo>
                    <a:pt x="4997" y="28048"/>
                    <a:pt x="5021" y="28046"/>
                    <a:pt x="5044" y="28046"/>
                  </a:cubicBezTo>
                  <a:cubicBezTo>
                    <a:pt x="5093" y="28046"/>
                    <a:pt x="5140" y="28057"/>
                    <a:pt x="5174" y="28125"/>
                  </a:cubicBezTo>
                  <a:cubicBezTo>
                    <a:pt x="5072" y="28146"/>
                    <a:pt x="4970" y="28146"/>
                    <a:pt x="4868" y="28166"/>
                  </a:cubicBezTo>
                  <a:cubicBezTo>
                    <a:pt x="4889" y="28125"/>
                    <a:pt x="4909" y="28085"/>
                    <a:pt x="4929" y="28044"/>
                  </a:cubicBezTo>
                  <a:close/>
                  <a:moveTo>
                    <a:pt x="5354" y="28187"/>
                  </a:moveTo>
                  <a:cubicBezTo>
                    <a:pt x="5409" y="28187"/>
                    <a:pt x="5432" y="28252"/>
                    <a:pt x="5479" y="28268"/>
                  </a:cubicBezTo>
                  <a:cubicBezTo>
                    <a:pt x="5459" y="28288"/>
                    <a:pt x="5459" y="28309"/>
                    <a:pt x="5439" y="28309"/>
                  </a:cubicBezTo>
                  <a:cubicBezTo>
                    <a:pt x="5357" y="28309"/>
                    <a:pt x="5316" y="28268"/>
                    <a:pt x="5296" y="28207"/>
                  </a:cubicBezTo>
                  <a:cubicBezTo>
                    <a:pt x="5319" y="28193"/>
                    <a:pt x="5338" y="28187"/>
                    <a:pt x="5354" y="28187"/>
                  </a:cubicBezTo>
                  <a:close/>
                  <a:moveTo>
                    <a:pt x="13748" y="28085"/>
                  </a:moveTo>
                  <a:cubicBezTo>
                    <a:pt x="13809" y="28085"/>
                    <a:pt x="13850" y="28125"/>
                    <a:pt x="13951" y="28288"/>
                  </a:cubicBezTo>
                  <a:cubicBezTo>
                    <a:pt x="13951" y="28309"/>
                    <a:pt x="13931" y="28329"/>
                    <a:pt x="13911" y="28349"/>
                  </a:cubicBezTo>
                  <a:cubicBezTo>
                    <a:pt x="13829" y="28268"/>
                    <a:pt x="13789" y="28186"/>
                    <a:pt x="13748" y="28085"/>
                  </a:cubicBezTo>
                  <a:close/>
                  <a:moveTo>
                    <a:pt x="11164" y="28251"/>
                  </a:moveTo>
                  <a:cubicBezTo>
                    <a:pt x="11192" y="28251"/>
                    <a:pt x="11236" y="28263"/>
                    <a:pt x="11304" y="28288"/>
                  </a:cubicBezTo>
                  <a:cubicBezTo>
                    <a:pt x="11263" y="28329"/>
                    <a:pt x="11222" y="28349"/>
                    <a:pt x="11202" y="28390"/>
                  </a:cubicBezTo>
                  <a:cubicBezTo>
                    <a:pt x="11161" y="28370"/>
                    <a:pt x="11121" y="28329"/>
                    <a:pt x="11100" y="28309"/>
                  </a:cubicBezTo>
                  <a:cubicBezTo>
                    <a:pt x="11112" y="28273"/>
                    <a:pt x="11124" y="28251"/>
                    <a:pt x="11164" y="28251"/>
                  </a:cubicBezTo>
                  <a:close/>
                  <a:moveTo>
                    <a:pt x="6246" y="28522"/>
                  </a:moveTo>
                  <a:cubicBezTo>
                    <a:pt x="6279" y="28522"/>
                    <a:pt x="6304" y="28543"/>
                    <a:pt x="6335" y="28594"/>
                  </a:cubicBezTo>
                  <a:cubicBezTo>
                    <a:pt x="6274" y="28594"/>
                    <a:pt x="6213" y="28573"/>
                    <a:pt x="6111" y="28573"/>
                  </a:cubicBezTo>
                  <a:cubicBezTo>
                    <a:pt x="6172" y="28543"/>
                    <a:pt x="6213" y="28522"/>
                    <a:pt x="6246" y="28522"/>
                  </a:cubicBezTo>
                  <a:close/>
                  <a:moveTo>
                    <a:pt x="449" y="28370"/>
                  </a:moveTo>
                  <a:cubicBezTo>
                    <a:pt x="530" y="28370"/>
                    <a:pt x="571" y="28370"/>
                    <a:pt x="592" y="28390"/>
                  </a:cubicBezTo>
                  <a:cubicBezTo>
                    <a:pt x="673" y="28431"/>
                    <a:pt x="673" y="28471"/>
                    <a:pt x="653" y="28614"/>
                  </a:cubicBezTo>
                  <a:cubicBezTo>
                    <a:pt x="592" y="28533"/>
                    <a:pt x="530" y="28471"/>
                    <a:pt x="449" y="28370"/>
                  </a:cubicBezTo>
                  <a:close/>
                  <a:moveTo>
                    <a:pt x="10978" y="28492"/>
                  </a:moveTo>
                  <a:lnTo>
                    <a:pt x="10978" y="28492"/>
                  </a:lnTo>
                  <a:cubicBezTo>
                    <a:pt x="11141" y="28512"/>
                    <a:pt x="11222" y="28573"/>
                    <a:pt x="11243" y="28696"/>
                  </a:cubicBezTo>
                  <a:cubicBezTo>
                    <a:pt x="11222" y="28716"/>
                    <a:pt x="11204" y="28723"/>
                    <a:pt x="11186" y="28723"/>
                  </a:cubicBezTo>
                  <a:cubicBezTo>
                    <a:pt x="11150" y="28723"/>
                    <a:pt x="11114" y="28696"/>
                    <a:pt x="11060" y="28696"/>
                  </a:cubicBezTo>
                  <a:cubicBezTo>
                    <a:pt x="11039" y="28634"/>
                    <a:pt x="11019" y="28573"/>
                    <a:pt x="10978" y="28492"/>
                  </a:cubicBezTo>
                  <a:close/>
                  <a:moveTo>
                    <a:pt x="5296" y="28471"/>
                  </a:moveTo>
                  <a:cubicBezTo>
                    <a:pt x="5357" y="28492"/>
                    <a:pt x="5418" y="28512"/>
                    <a:pt x="5500" y="28533"/>
                  </a:cubicBezTo>
                  <a:cubicBezTo>
                    <a:pt x="5520" y="28655"/>
                    <a:pt x="5540" y="28736"/>
                    <a:pt x="5561" y="28838"/>
                  </a:cubicBezTo>
                  <a:cubicBezTo>
                    <a:pt x="5546" y="28884"/>
                    <a:pt x="5530" y="28941"/>
                    <a:pt x="5481" y="28941"/>
                  </a:cubicBezTo>
                  <a:cubicBezTo>
                    <a:pt x="5464" y="28941"/>
                    <a:pt x="5444" y="28935"/>
                    <a:pt x="5418" y="28920"/>
                  </a:cubicBezTo>
                  <a:cubicBezTo>
                    <a:pt x="5439" y="28879"/>
                    <a:pt x="5459" y="28838"/>
                    <a:pt x="5479" y="28797"/>
                  </a:cubicBezTo>
                  <a:cubicBezTo>
                    <a:pt x="5439" y="28777"/>
                    <a:pt x="5378" y="28757"/>
                    <a:pt x="5316" y="28736"/>
                  </a:cubicBezTo>
                  <a:cubicBezTo>
                    <a:pt x="5357" y="28696"/>
                    <a:pt x="5378" y="28675"/>
                    <a:pt x="5418" y="28655"/>
                  </a:cubicBezTo>
                  <a:cubicBezTo>
                    <a:pt x="5357" y="28614"/>
                    <a:pt x="5316" y="28553"/>
                    <a:pt x="5255" y="28512"/>
                  </a:cubicBezTo>
                  <a:cubicBezTo>
                    <a:pt x="5276" y="28512"/>
                    <a:pt x="5276" y="28471"/>
                    <a:pt x="5296" y="28471"/>
                  </a:cubicBezTo>
                  <a:close/>
                  <a:moveTo>
                    <a:pt x="11182" y="28838"/>
                  </a:moveTo>
                  <a:cubicBezTo>
                    <a:pt x="11222" y="28879"/>
                    <a:pt x="11263" y="28899"/>
                    <a:pt x="11304" y="28920"/>
                  </a:cubicBezTo>
                  <a:cubicBezTo>
                    <a:pt x="11284" y="28960"/>
                    <a:pt x="11263" y="29001"/>
                    <a:pt x="11263" y="29001"/>
                  </a:cubicBezTo>
                  <a:cubicBezTo>
                    <a:pt x="11161" y="29001"/>
                    <a:pt x="11100" y="28960"/>
                    <a:pt x="11060" y="28858"/>
                  </a:cubicBezTo>
                  <a:cubicBezTo>
                    <a:pt x="11100" y="28858"/>
                    <a:pt x="11141" y="28838"/>
                    <a:pt x="11182" y="28838"/>
                  </a:cubicBezTo>
                  <a:close/>
                  <a:moveTo>
                    <a:pt x="2465" y="28818"/>
                  </a:moveTo>
                  <a:cubicBezTo>
                    <a:pt x="2486" y="28818"/>
                    <a:pt x="2506" y="28838"/>
                    <a:pt x="2547" y="28858"/>
                  </a:cubicBezTo>
                  <a:cubicBezTo>
                    <a:pt x="2526" y="28920"/>
                    <a:pt x="2506" y="28981"/>
                    <a:pt x="2486" y="29042"/>
                  </a:cubicBezTo>
                  <a:cubicBezTo>
                    <a:pt x="2404" y="28960"/>
                    <a:pt x="2404" y="28899"/>
                    <a:pt x="2465" y="28818"/>
                  </a:cubicBezTo>
                  <a:close/>
                  <a:moveTo>
                    <a:pt x="490" y="29042"/>
                  </a:moveTo>
                  <a:cubicBezTo>
                    <a:pt x="530" y="29082"/>
                    <a:pt x="551" y="29123"/>
                    <a:pt x="571" y="29164"/>
                  </a:cubicBezTo>
                  <a:cubicBezTo>
                    <a:pt x="530" y="29205"/>
                    <a:pt x="490" y="29266"/>
                    <a:pt x="449" y="29327"/>
                  </a:cubicBezTo>
                  <a:cubicBezTo>
                    <a:pt x="429" y="29306"/>
                    <a:pt x="408" y="29286"/>
                    <a:pt x="408" y="29286"/>
                  </a:cubicBezTo>
                  <a:cubicBezTo>
                    <a:pt x="429" y="29205"/>
                    <a:pt x="469" y="29144"/>
                    <a:pt x="490" y="29042"/>
                  </a:cubicBezTo>
                  <a:close/>
                  <a:moveTo>
                    <a:pt x="4848" y="29449"/>
                  </a:moveTo>
                  <a:lnTo>
                    <a:pt x="4848" y="29449"/>
                  </a:lnTo>
                  <a:cubicBezTo>
                    <a:pt x="4889" y="29490"/>
                    <a:pt x="4929" y="29510"/>
                    <a:pt x="4970" y="29551"/>
                  </a:cubicBezTo>
                  <a:cubicBezTo>
                    <a:pt x="4935" y="29565"/>
                    <a:pt x="4909" y="29574"/>
                    <a:pt x="4891" y="29574"/>
                  </a:cubicBezTo>
                  <a:cubicBezTo>
                    <a:pt x="4857" y="29574"/>
                    <a:pt x="4848" y="29542"/>
                    <a:pt x="4848" y="29449"/>
                  </a:cubicBezTo>
                  <a:close/>
                  <a:moveTo>
                    <a:pt x="13585" y="29571"/>
                  </a:moveTo>
                  <a:cubicBezTo>
                    <a:pt x="13687" y="29612"/>
                    <a:pt x="13646" y="29653"/>
                    <a:pt x="13585" y="29714"/>
                  </a:cubicBezTo>
                  <a:cubicBezTo>
                    <a:pt x="13585" y="29673"/>
                    <a:pt x="13585" y="29632"/>
                    <a:pt x="13585" y="29571"/>
                  </a:cubicBezTo>
                  <a:close/>
                  <a:moveTo>
                    <a:pt x="16110" y="30325"/>
                  </a:moveTo>
                  <a:cubicBezTo>
                    <a:pt x="16151" y="30345"/>
                    <a:pt x="16171" y="30345"/>
                    <a:pt x="16171" y="30365"/>
                  </a:cubicBezTo>
                  <a:cubicBezTo>
                    <a:pt x="16171" y="30427"/>
                    <a:pt x="16171" y="30427"/>
                    <a:pt x="16110" y="30549"/>
                  </a:cubicBezTo>
                  <a:cubicBezTo>
                    <a:pt x="16110" y="30508"/>
                    <a:pt x="16090" y="30467"/>
                    <a:pt x="16090" y="30447"/>
                  </a:cubicBezTo>
                  <a:cubicBezTo>
                    <a:pt x="16090" y="30406"/>
                    <a:pt x="16110" y="30365"/>
                    <a:pt x="16110" y="30325"/>
                  </a:cubicBezTo>
                  <a:close/>
                  <a:moveTo>
                    <a:pt x="5357" y="30447"/>
                  </a:moveTo>
                  <a:cubicBezTo>
                    <a:pt x="5398" y="30508"/>
                    <a:pt x="5398" y="30528"/>
                    <a:pt x="5439" y="30549"/>
                  </a:cubicBezTo>
                  <a:cubicBezTo>
                    <a:pt x="5378" y="30569"/>
                    <a:pt x="5337" y="30590"/>
                    <a:pt x="5276" y="30590"/>
                  </a:cubicBezTo>
                  <a:cubicBezTo>
                    <a:pt x="5296" y="30549"/>
                    <a:pt x="5316" y="30508"/>
                    <a:pt x="5357" y="30447"/>
                  </a:cubicBezTo>
                  <a:close/>
                  <a:moveTo>
                    <a:pt x="14226" y="30701"/>
                  </a:moveTo>
                  <a:cubicBezTo>
                    <a:pt x="14250" y="30701"/>
                    <a:pt x="14280" y="30705"/>
                    <a:pt x="14318" y="30712"/>
                  </a:cubicBezTo>
                  <a:cubicBezTo>
                    <a:pt x="14237" y="30752"/>
                    <a:pt x="14196" y="30773"/>
                    <a:pt x="14135" y="30793"/>
                  </a:cubicBezTo>
                  <a:cubicBezTo>
                    <a:pt x="14149" y="30723"/>
                    <a:pt x="14173" y="30701"/>
                    <a:pt x="14226" y="30701"/>
                  </a:cubicBezTo>
                  <a:close/>
                  <a:moveTo>
                    <a:pt x="5296" y="30895"/>
                  </a:moveTo>
                  <a:cubicBezTo>
                    <a:pt x="5418" y="30956"/>
                    <a:pt x="5398" y="31078"/>
                    <a:pt x="5439" y="31160"/>
                  </a:cubicBezTo>
                  <a:cubicBezTo>
                    <a:pt x="5418" y="31180"/>
                    <a:pt x="5398" y="31200"/>
                    <a:pt x="5378" y="31221"/>
                  </a:cubicBezTo>
                  <a:cubicBezTo>
                    <a:pt x="5337" y="31139"/>
                    <a:pt x="5296" y="31078"/>
                    <a:pt x="5235" y="30997"/>
                  </a:cubicBezTo>
                  <a:cubicBezTo>
                    <a:pt x="5255" y="30956"/>
                    <a:pt x="5276" y="30936"/>
                    <a:pt x="5296" y="30895"/>
                  </a:cubicBezTo>
                  <a:close/>
                  <a:moveTo>
                    <a:pt x="10815" y="31160"/>
                  </a:moveTo>
                  <a:cubicBezTo>
                    <a:pt x="10897" y="31200"/>
                    <a:pt x="10978" y="31241"/>
                    <a:pt x="11060" y="31282"/>
                  </a:cubicBezTo>
                  <a:cubicBezTo>
                    <a:pt x="11060" y="31323"/>
                    <a:pt x="11060" y="31363"/>
                    <a:pt x="11060" y="31404"/>
                  </a:cubicBezTo>
                  <a:cubicBezTo>
                    <a:pt x="10998" y="31424"/>
                    <a:pt x="10937" y="31445"/>
                    <a:pt x="10876" y="31465"/>
                  </a:cubicBezTo>
                  <a:cubicBezTo>
                    <a:pt x="10835" y="31363"/>
                    <a:pt x="10754" y="31282"/>
                    <a:pt x="10815" y="31160"/>
                  </a:cubicBezTo>
                  <a:close/>
                  <a:moveTo>
                    <a:pt x="10693" y="31506"/>
                  </a:moveTo>
                  <a:cubicBezTo>
                    <a:pt x="10774" y="31506"/>
                    <a:pt x="10795" y="31526"/>
                    <a:pt x="10835" y="31547"/>
                  </a:cubicBezTo>
                  <a:lnTo>
                    <a:pt x="10958" y="31547"/>
                  </a:lnTo>
                  <a:cubicBezTo>
                    <a:pt x="10903" y="31602"/>
                    <a:pt x="10864" y="31657"/>
                    <a:pt x="10827" y="31697"/>
                  </a:cubicBezTo>
                  <a:lnTo>
                    <a:pt x="10827" y="31697"/>
                  </a:lnTo>
                  <a:cubicBezTo>
                    <a:pt x="10789" y="31640"/>
                    <a:pt x="10750" y="31582"/>
                    <a:pt x="10693" y="31506"/>
                  </a:cubicBezTo>
                  <a:close/>
                  <a:moveTo>
                    <a:pt x="6335" y="31526"/>
                  </a:moveTo>
                  <a:cubicBezTo>
                    <a:pt x="6335" y="31547"/>
                    <a:pt x="6355" y="31567"/>
                    <a:pt x="6355" y="31567"/>
                  </a:cubicBezTo>
                  <a:cubicBezTo>
                    <a:pt x="6335" y="31608"/>
                    <a:pt x="6335" y="31649"/>
                    <a:pt x="6314" y="31710"/>
                  </a:cubicBezTo>
                  <a:cubicBezTo>
                    <a:pt x="6233" y="31608"/>
                    <a:pt x="6233" y="31587"/>
                    <a:pt x="6335" y="31526"/>
                  </a:cubicBezTo>
                  <a:close/>
                  <a:moveTo>
                    <a:pt x="14094" y="31628"/>
                  </a:moveTo>
                  <a:cubicBezTo>
                    <a:pt x="14094" y="31710"/>
                    <a:pt x="14114" y="31750"/>
                    <a:pt x="14135" y="31852"/>
                  </a:cubicBezTo>
                  <a:cubicBezTo>
                    <a:pt x="14053" y="31791"/>
                    <a:pt x="14033" y="31771"/>
                    <a:pt x="14033" y="31750"/>
                  </a:cubicBezTo>
                  <a:cubicBezTo>
                    <a:pt x="14013" y="31730"/>
                    <a:pt x="14053" y="31689"/>
                    <a:pt x="14094" y="31628"/>
                  </a:cubicBezTo>
                  <a:close/>
                  <a:moveTo>
                    <a:pt x="13890" y="31873"/>
                  </a:moveTo>
                  <a:lnTo>
                    <a:pt x="13890" y="31873"/>
                  </a:lnTo>
                  <a:cubicBezTo>
                    <a:pt x="13931" y="31893"/>
                    <a:pt x="13972" y="31893"/>
                    <a:pt x="14013" y="31934"/>
                  </a:cubicBezTo>
                  <a:cubicBezTo>
                    <a:pt x="13973" y="31949"/>
                    <a:pt x="13949" y="31959"/>
                    <a:pt x="13933" y="31959"/>
                  </a:cubicBezTo>
                  <a:cubicBezTo>
                    <a:pt x="13908" y="31959"/>
                    <a:pt x="13903" y="31935"/>
                    <a:pt x="13890" y="31873"/>
                  </a:cubicBezTo>
                  <a:close/>
                  <a:moveTo>
                    <a:pt x="755" y="31811"/>
                  </a:moveTo>
                  <a:lnTo>
                    <a:pt x="755" y="31811"/>
                  </a:lnTo>
                  <a:cubicBezTo>
                    <a:pt x="877" y="31873"/>
                    <a:pt x="877" y="31934"/>
                    <a:pt x="856" y="31995"/>
                  </a:cubicBezTo>
                  <a:lnTo>
                    <a:pt x="795" y="31995"/>
                  </a:lnTo>
                  <a:cubicBezTo>
                    <a:pt x="775" y="31954"/>
                    <a:pt x="775" y="31893"/>
                    <a:pt x="755" y="31811"/>
                  </a:cubicBezTo>
                  <a:close/>
                  <a:moveTo>
                    <a:pt x="5031" y="32158"/>
                  </a:moveTo>
                  <a:cubicBezTo>
                    <a:pt x="5052" y="32198"/>
                    <a:pt x="5072" y="32219"/>
                    <a:pt x="5092" y="32239"/>
                  </a:cubicBezTo>
                  <a:cubicBezTo>
                    <a:pt x="5072" y="32259"/>
                    <a:pt x="5052" y="32280"/>
                    <a:pt x="5011" y="32300"/>
                  </a:cubicBezTo>
                  <a:cubicBezTo>
                    <a:pt x="4991" y="32259"/>
                    <a:pt x="4991" y="32219"/>
                    <a:pt x="4970" y="32178"/>
                  </a:cubicBezTo>
                  <a:lnTo>
                    <a:pt x="5031" y="32158"/>
                  </a:lnTo>
                  <a:close/>
                  <a:moveTo>
                    <a:pt x="13951" y="32239"/>
                  </a:moveTo>
                  <a:lnTo>
                    <a:pt x="13951" y="32239"/>
                  </a:lnTo>
                  <a:cubicBezTo>
                    <a:pt x="13992" y="32341"/>
                    <a:pt x="13951" y="32402"/>
                    <a:pt x="13911" y="32463"/>
                  </a:cubicBezTo>
                  <a:cubicBezTo>
                    <a:pt x="13870" y="32463"/>
                    <a:pt x="13850" y="32463"/>
                    <a:pt x="13829" y="32443"/>
                  </a:cubicBezTo>
                  <a:cubicBezTo>
                    <a:pt x="13870" y="32382"/>
                    <a:pt x="13890" y="32321"/>
                    <a:pt x="13951" y="32239"/>
                  </a:cubicBezTo>
                  <a:close/>
                  <a:moveTo>
                    <a:pt x="1215" y="32460"/>
                  </a:moveTo>
                  <a:cubicBezTo>
                    <a:pt x="1238" y="32460"/>
                    <a:pt x="1268" y="32476"/>
                    <a:pt x="1325" y="32504"/>
                  </a:cubicBezTo>
                  <a:cubicBezTo>
                    <a:pt x="1264" y="32524"/>
                    <a:pt x="1223" y="32524"/>
                    <a:pt x="1141" y="32524"/>
                  </a:cubicBezTo>
                  <a:cubicBezTo>
                    <a:pt x="1174" y="32481"/>
                    <a:pt x="1189" y="32460"/>
                    <a:pt x="1215" y="32460"/>
                  </a:cubicBezTo>
                  <a:close/>
                  <a:moveTo>
                    <a:pt x="13850" y="32708"/>
                  </a:moveTo>
                  <a:lnTo>
                    <a:pt x="13850" y="32708"/>
                  </a:lnTo>
                  <a:cubicBezTo>
                    <a:pt x="13931" y="32809"/>
                    <a:pt x="13931" y="32809"/>
                    <a:pt x="13911" y="32891"/>
                  </a:cubicBezTo>
                  <a:cubicBezTo>
                    <a:pt x="13809" y="32830"/>
                    <a:pt x="13809" y="32830"/>
                    <a:pt x="13850" y="32708"/>
                  </a:cubicBezTo>
                  <a:close/>
                  <a:moveTo>
                    <a:pt x="5088" y="33174"/>
                  </a:moveTo>
                  <a:cubicBezTo>
                    <a:pt x="5097" y="33174"/>
                    <a:pt x="5106" y="33176"/>
                    <a:pt x="5113" y="33176"/>
                  </a:cubicBezTo>
                  <a:cubicBezTo>
                    <a:pt x="5133" y="33176"/>
                    <a:pt x="5153" y="33196"/>
                    <a:pt x="5194" y="33196"/>
                  </a:cubicBezTo>
                  <a:cubicBezTo>
                    <a:pt x="5194" y="33217"/>
                    <a:pt x="5194" y="33217"/>
                    <a:pt x="5194" y="33237"/>
                  </a:cubicBezTo>
                  <a:lnTo>
                    <a:pt x="5052" y="33237"/>
                  </a:lnTo>
                  <a:cubicBezTo>
                    <a:pt x="5052" y="33183"/>
                    <a:pt x="5070" y="33174"/>
                    <a:pt x="5088" y="33174"/>
                  </a:cubicBezTo>
                  <a:close/>
                  <a:moveTo>
                    <a:pt x="5700" y="33316"/>
                  </a:moveTo>
                  <a:cubicBezTo>
                    <a:pt x="5743" y="33316"/>
                    <a:pt x="5788" y="33336"/>
                    <a:pt x="5887" y="33380"/>
                  </a:cubicBezTo>
                  <a:cubicBezTo>
                    <a:pt x="5907" y="33441"/>
                    <a:pt x="5927" y="33522"/>
                    <a:pt x="5968" y="33583"/>
                  </a:cubicBezTo>
                  <a:cubicBezTo>
                    <a:pt x="5988" y="33644"/>
                    <a:pt x="6050" y="33705"/>
                    <a:pt x="6131" y="33787"/>
                  </a:cubicBezTo>
                  <a:lnTo>
                    <a:pt x="5927" y="33787"/>
                  </a:lnTo>
                  <a:cubicBezTo>
                    <a:pt x="5805" y="33624"/>
                    <a:pt x="5683" y="33502"/>
                    <a:pt x="5561" y="33359"/>
                  </a:cubicBezTo>
                  <a:cubicBezTo>
                    <a:pt x="5627" y="33331"/>
                    <a:pt x="5662" y="33316"/>
                    <a:pt x="5700" y="33316"/>
                  </a:cubicBezTo>
                  <a:close/>
                  <a:moveTo>
                    <a:pt x="5724" y="33665"/>
                  </a:moveTo>
                  <a:cubicBezTo>
                    <a:pt x="5785" y="33685"/>
                    <a:pt x="5805" y="33726"/>
                    <a:pt x="5866" y="33767"/>
                  </a:cubicBezTo>
                  <a:cubicBezTo>
                    <a:pt x="5785" y="33787"/>
                    <a:pt x="5724" y="33787"/>
                    <a:pt x="5622" y="33807"/>
                  </a:cubicBezTo>
                  <a:cubicBezTo>
                    <a:pt x="5683" y="33726"/>
                    <a:pt x="5703" y="33705"/>
                    <a:pt x="5724" y="33665"/>
                  </a:cubicBezTo>
                  <a:close/>
                  <a:moveTo>
                    <a:pt x="10428" y="34602"/>
                  </a:moveTo>
                  <a:cubicBezTo>
                    <a:pt x="10530" y="34683"/>
                    <a:pt x="10530" y="34683"/>
                    <a:pt x="10449" y="34805"/>
                  </a:cubicBezTo>
                  <a:cubicBezTo>
                    <a:pt x="10428" y="34744"/>
                    <a:pt x="10387" y="34703"/>
                    <a:pt x="10347" y="34642"/>
                  </a:cubicBezTo>
                  <a:cubicBezTo>
                    <a:pt x="10387" y="34622"/>
                    <a:pt x="10408" y="34602"/>
                    <a:pt x="10428" y="34602"/>
                  </a:cubicBezTo>
                  <a:close/>
                  <a:moveTo>
                    <a:pt x="10693" y="34826"/>
                  </a:moveTo>
                  <a:cubicBezTo>
                    <a:pt x="10734" y="34887"/>
                    <a:pt x="10774" y="34948"/>
                    <a:pt x="10835" y="35029"/>
                  </a:cubicBezTo>
                  <a:cubicBezTo>
                    <a:pt x="10815" y="35070"/>
                    <a:pt x="10774" y="35131"/>
                    <a:pt x="10754" y="35172"/>
                  </a:cubicBezTo>
                  <a:cubicBezTo>
                    <a:pt x="10713" y="35172"/>
                    <a:pt x="10693" y="35172"/>
                    <a:pt x="10693" y="35151"/>
                  </a:cubicBezTo>
                  <a:cubicBezTo>
                    <a:pt x="10632" y="35111"/>
                    <a:pt x="10591" y="35029"/>
                    <a:pt x="10489" y="35029"/>
                  </a:cubicBezTo>
                  <a:cubicBezTo>
                    <a:pt x="10469" y="35029"/>
                    <a:pt x="10449" y="34968"/>
                    <a:pt x="10408" y="34948"/>
                  </a:cubicBezTo>
                  <a:cubicBezTo>
                    <a:pt x="10469" y="34805"/>
                    <a:pt x="10591" y="34846"/>
                    <a:pt x="10693" y="34826"/>
                  </a:cubicBezTo>
                  <a:close/>
                  <a:moveTo>
                    <a:pt x="10571" y="36190"/>
                  </a:moveTo>
                  <a:lnTo>
                    <a:pt x="10571" y="36190"/>
                  </a:lnTo>
                  <a:cubicBezTo>
                    <a:pt x="10713" y="36251"/>
                    <a:pt x="10713" y="36251"/>
                    <a:pt x="10693" y="36394"/>
                  </a:cubicBezTo>
                  <a:cubicBezTo>
                    <a:pt x="10652" y="36312"/>
                    <a:pt x="10611" y="36251"/>
                    <a:pt x="10571" y="36190"/>
                  </a:cubicBezTo>
                  <a:close/>
                  <a:moveTo>
                    <a:pt x="10754" y="36516"/>
                  </a:moveTo>
                  <a:cubicBezTo>
                    <a:pt x="10815" y="36577"/>
                    <a:pt x="10795" y="36618"/>
                    <a:pt x="10754" y="36658"/>
                  </a:cubicBezTo>
                  <a:cubicBezTo>
                    <a:pt x="10713" y="36699"/>
                    <a:pt x="10673" y="36699"/>
                    <a:pt x="10611" y="36740"/>
                  </a:cubicBezTo>
                  <a:cubicBezTo>
                    <a:pt x="10611" y="36557"/>
                    <a:pt x="10611" y="36557"/>
                    <a:pt x="10754" y="36516"/>
                  </a:cubicBezTo>
                  <a:close/>
                  <a:moveTo>
                    <a:pt x="10897" y="37045"/>
                  </a:moveTo>
                  <a:cubicBezTo>
                    <a:pt x="10917" y="37066"/>
                    <a:pt x="10937" y="37086"/>
                    <a:pt x="10937" y="37106"/>
                  </a:cubicBezTo>
                  <a:cubicBezTo>
                    <a:pt x="10917" y="37127"/>
                    <a:pt x="10897" y="37147"/>
                    <a:pt x="10856" y="37168"/>
                  </a:cubicBezTo>
                  <a:cubicBezTo>
                    <a:pt x="10856" y="37168"/>
                    <a:pt x="10815" y="37147"/>
                    <a:pt x="10774" y="37106"/>
                  </a:cubicBezTo>
                  <a:cubicBezTo>
                    <a:pt x="10835" y="37086"/>
                    <a:pt x="10876" y="37066"/>
                    <a:pt x="10897" y="37045"/>
                  </a:cubicBezTo>
                  <a:close/>
                  <a:moveTo>
                    <a:pt x="10856" y="37555"/>
                  </a:moveTo>
                  <a:cubicBezTo>
                    <a:pt x="10917" y="37595"/>
                    <a:pt x="10958" y="37616"/>
                    <a:pt x="11019" y="37656"/>
                  </a:cubicBezTo>
                  <a:cubicBezTo>
                    <a:pt x="10998" y="37677"/>
                    <a:pt x="10998" y="37717"/>
                    <a:pt x="10998" y="37758"/>
                  </a:cubicBezTo>
                  <a:cubicBezTo>
                    <a:pt x="10958" y="37758"/>
                    <a:pt x="10917" y="37779"/>
                    <a:pt x="10876" y="37779"/>
                  </a:cubicBezTo>
                  <a:cubicBezTo>
                    <a:pt x="10835" y="37738"/>
                    <a:pt x="10795" y="37697"/>
                    <a:pt x="10754" y="37636"/>
                  </a:cubicBezTo>
                  <a:cubicBezTo>
                    <a:pt x="10795" y="37616"/>
                    <a:pt x="10835" y="37595"/>
                    <a:pt x="10856" y="37555"/>
                  </a:cubicBezTo>
                  <a:close/>
                  <a:moveTo>
                    <a:pt x="10306" y="37677"/>
                  </a:moveTo>
                  <a:lnTo>
                    <a:pt x="10306" y="37677"/>
                  </a:lnTo>
                  <a:cubicBezTo>
                    <a:pt x="10286" y="37738"/>
                    <a:pt x="10245" y="37819"/>
                    <a:pt x="10225" y="37880"/>
                  </a:cubicBezTo>
                  <a:cubicBezTo>
                    <a:pt x="10143" y="37860"/>
                    <a:pt x="10123" y="37819"/>
                    <a:pt x="10163" y="37779"/>
                  </a:cubicBezTo>
                  <a:cubicBezTo>
                    <a:pt x="10204" y="37738"/>
                    <a:pt x="10265" y="37717"/>
                    <a:pt x="10306" y="37677"/>
                  </a:cubicBezTo>
                  <a:close/>
                  <a:moveTo>
                    <a:pt x="10469" y="39082"/>
                  </a:moveTo>
                  <a:cubicBezTo>
                    <a:pt x="10571" y="39163"/>
                    <a:pt x="10673" y="39225"/>
                    <a:pt x="10795" y="39306"/>
                  </a:cubicBezTo>
                  <a:cubicBezTo>
                    <a:pt x="10754" y="39347"/>
                    <a:pt x="10713" y="39367"/>
                    <a:pt x="10673" y="39408"/>
                  </a:cubicBezTo>
                  <a:cubicBezTo>
                    <a:pt x="10611" y="39367"/>
                    <a:pt x="10550" y="39306"/>
                    <a:pt x="10489" y="39225"/>
                  </a:cubicBezTo>
                  <a:lnTo>
                    <a:pt x="10408" y="39225"/>
                  </a:lnTo>
                  <a:cubicBezTo>
                    <a:pt x="10408" y="39204"/>
                    <a:pt x="10387" y="39184"/>
                    <a:pt x="10408" y="39163"/>
                  </a:cubicBezTo>
                  <a:cubicBezTo>
                    <a:pt x="10428" y="39143"/>
                    <a:pt x="10449" y="39123"/>
                    <a:pt x="10469" y="39082"/>
                  </a:cubicBezTo>
                  <a:close/>
                  <a:moveTo>
                    <a:pt x="10571" y="39449"/>
                  </a:moveTo>
                  <a:lnTo>
                    <a:pt x="10571" y="39449"/>
                  </a:lnTo>
                  <a:cubicBezTo>
                    <a:pt x="10632" y="39489"/>
                    <a:pt x="10673" y="39530"/>
                    <a:pt x="10713" y="39550"/>
                  </a:cubicBezTo>
                  <a:cubicBezTo>
                    <a:pt x="10673" y="39591"/>
                    <a:pt x="10652" y="39611"/>
                    <a:pt x="10611" y="39652"/>
                  </a:cubicBezTo>
                  <a:cubicBezTo>
                    <a:pt x="10611" y="39571"/>
                    <a:pt x="10591" y="39530"/>
                    <a:pt x="10571" y="39449"/>
                  </a:cubicBezTo>
                  <a:close/>
                  <a:moveTo>
                    <a:pt x="14215" y="41274"/>
                  </a:moveTo>
                  <a:cubicBezTo>
                    <a:pt x="14274" y="41274"/>
                    <a:pt x="14302" y="41304"/>
                    <a:pt x="14318" y="41383"/>
                  </a:cubicBezTo>
                  <a:lnTo>
                    <a:pt x="14155" y="41383"/>
                  </a:lnTo>
                  <a:cubicBezTo>
                    <a:pt x="14155" y="41343"/>
                    <a:pt x="14155" y="41322"/>
                    <a:pt x="14155" y="41281"/>
                  </a:cubicBezTo>
                  <a:cubicBezTo>
                    <a:pt x="14178" y="41277"/>
                    <a:pt x="14198" y="41274"/>
                    <a:pt x="14215" y="41274"/>
                  </a:cubicBezTo>
                  <a:close/>
                  <a:moveTo>
                    <a:pt x="5642" y="0"/>
                  </a:moveTo>
                  <a:cubicBezTo>
                    <a:pt x="5520" y="0"/>
                    <a:pt x="5500" y="102"/>
                    <a:pt x="5398" y="163"/>
                  </a:cubicBezTo>
                  <a:cubicBezTo>
                    <a:pt x="5337" y="163"/>
                    <a:pt x="5276" y="143"/>
                    <a:pt x="5174" y="123"/>
                  </a:cubicBezTo>
                  <a:cubicBezTo>
                    <a:pt x="5174" y="204"/>
                    <a:pt x="5174" y="286"/>
                    <a:pt x="5174" y="387"/>
                  </a:cubicBezTo>
                  <a:cubicBezTo>
                    <a:pt x="5153" y="387"/>
                    <a:pt x="5133" y="367"/>
                    <a:pt x="5133" y="367"/>
                  </a:cubicBezTo>
                  <a:cubicBezTo>
                    <a:pt x="5092" y="428"/>
                    <a:pt x="5052" y="489"/>
                    <a:pt x="5031" y="550"/>
                  </a:cubicBezTo>
                  <a:cubicBezTo>
                    <a:pt x="5052" y="611"/>
                    <a:pt x="5092" y="673"/>
                    <a:pt x="5113" y="713"/>
                  </a:cubicBezTo>
                  <a:cubicBezTo>
                    <a:pt x="5101" y="737"/>
                    <a:pt x="5084" y="743"/>
                    <a:pt x="5066" y="743"/>
                  </a:cubicBezTo>
                  <a:cubicBezTo>
                    <a:pt x="5042" y="743"/>
                    <a:pt x="5014" y="731"/>
                    <a:pt x="4992" y="731"/>
                  </a:cubicBezTo>
                  <a:cubicBezTo>
                    <a:pt x="4972" y="731"/>
                    <a:pt x="4957" y="740"/>
                    <a:pt x="4950" y="774"/>
                  </a:cubicBezTo>
                  <a:cubicBezTo>
                    <a:pt x="5031" y="835"/>
                    <a:pt x="5113" y="876"/>
                    <a:pt x="5133" y="998"/>
                  </a:cubicBezTo>
                  <a:cubicBezTo>
                    <a:pt x="5072" y="998"/>
                    <a:pt x="5031" y="998"/>
                    <a:pt x="4970" y="978"/>
                  </a:cubicBezTo>
                  <a:lnTo>
                    <a:pt x="4970" y="978"/>
                  </a:lnTo>
                  <a:cubicBezTo>
                    <a:pt x="5011" y="1080"/>
                    <a:pt x="5052" y="1161"/>
                    <a:pt x="5092" y="1243"/>
                  </a:cubicBezTo>
                  <a:cubicBezTo>
                    <a:pt x="5072" y="1304"/>
                    <a:pt x="5052" y="1365"/>
                    <a:pt x="5031" y="1426"/>
                  </a:cubicBezTo>
                  <a:lnTo>
                    <a:pt x="4767" y="1426"/>
                  </a:lnTo>
                  <a:cubicBezTo>
                    <a:pt x="4787" y="1487"/>
                    <a:pt x="4807" y="1528"/>
                    <a:pt x="4807" y="1569"/>
                  </a:cubicBezTo>
                  <a:cubicBezTo>
                    <a:pt x="4889" y="1569"/>
                    <a:pt x="4909" y="1630"/>
                    <a:pt x="4909" y="1670"/>
                  </a:cubicBezTo>
                  <a:cubicBezTo>
                    <a:pt x="4950" y="1833"/>
                    <a:pt x="4950" y="1996"/>
                    <a:pt x="4868" y="2159"/>
                  </a:cubicBezTo>
                  <a:lnTo>
                    <a:pt x="4787" y="2159"/>
                  </a:lnTo>
                  <a:cubicBezTo>
                    <a:pt x="4889" y="2261"/>
                    <a:pt x="4909" y="2383"/>
                    <a:pt x="4848" y="2526"/>
                  </a:cubicBezTo>
                  <a:cubicBezTo>
                    <a:pt x="4807" y="2607"/>
                    <a:pt x="4807" y="2709"/>
                    <a:pt x="4787" y="2791"/>
                  </a:cubicBezTo>
                  <a:cubicBezTo>
                    <a:pt x="4685" y="3402"/>
                    <a:pt x="4583" y="4033"/>
                    <a:pt x="4502" y="4644"/>
                  </a:cubicBezTo>
                  <a:cubicBezTo>
                    <a:pt x="4461" y="4868"/>
                    <a:pt x="4420" y="5092"/>
                    <a:pt x="4380" y="5316"/>
                  </a:cubicBezTo>
                  <a:cubicBezTo>
                    <a:pt x="4359" y="5397"/>
                    <a:pt x="4298" y="5458"/>
                    <a:pt x="4298" y="5520"/>
                  </a:cubicBezTo>
                  <a:cubicBezTo>
                    <a:pt x="4318" y="5927"/>
                    <a:pt x="4196" y="6314"/>
                    <a:pt x="4074" y="6680"/>
                  </a:cubicBezTo>
                  <a:cubicBezTo>
                    <a:pt x="3932" y="6599"/>
                    <a:pt x="3870" y="6579"/>
                    <a:pt x="3789" y="6579"/>
                  </a:cubicBezTo>
                  <a:cubicBezTo>
                    <a:pt x="3708" y="6497"/>
                    <a:pt x="3626" y="6436"/>
                    <a:pt x="3565" y="6375"/>
                  </a:cubicBezTo>
                  <a:cubicBezTo>
                    <a:pt x="3504" y="6395"/>
                    <a:pt x="3443" y="6395"/>
                    <a:pt x="3382" y="6395"/>
                  </a:cubicBezTo>
                  <a:cubicBezTo>
                    <a:pt x="3361" y="6477"/>
                    <a:pt x="3361" y="6538"/>
                    <a:pt x="3341" y="6619"/>
                  </a:cubicBezTo>
                  <a:cubicBezTo>
                    <a:pt x="3402" y="6640"/>
                    <a:pt x="3443" y="6660"/>
                    <a:pt x="3504" y="6660"/>
                  </a:cubicBezTo>
                  <a:cubicBezTo>
                    <a:pt x="3524" y="6640"/>
                    <a:pt x="3565" y="6619"/>
                    <a:pt x="3606" y="6579"/>
                  </a:cubicBezTo>
                  <a:cubicBezTo>
                    <a:pt x="3646" y="6599"/>
                    <a:pt x="3667" y="6599"/>
                    <a:pt x="3708" y="6619"/>
                  </a:cubicBezTo>
                  <a:cubicBezTo>
                    <a:pt x="3662" y="6677"/>
                    <a:pt x="3642" y="6702"/>
                    <a:pt x="3611" y="6702"/>
                  </a:cubicBezTo>
                  <a:cubicBezTo>
                    <a:pt x="3587" y="6702"/>
                    <a:pt x="3557" y="6687"/>
                    <a:pt x="3504" y="6660"/>
                  </a:cubicBezTo>
                  <a:cubicBezTo>
                    <a:pt x="3443" y="6701"/>
                    <a:pt x="3402" y="6741"/>
                    <a:pt x="3341" y="6762"/>
                  </a:cubicBezTo>
                  <a:cubicBezTo>
                    <a:pt x="3361" y="6823"/>
                    <a:pt x="3361" y="6864"/>
                    <a:pt x="3361" y="6904"/>
                  </a:cubicBezTo>
                  <a:cubicBezTo>
                    <a:pt x="3321" y="6945"/>
                    <a:pt x="3300" y="6986"/>
                    <a:pt x="3280" y="7027"/>
                  </a:cubicBezTo>
                  <a:cubicBezTo>
                    <a:pt x="3321" y="7067"/>
                    <a:pt x="3361" y="7128"/>
                    <a:pt x="3402" y="7169"/>
                  </a:cubicBezTo>
                  <a:cubicBezTo>
                    <a:pt x="3341" y="7230"/>
                    <a:pt x="3280" y="7271"/>
                    <a:pt x="3219" y="7332"/>
                  </a:cubicBezTo>
                  <a:cubicBezTo>
                    <a:pt x="3239" y="7352"/>
                    <a:pt x="3280" y="7393"/>
                    <a:pt x="3300" y="7414"/>
                  </a:cubicBezTo>
                  <a:cubicBezTo>
                    <a:pt x="3402" y="7373"/>
                    <a:pt x="3484" y="7332"/>
                    <a:pt x="3585" y="7271"/>
                  </a:cubicBezTo>
                  <a:lnTo>
                    <a:pt x="3585" y="7271"/>
                  </a:lnTo>
                  <a:cubicBezTo>
                    <a:pt x="3504" y="7414"/>
                    <a:pt x="3443" y="7536"/>
                    <a:pt x="3382" y="7678"/>
                  </a:cubicBezTo>
                  <a:lnTo>
                    <a:pt x="3239" y="7678"/>
                  </a:lnTo>
                  <a:cubicBezTo>
                    <a:pt x="3219" y="7739"/>
                    <a:pt x="3158" y="7841"/>
                    <a:pt x="3117" y="7923"/>
                  </a:cubicBezTo>
                  <a:cubicBezTo>
                    <a:pt x="3219" y="7984"/>
                    <a:pt x="3280" y="8024"/>
                    <a:pt x="3361" y="8086"/>
                  </a:cubicBezTo>
                  <a:cubicBezTo>
                    <a:pt x="3382" y="8228"/>
                    <a:pt x="3382" y="8350"/>
                    <a:pt x="3382" y="8493"/>
                  </a:cubicBezTo>
                  <a:cubicBezTo>
                    <a:pt x="3382" y="8513"/>
                    <a:pt x="3361" y="8513"/>
                    <a:pt x="3321" y="8534"/>
                  </a:cubicBezTo>
                  <a:cubicBezTo>
                    <a:pt x="3259" y="8493"/>
                    <a:pt x="3239" y="8432"/>
                    <a:pt x="3239" y="8371"/>
                  </a:cubicBezTo>
                  <a:cubicBezTo>
                    <a:pt x="3239" y="8310"/>
                    <a:pt x="3259" y="8249"/>
                    <a:pt x="3280" y="8208"/>
                  </a:cubicBezTo>
                  <a:cubicBezTo>
                    <a:pt x="3219" y="8147"/>
                    <a:pt x="3178" y="8086"/>
                    <a:pt x="3158" y="8045"/>
                  </a:cubicBezTo>
                  <a:cubicBezTo>
                    <a:pt x="3056" y="8065"/>
                    <a:pt x="3056" y="8126"/>
                    <a:pt x="3035" y="8187"/>
                  </a:cubicBezTo>
                  <a:cubicBezTo>
                    <a:pt x="2995" y="8391"/>
                    <a:pt x="2974" y="8574"/>
                    <a:pt x="2913" y="8758"/>
                  </a:cubicBezTo>
                  <a:cubicBezTo>
                    <a:pt x="2873" y="8961"/>
                    <a:pt x="2873" y="9145"/>
                    <a:pt x="2811" y="9348"/>
                  </a:cubicBezTo>
                  <a:cubicBezTo>
                    <a:pt x="2730" y="9694"/>
                    <a:pt x="2689" y="10041"/>
                    <a:pt x="2608" y="10407"/>
                  </a:cubicBezTo>
                  <a:cubicBezTo>
                    <a:pt x="2567" y="10570"/>
                    <a:pt x="2526" y="10733"/>
                    <a:pt x="2567" y="10916"/>
                  </a:cubicBezTo>
                  <a:cubicBezTo>
                    <a:pt x="2567" y="10957"/>
                    <a:pt x="2547" y="10977"/>
                    <a:pt x="2547" y="11018"/>
                  </a:cubicBezTo>
                  <a:cubicBezTo>
                    <a:pt x="2445" y="11140"/>
                    <a:pt x="2547" y="11242"/>
                    <a:pt x="2526" y="11364"/>
                  </a:cubicBezTo>
                  <a:cubicBezTo>
                    <a:pt x="2465" y="11507"/>
                    <a:pt x="2343" y="11629"/>
                    <a:pt x="2384" y="11812"/>
                  </a:cubicBezTo>
                  <a:cubicBezTo>
                    <a:pt x="2486" y="11792"/>
                    <a:pt x="2587" y="11772"/>
                    <a:pt x="2669" y="11751"/>
                  </a:cubicBezTo>
                  <a:cubicBezTo>
                    <a:pt x="2730" y="11792"/>
                    <a:pt x="2811" y="11812"/>
                    <a:pt x="2811" y="11914"/>
                  </a:cubicBezTo>
                  <a:cubicBezTo>
                    <a:pt x="2771" y="11935"/>
                    <a:pt x="2730" y="11955"/>
                    <a:pt x="2689" y="11975"/>
                  </a:cubicBezTo>
                  <a:cubicBezTo>
                    <a:pt x="2689" y="12016"/>
                    <a:pt x="2710" y="12057"/>
                    <a:pt x="2730" y="12098"/>
                  </a:cubicBezTo>
                  <a:lnTo>
                    <a:pt x="2465" y="12098"/>
                  </a:lnTo>
                  <a:cubicBezTo>
                    <a:pt x="2506" y="12036"/>
                    <a:pt x="2547" y="11996"/>
                    <a:pt x="2587" y="11935"/>
                  </a:cubicBezTo>
                  <a:cubicBezTo>
                    <a:pt x="2506" y="11935"/>
                    <a:pt x="2445" y="11914"/>
                    <a:pt x="2404" y="11894"/>
                  </a:cubicBezTo>
                  <a:cubicBezTo>
                    <a:pt x="2343" y="11975"/>
                    <a:pt x="2323" y="12036"/>
                    <a:pt x="2323" y="12118"/>
                  </a:cubicBezTo>
                  <a:cubicBezTo>
                    <a:pt x="2323" y="12240"/>
                    <a:pt x="2384" y="12383"/>
                    <a:pt x="2262" y="12485"/>
                  </a:cubicBezTo>
                  <a:cubicBezTo>
                    <a:pt x="2241" y="12627"/>
                    <a:pt x="2139" y="12790"/>
                    <a:pt x="2200" y="12953"/>
                  </a:cubicBezTo>
                  <a:cubicBezTo>
                    <a:pt x="2221" y="13014"/>
                    <a:pt x="2262" y="13075"/>
                    <a:pt x="2323" y="13157"/>
                  </a:cubicBezTo>
                  <a:cubicBezTo>
                    <a:pt x="2302" y="13177"/>
                    <a:pt x="2282" y="13197"/>
                    <a:pt x="2262" y="13218"/>
                  </a:cubicBezTo>
                  <a:cubicBezTo>
                    <a:pt x="2180" y="13177"/>
                    <a:pt x="2180" y="13116"/>
                    <a:pt x="2180" y="13055"/>
                  </a:cubicBezTo>
                  <a:cubicBezTo>
                    <a:pt x="2160" y="13075"/>
                    <a:pt x="2139" y="13096"/>
                    <a:pt x="2139" y="13116"/>
                  </a:cubicBezTo>
                  <a:cubicBezTo>
                    <a:pt x="2099" y="13401"/>
                    <a:pt x="2038" y="13666"/>
                    <a:pt x="1997" y="13951"/>
                  </a:cubicBezTo>
                  <a:cubicBezTo>
                    <a:pt x="1997" y="13970"/>
                    <a:pt x="2033" y="14025"/>
                    <a:pt x="2054" y="14065"/>
                  </a:cubicBezTo>
                  <a:lnTo>
                    <a:pt x="2054" y="14065"/>
                  </a:lnTo>
                  <a:cubicBezTo>
                    <a:pt x="2037" y="14125"/>
                    <a:pt x="2032" y="14197"/>
                    <a:pt x="1956" y="14216"/>
                  </a:cubicBezTo>
                  <a:cubicBezTo>
                    <a:pt x="1997" y="14277"/>
                    <a:pt x="2038" y="14317"/>
                    <a:pt x="2078" y="14379"/>
                  </a:cubicBezTo>
                  <a:cubicBezTo>
                    <a:pt x="2051" y="14406"/>
                    <a:pt x="2027" y="14417"/>
                    <a:pt x="2004" y="14417"/>
                  </a:cubicBezTo>
                  <a:cubicBezTo>
                    <a:pt x="1976" y="14417"/>
                    <a:pt x="1949" y="14401"/>
                    <a:pt x="1915" y="14379"/>
                  </a:cubicBezTo>
                  <a:cubicBezTo>
                    <a:pt x="1854" y="14562"/>
                    <a:pt x="1814" y="14745"/>
                    <a:pt x="1834" y="14928"/>
                  </a:cubicBezTo>
                  <a:cubicBezTo>
                    <a:pt x="1854" y="15010"/>
                    <a:pt x="1875" y="15030"/>
                    <a:pt x="1956" y="15051"/>
                  </a:cubicBezTo>
                  <a:cubicBezTo>
                    <a:pt x="2017" y="14969"/>
                    <a:pt x="2078" y="14888"/>
                    <a:pt x="2058" y="14765"/>
                  </a:cubicBezTo>
                  <a:cubicBezTo>
                    <a:pt x="2058" y="14725"/>
                    <a:pt x="1956" y="14725"/>
                    <a:pt x="1997" y="14623"/>
                  </a:cubicBezTo>
                  <a:lnTo>
                    <a:pt x="1997" y="14623"/>
                  </a:lnTo>
                  <a:cubicBezTo>
                    <a:pt x="2099" y="14643"/>
                    <a:pt x="2200" y="14704"/>
                    <a:pt x="2282" y="14786"/>
                  </a:cubicBezTo>
                  <a:cubicBezTo>
                    <a:pt x="2339" y="14843"/>
                    <a:pt x="2396" y="14864"/>
                    <a:pt x="2486" y="14867"/>
                  </a:cubicBezTo>
                  <a:lnTo>
                    <a:pt x="2486" y="14867"/>
                  </a:lnTo>
                  <a:cubicBezTo>
                    <a:pt x="2486" y="14867"/>
                    <a:pt x="2486" y="14867"/>
                    <a:pt x="2486" y="14867"/>
                  </a:cubicBezTo>
                  <a:cubicBezTo>
                    <a:pt x="2506" y="14908"/>
                    <a:pt x="2526" y="14969"/>
                    <a:pt x="2567" y="15010"/>
                  </a:cubicBezTo>
                  <a:cubicBezTo>
                    <a:pt x="2587" y="15051"/>
                    <a:pt x="2628" y="15091"/>
                    <a:pt x="2649" y="15132"/>
                  </a:cubicBezTo>
                  <a:cubicBezTo>
                    <a:pt x="2669" y="15275"/>
                    <a:pt x="2608" y="15356"/>
                    <a:pt x="2526" y="15438"/>
                  </a:cubicBezTo>
                  <a:cubicBezTo>
                    <a:pt x="2567" y="15641"/>
                    <a:pt x="2567" y="15824"/>
                    <a:pt x="2526" y="16028"/>
                  </a:cubicBezTo>
                  <a:cubicBezTo>
                    <a:pt x="2486" y="16110"/>
                    <a:pt x="2465" y="16211"/>
                    <a:pt x="2486" y="16293"/>
                  </a:cubicBezTo>
                  <a:cubicBezTo>
                    <a:pt x="2486" y="16578"/>
                    <a:pt x="2363" y="16822"/>
                    <a:pt x="2323" y="17087"/>
                  </a:cubicBezTo>
                  <a:cubicBezTo>
                    <a:pt x="2262" y="17108"/>
                    <a:pt x="2221" y="17128"/>
                    <a:pt x="2160" y="17128"/>
                  </a:cubicBezTo>
                  <a:cubicBezTo>
                    <a:pt x="2160" y="17189"/>
                    <a:pt x="2160" y="17250"/>
                    <a:pt x="2180" y="17291"/>
                  </a:cubicBezTo>
                  <a:cubicBezTo>
                    <a:pt x="2047" y="17291"/>
                    <a:pt x="2003" y="17415"/>
                    <a:pt x="1898" y="17415"/>
                  </a:cubicBezTo>
                  <a:cubicBezTo>
                    <a:pt x="1891" y="17415"/>
                    <a:pt x="1883" y="17414"/>
                    <a:pt x="1875" y="17413"/>
                  </a:cubicBezTo>
                  <a:cubicBezTo>
                    <a:pt x="1875" y="17454"/>
                    <a:pt x="1875" y="17494"/>
                    <a:pt x="1854" y="17515"/>
                  </a:cubicBezTo>
                  <a:cubicBezTo>
                    <a:pt x="1793" y="17596"/>
                    <a:pt x="1732" y="17698"/>
                    <a:pt x="1671" y="17780"/>
                  </a:cubicBezTo>
                  <a:cubicBezTo>
                    <a:pt x="1671" y="17820"/>
                    <a:pt x="1671" y="17881"/>
                    <a:pt x="1671" y="17943"/>
                  </a:cubicBezTo>
                  <a:cubicBezTo>
                    <a:pt x="1590" y="17943"/>
                    <a:pt x="1528" y="17922"/>
                    <a:pt x="1427" y="17922"/>
                  </a:cubicBezTo>
                  <a:cubicBezTo>
                    <a:pt x="1467" y="17963"/>
                    <a:pt x="1488" y="17983"/>
                    <a:pt x="1508" y="17983"/>
                  </a:cubicBezTo>
                  <a:cubicBezTo>
                    <a:pt x="1569" y="18004"/>
                    <a:pt x="1610" y="18024"/>
                    <a:pt x="1671" y="18044"/>
                  </a:cubicBezTo>
                  <a:cubicBezTo>
                    <a:pt x="1691" y="18085"/>
                    <a:pt x="1691" y="18126"/>
                    <a:pt x="1712" y="18167"/>
                  </a:cubicBezTo>
                  <a:cubicBezTo>
                    <a:pt x="1793" y="18207"/>
                    <a:pt x="1854" y="18268"/>
                    <a:pt x="1936" y="18289"/>
                  </a:cubicBezTo>
                  <a:cubicBezTo>
                    <a:pt x="2017" y="18309"/>
                    <a:pt x="2078" y="18329"/>
                    <a:pt x="2139" y="18411"/>
                  </a:cubicBezTo>
                  <a:cubicBezTo>
                    <a:pt x="2139" y="18452"/>
                    <a:pt x="2139" y="18492"/>
                    <a:pt x="2119" y="18533"/>
                  </a:cubicBezTo>
                  <a:cubicBezTo>
                    <a:pt x="2052" y="18575"/>
                    <a:pt x="1979" y="18582"/>
                    <a:pt x="1903" y="18582"/>
                  </a:cubicBezTo>
                  <a:cubicBezTo>
                    <a:pt x="1859" y="18582"/>
                    <a:pt x="1815" y="18580"/>
                    <a:pt x="1770" y="18580"/>
                  </a:cubicBezTo>
                  <a:cubicBezTo>
                    <a:pt x="1702" y="18580"/>
                    <a:pt x="1634" y="18586"/>
                    <a:pt x="1569" y="18615"/>
                  </a:cubicBezTo>
                  <a:cubicBezTo>
                    <a:pt x="1569" y="18655"/>
                    <a:pt x="1590" y="18696"/>
                    <a:pt x="1590" y="18716"/>
                  </a:cubicBezTo>
                  <a:cubicBezTo>
                    <a:pt x="1752" y="18798"/>
                    <a:pt x="1895" y="18859"/>
                    <a:pt x="2078" y="18940"/>
                  </a:cubicBezTo>
                  <a:cubicBezTo>
                    <a:pt x="2058" y="19002"/>
                    <a:pt x="2058" y="19063"/>
                    <a:pt x="2038" y="19144"/>
                  </a:cubicBezTo>
                  <a:cubicBezTo>
                    <a:pt x="1997" y="19124"/>
                    <a:pt x="1976" y="19103"/>
                    <a:pt x="1936" y="19083"/>
                  </a:cubicBezTo>
                  <a:cubicBezTo>
                    <a:pt x="1915" y="19103"/>
                    <a:pt x="1875" y="19124"/>
                    <a:pt x="1854" y="19144"/>
                  </a:cubicBezTo>
                  <a:cubicBezTo>
                    <a:pt x="1793" y="19226"/>
                    <a:pt x="1732" y="19307"/>
                    <a:pt x="1691" y="19388"/>
                  </a:cubicBezTo>
                  <a:cubicBezTo>
                    <a:pt x="1671" y="19388"/>
                    <a:pt x="1691" y="19409"/>
                    <a:pt x="1691" y="19450"/>
                  </a:cubicBezTo>
                  <a:cubicBezTo>
                    <a:pt x="1752" y="19531"/>
                    <a:pt x="1956" y="19409"/>
                    <a:pt x="1936" y="19612"/>
                  </a:cubicBezTo>
                  <a:cubicBezTo>
                    <a:pt x="1920" y="19615"/>
                    <a:pt x="1905" y="19616"/>
                    <a:pt x="1890" y="19616"/>
                  </a:cubicBezTo>
                  <a:cubicBezTo>
                    <a:pt x="1767" y="19616"/>
                    <a:pt x="1658" y="19547"/>
                    <a:pt x="1549" y="19511"/>
                  </a:cubicBezTo>
                  <a:cubicBezTo>
                    <a:pt x="1528" y="19592"/>
                    <a:pt x="1488" y="19653"/>
                    <a:pt x="1467" y="19714"/>
                  </a:cubicBezTo>
                  <a:cubicBezTo>
                    <a:pt x="1508" y="19816"/>
                    <a:pt x="1528" y="19918"/>
                    <a:pt x="1406" y="20020"/>
                  </a:cubicBezTo>
                  <a:cubicBezTo>
                    <a:pt x="1325" y="19999"/>
                    <a:pt x="1243" y="19959"/>
                    <a:pt x="1162" y="19938"/>
                  </a:cubicBezTo>
                  <a:cubicBezTo>
                    <a:pt x="1141" y="19877"/>
                    <a:pt x="1121" y="19816"/>
                    <a:pt x="1101" y="19755"/>
                  </a:cubicBezTo>
                  <a:lnTo>
                    <a:pt x="1019" y="19755"/>
                  </a:lnTo>
                  <a:cubicBezTo>
                    <a:pt x="958" y="20183"/>
                    <a:pt x="897" y="20590"/>
                    <a:pt x="836" y="20997"/>
                  </a:cubicBezTo>
                  <a:cubicBezTo>
                    <a:pt x="734" y="21506"/>
                    <a:pt x="693" y="22036"/>
                    <a:pt x="653" y="22545"/>
                  </a:cubicBezTo>
                  <a:cubicBezTo>
                    <a:pt x="653" y="22565"/>
                    <a:pt x="673" y="22565"/>
                    <a:pt x="673" y="22586"/>
                  </a:cubicBezTo>
                  <a:cubicBezTo>
                    <a:pt x="755" y="22586"/>
                    <a:pt x="816" y="22586"/>
                    <a:pt x="897" y="22565"/>
                  </a:cubicBezTo>
                  <a:cubicBezTo>
                    <a:pt x="917" y="22525"/>
                    <a:pt x="938" y="22504"/>
                    <a:pt x="958" y="22443"/>
                  </a:cubicBezTo>
                  <a:cubicBezTo>
                    <a:pt x="1060" y="22525"/>
                    <a:pt x="1162" y="22606"/>
                    <a:pt x="1264" y="22688"/>
                  </a:cubicBezTo>
                  <a:cubicBezTo>
                    <a:pt x="1264" y="22728"/>
                    <a:pt x="1264" y="22769"/>
                    <a:pt x="1264" y="22810"/>
                  </a:cubicBezTo>
                  <a:cubicBezTo>
                    <a:pt x="1182" y="22871"/>
                    <a:pt x="1141" y="22912"/>
                    <a:pt x="1080" y="22952"/>
                  </a:cubicBezTo>
                  <a:cubicBezTo>
                    <a:pt x="1080" y="23054"/>
                    <a:pt x="1101" y="23156"/>
                    <a:pt x="1121" y="23258"/>
                  </a:cubicBezTo>
                  <a:cubicBezTo>
                    <a:pt x="1080" y="23299"/>
                    <a:pt x="1040" y="23339"/>
                    <a:pt x="979" y="23380"/>
                  </a:cubicBezTo>
                  <a:cubicBezTo>
                    <a:pt x="1060" y="23482"/>
                    <a:pt x="1141" y="23584"/>
                    <a:pt x="1223" y="23665"/>
                  </a:cubicBezTo>
                  <a:cubicBezTo>
                    <a:pt x="1203" y="23706"/>
                    <a:pt x="1203" y="23747"/>
                    <a:pt x="1182" y="23787"/>
                  </a:cubicBezTo>
                  <a:cubicBezTo>
                    <a:pt x="1203" y="23828"/>
                    <a:pt x="1243" y="23910"/>
                    <a:pt x="1264" y="23950"/>
                  </a:cubicBezTo>
                  <a:cubicBezTo>
                    <a:pt x="1325" y="23971"/>
                    <a:pt x="1365" y="23991"/>
                    <a:pt x="1427" y="24011"/>
                  </a:cubicBezTo>
                  <a:cubicBezTo>
                    <a:pt x="1406" y="24052"/>
                    <a:pt x="1406" y="24073"/>
                    <a:pt x="1386" y="24113"/>
                  </a:cubicBezTo>
                  <a:cubicBezTo>
                    <a:pt x="1284" y="24073"/>
                    <a:pt x="1203" y="24052"/>
                    <a:pt x="1121" y="24011"/>
                  </a:cubicBezTo>
                  <a:cubicBezTo>
                    <a:pt x="1101" y="24011"/>
                    <a:pt x="1080" y="24032"/>
                    <a:pt x="1080" y="24032"/>
                  </a:cubicBezTo>
                  <a:cubicBezTo>
                    <a:pt x="1080" y="24073"/>
                    <a:pt x="1080" y="24113"/>
                    <a:pt x="1080" y="24154"/>
                  </a:cubicBezTo>
                  <a:cubicBezTo>
                    <a:pt x="999" y="24154"/>
                    <a:pt x="938" y="24174"/>
                    <a:pt x="856" y="24174"/>
                  </a:cubicBezTo>
                  <a:cubicBezTo>
                    <a:pt x="816" y="24113"/>
                    <a:pt x="795" y="24052"/>
                    <a:pt x="775" y="24032"/>
                  </a:cubicBezTo>
                  <a:cubicBezTo>
                    <a:pt x="673" y="23971"/>
                    <a:pt x="592" y="23950"/>
                    <a:pt x="510" y="23910"/>
                  </a:cubicBezTo>
                  <a:lnTo>
                    <a:pt x="510" y="23910"/>
                  </a:lnTo>
                  <a:cubicBezTo>
                    <a:pt x="449" y="23950"/>
                    <a:pt x="571" y="23991"/>
                    <a:pt x="490" y="24052"/>
                  </a:cubicBezTo>
                  <a:cubicBezTo>
                    <a:pt x="449" y="24073"/>
                    <a:pt x="449" y="24154"/>
                    <a:pt x="429" y="24215"/>
                  </a:cubicBezTo>
                  <a:cubicBezTo>
                    <a:pt x="408" y="24358"/>
                    <a:pt x="408" y="24480"/>
                    <a:pt x="388" y="24602"/>
                  </a:cubicBezTo>
                  <a:cubicBezTo>
                    <a:pt x="368" y="24826"/>
                    <a:pt x="327" y="25050"/>
                    <a:pt x="327" y="25274"/>
                  </a:cubicBezTo>
                  <a:cubicBezTo>
                    <a:pt x="327" y="25580"/>
                    <a:pt x="266" y="25885"/>
                    <a:pt x="266" y="26191"/>
                  </a:cubicBezTo>
                  <a:cubicBezTo>
                    <a:pt x="266" y="26374"/>
                    <a:pt x="225" y="26557"/>
                    <a:pt x="205" y="26740"/>
                  </a:cubicBezTo>
                  <a:cubicBezTo>
                    <a:pt x="184" y="27188"/>
                    <a:pt x="164" y="27637"/>
                    <a:pt x="144" y="28064"/>
                  </a:cubicBezTo>
                  <a:cubicBezTo>
                    <a:pt x="123" y="28309"/>
                    <a:pt x="82" y="28533"/>
                    <a:pt x="82" y="28777"/>
                  </a:cubicBezTo>
                  <a:cubicBezTo>
                    <a:pt x="82" y="29001"/>
                    <a:pt x="1" y="29245"/>
                    <a:pt x="123" y="29469"/>
                  </a:cubicBezTo>
                  <a:cubicBezTo>
                    <a:pt x="123" y="29490"/>
                    <a:pt x="103" y="29510"/>
                    <a:pt x="82" y="29531"/>
                  </a:cubicBezTo>
                  <a:cubicBezTo>
                    <a:pt x="62" y="29714"/>
                    <a:pt x="62" y="29917"/>
                    <a:pt x="62" y="30101"/>
                  </a:cubicBezTo>
                  <a:cubicBezTo>
                    <a:pt x="62" y="30203"/>
                    <a:pt x="62" y="30304"/>
                    <a:pt x="144" y="30386"/>
                  </a:cubicBezTo>
                  <a:cubicBezTo>
                    <a:pt x="144" y="30386"/>
                    <a:pt x="144" y="30427"/>
                    <a:pt x="144" y="30427"/>
                  </a:cubicBezTo>
                  <a:lnTo>
                    <a:pt x="82" y="30488"/>
                  </a:lnTo>
                  <a:cubicBezTo>
                    <a:pt x="103" y="30671"/>
                    <a:pt x="123" y="30834"/>
                    <a:pt x="103" y="30997"/>
                  </a:cubicBezTo>
                  <a:cubicBezTo>
                    <a:pt x="82" y="31099"/>
                    <a:pt x="103" y="31200"/>
                    <a:pt x="164" y="31282"/>
                  </a:cubicBezTo>
                  <a:cubicBezTo>
                    <a:pt x="205" y="31262"/>
                    <a:pt x="245" y="31241"/>
                    <a:pt x="286" y="31221"/>
                  </a:cubicBezTo>
                  <a:lnTo>
                    <a:pt x="286" y="31221"/>
                  </a:lnTo>
                  <a:cubicBezTo>
                    <a:pt x="274" y="31283"/>
                    <a:pt x="269" y="31307"/>
                    <a:pt x="244" y="31307"/>
                  </a:cubicBezTo>
                  <a:cubicBezTo>
                    <a:pt x="228" y="31307"/>
                    <a:pt x="203" y="31298"/>
                    <a:pt x="164" y="31282"/>
                  </a:cubicBezTo>
                  <a:lnTo>
                    <a:pt x="164" y="31282"/>
                  </a:lnTo>
                  <a:cubicBezTo>
                    <a:pt x="103" y="31424"/>
                    <a:pt x="245" y="31547"/>
                    <a:pt x="205" y="31689"/>
                  </a:cubicBezTo>
                  <a:cubicBezTo>
                    <a:pt x="184" y="31730"/>
                    <a:pt x="225" y="31750"/>
                    <a:pt x="245" y="31791"/>
                  </a:cubicBezTo>
                  <a:cubicBezTo>
                    <a:pt x="266" y="31750"/>
                    <a:pt x="205" y="31689"/>
                    <a:pt x="286" y="31669"/>
                  </a:cubicBezTo>
                  <a:cubicBezTo>
                    <a:pt x="490" y="31811"/>
                    <a:pt x="490" y="31811"/>
                    <a:pt x="551" y="31934"/>
                  </a:cubicBezTo>
                  <a:cubicBezTo>
                    <a:pt x="592" y="31934"/>
                    <a:pt x="592" y="31934"/>
                    <a:pt x="673" y="31995"/>
                  </a:cubicBezTo>
                  <a:cubicBezTo>
                    <a:pt x="612" y="32035"/>
                    <a:pt x="551" y="32097"/>
                    <a:pt x="490" y="32137"/>
                  </a:cubicBezTo>
                  <a:cubicBezTo>
                    <a:pt x="490" y="32178"/>
                    <a:pt x="510" y="32198"/>
                    <a:pt x="530" y="32239"/>
                  </a:cubicBezTo>
                  <a:cubicBezTo>
                    <a:pt x="612" y="32178"/>
                    <a:pt x="673" y="32137"/>
                    <a:pt x="734" y="32076"/>
                  </a:cubicBezTo>
                  <a:cubicBezTo>
                    <a:pt x="775" y="32117"/>
                    <a:pt x="795" y="32137"/>
                    <a:pt x="816" y="32178"/>
                  </a:cubicBezTo>
                  <a:cubicBezTo>
                    <a:pt x="755" y="32198"/>
                    <a:pt x="734" y="32239"/>
                    <a:pt x="673" y="32280"/>
                  </a:cubicBezTo>
                  <a:cubicBezTo>
                    <a:pt x="795" y="32300"/>
                    <a:pt x="877" y="32382"/>
                    <a:pt x="897" y="32463"/>
                  </a:cubicBezTo>
                  <a:cubicBezTo>
                    <a:pt x="917" y="32524"/>
                    <a:pt x="958" y="32545"/>
                    <a:pt x="999" y="32565"/>
                  </a:cubicBezTo>
                  <a:cubicBezTo>
                    <a:pt x="1141" y="32687"/>
                    <a:pt x="1264" y="32789"/>
                    <a:pt x="1406" y="32911"/>
                  </a:cubicBezTo>
                  <a:cubicBezTo>
                    <a:pt x="1386" y="32972"/>
                    <a:pt x="1365" y="33033"/>
                    <a:pt x="1325" y="33115"/>
                  </a:cubicBezTo>
                  <a:cubicBezTo>
                    <a:pt x="1386" y="33094"/>
                    <a:pt x="1406" y="33094"/>
                    <a:pt x="1447" y="33094"/>
                  </a:cubicBezTo>
                  <a:cubicBezTo>
                    <a:pt x="1467" y="33013"/>
                    <a:pt x="1488" y="32952"/>
                    <a:pt x="1528" y="32870"/>
                  </a:cubicBezTo>
                  <a:cubicBezTo>
                    <a:pt x="1590" y="32891"/>
                    <a:pt x="1590" y="32952"/>
                    <a:pt x="1569" y="32993"/>
                  </a:cubicBezTo>
                  <a:cubicBezTo>
                    <a:pt x="1528" y="33033"/>
                    <a:pt x="1488" y="33054"/>
                    <a:pt x="1447" y="33094"/>
                  </a:cubicBezTo>
                  <a:cubicBezTo>
                    <a:pt x="1508" y="33217"/>
                    <a:pt x="1651" y="33217"/>
                    <a:pt x="1752" y="33298"/>
                  </a:cubicBezTo>
                  <a:cubicBezTo>
                    <a:pt x="1834" y="33441"/>
                    <a:pt x="1834" y="33441"/>
                    <a:pt x="1976" y="33522"/>
                  </a:cubicBezTo>
                  <a:cubicBezTo>
                    <a:pt x="2038" y="33767"/>
                    <a:pt x="2099" y="33828"/>
                    <a:pt x="2343" y="33828"/>
                  </a:cubicBezTo>
                  <a:cubicBezTo>
                    <a:pt x="2486" y="33828"/>
                    <a:pt x="2587" y="33767"/>
                    <a:pt x="2669" y="33685"/>
                  </a:cubicBezTo>
                  <a:cubicBezTo>
                    <a:pt x="2750" y="33583"/>
                    <a:pt x="2811" y="33502"/>
                    <a:pt x="2893" y="33400"/>
                  </a:cubicBezTo>
                  <a:cubicBezTo>
                    <a:pt x="2913" y="33400"/>
                    <a:pt x="2954" y="33380"/>
                    <a:pt x="2995" y="33380"/>
                  </a:cubicBezTo>
                  <a:cubicBezTo>
                    <a:pt x="3056" y="33257"/>
                    <a:pt x="3117" y="33135"/>
                    <a:pt x="3158" y="33013"/>
                  </a:cubicBezTo>
                  <a:cubicBezTo>
                    <a:pt x="3219" y="32870"/>
                    <a:pt x="3239" y="32728"/>
                    <a:pt x="3259" y="32606"/>
                  </a:cubicBezTo>
                  <a:cubicBezTo>
                    <a:pt x="3300" y="32484"/>
                    <a:pt x="3361" y="32402"/>
                    <a:pt x="3382" y="32300"/>
                  </a:cubicBezTo>
                  <a:cubicBezTo>
                    <a:pt x="3422" y="32076"/>
                    <a:pt x="3484" y="31852"/>
                    <a:pt x="3524" y="31628"/>
                  </a:cubicBezTo>
                  <a:cubicBezTo>
                    <a:pt x="3585" y="31445"/>
                    <a:pt x="3626" y="31262"/>
                    <a:pt x="3646" y="31078"/>
                  </a:cubicBezTo>
                  <a:cubicBezTo>
                    <a:pt x="3667" y="30956"/>
                    <a:pt x="3667" y="30834"/>
                    <a:pt x="3687" y="30712"/>
                  </a:cubicBezTo>
                  <a:cubicBezTo>
                    <a:pt x="3728" y="30569"/>
                    <a:pt x="3850" y="30406"/>
                    <a:pt x="3687" y="30243"/>
                  </a:cubicBezTo>
                  <a:cubicBezTo>
                    <a:pt x="3687" y="30243"/>
                    <a:pt x="3708" y="30223"/>
                    <a:pt x="3708" y="30223"/>
                  </a:cubicBezTo>
                  <a:lnTo>
                    <a:pt x="3789" y="30121"/>
                  </a:lnTo>
                  <a:cubicBezTo>
                    <a:pt x="3769" y="30080"/>
                    <a:pt x="3769" y="30040"/>
                    <a:pt x="3748" y="29999"/>
                  </a:cubicBezTo>
                  <a:cubicBezTo>
                    <a:pt x="3870" y="29795"/>
                    <a:pt x="3932" y="29531"/>
                    <a:pt x="3850" y="29469"/>
                  </a:cubicBezTo>
                  <a:lnTo>
                    <a:pt x="3850" y="29469"/>
                  </a:lnTo>
                  <a:cubicBezTo>
                    <a:pt x="3809" y="29510"/>
                    <a:pt x="3769" y="29531"/>
                    <a:pt x="3728" y="29571"/>
                  </a:cubicBezTo>
                  <a:cubicBezTo>
                    <a:pt x="3708" y="29388"/>
                    <a:pt x="3870" y="29408"/>
                    <a:pt x="3932" y="29306"/>
                  </a:cubicBezTo>
                  <a:cubicBezTo>
                    <a:pt x="3932" y="29286"/>
                    <a:pt x="3932" y="29266"/>
                    <a:pt x="3952" y="29245"/>
                  </a:cubicBezTo>
                  <a:cubicBezTo>
                    <a:pt x="4013" y="28879"/>
                    <a:pt x="4074" y="28492"/>
                    <a:pt x="4135" y="28125"/>
                  </a:cubicBezTo>
                  <a:cubicBezTo>
                    <a:pt x="4135" y="28064"/>
                    <a:pt x="4156" y="28003"/>
                    <a:pt x="4135" y="27942"/>
                  </a:cubicBezTo>
                  <a:cubicBezTo>
                    <a:pt x="4115" y="27799"/>
                    <a:pt x="4156" y="27657"/>
                    <a:pt x="4196" y="27535"/>
                  </a:cubicBezTo>
                  <a:cubicBezTo>
                    <a:pt x="4257" y="27331"/>
                    <a:pt x="4278" y="27107"/>
                    <a:pt x="4278" y="26883"/>
                  </a:cubicBezTo>
                  <a:cubicBezTo>
                    <a:pt x="4298" y="26740"/>
                    <a:pt x="4318" y="26577"/>
                    <a:pt x="4339" y="26415"/>
                  </a:cubicBezTo>
                  <a:cubicBezTo>
                    <a:pt x="4380" y="26150"/>
                    <a:pt x="4420" y="25885"/>
                    <a:pt x="4461" y="25600"/>
                  </a:cubicBezTo>
                  <a:cubicBezTo>
                    <a:pt x="4522" y="25315"/>
                    <a:pt x="4543" y="25009"/>
                    <a:pt x="4604" y="24704"/>
                  </a:cubicBezTo>
                  <a:cubicBezTo>
                    <a:pt x="4665" y="24378"/>
                    <a:pt x="4624" y="24073"/>
                    <a:pt x="4502" y="23767"/>
                  </a:cubicBezTo>
                  <a:cubicBezTo>
                    <a:pt x="4583" y="23686"/>
                    <a:pt x="4665" y="23584"/>
                    <a:pt x="4746" y="23482"/>
                  </a:cubicBezTo>
                  <a:cubicBezTo>
                    <a:pt x="4828" y="23014"/>
                    <a:pt x="4909" y="22525"/>
                    <a:pt x="4970" y="22056"/>
                  </a:cubicBezTo>
                  <a:cubicBezTo>
                    <a:pt x="5072" y="21425"/>
                    <a:pt x="5174" y="20794"/>
                    <a:pt x="5296" y="20162"/>
                  </a:cubicBezTo>
                  <a:cubicBezTo>
                    <a:pt x="5316" y="20020"/>
                    <a:pt x="5337" y="19857"/>
                    <a:pt x="5276" y="19735"/>
                  </a:cubicBezTo>
                  <a:cubicBezTo>
                    <a:pt x="5316" y="19612"/>
                    <a:pt x="5357" y="19511"/>
                    <a:pt x="5378" y="19409"/>
                  </a:cubicBezTo>
                  <a:cubicBezTo>
                    <a:pt x="5418" y="19388"/>
                    <a:pt x="5459" y="19388"/>
                    <a:pt x="5520" y="19388"/>
                  </a:cubicBezTo>
                  <a:cubicBezTo>
                    <a:pt x="5500" y="19470"/>
                    <a:pt x="5479" y="19531"/>
                    <a:pt x="5479" y="19612"/>
                  </a:cubicBezTo>
                  <a:cubicBezTo>
                    <a:pt x="5439" y="19837"/>
                    <a:pt x="5378" y="20061"/>
                    <a:pt x="5357" y="20285"/>
                  </a:cubicBezTo>
                  <a:cubicBezTo>
                    <a:pt x="5316" y="20610"/>
                    <a:pt x="5316" y="20936"/>
                    <a:pt x="5235" y="21262"/>
                  </a:cubicBezTo>
                  <a:cubicBezTo>
                    <a:pt x="5215" y="21344"/>
                    <a:pt x="5235" y="21445"/>
                    <a:pt x="5215" y="21527"/>
                  </a:cubicBezTo>
                  <a:cubicBezTo>
                    <a:pt x="5174" y="21812"/>
                    <a:pt x="5194" y="22117"/>
                    <a:pt x="5133" y="22423"/>
                  </a:cubicBezTo>
                  <a:cubicBezTo>
                    <a:pt x="5092" y="22688"/>
                    <a:pt x="5092" y="22952"/>
                    <a:pt x="5092" y="23217"/>
                  </a:cubicBezTo>
                  <a:cubicBezTo>
                    <a:pt x="5092" y="23258"/>
                    <a:pt x="5092" y="23299"/>
                    <a:pt x="5092" y="23319"/>
                  </a:cubicBezTo>
                  <a:cubicBezTo>
                    <a:pt x="5153" y="23360"/>
                    <a:pt x="5215" y="23400"/>
                    <a:pt x="5276" y="23441"/>
                  </a:cubicBezTo>
                  <a:cubicBezTo>
                    <a:pt x="5255" y="23523"/>
                    <a:pt x="5255" y="23604"/>
                    <a:pt x="5255" y="23686"/>
                  </a:cubicBezTo>
                  <a:cubicBezTo>
                    <a:pt x="5238" y="23703"/>
                    <a:pt x="5220" y="23721"/>
                    <a:pt x="5202" y="23739"/>
                  </a:cubicBezTo>
                  <a:lnTo>
                    <a:pt x="5202" y="23739"/>
                  </a:lnTo>
                  <a:cubicBezTo>
                    <a:pt x="5199" y="23735"/>
                    <a:pt x="5197" y="23731"/>
                    <a:pt x="5194" y="23726"/>
                  </a:cubicBezTo>
                  <a:lnTo>
                    <a:pt x="5194" y="23747"/>
                  </a:lnTo>
                  <a:cubicBezTo>
                    <a:pt x="5197" y="23744"/>
                    <a:pt x="5199" y="23742"/>
                    <a:pt x="5202" y="23739"/>
                  </a:cubicBezTo>
                  <a:lnTo>
                    <a:pt x="5202" y="23739"/>
                  </a:lnTo>
                  <a:cubicBezTo>
                    <a:pt x="5260" y="23835"/>
                    <a:pt x="5319" y="23913"/>
                    <a:pt x="5378" y="23991"/>
                  </a:cubicBezTo>
                  <a:cubicBezTo>
                    <a:pt x="5378" y="23889"/>
                    <a:pt x="5398" y="23787"/>
                    <a:pt x="5418" y="23686"/>
                  </a:cubicBezTo>
                  <a:cubicBezTo>
                    <a:pt x="5425" y="23683"/>
                    <a:pt x="5431" y="23682"/>
                    <a:pt x="5437" y="23682"/>
                  </a:cubicBezTo>
                  <a:cubicBezTo>
                    <a:pt x="5475" y="23682"/>
                    <a:pt x="5486" y="23730"/>
                    <a:pt x="5536" y="23730"/>
                  </a:cubicBezTo>
                  <a:cubicBezTo>
                    <a:pt x="5543" y="23730"/>
                    <a:pt x="5552" y="23729"/>
                    <a:pt x="5561" y="23726"/>
                  </a:cubicBezTo>
                  <a:cubicBezTo>
                    <a:pt x="5591" y="23716"/>
                    <a:pt x="5623" y="23711"/>
                    <a:pt x="5655" y="23711"/>
                  </a:cubicBezTo>
                  <a:cubicBezTo>
                    <a:pt x="5752" y="23711"/>
                    <a:pt x="5851" y="23757"/>
                    <a:pt x="5927" y="23849"/>
                  </a:cubicBezTo>
                  <a:cubicBezTo>
                    <a:pt x="5907" y="23910"/>
                    <a:pt x="5887" y="23950"/>
                    <a:pt x="5866" y="24011"/>
                  </a:cubicBezTo>
                  <a:cubicBezTo>
                    <a:pt x="5927" y="24093"/>
                    <a:pt x="5988" y="24174"/>
                    <a:pt x="6050" y="24256"/>
                  </a:cubicBezTo>
                  <a:cubicBezTo>
                    <a:pt x="6029" y="24337"/>
                    <a:pt x="6009" y="24419"/>
                    <a:pt x="5988" y="24480"/>
                  </a:cubicBezTo>
                  <a:cubicBezTo>
                    <a:pt x="5927" y="24521"/>
                    <a:pt x="5866" y="24561"/>
                    <a:pt x="5785" y="24622"/>
                  </a:cubicBezTo>
                  <a:cubicBezTo>
                    <a:pt x="5744" y="24602"/>
                    <a:pt x="5683" y="24602"/>
                    <a:pt x="5602" y="24602"/>
                  </a:cubicBezTo>
                  <a:cubicBezTo>
                    <a:pt x="5581" y="24561"/>
                    <a:pt x="5540" y="24500"/>
                    <a:pt x="5520" y="24459"/>
                  </a:cubicBezTo>
                  <a:cubicBezTo>
                    <a:pt x="5439" y="24419"/>
                    <a:pt x="5357" y="24398"/>
                    <a:pt x="5276" y="24358"/>
                  </a:cubicBezTo>
                  <a:cubicBezTo>
                    <a:pt x="5255" y="24235"/>
                    <a:pt x="5378" y="24215"/>
                    <a:pt x="5418" y="24134"/>
                  </a:cubicBezTo>
                  <a:cubicBezTo>
                    <a:pt x="5398" y="24093"/>
                    <a:pt x="5398" y="24052"/>
                    <a:pt x="5378" y="24011"/>
                  </a:cubicBezTo>
                  <a:lnTo>
                    <a:pt x="5194" y="24011"/>
                  </a:lnTo>
                  <a:cubicBezTo>
                    <a:pt x="5194" y="24073"/>
                    <a:pt x="5194" y="24154"/>
                    <a:pt x="5194" y="24215"/>
                  </a:cubicBezTo>
                  <a:cubicBezTo>
                    <a:pt x="5133" y="24235"/>
                    <a:pt x="5092" y="24256"/>
                    <a:pt x="5011" y="24276"/>
                  </a:cubicBezTo>
                  <a:cubicBezTo>
                    <a:pt x="4991" y="24480"/>
                    <a:pt x="4950" y="24663"/>
                    <a:pt x="4929" y="24846"/>
                  </a:cubicBezTo>
                  <a:cubicBezTo>
                    <a:pt x="4909" y="25091"/>
                    <a:pt x="4909" y="25335"/>
                    <a:pt x="4889" y="25580"/>
                  </a:cubicBezTo>
                  <a:cubicBezTo>
                    <a:pt x="4848" y="26007"/>
                    <a:pt x="4848" y="26435"/>
                    <a:pt x="4828" y="26863"/>
                  </a:cubicBezTo>
                  <a:cubicBezTo>
                    <a:pt x="4828" y="26924"/>
                    <a:pt x="4807" y="26985"/>
                    <a:pt x="4807" y="27026"/>
                  </a:cubicBezTo>
                  <a:cubicBezTo>
                    <a:pt x="4767" y="27290"/>
                    <a:pt x="4726" y="27555"/>
                    <a:pt x="4787" y="27820"/>
                  </a:cubicBezTo>
                  <a:cubicBezTo>
                    <a:pt x="4767" y="27901"/>
                    <a:pt x="4746" y="27962"/>
                    <a:pt x="4705" y="28023"/>
                  </a:cubicBezTo>
                  <a:cubicBezTo>
                    <a:pt x="4807" y="28146"/>
                    <a:pt x="4726" y="28309"/>
                    <a:pt x="4848" y="28410"/>
                  </a:cubicBezTo>
                  <a:cubicBezTo>
                    <a:pt x="4787" y="28451"/>
                    <a:pt x="4767" y="28492"/>
                    <a:pt x="4726" y="28512"/>
                  </a:cubicBezTo>
                  <a:cubicBezTo>
                    <a:pt x="4726" y="28696"/>
                    <a:pt x="4705" y="28858"/>
                    <a:pt x="4705" y="29042"/>
                  </a:cubicBezTo>
                  <a:cubicBezTo>
                    <a:pt x="4705" y="29306"/>
                    <a:pt x="4705" y="29592"/>
                    <a:pt x="4726" y="29856"/>
                  </a:cubicBezTo>
                  <a:cubicBezTo>
                    <a:pt x="4726" y="29917"/>
                    <a:pt x="4705" y="29958"/>
                    <a:pt x="4705" y="29999"/>
                  </a:cubicBezTo>
                  <a:cubicBezTo>
                    <a:pt x="4685" y="30264"/>
                    <a:pt x="4685" y="30508"/>
                    <a:pt x="4828" y="30752"/>
                  </a:cubicBezTo>
                  <a:cubicBezTo>
                    <a:pt x="4848" y="30752"/>
                    <a:pt x="4828" y="30793"/>
                    <a:pt x="4828" y="30814"/>
                  </a:cubicBezTo>
                  <a:cubicBezTo>
                    <a:pt x="4787" y="30814"/>
                    <a:pt x="4746" y="30793"/>
                    <a:pt x="4705" y="30773"/>
                  </a:cubicBezTo>
                  <a:cubicBezTo>
                    <a:pt x="4705" y="30834"/>
                    <a:pt x="4705" y="30875"/>
                    <a:pt x="4705" y="30915"/>
                  </a:cubicBezTo>
                  <a:cubicBezTo>
                    <a:pt x="4705" y="31221"/>
                    <a:pt x="4685" y="31526"/>
                    <a:pt x="4685" y="31832"/>
                  </a:cubicBezTo>
                  <a:cubicBezTo>
                    <a:pt x="4685" y="31934"/>
                    <a:pt x="4685" y="32035"/>
                    <a:pt x="4726" y="32117"/>
                  </a:cubicBezTo>
                  <a:cubicBezTo>
                    <a:pt x="4767" y="32239"/>
                    <a:pt x="4787" y="32341"/>
                    <a:pt x="4746" y="32443"/>
                  </a:cubicBezTo>
                  <a:cubicBezTo>
                    <a:pt x="4767" y="32504"/>
                    <a:pt x="4807" y="32524"/>
                    <a:pt x="4828" y="32565"/>
                  </a:cubicBezTo>
                  <a:cubicBezTo>
                    <a:pt x="4787" y="32606"/>
                    <a:pt x="4767" y="32626"/>
                    <a:pt x="4746" y="32667"/>
                  </a:cubicBezTo>
                  <a:cubicBezTo>
                    <a:pt x="4767" y="32728"/>
                    <a:pt x="4787" y="32789"/>
                    <a:pt x="4807" y="32809"/>
                  </a:cubicBezTo>
                  <a:cubicBezTo>
                    <a:pt x="4807" y="32932"/>
                    <a:pt x="4767" y="33054"/>
                    <a:pt x="4807" y="33135"/>
                  </a:cubicBezTo>
                  <a:cubicBezTo>
                    <a:pt x="4909" y="33318"/>
                    <a:pt x="4868" y="33543"/>
                    <a:pt x="5072" y="33726"/>
                  </a:cubicBezTo>
                  <a:cubicBezTo>
                    <a:pt x="5031" y="33746"/>
                    <a:pt x="5011" y="33787"/>
                    <a:pt x="4950" y="33848"/>
                  </a:cubicBezTo>
                  <a:cubicBezTo>
                    <a:pt x="5072" y="33828"/>
                    <a:pt x="5133" y="33828"/>
                    <a:pt x="5194" y="33807"/>
                  </a:cubicBezTo>
                  <a:cubicBezTo>
                    <a:pt x="5215" y="33848"/>
                    <a:pt x="5235" y="33889"/>
                    <a:pt x="5255" y="33929"/>
                  </a:cubicBezTo>
                  <a:cubicBezTo>
                    <a:pt x="5316" y="33929"/>
                    <a:pt x="5357" y="33909"/>
                    <a:pt x="5418" y="33889"/>
                  </a:cubicBezTo>
                  <a:cubicBezTo>
                    <a:pt x="5439" y="33950"/>
                    <a:pt x="5439" y="33970"/>
                    <a:pt x="5439" y="34011"/>
                  </a:cubicBezTo>
                  <a:cubicBezTo>
                    <a:pt x="5479" y="33991"/>
                    <a:pt x="5500" y="33970"/>
                    <a:pt x="5540" y="33970"/>
                  </a:cubicBezTo>
                  <a:cubicBezTo>
                    <a:pt x="5622" y="33991"/>
                    <a:pt x="5724" y="34011"/>
                    <a:pt x="5805" y="34031"/>
                  </a:cubicBezTo>
                  <a:cubicBezTo>
                    <a:pt x="5846" y="33991"/>
                    <a:pt x="5887" y="33950"/>
                    <a:pt x="5907" y="33909"/>
                  </a:cubicBezTo>
                  <a:cubicBezTo>
                    <a:pt x="5948" y="33909"/>
                    <a:pt x="5968" y="33909"/>
                    <a:pt x="6029" y="33889"/>
                  </a:cubicBezTo>
                  <a:lnTo>
                    <a:pt x="6029" y="33889"/>
                  </a:lnTo>
                  <a:cubicBezTo>
                    <a:pt x="5988" y="33970"/>
                    <a:pt x="5968" y="34031"/>
                    <a:pt x="5927" y="34113"/>
                  </a:cubicBezTo>
                  <a:cubicBezTo>
                    <a:pt x="6070" y="34133"/>
                    <a:pt x="5988" y="34296"/>
                    <a:pt x="6050" y="34378"/>
                  </a:cubicBezTo>
                  <a:lnTo>
                    <a:pt x="6131" y="34378"/>
                  </a:lnTo>
                  <a:cubicBezTo>
                    <a:pt x="6151" y="34316"/>
                    <a:pt x="6172" y="34255"/>
                    <a:pt x="6213" y="34215"/>
                  </a:cubicBezTo>
                  <a:cubicBezTo>
                    <a:pt x="6253" y="34153"/>
                    <a:pt x="6355" y="34174"/>
                    <a:pt x="6335" y="34072"/>
                  </a:cubicBezTo>
                  <a:cubicBezTo>
                    <a:pt x="6274" y="34031"/>
                    <a:pt x="6213" y="34011"/>
                    <a:pt x="6151" y="33970"/>
                  </a:cubicBezTo>
                  <a:cubicBezTo>
                    <a:pt x="6151" y="33929"/>
                    <a:pt x="6172" y="33909"/>
                    <a:pt x="6172" y="33868"/>
                  </a:cubicBezTo>
                  <a:cubicBezTo>
                    <a:pt x="6314" y="33909"/>
                    <a:pt x="6457" y="33950"/>
                    <a:pt x="6599" y="34011"/>
                  </a:cubicBezTo>
                  <a:lnTo>
                    <a:pt x="6599" y="33868"/>
                  </a:lnTo>
                  <a:cubicBezTo>
                    <a:pt x="6559" y="33848"/>
                    <a:pt x="6518" y="33828"/>
                    <a:pt x="6477" y="33807"/>
                  </a:cubicBezTo>
                  <a:cubicBezTo>
                    <a:pt x="6518" y="33746"/>
                    <a:pt x="6538" y="33705"/>
                    <a:pt x="6579" y="33644"/>
                  </a:cubicBezTo>
                  <a:cubicBezTo>
                    <a:pt x="6742" y="33705"/>
                    <a:pt x="6864" y="33807"/>
                    <a:pt x="6986" y="33929"/>
                  </a:cubicBezTo>
                  <a:cubicBezTo>
                    <a:pt x="7129" y="34113"/>
                    <a:pt x="7170" y="34316"/>
                    <a:pt x="7231" y="34520"/>
                  </a:cubicBezTo>
                  <a:cubicBezTo>
                    <a:pt x="7251" y="34622"/>
                    <a:pt x="7333" y="34724"/>
                    <a:pt x="7210" y="34805"/>
                  </a:cubicBezTo>
                  <a:cubicBezTo>
                    <a:pt x="7312" y="34907"/>
                    <a:pt x="7414" y="34988"/>
                    <a:pt x="7536" y="35111"/>
                  </a:cubicBezTo>
                  <a:cubicBezTo>
                    <a:pt x="7536" y="35172"/>
                    <a:pt x="7577" y="35233"/>
                    <a:pt x="7597" y="35294"/>
                  </a:cubicBezTo>
                  <a:cubicBezTo>
                    <a:pt x="7658" y="35335"/>
                    <a:pt x="7720" y="35375"/>
                    <a:pt x="7760" y="35396"/>
                  </a:cubicBezTo>
                  <a:cubicBezTo>
                    <a:pt x="7862" y="35355"/>
                    <a:pt x="7944" y="35314"/>
                    <a:pt x="8025" y="35253"/>
                  </a:cubicBezTo>
                  <a:cubicBezTo>
                    <a:pt x="8045" y="35151"/>
                    <a:pt x="8045" y="35050"/>
                    <a:pt x="8045" y="34927"/>
                  </a:cubicBezTo>
                  <a:cubicBezTo>
                    <a:pt x="8066" y="34907"/>
                    <a:pt x="8086" y="34887"/>
                    <a:pt x="8127" y="34846"/>
                  </a:cubicBezTo>
                  <a:cubicBezTo>
                    <a:pt x="8107" y="34805"/>
                    <a:pt x="8107" y="34764"/>
                    <a:pt x="8086" y="34703"/>
                  </a:cubicBezTo>
                  <a:cubicBezTo>
                    <a:pt x="8147" y="34663"/>
                    <a:pt x="8188" y="34622"/>
                    <a:pt x="8229" y="34581"/>
                  </a:cubicBezTo>
                  <a:cubicBezTo>
                    <a:pt x="8290" y="34418"/>
                    <a:pt x="8331" y="34276"/>
                    <a:pt x="8371" y="34092"/>
                  </a:cubicBezTo>
                  <a:lnTo>
                    <a:pt x="8595" y="34092"/>
                  </a:lnTo>
                  <a:cubicBezTo>
                    <a:pt x="8616" y="33929"/>
                    <a:pt x="8656" y="33787"/>
                    <a:pt x="8677" y="33644"/>
                  </a:cubicBezTo>
                  <a:cubicBezTo>
                    <a:pt x="8656" y="33624"/>
                    <a:pt x="8636" y="33583"/>
                    <a:pt x="8595" y="33563"/>
                  </a:cubicBezTo>
                  <a:cubicBezTo>
                    <a:pt x="8636" y="33522"/>
                    <a:pt x="8636" y="33502"/>
                    <a:pt x="8677" y="33441"/>
                  </a:cubicBezTo>
                  <a:lnTo>
                    <a:pt x="8677" y="33441"/>
                  </a:lnTo>
                  <a:cubicBezTo>
                    <a:pt x="8616" y="33461"/>
                    <a:pt x="8595" y="33481"/>
                    <a:pt x="8534" y="33502"/>
                  </a:cubicBezTo>
                  <a:cubicBezTo>
                    <a:pt x="8493" y="33420"/>
                    <a:pt x="8432" y="33359"/>
                    <a:pt x="8392" y="33318"/>
                  </a:cubicBezTo>
                  <a:cubicBezTo>
                    <a:pt x="8412" y="33217"/>
                    <a:pt x="8453" y="33156"/>
                    <a:pt x="8453" y="33094"/>
                  </a:cubicBezTo>
                  <a:cubicBezTo>
                    <a:pt x="8493" y="32789"/>
                    <a:pt x="8534" y="32504"/>
                    <a:pt x="8575" y="32219"/>
                  </a:cubicBezTo>
                  <a:cubicBezTo>
                    <a:pt x="8595" y="32158"/>
                    <a:pt x="8636" y="32117"/>
                    <a:pt x="8656" y="32056"/>
                  </a:cubicBezTo>
                  <a:cubicBezTo>
                    <a:pt x="8717" y="32076"/>
                    <a:pt x="8758" y="32097"/>
                    <a:pt x="8799" y="32097"/>
                  </a:cubicBezTo>
                  <a:cubicBezTo>
                    <a:pt x="8840" y="32076"/>
                    <a:pt x="8880" y="32035"/>
                    <a:pt x="8941" y="31995"/>
                  </a:cubicBezTo>
                  <a:cubicBezTo>
                    <a:pt x="8962" y="31791"/>
                    <a:pt x="8982" y="31567"/>
                    <a:pt x="9003" y="31343"/>
                  </a:cubicBezTo>
                  <a:cubicBezTo>
                    <a:pt x="9023" y="31119"/>
                    <a:pt x="9043" y="30895"/>
                    <a:pt x="9145" y="30691"/>
                  </a:cubicBezTo>
                  <a:cubicBezTo>
                    <a:pt x="9186" y="30569"/>
                    <a:pt x="9166" y="30467"/>
                    <a:pt x="9125" y="30365"/>
                  </a:cubicBezTo>
                  <a:cubicBezTo>
                    <a:pt x="9145" y="30284"/>
                    <a:pt x="9166" y="30203"/>
                    <a:pt x="9166" y="30121"/>
                  </a:cubicBezTo>
                  <a:cubicBezTo>
                    <a:pt x="9166" y="29673"/>
                    <a:pt x="9247" y="29245"/>
                    <a:pt x="9288" y="28797"/>
                  </a:cubicBezTo>
                  <a:cubicBezTo>
                    <a:pt x="9328" y="28451"/>
                    <a:pt x="9390" y="28105"/>
                    <a:pt x="9451" y="27759"/>
                  </a:cubicBezTo>
                  <a:cubicBezTo>
                    <a:pt x="9491" y="27535"/>
                    <a:pt x="9532" y="27290"/>
                    <a:pt x="9552" y="27066"/>
                  </a:cubicBezTo>
                  <a:cubicBezTo>
                    <a:pt x="9593" y="26842"/>
                    <a:pt x="9614" y="26618"/>
                    <a:pt x="9634" y="26394"/>
                  </a:cubicBezTo>
                  <a:cubicBezTo>
                    <a:pt x="9675" y="26170"/>
                    <a:pt x="9675" y="25946"/>
                    <a:pt x="9715" y="25722"/>
                  </a:cubicBezTo>
                  <a:cubicBezTo>
                    <a:pt x="9817" y="25193"/>
                    <a:pt x="9899" y="24663"/>
                    <a:pt x="10001" y="24113"/>
                  </a:cubicBezTo>
                  <a:cubicBezTo>
                    <a:pt x="10021" y="23991"/>
                    <a:pt x="10041" y="23849"/>
                    <a:pt x="10041" y="23706"/>
                  </a:cubicBezTo>
                  <a:cubicBezTo>
                    <a:pt x="10062" y="23563"/>
                    <a:pt x="10082" y="23400"/>
                    <a:pt x="10082" y="23258"/>
                  </a:cubicBezTo>
                  <a:cubicBezTo>
                    <a:pt x="9980" y="23217"/>
                    <a:pt x="9878" y="23238"/>
                    <a:pt x="9817" y="23136"/>
                  </a:cubicBezTo>
                  <a:cubicBezTo>
                    <a:pt x="9838" y="23034"/>
                    <a:pt x="9858" y="22932"/>
                    <a:pt x="9939" y="22810"/>
                  </a:cubicBezTo>
                  <a:cubicBezTo>
                    <a:pt x="10001" y="22912"/>
                    <a:pt x="10041" y="22973"/>
                    <a:pt x="10102" y="23075"/>
                  </a:cubicBezTo>
                  <a:cubicBezTo>
                    <a:pt x="10225" y="22708"/>
                    <a:pt x="10347" y="22362"/>
                    <a:pt x="10245" y="21995"/>
                  </a:cubicBezTo>
                  <a:cubicBezTo>
                    <a:pt x="10347" y="21955"/>
                    <a:pt x="10347" y="21853"/>
                    <a:pt x="10367" y="21751"/>
                  </a:cubicBezTo>
                  <a:cubicBezTo>
                    <a:pt x="10428" y="21445"/>
                    <a:pt x="10469" y="21120"/>
                    <a:pt x="10550" y="20814"/>
                  </a:cubicBezTo>
                  <a:cubicBezTo>
                    <a:pt x="10673" y="20407"/>
                    <a:pt x="10673" y="19959"/>
                    <a:pt x="10774" y="19551"/>
                  </a:cubicBezTo>
                  <a:cubicBezTo>
                    <a:pt x="10795" y="19470"/>
                    <a:pt x="10774" y="19409"/>
                    <a:pt x="10713" y="19368"/>
                  </a:cubicBezTo>
                  <a:cubicBezTo>
                    <a:pt x="10713" y="19368"/>
                    <a:pt x="10713" y="19327"/>
                    <a:pt x="10713" y="19307"/>
                  </a:cubicBezTo>
                  <a:cubicBezTo>
                    <a:pt x="10754" y="19287"/>
                    <a:pt x="10774" y="19266"/>
                    <a:pt x="10835" y="19226"/>
                  </a:cubicBezTo>
                  <a:cubicBezTo>
                    <a:pt x="10795" y="19083"/>
                    <a:pt x="10937" y="18940"/>
                    <a:pt x="10876" y="18777"/>
                  </a:cubicBezTo>
                  <a:cubicBezTo>
                    <a:pt x="10835" y="18757"/>
                    <a:pt x="10795" y="18737"/>
                    <a:pt x="10734" y="18716"/>
                  </a:cubicBezTo>
                  <a:cubicBezTo>
                    <a:pt x="10713" y="18615"/>
                    <a:pt x="10693" y="18533"/>
                    <a:pt x="10673" y="18452"/>
                  </a:cubicBezTo>
                  <a:cubicBezTo>
                    <a:pt x="10734" y="18431"/>
                    <a:pt x="10774" y="18391"/>
                    <a:pt x="10795" y="18370"/>
                  </a:cubicBezTo>
                  <a:cubicBezTo>
                    <a:pt x="10795" y="18329"/>
                    <a:pt x="10795" y="18268"/>
                    <a:pt x="10795" y="18207"/>
                  </a:cubicBezTo>
                  <a:lnTo>
                    <a:pt x="11039" y="18207"/>
                  </a:lnTo>
                  <a:cubicBezTo>
                    <a:pt x="11060" y="18187"/>
                    <a:pt x="11080" y="18167"/>
                    <a:pt x="11080" y="18146"/>
                  </a:cubicBezTo>
                  <a:cubicBezTo>
                    <a:pt x="11161" y="17800"/>
                    <a:pt x="11182" y="17454"/>
                    <a:pt x="11284" y="17128"/>
                  </a:cubicBezTo>
                  <a:cubicBezTo>
                    <a:pt x="11304" y="17026"/>
                    <a:pt x="11324" y="16904"/>
                    <a:pt x="11345" y="16802"/>
                  </a:cubicBezTo>
                  <a:cubicBezTo>
                    <a:pt x="11385" y="16680"/>
                    <a:pt x="11406" y="16537"/>
                    <a:pt x="11324" y="16395"/>
                  </a:cubicBezTo>
                  <a:cubicBezTo>
                    <a:pt x="11324" y="16395"/>
                    <a:pt x="11345" y="16374"/>
                    <a:pt x="11345" y="16334"/>
                  </a:cubicBezTo>
                  <a:cubicBezTo>
                    <a:pt x="11385" y="16313"/>
                    <a:pt x="11446" y="16293"/>
                    <a:pt x="11508" y="16252"/>
                  </a:cubicBezTo>
                  <a:cubicBezTo>
                    <a:pt x="11487" y="16211"/>
                    <a:pt x="11487" y="16171"/>
                    <a:pt x="11467" y="16150"/>
                  </a:cubicBezTo>
                  <a:cubicBezTo>
                    <a:pt x="11406" y="16130"/>
                    <a:pt x="11345" y="16110"/>
                    <a:pt x="11263" y="16069"/>
                  </a:cubicBezTo>
                  <a:cubicBezTo>
                    <a:pt x="11284" y="16028"/>
                    <a:pt x="11284" y="15967"/>
                    <a:pt x="11304" y="15926"/>
                  </a:cubicBezTo>
                  <a:cubicBezTo>
                    <a:pt x="11284" y="15886"/>
                    <a:pt x="11284" y="15824"/>
                    <a:pt x="11263" y="15763"/>
                  </a:cubicBezTo>
                  <a:lnTo>
                    <a:pt x="11263" y="15763"/>
                  </a:lnTo>
                  <a:cubicBezTo>
                    <a:pt x="11319" y="15777"/>
                    <a:pt x="11374" y="15819"/>
                    <a:pt x="11429" y="15819"/>
                  </a:cubicBezTo>
                  <a:cubicBezTo>
                    <a:pt x="11455" y="15819"/>
                    <a:pt x="11481" y="15810"/>
                    <a:pt x="11508" y="15784"/>
                  </a:cubicBezTo>
                  <a:cubicBezTo>
                    <a:pt x="11446" y="15723"/>
                    <a:pt x="11365" y="15662"/>
                    <a:pt x="11304" y="15600"/>
                  </a:cubicBezTo>
                  <a:cubicBezTo>
                    <a:pt x="11345" y="15519"/>
                    <a:pt x="11365" y="15438"/>
                    <a:pt x="11406" y="15376"/>
                  </a:cubicBezTo>
                  <a:cubicBezTo>
                    <a:pt x="11487" y="15356"/>
                    <a:pt x="11548" y="15336"/>
                    <a:pt x="11650" y="15315"/>
                  </a:cubicBezTo>
                  <a:cubicBezTo>
                    <a:pt x="11630" y="15234"/>
                    <a:pt x="11609" y="15152"/>
                    <a:pt x="11589" y="15091"/>
                  </a:cubicBezTo>
                  <a:cubicBezTo>
                    <a:pt x="11630" y="15071"/>
                    <a:pt x="11650" y="15030"/>
                    <a:pt x="11691" y="15010"/>
                  </a:cubicBezTo>
                  <a:cubicBezTo>
                    <a:pt x="11630" y="14888"/>
                    <a:pt x="11691" y="14765"/>
                    <a:pt x="11691" y="14643"/>
                  </a:cubicBezTo>
                  <a:cubicBezTo>
                    <a:pt x="11691" y="14501"/>
                    <a:pt x="11691" y="14379"/>
                    <a:pt x="11691" y="14277"/>
                  </a:cubicBezTo>
                  <a:cubicBezTo>
                    <a:pt x="11729" y="14182"/>
                    <a:pt x="11785" y="14104"/>
                    <a:pt x="11825" y="14028"/>
                  </a:cubicBezTo>
                  <a:lnTo>
                    <a:pt x="11825" y="14028"/>
                  </a:lnTo>
                  <a:cubicBezTo>
                    <a:pt x="11828" y="14030"/>
                    <a:pt x="11831" y="14031"/>
                    <a:pt x="11833" y="14032"/>
                  </a:cubicBezTo>
                  <a:lnTo>
                    <a:pt x="11833" y="14012"/>
                  </a:lnTo>
                  <a:cubicBezTo>
                    <a:pt x="11831" y="14017"/>
                    <a:pt x="11828" y="14023"/>
                    <a:pt x="11825" y="14028"/>
                  </a:cubicBezTo>
                  <a:lnTo>
                    <a:pt x="11825" y="14028"/>
                  </a:lnTo>
                  <a:cubicBezTo>
                    <a:pt x="11787" y="14009"/>
                    <a:pt x="11748" y="13990"/>
                    <a:pt x="11691" y="13971"/>
                  </a:cubicBezTo>
                  <a:cubicBezTo>
                    <a:pt x="11752" y="13910"/>
                    <a:pt x="11793" y="13890"/>
                    <a:pt x="11813" y="13849"/>
                  </a:cubicBezTo>
                  <a:cubicBezTo>
                    <a:pt x="11833" y="13706"/>
                    <a:pt x="11833" y="13584"/>
                    <a:pt x="11874" y="13442"/>
                  </a:cubicBezTo>
                  <a:cubicBezTo>
                    <a:pt x="11915" y="13279"/>
                    <a:pt x="11976" y="13116"/>
                    <a:pt x="12037" y="12973"/>
                  </a:cubicBezTo>
                  <a:cubicBezTo>
                    <a:pt x="12119" y="12810"/>
                    <a:pt x="12180" y="12647"/>
                    <a:pt x="12180" y="12464"/>
                  </a:cubicBezTo>
                  <a:cubicBezTo>
                    <a:pt x="12180" y="12261"/>
                    <a:pt x="12281" y="12098"/>
                    <a:pt x="12363" y="11914"/>
                  </a:cubicBezTo>
                  <a:cubicBezTo>
                    <a:pt x="12424" y="11935"/>
                    <a:pt x="12465" y="11935"/>
                    <a:pt x="12505" y="11935"/>
                  </a:cubicBezTo>
                  <a:cubicBezTo>
                    <a:pt x="12505" y="11894"/>
                    <a:pt x="12505" y="11874"/>
                    <a:pt x="12505" y="11833"/>
                  </a:cubicBezTo>
                  <a:lnTo>
                    <a:pt x="12648" y="11690"/>
                  </a:lnTo>
                  <a:cubicBezTo>
                    <a:pt x="12648" y="11670"/>
                    <a:pt x="12628" y="11629"/>
                    <a:pt x="12628" y="11609"/>
                  </a:cubicBezTo>
                  <a:cubicBezTo>
                    <a:pt x="12628" y="11588"/>
                    <a:pt x="12628" y="11568"/>
                    <a:pt x="12648" y="11527"/>
                  </a:cubicBezTo>
                  <a:cubicBezTo>
                    <a:pt x="12709" y="11548"/>
                    <a:pt x="12750" y="11568"/>
                    <a:pt x="12811" y="11568"/>
                  </a:cubicBezTo>
                  <a:lnTo>
                    <a:pt x="12994" y="11568"/>
                  </a:lnTo>
                  <a:cubicBezTo>
                    <a:pt x="12933" y="11690"/>
                    <a:pt x="12954" y="11792"/>
                    <a:pt x="13015" y="11894"/>
                  </a:cubicBezTo>
                  <a:cubicBezTo>
                    <a:pt x="13076" y="11914"/>
                    <a:pt x="13157" y="11914"/>
                    <a:pt x="13259" y="11935"/>
                  </a:cubicBezTo>
                  <a:cubicBezTo>
                    <a:pt x="13218" y="11853"/>
                    <a:pt x="13198" y="11792"/>
                    <a:pt x="13157" y="11731"/>
                  </a:cubicBezTo>
                  <a:lnTo>
                    <a:pt x="13279" y="11731"/>
                  </a:lnTo>
                  <a:cubicBezTo>
                    <a:pt x="13361" y="11629"/>
                    <a:pt x="13300" y="11568"/>
                    <a:pt x="13279" y="11487"/>
                  </a:cubicBezTo>
                  <a:cubicBezTo>
                    <a:pt x="13279" y="11466"/>
                    <a:pt x="13300" y="11446"/>
                    <a:pt x="13300" y="11426"/>
                  </a:cubicBezTo>
                  <a:cubicBezTo>
                    <a:pt x="13361" y="11426"/>
                    <a:pt x="13422" y="11446"/>
                    <a:pt x="13503" y="11446"/>
                  </a:cubicBezTo>
                  <a:cubicBezTo>
                    <a:pt x="13483" y="11344"/>
                    <a:pt x="13544" y="11263"/>
                    <a:pt x="13503" y="11161"/>
                  </a:cubicBezTo>
                  <a:cubicBezTo>
                    <a:pt x="13585" y="11100"/>
                    <a:pt x="13585" y="10998"/>
                    <a:pt x="13626" y="10876"/>
                  </a:cubicBezTo>
                  <a:cubicBezTo>
                    <a:pt x="13707" y="10957"/>
                    <a:pt x="13748" y="11018"/>
                    <a:pt x="13789" y="11079"/>
                  </a:cubicBezTo>
                  <a:cubicBezTo>
                    <a:pt x="13789" y="11039"/>
                    <a:pt x="13789" y="10977"/>
                    <a:pt x="13768" y="10916"/>
                  </a:cubicBezTo>
                  <a:cubicBezTo>
                    <a:pt x="13890" y="10916"/>
                    <a:pt x="13992" y="10896"/>
                    <a:pt x="14094" y="10896"/>
                  </a:cubicBezTo>
                  <a:cubicBezTo>
                    <a:pt x="14094" y="10957"/>
                    <a:pt x="14094" y="10998"/>
                    <a:pt x="14094" y="11039"/>
                  </a:cubicBezTo>
                  <a:cubicBezTo>
                    <a:pt x="14135" y="11079"/>
                    <a:pt x="14175" y="11100"/>
                    <a:pt x="14216" y="11140"/>
                  </a:cubicBezTo>
                  <a:cubicBezTo>
                    <a:pt x="14196" y="11181"/>
                    <a:pt x="14175" y="11222"/>
                    <a:pt x="14175" y="11242"/>
                  </a:cubicBezTo>
                  <a:cubicBezTo>
                    <a:pt x="14318" y="11242"/>
                    <a:pt x="14440" y="11181"/>
                    <a:pt x="14562" y="11079"/>
                  </a:cubicBezTo>
                  <a:cubicBezTo>
                    <a:pt x="14583" y="11039"/>
                    <a:pt x="14603" y="10977"/>
                    <a:pt x="14624" y="10896"/>
                  </a:cubicBezTo>
                  <a:lnTo>
                    <a:pt x="14379" y="10896"/>
                  </a:lnTo>
                  <a:cubicBezTo>
                    <a:pt x="14359" y="10692"/>
                    <a:pt x="14420" y="10652"/>
                    <a:pt x="14705" y="10652"/>
                  </a:cubicBezTo>
                  <a:cubicBezTo>
                    <a:pt x="14705" y="10611"/>
                    <a:pt x="14685" y="10591"/>
                    <a:pt x="14685" y="10550"/>
                  </a:cubicBezTo>
                  <a:cubicBezTo>
                    <a:pt x="14624" y="10570"/>
                    <a:pt x="14562" y="10570"/>
                    <a:pt x="14440" y="10611"/>
                  </a:cubicBezTo>
                  <a:cubicBezTo>
                    <a:pt x="14522" y="10550"/>
                    <a:pt x="14562" y="10509"/>
                    <a:pt x="14624" y="10468"/>
                  </a:cubicBezTo>
                  <a:cubicBezTo>
                    <a:pt x="14644" y="10509"/>
                    <a:pt x="14664" y="10529"/>
                    <a:pt x="14685" y="10550"/>
                  </a:cubicBezTo>
                  <a:cubicBezTo>
                    <a:pt x="14705" y="10509"/>
                    <a:pt x="14746" y="10448"/>
                    <a:pt x="14766" y="10407"/>
                  </a:cubicBezTo>
                  <a:cubicBezTo>
                    <a:pt x="14725" y="10346"/>
                    <a:pt x="14705" y="10285"/>
                    <a:pt x="14664" y="10224"/>
                  </a:cubicBezTo>
                  <a:cubicBezTo>
                    <a:pt x="14684" y="10216"/>
                    <a:pt x="14700" y="10213"/>
                    <a:pt x="14713" y="10213"/>
                  </a:cubicBezTo>
                  <a:cubicBezTo>
                    <a:pt x="14768" y="10213"/>
                    <a:pt x="14774" y="10269"/>
                    <a:pt x="14807" y="10285"/>
                  </a:cubicBezTo>
                  <a:cubicBezTo>
                    <a:pt x="14848" y="10305"/>
                    <a:pt x="14888" y="10326"/>
                    <a:pt x="14909" y="10346"/>
                  </a:cubicBezTo>
                  <a:cubicBezTo>
                    <a:pt x="14909" y="10468"/>
                    <a:pt x="14888" y="10591"/>
                    <a:pt x="14868" y="10692"/>
                  </a:cubicBezTo>
                  <a:cubicBezTo>
                    <a:pt x="14827" y="10733"/>
                    <a:pt x="14786" y="10753"/>
                    <a:pt x="14746" y="10794"/>
                  </a:cubicBezTo>
                  <a:cubicBezTo>
                    <a:pt x="14746" y="10937"/>
                    <a:pt x="14746" y="11059"/>
                    <a:pt x="14746" y="11181"/>
                  </a:cubicBezTo>
                  <a:cubicBezTo>
                    <a:pt x="14685" y="11161"/>
                    <a:pt x="14644" y="11161"/>
                    <a:pt x="14603" y="11140"/>
                  </a:cubicBezTo>
                  <a:cubicBezTo>
                    <a:pt x="14481" y="11222"/>
                    <a:pt x="14562" y="11364"/>
                    <a:pt x="14481" y="11466"/>
                  </a:cubicBezTo>
                  <a:cubicBezTo>
                    <a:pt x="14461" y="11466"/>
                    <a:pt x="14420" y="11487"/>
                    <a:pt x="14379" y="11487"/>
                  </a:cubicBezTo>
                  <a:cubicBezTo>
                    <a:pt x="14338" y="11446"/>
                    <a:pt x="14318" y="11405"/>
                    <a:pt x="14277" y="11364"/>
                  </a:cubicBezTo>
                  <a:cubicBezTo>
                    <a:pt x="14257" y="11344"/>
                    <a:pt x="14216" y="11324"/>
                    <a:pt x="14175" y="11303"/>
                  </a:cubicBezTo>
                  <a:cubicBezTo>
                    <a:pt x="14155" y="11324"/>
                    <a:pt x="14135" y="11364"/>
                    <a:pt x="14114" y="11385"/>
                  </a:cubicBezTo>
                  <a:cubicBezTo>
                    <a:pt x="14175" y="11405"/>
                    <a:pt x="14196" y="11426"/>
                    <a:pt x="14237" y="11446"/>
                  </a:cubicBezTo>
                  <a:cubicBezTo>
                    <a:pt x="14196" y="11487"/>
                    <a:pt x="14155" y="11527"/>
                    <a:pt x="14135" y="11548"/>
                  </a:cubicBezTo>
                  <a:cubicBezTo>
                    <a:pt x="14135" y="11629"/>
                    <a:pt x="14135" y="11690"/>
                    <a:pt x="14135" y="11751"/>
                  </a:cubicBezTo>
                  <a:cubicBezTo>
                    <a:pt x="14094" y="11751"/>
                    <a:pt x="14053" y="11736"/>
                    <a:pt x="14023" y="11736"/>
                  </a:cubicBezTo>
                  <a:cubicBezTo>
                    <a:pt x="13992" y="11736"/>
                    <a:pt x="13972" y="11751"/>
                    <a:pt x="13972" y="11812"/>
                  </a:cubicBezTo>
                  <a:cubicBezTo>
                    <a:pt x="14135" y="11914"/>
                    <a:pt x="14257" y="12057"/>
                    <a:pt x="14216" y="12077"/>
                  </a:cubicBezTo>
                  <a:cubicBezTo>
                    <a:pt x="14175" y="12057"/>
                    <a:pt x="14135" y="12036"/>
                    <a:pt x="14074" y="12016"/>
                  </a:cubicBezTo>
                  <a:lnTo>
                    <a:pt x="14074" y="12016"/>
                  </a:lnTo>
                  <a:cubicBezTo>
                    <a:pt x="14074" y="12098"/>
                    <a:pt x="14094" y="12138"/>
                    <a:pt x="14094" y="12199"/>
                  </a:cubicBezTo>
                  <a:cubicBezTo>
                    <a:pt x="14013" y="12220"/>
                    <a:pt x="13951" y="12261"/>
                    <a:pt x="13870" y="12301"/>
                  </a:cubicBezTo>
                  <a:cubicBezTo>
                    <a:pt x="13870" y="12403"/>
                    <a:pt x="13789" y="12505"/>
                    <a:pt x="13850" y="12627"/>
                  </a:cubicBezTo>
                  <a:cubicBezTo>
                    <a:pt x="13789" y="12749"/>
                    <a:pt x="13768" y="12871"/>
                    <a:pt x="13789" y="12994"/>
                  </a:cubicBezTo>
                  <a:cubicBezTo>
                    <a:pt x="13870" y="13034"/>
                    <a:pt x="13931" y="13075"/>
                    <a:pt x="13992" y="13136"/>
                  </a:cubicBezTo>
                  <a:cubicBezTo>
                    <a:pt x="14041" y="13124"/>
                    <a:pt x="14098" y="13082"/>
                    <a:pt x="14148" y="13082"/>
                  </a:cubicBezTo>
                  <a:cubicBezTo>
                    <a:pt x="14182" y="13082"/>
                    <a:pt x="14212" y="13100"/>
                    <a:pt x="14237" y="13157"/>
                  </a:cubicBezTo>
                  <a:cubicBezTo>
                    <a:pt x="14216" y="13177"/>
                    <a:pt x="14196" y="13218"/>
                    <a:pt x="14175" y="13238"/>
                  </a:cubicBezTo>
                  <a:cubicBezTo>
                    <a:pt x="14257" y="13299"/>
                    <a:pt x="14318" y="13340"/>
                    <a:pt x="14379" y="13381"/>
                  </a:cubicBezTo>
                  <a:cubicBezTo>
                    <a:pt x="14379" y="13462"/>
                    <a:pt x="14440" y="13544"/>
                    <a:pt x="14318" y="13564"/>
                  </a:cubicBezTo>
                  <a:lnTo>
                    <a:pt x="14338" y="13564"/>
                  </a:lnTo>
                  <a:cubicBezTo>
                    <a:pt x="14298" y="13605"/>
                    <a:pt x="14277" y="13666"/>
                    <a:pt x="14237" y="13686"/>
                  </a:cubicBezTo>
                  <a:cubicBezTo>
                    <a:pt x="14298" y="13808"/>
                    <a:pt x="14399" y="13910"/>
                    <a:pt x="14318" y="14053"/>
                  </a:cubicBezTo>
                  <a:cubicBezTo>
                    <a:pt x="14257" y="14053"/>
                    <a:pt x="14175" y="14053"/>
                    <a:pt x="14175" y="14032"/>
                  </a:cubicBezTo>
                  <a:cubicBezTo>
                    <a:pt x="14114" y="13930"/>
                    <a:pt x="13992" y="13951"/>
                    <a:pt x="13911" y="13869"/>
                  </a:cubicBezTo>
                  <a:cubicBezTo>
                    <a:pt x="13911" y="13829"/>
                    <a:pt x="13911" y="13788"/>
                    <a:pt x="13911" y="13747"/>
                  </a:cubicBezTo>
                  <a:cubicBezTo>
                    <a:pt x="13992" y="13747"/>
                    <a:pt x="14053" y="13768"/>
                    <a:pt x="14135" y="13768"/>
                  </a:cubicBezTo>
                  <a:cubicBezTo>
                    <a:pt x="14114" y="13706"/>
                    <a:pt x="14094" y="13645"/>
                    <a:pt x="14094" y="13584"/>
                  </a:cubicBezTo>
                  <a:lnTo>
                    <a:pt x="13972" y="13584"/>
                  </a:lnTo>
                  <a:lnTo>
                    <a:pt x="13850" y="13462"/>
                  </a:lnTo>
                  <a:cubicBezTo>
                    <a:pt x="13809" y="13564"/>
                    <a:pt x="13789" y="13625"/>
                    <a:pt x="13768" y="13686"/>
                  </a:cubicBezTo>
                  <a:lnTo>
                    <a:pt x="13666" y="13686"/>
                  </a:lnTo>
                  <a:cubicBezTo>
                    <a:pt x="13626" y="13788"/>
                    <a:pt x="13605" y="13869"/>
                    <a:pt x="13585" y="13951"/>
                  </a:cubicBezTo>
                  <a:cubicBezTo>
                    <a:pt x="13646" y="14032"/>
                    <a:pt x="13666" y="14114"/>
                    <a:pt x="13707" y="14175"/>
                  </a:cubicBezTo>
                  <a:cubicBezTo>
                    <a:pt x="13666" y="14277"/>
                    <a:pt x="13666" y="14297"/>
                    <a:pt x="13748" y="14358"/>
                  </a:cubicBezTo>
                  <a:cubicBezTo>
                    <a:pt x="13768" y="14297"/>
                    <a:pt x="13789" y="14256"/>
                    <a:pt x="13829" y="14216"/>
                  </a:cubicBezTo>
                  <a:cubicBezTo>
                    <a:pt x="13870" y="14175"/>
                    <a:pt x="13931" y="14155"/>
                    <a:pt x="13951" y="14134"/>
                  </a:cubicBezTo>
                  <a:cubicBezTo>
                    <a:pt x="13972" y="14073"/>
                    <a:pt x="13911" y="14032"/>
                    <a:pt x="13951" y="13992"/>
                  </a:cubicBezTo>
                  <a:lnTo>
                    <a:pt x="13951" y="13992"/>
                  </a:lnTo>
                  <a:cubicBezTo>
                    <a:pt x="14074" y="14053"/>
                    <a:pt x="14196" y="14114"/>
                    <a:pt x="14298" y="14175"/>
                  </a:cubicBezTo>
                  <a:cubicBezTo>
                    <a:pt x="14359" y="14277"/>
                    <a:pt x="14359" y="14358"/>
                    <a:pt x="14298" y="14460"/>
                  </a:cubicBezTo>
                  <a:cubicBezTo>
                    <a:pt x="14237" y="14541"/>
                    <a:pt x="14175" y="14643"/>
                    <a:pt x="14135" y="14745"/>
                  </a:cubicBezTo>
                  <a:cubicBezTo>
                    <a:pt x="14069" y="14773"/>
                    <a:pt x="14005" y="14784"/>
                    <a:pt x="13944" y="14784"/>
                  </a:cubicBezTo>
                  <a:cubicBezTo>
                    <a:pt x="13779" y="14784"/>
                    <a:pt x="13626" y="14703"/>
                    <a:pt x="13463" y="14643"/>
                  </a:cubicBezTo>
                  <a:cubicBezTo>
                    <a:pt x="13463" y="14704"/>
                    <a:pt x="13463" y="14725"/>
                    <a:pt x="13463" y="14745"/>
                  </a:cubicBezTo>
                  <a:cubicBezTo>
                    <a:pt x="13503" y="14765"/>
                    <a:pt x="13544" y="14786"/>
                    <a:pt x="13605" y="14806"/>
                  </a:cubicBezTo>
                  <a:cubicBezTo>
                    <a:pt x="13605" y="14867"/>
                    <a:pt x="13585" y="14949"/>
                    <a:pt x="13585" y="15010"/>
                  </a:cubicBezTo>
                  <a:cubicBezTo>
                    <a:pt x="13524" y="15051"/>
                    <a:pt x="13463" y="15091"/>
                    <a:pt x="13422" y="15112"/>
                  </a:cubicBezTo>
                  <a:cubicBezTo>
                    <a:pt x="13361" y="15071"/>
                    <a:pt x="13300" y="15071"/>
                    <a:pt x="13239" y="15051"/>
                  </a:cubicBezTo>
                  <a:cubicBezTo>
                    <a:pt x="13218" y="15091"/>
                    <a:pt x="13218" y="15132"/>
                    <a:pt x="13198" y="15173"/>
                  </a:cubicBezTo>
                  <a:cubicBezTo>
                    <a:pt x="13239" y="15234"/>
                    <a:pt x="13340" y="15254"/>
                    <a:pt x="13300" y="15356"/>
                  </a:cubicBezTo>
                  <a:cubicBezTo>
                    <a:pt x="13273" y="15356"/>
                    <a:pt x="13254" y="15347"/>
                    <a:pt x="13233" y="15347"/>
                  </a:cubicBezTo>
                  <a:cubicBezTo>
                    <a:pt x="13223" y="15347"/>
                    <a:pt x="13211" y="15349"/>
                    <a:pt x="13198" y="15356"/>
                  </a:cubicBezTo>
                  <a:cubicBezTo>
                    <a:pt x="13116" y="15376"/>
                    <a:pt x="13055" y="15397"/>
                    <a:pt x="13035" y="15417"/>
                  </a:cubicBezTo>
                  <a:cubicBezTo>
                    <a:pt x="12933" y="15397"/>
                    <a:pt x="12852" y="15376"/>
                    <a:pt x="12811" y="15356"/>
                  </a:cubicBezTo>
                  <a:cubicBezTo>
                    <a:pt x="12750" y="15254"/>
                    <a:pt x="12689" y="15132"/>
                    <a:pt x="12607" y="14990"/>
                  </a:cubicBezTo>
                  <a:lnTo>
                    <a:pt x="12607" y="14990"/>
                  </a:lnTo>
                  <a:cubicBezTo>
                    <a:pt x="12709" y="15030"/>
                    <a:pt x="12770" y="15051"/>
                    <a:pt x="12872" y="15071"/>
                  </a:cubicBezTo>
                  <a:cubicBezTo>
                    <a:pt x="12811" y="15010"/>
                    <a:pt x="12770" y="14949"/>
                    <a:pt x="12750" y="14928"/>
                  </a:cubicBezTo>
                  <a:cubicBezTo>
                    <a:pt x="12750" y="14867"/>
                    <a:pt x="12750" y="14827"/>
                    <a:pt x="12750" y="14765"/>
                  </a:cubicBezTo>
                  <a:cubicBezTo>
                    <a:pt x="12709" y="14745"/>
                    <a:pt x="12689" y="14745"/>
                    <a:pt x="12668" y="14745"/>
                  </a:cubicBezTo>
                  <a:cubicBezTo>
                    <a:pt x="12587" y="14847"/>
                    <a:pt x="12505" y="14949"/>
                    <a:pt x="12424" y="15030"/>
                  </a:cubicBezTo>
                  <a:cubicBezTo>
                    <a:pt x="12444" y="15112"/>
                    <a:pt x="12444" y="15152"/>
                    <a:pt x="12465" y="15214"/>
                  </a:cubicBezTo>
                  <a:cubicBezTo>
                    <a:pt x="12424" y="15234"/>
                    <a:pt x="12404" y="15234"/>
                    <a:pt x="12383" y="15234"/>
                  </a:cubicBezTo>
                  <a:cubicBezTo>
                    <a:pt x="12363" y="15254"/>
                    <a:pt x="12343" y="15254"/>
                    <a:pt x="12322" y="15254"/>
                  </a:cubicBezTo>
                  <a:cubicBezTo>
                    <a:pt x="12261" y="15438"/>
                    <a:pt x="12404" y="15580"/>
                    <a:pt x="12404" y="15804"/>
                  </a:cubicBezTo>
                  <a:cubicBezTo>
                    <a:pt x="12343" y="15743"/>
                    <a:pt x="12302" y="15702"/>
                    <a:pt x="12241" y="15662"/>
                  </a:cubicBezTo>
                  <a:lnTo>
                    <a:pt x="12241" y="15662"/>
                  </a:lnTo>
                  <a:cubicBezTo>
                    <a:pt x="12281" y="15702"/>
                    <a:pt x="12302" y="15763"/>
                    <a:pt x="12322" y="15804"/>
                  </a:cubicBezTo>
                  <a:cubicBezTo>
                    <a:pt x="12302" y="15865"/>
                    <a:pt x="12261" y="15906"/>
                    <a:pt x="12220" y="15967"/>
                  </a:cubicBezTo>
                  <a:lnTo>
                    <a:pt x="12139" y="15886"/>
                  </a:lnTo>
                  <a:cubicBezTo>
                    <a:pt x="12139" y="15906"/>
                    <a:pt x="12139" y="15926"/>
                    <a:pt x="12119" y="15926"/>
                  </a:cubicBezTo>
                  <a:cubicBezTo>
                    <a:pt x="12139" y="15967"/>
                    <a:pt x="12159" y="15987"/>
                    <a:pt x="12180" y="16028"/>
                  </a:cubicBezTo>
                  <a:cubicBezTo>
                    <a:pt x="12159" y="16089"/>
                    <a:pt x="12119" y="16150"/>
                    <a:pt x="12098" y="16211"/>
                  </a:cubicBezTo>
                  <a:cubicBezTo>
                    <a:pt x="12119" y="16273"/>
                    <a:pt x="12139" y="16334"/>
                    <a:pt x="12139" y="16374"/>
                  </a:cubicBezTo>
                  <a:cubicBezTo>
                    <a:pt x="12119" y="16415"/>
                    <a:pt x="12098" y="16456"/>
                    <a:pt x="12078" y="16497"/>
                  </a:cubicBezTo>
                  <a:cubicBezTo>
                    <a:pt x="12119" y="16517"/>
                    <a:pt x="12159" y="16537"/>
                    <a:pt x="12200" y="16558"/>
                  </a:cubicBezTo>
                  <a:cubicBezTo>
                    <a:pt x="12200" y="16639"/>
                    <a:pt x="12220" y="16721"/>
                    <a:pt x="12220" y="16802"/>
                  </a:cubicBezTo>
                  <a:cubicBezTo>
                    <a:pt x="12220" y="16822"/>
                    <a:pt x="12200" y="16822"/>
                    <a:pt x="12200" y="16843"/>
                  </a:cubicBezTo>
                  <a:cubicBezTo>
                    <a:pt x="12128" y="16843"/>
                    <a:pt x="12152" y="16714"/>
                    <a:pt x="12072" y="16714"/>
                  </a:cubicBezTo>
                  <a:cubicBezTo>
                    <a:pt x="12062" y="16714"/>
                    <a:pt x="12051" y="16716"/>
                    <a:pt x="12037" y="16721"/>
                  </a:cubicBezTo>
                  <a:cubicBezTo>
                    <a:pt x="12037" y="16802"/>
                    <a:pt x="12037" y="16924"/>
                    <a:pt x="11996" y="17006"/>
                  </a:cubicBezTo>
                  <a:cubicBezTo>
                    <a:pt x="11895" y="17148"/>
                    <a:pt x="11915" y="17311"/>
                    <a:pt x="11895" y="17474"/>
                  </a:cubicBezTo>
                  <a:cubicBezTo>
                    <a:pt x="11895" y="17515"/>
                    <a:pt x="11895" y="17556"/>
                    <a:pt x="11895" y="17617"/>
                  </a:cubicBezTo>
                  <a:cubicBezTo>
                    <a:pt x="11854" y="17780"/>
                    <a:pt x="11813" y="17943"/>
                    <a:pt x="11793" y="18126"/>
                  </a:cubicBezTo>
                  <a:cubicBezTo>
                    <a:pt x="11813" y="18187"/>
                    <a:pt x="11854" y="18248"/>
                    <a:pt x="11874" y="18329"/>
                  </a:cubicBezTo>
                  <a:cubicBezTo>
                    <a:pt x="11833" y="18329"/>
                    <a:pt x="11793" y="18350"/>
                    <a:pt x="11752" y="18370"/>
                  </a:cubicBezTo>
                  <a:cubicBezTo>
                    <a:pt x="11752" y="18411"/>
                    <a:pt x="11772" y="18472"/>
                    <a:pt x="11772" y="18513"/>
                  </a:cubicBezTo>
                  <a:cubicBezTo>
                    <a:pt x="11732" y="18615"/>
                    <a:pt x="11691" y="18737"/>
                    <a:pt x="11752" y="18839"/>
                  </a:cubicBezTo>
                  <a:cubicBezTo>
                    <a:pt x="11752" y="18859"/>
                    <a:pt x="11732" y="18879"/>
                    <a:pt x="11732" y="18879"/>
                  </a:cubicBezTo>
                  <a:cubicBezTo>
                    <a:pt x="11670" y="18961"/>
                    <a:pt x="11670" y="19042"/>
                    <a:pt x="11650" y="19124"/>
                  </a:cubicBezTo>
                  <a:cubicBezTo>
                    <a:pt x="11609" y="19205"/>
                    <a:pt x="11609" y="19327"/>
                    <a:pt x="11609" y="19429"/>
                  </a:cubicBezTo>
                  <a:cubicBezTo>
                    <a:pt x="11589" y="19551"/>
                    <a:pt x="11589" y="19674"/>
                    <a:pt x="11548" y="19775"/>
                  </a:cubicBezTo>
                  <a:cubicBezTo>
                    <a:pt x="11446" y="20101"/>
                    <a:pt x="11487" y="20447"/>
                    <a:pt x="11385" y="20773"/>
                  </a:cubicBezTo>
                  <a:cubicBezTo>
                    <a:pt x="11385" y="20794"/>
                    <a:pt x="11385" y="20814"/>
                    <a:pt x="11385" y="20834"/>
                  </a:cubicBezTo>
                  <a:cubicBezTo>
                    <a:pt x="11365" y="21058"/>
                    <a:pt x="11345" y="21282"/>
                    <a:pt x="11304" y="21527"/>
                  </a:cubicBezTo>
                  <a:cubicBezTo>
                    <a:pt x="11304" y="21588"/>
                    <a:pt x="11304" y="21669"/>
                    <a:pt x="11284" y="21730"/>
                  </a:cubicBezTo>
                  <a:cubicBezTo>
                    <a:pt x="11345" y="21771"/>
                    <a:pt x="11406" y="21792"/>
                    <a:pt x="11446" y="21812"/>
                  </a:cubicBezTo>
                  <a:cubicBezTo>
                    <a:pt x="11487" y="21832"/>
                    <a:pt x="11487" y="21873"/>
                    <a:pt x="11446" y="21893"/>
                  </a:cubicBezTo>
                  <a:cubicBezTo>
                    <a:pt x="11406" y="21893"/>
                    <a:pt x="11345" y="21873"/>
                    <a:pt x="11304" y="21853"/>
                  </a:cubicBezTo>
                  <a:cubicBezTo>
                    <a:pt x="11222" y="21955"/>
                    <a:pt x="11222" y="22077"/>
                    <a:pt x="11202" y="22179"/>
                  </a:cubicBezTo>
                  <a:cubicBezTo>
                    <a:pt x="11121" y="22586"/>
                    <a:pt x="11141" y="23014"/>
                    <a:pt x="11019" y="23400"/>
                  </a:cubicBezTo>
                  <a:cubicBezTo>
                    <a:pt x="11060" y="23624"/>
                    <a:pt x="10978" y="23808"/>
                    <a:pt x="10937" y="24011"/>
                  </a:cubicBezTo>
                  <a:cubicBezTo>
                    <a:pt x="10937" y="24093"/>
                    <a:pt x="10917" y="24174"/>
                    <a:pt x="10917" y="24256"/>
                  </a:cubicBezTo>
                  <a:cubicBezTo>
                    <a:pt x="10897" y="24398"/>
                    <a:pt x="10897" y="24521"/>
                    <a:pt x="10876" y="24663"/>
                  </a:cubicBezTo>
                  <a:cubicBezTo>
                    <a:pt x="10856" y="24887"/>
                    <a:pt x="10795" y="25091"/>
                    <a:pt x="10795" y="25315"/>
                  </a:cubicBezTo>
                  <a:cubicBezTo>
                    <a:pt x="10815" y="25356"/>
                    <a:pt x="10815" y="25376"/>
                    <a:pt x="10795" y="25396"/>
                  </a:cubicBezTo>
                  <a:cubicBezTo>
                    <a:pt x="10693" y="25580"/>
                    <a:pt x="10754" y="25763"/>
                    <a:pt x="10734" y="25905"/>
                  </a:cubicBezTo>
                  <a:cubicBezTo>
                    <a:pt x="10774" y="25967"/>
                    <a:pt x="10815" y="26028"/>
                    <a:pt x="10835" y="26068"/>
                  </a:cubicBezTo>
                  <a:cubicBezTo>
                    <a:pt x="10795" y="26109"/>
                    <a:pt x="10754" y="26129"/>
                    <a:pt x="10693" y="26150"/>
                  </a:cubicBezTo>
                  <a:cubicBezTo>
                    <a:pt x="10673" y="26231"/>
                    <a:pt x="10652" y="26333"/>
                    <a:pt x="10652" y="26435"/>
                  </a:cubicBezTo>
                  <a:cubicBezTo>
                    <a:pt x="10632" y="26598"/>
                    <a:pt x="10632" y="26761"/>
                    <a:pt x="10611" y="26924"/>
                  </a:cubicBezTo>
                  <a:cubicBezTo>
                    <a:pt x="10591" y="27168"/>
                    <a:pt x="10550" y="27392"/>
                    <a:pt x="10510" y="27616"/>
                  </a:cubicBezTo>
                  <a:cubicBezTo>
                    <a:pt x="10469" y="27901"/>
                    <a:pt x="10489" y="28227"/>
                    <a:pt x="10387" y="28512"/>
                  </a:cubicBezTo>
                  <a:cubicBezTo>
                    <a:pt x="10387" y="28553"/>
                    <a:pt x="10387" y="28594"/>
                    <a:pt x="10387" y="28614"/>
                  </a:cubicBezTo>
                  <a:cubicBezTo>
                    <a:pt x="10387" y="28818"/>
                    <a:pt x="10387" y="29001"/>
                    <a:pt x="10367" y="29225"/>
                  </a:cubicBezTo>
                  <a:cubicBezTo>
                    <a:pt x="10387" y="29245"/>
                    <a:pt x="10428" y="29286"/>
                    <a:pt x="10469" y="29327"/>
                  </a:cubicBezTo>
                  <a:cubicBezTo>
                    <a:pt x="10408" y="29347"/>
                    <a:pt x="10367" y="29368"/>
                    <a:pt x="10326" y="29368"/>
                  </a:cubicBezTo>
                  <a:cubicBezTo>
                    <a:pt x="10306" y="29531"/>
                    <a:pt x="10286" y="29693"/>
                    <a:pt x="10265" y="29856"/>
                  </a:cubicBezTo>
                  <a:cubicBezTo>
                    <a:pt x="10306" y="29917"/>
                    <a:pt x="10347" y="29958"/>
                    <a:pt x="10387" y="30019"/>
                  </a:cubicBezTo>
                  <a:cubicBezTo>
                    <a:pt x="10347" y="30040"/>
                    <a:pt x="10306" y="30060"/>
                    <a:pt x="10265" y="30080"/>
                  </a:cubicBezTo>
                  <a:cubicBezTo>
                    <a:pt x="10245" y="30223"/>
                    <a:pt x="10265" y="30345"/>
                    <a:pt x="10245" y="30488"/>
                  </a:cubicBezTo>
                  <a:cubicBezTo>
                    <a:pt x="10184" y="30915"/>
                    <a:pt x="10184" y="31363"/>
                    <a:pt x="10143" y="31811"/>
                  </a:cubicBezTo>
                  <a:cubicBezTo>
                    <a:pt x="10143" y="31832"/>
                    <a:pt x="10163" y="31832"/>
                    <a:pt x="10184" y="31852"/>
                  </a:cubicBezTo>
                  <a:cubicBezTo>
                    <a:pt x="10204" y="31852"/>
                    <a:pt x="10225" y="31832"/>
                    <a:pt x="10245" y="31832"/>
                  </a:cubicBezTo>
                  <a:cubicBezTo>
                    <a:pt x="10245" y="31771"/>
                    <a:pt x="10245" y="31730"/>
                    <a:pt x="10245" y="31649"/>
                  </a:cubicBezTo>
                  <a:cubicBezTo>
                    <a:pt x="10408" y="31669"/>
                    <a:pt x="10489" y="31750"/>
                    <a:pt x="10611" y="31873"/>
                  </a:cubicBezTo>
                  <a:cubicBezTo>
                    <a:pt x="10510" y="31873"/>
                    <a:pt x="10449" y="31893"/>
                    <a:pt x="10387" y="31893"/>
                  </a:cubicBezTo>
                  <a:cubicBezTo>
                    <a:pt x="10306" y="31954"/>
                    <a:pt x="10245" y="32015"/>
                    <a:pt x="10143" y="32117"/>
                  </a:cubicBezTo>
                  <a:cubicBezTo>
                    <a:pt x="10265" y="32097"/>
                    <a:pt x="10326" y="32097"/>
                    <a:pt x="10387" y="32076"/>
                  </a:cubicBezTo>
                  <a:cubicBezTo>
                    <a:pt x="10387" y="32117"/>
                    <a:pt x="10408" y="32158"/>
                    <a:pt x="10428" y="32198"/>
                  </a:cubicBezTo>
                  <a:cubicBezTo>
                    <a:pt x="10469" y="32178"/>
                    <a:pt x="10510" y="32158"/>
                    <a:pt x="10550" y="32117"/>
                  </a:cubicBezTo>
                  <a:cubicBezTo>
                    <a:pt x="10611" y="32076"/>
                    <a:pt x="10591" y="31974"/>
                    <a:pt x="10693" y="31934"/>
                  </a:cubicBezTo>
                  <a:cubicBezTo>
                    <a:pt x="10754" y="31893"/>
                    <a:pt x="10794" y="31792"/>
                    <a:pt x="10835" y="31711"/>
                  </a:cubicBezTo>
                  <a:lnTo>
                    <a:pt x="10835" y="31711"/>
                  </a:lnTo>
                  <a:cubicBezTo>
                    <a:pt x="10868" y="31716"/>
                    <a:pt x="10900" y="31730"/>
                    <a:pt x="10917" y="31730"/>
                  </a:cubicBezTo>
                  <a:cubicBezTo>
                    <a:pt x="10958" y="31832"/>
                    <a:pt x="10897" y="31934"/>
                    <a:pt x="10978" y="32015"/>
                  </a:cubicBezTo>
                  <a:cubicBezTo>
                    <a:pt x="11019" y="32015"/>
                    <a:pt x="11060" y="32035"/>
                    <a:pt x="11121" y="32056"/>
                  </a:cubicBezTo>
                  <a:cubicBezTo>
                    <a:pt x="11140" y="32046"/>
                    <a:pt x="11159" y="32042"/>
                    <a:pt x="11176" y="32042"/>
                  </a:cubicBezTo>
                  <a:cubicBezTo>
                    <a:pt x="11233" y="32042"/>
                    <a:pt x="11283" y="32081"/>
                    <a:pt x="11345" y="32097"/>
                  </a:cubicBezTo>
                  <a:cubicBezTo>
                    <a:pt x="11324" y="32158"/>
                    <a:pt x="11446" y="32178"/>
                    <a:pt x="11406" y="32259"/>
                  </a:cubicBezTo>
                  <a:cubicBezTo>
                    <a:pt x="11393" y="32264"/>
                    <a:pt x="11382" y="32265"/>
                    <a:pt x="11371" y="32265"/>
                  </a:cubicBezTo>
                  <a:cubicBezTo>
                    <a:pt x="11298" y="32265"/>
                    <a:pt x="11265" y="32177"/>
                    <a:pt x="11200" y="32177"/>
                  </a:cubicBezTo>
                  <a:cubicBezTo>
                    <a:pt x="11183" y="32177"/>
                    <a:pt x="11164" y="32183"/>
                    <a:pt x="11141" y="32198"/>
                  </a:cubicBezTo>
                  <a:cubicBezTo>
                    <a:pt x="11202" y="32259"/>
                    <a:pt x="11263" y="32341"/>
                    <a:pt x="11324" y="32402"/>
                  </a:cubicBezTo>
                  <a:cubicBezTo>
                    <a:pt x="11304" y="32463"/>
                    <a:pt x="11284" y="32524"/>
                    <a:pt x="11263" y="32585"/>
                  </a:cubicBezTo>
                  <a:cubicBezTo>
                    <a:pt x="11213" y="32568"/>
                    <a:pt x="11172" y="32559"/>
                    <a:pt x="11143" y="32559"/>
                  </a:cubicBezTo>
                  <a:cubicBezTo>
                    <a:pt x="11101" y="32559"/>
                    <a:pt x="11080" y="32578"/>
                    <a:pt x="11080" y="32626"/>
                  </a:cubicBezTo>
                  <a:cubicBezTo>
                    <a:pt x="11100" y="32667"/>
                    <a:pt x="11121" y="32687"/>
                    <a:pt x="11161" y="32708"/>
                  </a:cubicBezTo>
                  <a:cubicBezTo>
                    <a:pt x="11080" y="32809"/>
                    <a:pt x="11100" y="32911"/>
                    <a:pt x="11121" y="33013"/>
                  </a:cubicBezTo>
                  <a:cubicBezTo>
                    <a:pt x="11080" y="33033"/>
                    <a:pt x="11039" y="33054"/>
                    <a:pt x="10998" y="33094"/>
                  </a:cubicBezTo>
                  <a:cubicBezTo>
                    <a:pt x="11060" y="33135"/>
                    <a:pt x="11100" y="33156"/>
                    <a:pt x="11141" y="33176"/>
                  </a:cubicBezTo>
                  <a:cubicBezTo>
                    <a:pt x="11141" y="33237"/>
                    <a:pt x="11141" y="33278"/>
                    <a:pt x="11121" y="33318"/>
                  </a:cubicBezTo>
                  <a:cubicBezTo>
                    <a:pt x="11121" y="33359"/>
                    <a:pt x="11141" y="33420"/>
                    <a:pt x="11060" y="33420"/>
                  </a:cubicBezTo>
                  <a:cubicBezTo>
                    <a:pt x="11019" y="33318"/>
                    <a:pt x="11039" y="33156"/>
                    <a:pt x="10897" y="33115"/>
                  </a:cubicBezTo>
                  <a:cubicBezTo>
                    <a:pt x="10795" y="33196"/>
                    <a:pt x="10897" y="33278"/>
                    <a:pt x="10876" y="33359"/>
                  </a:cubicBezTo>
                  <a:cubicBezTo>
                    <a:pt x="10856" y="33380"/>
                    <a:pt x="10815" y="33380"/>
                    <a:pt x="10774" y="33380"/>
                  </a:cubicBezTo>
                  <a:cubicBezTo>
                    <a:pt x="10795" y="33624"/>
                    <a:pt x="10815" y="33889"/>
                    <a:pt x="10815" y="34133"/>
                  </a:cubicBezTo>
                  <a:cubicBezTo>
                    <a:pt x="10734" y="34153"/>
                    <a:pt x="10652" y="34153"/>
                    <a:pt x="10571" y="34174"/>
                  </a:cubicBezTo>
                  <a:cubicBezTo>
                    <a:pt x="10632" y="34296"/>
                    <a:pt x="10754" y="34357"/>
                    <a:pt x="10856" y="34418"/>
                  </a:cubicBezTo>
                  <a:cubicBezTo>
                    <a:pt x="10876" y="34439"/>
                    <a:pt x="10876" y="34459"/>
                    <a:pt x="10876" y="34479"/>
                  </a:cubicBezTo>
                  <a:cubicBezTo>
                    <a:pt x="10835" y="34500"/>
                    <a:pt x="10774" y="34520"/>
                    <a:pt x="10693" y="34561"/>
                  </a:cubicBezTo>
                  <a:cubicBezTo>
                    <a:pt x="10774" y="34581"/>
                    <a:pt x="10815" y="34602"/>
                    <a:pt x="10876" y="34622"/>
                  </a:cubicBezTo>
                  <a:cubicBezTo>
                    <a:pt x="10876" y="34683"/>
                    <a:pt x="10958" y="34744"/>
                    <a:pt x="10876" y="34826"/>
                  </a:cubicBezTo>
                  <a:cubicBezTo>
                    <a:pt x="10795" y="34785"/>
                    <a:pt x="10713" y="34724"/>
                    <a:pt x="10632" y="34683"/>
                  </a:cubicBezTo>
                  <a:cubicBezTo>
                    <a:pt x="10611" y="34642"/>
                    <a:pt x="10611" y="34581"/>
                    <a:pt x="10591" y="34540"/>
                  </a:cubicBezTo>
                  <a:cubicBezTo>
                    <a:pt x="10530" y="34520"/>
                    <a:pt x="10469" y="34500"/>
                    <a:pt x="10408" y="34479"/>
                  </a:cubicBezTo>
                  <a:cubicBezTo>
                    <a:pt x="10387" y="34398"/>
                    <a:pt x="10347" y="34316"/>
                    <a:pt x="10326" y="34235"/>
                  </a:cubicBezTo>
                  <a:lnTo>
                    <a:pt x="10102" y="34235"/>
                  </a:lnTo>
                  <a:cubicBezTo>
                    <a:pt x="10102" y="34276"/>
                    <a:pt x="10123" y="34337"/>
                    <a:pt x="10123" y="34378"/>
                  </a:cubicBezTo>
                  <a:cubicBezTo>
                    <a:pt x="10139" y="34382"/>
                    <a:pt x="10157" y="34382"/>
                    <a:pt x="10175" y="34382"/>
                  </a:cubicBezTo>
                  <a:cubicBezTo>
                    <a:pt x="10188" y="34382"/>
                    <a:pt x="10200" y="34382"/>
                    <a:pt x="10212" y="34382"/>
                  </a:cubicBezTo>
                  <a:cubicBezTo>
                    <a:pt x="10274" y="34382"/>
                    <a:pt x="10333" y="34391"/>
                    <a:pt x="10347" y="34500"/>
                  </a:cubicBezTo>
                  <a:cubicBezTo>
                    <a:pt x="10225" y="34520"/>
                    <a:pt x="10123" y="34540"/>
                    <a:pt x="10021" y="34540"/>
                  </a:cubicBezTo>
                  <a:cubicBezTo>
                    <a:pt x="10001" y="34602"/>
                    <a:pt x="10001" y="34642"/>
                    <a:pt x="10001" y="34683"/>
                  </a:cubicBezTo>
                  <a:cubicBezTo>
                    <a:pt x="10021" y="34764"/>
                    <a:pt x="10021" y="34826"/>
                    <a:pt x="10041" y="34907"/>
                  </a:cubicBezTo>
                  <a:cubicBezTo>
                    <a:pt x="10102" y="34846"/>
                    <a:pt x="10163" y="34785"/>
                    <a:pt x="10225" y="34724"/>
                  </a:cubicBezTo>
                  <a:cubicBezTo>
                    <a:pt x="10225" y="34744"/>
                    <a:pt x="10225" y="34785"/>
                    <a:pt x="10245" y="34805"/>
                  </a:cubicBezTo>
                  <a:cubicBezTo>
                    <a:pt x="10184" y="34887"/>
                    <a:pt x="10123" y="34907"/>
                    <a:pt x="10041" y="34907"/>
                  </a:cubicBezTo>
                  <a:cubicBezTo>
                    <a:pt x="10062" y="34968"/>
                    <a:pt x="10062" y="35029"/>
                    <a:pt x="10082" y="35090"/>
                  </a:cubicBezTo>
                  <a:cubicBezTo>
                    <a:pt x="10021" y="35090"/>
                    <a:pt x="9960" y="35111"/>
                    <a:pt x="9919" y="35111"/>
                  </a:cubicBezTo>
                  <a:cubicBezTo>
                    <a:pt x="9838" y="35457"/>
                    <a:pt x="9858" y="35823"/>
                    <a:pt x="9878" y="36170"/>
                  </a:cubicBezTo>
                  <a:cubicBezTo>
                    <a:pt x="9878" y="36251"/>
                    <a:pt x="9878" y="36353"/>
                    <a:pt x="9858" y="36434"/>
                  </a:cubicBezTo>
                  <a:cubicBezTo>
                    <a:pt x="9817" y="36618"/>
                    <a:pt x="9838" y="36801"/>
                    <a:pt x="9899" y="36964"/>
                  </a:cubicBezTo>
                  <a:cubicBezTo>
                    <a:pt x="9878" y="37127"/>
                    <a:pt x="9858" y="37290"/>
                    <a:pt x="9838" y="37453"/>
                  </a:cubicBezTo>
                  <a:cubicBezTo>
                    <a:pt x="9899" y="37473"/>
                    <a:pt x="9960" y="37493"/>
                    <a:pt x="10001" y="37514"/>
                  </a:cubicBezTo>
                  <a:cubicBezTo>
                    <a:pt x="10055" y="37405"/>
                    <a:pt x="10082" y="37360"/>
                    <a:pt x="10136" y="37360"/>
                  </a:cubicBezTo>
                  <a:cubicBezTo>
                    <a:pt x="10163" y="37360"/>
                    <a:pt x="10197" y="37371"/>
                    <a:pt x="10245" y="37392"/>
                  </a:cubicBezTo>
                  <a:cubicBezTo>
                    <a:pt x="10225" y="37595"/>
                    <a:pt x="10001" y="37575"/>
                    <a:pt x="9919" y="37697"/>
                  </a:cubicBezTo>
                  <a:cubicBezTo>
                    <a:pt x="9980" y="37779"/>
                    <a:pt x="10041" y="37860"/>
                    <a:pt x="10102" y="37941"/>
                  </a:cubicBezTo>
                  <a:cubicBezTo>
                    <a:pt x="10041" y="38023"/>
                    <a:pt x="10001" y="38104"/>
                    <a:pt x="9939" y="38186"/>
                  </a:cubicBezTo>
                  <a:cubicBezTo>
                    <a:pt x="9980" y="38206"/>
                    <a:pt x="10001" y="38227"/>
                    <a:pt x="10021" y="38247"/>
                  </a:cubicBezTo>
                  <a:cubicBezTo>
                    <a:pt x="10041" y="38308"/>
                    <a:pt x="10041" y="38369"/>
                    <a:pt x="10062" y="38410"/>
                  </a:cubicBezTo>
                  <a:cubicBezTo>
                    <a:pt x="10123" y="38410"/>
                    <a:pt x="10143" y="38390"/>
                    <a:pt x="10204" y="38390"/>
                  </a:cubicBezTo>
                  <a:cubicBezTo>
                    <a:pt x="10163" y="38308"/>
                    <a:pt x="10143" y="38247"/>
                    <a:pt x="10123" y="38206"/>
                  </a:cubicBezTo>
                  <a:cubicBezTo>
                    <a:pt x="10184" y="38145"/>
                    <a:pt x="10225" y="38104"/>
                    <a:pt x="10245" y="38064"/>
                  </a:cubicBezTo>
                  <a:cubicBezTo>
                    <a:pt x="10265" y="37982"/>
                    <a:pt x="10367" y="38023"/>
                    <a:pt x="10387" y="37982"/>
                  </a:cubicBezTo>
                  <a:cubicBezTo>
                    <a:pt x="10367" y="37880"/>
                    <a:pt x="10347" y="37779"/>
                    <a:pt x="10306" y="37677"/>
                  </a:cubicBezTo>
                  <a:cubicBezTo>
                    <a:pt x="10326" y="37656"/>
                    <a:pt x="10347" y="37616"/>
                    <a:pt x="10387" y="37575"/>
                  </a:cubicBezTo>
                  <a:cubicBezTo>
                    <a:pt x="10408" y="37636"/>
                    <a:pt x="10428" y="37677"/>
                    <a:pt x="10449" y="37717"/>
                  </a:cubicBezTo>
                  <a:cubicBezTo>
                    <a:pt x="10489" y="37738"/>
                    <a:pt x="10530" y="37758"/>
                    <a:pt x="10571" y="37779"/>
                  </a:cubicBezTo>
                  <a:cubicBezTo>
                    <a:pt x="10550" y="37738"/>
                    <a:pt x="10550" y="37677"/>
                    <a:pt x="10530" y="37636"/>
                  </a:cubicBezTo>
                  <a:cubicBezTo>
                    <a:pt x="10550" y="37595"/>
                    <a:pt x="10571" y="37575"/>
                    <a:pt x="10591" y="37555"/>
                  </a:cubicBezTo>
                  <a:cubicBezTo>
                    <a:pt x="10530" y="37514"/>
                    <a:pt x="10449" y="37473"/>
                    <a:pt x="10387" y="37453"/>
                  </a:cubicBezTo>
                  <a:cubicBezTo>
                    <a:pt x="10347" y="37331"/>
                    <a:pt x="10449" y="37351"/>
                    <a:pt x="10489" y="37310"/>
                  </a:cubicBezTo>
                  <a:cubicBezTo>
                    <a:pt x="10489" y="37290"/>
                    <a:pt x="10489" y="37249"/>
                    <a:pt x="10469" y="37249"/>
                  </a:cubicBezTo>
                  <a:cubicBezTo>
                    <a:pt x="10408" y="37208"/>
                    <a:pt x="10326" y="37188"/>
                    <a:pt x="10245" y="37147"/>
                  </a:cubicBezTo>
                  <a:cubicBezTo>
                    <a:pt x="10306" y="37127"/>
                    <a:pt x="10367" y="37086"/>
                    <a:pt x="10449" y="37066"/>
                  </a:cubicBezTo>
                  <a:cubicBezTo>
                    <a:pt x="10408" y="36984"/>
                    <a:pt x="10387" y="36882"/>
                    <a:pt x="10347" y="36760"/>
                  </a:cubicBezTo>
                  <a:lnTo>
                    <a:pt x="10347" y="36760"/>
                  </a:lnTo>
                  <a:cubicBezTo>
                    <a:pt x="10591" y="36862"/>
                    <a:pt x="10632" y="36923"/>
                    <a:pt x="10469" y="37086"/>
                  </a:cubicBezTo>
                  <a:cubicBezTo>
                    <a:pt x="10591" y="37086"/>
                    <a:pt x="10693" y="37106"/>
                    <a:pt x="10774" y="37229"/>
                  </a:cubicBezTo>
                  <a:cubicBezTo>
                    <a:pt x="10815" y="37269"/>
                    <a:pt x="10897" y="37290"/>
                    <a:pt x="10978" y="37331"/>
                  </a:cubicBezTo>
                  <a:cubicBezTo>
                    <a:pt x="10978" y="37371"/>
                    <a:pt x="10958" y="37412"/>
                    <a:pt x="10958" y="37453"/>
                  </a:cubicBezTo>
                  <a:cubicBezTo>
                    <a:pt x="10856" y="37493"/>
                    <a:pt x="10754" y="37534"/>
                    <a:pt x="10652" y="37555"/>
                  </a:cubicBezTo>
                  <a:cubicBezTo>
                    <a:pt x="10713" y="37656"/>
                    <a:pt x="10652" y="37738"/>
                    <a:pt x="10571" y="37779"/>
                  </a:cubicBezTo>
                  <a:cubicBezTo>
                    <a:pt x="10632" y="37840"/>
                    <a:pt x="10693" y="37901"/>
                    <a:pt x="10754" y="37962"/>
                  </a:cubicBezTo>
                  <a:cubicBezTo>
                    <a:pt x="10754" y="38023"/>
                    <a:pt x="10734" y="38104"/>
                    <a:pt x="10754" y="38145"/>
                  </a:cubicBezTo>
                  <a:cubicBezTo>
                    <a:pt x="10774" y="38206"/>
                    <a:pt x="10835" y="38267"/>
                    <a:pt x="10856" y="38328"/>
                  </a:cubicBezTo>
                  <a:cubicBezTo>
                    <a:pt x="10876" y="38369"/>
                    <a:pt x="10876" y="38410"/>
                    <a:pt x="10876" y="38430"/>
                  </a:cubicBezTo>
                  <a:lnTo>
                    <a:pt x="10754" y="38573"/>
                  </a:lnTo>
                  <a:cubicBezTo>
                    <a:pt x="10815" y="38614"/>
                    <a:pt x="10876" y="38634"/>
                    <a:pt x="10917" y="38675"/>
                  </a:cubicBezTo>
                  <a:cubicBezTo>
                    <a:pt x="10856" y="38715"/>
                    <a:pt x="10815" y="38756"/>
                    <a:pt x="10754" y="38797"/>
                  </a:cubicBezTo>
                  <a:cubicBezTo>
                    <a:pt x="10774" y="38817"/>
                    <a:pt x="10774" y="38858"/>
                    <a:pt x="10774" y="38899"/>
                  </a:cubicBezTo>
                  <a:lnTo>
                    <a:pt x="10550" y="38899"/>
                  </a:lnTo>
                  <a:cubicBezTo>
                    <a:pt x="10498" y="38899"/>
                    <a:pt x="10505" y="38809"/>
                    <a:pt x="10457" y="38809"/>
                  </a:cubicBezTo>
                  <a:cubicBezTo>
                    <a:pt x="10449" y="38809"/>
                    <a:pt x="10440" y="38811"/>
                    <a:pt x="10428" y="38817"/>
                  </a:cubicBezTo>
                  <a:cubicBezTo>
                    <a:pt x="10449" y="38838"/>
                    <a:pt x="10449" y="38858"/>
                    <a:pt x="10469" y="38899"/>
                  </a:cubicBezTo>
                  <a:cubicBezTo>
                    <a:pt x="10407" y="38914"/>
                    <a:pt x="10369" y="38953"/>
                    <a:pt x="10309" y="38953"/>
                  </a:cubicBezTo>
                  <a:cubicBezTo>
                    <a:pt x="10290" y="38953"/>
                    <a:pt x="10269" y="38949"/>
                    <a:pt x="10245" y="38939"/>
                  </a:cubicBezTo>
                  <a:cubicBezTo>
                    <a:pt x="10216" y="38935"/>
                    <a:pt x="10193" y="38933"/>
                    <a:pt x="10173" y="38933"/>
                  </a:cubicBezTo>
                  <a:cubicBezTo>
                    <a:pt x="10092" y="38933"/>
                    <a:pt x="10066" y="38972"/>
                    <a:pt x="10001" y="39102"/>
                  </a:cubicBezTo>
                  <a:cubicBezTo>
                    <a:pt x="10021" y="39143"/>
                    <a:pt x="10062" y="39184"/>
                    <a:pt x="10062" y="39225"/>
                  </a:cubicBezTo>
                  <a:cubicBezTo>
                    <a:pt x="10062" y="39306"/>
                    <a:pt x="10041" y="39387"/>
                    <a:pt x="10041" y="39469"/>
                  </a:cubicBezTo>
                  <a:cubicBezTo>
                    <a:pt x="10082" y="39591"/>
                    <a:pt x="10123" y="39713"/>
                    <a:pt x="10163" y="39835"/>
                  </a:cubicBezTo>
                  <a:cubicBezTo>
                    <a:pt x="10163" y="39835"/>
                    <a:pt x="10163" y="39856"/>
                    <a:pt x="10163" y="39876"/>
                  </a:cubicBezTo>
                  <a:cubicBezTo>
                    <a:pt x="10123" y="39835"/>
                    <a:pt x="10082" y="39815"/>
                    <a:pt x="10021" y="39774"/>
                  </a:cubicBezTo>
                  <a:cubicBezTo>
                    <a:pt x="10001" y="39795"/>
                    <a:pt x="9980" y="39815"/>
                    <a:pt x="9960" y="39835"/>
                  </a:cubicBezTo>
                  <a:cubicBezTo>
                    <a:pt x="10001" y="39876"/>
                    <a:pt x="10041" y="39917"/>
                    <a:pt x="10062" y="39978"/>
                  </a:cubicBezTo>
                  <a:cubicBezTo>
                    <a:pt x="10082" y="40039"/>
                    <a:pt x="10102" y="40121"/>
                    <a:pt x="10102" y="40182"/>
                  </a:cubicBezTo>
                  <a:cubicBezTo>
                    <a:pt x="10123" y="40243"/>
                    <a:pt x="10143" y="40304"/>
                    <a:pt x="10163" y="40365"/>
                  </a:cubicBezTo>
                  <a:cubicBezTo>
                    <a:pt x="10082" y="40365"/>
                    <a:pt x="10041" y="40385"/>
                    <a:pt x="9960" y="40406"/>
                  </a:cubicBezTo>
                  <a:cubicBezTo>
                    <a:pt x="10001" y="40467"/>
                    <a:pt x="10041" y="40508"/>
                    <a:pt x="10082" y="40569"/>
                  </a:cubicBezTo>
                  <a:cubicBezTo>
                    <a:pt x="10062" y="40650"/>
                    <a:pt x="10001" y="40752"/>
                    <a:pt x="10102" y="40813"/>
                  </a:cubicBezTo>
                  <a:cubicBezTo>
                    <a:pt x="10113" y="40820"/>
                    <a:pt x="10125" y="40823"/>
                    <a:pt x="10137" y="40823"/>
                  </a:cubicBezTo>
                  <a:cubicBezTo>
                    <a:pt x="10172" y="40823"/>
                    <a:pt x="10210" y="40801"/>
                    <a:pt x="10246" y="40801"/>
                  </a:cubicBezTo>
                  <a:cubicBezTo>
                    <a:pt x="10267" y="40801"/>
                    <a:pt x="10287" y="40809"/>
                    <a:pt x="10306" y="40833"/>
                  </a:cubicBezTo>
                  <a:cubicBezTo>
                    <a:pt x="10265" y="40915"/>
                    <a:pt x="10204" y="40935"/>
                    <a:pt x="10123" y="40935"/>
                  </a:cubicBezTo>
                  <a:cubicBezTo>
                    <a:pt x="10102" y="40935"/>
                    <a:pt x="10102" y="40976"/>
                    <a:pt x="10082" y="40996"/>
                  </a:cubicBezTo>
                  <a:cubicBezTo>
                    <a:pt x="10102" y="41037"/>
                    <a:pt x="10143" y="41098"/>
                    <a:pt x="10163" y="41180"/>
                  </a:cubicBezTo>
                  <a:lnTo>
                    <a:pt x="10265" y="41078"/>
                  </a:lnTo>
                  <a:lnTo>
                    <a:pt x="10265" y="41078"/>
                  </a:lnTo>
                  <a:cubicBezTo>
                    <a:pt x="10306" y="41200"/>
                    <a:pt x="10286" y="41281"/>
                    <a:pt x="10225" y="41363"/>
                  </a:cubicBezTo>
                  <a:cubicBezTo>
                    <a:pt x="10184" y="41404"/>
                    <a:pt x="10143" y="41465"/>
                    <a:pt x="10123" y="41505"/>
                  </a:cubicBezTo>
                  <a:cubicBezTo>
                    <a:pt x="10184" y="41485"/>
                    <a:pt x="10245" y="41485"/>
                    <a:pt x="10286" y="41485"/>
                  </a:cubicBezTo>
                  <a:cubicBezTo>
                    <a:pt x="10325" y="41543"/>
                    <a:pt x="10345" y="41602"/>
                    <a:pt x="10293" y="41660"/>
                  </a:cubicBezTo>
                  <a:lnTo>
                    <a:pt x="10293" y="41660"/>
                  </a:lnTo>
                  <a:cubicBezTo>
                    <a:pt x="10291" y="41656"/>
                    <a:pt x="10288" y="41652"/>
                    <a:pt x="10286" y="41648"/>
                  </a:cubicBezTo>
                  <a:lnTo>
                    <a:pt x="10286" y="41668"/>
                  </a:lnTo>
                  <a:cubicBezTo>
                    <a:pt x="10288" y="41666"/>
                    <a:pt x="10291" y="41663"/>
                    <a:pt x="10293" y="41660"/>
                  </a:cubicBezTo>
                  <a:lnTo>
                    <a:pt x="10293" y="41660"/>
                  </a:lnTo>
                  <a:cubicBezTo>
                    <a:pt x="10326" y="41715"/>
                    <a:pt x="10324" y="41753"/>
                    <a:pt x="10286" y="41791"/>
                  </a:cubicBezTo>
                  <a:cubicBezTo>
                    <a:pt x="10245" y="41791"/>
                    <a:pt x="10204" y="41791"/>
                    <a:pt x="10123" y="41770"/>
                  </a:cubicBezTo>
                  <a:lnTo>
                    <a:pt x="10123" y="41770"/>
                  </a:lnTo>
                  <a:cubicBezTo>
                    <a:pt x="10163" y="42096"/>
                    <a:pt x="10286" y="42381"/>
                    <a:pt x="10387" y="42666"/>
                  </a:cubicBezTo>
                  <a:cubicBezTo>
                    <a:pt x="10550" y="42707"/>
                    <a:pt x="10713" y="42768"/>
                    <a:pt x="10876" y="42829"/>
                  </a:cubicBezTo>
                  <a:cubicBezTo>
                    <a:pt x="10937" y="42768"/>
                    <a:pt x="10998" y="42707"/>
                    <a:pt x="11060" y="42646"/>
                  </a:cubicBezTo>
                  <a:cubicBezTo>
                    <a:pt x="11060" y="42585"/>
                    <a:pt x="11060" y="42503"/>
                    <a:pt x="11080" y="42463"/>
                  </a:cubicBezTo>
                  <a:cubicBezTo>
                    <a:pt x="11222" y="42402"/>
                    <a:pt x="11324" y="42340"/>
                    <a:pt x="11446" y="42279"/>
                  </a:cubicBezTo>
                  <a:cubicBezTo>
                    <a:pt x="11385" y="42157"/>
                    <a:pt x="11385" y="42015"/>
                    <a:pt x="11426" y="41892"/>
                  </a:cubicBezTo>
                  <a:cubicBezTo>
                    <a:pt x="11365" y="41831"/>
                    <a:pt x="11304" y="41811"/>
                    <a:pt x="11324" y="41709"/>
                  </a:cubicBezTo>
                  <a:cubicBezTo>
                    <a:pt x="11365" y="41709"/>
                    <a:pt x="11406" y="41729"/>
                    <a:pt x="11467" y="41750"/>
                  </a:cubicBezTo>
                  <a:cubicBezTo>
                    <a:pt x="11508" y="41648"/>
                    <a:pt x="11528" y="41567"/>
                    <a:pt x="11569" y="41465"/>
                  </a:cubicBezTo>
                  <a:cubicBezTo>
                    <a:pt x="11508" y="41383"/>
                    <a:pt x="11446" y="41302"/>
                    <a:pt x="11406" y="41220"/>
                  </a:cubicBezTo>
                  <a:cubicBezTo>
                    <a:pt x="11426" y="41139"/>
                    <a:pt x="11467" y="41078"/>
                    <a:pt x="11508" y="40976"/>
                  </a:cubicBezTo>
                  <a:cubicBezTo>
                    <a:pt x="11569" y="41017"/>
                    <a:pt x="11609" y="41037"/>
                    <a:pt x="11650" y="41057"/>
                  </a:cubicBezTo>
                  <a:cubicBezTo>
                    <a:pt x="11691" y="41057"/>
                    <a:pt x="11732" y="41037"/>
                    <a:pt x="11793" y="41037"/>
                  </a:cubicBezTo>
                  <a:cubicBezTo>
                    <a:pt x="11813" y="41139"/>
                    <a:pt x="11833" y="41241"/>
                    <a:pt x="11874" y="41363"/>
                  </a:cubicBezTo>
                  <a:cubicBezTo>
                    <a:pt x="11833" y="41404"/>
                    <a:pt x="11813" y="41424"/>
                    <a:pt x="11772" y="41465"/>
                  </a:cubicBezTo>
                  <a:cubicBezTo>
                    <a:pt x="11793" y="41526"/>
                    <a:pt x="11813" y="41587"/>
                    <a:pt x="11813" y="41648"/>
                  </a:cubicBezTo>
                  <a:cubicBezTo>
                    <a:pt x="11772" y="41668"/>
                    <a:pt x="11732" y="41689"/>
                    <a:pt x="11650" y="41729"/>
                  </a:cubicBezTo>
                  <a:cubicBezTo>
                    <a:pt x="11732" y="41750"/>
                    <a:pt x="11813" y="41770"/>
                    <a:pt x="11874" y="41791"/>
                  </a:cubicBezTo>
                  <a:cubicBezTo>
                    <a:pt x="11833" y="41852"/>
                    <a:pt x="11793" y="41913"/>
                    <a:pt x="11772" y="41974"/>
                  </a:cubicBezTo>
                  <a:cubicBezTo>
                    <a:pt x="11732" y="42035"/>
                    <a:pt x="11711" y="42116"/>
                    <a:pt x="11670" y="42178"/>
                  </a:cubicBezTo>
                  <a:cubicBezTo>
                    <a:pt x="11666" y="42191"/>
                    <a:pt x="11656" y="42196"/>
                    <a:pt x="11644" y="42196"/>
                  </a:cubicBezTo>
                  <a:cubicBezTo>
                    <a:pt x="11621" y="42196"/>
                    <a:pt x="11591" y="42182"/>
                    <a:pt x="11567" y="42182"/>
                  </a:cubicBezTo>
                  <a:cubicBezTo>
                    <a:pt x="11545" y="42182"/>
                    <a:pt x="11528" y="42193"/>
                    <a:pt x="11528" y="42239"/>
                  </a:cubicBezTo>
                  <a:cubicBezTo>
                    <a:pt x="11548" y="42259"/>
                    <a:pt x="11569" y="42279"/>
                    <a:pt x="11589" y="42279"/>
                  </a:cubicBezTo>
                  <a:cubicBezTo>
                    <a:pt x="11569" y="42361"/>
                    <a:pt x="11528" y="42442"/>
                    <a:pt x="11487" y="42503"/>
                  </a:cubicBezTo>
                  <a:cubicBezTo>
                    <a:pt x="11446" y="42585"/>
                    <a:pt x="11324" y="42585"/>
                    <a:pt x="11324" y="42707"/>
                  </a:cubicBezTo>
                  <a:cubicBezTo>
                    <a:pt x="11426" y="42768"/>
                    <a:pt x="11528" y="42829"/>
                    <a:pt x="11630" y="42890"/>
                  </a:cubicBezTo>
                  <a:cubicBezTo>
                    <a:pt x="11630" y="42992"/>
                    <a:pt x="11650" y="43074"/>
                    <a:pt x="11650" y="43155"/>
                  </a:cubicBezTo>
                  <a:cubicBezTo>
                    <a:pt x="11691" y="43155"/>
                    <a:pt x="11732" y="43155"/>
                    <a:pt x="11772" y="43175"/>
                  </a:cubicBezTo>
                  <a:lnTo>
                    <a:pt x="11752" y="43012"/>
                  </a:lnTo>
                  <a:lnTo>
                    <a:pt x="11752" y="43012"/>
                  </a:lnTo>
                  <a:cubicBezTo>
                    <a:pt x="11813" y="43053"/>
                    <a:pt x="11874" y="43094"/>
                    <a:pt x="11915" y="43094"/>
                  </a:cubicBezTo>
                  <a:cubicBezTo>
                    <a:pt x="11976" y="43114"/>
                    <a:pt x="12057" y="43074"/>
                    <a:pt x="12078" y="43175"/>
                  </a:cubicBezTo>
                  <a:cubicBezTo>
                    <a:pt x="12037" y="43216"/>
                    <a:pt x="11996" y="43257"/>
                    <a:pt x="11935" y="43318"/>
                  </a:cubicBezTo>
                  <a:cubicBezTo>
                    <a:pt x="12119" y="43461"/>
                    <a:pt x="12200" y="43603"/>
                    <a:pt x="12139" y="43685"/>
                  </a:cubicBezTo>
                  <a:cubicBezTo>
                    <a:pt x="12119" y="43664"/>
                    <a:pt x="12078" y="43644"/>
                    <a:pt x="12057" y="43623"/>
                  </a:cubicBezTo>
                  <a:cubicBezTo>
                    <a:pt x="12043" y="43616"/>
                    <a:pt x="12030" y="43611"/>
                    <a:pt x="12020" y="43611"/>
                  </a:cubicBezTo>
                  <a:cubicBezTo>
                    <a:pt x="12002" y="43611"/>
                    <a:pt x="11989" y="43625"/>
                    <a:pt x="11976" y="43664"/>
                  </a:cubicBezTo>
                  <a:cubicBezTo>
                    <a:pt x="12119" y="43746"/>
                    <a:pt x="12261" y="43827"/>
                    <a:pt x="12404" y="43909"/>
                  </a:cubicBezTo>
                  <a:cubicBezTo>
                    <a:pt x="12404" y="43949"/>
                    <a:pt x="12424" y="43990"/>
                    <a:pt x="12424" y="44010"/>
                  </a:cubicBezTo>
                  <a:cubicBezTo>
                    <a:pt x="12505" y="44072"/>
                    <a:pt x="12587" y="44133"/>
                    <a:pt x="12668" y="44173"/>
                  </a:cubicBezTo>
                  <a:cubicBezTo>
                    <a:pt x="12628" y="44296"/>
                    <a:pt x="12709" y="44357"/>
                    <a:pt x="12750" y="44458"/>
                  </a:cubicBezTo>
                  <a:cubicBezTo>
                    <a:pt x="12831" y="44499"/>
                    <a:pt x="12933" y="44540"/>
                    <a:pt x="12994" y="44581"/>
                  </a:cubicBezTo>
                  <a:cubicBezTo>
                    <a:pt x="13076" y="44560"/>
                    <a:pt x="13137" y="44540"/>
                    <a:pt x="13198" y="44540"/>
                  </a:cubicBezTo>
                  <a:cubicBezTo>
                    <a:pt x="13178" y="44458"/>
                    <a:pt x="13157" y="44397"/>
                    <a:pt x="13137" y="44357"/>
                  </a:cubicBezTo>
                  <a:cubicBezTo>
                    <a:pt x="13259" y="44275"/>
                    <a:pt x="13361" y="44194"/>
                    <a:pt x="13483" y="44092"/>
                  </a:cubicBezTo>
                  <a:lnTo>
                    <a:pt x="13605" y="44092"/>
                  </a:lnTo>
                  <a:cubicBezTo>
                    <a:pt x="13585" y="44031"/>
                    <a:pt x="13564" y="43990"/>
                    <a:pt x="13544" y="43970"/>
                  </a:cubicBezTo>
                  <a:cubicBezTo>
                    <a:pt x="13585" y="43888"/>
                    <a:pt x="13646" y="43807"/>
                    <a:pt x="13626" y="43746"/>
                  </a:cubicBezTo>
                  <a:cubicBezTo>
                    <a:pt x="13605" y="43481"/>
                    <a:pt x="13748" y="43318"/>
                    <a:pt x="13911" y="43155"/>
                  </a:cubicBezTo>
                  <a:cubicBezTo>
                    <a:pt x="13951" y="43196"/>
                    <a:pt x="13972" y="43216"/>
                    <a:pt x="13992" y="43237"/>
                  </a:cubicBezTo>
                  <a:cubicBezTo>
                    <a:pt x="14175" y="42829"/>
                    <a:pt x="14237" y="42402"/>
                    <a:pt x="14298" y="41974"/>
                  </a:cubicBezTo>
                  <a:cubicBezTo>
                    <a:pt x="14298" y="41913"/>
                    <a:pt x="14298" y="41872"/>
                    <a:pt x="14318" y="41831"/>
                  </a:cubicBezTo>
                  <a:cubicBezTo>
                    <a:pt x="14399" y="41729"/>
                    <a:pt x="14338" y="41607"/>
                    <a:pt x="14399" y="41485"/>
                  </a:cubicBezTo>
                  <a:cubicBezTo>
                    <a:pt x="14440" y="41404"/>
                    <a:pt x="14359" y="41281"/>
                    <a:pt x="14318" y="41200"/>
                  </a:cubicBezTo>
                  <a:cubicBezTo>
                    <a:pt x="14318" y="41180"/>
                    <a:pt x="14318" y="41159"/>
                    <a:pt x="14318" y="41139"/>
                  </a:cubicBezTo>
                  <a:cubicBezTo>
                    <a:pt x="14338" y="41139"/>
                    <a:pt x="14359" y="41119"/>
                    <a:pt x="14379" y="41098"/>
                  </a:cubicBezTo>
                  <a:cubicBezTo>
                    <a:pt x="14359" y="41057"/>
                    <a:pt x="14359" y="41017"/>
                    <a:pt x="14338" y="40976"/>
                  </a:cubicBezTo>
                  <a:cubicBezTo>
                    <a:pt x="14399" y="40956"/>
                    <a:pt x="14420" y="40956"/>
                    <a:pt x="14481" y="40935"/>
                  </a:cubicBezTo>
                  <a:cubicBezTo>
                    <a:pt x="14501" y="40894"/>
                    <a:pt x="14522" y="40833"/>
                    <a:pt x="14542" y="40772"/>
                  </a:cubicBezTo>
                  <a:cubicBezTo>
                    <a:pt x="14562" y="40711"/>
                    <a:pt x="14562" y="40650"/>
                    <a:pt x="14562" y="40589"/>
                  </a:cubicBezTo>
                  <a:cubicBezTo>
                    <a:pt x="14562" y="40528"/>
                    <a:pt x="14583" y="40467"/>
                    <a:pt x="14583" y="40406"/>
                  </a:cubicBezTo>
                  <a:cubicBezTo>
                    <a:pt x="14501" y="40345"/>
                    <a:pt x="14440" y="40304"/>
                    <a:pt x="14379" y="40263"/>
                  </a:cubicBezTo>
                  <a:cubicBezTo>
                    <a:pt x="14338" y="40182"/>
                    <a:pt x="14359" y="40100"/>
                    <a:pt x="14379" y="40039"/>
                  </a:cubicBezTo>
                  <a:cubicBezTo>
                    <a:pt x="14420" y="39978"/>
                    <a:pt x="14420" y="39897"/>
                    <a:pt x="14420" y="39815"/>
                  </a:cubicBezTo>
                  <a:cubicBezTo>
                    <a:pt x="14440" y="39734"/>
                    <a:pt x="14461" y="39652"/>
                    <a:pt x="14461" y="39571"/>
                  </a:cubicBezTo>
                  <a:cubicBezTo>
                    <a:pt x="14481" y="39510"/>
                    <a:pt x="14461" y="39428"/>
                    <a:pt x="14522" y="39387"/>
                  </a:cubicBezTo>
                  <a:cubicBezTo>
                    <a:pt x="14562" y="39387"/>
                    <a:pt x="14583" y="39408"/>
                    <a:pt x="14624" y="39408"/>
                  </a:cubicBezTo>
                  <a:cubicBezTo>
                    <a:pt x="14603" y="39265"/>
                    <a:pt x="14562" y="39143"/>
                    <a:pt x="14522" y="38980"/>
                  </a:cubicBezTo>
                  <a:cubicBezTo>
                    <a:pt x="14583" y="38776"/>
                    <a:pt x="14664" y="38532"/>
                    <a:pt x="14725" y="38267"/>
                  </a:cubicBezTo>
                  <a:cubicBezTo>
                    <a:pt x="14766" y="38308"/>
                    <a:pt x="14807" y="38328"/>
                    <a:pt x="14827" y="38369"/>
                  </a:cubicBezTo>
                  <a:cubicBezTo>
                    <a:pt x="14868" y="38328"/>
                    <a:pt x="14909" y="38288"/>
                    <a:pt x="14970" y="38247"/>
                  </a:cubicBezTo>
                  <a:cubicBezTo>
                    <a:pt x="14868" y="38206"/>
                    <a:pt x="14766" y="38247"/>
                    <a:pt x="14725" y="38125"/>
                  </a:cubicBezTo>
                  <a:cubicBezTo>
                    <a:pt x="14807" y="37962"/>
                    <a:pt x="14705" y="37738"/>
                    <a:pt x="14827" y="37555"/>
                  </a:cubicBezTo>
                  <a:cubicBezTo>
                    <a:pt x="14868" y="37575"/>
                    <a:pt x="14909" y="37595"/>
                    <a:pt x="14970" y="37616"/>
                  </a:cubicBezTo>
                  <a:cubicBezTo>
                    <a:pt x="14970" y="37555"/>
                    <a:pt x="14990" y="37493"/>
                    <a:pt x="14990" y="37432"/>
                  </a:cubicBezTo>
                  <a:cubicBezTo>
                    <a:pt x="15031" y="37432"/>
                    <a:pt x="15072" y="37453"/>
                    <a:pt x="15112" y="37453"/>
                  </a:cubicBezTo>
                  <a:cubicBezTo>
                    <a:pt x="15092" y="37371"/>
                    <a:pt x="15072" y="37310"/>
                    <a:pt x="15051" y="37229"/>
                  </a:cubicBezTo>
                  <a:cubicBezTo>
                    <a:pt x="15194" y="37188"/>
                    <a:pt x="15051" y="37066"/>
                    <a:pt x="15092" y="36984"/>
                  </a:cubicBezTo>
                  <a:cubicBezTo>
                    <a:pt x="15112" y="36984"/>
                    <a:pt x="15153" y="36964"/>
                    <a:pt x="15173" y="36964"/>
                  </a:cubicBezTo>
                  <a:cubicBezTo>
                    <a:pt x="15194" y="36923"/>
                    <a:pt x="15173" y="36882"/>
                    <a:pt x="15194" y="36821"/>
                  </a:cubicBezTo>
                  <a:cubicBezTo>
                    <a:pt x="15194" y="36781"/>
                    <a:pt x="15214" y="36720"/>
                    <a:pt x="15234" y="36699"/>
                  </a:cubicBezTo>
                  <a:cubicBezTo>
                    <a:pt x="15194" y="36597"/>
                    <a:pt x="15031" y="36577"/>
                    <a:pt x="15112" y="36434"/>
                  </a:cubicBezTo>
                  <a:lnTo>
                    <a:pt x="15112" y="36434"/>
                  </a:lnTo>
                  <a:cubicBezTo>
                    <a:pt x="15153" y="36455"/>
                    <a:pt x="15194" y="36475"/>
                    <a:pt x="15255" y="36496"/>
                  </a:cubicBezTo>
                  <a:cubicBezTo>
                    <a:pt x="15255" y="36414"/>
                    <a:pt x="15234" y="36353"/>
                    <a:pt x="15255" y="36292"/>
                  </a:cubicBezTo>
                  <a:cubicBezTo>
                    <a:pt x="15275" y="36170"/>
                    <a:pt x="15316" y="36047"/>
                    <a:pt x="15336" y="35925"/>
                  </a:cubicBezTo>
                  <a:cubicBezTo>
                    <a:pt x="15418" y="35599"/>
                    <a:pt x="15479" y="35274"/>
                    <a:pt x="15499" y="34927"/>
                  </a:cubicBezTo>
                  <a:cubicBezTo>
                    <a:pt x="15520" y="34805"/>
                    <a:pt x="15520" y="34663"/>
                    <a:pt x="15581" y="34540"/>
                  </a:cubicBezTo>
                  <a:cubicBezTo>
                    <a:pt x="15540" y="34479"/>
                    <a:pt x="15520" y="34418"/>
                    <a:pt x="15499" y="34337"/>
                  </a:cubicBezTo>
                  <a:lnTo>
                    <a:pt x="15499" y="34337"/>
                  </a:lnTo>
                  <a:cubicBezTo>
                    <a:pt x="15510" y="34339"/>
                    <a:pt x="15520" y="34339"/>
                    <a:pt x="15529" y="34339"/>
                  </a:cubicBezTo>
                  <a:cubicBezTo>
                    <a:pt x="15618" y="34339"/>
                    <a:pt x="15601" y="34252"/>
                    <a:pt x="15601" y="34215"/>
                  </a:cubicBezTo>
                  <a:cubicBezTo>
                    <a:pt x="15560" y="33950"/>
                    <a:pt x="15703" y="33705"/>
                    <a:pt x="15723" y="33441"/>
                  </a:cubicBezTo>
                  <a:cubicBezTo>
                    <a:pt x="15744" y="33176"/>
                    <a:pt x="15845" y="32932"/>
                    <a:pt x="15886" y="32667"/>
                  </a:cubicBezTo>
                  <a:cubicBezTo>
                    <a:pt x="15927" y="32565"/>
                    <a:pt x="15947" y="32443"/>
                    <a:pt x="15886" y="32341"/>
                  </a:cubicBezTo>
                  <a:cubicBezTo>
                    <a:pt x="15907" y="32300"/>
                    <a:pt x="15947" y="32259"/>
                    <a:pt x="15947" y="32219"/>
                  </a:cubicBezTo>
                  <a:cubicBezTo>
                    <a:pt x="16008" y="31852"/>
                    <a:pt x="16151" y="31506"/>
                    <a:pt x="16131" y="31119"/>
                  </a:cubicBezTo>
                  <a:cubicBezTo>
                    <a:pt x="16131" y="31058"/>
                    <a:pt x="16151" y="30997"/>
                    <a:pt x="16171" y="30936"/>
                  </a:cubicBezTo>
                  <a:cubicBezTo>
                    <a:pt x="16212" y="30793"/>
                    <a:pt x="16273" y="30630"/>
                    <a:pt x="16293" y="30488"/>
                  </a:cubicBezTo>
                  <a:cubicBezTo>
                    <a:pt x="16314" y="30284"/>
                    <a:pt x="16436" y="30101"/>
                    <a:pt x="16334" y="29897"/>
                  </a:cubicBezTo>
                  <a:cubicBezTo>
                    <a:pt x="16416" y="29836"/>
                    <a:pt x="16456" y="29755"/>
                    <a:pt x="16436" y="29632"/>
                  </a:cubicBezTo>
                  <a:cubicBezTo>
                    <a:pt x="16360" y="29632"/>
                    <a:pt x="16295" y="29701"/>
                    <a:pt x="16224" y="29701"/>
                  </a:cubicBezTo>
                  <a:cubicBezTo>
                    <a:pt x="16201" y="29701"/>
                    <a:pt x="16176" y="29693"/>
                    <a:pt x="16151" y="29673"/>
                  </a:cubicBezTo>
                  <a:cubicBezTo>
                    <a:pt x="16171" y="29571"/>
                    <a:pt x="16192" y="29469"/>
                    <a:pt x="16212" y="29368"/>
                  </a:cubicBezTo>
                  <a:cubicBezTo>
                    <a:pt x="16253" y="29368"/>
                    <a:pt x="16293" y="29347"/>
                    <a:pt x="16314" y="29347"/>
                  </a:cubicBezTo>
                  <a:lnTo>
                    <a:pt x="16314" y="29205"/>
                  </a:lnTo>
                  <a:cubicBezTo>
                    <a:pt x="16375" y="29184"/>
                    <a:pt x="16436" y="29184"/>
                    <a:pt x="16518" y="29164"/>
                  </a:cubicBezTo>
                  <a:cubicBezTo>
                    <a:pt x="16518" y="29103"/>
                    <a:pt x="16518" y="29042"/>
                    <a:pt x="16518" y="29001"/>
                  </a:cubicBezTo>
                  <a:cubicBezTo>
                    <a:pt x="16456" y="28920"/>
                    <a:pt x="16395" y="28858"/>
                    <a:pt x="16355" y="28818"/>
                  </a:cubicBezTo>
                  <a:cubicBezTo>
                    <a:pt x="16375" y="28696"/>
                    <a:pt x="16375" y="28594"/>
                    <a:pt x="16375" y="28492"/>
                  </a:cubicBezTo>
                  <a:cubicBezTo>
                    <a:pt x="16395" y="28471"/>
                    <a:pt x="16436" y="28471"/>
                    <a:pt x="16456" y="28451"/>
                  </a:cubicBezTo>
                  <a:lnTo>
                    <a:pt x="16456" y="28451"/>
                  </a:lnTo>
                  <a:cubicBezTo>
                    <a:pt x="16538" y="28573"/>
                    <a:pt x="16477" y="28716"/>
                    <a:pt x="16436" y="28879"/>
                  </a:cubicBezTo>
                  <a:cubicBezTo>
                    <a:pt x="16538" y="28818"/>
                    <a:pt x="16579" y="28797"/>
                    <a:pt x="16599" y="28797"/>
                  </a:cubicBezTo>
                  <a:cubicBezTo>
                    <a:pt x="16660" y="28614"/>
                    <a:pt x="16579" y="28492"/>
                    <a:pt x="16538" y="28349"/>
                  </a:cubicBezTo>
                  <a:cubicBezTo>
                    <a:pt x="16497" y="28370"/>
                    <a:pt x="16456" y="28370"/>
                    <a:pt x="16395" y="28390"/>
                  </a:cubicBezTo>
                  <a:cubicBezTo>
                    <a:pt x="16416" y="28207"/>
                    <a:pt x="16436" y="28064"/>
                    <a:pt x="16477" y="27901"/>
                  </a:cubicBezTo>
                  <a:cubicBezTo>
                    <a:pt x="16518" y="27718"/>
                    <a:pt x="16558" y="27555"/>
                    <a:pt x="16579" y="27392"/>
                  </a:cubicBezTo>
                  <a:cubicBezTo>
                    <a:pt x="16619" y="27229"/>
                    <a:pt x="16680" y="27087"/>
                    <a:pt x="16680" y="26924"/>
                  </a:cubicBezTo>
                  <a:cubicBezTo>
                    <a:pt x="16708" y="26917"/>
                    <a:pt x="16735" y="26917"/>
                    <a:pt x="16762" y="26917"/>
                  </a:cubicBezTo>
                  <a:lnTo>
                    <a:pt x="16762" y="26917"/>
                  </a:lnTo>
                  <a:cubicBezTo>
                    <a:pt x="16816" y="26917"/>
                    <a:pt x="16871" y="26917"/>
                    <a:pt x="16925" y="26863"/>
                  </a:cubicBezTo>
                  <a:cubicBezTo>
                    <a:pt x="16904" y="26761"/>
                    <a:pt x="16782" y="26802"/>
                    <a:pt x="16721" y="26720"/>
                  </a:cubicBezTo>
                  <a:cubicBezTo>
                    <a:pt x="16721" y="26679"/>
                    <a:pt x="16742" y="26618"/>
                    <a:pt x="16762" y="26557"/>
                  </a:cubicBezTo>
                  <a:lnTo>
                    <a:pt x="16864" y="26557"/>
                  </a:lnTo>
                  <a:cubicBezTo>
                    <a:pt x="16803" y="26313"/>
                    <a:pt x="16762" y="26089"/>
                    <a:pt x="16945" y="25905"/>
                  </a:cubicBezTo>
                  <a:cubicBezTo>
                    <a:pt x="16945" y="25783"/>
                    <a:pt x="16945" y="25681"/>
                    <a:pt x="16966" y="25580"/>
                  </a:cubicBezTo>
                  <a:cubicBezTo>
                    <a:pt x="16986" y="25478"/>
                    <a:pt x="17027" y="25376"/>
                    <a:pt x="17047" y="25294"/>
                  </a:cubicBezTo>
                  <a:cubicBezTo>
                    <a:pt x="17067" y="25152"/>
                    <a:pt x="17108" y="25050"/>
                    <a:pt x="17230" y="24969"/>
                  </a:cubicBezTo>
                  <a:cubicBezTo>
                    <a:pt x="17304" y="24913"/>
                    <a:pt x="17361" y="24825"/>
                    <a:pt x="17417" y="24748"/>
                  </a:cubicBezTo>
                  <a:lnTo>
                    <a:pt x="17417" y="24748"/>
                  </a:lnTo>
                  <a:cubicBezTo>
                    <a:pt x="17396" y="24754"/>
                    <a:pt x="17368" y="24770"/>
                    <a:pt x="17352" y="24785"/>
                  </a:cubicBezTo>
                  <a:cubicBezTo>
                    <a:pt x="17210" y="24704"/>
                    <a:pt x="17291" y="24561"/>
                    <a:pt x="17230" y="24480"/>
                  </a:cubicBezTo>
                  <a:cubicBezTo>
                    <a:pt x="17271" y="24439"/>
                    <a:pt x="17291" y="24398"/>
                    <a:pt x="17332" y="24378"/>
                  </a:cubicBezTo>
                  <a:cubicBezTo>
                    <a:pt x="17291" y="24174"/>
                    <a:pt x="17312" y="23971"/>
                    <a:pt x="17414" y="23787"/>
                  </a:cubicBezTo>
                  <a:cubicBezTo>
                    <a:pt x="17414" y="23747"/>
                    <a:pt x="17434" y="23686"/>
                    <a:pt x="17434" y="23665"/>
                  </a:cubicBezTo>
                  <a:cubicBezTo>
                    <a:pt x="17414" y="23543"/>
                    <a:pt x="17434" y="23462"/>
                    <a:pt x="17495" y="23360"/>
                  </a:cubicBezTo>
                  <a:cubicBezTo>
                    <a:pt x="17536" y="23278"/>
                    <a:pt x="17536" y="23197"/>
                    <a:pt x="17556" y="23095"/>
                  </a:cubicBezTo>
                  <a:cubicBezTo>
                    <a:pt x="17577" y="23034"/>
                    <a:pt x="17577" y="22952"/>
                    <a:pt x="17597" y="22891"/>
                  </a:cubicBezTo>
                  <a:cubicBezTo>
                    <a:pt x="17638" y="22790"/>
                    <a:pt x="17658" y="22667"/>
                    <a:pt x="17699" y="22565"/>
                  </a:cubicBezTo>
                  <a:cubicBezTo>
                    <a:pt x="17780" y="22341"/>
                    <a:pt x="17760" y="22097"/>
                    <a:pt x="17902" y="21893"/>
                  </a:cubicBezTo>
                  <a:cubicBezTo>
                    <a:pt x="17902" y="21853"/>
                    <a:pt x="17923" y="21812"/>
                    <a:pt x="17923" y="21771"/>
                  </a:cubicBezTo>
                  <a:cubicBezTo>
                    <a:pt x="17984" y="21486"/>
                    <a:pt x="18025" y="21201"/>
                    <a:pt x="18106" y="20916"/>
                  </a:cubicBezTo>
                  <a:cubicBezTo>
                    <a:pt x="18167" y="20733"/>
                    <a:pt x="18208" y="20549"/>
                    <a:pt x="18167" y="20366"/>
                  </a:cubicBezTo>
                  <a:cubicBezTo>
                    <a:pt x="18208" y="20305"/>
                    <a:pt x="18249" y="20244"/>
                    <a:pt x="18289" y="20203"/>
                  </a:cubicBezTo>
                  <a:cubicBezTo>
                    <a:pt x="18473" y="19938"/>
                    <a:pt x="18493" y="19592"/>
                    <a:pt x="18615" y="19307"/>
                  </a:cubicBezTo>
                  <a:cubicBezTo>
                    <a:pt x="18615" y="19144"/>
                    <a:pt x="18697" y="19042"/>
                    <a:pt x="18778" y="18920"/>
                  </a:cubicBezTo>
                  <a:cubicBezTo>
                    <a:pt x="18778" y="18920"/>
                    <a:pt x="18798" y="18900"/>
                    <a:pt x="18798" y="18900"/>
                  </a:cubicBezTo>
                  <a:cubicBezTo>
                    <a:pt x="18798" y="18839"/>
                    <a:pt x="18798" y="18777"/>
                    <a:pt x="18798" y="18737"/>
                  </a:cubicBezTo>
                  <a:cubicBezTo>
                    <a:pt x="18839" y="18696"/>
                    <a:pt x="18860" y="18676"/>
                    <a:pt x="18900" y="18655"/>
                  </a:cubicBezTo>
                  <a:cubicBezTo>
                    <a:pt x="18880" y="18594"/>
                    <a:pt x="18860" y="18553"/>
                    <a:pt x="18860" y="18513"/>
                  </a:cubicBezTo>
                  <a:cubicBezTo>
                    <a:pt x="18982" y="18329"/>
                    <a:pt x="18921" y="18065"/>
                    <a:pt x="19104" y="17963"/>
                  </a:cubicBezTo>
                  <a:cubicBezTo>
                    <a:pt x="19165" y="17861"/>
                    <a:pt x="19043" y="17759"/>
                    <a:pt x="19185" y="17678"/>
                  </a:cubicBezTo>
                  <a:cubicBezTo>
                    <a:pt x="19206" y="17739"/>
                    <a:pt x="19226" y="17800"/>
                    <a:pt x="19246" y="17881"/>
                  </a:cubicBezTo>
                  <a:cubicBezTo>
                    <a:pt x="19328" y="17759"/>
                    <a:pt x="19308" y="17637"/>
                    <a:pt x="19267" y="17535"/>
                  </a:cubicBezTo>
                  <a:cubicBezTo>
                    <a:pt x="19348" y="17494"/>
                    <a:pt x="19389" y="17474"/>
                    <a:pt x="19450" y="17454"/>
                  </a:cubicBezTo>
                  <a:cubicBezTo>
                    <a:pt x="19450" y="17413"/>
                    <a:pt x="19450" y="17393"/>
                    <a:pt x="19450" y="17352"/>
                  </a:cubicBezTo>
                  <a:cubicBezTo>
                    <a:pt x="19491" y="17311"/>
                    <a:pt x="19532" y="17270"/>
                    <a:pt x="19552" y="17270"/>
                  </a:cubicBezTo>
                  <a:cubicBezTo>
                    <a:pt x="19613" y="17046"/>
                    <a:pt x="19695" y="16883"/>
                    <a:pt x="19756" y="16700"/>
                  </a:cubicBezTo>
                  <a:cubicBezTo>
                    <a:pt x="19817" y="16497"/>
                    <a:pt x="19878" y="16293"/>
                    <a:pt x="19959" y="16089"/>
                  </a:cubicBezTo>
                  <a:cubicBezTo>
                    <a:pt x="20041" y="15886"/>
                    <a:pt x="20081" y="15702"/>
                    <a:pt x="20163" y="15499"/>
                  </a:cubicBezTo>
                  <a:cubicBezTo>
                    <a:pt x="20326" y="15132"/>
                    <a:pt x="20428" y="14765"/>
                    <a:pt x="20570" y="14399"/>
                  </a:cubicBezTo>
                  <a:cubicBezTo>
                    <a:pt x="20672" y="14114"/>
                    <a:pt x="20794" y="13869"/>
                    <a:pt x="20896" y="13605"/>
                  </a:cubicBezTo>
                  <a:cubicBezTo>
                    <a:pt x="21018" y="13279"/>
                    <a:pt x="21161" y="12973"/>
                    <a:pt x="21283" y="12647"/>
                  </a:cubicBezTo>
                  <a:cubicBezTo>
                    <a:pt x="21344" y="12505"/>
                    <a:pt x="21405" y="12342"/>
                    <a:pt x="21466" y="12199"/>
                  </a:cubicBezTo>
                  <a:cubicBezTo>
                    <a:pt x="21507" y="12159"/>
                    <a:pt x="21507" y="12098"/>
                    <a:pt x="21527" y="12057"/>
                  </a:cubicBezTo>
                  <a:cubicBezTo>
                    <a:pt x="21466" y="11975"/>
                    <a:pt x="21426" y="11894"/>
                    <a:pt x="21365" y="11812"/>
                  </a:cubicBezTo>
                  <a:cubicBezTo>
                    <a:pt x="21507" y="11711"/>
                    <a:pt x="21629" y="11629"/>
                    <a:pt x="21751" y="11548"/>
                  </a:cubicBezTo>
                  <a:cubicBezTo>
                    <a:pt x="21751" y="11527"/>
                    <a:pt x="21772" y="11507"/>
                    <a:pt x="21772" y="11487"/>
                  </a:cubicBezTo>
                  <a:cubicBezTo>
                    <a:pt x="21772" y="11466"/>
                    <a:pt x="21772" y="11446"/>
                    <a:pt x="21772" y="11426"/>
                  </a:cubicBezTo>
                  <a:cubicBezTo>
                    <a:pt x="22037" y="11018"/>
                    <a:pt x="22179" y="10570"/>
                    <a:pt x="22322" y="10122"/>
                  </a:cubicBezTo>
                  <a:cubicBezTo>
                    <a:pt x="22261" y="10102"/>
                    <a:pt x="22220" y="10081"/>
                    <a:pt x="22200" y="10061"/>
                  </a:cubicBezTo>
                  <a:cubicBezTo>
                    <a:pt x="22138" y="10081"/>
                    <a:pt x="22077" y="10102"/>
                    <a:pt x="22037" y="10122"/>
                  </a:cubicBezTo>
                  <a:cubicBezTo>
                    <a:pt x="22016" y="10102"/>
                    <a:pt x="21996" y="10081"/>
                    <a:pt x="21975" y="10061"/>
                  </a:cubicBezTo>
                  <a:cubicBezTo>
                    <a:pt x="22118" y="9898"/>
                    <a:pt x="22179" y="9715"/>
                    <a:pt x="22179" y="9511"/>
                  </a:cubicBezTo>
                  <a:cubicBezTo>
                    <a:pt x="22179" y="9430"/>
                    <a:pt x="22179" y="9328"/>
                    <a:pt x="22138" y="9287"/>
                  </a:cubicBezTo>
                  <a:cubicBezTo>
                    <a:pt x="22016" y="9185"/>
                    <a:pt x="22037" y="9043"/>
                    <a:pt x="21996" y="8900"/>
                  </a:cubicBezTo>
                  <a:cubicBezTo>
                    <a:pt x="21955" y="8778"/>
                    <a:pt x="22016" y="8656"/>
                    <a:pt x="22057" y="8513"/>
                  </a:cubicBezTo>
                  <a:lnTo>
                    <a:pt x="22261" y="8513"/>
                  </a:lnTo>
                  <a:cubicBezTo>
                    <a:pt x="22261" y="8473"/>
                    <a:pt x="22261" y="8411"/>
                    <a:pt x="22261" y="8371"/>
                  </a:cubicBezTo>
                  <a:cubicBezTo>
                    <a:pt x="22424" y="8208"/>
                    <a:pt x="22424" y="8024"/>
                    <a:pt x="22301" y="7821"/>
                  </a:cubicBezTo>
                  <a:cubicBezTo>
                    <a:pt x="22342" y="7760"/>
                    <a:pt x="22362" y="7699"/>
                    <a:pt x="22383" y="7617"/>
                  </a:cubicBezTo>
                  <a:cubicBezTo>
                    <a:pt x="22424" y="7638"/>
                    <a:pt x="22444" y="7658"/>
                    <a:pt x="22464" y="7699"/>
                  </a:cubicBezTo>
                  <a:cubicBezTo>
                    <a:pt x="22505" y="7638"/>
                    <a:pt x="22525" y="7597"/>
                    <a:pt x="22546" y="7556"/>
                  </a:cubicBezTo>
                  <a:cubicBezTo>
                    <a:pt x="22505" y="7475"/>
                    <a:pt x="22444" y="7414"/>
                    <a:pt x="22424" y="7332"/>
                  </a:cubicBezTo>
                  <a:cubicBezTo>
                    <a:pt x="22403" y="7251"/>
                    <a:pt x="22424" y="7149"/>
                    <a:pt x="22403" y="7067"/>
                  </a:cubicBezTo>
                  <a:cubicBezTo>
                    <a:pt x="22342" y="7027"/>
                    <a:pt x="22281" y="7006"/>
                    <a:pt x="22240" y="6965"/>
                  </a:cubicBezTo>
                  <a:cubicBezTo>
                    <a:pt x="22179" y="6986"/>
                    <a:pt x="22098" y="6986"/>
                    <a:pt x="22037" y="7006"/>
                  </a:cubicBezTo>
                  <a:cubicBezTo>
                    <a:pt x="22016" y="6945"/>
                    <a:pt x="21996" y="6904"/>
                    <a:pt x="21975" y="6843"/>
                  </a:cubicBezTo>
                  <a:cubicBezTo>
                    <a:pt x="21914" y="6864"/>
                    <a:pt x="21853" y="6904"/>
                    <a:pt x="21792" y="6904"/>
                  </a:cubicBezTo>
                  <a:cubicBezTo>
                    <a:pt x="21773" y="6903"/>
                    <a:pt x="21755" y="6902"/>
                    <a:pt x="21737" y="6902"/>
                  </a:cubicBezTo>
                  <a:cubicBezTo>
                    <a:pt x="21507" y="6902"/>
                    <a:pt x="21379" y="7022"/>
                    <a:pt x="21303" y="7230"/>
                  </a:cubicBezTo>
                  <a:cubicBezTo>
                    <a:pt x="21202" y="7475"/>
                    <a:pt x="21059" y="7678"/>
                    <a:pt x="20896" y="7862"/>
                  </a:cubicBezTo>
                  <a:cubicBezTo>
                    <a:pt x="20815" y="7862"/>
                    <a:pt x="20733" y="7841"/>
                    <a:pt x="20672" y="7821"/>
                  </a:cubicBezTo>
                  <a:cubicBezTo>
                    <a:pt x="20611" y="7902"/>
                    <a:pt x="20570" y="7943"/>
                    <a:pt x="20530" y="8004"/>
                  </a:cubicBezTo>
                  <a:cubicBezTo>
                    <a:pt x="20509" y="8045"/>
                    <a:pt x="20489" y="8106"/>
                    <a:pt x="20448" y="8147"/>
                  </a:cubicBezTo>
                  <a:cubicBezTo>
                    <a:pt x="20448" y="8147"/>
                    <a:pt x="20428" y="8147"/>
                    <a:pt x="20387" y="8167"/>
                  </a:cubicBezTo>
                  <a:cubicBezTo>
                    <a:pt x="20387" y="8126"/>
                    <a:pt x="20367" y="8086"/>
                    <a:pt x="20346" y="8024"/>
                  </a:cubicBezTo>
                  <a:cubicBezTo>
                    <a:pt x="20285" y="7984"/>
                    <a:pt x="20143" y="8004"/>
                    <a:pt x="20163" y="7862"/>
                  </a:cubicBezTo>
                  <a:cubicBezTo>
                    <a:pt x="20224" y="7862"/>
                    <a:pt x="20285" y="7862"/>
                    <a:pt x="20346" y="7841"/>
                  </a:cubicBezTo>
                  <a:cubicBezTo>
                    <a:pt x="20306" y="7678"/>
                    <a:pt x="20306" y="7536"/>
                    <a:pt x="20163" y="7434"/>
                  </a:cubicBezTo>
                  <a:cubicBezTo>
                    <a:pt x="20061" y="7454"/>
                    <a:pt x="19980" y="7475"/>
                    <a:pt x="19939" y="7597"/>
                  </a:cubicBezTo>
                  <a:cubicBezTo>
                    <a:pt x="19980" y="7658"/>
                    <a:pt x="20020" y="7739"/>
                    <a:pt x="20041" y="7800"/>
                  </a:cubicBezTo>
                  <a:cubicBezTo>
                    <a:pt x="20041" y="7821"/>
                    <a:pt x="20041" y="7841"/>
                    <a:pt x="20020" y="7862"/>
                  </a:cubicBezTo>
                  <a:cubicBezTo>
                    <a:pt x="19959" y="7841"/>
                    <a:pt x="19898" y="7821"/>
                    <a:pt x="19776" y="7780"/>
                  </a:cubicBezTo>
                  <a:lnTo>
                    <a:pt x="19776" y="7780"/>
                  </a:lnTo>
                  <a:cubicBezTo>
                    <a:pt x="19919" y="7984"/>
                    <a:pt x="20102" y="8004"/>
                    <a:pt x="20244" y="8086"/>
                  </a:cubicBezTo>
                  <a:cubicBezTo>
                    <a:pt x="20285" y="8208"/>
                    <a:pt x="20143" y="8228"/>
                    <a:pt x="20122" y="8269"/>
                  </a:cubicBezTo>
                  <a:cubicBezTo>
                    <a:pt x="20143" y="8493"/>
                    <a:pt x="20407" y="8432"/>
                    <a:pt x="20448" y="8615"/>
                  </a:cubicBezTo>
                  <a:cubicBezTo>
                    <a:pt x="20407" y="8676"/>
                    <a:pt x="20367" y="8737"/>
                    <a:pt x="20306" y="8798"/>
                  </a:cubicBezTo>
                  <a:cubicBezTo>
                    <a:pt x="20346" y="8859"/>
                    <a:pt x="20367" y="8900"/>
                    <a:pt x="20407" y="8961"/>
                  </a:cubicBezTo>
                  <a:cubicBezTo>
                    <a:pt x="20407" y="9022"/>
                    <a:pt x="20387" y="9083"/>
                    <a:pt x="20387" y="9145"/>
                  </a:cubicBezTo>
                  <a:cubicBezTo>
                    <a:pt x="20265" y="9165"/>
                    <a:pt x="20183" y="9185"/>
                    <a:pt x="20102" y="9206"/>
                  </a:cubicBezTo>
                  <a:cubicBezTo>
                    <a:pt x="20102" y="9206"/>
                    <a:pt x="20081" y="9185"/>
                    <a:pt x="20061" y="9185"/>
                  </a:cubicBezTo>
                  <a:cubicBezTo>
                    <a:pt x="20061" y="9145"/>
                    <a:pt x="20041" y="9083"/>
                    <a:pt x="20020" y="9043"/>
                  </a:cubicBezTo>
                  <a:cubicBezTo>
                    <a:pt x="20061" y="9002"/>
                    <a:pt x="20102" y="8982"/>
                    <a:pt x="20143" y="8961"/>
                  </a:cubicBezTo>
                  <a:cubicBezTo>
                    <a:pt x="20143" y="8921"/>
                    <a:pt x="20143" y="8880"/>
                    <a:pt x="20163" y="8839"/>
                  </a:cubicBezTo>
                  <a:cubicBezTo>
                    <a:pt x="20081" y="8778"/>
                    <a:pt x="20000" y="8697"/>
                    <a:pt x="19939" y="8635"/>
                  </a:cubicBezTo>
                  <a:cubicBezTo>
                    <a:pt x="19919" y="8493"/>
                    <a:pt x="19898" y="8350"/>
                    <a:pt x="19776" y="8249"/>
                  </a:cubicBezTo>
                  <a:lnTo>
                    <a:pt x="19532" y="8249"/>
                  </a:lnTo>
                  <a:cubicBezTo>
                    <a:pt x="19369" y="8289"/>
                    <a:pt x="19491" y="8411"/>
                    <a:pt x="19430" y="8473"/>
                  </a:cubicBezTo>
                  <a:cubicBezTo>
                    <a:pt x="19389" y="8452"/>
                    <a:pt x="19328" y="8432"/>
                    <a:pt x="19287" y="8411"/>
                  </a:cubicBezTo>
                  <a:cubicBezTo>
                    <a:pt x="19124" y="8697"/>
                    <a:pt x="18982" y="8941"/>
                    <a:pt x="18819" y="9206"/>
                  </a:cubicBezTo>
                  <a:cubicBezTo>
                    <a:pt x="18717" y="9430"/>
                    <a:pt x="18615" y="9633"/>
                    <a:pt x="18493" y="9857"/>
                  </a:cubicBezTo>
                  <a:cubicBezTo>
                    <a:pt x="18350" y="10061"/>
                    <a:pt x="18249" y="10305"/>
                    <a:pt x="18167" y="10550"/>
                  </a:cubicBezTo>
                  <a:cubicBezTo>
                    <a:pt x="18167" y="10570"/>
                    <a:pt x="18167" y="10570"/>
                    <a:pt x="18187" y="10611"/>
                  </a:cubicBezTo>
                  <a:lnTo>
                    <a:pt x="18391" y="10611"/>
                  </a:lnTo>
                  <a:cubicBezTo>
                    <a:pt x="18412" y="10550"/>
                    <a:pt x="18432" y="10509"/>
                    <a:pt x="18452" y="10448"/>
                  </a:cubicBezTo>
                  <a:cubicBezTo>
                    <a:pt x="18513" y="10468"/>
                    <a:pt x="18574" y="10509"/>
                    <a:pt x="18636" y="10529"/>
                  </a:cubicBezTo>
                  <a:cubicBezTo>
                    <a:pt x="18676" y="10489"/>
                    <a:pt x="18717" y="10448"/>
                    <a:pt x="18758" y="10387"/>
                  </a:cubicBezTo>
                  <a:cubicBezTo>
                    <a:pt x="18781" y="10393"/>
                    <a:pt x="18803" y="10396"/>
                    <a:pt x="18825" y="10396"/>
                  </a:cubicBezTo>
                  <a:cubicBezTo>
                    <a:pt x="18940" y="10396"/>
                    <a:pt x="19045" y="10319"/>
                    <a:pt x="19165" y="10285"/>
                  </a:cubicBezTo>
                  <a:cubicBezTo>
                    <a:pt x="19185" y="10285"/>
                    <a:pt x="19206" y="10244"/>
                    <a:pt x="19226" y="10204"/>
                  </a:cubicBezTo>
                  <a:cubicBezTo>
                    <a:pt x="19185" y="10204"/>
                    <a:pt x="19145" y="10224"/>
                    <a:pt x="19084" y="10224"/>
                  </a:cubicBezTo>
                  <a:cubicBezTo>
                    <a:pt x="19150" y="10131"/>
                    <a:pt x="19173" y="10099"/>
                    <a:pt x="19209" y="10099"/>
                  </a:cubicBezTo>
                  <a:cubicBezTo>
                    <a:pt x="19229" y="10099"/>
                    <a:pt x="19252" y="10108"/>
                    <a:pt x="19287" y="10122"/>
                  </a:cubicBezTo>
                  <a:cubicBezTo>
                    <a:pt x="19308" y="10061"/>
                    <a:pt x="19348" y="10020"/>
                    <a:pt x="19409" y="10000"/>
                  </a:cubicBezTo>
                  <a:cubicBezTo>
                    <a:pt x="19491" y="9959"/>
                    <a:pt x="19552" y="9918"/>
                    <a:pt x="19613" y="9878"/>
                  </a:cubicBezTo>
                  <a:cubicBezTo>
                    <a:pt x="19633" y="9796"/>
                    <a:pt x="19654" y="9735"/>
                    <a:pt x="19654" y="9674"/>
                  </a:cubicBezTo>
                  <a:lnTo>
                    <a:pt x="19654" y="9674"/>
                  </a:lnTo>
                  <a:cubicBezTo>
                    <a:pt x="19589" y="9698"/>
                    <a:pt x="19550" y="9713"/>
                    <a:pt x="19522" y="9713"/>
                  </a:cubicBezTo>
                  <a:cubicBezTo>
                    <a:pt x="19478" y="9713"/>
                    <a:pt x="19459" y="9679"/>
                    <a:pt x="19409" y="9593"/>
                  </a:cubicBezTo>
                  <a:cubicBezTo>
                    <a:pt x="19471" y="9572"/>
                    <a:pt x="19511" y="9552"/>
                    <a:pt x="19593" y="9552"/>
                  </a:cubicBezTo>
                  <a:cubicBezTo>
                    <a:pt x="19613" y="9593"/>
                    <a:pt x="19633" y="9633"/>
                    <a:pt x="19654" y="9674"/>
                  </a:cubicBezTo>
                  <a:cubicBezTo>
                    <a:pt x="19674" y="9572"/>
                    <a:pt x="19633" y="9511"/>
                    <a:pt x="19572" y="9430"/>
                  </a:cubicBezTo>
                  <a:cubicBezTo>
                    <a:pt x="19552" y="9389"/>
                    <a:pt x="19552" y="9348"/>
                    <a:pt x="19532" y="9308"/>
                  </a:cubicBezTo>
                  <a:lnTo>
                    <a:pt x="19532" y="9308"/>
                  </a:lnTo>
                  <a:cubicBezTo>
                    <a:pt x="19602" y="9322"/>
                    <a:pt x="19672" y="9345"/>
                    <a:pt x="19736" y="9345"/>
                  </a:cubicBezTo>
                  <a:cubicBezTo>
                    <a:pt x="19764" y="9345"/>
                    <a:pt x="19791" y="9341"/>
                    <a:pt x="19817" y="9328"/>
                  </a:cubicBezTo>
                  <a:cubicBezTo>
                    <a:pt x="19852" y="9318"/>
                    <a:pt x="19885" y="9314"/>
                    <a:pt x="19917" y="9314"/>
                  </a:cubicBezTo>
                  <a:cubicBezTo>
                    <a:pt x="20011" y="9314"/>
                    <a:pt x="20092" y="9348"/>
                    <a:pt x="20183" y="9348"/>
                  </a:cubicBezTo>
                  <a:cubicBezTo>
                    <a:pt x="20204" y="9552"/>
                    <a:pt x="20081" y="9694"/>
                    <a:pt x="20000" y="9837"/>
                  </a:cubicBezTo>
                  <a:cubicBezTo>
                    <a:pt x="19898" y="10020"/>
                    <a:pt x="19796" y="10183"/>
                    <a:pt x="19756" y="10387"/>
                  </a:cubicBezTo>
                  <a:cubicBezTo>
                    <a:pt x="19735" y="10570"/>
                    <a:pt x="19633" y="10692"/>
                    <a:pt x="19511" y="10794"/>
                  </a:cubicBezTo>
                  <a:cubicBezTo>
                    <a:pt x="19450" y="11039"/>
                    <a:pt x="19348" y="11242"/>
                    <a:pt x="19226" y="11446"/>
                  </a:cubicBezTo>
                  <a:cubicBezTo>
                    <a:pt x="19084" y="11650"/>
                    <a:pt x="18860" y="11731"/>
                    <a:pt x="18697" y="11914"/>
                  </a:cubicBezTo>
                  <a:cubicBezTo>
                    <a:pt x="18676" y="11975"/>
                    <a:pt x="18717" y="12016"/>
                    <a:pt x="18656" y="12077"/>
                  </a:cubicBezTo>
                  <a:cubicBezTo>
                    <a:pt x="18574" y="12159"/>
                    <a:pt x="18534" y="12261"/>
                    <a:pt x="18473" y="12342"/>
                  </a:cubicBezTo>
                  <a:cubicBezTo>
                    <a:pt x="18554" y="12383"/>
                    <a:pt x="18636" y="12444"/>
                    <a:pt x="18737" y="12505"/>
                  </a:cubicBezTo>
                  <a:cubicBezTo>
                    <a:pt x="18676" y="12546"/>
                    <a:pt x="18615" y="12586"/>
                    <a:pt x="18574" y="12607"/>
                  </a:cubicBezTo>
                  <a:cubicBezTo>
                    <a:pt x="18554" y="12647"/>
                    <a:pt x="18534" y="12668"/>
                    <a:pt x="18513" y="12709"/>
                  </a:cubicBezTo>
                  <a:cubicBezTo>
                    <a:pt x="18473" y="12749"/>
                    <a:pt x="18432" y="12770"/>
                    <a:pt x="18412" y="12810"/>
                  </a:cubicBezTo>
                  <a:cubicBezTo>
                    <a:pt x="18350" y="12770"/>
                    <a:pt x="18289" y="12729"/>
                    <a:pt x="18249" y="12688"/>
                  </a:cubicBezTo>
                  <a:lnTo>
                    <a:pt x="18249" y="12688"/>
                  </a:lnTo>
                  <a:cubicBezTo>
                    <a:pt x="18310" y="12810"/>
                    <a:pt x="18391" y="12892"/>
                    <a:pt x="18473" y="12973"/>
                  </a:cubicBezTo>
                  <a:cubicBezTo>
                    <a:pt x="18493" y="12994"/>
                    <a:pt x="18473" y="13014"/>
                    <a:pt x="18473" y="13055"/>
                  </a:cubicBezTo>
                  <a:cubicBezTo>
                    <a:pt x="18391" y="12994"/>
                    <a:pt x="18310" y="12953"/>
                    <a:pt x="18228" y="12892"/>
                  </a:cubicBezTo>
                  <a:cubicBezTo>
                    <a:pt x="18187" y="12953"/>
                    <a:pt x="18147" y="12994"/>
                    <a:pt x="18106" y="13055"/>
                  </a:cubicBezTo>
                  <a:cubicBezTo>
                    <a:pt x="18065" y="13014"/>
                    <a:pt x="18045" y="12994"/>
                    <a:pt x="18004" y="12973"/>
                  </a:cubicBezTo>
                  <a:cubicBezTo>
                    <a:pt x="17984" y="13014"/>
                    <a:pt x="17963" y="13055"/>
                    <a:pt x="17963" y="13096"/>
                  </a:cubicBezTo>
                  <a:cubicBezTo>
                    <a:pt x="17841" y="13075"/>
                    <a:pt x="17841" y="13014"/>
                    <a:pt x="17821" y="12953"/>
                  </a:cubicBezTo>
                  <a:cubicBezTo>
                    <a:pt x="17739" y="13014"/>
                    <a:pt x="17739" y="13014"/>
                    <a:pt x="17495" y="13014"/>
                  </a:cubicBezTo>
                  <a:cubicBezTo>
                    <a:pt x="17397" y="12916"/>
                    <a:pt x="17318" y="12837"/>
                    <a:pt x="17222" y="12759"/>
                  </a:cubicBezTo>
                  <a:lnTo>
                    <a:pt x="17222" y="12759"/>
                  </a:lnTo>
                  <a:cubicBezTo>
                    <a:pt x="17142" y="12856"/>
                    <a:pt x="17046" y="12937"/>
                    <a:pt x="17027" y="13055"/>
                  </a:cubicBezTo>
                  <a:cubicBezTo>
                    <a:pt x="16986" y="13197"/>
                    <a:pt x="16966" y="13320"/>
                    <a:pt x="16884" y="13442"/>
                  </a:cubicBezTo>
                  <a:cubicBezTo>
                    <a:pt x="16823" y="13503"/>
                    <a:pt x="16823" y="13584"/>
                    <a:pt x="16803" y="13666"/>
                  </a:cubicBezTo>
                  <a:cubicBezTo>
                    <a:pt x="16680" y="13910"/>
                    <a:pt x="16579" y="14175"/>
                    <a:pt x="16599" y="14460"/>
                  </a:cubicBezTo>
                  <a:cubicBezTo>
                    <a:pt x="16660" y="14460"/>
                    <a:pt x="16742" y="14460"/>
                    <a:pt x="16803" y="14501"/>
                  </a:cubicBezTo>
                  <a:cubicBezTo>
                    <a:pt x="16823" y="14562"/>
                    <a:pt x="16864" y="14623"/>
                    <a:pt x="16904" y="14684"/>
                  </a:cubicBezTo>
                  <a:cubicBezTo>
                    <a:pt x="16925" y="14684"/>
                    <a:pt x="16966" y="14684"/>
                    <a:pt x="17006" y="14664"/>
                  </a:cubicBezTo>
                  <a:cubicBezTo>
                    <a:pt x="17027" y="14664"/>
                    <a:pt x="17027" y="14643"/>
                    <a:pt x="17047" y="14623"/>
                  </a:cubicBezTo>
                  <a:cubicBezTo>
                    <a:pt x="17067" y="14623"/>
                    <a:pt x="17088" y="14643"/>
                    <a:pt x="17108" y="14664"/>
                  </a:cubicBezTo>
                  <a:cubicBezTo>
                    <a:pt x="17126" y="14593"/>
                    <a:pt x="17159" y="14538"/>
                    <a:pt x="17247" y="14538"/>
                  </a:cubicBezTo>
                  <a:cubicBezTo>
                    <a:pt x="17261" y="14538"/>
                    <a:pt x="17275" y="14539"/>
                    <a:pt x="17291" y="14541"/>
                  </a:cubicBezTo>
                  <a:cubicBezTo>
                    <a:pt x="17291" y="14582"/>
                    <a:pt x="17291" y="14623"/>
                    <a:pt x="17291" y="14664"/>
                  </a:cubicBezTo>
                  <a:cubicBezTo>
                    <a:pt x="17291" y="14704"/>
                    <a:pt x="17312" y="14745"/>
                    <a:pt x="17312" y="14786"/>
                  </a:cubicBezTo>
                  <a:cubicBezTo>
                    <a:pt x="17271" y="14827"/>
                    <a:pt x="17210" y="14867"/>
                    <a:pt x="17149" y="14928"/>
                  </a:cubicBezTo>
                  <a:cubicBezTo>
                    <a:pt x="17088" y="14888"/>
                    <a:pt x="17027" y="14867"/>
                    <a:pt x="16966" y="14827"/>
                  </a:cubicBezTo>
                  <a:cubicBezTo>
                    <a:pt x="16945" y="14786"/>
                    <a:pt x="16925" y="14725"/>
                    <a:pt x="16904" y="14684"/>
                  </a:cubicBezTo>
                  <a:cubicBezTo>
                    <a:pt x="16864" y="14684"/>
                    <a:pt x="16823" y="14684"/>
                    <a:pt x="16762" y="14664"/>
                  </a:cubicBezTo>
                  <a:cubicBezTo>
                    <a:pt x="16701" y="14623"/>
                    <a:pt x="16640" y="14562"/>
                    <a:pt x="16579" y="14480"/>
                  </a:cubicBezTo>
                  <a:cubicBezTo>
                    <a:pt x="16477" y="14562"/>
                    <a:pt x="16375" y="14643"/>
                    <a:pt x="16395" y="14786"/>
                  </a:cubicBezTo>
                  <a:cubicBezTo>
                    <a:pt x="16416" y="14827"/>
                    <a:pt x="16436" y="14847"/>
                    <a:pt x="16477" y="14867"/>
                  </a:cubicBezTo>
                  <a:cubicBezTo>
                    <a:pt x="16416" y="14928"/>
                    <a:pt x="16375" y="14969"/>
                    <a:pt x="16314" y="15010"/>
                  </a:cubicBezTo>
                  <a:cubicBezTo>
                    <a:pt x="16355" y="15112"/>
                    <a:pt x="16538" y="15112"/>
                    <a:pt x="16538" y="15295"/>
                  </a:cubicBezTo>
                  <a:cubicBezTo>
                    <a:pt x="16456" y="15234"/>
                    <a:pt x="16375" y="15214"/>
                    <a:pt x="16314" y="15173"/>
                  </a:cubicBezTo>
                  <a:cubicBezTo>
                    <a:pt x="16293" y="15173"/>
                    <a:pt x="16273" y="15193"/>
                    <a:pt x="16232" y="15193"/>
                  </a:cubicBezTo>
                  <a:cubicBezTo>
                    <a:pt x="16253" y="15254"/>
                    <a:pt x="16253" y="15315"/>
                    <a:pt x="16253" y="15376"/>
                  </a:cubicBezTo>
                  <a:cubicBezTo>
                    <a:pt x="16192" y="15438"/>
                    <a:pt x="16131" y="15478"/>
                    <a:pt x="16110" y="15539"/>
                  </a:cubicBezTo>
                  <a:cubicBezTo>
                    <a:pt x="16069" y="15600"/>
                    <a:pt x="16090" y="15682"/>
                    <a:pt x="16090" y="15723"/>
                  </a:cubicBezTo>
                  <a:cubicBezTo>
                    <a:pt x="15927" y="15906"/>
                    <a:pt x="15907" y="16110"/>
                    <a:pt x="15845" y="16313"/>
                  </a:cubicBezTo>
                  <a:cubicBezTo>
                    <a:pt x="15784" y="16517"/>
                    <a:pt x="15866" y="16721"/>
                    <a:pt x="15825" y="16924"/>
                  </a:cubicBezTo>
                  <a:cubicBezTo>
                    <a:pt x="15784" y="16924"/>
                    <a:pt x="15744" y="16945"/>
                    <a:pt x="15703" y="16945"/>
                  </a:cubicBezTo>
                  <a:cubicBezTo>
                    <a:pt x="15723" y="17046"/>
                    <a:pt x="15744" y="17169"/>
                    <a:pt x="15601" y="17189"/>
                  </a:cubicBezTo>
                  <a:cubicBezTo>
                    <a:pt x="15458" y="17108"/>
                    <a:pt x="15357" y="17006"/>
                    <a:pt x="15316" y="16863"/>
                  </a:cubicBezTo>
                  <a:cubicBezTo>
                    <a:pt x="15316" y="16843"/>
                    <a:pt x="15336" y="16822"/>
                    <a:pt x="15336" y="16822"/>
                  </a:cubicBezTo>
                  <a:cubicBezTo>
                    <a:pt x="15401" y="16822"/>
                    <a:pt x="15441" y="16901"/>
                    <a:pt x="15506" y="16901"/>
                  </a:cubicBezTo>
                  <a:cubicBezTo>
                    <a:pt x="15522" y="16901"/>
                    <a:pt x="15540" y="16896"/>
                    <a:pt x="15560" y="16883"/>
                  </a:cubicBezTo>
                  <a:cubicBezTo>
                    <a:pt x="15560" y="16843"/>
                    <a:pt x="15560" y="16802"/>
                    <a:pt x="15560" y="16741"/>
                  </a:cubicBezTo>
                  <a:cubicBezTo>
                    <a:pt x="15479" y="16721"/>
                    <a:pt x="15418" y="16700"/>
                    <a:pt x="15316" y="16659"/>
                  </a:cubicBezTo>
                  <a:cubicBezTo>
                    <a:pt x="15336" y="16619"/>
                    <a:pt x="15336" y="16598"/>
                    <a:pt x="15357" y="16558"/>
                  </a:cubicBezTo>
                  <a:cubicBezTo>
                    <a:pt x="15458" y="16598"/>
                    <a:pt x="15520" y="16619"/>
                    <a:pt x="15621" y="16639"/>
                  </a:cubicBezTo>
                  <a:cubicBezTo>
                    <a:pt x="15723" y="16191"/>
                    <a:pt x="15764" y="15763"/>
                    <a:pt x="15825" y="15336"/>
                  </a:cubicBezTo>
                  <a:cubicBezTo>
                    <a:pt x="15560" y="15295"/>
                    <a:pt x="15560" y="15295"/>
                    <a:pt x="15560" y="15152"/>
                  </a:cubicBezTo>
                  <a:lnTo>
                    <a:pt x="15560" y="15152"/>
                  </a:lnTo>
                  <a:cubicBezTo>
                    <a:pt x="15601" y="15173"/>
                    <a:pt x="15642" y="15173"/>
                    <a:pt x="15683" y="15173"/>
                  </a:cubicBezTo>
                  <a:cubicBezTo>
                    <a:pt x="15642" y="15051"/>
                    <a:pt x="15621" y="14928"/>
                    <a:pt x="15581" y="14827"/>
                  </a:cubicBezTo>
                  <a:cubicBezTo>
                    <a:pt x="15621" y="14786"/>
                    <a:pt x="15642" y="14765"/>
                    <a:pt x="15683" y="14745"/>
                  </a:cubicBezTo>
                  <a:cubicBezTo>
                    <a:pt x="15683" y="14786"/>
                    <a:pt x="15683" y="14827"/>
                    <a:pt x="15683" y="14867"/>
                  </a:cubicBezTo>
                  <a:cubicBezTo>
                    <a:pt x="15693" y="14869"/>
                    <a:pt x="15703" y="14870"/>
                    <a:pt x="15712" y="14870"/>
                  </a:cubicBezTo>
                  <a:cubicBezTo>
                    <a:pt x="15819" y="14870"/>
                    <a:pt x="15789" y="14762"/>
                    <a:pt x="15845" y="14725"/>
                  </a:cubicBezTo>
                  <a:cubicBezTo>
                    <a:pt x="15866" y="14704"/>
                    <a:pt x="15886" y="14704"/>
                    <a:pt x="15927" y="14704"/>
                  </a:cubicBezTo>
                  <a:cubicBezTo>
                    <a:pt x="15927" y="14623"/>
                    <a:pt x="15907" y="14562"/>
                    <a:pt x="15907" y="14521"/>
                  </a:cubicBezTo>
                  <a:cubicBezTo>
                    <a:pt x="15845" y="14460"/>
                    <a:pt x="15744" y="14501"/>
                    <a:pt x="15723" y="14379"/>
                  </a:cubicBezTo>
                  <a:cubicBezTo>
                    <a:pt x="15764" y="14379"/>
                    <a:pt x="15784" y="14379"/>
                    <a:pt x="15825" y="14358"/>
                  </a:cubicBezTo>
                  <a:cubicBezTo>
                    <a:pt x="15825" y="14317"/>
                    <a:pt x="15845" y="14256"/>
                    <a:pt x="15845" y="14216"/>
                  </a:cubicBezTo>
                  <a:cubicBezTo>
                    <a:pt x="15852" y="14214"/>
                    <a:pt x="15858" y="14213"/>
                    <a:pt x="15863" y="14213"/>
                  </a:cubicBezTo>
                  <a:cubicBezTo>
                    <a:pt x="15911" y="14213"/>
                    <a:pt x="15915" y="14274"/>
                    <a:pt x="15959" y="14274"/>
                  </a:cubicBezTo>
                  <a:cubicBezTo>
                    <a:pt x="15972" y="14274"/>
                    <a:pt x="15988" y="14269"/>
                    <a:pt x="16008" y="14256"/>
                  </a:cubicBezTo>
                  <a:cubicBezTo>
                    <a:pt x="15988" y="14195"/>
                    <a:pt x="15968" y="14134"/>
                    <a:pt x="15947" y="14053"/>
                  </a:cubicBezTo>
                  <a:cubicBezTo>
                    <a:pt x="15988" y="14032"/>
                    <a:pt x="16008" y="13992"/>
                    <a:pt x="16069" y="13951"/>
                  </a:cubicBezTo>
                  <a:cubicBezTo>
                    <a:pt x="15968" y="13829"/>
                    <a:pt x="16131" y="13727"/>
                    <a:pt x="16131" y="13605"/>
                  </a:cubicBezTo>
                  <a:cubicBezTo>
                    <a:pt x="16131" y="13340"/>
                    <a:pt x="16212" y="13096"/>
                    <a:pt x="16253" y="12851"/>
                  </a:cubicBezTo>
                  <a:cubicBezTo>
                    <a:pt x="16314" y="12505"/>
                    <a:pt x="16375" y="12159"/>
                    <a:pt x="16416" y="11812"/>
                  </a:cubicBezTo>
                  <a:cubicBezTo>
                    <a:pt x="16436" y="11568"/>
                    <a:pt x="16518" y="11324"/>
                    <a:pt x="16558" y="11079"/>
                  </a:cubicBezTo>
                  <a:cubicBezTo>
                    <a:pt x="16660" y="10509"/>
                    <a:pt x="16762" y="9939"/>
                    <a:pt x="16843" y="9369"/>
                  </a:cubicBezTo>
                  <a:cubicBezTo>
                    <a:pt x="16884" y="9083"/>
                    <a:pt x="16925" y="8778"/>
                    <a:pt x="16966" y="8493"/>
                  </a:cubicBezTo>
                  <a:cubicBezTo>
                    <a:pt x="16966" y="8473"/>
                    <a:pt x="16966" y="8432"/>
                    <a:pt x="16966" y="8411"/>
                  </a:cubicBezTo>
                  <a:cubicBezTo>
                    <a:pt x="16884" y="8391"/>
                    <a:pt x="16803" y="8391"/>
                    <a:pt x="16742" y="8371"/>
                  </a:cubicBezTo>
                  <a:cubicBezTo>
                    <a:pt x="16712" y="8385"/>
                    <a:pt x="16715" y="8443"/>
                    <a:pt x="16688" y="8443"/>
                  </a:cubicBezTo>
                  <a:cubicBezTo>
                    <a:pt x="16677" y="8443"/>
                    <a:pt x="16662" y="8434"/>
                    <a:pt x="16640" y="8411"/>
                  </a:cubicBezTo>
                  <a:cubicBezTo>
                    <a:pt x="16640" y="8289"/>
                    <a:pt x="16640" y="8147"/>
                    <a:pt x="16680" y="8024"/>
                  </a:cubicBezTo>
                  <a:cubicBezTo>
                    <a:pt x="16721" y="7760"/>
                    <a:pt x="16782" y="7515"/>
                    <a:pt x="16843" y="7251"/>
                  </a:cubicBezTo>
                  <a:cubicBezTo>
                    <a:pt x="16884" y="7230"/>
                    <a:pt x="16945" y="7210"/>
                    <a:pt x="16986" y="7189"/>
                  </a:cubicBezTo>
                  <a:cubicBezTo>
                    <a:pt x="17006" y="7149"/>
                    <a:pt x="17027" y="7108"/>
                    <a:pt x="17047" y="7088"/>
                  </a:cubicBezTo>
                  <a:cubicBezTo>
                    <a:pt x="17108" y="7108"/>
                    <a:pt x="17128" y="7108"/>
                    <a:pt x="17169" y="7108"/>
                  </a:cubicBezTo>
                  <a:cubicBezTo>
                    <a:pt x="17169" y="6925"/>
                    <a:pt x="17190" y="6762"/>
                    <a:pt x="17190" y="6599"/>
                  </a:cubicBezTo>
                  <a:lnTo>
                    <a:pt x="16904" y="6456"/>
                  </a:lnTo>
                  <a:cubicBezTo>
                    <a:pt x="16904" y="6395"/>
                    <a:pt x="16904" y="6334"/>
                    <a:pt x="16925" y="6293"/>
                  </a:cubicBezTo>
                  <a:cubicBezTo>
                    <a:pt x="17006" y="6171"/>
                    <a:pt x="16966" y="6008"/>
                    <a:pt x="16966" y="5866"/>
                  </a:cubicBezTo>
                  <a:cubicBezTo>
                    <a:pt x="16966" y="5744"/>
                    <a:pt x="16884" y="5682"/>
                    <a:pt x="16803" y="5581"/>
                  </a:cubicBezTo>
                  <a:cubicBezTo>
                    <a:pt x="16823" y="5499"/>
                    <a:pt x="16864" y="5377"/>
                    <a:pt x="16843" y="5275"/>
                  </a:cubicBezTo>
                  <a:cubicBezTo>
                    <a:pt x="16803" y="5153"/>
                    <a:pt x="16823" y="5051"/>
                    <a:pt x="16864" y="4929"/>
                  </a:cubicBezTo>
                  <a:lnTo>
                    <a:pt x="16925" y="4929"/>
                  </a:lnTo>
                  <a:cubicBezTo>
                    <a:pt x="16884" y="4868"/>
                    <a:pt x="16843" y="4786"/>
                    <a:pt x="16884" y="4705"/>
                  </a:cubicBezTo>
                  <a:cubicBezTo>
                    <a:pt x="16904" y="4623"/>
                    <a:pt x="16945" y="4542"/>
                    <a:pt x="16925" y="4461"/>
                  </a:cubicBezTo>
                  <a:cubicBezTo>
                    <a:pt x="16884" y="4379"/>
                    <a:pt x="16966" y="4298"/>
                    <a:pt x="16925" y="4196"/>
                  </a:cubicBezTo>
                  <a:cubicBezTo>
                    <a:pt x="16904" y="4114"/>
                    <a:pt x="16945" y="3992"/>
                    <a:pt x="16945" y="3890"/>
                  </a:cubicBezTo>
                  <a:cubicBezTo>
                    <a:pt x="17006" y="3870"/>
                    <a:pt x="17047" y="3850"/>
                    <a:pt x="17088" y="3850"/>
                  </a:cubicBezTo>
                  <a:cubicBezTo>
                    <a:pt x="17149" y="3931"/>
                    <a:pt x="17190" y="4012"/>
                    <a:pt x="17251" y="4094"/>
                  </a:cubicBezTo>
                  <a:cubicBezTo>
                    <a:pt x="17190" y="4155"/>
                    <a:pt x="17149" y="4196"/>
                    <a:pt x="17108" y="4236"/>
                  </a:cubicBezTo>
                  <a:cubicBezTo>
                    <a:pt x="17108" y="4277"/>
                    <a:pt x="17128" y="4298"/>
                    <a:pt x="17128" y="4338"/>
                  </a:cubicBezTo>
                  <a:cubicBezTo>
                    <a:pt x="17190" y="4338"/>
                    <a:pt x="17271" y="4318"/>
                    <a:pt x="17312" y="4298"/>
                  </a:cubicBezTo>
                  <a:cubicBezTo>
                    <a:pt x="17373" y="4257"/>
                    <a:pt x="17414" y="4196"/>
                    <a:pt x="17454" y="4155"/>
                  </a:cubicBezTo>
                  <a:cubicBezTo>
                    <a:pt x="17291" y="4074"/>
                    <a:pt x="17373" y="3911"/>
                    <a:pt x="17312" y="3768"/>
                  </a:cubicBezTo>
                  <a:cubicBezTo>
                    <a:pt x="17230" y="3727"/>
                    <a:pt x="17128" y="3666"/>
                    <a:pt x="17149" y="3524"/>
                  </a:cubicBezTo>
                  <a:cubicBezTo>
                    <a:pt x="17169" y="3503"/>
                    <a:pt x="17210" y="3483"/>
                    <a:pt x="17230" y="3463"/>
                  </a:cubicBezTo>
                  <a:cubicBezTo>
                    <a:pt x="17230" y="3422"/>
                    <a:pt x="17230" y="3390"/>
                    <a:pt x="17230" y="3361"/>
                  </a:cubicBezTo>
                  <a:cubicBezTo>
                    <a:pt x="17251" y="3300"/>
                    <a:pt x="17271" y="3259"/>
                    <a:pt x="17291" y="3218"/>
                  </a:cubicBezTo>
                  <a:cubicBezTo>
                    <a:pt x="17291" y="3157"/>
                    <a:pt x="17291" y="3116"/>
                    <a:pt x="17291" y="3076"/>
                  </a:cubicBezTo>
                  <a:cubicBezTo>
                    <a:pt x="17332" y="3052"/>
                    <a:pt x="17365" y="3040"/>
                    <a:pt x="17393" y="3040"/>
                  </a:cubicBezTo>
                  <a:cubicBezTo>
                    <a:pt x="17435" y="3040"/>
                    <a:pt x="17462" y="3067"/>
                    <a:pt x="17475" y="3116"/>
                  </a:cubicBezTo>
                  <a:cubicBezTo>
                    <a:pt x="17454" y="3035"/>
                    <a:pt x="17434" y="2953"/>
                    <a:pt x="17414" y="2872"/>
                  </a:cubicBezTo>
                  <a:cubicBezTo>
                    <a:pt x="17495" y="2831"/>
                    <a:pt x="17495" y="2770"/>
                    <a:pt x="17414" y="2709"/>
                  </a:cubicBezTo>
                  <a:cubicBezTo>
                    <a:pt x="17352" y="2750"/>
                    <a:pt x="17291" y="2770"/>
                    <a:pt x="17230" y="2811"/>
                  </a:cubicBezTo>
                  <a:cubicBezTo>
                    <a:pt x="17149" y="2770"/>
                    <a:pt x="17067" y="2709"/>
                    <a:pt x="16966" y="2648"/>
                  </a:cubicBezTo>
                  <a:cubicBezTo>
                    <a:pt x="17047" y="2628"/>
                    <a:pt x="17088" y="2607"/>
                    <a:pt x="17169" y="2567"/>
                  </a:cubicBezTo>
                  <a:cubicBezTo>
                    <a:pt x="17027" y="2567"/>
                    <a:pt x="17027" y="2465"/>
                    <a:pt x="17006" y="2383"/>
                  </a:cubicBezTo>
                  <a:cubicBezTo>
                    <a:pt x="16986" y="2302"/>
                    <a:pt x="16843" y="2342"/>
                    <a:pt x="16864" y="2220"/>
                  </a:cubicBezTo>
                  <a:cubicBezTo>
                    <a:pt x="16884" y="2098"/>
                    <a:pt x="16742" y="2139"/>
                    <a:pt x="16701" y="2037"/>
                  </a:cubicBezTo>
                  <a:cubicBezTo>
                    <a:pt x="16721" y="2017"/>
                    <a:pt x="16762" y="1976"/>
                    <a:pt x="16782" y="1935"/>
                  </a:cubicBezTo>
                  <a:cubicBezTo>
                    <a:pt x="16843" y="1956"/>
                    <a:pt x="16884" y="1996"/>
                    <a:pt x="16945" y="2017"/>
                  </a:cubicBezTo>
                  <a:cubicBezTo>
                    <a:pt x="16986" y="1976"/>
                    <a:pt x="17027" y="1935"/>
                    <a:pt x="17067" y="1894"/>
                  </a:cubicBezTo>
                  <a:cubicBezTo>
                    <a:pt x="17067" y="1854"/>
                    <a:pt x="17047" y="1833"/>
                    <a:pt x="17047" y="1813"/>
                  </a:cubicBezTo>
                  <a:lnTo>
                    <a:pt x="17047" y="1813"/>
                  </a:lnTo>
                  <a:cubicBezTo>
                    <a:pt x="17061" y="1817"/>
                    <a:pt x="17075" y="1818"/>
                    <a:pt x="17088" y="1818"/>
                  </a:cubicBezTo>
                  <a:cubicBezTo>
                    <a:pt x="17149" y="1818"/>
                    <a:pt x="17197" y="1782"/>
                    <a:pt x="17230" y="1732"/>
                  </a:cubicBezTo>
                  <a:cubicBezTo>
                    <a:pt x="17190" y="1691"/>
                    <a:pt x="17128" y="1650"/>
                    <a:pt x="17088" y="1609"/>
                  </a:cubicBezTo>
                  <a:cubicBezTo>
                    <a:pt x="17067" y="1589"/>
                    <a:pt x="17088" y="1569"/>
                    <a:pt x="17088" y="1528"/>
                  </a:cubicBezTo>
                  <a:cubicBezTo>
                    <a:pt x="17128" y="1548"/>
                    <a:pt x="17149" y="1569"/>
                    <a:pt x="17190" y="1589"/>
                  </a:cubicBezTo>
                  <a:cubicBezTo>
                    <a:pt x="17251" y="1548"/>
                    <a:pt x="17332" y="1528"/>
                    <a:pt x="17414" y="1487"/>
                  </a:cubicBezTo>
                  <a:cubicBezTo>
                    <a:pt x="17454" y="1406"/>
                    <a:pt x="17475" y="1324"/>
                    <a:pt x="17495" y="1263"/>
                  </a:cubicBezTo>
                  <a:cubicBezTo>
                    <a:pt x="17414" y="1121"/>
                    <a:pt x="17352" y="998"/>
                    <a:pt x="17291" y="876"/>
                  </a:cubicBezTo>
                  <a:cubicBezTo>
                    <a:pt x="17210" y="958"/>
                    <a:pt x="17088" y="958"/>
                    <a:pt x="16986" y="1019"/>
                  </a:cubicBezTo>
                  <a:cubicBezTo>
                    <a:pt x="16986" y="998"/>
                    <a:pt x="16966" y="998"/>
                    <a:pt x="16966" y="978"/>
                  </a:cubicBezTo>
                  <a:cubicBezTo>
                    <a:pt x="16986" y="958"/>
                    <a:pt x="17006" y="917"/>
                    <a:pt x="17027" y="917"/>
                  </a:cubicBezTo>
                  <a:cubicBezTo>
                    <a:pt x="17088" y="876"/>
                    <a:pt x="17169" y="856"/>
                    <a:pt x="17251" y="835"/>
                  </a:cubicBezTo>
                  <a:cubicBezTo>
                    <a:pt x="17210" y="754"/>
                    <a:pt x="17149" y="673"/>
                    <a:pt x="17088" y="591"/>
                  </a:cubicBezTo>
                  <a:lnTo>
                    <a:pt x="16945" y="591"/>
                  </a:lnTo>
                  <a:cubicBezTo>
                    <a:pt x="16904" y="611"/>
                    <a:pt x="16864" y="652"/>
                    <a:pt x="16803" y="713"/>
                  </a:cubicBezTo>
                  <a:cubicBezTo>
                    <a:pt x="16803" y="632"/>
                    <a:pt x="16803" y="611"/>
                    <a:pt x="16782" y="571"/>
                  </a:cubicBezTo>
                  <a:cubicBezTo>
                    <a:pt x="16742" y="510"/>
                    <a:pt x="16619" y="550"/>
                    <a:pt x="16599" y="448"/>
                  </a:cubicBezTo>
                  <a:cubicBezTo>
                    <a:pt x="16599" y="428"/>
                    <a:pt x="16579" y="428"/>
                    <a:pt x="16579" y="428"/>
                  </a:cubicBezTo>
                  <a:cubicBezTo>
                    <a:pt x="16558" y="469"/>
                    <a:pt x="16538" y="489"/>
                    <a:pt x="16518" y="510"/>
                  </a:cubicBezTo>
                  <a:cubicBezTo>
                    <a:pt x="16409" y="510"/>
                    <a:pt x="16397" y="381"/>
                    <a:pt x="16310" y="381"/>
                  </a:cubicBezTo>
                  <a:cubicBezTo>
                    <a:pt x="16299" y="381"/>
                    <a:pt x="16287" y="383"/>
                    <a:pt x="16273" y="387"/>
                  </a:cubicBezTo>
                  <a:cubicBezTo>
                    <a:pt x="16253" y="489"/>
                    <a:pt x="16212" y="591"/>
                    <a:pt x="16171" y="693"/>
                  </a:cubicBezTo>
                  <a:cubicBezTo>
                    <a:pt x="16049" y="734"/>
                    <a:pt x="15947" y="774"/>
                    <a:pt x="15825" y="795"/>
                  </a:cubicBezTo>
                  <a:cubicBezTo>
                    <a:pt x="15744" y="774"/>
                    <a:pt x="15683" y="734"/>
                    <a:pt x="15601" y="693"/>
                  </a:cubicBezTo>
                  <a:cubicBezTo>
                    <a:pt x="15601" y="571"/>
                    <a:pt x="15642" y="489"/>
                    <a:pt x="15723" y="408"/>
                  </a:cubicBezTo>
                  <a:cubicBezTo>
                    <a:pt x="15723" y="408"/>
                    <a:pt x="15703" y="387"/>
                    <a:pt x="15703" y="367"/>
                  </a:cubicBezTo>
                  <a:cubicBezTo>
                    <a:pt x="15662" y="387"/>
                    <a:pt x="15621" y="428"/>
                    <a:pt x="15601" y="448"/>
                  </a:cubicBezTo>
                  <a:cubicBezTo>
                    <a:pt x="15560" y="448"/>
                    <a:pt x="15499" y="428"/>
                    <a:pt x="15418" y="428"/>
                  </a:cubicBezTo>
                  <a:cubicBezTo>
                    <a:pt x="15520" y="550"/>
                    <a:pt x="15581" y="673"/>
                    <a:pt x="15499" y="795"/>
                  </a:cubicBezTo>
                  <a:cubicBezTo>
                    <a:pt x="15499" y="815"/>
                    <a:pt x="15601" y="795"/>
                    <a:pt x="15540" y="876"/>
                  </a:cubicBezTo>
                  <a:cubicBezTo>
                    <a:pt x="15530" y="878"/>
                    <a:pt x="15521" y="879"/>
                    <a:pt x="15511" y="879"/>
                  </a:cubicBezTo>
                  <a:cubicBezTo>
                    <a:pt x="15446" y="879"/>
                    <a:pt x="15375" y="844"/>
                    <a:pt x="15301" y="844"/>
                  </a:cubicBezTo>
                  <a:cubicBezTo>
                    <a:pt x="15266" y="844"/>
                    <a:pt x="15230" y="852"/>
                    <a:pt x="15194" y="876"/>
                  </a:cubicBezTo>
                  <a:cubicBezTo>
                    <a:pt x="15133" y="937"/>
                    <a:pt x="15072" y="1019"/>
                    <a:pt x="14990" y="1121"/>
                  </a:cubicBezTo>
                  <a:cubicBezTo>
                    <a:pt x="14949" y="1121"/>
                    <a:pt x="14888" y="1141"/>
                    <a:pt x="14827" y="1161"/>
                  </a:cubicBezTo>
                  <a:cubicBezTo>
                    <a:pt x="14827" y="1283"/>
                    <a:pt x="14685" y="1304"/>
                    <a:pt x="14685" y="1406"/>
                  </a:cubicBezTo>
                  <a:cubicBezTo>
                    <a:pt x="14603" y="1406"/>
                    <a:pt x="14542" y="1385"/>
                    <a:pt x="14461" y="1385"/>
                  </a:cubicBezTo>
                  <a:cubicBezTo>
                    <a:pt x="14481" y="1406"/>
                    <a:pt x="14481" y="1426"/>
                    <a:pt x="14481" y="1446"/>
                  </a:cubicBezTo>
                  <a:cubicBezTo>
                    <a:pt x="14440" y="1482"/>
                    <a:pt x="14400" y="1493"/>
                    <a:pt x="14362" y="1493"/>
                  </a:cubicBezTo>
                  <a:cubicBezTo>
                    <a:pt x="14289" y="1493"/>
                    <a:pt x="14218" y="1453"/>
                    <a:pt x="14144" y="1453"/>
                  </a:cubicBezTo>
                  <a:cubicBezTo>
                    <a:pt x="14121" y="1453"/>
                    <a:pt x="14098" y="1456"/>
                    <a:pt x="14074" y="1467"/>
                  </a:cubicBezTo>
                  <a:cubicBezTo>
                    <a:pt x="14074" y="1385"/>
                    <a:pt x="14094" y="1345"/>
                    <a:pt x="14094" y="1283"/>
                  </a:cubicBezTo>
                  <a:cubicBezTo>
                    <a:pt x="14118" y="1270"/>
                    <a:pt x="14141" y="1264"/>
                    <a:pt x="14162" y="1264"/>
                  </a:cubicBezTo>
                  <a:cubicBezTo>
                    <a:pt x="14254" y="1264"/>
                    <a:pt x="14322" y="1370"/>
                    <a:pt x="14407" y="1370"/>
                  </a:cubicBezTo>
                  <a:cubicBezTo>
                    <a:pt x="14418" y="1370"/>
                    <a:pt x="14429" y="1369"/>
                    <a:pt x="14440" y="1365"/>
                  </a:cubicBezTo>
                  <a:cubicBezTo>
                    <a:pt x="14399" y="1263"/>
                    <a:pt x="14257" y="1222"/>
                    <a:pt x="14196" y="1141"/>
                  </a:cubicBezTo>
                  <a:lnTo>
                    <a:pt x="14053" y="1141"/>
                  </a:lnTo>
                  <a:cubicBezTo>
                    <a:pt x="14013" y="1039"/>
                    <a:pt x="13931" y="998"/>
                    <a:pt x="13850" y="978"/>
                  </a:cubicBezTo>
                  <a:cubicBezTo>
                    <a:pt x="13829" y="978"/>
                    <a:pt x="13829" y="958"/>
                    <a:pt x="13829" y="937"/>
                  </a:cubicBezTo>
                  <a:cubicBezTo>
                    <a:pt x="13870" y="917"/>
                    <a:pt x="13911" y="897"/>
                    <a:pt x="13972" y="876"/>
                  </a:cubicBezTo>
                  <a:cubicBezTo>
                    <a:pt x="13893" y="745"/>
                    <a:pt x="13856" y="698"/>
                    <a:pt x="13764" y="698"/>
                  </a:cubicBezTo>
                  <a:cubicBezTo>
                    <a:pt x="13713" y="698"/>
                    <a:pt x="13645" y="712"/>
                    <a:pt x="13544" y="734"/>
                  </a:cubicBezTo>
                  <a:cubicBezTo>
                    <a:pt x="13483" y="795"/>
                    <a:pt x="13422" y="856"/>
                    <a:pt x="13340" y="917"/>
                  </a:cubicBezTo>
                  <a:cubicBezTo>
                    <a:pt x="13310" y="908"/>
                    <a:pt x="13280" y="904"/>
                    <a:pt x="13252" y="904"/>
                  </a:cubicBezTo>
                  <a:cubicBezTo>
                    <a:pt x="13147" y="904"/>
                    <a:pt x="13054" y="959"/>
                    <a:pt x="12974" y="1039"/>
                  </a:cubicBezTo>
                  <a:cubicBezTo>
                    <a:pt x="12791" y="1222"/>
                    <a:pt x="12628" y="1426"/>
                    <a:pt x="12485" y="1650"/>
                  </a:cubicBezTo>
                  <a:cubicBezTo>
                    <a:pt x="12444" y="1691"/>
                    <a:pt x="12424" y="1752"/>
                    <a:pt x="12404" y="1793"/>
                  </a:cubicBezTo>
                  <a:cubicBezTo>
                    <a:pt x="12444" y="1854"/>
                    <a:pt x="12505" y="1894"/>
                    <a:pt x="12546" y="1956"/>
                  </a:cubicBezTo>
                  <a:lnTo>
                    <a:pt x="12526" y="1956"/>
                  </a:lnTo>
                  <a:cubicBezTo>
                    <a:pt x="12607" y="1976"/>
                    <a:pt x="12668" y="2017"/>
                    <a:pt x="12668" y="2118"/>
                  </a:cubicBezTo>
                  <a:cubicBezTo>
                    <a:pt x="12668" y="2118"/>
                    <a:pt x="12689" y="2118"/>
                    <a:pt x="12709" y="2139"/>
                  </a:cubicBezTo>
                  <a:cubicBezTo>
                    <a:pt x="12750" y="2057"/>
                    <a:pt x="12770" y="1976"/>
                    <a:pt x="12892" y="1976"/>
                  </a:cubicBezTo>
                  <a:cubicBezTo>
                    <a:pt x="12974" y="1976"/>
                    <a:pt x="13076" y="1996"/>
                    <a:pt x="13137" y="2017"/>
                  </a:cubicBezTo>
                  <a:cubicBezTo>
                    <a:pt x="13218" y="1976"/>
                    <a:pt x="13259" y="1956"/>
                    <a:pt x="13300" y="1935"/>
                  </a:cubicBezTo>
                  <a:cubicBezTo>
                    <a:pt x="13320" y="1935"/>
                    <a:pt x="13320" y="1956"/>
                    <a:pt x="13340" y="1956"/>
                  </a:cubicBezTo>
                  <a:cubicBezTo>
                    <a:pt x="13320" y="1996"/>
                    <a:pt x="13300" y="2057"/>
                    <a:pt x="13279" y="2078"/>
                  </a:cubicBezTo>
                  <a:cubicBezTo>
                    <a:pt x="13361" y="2241"/>
                    <a:pt x="13483" y="2342"/>
                    <a:pt x="13524" y="2505"/>
                  </a:cubicBezTo>
                  <a:cubicBezTo>
                    <a:pt x="13463" y="2567"/>
                    <a:pt x="13402" y="2628"/>
                    <a:pt x="13340" y="2709"/>
                  </a:cubicBezTo>
                  <a:cubicBezTo>
                    <a:pt x="13361" y="2770"/>
                    <a:pt x="13381" y="2852"/>
                    <a:pt x="13381" y="2913"/>
                  </a:cubicBezTo>
                  <a:cubicBezTo>
                    <a:pt x="13320" y="2953"/>
                    <a:pt x="13279" y="2994"/>
                    <a:pt x="13218" y="3035"/>
                  </a:cubicBezTo>
                  <a:cubicBezTo>
                    <a:pt x="13279" y="3096"/>
                    <a:pt x="13320" y="3137"/>
                    <a:pt x="13361" y="3198"/>
                  </a:cubicBezTo>
                  <a:cubicBezTo>
                    <a:pt x="13300" y="3198"/>
                    <a:pt x="13259" y="3198"/>
                    <a:pt x="13218" y="3218"/>
                  </a:cubicBezTo>
                  <a:cubicBezTo>
                    <a:pt x="13198" y="3259"/>
                    <a:pt x="13178" y="3300"/>
                    <a:pt x="13157" y="3361"/>
                  </a:cubicBezTo>
                  <a:cubicBezTo>
                    <a:pt x="13116" y="3361"/>
                    <a:pt x="13076" y="3361"/>
                    <a:pt x="13055" y="3381"/>
                  </a:cubicBezTo>
                  <a:cubicBezTo>
                    <a:pt x="12980" y="3343"/>
                    <a:pt x="13044" y="3236"/>
                    <a:pt x="12958" y="3236"/>
                  </a:cubicBezTo>
                  <a:cubicBezTo>
                    <a:pt x="12951" y="3236"/>
                    <a:pt x="12942" y="3237"/>
                    <a:pt x="12933" y="3239"/>
                  </a:cubicBezTo>
                  <a:cubicBezTo>
                    <a:pt x="12913" y="3300"/>
                    <a:pt x="12872" y="3381"/>
                    <a:pt x="12852" y="3442"/>
                  </a:cubicBezTo>
                  <a:cubicBezTo>
                    <a:pt x="12811" y="3402"/>
                    <a:pt x="12770" y="3381"/>
                    <a:pt x="12750" y="3361"/>
                  </a:cubicBezTo>
                  <a:cubicBezTo>
                    <a:pt x="12668" y="3381"/>
                    <a:pt x="12587" y="3402"/>
                    <a:pt x="12526" y="3402"/>
                  </a:cubicBezTo>
                  <a:cubicBezTo>
                    <a:pt x="12485" y="3463"/>
                    <a:pt x="12444" y="3524"/>
                    <a:pt x="12424" y="3585"/>
                  </a:cubicBezTo>
                  <a:cubicBezTo>
                    <a:pt x="12465" y="3687"/>
                    <a:pt x="12587" y="3727"/>
                    <a:pt x="12505" y="3870"/>
                  </a:cubicBezTo>
                  <a:lnTo>
                    <a:pt x="12404" y="3870"/>
                  </a:lnTo>
                  <a:cubicBezTo>
                    <a:pt x="12383" y="3809"/>
                    <a:pt x="12363" y="3727"/>
                    <a:pt x="12322" y="3666"/>
                  </a:cubicBezTo>
                  <a:cubicBezTo>
                    <a:pt x="12302" y="3605"/>
                    <a:pt x="12261" y="3544"/>
                    <a:pt x="12241" y="3483"/>
                  </a:cubicBezTo>
                  <a:cubicBezTo>
                    <a:pt x="12281" y="3442"/>
                    <a:pt x="12322" y="3422"/>
                    <a:pt x="12343" y="3402"/>
                  </a:cubicBezTo>
                  <a:cubicBezTo>
                    <a:pt x="12343" y="3300"/>
                    <a:pt x="12302" y="3279"/>
                    <a:pt x="12220" y="3279"/>
                  </a:cubicBezTo>
                  <a:cubicBezTo>
                    <a:pt x="12139" y="3259"/>
                    <a:pt x="12119" y="3198"/>
                    <a:pt x="12078" y="3116"/>
                  </a:cubicBezTo>
                  <a:cubicBezTo>
                    <a:pt x="12057" y="3055"/>
                    <a:pt x="12037" y="3015"/>
                    <a:pt x="12017" y="2933"/>
                  </a:cubicBezTo>
                  <a:cubicBezTo>
                    <a:pt x="11956" y="2974"/>
                    <a:pt x="11915" y="2994"/>
                    <a:pt x="11874" y="3035"/>
                  </a:cubicBezTo>
                  <a:cubicBezTo>
                    <a:pt x="11854" y="3035"/>
                    <a:pt x="11813" y="3015"/>
                    <a:pt x="11793" y="3015"/>
                  </a:cubicBezTo>
                  <a:cubicBezTo>
                    <a:pt x="11793" y="3076"/>
                    <a:pt x="11793" y="3096"/>
                    <a:pt x="11793" y="3096"/>
                  </a:cubicBezTo>
                  <a:cubicBezTo>
                    <a:pt x="11732" y="3116"/>
                    <a:pt x="11691" y="3116"/>
                    <a:pt x="11670" y="3116"/>
                  </a:cubicBezTo>
                  <a:cubicBezTo>
                    <a:pt x="11528" y="3381"/>
                    <a:pt x="11406" y="3646"/>
                    <a:pt x="11263" y="3911"/>
                  </a:cubicBezTo>
                  <a:cubicBezTo>
                    <a:pt x="11304" y="3951"/>
                    <a:pt x="11345" y="3992"/>
                    <a:pt x="11365" y="4033"/>
                  </a:cubicBezTo>
                  <a:lnTo>
                    <a:pt x="11365" y="4012"/>
                  </a:lnTo>
                  <a:cubicBezTo>
                    <a:pt x="11508" y="4012"/>
                    <a:pt x="11650" y="4012"/>
                    <a:pt x="11691" y="4196"/>
                  </a:cubicBezTo>
                  <a:cubicBezTo>
                    <a:pt x="11732" y="4175"/>
                    <a:pt x="11772" y="4175"/>
                    <a:pt x="11793" y="4175"/>
                  </a:cubicBezTo>
                  <a:cubicBezTo>
                    <a:pt x="11813" y="4135"/>
                    <a:pt x="11813" y="4114"/>
                    <a:pt x="11813" y="4074"/>
                  </a:cubicBezTo>
                  <a:lnTo>
                    <a:pt x="11935" y="4074"/>
                  </a:lnTo>
                  <a:cubicBezTo>
                    <a:pt x="11976" y="4074"/>
                    <a:pt x="12017" y="4053"/>
                    <a:pt x="12057" y="4053"/>
                  </a:cubicBezTo>
                  <a:cubicBezTo>
                    <a:pt x="12037" y="3972"/>
                    <a:pt x="11976" y="3972"/>
                    <a:pt x="11935" y="3972"/>
                  </a:cubicBezTo>
                  <a:cubicBezTo>
                    <a:pt x="11874" y="3931"/>
                    <a:pt x="11813" y="3890"/>
                    <a:pt x="11833" y="3768"/>
                  </a:cubicBezTo>
                  <a:lnTo>
                    <a:pt x="11833" y="3768"/>
                  </a:lnTo>
                  <a:cubicBezTo>
                    <a:pt x="11956" y="3850"/>
                    <a:pt x="12057" y="3911"/>
                    <a:pt x="12159" y="3972"/>
                  </a:cubicBezTo>
                  <a:cubicBezTo>
                    <a:pt x="12159" y="3911"/>
                    <a:pt x="12159" y="3829"/>
                    <a:pt x="12159" y="3768"/>
                  </a:cubicBezTo>
                  <a:cubicBezTo>
                    <a:pt x="12220" y="3748"/>
                    <a:pt x="12241" y="3748"/>
                    <a:pt x="12281" y="3727"/>
                  </a:cubicBezTo>
                  <a:cubicBezTo>
                    <a:pt x="12302" y="3768"/>
                    <a:pt x="12302" y="3788"/>
                    <a:pt x="12302" y="3788"/>
                  </a:cubicBezTo>
                  <a:cubicBezTo>
                    <a:pt x="12322" y="3911"/>
                    <a:pt x="12220" y="3931"/>
                    <a:pt x="12159" y="3951"/>
                  </a:cubicBezTo>
                  <a:cubicBezTo>
                    <a:pt x="12200" y="3992"/>
                    <a:pt x="12241" y="4033"/>
                    <a:pt x="12281" y="4074"/>
                  </a:cubicBezTo>
                  <a:cubicBezTo>
                    <a:pt x="12363" y="4074"/>
                    <a:pt x="12424" y="4053"/>
                    <a:pt x="12485" y="4053"/>
                  </a:cubicBezTo>
                  <a:cubicBezTo>
                    <a:pt x="12546" y="4155"/>
                    <a:pt x="12607" y="4236"/>
                    <a:pt x="12648" y="4298"/>
                  </a:cubicBezTo>
                  <a:cubicBezTo>
                    <a:pt x="12628" y="4501"/>
                    <a:pt x="12628" y="4501"/>
                    <a:pt x="12567" y="4583"/>
                  </a:cubicBezTo>
                  <a:cubicBezTo>
                    <a:pt x="12505" y="4583"/>
                    <a:pt x="12465" y="4562"/>
                    <a:pt x="12383" y="4562"/>
                  </a:cubicBezTo>
                  <a:cubicBezTo>
                    <a:pt x="12383" y="4583"/>
                    <a:pt x="12383" y="4623"/>
                    <a:pt x="12383" y="4644"/>
                  </a:cubicBezTo>
                  <a:cubicBezTo>
                    <a:pt x="12343" y="4664"/>
                    <a:pt x="12281" y="4685"/>
                    <a:pt x="12220" y="4705"/>
                  </a:cubicBezTo>
                  <a:cubicBezTo>
                    <a:pt x="12281" y="4827"/>
                    <a:pt x="12322" y="4929"/>
                    <a:pt x="12383" y="5031"/>
                  </a:cubicBezTo>
                  <a:cubicBezTo>
                    <a:pt x="12343" y="5051"/>
                    <a:pt x="12302" y="5092"/>
                    <a:pt x="12261" y="5112"/>
                  </a:cubicBezTo>
                  <a:cubicBezTo>
                    <a:pt x="12241" y="5071"/>
                    <a:pt x="12200" y="5051"/>
                    <a:pt x="12180" y="5010"/>
                  </a:cubicBezTo>
                  <a:cubicBezTo>
                    <a:pt x="12119" y="4970"/>
                    <a:pt x="12057" y="4949"/>
                    <a:pt x="11976" y="4909"/>
                  </a:cubicBezTo>
                  <a:cubicBezTo>
                    <a:pt x="11976" y="5092"/>
                    <a:pt x="11874" y="5214"/>
                    <a:pt x="11793" y="5336"/>
                  </a:cubicBezTo>
                  <a:cubicBezTo>
                    <a:pt x="11732" y="5336"/>
                    <a:pt x="11670" y="5336"/>
                    <a:pt x="11609" y="5316"/>
                  </a:cubicBezTo>
                  <a:cubicBezTo>
                    <a:pt x="11569" y="5397"/>
                    <a:pt x="11548" y="5438"/>
                    <a:pt x="11528" y="5499"/>
                  </a:cubicBezTo>
                  <a:cubicBezTo>
                    <a:pt x="11487" y="5520"/>
                    <a:pt x="11446" y="5540"/>
                    <a:pt x="11426" y="5540"/>
                  </a:cubicBezTo>
                  <a:cubicBezTo>
                    <a:pt x="11426" y="5581"/>
                    <a:pt x="11426" y="5621"/>
                    <a:pt x="11426" y="5642"/>
                  </a:cubicBezTo>
                  <a:cubicBezTo>
                    <a:pt x="11406" y="5682"/>
                    <a:pt x="11406" y="5723"/>
                    <a:pt x="11406" y="5805"/>
                  </a:cubicBezTo>
                  <a:cubicBezTo>
                    <a:pt x="11324" y="5744"/>
                    <a:pt x="11263" y="5703"/>
                    <a:pt x="11202" y="5621"/>
                  </a:cubicBezTo>
                  <a:cubicBezTo>
                    <a:pt x="11284" y="5621"/>
                    <a:pt x="11345" y="5621"/>
                    <a:pt x="11385" y="5642"/>
                  </a:cubicBezTo>
                  <a:cubicBezTo>
                    <a:pt x="11307" y="5524"/>
                    <a:pt x="11266" y="5388"/>
                    <a:pt x="11100" y="5378"/>
                  </a:cubicBezTo>
                  <a:lnTo>
                    <a:pt x="11100" y="5378"/>
                  </a:lnTo>
                  <a:cubicBezTo>
                    <a:pt x="11100" y="5418"/>
                    <a:pt x="11121" y="5438"/>
                    <a:pt x="11141" y="5479"/>
                  </a:cubicBezTo>
                  <a:cubicBezTo>
                    <a:pt x="11061" y="5575"/>
                    <a:pt x="10981" y="5608"/>
                    <a:pt x="10872" y="5608"/>
                  </a:cubicBezTo>
                  <a:cubicBezTo>
                    <a:pt x="10842" y="5608"/>
                    <a:pt x="10809" y="5605"/>
                    <a:pt x="10774" y="5601"/>
                  </a:cubicBezTo>
                  <a:cubicBezTo>
                    <a:pt x="10835" y="5540"/>
                    <a:pt x="10876" y="5499"/>
                    <a:pt x="10917" y="5458"/>
                  </a:cubicBezTo>
                  <a:lnTo>
                    <a:pt x="10917" y="5458"/>
                  </a:lnTo>
                  <a:cubicBezTo>
                    <a:pt x="10892" y="5469"/>
                    <a:pt x="10872" y="5473"/>
                    <a:pt x="10855" y="5473"/>
                  </a:cubicBezTo>
                  <a:cubicBezTo>
                    <a:pt x="10773" y="5473"/>
                    <a:pt x="10764" y="5370"/>
                    <a:pt x="10713" y="5336"/>
                  </a:cubicBezTo>
                  <a:cubicBezTo>
                    <a:pt x="10673" y="5397"/>
                    <a:pt x="10652" y="5479"/>
                    <a:pt x="10611" y="5540"/>
                  </a:cubicBezTo>
                  <a:cubicBezTo>
                    <a:pt x="10530" y="5744"/>
                    <a:pt x="10428" y="5927"/>
                    <a:pt x="10367" y="6110"/>
                  </a:cubicBezTo>
                  <a:cubicBezTo>
                    <a:pt x="10306" y="6314"/>
                    <a:pt x="10184" y="6497"/>
                    <a:pt x="10123" y="6701"/>
                  </a:cubicBezTo>
                  <a:cubicBezTo>
                    <a:pt x="10062" y="6864"/>
                    <a:pt x="10021" y="7006"/>
                    <a:pt x="9980" y="7169"/>
                  </a:cubicBezTo>
                  <a:cubicBezTo>
                    <a:pt x="9964" y="7202"/>
                    <a:pt x="9947" y="7236"/>
                    <a:pt x="9897" y="7236"/>
                  </a:cubicBezTo>
                  <a:cubicBezTo>
                    <a:pt x="9886" y="7236"/>
                    <a:pt x="9873" y="7234"/>
                    <a:pt x="9858" y="7230"/>
                  </a:cubicBezTo>
                  <a:cubicBezTo>
                    <a:pt x="9899" y="6803"/>
                    <a:pt x="9919" y="6355"/>
                    <a:pt x="9960" y="5906"/>
                  </a:cubicBezTo>
                  <a:lnTo>
                    <a:pt x="9756" y="5906"/>
                  </a:lnTo>
                  <a:cubicBezTo>
                    <a:pt x="9715" y="5866"/>
                    <a:pt x="9654" y="5825"/>
                    <a:pt x="9593" y="5764"/>
                  </a:cubicBezTo>
                  <a:cubicBezTo>
                    <a:pt x="9593" y="5581"/>
                    <a:pt x="9573" y="5418"/>
                    <a:pt x="9654" y="5234"/>
                  </a:cubicBezTo>
                  <a:cubicBezTo>
                    <a:pt x="9573" y="5051"/>
                    <a:pt x="9715" y="4868"/>
                    <a:pt x="9634" y="4685"/>
                  </a:cubicBezTo>
                  <a:cubicBezTo>
                    <a:pt x="9736" y="4623"/>
                    <a:pt x="9817" y="4562"/>
                    <a:pt x="9776" y="4440"/>
                  </a:cubicBezTo>
                  <a:cubicBezTo>
                    <a:pt x="9776" y="4420"/>
                    <a:pt x="9797" y="4379"/>
                    <a:pt x="9797" y="4359"/>
                  </a:cubicBezTo>
                  <a:cubicBezTo>
                    <a:pt x="9776" y="4298"/>
                    <a:pt x="9715" y="4257"/>
                    <a:pt x="9756" y="4175"/>
                  </a:cubicBezTo>
                  <a:cubicBezTo>
                    <a:pt x="9775" y="4169"/>
                    <a:pt x="9794" y="4167"/>
                    <a:pt x="9813" y="4167"/>
                  </a:cubicBezTo>
                  <a:cubicBezTo>
                    <a:pt x="9882" y="4167"/>
                    <a:pt x="9954" y="4197"/>
                    <a:pt x="10025" y="4197"/>
                  </a:cubicBezTo>
                  <a:cubicBezTo>
                    <a:pt x="10065" y="4197"/>
                    <a:pt x="10105" y="4187"/>
                    <a:pt x="10143" y="4155"/>
                  </a:cubicBezTo>
                  <a:cubicBezTo>
                    <a:pt x="10102" y="4074"/>
                    <a:pt x="10082" y="3972"/>
                    <a:pt x="10062" y="3890"/>
                  </a:cubicBezTo>
                  <a:cubicBezTo>
                    <a:pt x="10082" y="3870"/>
                    <a:pt x="10123" y="3850"/>
                    <a:pt x="10143" y="3829"/>
                  </a:cubicBezTo>
                  <a:cubicBezTo>
                    <a:pt x="10123" y="3748"/>
                    <a:pt x="10102" y="3687"/>
                    <a:pt x="10082" y="3646"/>
                  </a:cubicBezTo>
                  <a:cubicBezTo>
                    <a:pt x="10123" y="3585"/>
                    <a:pt x="10143" y="3544"/>
                    <a:pt x="10184" y="3503"/>
                  </a:cubicBezTo>
                  <a:cubicBezTo>
                    <a:pt x="10184" y="3402"/>
                    <a:pt x="10204" y="3300"/>
                    <a:pt x="10163" y="3239"/>
                  </a:cubicBezTo>
                  <a:cubicBezTo>
                    <a:pt x="10102" y="3137"/>
                    <a:pt x="10184" y="3035"/>
                    <a:pt x="10143" y="2953"/>
                  </a:cubicBezTo>
                  <a:cubicBezTo>
                    <a:pt x="10102" y="2831"/>
                    <a:pt x="10041" y="2729"/>
                    <a:pt x="9980" y="2607"/>
                  </a:cubicBezTo>
                  <a:cubicBezTo>
                    <a:pt x="9980" y="2505"/>
                    <a:pt x="10062" y="2404"/>
                    <a:pt x="9960" y="2281"/>
                  </a:cubicBezTo>
                  <a:cubicBezTo>
                    <a:pt x="9899" y="2281"/>
                    <a:pt x="9817" y="2302"/>
                    <a:pt x="9736" y="2302"/>
                  </a:cubicBezTo>
                  <a:cubicBezTo>
                    <a:pt x="9756" y="2342"/>
                    <a:pt x="9797" y="2404"/>
                    <a:pt x="9838" y="2465"/>
                  </a:cubicBezTo>
                  <a:cubicBezTo>
                    <a:pt x="9756" y="2444"/>
                    <a:pt x="9715" y="2444"/>
                    <a:pt x="9675" y="2424"/>
                  </a:cubicBezTo>
                  <a:cubicBezTo>
                    <a:pt x="9593" y="2383"/>
                    <a:pt x="9573" y="2302"/>
                    <a:pt x="9552" y="2200"/>
                  </a:cubicBezTo>
                  <a:lnTo>
                    <a:pt x="9552" y="2200"/>
                  </a:lnTo>
                  <a:cubicBezTo>
                    <a:pt x="9634" y="2241"/>
                    <a:pt x="9695" y="2281"/>
                    <a:pt x="9736" y="2302"/>
                  </a:cubicBezTo>
                  <a:cubicBezTo>
                    <a:pt x="9695" y="2241"/>
                    <a:pt x="9634" y="2159"/>
                    <a:pt x="9573" y="2098"/>
                  </a:cubicBezTo>
                  <a:cubicBezTo>
                    <a:pt x="9491" y="2078"/>
                    <a:pt x="9410" y="2078"/>
                    <a:pt x="9328" y="2057"/>
                  </a:cubicBezTo>
                  <a:cubicBezTo>
                    <a:pt x="9288" y="2118"/>
                    <a:pt x="9267" y="2159"/>
                    <a:pt x="9247" y="2200"/>
                  </a:cubicBezTo>
                  <a:cubicBezTo>
                    <a:pt x="9125" y="2180"/>
                    <a:pt x="9166" y="2078"/>
                    <a:pt x="9104" y="2017"/>
                  </a:cubicBezTo>
                  <a:cubicBezTo>
                    <a:pt x="9003" y="2078"/>
                    <a:pt x="8860" y="2098"/>
                    <a:pt x="8819" y="2180"/>
                  </a:cubicBezTo>
                  <a:cubicBezTo>
                    <a:pt x="8799" y="2281"/>
                    <a:pt x="8779" y="2342"/>
                    <a:pt x="8758" y="2383"/>
                  </a:cubicBezTo>
                  <a:cubicBezTo>
                    <a:pt x="8717" y="2383"/>
                    <a:pt x="8677" y="2383"/>
                    <a:pt x="8636" y="2363"/>
                  </a:cubicBezTo>
                  <a:cubicBezTo>
                    <a:pt x="8575" y="2444"/>
                    <a:pt x="8514" y="2505"/>
                    <a:pt x="8473" y="2567"/>
                  </a:cubicBezTo>
                  <a:cubicBezTo>
                    <a:pt x="8473" y="2628"/>
                    <a:pt x="8493" y="2668"/>
                    <a:pt x="8493" y="2709"/>
                  </a:cubicBezTo>
                  <a:lnTo>
                    <a:pt x="8371" y="2709"/>
                  </a:lnTo>
                  <a:cubicBezTo>
                    <a:pt x="8412" y="2770"/>
                    <a:pt x="8432" y="2831"/>
                    <a:pt x="8453" y="2872"/>
                  </a:cubicBezTo>
                  <a:cubicBezTo>
                    <a:pt x="8351" y="2933"/>
                    <a:pt x="8269" y="2974"/>
                    <a:pt x="8168" y="3035"/>
                  </a:cubicBezTo>
                  <a:cubicBezTo>
                    <a:pt x="8168" y="2994"/>
                    <a:pt x="8168" y="2953"/>
                    <a:pt x="8147" y="2913"/>
                  </a:cubicBezTo>
                  <a:cubicBezTo>
                    <a:pt x="8045" y="2892"/>
                    <a:pt x="7944" y="2872"/>
                    <a:pt x="7821" y="2852"/>
                  </a:cubicBezTo>
                  <a:cubicBezTo>
                    <a:pt x="7760" y="2811"/>
                    <a:pt x="7699" y="2750"/>
                    <a:pt x="7679" y="2648"/>
                  </a:cubicBezTo>
                  <a:cubicBezTo>
                    <a:pt x="7658" y="2587"/>
                    <a:pt x="7638" y="2587"/>
                    <a:pt x="7516" y="2567"/>
                  </a:cubicBezTo>
                  <a:lnTo>
                    <a:pt x="7516" y="2567"/>
                  </a:lnTo>
                  <a:cubicBezTo>
                    <a:pt x="7557" y="2628"/>
                    <a:pt x="7597" y="2729"/>
                    <a:pt x="7618" y="2811"/>
                  </a:cubicBezTo>
                  <a:cubicBezTo>
                    <a:pt x="7638" y="2811"/>
                    <a:pt x="7618" y="2831"/>
                    <a:pt x="7597" y="2852"/>
                  </a:cubicBezTo>
                  <a:cubicBezTo>
                    <a:pt x="7557" y="2852"/>
                    <a:pt x="7516" y="2872"/>
                    <a:pt x="7455" y="2872"/>
                  </a:cubicBezTo>
                  <a:cubicBezTo>
                    <a:pt x="7475" y="2953"/>
                    <a:pt x="7496" y="3015"/>
                    <a:pt x="7516" y="3096"/>
                  </a:cubicBezTo>
                  <a:cubicBezTo>
                    <a:pt x="7496" y="3096"/>
                    <a:pt x="7475" y="3076"/>
                    <a:pt x="7414" y="3076"/>
                  </a:cubicBezTo>
                  <a:cubicBezTo>
                    <a:pt x="7353" y="3442"/>
                    <a:pt x="7312" y="3809"/>
                    <a:pt x="7292" y="4196"/>
                  </a:cubicBezTo>
                  <a:cubicBezTo>
                    <a:pt x="7282" y="4193"/>
                    <a:pt x="7273" y="4192"/>
                    <a:pt x="7263" y="4192"/>
                  </a:cubicBezTo>
                  <a:cubicBezTo>
                    <a:pt x="7214" y="4192"/>
                    <a:pt x="7164" y="4219"/>
                    <a:pt x="7109" y="4219"/>
                  </a:cubicBezTo>
                  <a:cubicBezTo>
                    <a:pt x="7083" y="4219"/>
                    <a:pt x="7056" y="4213"/>
                    <a:pt x="7027" y="4196"/>
                  </a:cubicBezTo>
                  <a:cubicBezTo>
                    <a:pt x="7016" y="4192"/>
                    <a:pt x="7005" y="4190"/>
                    <a:pt x="6993" y="4190"/>
                  </a:cubicBezTo>
                  <a:cubicBezTo>
                    <a:pt x="6938" y="4190"/>
                    <a:pt x="6877" y="4227"/>
                    <a:pt x="6844" y="4277"/>
                  </a:cubicBezTo>
                  <a:cubicBezTo>
                    <a:pt x="6844" y="4298"/>
                    <a:pt x="6844" y="4318"/>
                    <a:pt x="6844" y="4338"/>
                  </a:cubicBezTo>
                  <a:cubicBezTo>
                    <a:pt x="6864" y="4338"/>
                    <a:pt x="6966" y="4379"/>
                    <a:pt x="6986" y="4399"/>
                  </a:cubicBezTo>
                  <a:cubicBezTo>
                    <a:pt x="6925" y="4562"/>
                    <a:pt x="6762" y="4562"/>
                    <a:pt x="6640" y="4623"/>
                  </a:cubicBezTo>
                  <a:cubicBezTo>
                    <a:pt x="6620" y="4685"/>
                    <a:pt x="6599" y="4725"/>
                    <a:pt x="6579" y="4766"/>
                  </a:cubicBezTo>
                  <a:cubicBezTo>
                    <a:pt x="6587" y="4767"/>
                    <a:pt x="6595" y="4768"/>
                    <a:pt x="6603" y="4768"/>
                  </a:cubicBezTo>
                  <a:cubicBezTo>
                    <a:pt x="6722" y="4768"/>
                    <a:pt x="6728" y="4623"/>
                    <a:pt x="6823" y="4623"/>
                  </a:cubicBezTo>
                  <a:cubicBezTo>
                    <a:pt x="6844" y="4623"/>
                    <a:pt x="6864" y="4644"/>
                    <a:pt x="6885" y="4644"/>
                  </a:cubicBezTo>
                  <a:cubicBezTo>
                    <a:pt x="6905" y="4623"/>
                    <a:pt x="6905" y="4583"/>
                    <a:pt x="6925" y="4542"/>
                  </a:cubicBezTo>
                  <a:cubicBezTo>
                    <a:pt x="6986" y="4542"/>
                    <a:pt x="7047" y="4522"/>
                    <a:pt x="7109" y="4522"/>
                  </a:cubicBezTo>
                  <a:cubicBezTo>
                    <a:pt x="7149" y="4644"/>
                    <a:pt x="7027" y="4644"/>
                    <a:pt x="7007" y="4725"/>
                  </a:cubicBezTo>
                  <a:cubicBezTo>
                    <a:pt x="6966" y="4685"/>
                    <a:pt x="6925" y="4664"/>
                    <a:pt x="6885" y="4644"/>
                  </a:cubicBezTo>
                  <a:cubicBezTo>
                    <a:pt x="6783" y="4786"/>
                    <a:pt x="6681" y="4929"/>
                    <a:pt x="6661" y="5092"/>
                  </a:cubicBezTo>
                  <a:cubicBezTo>
                    <a:pt x="6701" y="5112"/>
                    <a:pt x="6742" y="5133"/>
                    <a:pt x="6803" y="5153"/>
                  </a:cubicBezTo>
                  <a:cubicBezTo>
                    <a:pt x="6762" y="5214"/>
                    <a:pt x="6722" y="5295"/>
                    <a:pt x="6701" y="5357"/>
                  </a:cubicBezTo>
                  <a:cubicBezTo>
                    <a:pt x="6661" y="5336"/>
                    <a:pt x="6640" y="5316"/>
                    <a:pt x="6640" y="5316"/>
                  </a:cubicBezTo>
                  <a:cubicBezTo>
                    <a:pt x="6640" y="5255"/>
                    <a:pt x="6640" y="5194"/>
                    <a:pt x="6661" y="5133"/>
                  </a:cubicBezTo>
                  <a:lnTo>
                    <a:pt x="6661" y="5133"/>
                  </a:lnTo>
                  <a:cubicBezTo>
                    <a:pt x="6559" y="5173"/>
                    <a:pt x="6477" y="5214"/>
                    <a:pt x="6375" y="5255"/>
                  </a:cubicBezTo>
                  <a:cubicBezTo>
                    <a:pt x="6375" y="5316"/>
                    <a:pt x="6375" y="5357"/>
                    <a:pt x="6396" y="5438"/>
                  </a:cubicBezTo>
                  <a:cubicBezTo>
                    <a:pt x="6437" y="5397"/>
                    <a:pt x="6477" y="5357"/>
                    <a:pt x="6518" y="5316"/>
                  </a:cubicBezTo>
                  <a:cubicBezTo>
                    <a:pt x="6538" y="5357"/>
                    <a:pt x="6579" y="5418"/>
                    <a:pt x="6599" y="5458"/>
                  </a:cubicBezTo>
                  <a:cubicBezTo>
                    <a:pt x="6559" y="5479"/>
                    <a:pt x="6538" y="5499"/>
                    <a:pt x="6498" y="5520"/>
                  </a:cubicBezTo>
                  <a:cubicBezTo>
                    <a:pt x="6457" y="5621"/>
                    <a:pt x="6437" y="5723"/>
                    <a:pt x="6396" y="5825"/>
                  </a:cubicBezTo>
                  <a:cubicBezTo>
                    <a:pt x="6416" y="5845"/>
                    <a:pt x="6437" y="5886"/>
                    <a:pt x="6457" y="5906"/>
                  </a:cubicBezTo>
                  <a:cubicBezTo>
                    <a:pt x="6416" y="5927"/>
                    <a:pt x="6375" y="5947"/>
                    <a:pt x="6355" y="5947"/>
                  </a:cubicBezTo>
                  <a:cubicBezTo>
                    <a:pt x="6314" y="6008"/>
                    <a:pt x="6274" y="6069"/>
                    <a:pt x="6233" y="6130"/>
                  </a:cubicBezTo>
                  <a:lnTo>
                    <a:pt x="5988" y="6130"/>
                  </a:lnTo>
                  <a:cubicBezTo>
                    <a:pt x="6009" y="6192"/>
                    <a:pt x="6050" y="6232"/>
                    <a:pt x="6070" y="6293"/>
                  </a:cubicBezTo>
                  <a:cubicBezTo>
                    <a:pt x="6050" y="6334"/>
                    <a:pt x="6050" y="6375"/>
                    <a:pt x="6029" y="6395"/>
                  </a:cubicBezTo>
                  <a:cubicBezTo>
                    <a:pt x="6029" y="6395"/>
                    <a:pt x="6151" y="6517"/>
                    <a:pt x="6151" y="6517"/>
                  </a:cubicBezTo>
                  <a:cubicBezTo>
                    <a:pt x="6151" y="6517"/>
                    <a:pt x="6131" y="6538"/>
                    <a:pt x="6111" y="6538"/>
                  </a:cubicBezTo>
                  <a:cubicBezTo>
                    <a:pt x="6077" y="6545"/>
                    <a:pt x="6054" y="6549"/>
                    <a:pt x="6034" y="6549"/>
                  </a:cubicBezTo>
                  <a:cubicBezTo>
                    <a:pt x="5995" y="6549"/>
                    <a:pt x="5968" y="6531"/>
                    <a:pt x="5887" y="6477"/>
                  </a:cubicBezTo>
                  <a:cubicBezTo>
                    <a:pt x="5907" y="6375"/>
                    <a:pt x="5927" y="6273"/>
                    <a:pt x="5927" y="6171"/>
                  </a:cubicBezTo>
                  <a:cubicBezTo>
                    <a:pt x="5948" y="6151"/>
                    <a:pt x="5968" y="6151"/>
                    <a:pt x="5988" y="6130"/>
                  </a:cubicBezTo>
                  <a:lnTo>
                    <a:pt x="5846" y="6130"/>
                  </a:lnTo>
                  <a:cubicBezTo>
                    <a:pt x="5887" y="6069"/>
                    <a:pt x="5927" y="6008"/>
                    <a:pt x="5948" y="5968"/>
                  </a:cubicBezTo>
                  <a:cubicBezTo>
                    <a:pt x="5948" y="5886"/>
                    <a:pt x="5948" y="5825"/>
                    <a:pt x="5927" y="5784"/>
                  </a:cubicBezTo>
                  <a:cubicBezTo>
                    <a:pt x="5948" y="5764"/>
                    <a:pt x="5968" y="5764"/>
                    <a:pt x="5968" y="5764"/>
                  </a:cubicBezTo>
                  <a:cubicBezTo>
                    <a:pt x="6009" y="5825"/>
                    <a:pt x="6050" y="5886"/>
                    <a:pt x="6090" y="5947"/>
                  </a:cubicBezTo>
                  <a:cubicBezTo>
                    <a:pt x="6111" y="5927"/>
                    <a:pt x="6131" y="5906"/>
                    <a:pt x="6151" y="5906"/>
                  </a:cubicBezTo>
                  <a:cubicBezTo>
                    <a:pt x="6131" y="5866"/>
                    <a:pt x="6090" y="5825"/>
                    <a:pt x="6151" y="5764"/>
                  </a:cubicBezTo>
                  <a:cubicBezTo>
                    <a:pt x="6192" y="5784"/>
                    <a:pt x="6233" y="5784"/>
                    <a:pt x="6294" y="5805"/>
                  </a:cubicBezTo>
                  <a:cubicBezTo>
                    <a:pt x="6314" y="5621"/>
                    <a:pt x="6213" y="5479"/>
                    <a:pt x="6213" y="5316"/>
                  </a:cubicBezTo>
                  <a:cubicBezTo>
                    <a:pt x="6213" y="5316"/>
                    <a:pt x="6192" y="5295"/>
                    <a:pt x="6192" y="5275"/>
                  </a:cubicBezTo>
                  <a:cubicBezTo>
                    <a:pt x="6192" y="5275"/>
                    <a:pt x="6192" y="5275"/>
                    <a:pt x="6192" y="5275"/>
                  </a:cubicBezTo>
                  <a:lnTo>
                    <a:pt x="6192" y="5275"/>
                  </a:lnTo>
                  <a:cubicBezTo>
                    <a:pt x="6242" y="5225"/>
                    <a:pt x="6278" y="5187"/>
                    <a:pt x="6314" y="5133"/>
                  </a:cubicBezTo>
                  <a:cubicBezTo>
                    <a:pt x="6294" y="5071"/>
                    <a:pt x="6294" y="5031"/>
                    <a:pt x="6274" y="4990"/>
                  </a:cubicBezTo>
                  <a:cubicBezTo>
                    <a:pt x="6335" y="4970"/>
                    <a:pt x="6375" y="4949"/>
                    <a:pt x="6396" y="4929"/>
                  </a:cubicBezTo>
                  <a:cubicBezTo>
                    <a:pt x="6457" y="4766"/>
                    <a:pt x="6498" y="4644"/>
                    <a:pt x="6538" y="4501"/>
                  </a:cubicBezTo>
                  <a:lnTo>
                    <a:pt x="6538" y="4501"/>
                  </a:lnTo>
                  <a:cubicBezTo>
                    <a:pt x="6498" y="4522"/>
                    <a:pt x="6477" y="4542"/>
                    <a:pt x="6437" y="4542"/>
                  </a:cubicBezTo>
                  <a:cubicBezTo>
                    <a:pt x="6396" y="4501"/>
                    <a:pt x="6355" y="4461"/>
                    <a:pt x="6314" y="4440"/>
                  </a:cubicBezTo>
                  <a:cubicBezTo>
                    <a:pt x="6192" y="4501"/>
                    <a:pt x="6090" y="4583"/>
                    <a:pt x="5968" y="4644"/>
                  </a:cubicBezTo>
                  <a:cubicBezTo>
                    <a:pt x="5887" y="4868"/>
                    <a:pt x="5805" y="5092"/>
                    <a:pt x="5724" y="5316"/>
                  </a:cubicBezTo>
                  <a:cubicBezTo>
                    <a:pt x="5764" y="5357"/>
                    <a:pt x="5785" y="5397"/>
                    <a:pt x="5826" y="5458"/>
                  </a:cubicBezTo>
                  <a:cubicBezTo>
                    <a:pt x="5744" y="5499"/>
                    <a:pt x="5703" y="5540"/>
                    <a:pt x="5642" y="5601"/>
                  </a:cubicBezTo>
                  <a:cubicBezTo>
                    <a:pt x="5663" y="5682"/>
                    <a:pt x="5683" y="5764"/>
                    <a:pt x="5703" y="5825"/>
                  </a:cubicBezTo>
                  <a:cubicBezTo>
                    <a:pt x="5520" y="5927"/>
                    <a:pt x="5439" y="6090"/>
                    <a:pt x="5398" y="6293"/>
                  </a:cubicBezTo>
                  <a:cubicBezTo>
                    <a:pt x="5378" y="6314"/>
                    <a:pt x="5398" y="6355"/>
                    <a:pt x="5378" y="6375"/>
                  </a:cubicBezTo>
                  <a:cubicBezTo>
                    <a:pt x="5276" y="6497"/>
                    <a:pt x="5235" y="6619"/>
                    <a:pt x="5215" y="6762"/>
                  </a:cubicBezTo>
                  <a:cubicBezTo>
                    <a:pt x="5153" y="6986"/>
                    <a:pt x="5031" y="7189"/>
                    <a:pt x="5052" y="7414"/>
                  </a:cubicBezTo>
                  <a:cubicBezTo>
                    <a:pt x="5052" y="7434"/>
                    <a:pt x="5031" y="7454"/>
                    <a:pt x="5031" y="7475"/>
                  </a:cubicBezTo>
                  <a:cubicBezTo>
                    <a:pt x="4950" y="7515"/>
                    <a:pt x="4970" y="7597"/>
                    <a:pt x="4970" y="7658"/>
                  </a:cubicBezTo>
                  <a:cubicBezTo>
                    <a:pt x="4950" y="7739"/>
                    <a:pt x="4929" y="7800"/>
                    <a:pt x="4909" y="7923"/>
                  </a:cubicBezTo>
                  <a:cubicBezTo>
                    <a:pt x="4970" y="7862"/>
                    <a:pt x="5031" y="7862"/>
                    <a:pt x="5052" y="7821"/>
                  </a:cubicBezTo>
                  <a:cubicBezTo>
                    <a:pt x="5072" y="7760"/>
                    <a:pt x="5092" y="7678"/>
                    <a:pt x="5133" y="7597"/>
                  </a:cubicBezTo>
                  <a:cubicBezTo>
                    <a:pt x="5133" y="7576"/>
                    <a:pt x="5153" y="7576"/>
                    <a:pt x="5174" y="7556"/>
                  </a:cubicBezTo>
                  <a:cubicBezTo>
                    <a:pt x="5226" y="7574"/>
                    <a:pt x="5204" y="7666"/>
                    <a:pt x="5261" y="7666"/>
                  </a:cubicBezTo>
                  <a:cubicBezTo>
                    <a:pt x="5270" y="7666"/>
                    <a:pt x="5282" y="7664"/>
                    <a:pt x="5296" y="7658"/>
                  </a:cubicBezTo>
                  <a:cubicBezTo>
                    <a:pt x="5296" y="7617"/>
                    <a:pt x="5296" y="7597"/>
                    <a:pt x="5296" y="7576"/>
                  </a:cubicBezTo>
                  <a:lnTo>
                    <a:pt x="5378" y="7576"/>
                  </a:lnTo>
                  <a:cubicBezTo>
                    <a:pt x="5439" y="7515"/>
                    <a:pt x="5479" y="7454"/>
                    <a:pt x="5520" y="7414"/>
                  </a:cubicBezTo>
                  <a:cubicBezTo>
                    <a:pt x="5602" y="7434"/>
                    <a:pt x="5663" y="7454"/>
                    <a:pt x="5703" y="7475"/>
                  </a:cubicBezTo>
                  <a:cubicBezTo>
                    <a:pt x="5724" y="7454"/>
                    <a:pt x="5724" y="7434"/>
                    <a:pt x="5724" y="7434"/>
                  </a:cubicBezTo>
                  <a:cubicBezTo>
                    <a:pt x="5703" y="7414"/>
                    <a:pt x="5663" y="7393"/>
                    <a:pt x="5622" y="7352"/>
                  </a:cubicBezTo>
                  <a:cubicBezTo>
                    <a:pt x="5663" y="7332"/>
                    <a:pt x="5703" y="7332"/>
                    <a:pt x="5744" y="7312"/>
                  </a:cubicBezTo>
                  <a:cubicBezTo>
                    <a:pt x="5764" y="7291"/>
                    <a:pt x="5785" y="7251"/>
                    <a:pt x="5826" y="7210"/>
                  </a:cubicBezTo>
                  <a:cubicBezTo>
                    <a:pt x="5866" y="7251"/>
                    <a:pt x="5887" y="7291"/>
                    <a:pt x="5907" y="7332"/>
                  </a:cubicBezTo>
                  <a:cubicBezTo>
                    <a:pt x="5887" y="7373"/>
                    <a:pt x="5866" y="7434"/>
                    <a:pt x="5846" y="7475"/>
                  </a:cubicBezTo>
                  <a:cubicBezTo>
                    <a:pt x="5866" y="7576"/>
                    <a:pt x="5887" y="7658"/>
                    <a:pt x="5907" y="7760"/>
                  </a:cubicBezTo>
                  <a:cubicBezTo>
                    <a:pt x="5866" y="7780"/>
                    <a:pt x="5846" y="7821"/>
                    <a:pt x="5805" y="7882"/>
                  </a:cubicBezTo>
                  <a:cubicBezTo>
                    <a:pt x="5907" y="7902"/>
                    <a:pt x="6009" y="7943"/>
                    <a:pt x="6111" y="7963"/>
                  </a:cubicBezTo>
                  <a:cubicBezTo>
                    <a:pt x="6111" y="8024"/>
                    <a:pt x="6131" y="8065"/>
                    <a:pt x="6131" y="8106"/>
                  </a:cubicBezTo>
                  <a:cubicBezTo>
                    <a:pt x="6151" y="8147"/>
                    <a:pt x="6151" y="8187"/>
                    <a:pt x="6172" y="8228"/>
                  </a:cubicBezTo>
                  <a:cubicBezTo>
                    <a:pt x="6172" y="8310"/>
                    <a:pt x="6172" y="8391"/>
                    <a:pt x="6172" y="8452"/>
                  </a:cubicBezTo>
                  <a:cubicBezTo>
                    <a:pt x="6213" y="8513"/>
                    <a:pt x="6253" y="8554"/>
                    <a:pt x="6314" y="8615"/>
                  </a:cubicBezTo>
                  <a:cubicBezTo>
                    <a:pt x="6253" y="8697"/>
                    <a:pt x="6213" y="8798"/>
                    <a:pt x="6172" y="8880"/>
                  </a:cubicBezTo>
                  <a:cubicBezTo>
                    <a:pt x="6233" y="9002"/>
                    <a:pt x="6172" y="9104"/>
                    <a:pt x="6131" y="9206"/>
                  </a:cubicBezTo>
                  <a:cubicBezTo>
                    <a:pt x="6090" y="9348"/>
                    <a:pt x="6009" y="9450"/>
                    <a:pt x="6009" y="9593"/>
                  </a:cubicBezTo>
                  <a:cubicBezTo>
                    <a:pt x="6009" y="9593"/>
                    <a:pt x="5988" y="9613"/>
                    <a:pt x="5968" y="9613"/>
                  </a:cubicBezTo>
                  <a:cubicBezTo>
                    <a:pt x="5907" y="9552"/>
                    <a:pt x="5866" y="9491"/>
                    <a:pt x="5805" y="9409"/>
                  </a:cubicBezTo>
                  <a:cubicBezTo>
                    <a:pt x="5826" y="9389"/>
                    <a:pt x="5846" y="9348"/>
                    <a:pt x="5887" y="9328"/>
                  </a:cubicBezTo>
                  <a:cubicBezTo>
                    <a:pt x="5866" y="9287"/>
                    <a:pt x="5846" y="9246"/>
                    <a:pt x="5826" y="9226"/>
                  </a:cubicBezTo>
                  <a:cubicBezTo>
                    <a:pt x="5826" y="9206"/>
                    <a:pt x="5805" y="9206"/>
                    <a:pt x="5785" y="9206"/>
                  </a:cubicBezTo>
                  <a:cubicBezTo>
                    <a:pt x="5744" y="9226"/>
                    <a:pt x="5703" y="9267"/>
                    <a:pt x="5663" y="9287"/>
                  </a:cubicBezTo>
                  <a:cubicBezTo>
                    <a:pt x="5602" y="9267"/>
                    <a:pt x="5561" y="9267"/>
                    <a:pt x="5520" y="9246"/>
                  </a:cubicBezTo>
                  <a:cubicBezTo>
                    <a:pt x="5398" y="9389"/>
                    <a:pt x="5194" y="9328"/>
                    <a:pt x="5052" y="9409"/>
                  </a:cubicBezTo>
                  <a:cubicBezTo>
                    <a:pt x="5052" y="9409"/>
                    <a:pt x="5031" y="9389"/>
                    <a:pt x="5031" y="9389"/>
                  </a:cubicBezTo>
                  <a:cubicBezTo>
                    <a:pt x="5011" y="9348"/>
                    <a:pt x="4991" y="9308"/>
                    <a:pt x="4991" y="9267"/>
                  </a:cubicBezTo>
                  <a:cubicBezTo>
                    <a:pt x="5011" y="9246"/>
                    <a:pt x="5031" y="9226"/>
                    <a:pt x="5072" y="9206"/>
                  </a:cubicBezTo>
                  <a:cubicBezTo>
                    <a:pt x="4929" y="9145"/>
                    <a:pt x="4807" y="9104"/>
                    <a:pt x="4685" y="9043"/>
                  </a:cubicBezTo>
                  <a:cubicBezTo>
                    <a:pt x="4644" y="9083"/>
                    <a:pt x="4604" y="9124"/>
                    <a:pt x="4563" y="9165"/>
                  </a:cubicBezTo>
                  <a:cubicBezTo>
                    <a:pt x="4502" y="9145"/>
                    <a:pt x="4461" y="9124"/>
                    <a:pt x="4420" y="9104"/>
                  </a:cubicBezTo>
                  <a:lnTo>
                    <a:pt x="4420" y="9104"/>
                  </a:lnTo>
                  <a:cubicBezTo>
                    <a:pt x="4400" y="9165"/>
                    <a:pt x="4441" y="9206"/>
                    <a:pt x="4481" y="9226"/>
                  </a:cubicBezTo>
                  <a:cubicBezTo>
                    <a:pt x="4543" y="9267"/>
                    <a:pt x="4624" y="9287"/>
                    <a:pt x="4624" y="9389"/>
                  </a:cubicBezTo>
                  <a:cubicBezTo>
                    <a:pt x="4543" y="9389"/>
                    <a:pt x="4461" y="9328"/>
                    <a:pt x="4359" y="9328"/>
                  </a:cubicBezTo>
                  <a:cubicBezTo>
                    <a:pt x="4354" y="9330"/>
                    <a:pt x="4349" y="9331"/>
                    <a:pt x="4343" y="9331"/>
                  </a:cubicBezTo>
                  <a:cubicBezTo>
                    <a:pt x="4291" y="9331"/>
                    <a:pt x="4257" y="9241"/>
                    <a:pt x="4257" y="9185"/>
                  </a:cubicBezTo>
                  <a:cubicBezTo>
                    <a:pt x="4278" y="9043"/>
                    <a:pt x="4217" y="8880"/>
                    <a:pt x="4278" y="8697"/>
                  </a:cubicBezTo>
                  <a:cubicBezTo>
                    <a:pt x="4318" y="8697"/>
                    <a:pt x="4339" y="8717"/>
                    <a:pt x="4400" y="8737"/>
                  </a:cubicBezTo>
                  <a:cubicBezTo>
                    <a:pt x="4380" y="8859"/>
                    <a:pt x="4318" y="9002"/>
                    <a:pt x="4420" y="9104"/>
                  </a:cubicBezTo>
                  <a:cubicBezTo>
                    <a:pt x="4441" y="8941"/>
                    <a:pt x="4522" y="8778"/>
                    <a:pt x="4441" y="8595"/>
                  </a:cubicBezTo>
                  <a:cubicBezTo>
                    <a:pt x="4481" y="8595"/>
                    <a:pt x="4502" y="8574"/>
                    <a:pt x="4543" y="8554"/>
                  </a:cubicBezTo>
                  <a:cubicBezTo>
                    <a:pt x="4543" y="8513"/>
                    <a:pt x="4522" y="8473"/>
                    <a:pt x="4522" y="8452"/>
                  </a:cubicBezTo>
                  <a:cubicBezTo>
                    <a:pt x="4522" y="8411"/>
                    <a:pt x="4522" y="8371"/>
                    <a:pt x="4502" y="8350"/>
                  </a:cubicBezTo>
                  <a:cubicBezTo>
                    <a:pt x="4481" y="8411"/>
                    <a:pt x="4461" y="8452"/>
                    <a:pt x="4359" y="8452"/>
                  </a:cubicBezTo>
                  <a:cubicBezTo>
                    <a:pt x="4380" y="8411"/>
                    <a:pt x="4380" y="8350"/>
                    <a:pt x="4400" y="8289"/>
                  </a:cubicBezTo>
                  <a:cubicBezTo>
                    <a:pt x="4441" y="8289"/>
                    <a:pt x="4461" y="8310"/>
                    <a:pt x="4502" y="8310"/>
                  </a:cubicBezTo>
                  <a:lnTo>
                    <a:pt x="4563" y="8249"/>
                  </a:lnTo>
                  <a:cubicBezTo>
                    <a:pt x="4543" y="8187"/>
                    <a:pt x="4522" y="8126"/>
                    <a:pt x="4522" y="8065"/>
                  </a:cubicBezTo>
                  <a:cubicBezTo>
                    <a:pt x="4583" y="8004"/>
                    <a:pt x="4665" y="7943"/>
                    <a:pt x="4624" y="7821"/>
                  </a:cubicBezTo>
                  <a:cubicBezTo>
                    <a:pt x="4583" y="7780"/>
                    <a:pt x="4522" y="7739"/>
                    <a:pt x="4461" y="7658"/>
                  </a:cubicBezTo>
                  <a:cubicBezTo>
                    <a:pt x="4543" y="7658"/>
                    <a:pt x="4583" y="7658"/>
                    <a:pt x="4624" y="7638"/>
                  </a:cubicBezTo>
                  <a:cubicBezTo>
                    <a:pt x="4624" y="7597"/>
                    <a:pt x="4624" y="7556"/>
                    <a:pt x="4604" y="7515"/>
                  </a:cubicBezTo>
                  <a:cubicBezTo>
                    <a:pt x="4807" y="7393"/>
                    <a:pt x="4787" y="7169"/>
                    <a:pt x="4787" y="6986"/>
                  </a:cubicBezTo>
                  <a:cubicBezTo>
                    <a:pt x="4726" y="6925"/>
                    <a:pt x="4685" y="6864"/>
                    <a:pt x="4746" y="6803"/>
                  </a:cubicBezTo>
                  <a:cubicBezTo>
                    <a:pt x="4787" y="6782"/>
                    <a:pt x="4807" y="6782"/>
                    <a:pt x="4848" y="6782"/>
                  </a:cubicBezTo>
                  <a:cubicBezTo>
                    <a:pt x="4889" y="6497"/>
                    <a:pt x="4889" y="6497"/>
                    <a:pt x="4848" y="6477"/>
                  </a:cubicBezTo>
                  <a:cubicBezTo>
                    <a:pt x="4848" y="6477"/>
                    <a:pt x="4828" y="6497"/>
                    <a:pt x="4807" y="6497"/>
                  </a:cubicBezTo>
                  <a:cubicBezTo>
                    <a:pt x="4848" y="6579"/>
                    <a:pt x="4807" y="6640"/>
                    <a:pt x="4705" y="6660"/>
                  </a:cubicBezTo>
                  <a:cubicBezTo>
                    <a:pt x="4685" y="6599"/>
                    <a:pt x="4685" y="6538"/>
                    <a:pt x="4665" y="6477"/>
                  </a:cubicBezTo>
                  <a:lnTo>
                    <a:pt x="4767" y="6477"/>
                  </a:lnTo>
                  <a:cubicBezTo>
                    <a:pt x="4767" y="6436"/>
                    <a:pt x="4767" y="6375"/>
                    <a:pt x="4767" y="6334"/>
                  </a:cubicBezTo>
                  <a:cubicBezTo>
                    <a:pt x="4828" y="6334"/>
                    <a:pt x="4848" y="6334"/>
                    <a:pt x="4889" y="6355"/>
                  </a:cubicBezTo>
                  <a:cubicBezTo>
                    <a:pt x="4889" y="6314"/>
                    <a:pt x="4889" y="6273"/>
                    <a:pt x="4889" y="6253"/>
                  </a:cubicBezTo>
                  <a:cubicBezTo>
                    <a:pt x="4848" y="6232"/>
                    <a:pt x="4807" y="6232"/>
                    <a:pt x="4746" y="6212"/>
                  </a:cubicBezTo>
                  <a:cubicBezTo>
                    <a:pt x="4746" y="6151"/>
                    <a:pt x="4726" y="6090"/>
                    <a:pt x="4726" y="6029"/>
                  </a:cubicBezTo>
                  <a:cubicBezTo>
                    <a:pt x="4787" y="5988"/>
                    <a:pt x="4848" y="5968"/>
                    <a:pt x="4929" y="5927"/>
                  </a:cubicBezTo>
                  <a:cubicBezTo>
                    <a:pt x="4889" y="5866"/>
                    <a:pt x="4848" y="5825"/>
                    <a:pt x="4828" y="5784"/>
                  </a:cubicBezTo>
                  <a:cubicBezTo>
                    <a:pt x="4848" y="5744"/>
                    <a:pt x="4868" y="5703"/>
                    <a:pt x="4868" y="5703"/>
                  </a:cubicBezTo>
                  <a:cubicBezTo>
                    <a:pt x="4787" y="5336"/>
                    <a:pt x="4909" y="5031"/>
                    <a:pt x="4970" y="4685"/>
                  </a:cubicBezTo>
                  <a:cubicBezTo>
                    <a:pt x="4909" y="4623"/>
                    <a:pt x="4991" y="4562"/>
                    <a:pt x="4991" y="4501"/>
                  </a:cubicBezTo>
                  <a:cubicBezTo>
                    <a:pt x="5011" y="3890"/>
                    <a:pt x="5153" y="3300"/>
                    <a:pt x="5235" y="2709"/>
                  </a:cubicBezTo>
                  <a:cubicBezTo>
                    <a:pt x="5235" y="2587"/>
                    <a:pt x="5255" y="2465"/>
                    <a:pt x="5276" y="2342"/>
                  </a:cubicBezTo>
                  <a:cubicBezTo>
                    <a:pt x="5357" y="1915"/>
                    <a:pt x="5520" y="1487"/>
                    <a:pt x="5561" y="1059"/>
                  </a:cubicBezTo>
                  <a:cubicBezTo>
                    <a:pt x="5561" y="998"/>
                    <a:pt x="5622" y="937"/>
                    <a:pt x="5642" y="876"/>
                  </a:cubicBezTo>
                  <a:cubicBezTo>
                    <a:pt x="5663" y="815"/>
                    <a:pt x="5703" y="734"/>
                    <a:pt x="5703" y="673"/>
                  </a:cubicBezTo>
                  <a:cubicBezTo>
                    <a:pt x="5683" y="448"/>
                    <a:pt x="5663" y="224"/>
                    <a:pt x="5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918375" y="2179300"/>
              <a:ext cx="17825" cy="14975"/>
            </a:xfrm>
            <a:custGeom>
              <a:avLst/>
              <a:gdLst/>
              <a:ahLst/>
              <a:cxnLst/>
              <a:rect l="l" t="t" r="r" b="b"/>
              <a:pathLst>
                <a:path w="713" h="599" extrusionOk="0">
                  <a:moveTo>
                    <a:pt x="387" y="1"/>
                  </a:moveTo>
                  <a:cubicBezTo>
                    <a:pt x="306" y="21"/>
                    <a:pt x="245" y="41"/>
                    <a:pt x="183" y="41"/>
                  </a:cubicBezTo>
                  <a:lnTo>
                    <a:pt x="204" y="41"/>
                  </a:lnTo>
                  <a:cubicBezTo>
                    <a:pt x="224" y="204"/>
                    <a:pt x="102" y="184"/>
                    <a:pt x="0" y="225"/>
                  </a:cubicBezTo>
                  <a:cubicBezTo>
                    <a:pt x="41" y="286"/>
                    <a:pt x="82" y="326"/>
                    <a:pt x="102" y="347"/>
                  </a:cubicBezTo>
                  <a:cubicBezTo>
                    <a:pt x="204" y="428"/>
                    <a:pt x="285" y="469"/>
                    <a:pt x="367" y="510"/>
                  </a:cubicBezTo>
                  <a:cubicBezTo>
                    <a:pt x="387" y="510"/>
                    <a:pt x="428" y="489"/>
                    <a:pt x="489" y="469"/>
                  </a:cubicBezTo>
                  <a:cubicBezTo>
                    <a:pt x="489" y="565"/>
                    <a:pt x="527" y="598"/>
                    <a:pt x="592" y="598"/>
                  </a:cubicBezTo>
                  <a:cubicBezTo>
                    <a:pt x="610" y="598"/>
                    <a:pt x="630" y="596"/>
                    <a:pt x="652" y="591"/>
                  </a:cubicBezTo>
                  <a:cubicBezTo>
                    <a:pt x="672" y="571"/>
                    <a:pt x="693" y="530"/>
                    <a:pt x="713" y="489"/>
                  </a:cubicBezTo>
                  <a:cubicBezTo>
                    <a:pt x="672" y="449"/>
                    <a:pt x="652" y="428"/>
                    <a:pt x="631" y="388"/>
                  </a:cubicBezTo>
                  <a:cubicBezTo>
                    <a:pt x="652" y="306"/>
                    <a:pt x="652" y="204"/>
                    <a:pt x="652" y="123"/>
                  </a:cubicBezTo>
                  <a:cubicBezTo>
                    <a:pt x="591" y="123"/>
                    <a:pt x="550" y="123"/>
                    <a:pt x="509" y="102"/>
                  </a:cubicBezTo>
                  <a:cubicBezTo>
                    <a:pt x="469" y="62"/>
                    <a:pt x="428" y="2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734575" y="1653875"/>
              <a:ext cx="17825" cy="14775"/>
            </a:xfrm>
            <a:custGeom>
              <a:avLst/>
              <a:gdLst/>
              <a:ahLst/>
              <a:cxnLst/>
              <a:rect l="l" t="t" r="r" b="b"/>
              <a:pathLst>
                <a:path w="713" h="591" extrusionOk="0">
                  <a:moveTo>
                    <a:pt x="163" y="0"/>
                  </a:moveTo>
                  <a:cubicBezTo>
                    <a:pt x="149" y="7"/>
                    <a:pt x="131" y="7"/>
                    <a:pt x="112" y="7"/>
                  </a:cubicBezTo>
                  <a:lnTo>
                    <a:pt x="112" y="7"/>
                  </a:lnTo>
                  <a:cubicBezTo>
                    <a:pt x="73" y="7"/>
                    <a:pt x="27" y="7"/>
                    <a:pt x="0" y="61"/>
                  </a:cubicBezTo>
                  <a:cubicBezTo>
                    <a:pt x="82" y="123"/>
                    <a:pt x="143" y="204"/>
                    <a:pt x="143" y="326"/>
                  </a:cubicBezTo>
                  <a:cubicBezTo>
                    <a:pt x="122" y="367"/>
                    <a:pt x="102" y="387"/>
                    <a:pt x="82" y="428"/>
                  </a:cubicBezTo>
                  <a:cubicBezTo>
                    <a:pt x="102" y="469"/>
                    <a:pt x="122" y="509"/>
                    <a:pt x="163" y="550"/>
                  </a:cubicBezTo>
                  <a:cubicBezTo>
                    <a:pt x="245" y="550"/>
                    <a:pt x="346" y="550"/>
                    <a:pt x="428" y="530"/>
                  </a:cubicBezTo>
                  <a:cubicBezTo>
                    <a:pt x="448" y="550"/>
                    <a:pt x="469" y="571"/>
                    <a:pt x="489" y="591"/>
                  </a:cubicBezTo>
                  <a:cubicBezTo>
                    <a:pt x="469" y="530"/>
                    <a:pt x="448" y="448"/>
                    <a:pt x="428" y="387"/>
                  </a:cubicBezTo>
                  <a:cubicBezTo>
                    <a:pt x="407" y="326"/>
                    <a:pt x="387" y="245"/>
                    <a:pt x="489" y="184"/>
                  </a:cubicBezTo>
                  <a:cubicBezTo>
                    <a:pt x="530" y="245"/>
                    <a:pt x="570" y="285"/>
                    <a:pt x="611" y="347"/>
                  </a:cubicBezTo>
                  <a:cubicBezTo>
                    <a:pt x="652" y="306"/>
                    <a:pt x="693" y="285"/>
                    <a:pt x="713" y="265"/>
                  </a:cubicBezTo>
                  <a:cubicBezTo>
                    <a:pt x="672" y="163"/>
                    <a:pt x="631" y="61"/>
                    <a:pt x="509" y="41"/>
                  </a:cubicBezTo>
                  <a:lnTo>
                    <a:pt x="387" y="41"/>
                  </a:lnTo>
                  <a:cubicBezTo>
                    <a:pt x="346" y="102"/>
                    <a:pt x="326" y="143"/>
                    <a:pt x="285" y="184"/>
                  </a:cubicBezTo>
                  <a:lnTo>
                    <a:pt x="183" y="184"/>
                  </a:lnTo>
                  <a:cubicBezTo>
                    <a:pt x="163" y="123"/>
                    <a:pt x="163" y="6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4139850" y="1806100"/>
              <a:ext cx="10700" cy="14275"/>
            </a:xfrm>
            <a:custGeom>
              <a:avLst/>
              <a:gdLst/>
              <a:ahLst/>
              <a:cxnLst/>
              <a:rect l="l" t="t" r="r" b="b"/>
              <a:pathLst>
                <a:path w="428" h="571" extrusionOk="0">
                  <a:moveTo>
                    <a:pt x="306" y="1"/>
                  </a:moveTo>
                  <a:cubicBezTo>
                    <a:pt x="224" y="21"/>
                    <a:pt x="163" y="41"/>
                    <a:pt x="102" y="41"/>
                  </a:cubicBezTo>
                  <a:cubicBezTo>
                    <a:pt x="61" y="225"/>
                    <a:pt x="0" y="367"/>
                    <a:pt x="41" y="571"/>
                  </a:cubicBezTo>
                  <a:lnTo>
                    <a:pt x="183" y="571"/>
                  </a:lnTo>
                  <a:cubicBezTo>
                    <a:pt x="210" y="536"/>
                    <a:pt x="244" y="527"/>
                    <a:pt x="281" y="527"/>
                  </a:cubicBezTo>
                  <a:cubicBezTo>
                    <a:pt x="315" y="527"/>
                    <a:pt x="352" y="535"/>
                    <a:pt x="387" y="535"/>
                  </a:cubicBezTo>
                  <a:cubicBezTo>
                    <a:pt x="396" y="535"/>
                    <a:pt x="405" y="534"/>
                    <a:pt x="413" y="533"/>
                  </a:cubicBezTo>
                  <a:lnTo>
                    <a:pt x="413" y="533"/>
                  </a:lnTo>
                  <a:cubicBezTo>
                    <a:pt x="418" y="539"/>
                    <a:pt x="423" y="545"/>
                    <a:pt x="428" y="551"/>
                  </a:cubicBezTo>
                  <a:lnTo>
                    <a:pt x="428" y="530"/>
                  </a:lnTo>
                  <a:cubicBezTo>
                    <a:pt x="423" y="531"/>
                    <a:pt x="418" y="532"/>
                    <a:pt x="413" y="533"/>
                  </a:cubicBezTo>
                  <a:lnTo>
                    <a:pt x="413" y="533"/>
                  </a:lnTo>
                  <a:cubicBezTo>
                    <a:pt x="289" y="373"/>
                    <a:pt x="345" y="177"/>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888850" y="1444100"/>
              <a:ext cx="9700" cy="12250"/>
            </a:xfrm>
            <a:custGeom>
              <a:avLst/>
              <a:gdLst/>
              <a:ahLst/>
              <a:cxnLst/>
              <a:rect l="l" t="t" r="r" b="b"/>
              <a:pathLst>
                <a:path w="388" h="490" extrusionOk="0">
                  <a:moveTo>
                    <a:pt x="204" y="1"/>
                  </a:moveTo>
                  <a:cubicBezTo>
                    <a:pt x="102" y="62"/>
                    <a:pt x="0" y="123"/>
                    <a:pt x="0" y="286"/>
                  </a:cubicBezTo>
                  <a:cubicBezTo>
                    <a:pt x="82" y="327"/>
                    <a:pt x="41" y="469"/>
                    <a:pt x="163" y="490"/>
                  </a:cubicBezTo>
                  <a:cubicBezTo>
                    <a:pt x="184" y="449"/>
                    <a:pt x="204" y="408"/>
                    <a:pt x="224" y="367"/>
                  </a:cubicBezTo>
                  <a:lnTo>
                    <a:pt x="387" y="367"/>
                  </a:lnTo>
                  <a:cubicBezTo>
                    <a:pt x="326" y="306"/>
                    <a:pt x="265" y="265"/>
                    <a:pt x="204" y="225"/>
                  </a:cubicBezTo>
                  <a:cubicBezTo>
                    <a:pt x="204" y="143"/>
                    <a:pt x="204" y="8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3849150" y="1663550"/>
              <a:ext cx="9200" cy="13250"/>
            </a:xfrm>
            <a:custGeom>
              <a:avLst/>
              <a:gdLst/>
              <a:ahLst/>
              <a:cxnLst/>
              <a:rect l="l" t="t" r="r" b="b"/>
              <a:pathLst>
                <a:path w="368" h="530" extrusionOk="0">
                  <a:moveTo>
                    <a:pt x="143" y="0"/>
                  </a:moveTo>
                  <a:cubicBezTo>
                    <a:pt x="21" y="143"/>
                    <a:pt x="42" y="306"/>
                    <a:pt x="1" y="530"/>
                  </a:cubicBezTo>
                  <a:cubicBezTo>
                    <a:pt x="82" y="448"/>
                    <a:pt x="123" y="387"/>
                    <a:pt x="143" y="347"/>
                  </a:cubicBezTo>
                  <a:lnTo>
                    <a:pt x="367" y="347"/>
                  </a:lnTo>
                  <a:cubicBezTo>
                    <a:pt x="347" y="184"/>
                    <a:pt x="245"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3893950" y="1470800"/>
              <a:ext cx="13275" cy="7450"/>
            </a:xfrm>
            <a:custGeom>
              <a:avLst/>
              <a:gdLst/>
              <a:ahLst/>
              <a:cxnLst/>
              <a:rect l="l" t="t" r="r" b="b"/>
              <a:pathLst>
                <a:path w="531" h="298" extrusionOk="0">
                  <a:moveTo>
                    <a:pt x="425" y="1"/>
                  </a:moveTo>
                  <a:cubicBezTo>
                    <a:pt x="381" y="1"/>
                    <a:pt x="340" y="27"/>
                    <a:pt x="306" y="73"/>
                  </a:cubicBezTo>
                  <a:cubicBezTo>
                    <a:pt x="286" y="94"/>
                    <a:pt x="306" y="134"/>
                    <a:pt x="245" y="134"/>
                  </a:cubicBezTo>
                  <a:cubicBezTo>
                    <a:pt x="204" y="114"/>
                    <a:pt x="143" y="94"/>
                    <a:pt x="103" y="73"/>
                  </a:cubicBezTo>
                  <a:cubicBezTo>
                    <a:pt x="62" y="134"/>
                    <a:pt x="41" y="195"/>
                    <a:pt x="1" y="256"/>
                  </a:cubicBezTo>
                  <a:cubicBezTo>
                    <a:pt x="21" y="256"/>
                    <a:pt x="41" y="297"/>
                    <a:pt x="41" y="297"/>
                  </a:cubicBezTo>
                  <a:lnTo>
                    <a:pt x="143" y="297"/>
                  </a:lnTo>
                  <a:cubicBezTo>
                    <a:pt x="143" y="277"/>
                    <a:pt x="143" y="256"/>
                    <a:pt x="164" y="216"/>
                  </a:cubicBezTo>
                  <a:cubicBezTo>
                    <a:pt x="265" y="236"/>
                    <a:pt x="367" y="236"/>
                    <a:pt x="469" y="236"/>
                  </a:cubicBezTo>
                  <a:cubicBezTo>
                    <a:pt x="469" y="175"/>
                    <a:pt x="469" y="134"/>
                    <a:pt x="469" y="94"/>
                  </a:cubicBezTo>
                  <a:cubicBezTo>
                    <a:pt x="486" y="77"/>
                    <a:pt x="503" y="60"/>
                    <a:pt x="520" y="43"/>
                  </a:cubicBezTo>
                  <a:lnTo>
                    <a:pt x="520" y="43"/>
                  </a:lnTo>
                  <a:cubicBezTo>
                    <a:pt x="523" y="46"/>
                    <a:pt x="527" y="49"/>
                    <a:pt x="530" y="53"/>
                  </a:cubicBezTo>
                  <a:lnTo>
                    <a:pt x="530" y="32"/>
                  </a:lnTo>
                  <a:cubicBezTo>
                    <a:pt x="527" y="36"/>
                    <a:pt x="523" y="39"/>
                    <a:pt x="520" y="43"/>
                  </a:cubicBezTo>
                  <a:lnTo>
                    <a:pt x="520" y="43"/>
                  </a:lnTo>
                  <a:cubicBezTo>
                    <a:pt x="488" y="14"/>
                    <a:pt x="455"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4045150" y="1551525"/>
              <a:ext cx="6625" cy="13275"/>
            </a:xfrm>
            <a:custGeom>
              <a:avLst/>
              <a:gdLst/>
              <a:ahLst/>
              <a:cxnLst/>
              <a:rect l="l" t="t" r="r" b="b"/>
              <a:pathLst>
                <a:path w="265" h="531" extrusionOk="0">
                  <a:moveTo>
                    <a:pt x="102" y="1"/>
                  </a:moveTo>
                  <a:cubicBezTo>
                    <a:pt x="61" y="82"/>
                    <a:pt x="41" y="143"/>
                    <a:pt x="0" y="205"/>
                  </a:cubicBezTo>
                  <a:cubicBezTo>
                    <a:pt x="61" y="429"/>
                    <a:pt x="61" y="429"/>
                    <a:pt x="163" y="530"/>
                  </a:cubicBezTo>
                  <a:cubicBezTo>
                    <a:pt x="163" y="429"/>
                    <a:pt x="163" y="347"/>
                    <a:pt x="163" y="266"/>
                  </a:cubicBezTo>
                  <a:cubicBezTo>
                    <a:pt x="204" y="205"/>
                    <a:pt x="224" y="164"/>
                    <a:pt x="265" y="103"/>
                  </a:cubicBezTo>
                  <a:cubicBezTo>
                    <a:pt x="204" y="82"/>
                    <a:pt x="16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3895475" y="1456325"/>
              <a:ext cx="7675" cy="10725"/>
            </a:xfrm>
            <a:custGeom>
              <a:avLst/>
              <a:gdLst/>
              <a:ahLst/>
              <a:cxnLst/>
              <a:rect l="l" t="t" r="r" b="b"/>
              <a:pathLst>
                <a:path w="307" h="429" extrusionOk="0">
                  <a:moveTo>
                    <a:pt x="102" y="1"/>
                  </a:moveTo>
                  <a:cubicBezTo>
                    <a:pt x="102" y="143"/>
                    <a:pt x="1" y="225"/>
                    <a:pt x="41" y="347"/>
                  </a:cubicBezTo>
                  <a:cubicBezTo>
                    <a:pt x="62" y="326"/>
                    <a:pt x="102" y="286"/>
                    <a:pt x="123" y="265"/>
                  </a:cubicBezTo>
                  <a:cubicBezTo>
                    <a:pt x="143" y="306"/>
                    <a:pt x="164" y="347"/>
                    <a:pt x="225" y="428"/>
                  </a:cubicBezTo>
                  <a:cubicBezTo>
                    <a:pt x="245" y="286"/>
                    <a:pt x="265" y="184"/>
                    <a:pt x="306" y="62"/>
                  </a:cubicBezTo>
                  <a:cubicBezTo>
                    <a:pt x="245" y="41"/>
                    <a:pt x="184"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999325" y="2201700"/>
              <a:ext cx="7150" cy="10550"/>
            </a:xfrm>
            <a:custGeom>
              <a:avLst/>
              <a:gdLst/>
              <a:ahLst/>
              <a:cxnLst/>
              <a:rect l="l" t="t" r="r" b="b"/>
              <a:pathLst>
                <a:path w="286" h="422" extrusionOk="0">
                  <a:moveTo>
                    <a:pt x="122" y="1"/>
                  </a:moveTo>
                  <a:cubicBezTo>
                    <a:pt x="102" y="103"/>
                    <a:pt x="81" y="164"/>
                    <a:pt x="81" y="225"/>
                  </a:cubicBezTo>
                  <a:cubicBezTo>
                    <a:pt x="61" y="245"/>
                    <a:pt x="41" y="245"/>
                    <a:pt x="41" y="265"/>
                  </a:cubicBezTo>
                  <a:cubicBezTo>
                    <a:pt x="20" y="286"/>
                    <a:pt x="0" y="306"/>
                    <a:pt x="0" y="327"/>
                  </a:cubicBezTo>
                  <a:cubicBezTo>
                    <a:pt x="64" y="390"/>
                    <a:pt x="111" y="422"/>
                    <a:pt x="153" y="422"/>
                  </a:cubicBezTo>
                  <a:cubicBezTo>
                    <a:pt x="178" y="422"/>
                    <a:pt x="201" y="411"/>
                    <a:pt x="224" y="388"/>
                  </a:cubicBezTo>
                  <a:cubicBezTo>
                    <a:pt x="224" y="327"/>
                    <a:pt x="224" y="286"/>
                    <a:pt x="224" y="245"/>
                  </a:cubicBezTo>
                  <a:cubicBezTo>
                    <a:pt x="242" y="210"/>
                    <a:pt x="259" y="190"/>
                    <a:pt x="277" y="158"/>
                  </a:cubicBezTo>
                  <a:lnTo>
                    <a:pt x="277" y="158"/>
                  </a:lnTo>
                  <a:cubicBezTo>
                    <a:pt x="280" y="160"/>
                    <a:pt x="282" y="162"/>
                    <a:pt x="285" y="164"/>
                  </a:cubicBezTo>
                  <a:lnTo>
                    <a:pt x="285" y="143"/>
                  </a:lnTo>
                  <a:cubicBezTo>
                    <a:pt x="282" y="149"/>
                    <a:pt x="280" y="153"/>
                    <a:pt x="277" y="158"/>
                  </a:cubicBezTo>
                  <a:lnTo>
                    <a:pt x="277" y="158"/>
                  </a:lnTo>
                  <a:cubicBezTo>
                    <a:pt x="220" y="118"/>
                    <a:pt x="181" y="59"/>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4029875" y="1540325"/>
              <a:ext cx="7150" cy="9700"/>
            </a:xfrm>
            <a:custGeom>
              <a:avLst/>
              <a:gdLst/>
              <a:ahLst/>
              <a:cxnLst/>
              <a:rect l="l" t="t" r="r" b="b"/>
              <a:pathLst>
                <a:path w="286" h="388" extrusionOk="0">
                  <a:moveTo>
                    <a:pt x="20" y="1"/>
                  </a:moveTo>
                  <a:cubicBezTo>
                    <a:pt x="0" y="184"/>
                    <a:pt x="143" y="266"/>
                    <a:pt x="244" y="388"/>
                  </a:cubicBezTo>
                  <a:cubicBezTo>
                    <a:pt x="265" y="327"/>
                    <a:pt x="285" y="286"/>
                    <a:pt x="285" y="245"/>
                  </a:cubicBezTo>
                  <a:cubicBezTo>
                    <a:pt x="204" y="164"/>
                    <a:pt x="183"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920425" y="2309125"/>
              <a:ext cx="10200" cy="7675"/>
            </a:xfrm>
            <a:custGeom>
              <a:avLst/>
              <a:gdLst/>
              <a:ahLst/>
              <a:cxnLst/>
              <a:rect l="l" t="t" r="r" b="b"/>
              <a:pathLst>
                <a:path w="408" h="307" extrusionOk="0">
                  <a:moveTo>
                    <a:pt x="245" y="1"/>
                  </a:moveTo>
                  <a:cubicBezTo>
                    <a:pt x="225" y="62"/>
                    <a:pt x="184" y="123"/>
                    <a:pt x="164" y="184"/>
                  </a:cubicBezTo>
                  <a:cubicBezTo>
                    <a:pt x="123" y="184"/>
                    <a:pt x="82" y="184"/>
                    <a:pt x="1" y="204"/>
                  </a:cubicBezTo>
                  <a:cubicBezTo>
                    <a:pt x="62" y="245"/>
                    <a:pt x="82" y="286"/>
                    <a:pt x="123" y="306"/>
                  </a:cubicBezTo>
                  <a:cubicBezTo>
                    <a:pt x="225" y="266"/>
                    <a:pt x="306" y="245"/>
                    <a:pt x="408" y="204"/>
                  </a:cubicBezTo>
                  <a:cubicBezTo>
                    <a:pt x="408" y="62"/>
                    <a:pt x="347" y="21"/>
                    <a:pt x="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723900" y="1646750"/>
              <a:ext cx="9200" cy="5100"/>
            </a:xfrm>
            <a:custGeom>
              <a:avLst/>
              <a:gdLst/>
              <a:ahLst/>
              <a:cxnLst/>
              <a:rect l="l" t="t" r="r" b="b"/>
              <a:pathLst>
                <a:path w="368" h="204" extrusionOk="0">
                  <a:moveTo>
                    <a:pt x="1" y="0"/>
                  </a:moveTo>
                  <a:cubicBezTo>
                    <a:pt x="21" y="61"/>
                    <a:pt x="62" y="122"/>
                    <a:pt x="103" y="204"/>
                  </a:cubicBezTo>
                  <a:cubicBezTo>
                    <a:pt x="184" y="204"/>
                    <a:pt x="245" y="184"/>
                    <a:pt x="327" y="184"/>
                  </a:cubicBezTo>
                  <a:cubicBezTo>
                    <a:pt x="347" y="163"/>
                    <a:pt x="347" y="143"/>
                    <a:pt x="367" y="122"/>
                  </a:cubicBezTo>
                  <a:cubicBezTo>
                    <a:pt x="347" y="82"/>
                    <a:pt x="306" y="41"/>
                    <a:pt x="286" y="21"/>
                  </a:cubicBezTo>
                  <a:cubicBezTo>
                    <a:pt x="225" y="41"/>
                    <a:pt x="184" y="61"/>
                    <a:pt x="123" y="61"/>
                  </a:cubicBezTo>
                  <a:cubicBezTo>
                    <a:pt x="62" y="0"/>
                    <a:pt x="6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4048225" y="1335650"/>
              <a:ext cx="6650" cy="11225"/>
            </a:xfrm>
            <a:custGeom>
              <a:avLst/>
              <a:gdLst/>
              <a:ahLst/>
              <a:cxnLst/>
              <a:rect l="l" t="t" r="r" b="b"/>
              <a:pathLst>
                <a:path w="266" h="449" extrusionOk="0">
                  <a:moveTo>
                    <a:pt x="103" y="1"/>
                  </a:moveTo>
                  <a:cubicBezTo>
                    <a:pt x="21" y="143"/>
                    <a:pt x="1" y="286"/>
                    <a:pt x="1" y="449"/>
                  </a:cubicBezTo>
                  <a:cubicBezTo>
                    <a:pt x="42" y="449"/>
                    <a:pt x="82" y="449"/>
                    <a:pt x="123" y="429"/>
                  </a:cubicBezTo>
                  <a:cubicBezTo>
                    <a:pt x="123" y="347"/>
                    <a:pt x="123" y="266"/>
                    <a:pt x="123" y="184"/>
                  </a:cubicBezTo>
                  <a:cubicBezTo>
                    <a:pt x="164" y="143"/>
                    <a:pt x="205" y="82"/>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3993725" y="2205275"/>
              <a:ext cx="6625" cy="11225"/>
            </a:xfrm>
            <a:custGeom>
              <a:avLst/>
              <a:gdLst/>
              <a:ahLst/>
              <a:cxnLst/>
              <a:rect l="l" t="t" r="r" b="b"/>
              <a:pathLst>
                <a:path w="265" h="449" extrusionOk="0">
                  <a:moveTo>
                    <a:pt x="61" y="0"/>
                  </a:moveTo>
                  <a:lnTo>
                    <a:pt x="61" y="21"/>
                  </a:lnTo>
                  <a:cubicBezTo>
                    <a:pt x="64" y="19"/>
                    <a:pt x="66" y="18"/>
                    <a:pt x="69" y="16"/>
                  </a:cubicBezTo>
                  <a:lnTo>
                    <a:pt x="69" y="16"/>
                  </a:lnTo>
                  <a:cubicBezTo>
                    <a:pt x="66" y="11"/>
                    <a:pt x="64" y="6"/>
                    <a:pt x="61" y="0"/>
                  </a:cubicBezTo>
                  <a:close/>
                  <a:moveTo>
                    <a:pt x="244" y="360"/>
                  </a:moveTo>
                  <a:lnTo>
                    <a:pt x="244" y="360"/>
                  </a:lnTo>
                  <a:cubicBezTo>
                    <a:pt x="244" y="362"/>
                    <a:pt x="244" y="364"/>
                    <a:pt x="244" y="367"/>
                  </a:cubicBezTo>
                  <a:lnTo>
                    <a:pt x="265" y="367"/>
                  </a:lnTo>
                  <a:cubicBezTo>
                    <a:pt x="258" y="364"/>
                    <a:pt x="251" y="362"/>
                    <a:pt x="244" y="360"/>
                  </a:cubicBezTo>
                  <a:close/>
                  <a:moveTo>
                    <a:pt x="114" y="2"/>
                  </a:moveTo>
                  <a:cubicBezTo>
                    <a:pt x="102" y="2"/>
                    <a:pt x="87" y="6"/>
                    <a:pt x="69" y="16"/>
                  </a:cubicBezTo>
                  <a:lnTo>
                    <a:pt x="69" y="16"/>
                  </a:lnTo>
                  <a:cubicBezTo>
                    <a:pt x="136" y="171"/>
                    <a:pt x="39" y="291"/>
                    <a:pt x="0" y="448"/>
                  </a:cubicBezTo>
                  <a:cubicBezTo>
                    <a:pt x="41" y="387"/>
                    <a:pt x="81" y="346"/>
                    <a:pt x="102" y="306"/>
                  </a:cubicBezTo>
                  <a:cubicBezTo>
                    <a:pt x="156" y="324"/>
                    <a:pt x="194" y="342"/>
                    <a:pt x="244" y="360"/>
                  </a:cubicBezTo>
                  <a:lnTo>
                    <a:pt x="244" y="360"/>
                  </a:lnTo>
                  <a:cubicBezTo>
                    <a:pt x="243" y="303"/>
                    <a:pt x="223" y="263"/>
                    <a:pt x="204" y="204"/>
                  </a:cubicBezTo>
                  <a:cubicBezTo>
                    <a:pt x="183" y="184"/>
                    <a:pt x="163" y="143"/>
                    <a:pt x="204" y="122"/>
                  </a:cubicBezTo>
                  <a:cubicBezTo>
                    <a:pt x="172" y="75"/>
                    <a:pt x="165" y="2"/>
                    <a:pt x="114"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3914825" y="2167075"/>
              <a:ext cx="9700" cy="9200"/>
            </a:xfrm>
            <a:custGeom>
              <a:avLst/>
              <a:gdLst/>
              <a:ahLst/>
              <a:cxnLst/>
              <a:rect l="l" t="t" r="r" b="b"/>
              <a:pathLst>
                <a:path w="388" h="368" extrusionOk="0">
                  <a:moveTo>
                    <a:pt x="164" y="1"/>
                  </a:moveTo>
                  <a:cubicBezTo>
                    <a:pt x="225" y="62"/>
                    <a:pt x="245" y="82"/>
                    <a:pt x="286" y="103"/>
                  </a:cubicBezTo>
                  <a:cubicBezTo>
                    <a:pt x="265" y="164"/>
                    <a:pt x="245" y="184"/>
                    <a:pt x="225" y="225"/>
                  </a:cubicBezTo>
                  <a:cubicBezTo>
                    <a:pt x="184" y="225"/>
                    <a:pt x="123" y="204"/>
                    <a:pt x="82" y="204"/>
                  </a:cubicBezTo>
                  <a:cubicBezTo>
                    <a:pt x="63" y="243"/>
                    <a:pt x="44" y="281"/>
                    <a:pt x="25" y="336"/>
                  </a:cubicBezTo>
                  <a:lnTo>
                    <a:pt x="25" y="336"/>
                  </a:lnTo>
                  <a:cubicBezTo>
                    <a:pt x="51" y="310"/>
                    <a:pt x="83" y="301"/>
                    <a:pt x="115" y="301"/>
                  </a:cubicBezTo>
                  <a:cubicBezTo>
                    <a:pt x="159" y="301"/>
                    <a:pt x="204" y="316"/>
                    <a:pt x="245" y="327"/>
                  </a:cubicBezTo>
                  <a:cubicBezTo>
                    <a:pt x="306" y="225"/>
                    <a:pt x="388" y="164"/>
                    <a:pt x="347" y="42"/>
                  </a:cubicBezTo>
                  <a:cubicBezTo>
                    <a:pt x="306" y="21"/>
                    <a:pt x="245" y="21"/>
                    <a:pt x="164" y="1"/>
                  </a:cubicBezTo>
                  <a:close/>
                  <a:moveTo>
                    <a:pt x="25" y="336"/>
                  </a:moveTo>
                  <a:cubicBezTo>
                    <a:pt x="21" y="340"/>
                    <a:pt x="18" y="343"/>
                    <a:pt x="15" y="347"/>
                  </a:cubicBezTo>
                  <a:lnTo>
                    <a:pt x="15" y="347"/>
                  </a:lnTo>
                  <a:cubicBezTo>
                    <a:pt x="16" y="347"/>
                    <a:pt x="18" y="347"/>
                    <a:pt x="21" y="347"/>
                  </a:cubicBezTo>
                  <a:cubicBezTo>
                    <a:pt x="22" y="343"/>
                    <a:pt x="24" y="340"/>
                    <a:pt x="25" y="336"/>
                  </a:cubicBezTo>
                  <a:close/>
                  <a:moveTo>
                    <a:pt x="15" y="347"/>
                  </a:moveTo>
                  <a:cubicBezTo>
                    <a:pt x="11" y="347"/>
                    <a:pt x="12" y="348"/>
                    <a:pt x="13" y="349"/>
                  </a:cubicBezTo>
                  <a:lnTo>
                    <a:pt x="13" y="349"/>
                  </a:lnTo>
                  <a:cubicBezTo>
                    <a:pt x="14" y="349"/>
                    <a:pt x="14" y="348"/>
                    <a:pt x="15" y="347"/>
                  </a:cubicBezTo>
                  <a:close/>
                  <a:moveTo>
                    <a:pt x="13" y="349"/>
                  </a:moveTo>
                  <a:cubicBezTo>
                    <a:pt x="9" y="355"/>
                    <a:pt x="5" y="361"/>
                    <a:pt x="1" y="367"/>
                  </a:cubicBezTo>
                  <a:lnTo>
                    <a:pt x="21" y="367"/>
                  </a:lnTo>
                  <a:cubicBezTo>
                    <a:pt x="21" y="357"/>
                    <a:pt x="16" y="352"/>
                    <a:pt x="13" y="3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4077225" y="1466000"/>
              <a:ext cx="7150" cy="8675"/>
            </a:xfrm>
            <a:custGeom>
              <a:avLst/>
              <a:gdLst/>
              <a:ahLst/>
              <a:cxnLst/>
              <a:rect l="l" t="t" r="r" b="b"/>
              <a:pathLst>
                <a:path w="286" h="347" extrusionOk="0">
                  <a:moveTo>
                    <a:pt x="265" y="0"/>
                  </a:moveTo>
                  <a:cubicBezTo>
                    <a:pt x="183" y="41"/>
                    <a:pt x="122" y="62"/>
                    <a:pt x="61" y="102"/>
                  </a:cubicBezTo>
                  <a:cubicBezTo>
                    <a:pt x="102" y="184"/>
                    <a:pt x="0" y="265"/>
                    <a:pt x="82" y="347"/>
                  </a:cubicBezTo>
                  <a:cubicBezTo>
                    <a:pt x="122" y="306"/>
                    <a:pt x="163" y="286"/>
                    <a:pt x="204" y="245"/>
                  </a:cubicBezTo>
                  <a:cubicBezTo>
                    <a:pt x="204" y="204"/>
                    <a:pt x="183" y="163"/>
                    <a:pt x="163" y="123"/>
                  </a:cubicBezTo>
                  <a:cubicBezTo>
                    <a:pt x="204" y="123"/>
                    <a:pt x="244" y="102"/>
                    <a:pt x="285" y="102"/>
                  </a:cubicBezTo>
                  <a:cubicBezTo>
                    <a:pt x="265" y="82"/>
                    <a:pt x="265" y="62"/>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003925" y="1440400"/>
              <a:ext cx="5625" cy="8325"/>
            </a:xfrm>
            <a:custGeom>
              <a:avLst/>
              <a:gdLst/>
              <a:ahLst/>
              <a:cxnLst/>
              <a:rect l="l" t="t" r="r" b="b"/>
              <a:pathLst>
                <a:path w="225" h="333" extrusionOk="0">
                  <a:moveTo>
                    <a:pt x="144" y="1"/>
                  </a:moveTo>
                  <a:cubicBezTo>
                    <a:pt x="122" y="1"/>
                    <a:pt x="119" y="30"/>
                    <a:pt x="103" y="47"/>
                  </a:cubicBezTo>
                  <a:cubicBezTo>
                    <a:pt x="62" y="88"/>
                    <a:pt x="41" y="108"/>
                    <a:pt x="1" y="128"/>
                  </a:cubicBezTo>
                  <a:cubicBezTo>
                    <a:pt x="21" y="189"/>
                    <a:pt x="62" y="271"/>
                    <a:pt x="82" y="332"/>
                  </a:cubicBezTo>
                  <a:cubicBezTo>
                    <a:pt x="123" y="312"/>
                    <a:pt x="143" y="312"/>
                    <a:pt x="184" y="291"/>
                  </a:cubicBezTo>
                  <a:cubicBezTo>
                    <a:pt x="204" y="189"/>
                    <a:pt x="225" y="88"/>
                    <a:pt x="164" y="6"/>
                  </a:cubicBezTo>
                  <a:cubicBezTo>
                    <a:pt x="156" y="2"/>
                    <a:pt x="15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3844550" y="1645725"/>
              <a:ext cx="6625" cy="7650"/>
            </a:xfrm>
            <a:custGeom>
              <a:avLst/>
              <a:gdLst/>
              <a:ahLst/>
              <a:cxnLst/>
              <a:rect l="l" t="t" r="r" b="b"/>
              <a:pathLst>
                <a:path w="265" h="306" extrusionOk="0">
                  <a:moveTo>
                    <a:pt x="82" y="0"/>
                  </a:moveTo>
                  <a:cubicBezTo>
                    <a:pt x="0" y="123"/>
                    <a:pt x="21" y="204"/>
                    <a:pt x="61" y="306"/>
                  </a:cubicBezTo>
                  <a:lnTo>
                    <a:pt x="245" y="306"/>
                  </a:lnTo>
                  <a:cubicBezTo>
                    <a:pt x="245" y="265"/>
                    <a:pt x="265" y="245"/>
                    <a:pt x="265" y="204"/>
                  </a:cubicBezTo>
                  <a:cubicBezTo>
                    <a:pt x="224" y="123"/>
                    <a:pt x="163" y="6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4060425" y="1395225"/>
              <a:ext cx="12225" cy="4600"/>
            </a:xfrm>
            <a:custGeom>
              <a:avLst/>
              <a:gdLst/>
              <a:ahLst/>
              <a:cxnLst/>
              <a:rect l="l" t="t" r="r" b="b"/>
              <a:pathLst>
                <a:path w="489" h="184" extrusionOk="0">
                  <a:moveTo>
                    <a:pt x="346" y="1"/>
                  </a:moveTo>
                  <a:cubicBezTo>
                    <a:pt x="224" y="21"/>
                    <a:pt x="102" y="62"/>
                    <a:pt x="0" y="82"/>
                  </a:cubicBezTo>
                  <a:cubicBezTo>
                    <a:pt x="0" y="123"/>
                    <a:pt x="0" y="143"/>
                    <a:pt x="20" y="164"/>
                  </a:cubicBezTo>
                  <a:cubicBezTo>
                    <a:pt x="82" y="164"/>
                    <a:pt x="143" y="143"/>
                    <a:pt x="183" y="143"/>
                  </a:cubicBezTo>
                  <a:cubicBezTo>
                    <a:pt x="245" y="143"/>
                    <a:pt x="306" y="164"/>
                    <a:pt x="367" y="184"/>
                  </a:cubicBezTo>
                  <a:cubicBezTo>
                    <a:pt x="428" y="143"/>
                    <a:pt x="448" y="123"/>
                    <a:pt x="489" y="102"/>
                  </a:cubicBezTo>
                  <a:lnTo>
                    <a:pt x="367" y="102"/>
                  </a:lnTo>
                  <a:cubicBezTo>
                    <a:pt x="367" y="62"/>
                    <a:pt x="346" y="41"/>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3859825" y="1404400"/>
              <a:ext cx="6125" cy="7925"/>
            </a:xfrm>
            <a:custGeom>
              <a:avLst/>
              <a:gdLst/>
              <a:ahLst/>
              <a:cxnLst/>
              <a:rect l="l" t="t" r="r" b="b"/>
              <a:pathLst>
                <a:path w="245" h="317" extrusionOk="0">
                  <a:moveTo>
                    <a:pt x="122" y="0"/>
                  </a:moveTo>
                  <a:cubicBezTo>
                    <a:pt x="82" y="82"/>
                    <a:pt x="41" y="163"/>
                    <a:pt x="0" y="245"/>
                  </a:cubicBezTo>
                  <a:cubicBezTo>
                    <a:pt x="49" y="261"/>
                    <a:pt x="99" y="317"/>
                    <a:pt x="180" y="317"/>
                  </a:cubicBezTo>
                  <a:cubicBezTo>
                    <a:pt x="199" y="317"/>
                    <a:pt x="221" y="314"/>
                    <a:pt x="245" y="306"/>
                  </a:cubicBezTo>
                  <a:cubicBezTo>
                    <a:pt x="204" y="245"/>
                    <a:pt x="183" y="204"/>
                    <a:pt x="163" y="163"/>
                  </a:cubicBezTo>
                  <a:cubicBezTo>
                    <a:pt x="183" y="122"/>
                    <a:pt x="183" y="82"/>
                    <a:pt x="204" y="21"/>
                  </a:cubicBezTo>
                  <a:cubicBezTo>
                    <a:pt x="163" y="21"/>
                    <a:pt x="143"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3736100" y="1428825"/>
              <a:ext cx="5625" cy="6650"/>
            </a:xfrm>
            <a:custGeom>
              <a:avLst/>
              <a:gdLst/>
              <a:ahLst/>
              <a:cxnLst/>
              <a:rect l="l" t="t" r="r" b="b"/>
              <a:pathLst>
                <a:path w="225" h="266" extrusionOk="0">
                  <a:moveTo>
                    <a:pt x="204" y="1"/>
                  </a:moveTo>
                  <a:cubicBezTo>
                    <a:pt x="204" y="3"/>
                    <a:pt x="204" y="4"/>
                    <a:pt x="204" y="6"/>
                  </a:cubicBezTo>
                  <a:lnTo>
                    <a:pt x="204" y="6"/>
                  </a:lnTo>
                  <a:cubicBezTo>
                    <a:pt x="211" y="4"/>
                    <a:pt x="217" y="2"/>
                    <a:pt x="224" y="1"/>
                  </a:cubicBezTo>
                  <a:close/>
                  <a:moveTo>
                    <a:pt x="0" y="62"/>
                  </a:moveTo>
                  <a:lnTo>
                    <a:pt x="0" y="82"/>
                  </a:lnTo>
                  <a:cubicBezTo>
                    <a:pt x="5" y="79"/>
                    <a:pt x="10" y="76"/>
                    <a:pt x="16" y="72"/>
                  </a:cubicBezTo>
                  <a:lnTo>
                    <a:pt x="16" y="72"/>
                  </a:lnTo>
                  <a:cubicBezTo>
                    <a:pt x="11" y="68"/>
                    <a:pt x="6" y="65"/>
                    <a:pt x="0" y="62"/>
                  </a:cubicBezTo>
                  <a:close/>
                  <a:moveTo>
                    <a:pt x="204" y="6"/>
                  </a:moveTo>
                  <a:cubicBezTo>
                    <a:pt x="136" y="23"/>
                    <a:pt x="70" y="41"/>
                    <a:pt x="16" y="72"/>
                  </a:cubicBezTo>
                  <a:lnTo>
                    <a:pt x="16" y="72"/>
                  </a:lnTo>
                  <a:cubicBezTo>
                    <a:pt x="77" y="125"/>
                    <a:pt x="51" y="266"/>
                    <a:pt x="183" y="266"/>
                  </a:cubicBezTo>
                  <a:cubicBezTo>
                    <a:pt x="204" y="184"/>
                    <a:pt x="204" y="103"/>
                    <a:pt x="224" y="21"/>
                  </a:cubicBezTo>
                  <a:cubicBezTo>
                    <a:pt x="224" y="21"/>
                    <a:pt x="207" y="21"/>
                    <a:pt x="204"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3727450" y="1631975"/>
              <a:ext cx="5100" cy="6650"/>
            </a:xfrm>
            <a:custGeom>
              <a:avLst/>
              <a:gdLst/>
              <a:ahLst/>
              <a:cxnLst/>
              <a:rect l="l" t="t" r="r" b="b"/>
              <a:pathLst>
                <a:path w="204" h="266" extrusionOk="0">
                  <a:moveTo>
                    <a:pt x="82" y="1"/>
                  </a:moveTo>
                  <a:cubicBezTo>
                    <a:pt x="61" y="102"/>
                    <a:pt x="21" y="164"/>
                    <a:pt x="0" y="245"/>
                  </a:cubicBezTo>
                  <a:cubicBezTo>
                    <a:pt x="41" y="245"/>
                    <a:pt x="82" y="265"/>
                    <a:pt x="122" y="265"/>
                  </a:cubicBezTo>
                  <a:cubicBezTo>
                    <a:pt x="163" y="225"/>
                    <a:pt x="184" y="204"/>
                    <a:pt x="204" y="164"/>
                  </a:cubicBezTo>
                  <a:cubicBezTo>
                    <a:pt x="163" y="123"/>
                    <a:pt x="14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4043125" y="1540325"/>
              <a:ext cx="5625" cy="6150"/>
            </a:xfrm>
            <a:custGeom>
              <a:avLst/>
              <a:gdLst/>
              <a:ahLst/>
              <a:cxnLst/>
              <a:rect l="l" t="t" r="r" b="b"/>
              <a:pathLst>
                <a:path w="225" h="246" extrusionOk="0">
                  <a:moveTo>
                    <a:pt x="184" y="1"/>
                  </a:moveTo>
                  <a:cubicBezTo>
                    <a:pt x="123" y="21"/>
                    <a:pt x="82" y="62"/>
                    <a:pt x="1" y="103"/>
                  </a:cubicBezTo>
                  <a:cubicBezTo>
                    <a:pt x="21" y="164"/>
                    <a:pt x="41" y="204"/>
                    <a:pt x="41" y="245"/>
                  </a:cubicBezTo>
                  <a:lnTo>
                    <a:pt x="163" y="245"/>
                  </a:lnTo>
                  <a:cubicBezTo>
                    <a:pt x="184" y="164"/>
                    <a:pt x="204" y="103"/>
                    <a:pt x="225" y="21"/>
                  </a:cubicBezTo>
                  <a:cubicBezTo>
                    <a:pt x="225" y="21"/>
                    <a:pt x="204"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3709125" y="1651825"/>
              <a:ext cx="5625" cy="10225"/>
            </a:xfrm>
            <a:custGeom>
              <a:avLst/>
              <a:gdLst/>
              <a:ahLst/>
              <a:cxnLst/>
              <a:rect l="l" t="t" r="r" b="b"/>
              <a:pathLst>
                <a:path w="225" h="409" extrusionOk="0">
                  <a:moveTo>
                    <a:pt x="0" y="1"/>
                  </a:moveTo>
                  <a:cubicBezTo>
                    <a:pt x="0" y="82"/>
                    <a:pt x="0" y="164"/>
                    <a:pt x="0" y="205"/>
                  </a:cubicBezTo>
                  <a:cubicBezTo>
                    <a:pt x="82" y="286"/>
                    <a:pt x="123" y="347"/>
                    <a:pt x="163" y="408"/>
                  </a:cubicBezTo>
                  <a:cubicBezTo>
                    <a:pt x="184" y="388"/>
                    <a:pt x="204" y="347"/>
                    <a:pt x="224" y="327"/>
                  </a:cubicBezTo>
                  <a:cubicBezTo>
                    <a:pt x="184" y="266"/>
                    <a:pt x="143" y="205"/>
                    <a:pt x="82" y="143"/>
                  </a:cubicBezTo>
                  <a:cubicBezTo>
                    <a:pt x="99" y="109"/>
                    <a:pt x="102" y="89"/>
                    <a:pt x="115" y="58"/>
                  </a:cubicBezTo>
                  <a:lnTo>
                    <a:pt x="115" y="58"/>
                  </a:lnTo>
                  <a:cubicBezTo>
                    <a:pt x="117" y="59"/>
                    <a:pt x="120" y="61"/>
                    <a:pt x="123" y="62"/>
                  </a:cubicBezTo>
                  <a:lnTo>
                    <a:pt x="123" y="42"/>
                  </a:lnTo>
                  <a:cubicBezTo>
                    <a:pt x="120" y="47"/>
                    <a:pt x="117" y="53"/>
                    <a:pt x="115" y="58"/>
                  </a:cubicBezTo>
                  <a:lnTo>
                    <a:pt x="115" y="58"/>
                  </a:lnTo>
                  <a:cubicBezTo>
                    <a:pt x="79" y="39"/>
                    <a:pt x="58"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4032425" y="1559175"/>
              <a:ext cx="8175" cy="4650"/>
            </a:xfrm>
            <a:custGeom>
              <a:avLst/>
              <a:gdLst/>
              <a:ahLst/>
              <a:cxnLst/>
              <a:rect l="l" t="t" r="r" b="b"/>
              <a:pathLst>
                <a:path w="327" h="186" extrusionOk="0">
                  <a:moveTo>
                    <a:pt x="306" y="0"/>
                  </a:moveTo>
                  <a:cubicBezTo>
                    <a:pt x="163" y="0"/>
                    <a:pt x="122" y="123"/>
                    <a:pt x="0" y="184"/>
                  </a:cubicBezTo>
                  <a:cubicBezTo>
                    <a:pt x="13" y="185"/>
                    <a:pt x="24" y="186"/>
                    <a:pt x="36" y="186"/>
                  </a:cubicBezTo>
                  <a:cubicBezTo>
                    <a:pt x="173" y="186"/>
                    <a:pt x="232" y="79"/>
                    <a:pt x="326" y="41"/>
                  </a:cubicBezTo>
                  <a:cubicBezTo>
                    <a:pt x="326" y="21"/>
                    <a:pt x="30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4049750" y="1552050"/>
              <a:ext cx="3075" cy="9000"/>
            </a:xfrm>
            <a:custGeom>
              <a:avLst/>
              <a:gdLst/>
              <a:ahLst/>
              <a:cxnLst/>
              <a:rect l="l" t="t" r="r" b="b"/>
              <a:pathLst>
                <a:path w="123" h="360" extrusionOk="0">
                  <a:moveTo>
                    <a:pt x="21" y="0"/>
                  </a:moveTo>
                  <a:cubicBezTo>
                    <a:pt x="1" y="82"/>
                    <a:pt x="1" y="184"/>
                    <a:pt x="1" y="265"/>
                  </a:cubicBezTo>
                  <a:cubicBezTo>
                    <a:pt x="1" y="312"/>
                    <a:pt x="25" y="360"/>
                    <a:pt x="74" y="360"/>
                  </a:cubicBezTo>
                  <a:cubicBezTo>
                    <a:pt x="88" y="360"/>
                    <a:pt x="105" y="356"/>
                    <a:pt x="123" y="346"/>
                  </a:cubicBezTo>
                  <a:cubicBezTo>
                    <a:pt x="103" y="224"/>
                    <a:pt x="82" y="1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3821650" y="2425225"/>
              <a:ext cx="3600" cy="11225"/>
            </a:xfrm>
            <a:custGeom>
              <a:avLst/>
              <a:gdLst/>
              <a:ahLst/>
              <a:cxnLst/>
              <a:rect l="l" t="t" r="r" b="b"/>
              <a:pathLst>
                <a:path w="144" h="449" extrusionOk="0">
                  <a:moveTo>
                    <a:pt x="143" y="0"/>
                  </a:moveTo>
                  <a:lnTo>
                    <a:pt x="143" y="0"/>
                  </a:lnTo>
                  <a:cubicBezTo>
                    <a:pt x="41" y="102"/>
                    <a:pt x="1" y="265"/>
                    <a:pt x="41" y="448"/>
                  </a:cubicBezTo>
                  <a:cubicBezTo>
                    <a:pt x="62" y="285"/>
                    <a:pt x="143" y="163"/>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3895475" y="2144675"/>
              <a:ext cx="5625" cy="6650"/>
            </a:xfrm>
            <a:custGeom>
              <a:avLst/>
              <a:gdLst/>
              <a:ahLst/>
              <a:cxnLst/>
              <a:rect l="l" t="t" r="r" b="b"/>
              <a:pathLst>
                <a:path w="225" h="266" extrusionOk="0">
                  <a:moveTo>
                    <a:pt x="102" y="1"/>
                  </a:moveTo>
                  <a:cubicBezTo>
                    <a:pt x="1" y="62"/>
                    <a:pt x="62" y="164"/>
                    <a:pt x="41" y="265"/>
                  </a:cubicBezTo>
                  <a:cubicBezTo>
                    <a:pt x="123" y="164"/>
                    <a:pt x="164" y="103"/>
                    <a:pt x="225" y="41"/>
                  </a:cubicBezTo>
                  <a:cubicBezTo>
                    <a:pt x="184" y="2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4139350" y="1820350"/>
              <a:ext cx="5625" cy="6150"/>
            </a:xfrm>
            <a:custGeom>
              <a:avLst/>
              <a:gdLst/>
              <a:ahLst/>
              <a:cxnLst/>
              <a:rect l="l" t="t" r="r" b="b"/>
              <a:pathLst>
                <a:path w="225" h="246" extrusionOk="0">
                  <a:moveTo>
                    <a:pt x="163" y="1"/>
                  </a:moveTo>
                  <a:lnTo>
                    <a:pt x="163" y="1"/>
                  </a:lnTo>
                  <a:cubicBezTo>
                    <a:pt x="123" y="42"/>
                    <a:pt x="62" y="82"/>
                    <a:pt x="41" y="123"/>
                  </a:cubicBezTo>
                  <a:cubicBezTo>
                    <a:pt x="0" y="164"/>
                    <a:pt x="0" y="225"/>
                    <a:pt x="102" y="245"/>
                  </a:cubicBezTo>
                  <a:cubicBezTo>
                    <a:pt x="163" y="184"/>
                    <a:pt x="224" y="103"/>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3858825" y="1696650"/>
              <a:ext cx="5625" cy="4600"/>
            </a:xfrm>
            <a:custGeom>
              <a:avLst/>
              <a:gdLst/>
              <a:ahLst/>
              <a:cxnLst/>
              <a:rect l="l" t="t" r="r" b="b"/>
              <a:pathLst>
                <a:path w="225" h="184" extrusionOk="0">
                  <a:moveTo>
                    <a:pt x="225" y="0"/>
                  </a:moveTo>
                  <a:cubicBezTo>
                    <a:pt x="164" y="0"/>
                    <a:pt x="103" y="0"/>
                    <a:pt x="82" y="20"/>
                  </a:cubicBezTo>
                  <a:cubicBezTo>
                    <a:pt x="42" y="61"/>
                    <a:pt x="1" y="122"/>
                    <a:pt x="82" y="183"/>
                  </a:cubicBezTo>
                  <a:cubicBezTo>
                    <a:pt x="143" y="143"/>
                    <a:pt x="225" y="122"/>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3939250" y="2117700"/>
              <a:ext cx="3075" cy="7150"/>
            </a:xfrm>
            <a:custGeom>
              <a:avLst/>
              <a:gdLst/>
              <a:ahLst/>
              <a:cxnLst/>
              <a:rect l="l" t="t" r="r" b="b"/>
              <a:pathLst>
                <a:path w="123" h="286" extrusionOk="0">
                  <a:moveTo>
                    <a:pt x="41" y="0"/>
                  </a:moveTo>
                  <a:cubicBezTo>
                    <a:pt x="21" y="82"/>
                    <a:pt x="0" y="184"/>
                    <a:pt x="0" y="265"/>
                  </a:cubicBezTo>
                  <a:cubicBezTo>
                    <a:pt x="0" y="265"/>
                    <a:pt x="21" y="265"/>
                    <a:pt x="41" y="285"/>
                  </a:cubicBezTo>
                  <a:cubicBezTo>
                    <a:pt x="61" y="204"/>
                    <a:pt x="82" y="143"/>
                    <a:pt x="102" y="82"/>
                  </a:cubicBezTo>
                  <a:cubicBezTo>
                    <a:pt x="122" y="41"/>
                    <a:pt x="12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3846600" y="1657950"/>
              <a:ext cx="5625" cy="5625"/>
            </a:xfrm>
            <a:custGeom>
              <a:avLst/>
              <a:gdLst/>
              <a:ahLst/>
              <a:cxnLst/>
              <a:rect l="l" t="t" r="r" b="b"/>
              <a:pathLst>
                <a:path w="225" h="225" extrusionOk="0">
                  <a:moveTo>
                    <a:pt x="225" y="0"/>
                  </a:moveTo>
                  <a:lnTo>
                    <a:pt x="225" y="0"/>
                  </a:lnTo>
                  <a:cubicBezTo>
                    <a:pt x="164" y="21"/>
                    <a:pt x="103" y="21"/>
                    <a:pt x="62" y="21"/>
                  </a:cubicBezTo>
                  <a:cubicBezTo>
                    <a:pt x="1" y="102"/>
                    <a:pt x="1" y="163"/>
                    <a:pt x="41" y="224"/>
                  </a:cubicBezTo>
                  <a:cubicBezTo>
                    <a:pt x="103" y="143"/>
                    <a:pt x="225" y="143"/>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4017675" y="1545925"/>
              <a:ext cx="4100" cy="4550"/>
            </a:xfrm>
            <a:custGeom>
              <a:avLst/>
              <a:gdLst/>
              <a:ahLst/>
              <a:cxnLst/>
              <a:rect l="l" t="t" r="r" b="b"/>
              <a:pathLst>
                <a:path w="164" h="182" extrusionOk="0">
                  <a:moveTo>
                    <a:pt x="21" y="1"/>
                  </a:moveTo>
                  <a:cubicBezTo>
                    <a:pt x="21" y="42"/>
                    <a:pt x="1" y="103"/>
                    <a:pt x="1" y="123"/>
                  </a:cubicBezTo>
                  <a:cubicBezTo>
                    <a:pt x="35" y="168"/>
                    <a:pt x="62" y="182"/>
                    <a:pt x="90" y="182"/>
                  </a:cubicBezTo>
                  <a:cubicBezTo>
                    <a:pt x="113" y="182"/>
                    <a:pt x="136" y="173"/>
                    <a:pt x="164" y="164"/>
                  </a:cubicBezTo>
                  <a:cubicBezTo>
                    <a:pt x="164" y="103"/>
                    <a:pt x="143" y="62"/>
                    <a:pt x="123" y="21"/>
                  </a:cubicBezTo>
                  <a:cubicBezTo>
                    <a:pt x="103" y="21"/>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853725" y="1677800"/>
              <a:ext cx="4100" cy="4600"/>
            </a:xfrm>
            <a:custGeom>
              <a:avLst/>
              <a:gdLst/>
              <a:ahLst/>
              <a:cxnLst/>
              <a:rect l="l" t="t" r="r" b="b"/>
              <a:pathLst>
                <a:path w="164" h="184" extrusionOk="0">
                  <a:moveTo>
                    <a:pt x="102" y="1"/>
                  </a:moveTo>
                  <a:cubicBezTo>
                    <a:pt x="62" y="21"/>
                    <a:pt x="41" y="21"/>
                    <a:pt x="1" y="41"/>
                  </a:cubicBezTo>
                  <a:cubicBezTo>
                    <a:pt x="1" y="82"/>
                    <a:pt x="21" y="123"/>
                    <a:pt x="21" y="184"/>
                  </a:cubicBezTo>
                  <a:cubicBezTo>
                    <a:pt x="62" y="163"/>
                    <a:pt x="102" y="143"/>
                    <a:pt x="164" y="123"/>
                  </a:cubicBezTo>
                  <a:cubicBezTo>
                    <a:pt x="123" y="62"/>
                    <a:pt x="12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861875" y="1450725"/>
              <a:ext cx="6150" cy="5125"/>
            </a:xfrm>
            <a:custGeom>
              <a:avLst/>
              <a:gdLst/>
              <a:ahLst/>
              <a:cxnLst/>
              <a:rect l="l" t="t" r="r" b="b"/>
              <a:pathLst>
                <a:path w="246" h="205" extrusionOk="0">
                  <a:moveTo>
                    <a:pt x="225" y="0"/>
                  </a:moveTo>
                  <a:cubicBezTo>
                    <a:pt x="143" y="62"/>
                    <a:pt x="82" y="143"/>
                    <a:pt x="1" y="204"/>
                  </a:cubicBezTo>
                  <a:cubicBezTo>
                    <a:pt x="82" y="184"/>
                    <a:pt x="164" y="143"/>
                    <a:pt x="245" y="102"/>
                  </a:cubicBezTo>
                  <a:cubicBezTo>
                    <a:pt x="245" y="62"/>
                    <a:pt x="225" y="21"/>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3917875" y="2176250"/>
              <a:ext cx="4100" cy="4100"/>
            </a:xfrm>
            <a:custGeom>
              <a:avLst/>
              <a:gdLst/>
              <a:ahLst/>
              <a:cxnLst/>
              <a:rect l="l" t="t" r="r" b="b"/>
              <a:pathLst>
                <a:path w="164" h="164" extrusionOk="0">
                  <a:moveTo>
                    <a:pt x="123" y="0"/>
                  </a:moveTo>
                  <a:cubicBezTo>
                    <a:pt x="123" y="1"/>
                    <a:pt x="123" y="1"/>
                    <a:pt x="123" y="2"/>
                  </a:cubicBezTo>
                  <a:lnTo>
                    <a:pt x="123" y="2"/>
                  </a:lnTo>
                  <a:cubicBezTo>
                    <a:pt x="130" y="1"/>
                    <a:pt x="136" y="0"/>
                    <a:pt x="143" y="0"/>
                  </a:cubicBezTo>
                  <a:close/>
                  <a:moveTo>
                    <a:pt x="123" y="2"/>
                  </a:moveTo>
                  <a:cubicBezTo>
                    <a:pt x="89" y="7"/>
                    <a:pt x="52" y="24"/>
                    <a:pt x="1" y="41"/>
                  </a:cubicBezTo>
                  <a:cubicBezTo>
                    <a:pt x="1" y="82"/>
                    <a:pt x="1" y="123"/>
                    <a:pt x="1" y="163"/>
                  </a:cubicBezTo>
                  <a:lnTo>
                    <a:pt x="163" y="163"/>
                  </a:lnTo>
                  <a:cubicBezTo>
                    <a:pt x="163" y="123"/>
                    <a:pt x="143" y="63"/>
                    <a:pt x="123"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3909225" y="2298825"/>
              <a:ext cx="6150" cy="3200"/>
            </a:xfrm>
            <a:custGeom>
              <a:avLst/>
              <a:gdLst/>
              <a:ahLst/>
              <a:cxnLst/>
              <a:rect l="l" t="t" r="r" b="b"/>
              <a:pathLst>
                <a:path w="246" h="128" extrusionOk="0">
                  <a:moveTo>
                    <a:pt x="100" y="0"/>
                  </a:moveTo>
                  <a:cubicBezTo>
                    <a:pt x="53" y="0"/>
                    <a:pt x="38" y="25"/>
                    <a:pt x="1" y="87"/>
                  </a:cubicBezTo>
                  <a:cubicBezTo>
                    <a:pt x="41" y="107"/>
                    <a:pt x="82" y="128"/>
                    <a:pt x="103" y="128"/>
                  </a:cubicBezTo>
                  <a:cubicBezTo>
                    <a:pt x="143" y="107"/>
                    <a:pt x="184" y="67"/>
                    <a:pt x="245" y="26"/>
                  </a:cubicBezTo>
                  <a:cubicBezTo>
                    <a:pt x="174" y="10"/>
                    <a:pt x="131"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903100" y="2309125"/>
              <a:ext cx="4100" cy="5300"/>
            </a:xfrm>
            <a:custGeom>
              <a:avLst/>
              <a:gdLst/>
              <a:ahLst/>
              <a:cxnLst/>
              <a:rect l="l" t="t" r="r" b="b"/>
              <a:pathLst>
                <a:path w="164" h="212" extrusionOk="0">
                  <a:moveTo>
                    <a:pt x="61" y="1"/>
                  </a:moveTo>
                  <a:cubicBezTo>
                    <a:pt x="41" y="42"/>
                    <a:pt x="20" y="82"/>
                    <a:pt x="0" y="123"/>
                  </a:cubicBezTo>
                  <a:cubicBezTo>
                    <a:pt x="47" y="185"/>
                    <a:pt x="82" y="212"/>
                    <a:pt x="123" y="212"/>
                  </a:cubicBezTo>
                  <a:cubicBezTo>
                    <a:pt x="135" y="212"/>
                    <a:pt x="149" y="209"/>
                    <a:pt x="163" y="204"/>
                  </a:cubicBezTo>
                  <a:cubicBezTo>
                    <a:pt x="143" y="143"/>
                    <a:pt x="122" y="82"/>
                    <a:pt x="102" y="21"/>
                  </a:cubicBezTo>
                  <a:cubicBezTo>
                    <a:pt x="102" y="1"/>
                    <a:pt x="8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4126625" y="1754175"/>
              <a:ext cx="4600" cy="5125"/>
            </a:xfrm>
            <a:custGeom>
              <a:avLst/>
              <a:gdLst/>
              <a:ahLst/>
              <a:cxnLst/>
              <a:rect l="l" t="t" r="r" b="b"/>
              <a:pathLst>
                <a:path w="184" h="205" extrusionOk="0">
                  <a:moveTo>
                    <a:pt x="82" y="0"/>
                  </a:moveTo>
                  <a:cubicBezTo>
                    <a:pt x="1" y="82"/>
                    <a:pt x="41" y="143"/>
                    <a:pt x="82" y="204"/>
                  </a:cubicBezTo>
                  <a:cubicBezTo>
                    <a:pt x="184" y="102"/>
                    <a:pt x="184" y="10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3909725" y="2151800"/>
              <a:ext cx="4100" cy="4225"/>
            </a:xfrm>
            <a:custGeom>
              <a:avLst/>
              <a:gdLst/>
              <a:ahLst/>
              <a:cxnLst/>
              <a:rect l="l" t="t" r="r" b="b"/>
              <a:pathLst>
                <a:path w="164" h="169" extrusionOk="0">
                  <a:moveTo>
                    <a:pt x="61" y="1"/>
                  </a:moveTo>
                  <a:cubicBezTo>
                    <a:pt x="21" y="62"/>
                    <a:pt x="21" y="103"/>
                    <a:pt x="0" y="143"/>
                  </a:cubicBezTo>
                  <a:cubicBezTo>
                    <a:pt x="32" y="159"/>
                    <a:pt x="60" y="169"/>
                    <a:pt x="85" y="169"/>
                  </a:cubicBezTo>
                  <a:cubicBezTo>
                    <a:pt x="123" y="169"/>
                    <a:pt x="151" y="145"/>
                    <a:pt x="163" y="82"/>
                  </a:cubicBezTo>
                  <a:cubicBezTo>
                    <a:pt x="143" y="62"/>
                    <a:pt x="123" y="4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4129175" y="1818825"/>
              <a:ext cx="3075" cy="5125"/>
            </a:xfrm>
            <a:custGeom>
              <a:avLst/>
              <a:gdLst/>
              <a:ahLst/>
              <a:cxnLst/>
              <a:rect l="l" t="t" r="r" b="b"/>
              <a:pathLst>
                <a:path w="123" h="205" extrusionOk="0">
                  <a:moveTo>
                    <a:pt x="123" y="1"/>
                  </a:moveTo>
                  <a:cubicBezTo>
                    <a:pt x="66" y="20"/>
                    <a:pt x="44" y="21"/>
                    <a:pt x="9" y="38"/>
                  </a:cubicBezTo>
                  <a:lnTo>
                    <a:pt x="9" y="38"/>
                  </a:lnTo>
                  <a:cubicBezTo>
                    <a:pt x="6" y="32"/>
                    <a:pt x="3" y="26"/>
                    <a:pt x="1" y="21"/>
                  </a:cubicBezTo>
                  <a:lnTo>
                    <a:pt x="1" y="42"/>
                  </a:lnTo>
                  <a:cubicBezTo>
                    <a:pt x="3" y="40"/>
                    <a:pt x="6" y="39"/>
                    <a:pt x="9" y="38"/>
                  </a:cubicBezTo>
                  <a:lnTo>
                    <a:pt x="9" y="38"/>
                  </a:lnTo>
                  <a:cubicBezTo>
                    <a:pt x="26" y="77"/>
                    <a:pt x="44" y="128"/>
                    <a:pt x="62" y="164"/>
                  </a:cubicBezTo>
                  <a:cubicBezTo>
                    <a:pt x="62" y="184"/>
                    <a:pt x="82" y="184"/>
                    <a:pt x="123" y="204"/>
                  </a:cubicBezTo>
                  <a:lnTo>
                    <a:pt x="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3871550" y="1693575"/>
              <a:ext cx="4625" cy="5125"/>
            </a:xfrm>
            <a:custGeom>
              <a:avLst/>
              <a:gdLst/>
              <a:ahLst/>
              <a:cxnLst/>
              <a:rect l="l" t="t" r="r" b="b"/>
              <a:pathLst>
                <a:path w="185" h="205" extrusionOk="0">
                  <a:moveTo>
                    <a:pt x="42" y="1"/>
                  </a:moveTo>
                  <a:lnTo>
                    <a:pt x="7" y="53"/>
                  </a:lnTo>
                  <a:lnTo>
                    <a:pt x="7" y="53"/>
                  </a:lnTo>
                  <a:cubicBezTo>
                    <a:pt x="5" y="49"/>
                    <a:pt x="3" y="45"/>
                    <a:pt x="1" y="42"/>
                  </a:cubicBezTo>
                  <a:lnTo>
                    <a:pt x="1" y="62"/>
                  </a:lnTo>
                  <a:lnTo>
                    <a:pt x="7" y="53"/>
                  </a:lnTo>
                  <a:lnTo>
                    <a:pt x="7" y="53"/>
                  </a:lnTo>
                  <a:cubicBezTo>
                    <a:pt x="28" y="93"/>
                    <a:pt x="64" y="147"/>
                    <a:pt x="82" y="184"/>
                  </a:cubicBezTo>
                  <a:cubicBezTo>
                    <a:pt x="103" y="184"/>
                    <a:pt x="123" y="184"/>
                    <a:pt x="143" y="205"/>
                  </a:cubicBezTo>
                  <a:cubicBezTo>
                    <a:pt x="164" y="164"/>
                    <a:pt x="184" y="143"/>
                    <a:pt x="184" y="123"/>
                  </a:cubicBezTo>
                  <a:cubicBezTo>
                    <a:pt x="143" y="82"/>
                    <a:pt x="103" y="42"/>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744250" y="1464475"/>
              <a:ext cx="5100" cy="4600"/>
            </a:xfrm>
            <a:custGeom>
              <a:avLst/>
              <a:gdLst/>
              <a:ahLst/>
              <a:cxnLst/>
              <a:rect l="l" t="t" r="r" b="b"/>
              <a:pathLst>
                <a:path w="204" h="184" extrusionOk="0">
                  <a:moveTo>
                    <a:pt x="82" y="0"/>
                  </a:moveTo>
                  <a:cubicBezTo>
                    <a:pt x="46" y="36"/>
                    <a:pt x="26" y="71"/>
                    <a:pt x="8" y="106"/>
                  </a:cubicBezTo>
                  <a:lnTo>
                    <a:pt x="8" y="106"/>
                  </a:lnTo>
                  <a:cubicBezTo>
                    <a:pt x="6" y="105"/>
                    <a:pt x="3" y="104"/>
                    <a:pt x="0" y="102"/>
                  </a:cubicBezTo>
                  <a:lnTo>
                    <a:pt x="0" y="123"/>
                  </a:lnTo>
                  <a:cubicBezTo>
                    <a:pt x="3" y="117"/>
                    <a:pt x="6" y="112"/>
                    <a:pt x="8" y="106"/>
                  </a:cubicBezTo>
                  <a:lnTo>
                    <a:pt x="8" y="106"/>
                  </a:lnTo>
                  <a:cubicBezTo>
                    <a:pt x="49" y="125"/>
                    <a:pt x="105" y="146"/>
                    <a:pt x="143" y="184"/>
                  </a:cubicBezTo>
                  <a:cubicBezTo>
                    <a:pt x="163" y="143"/>
                    <a:pt x="183" y="102"/>
                    <a:pt x="204" y="82"/>
                  </a:cubicBezTo>
                  <a:cubicBezTo>
                    <a:pt x="163" y="41"/>
                    <a:pt x="122" y="2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813000" y="1679825"/>
              <a:ext cx="3600" cy="3600"/>
            </a:xfrm>
            <a:custGeom>
              <a:avLst/>
              <a:gdLst/>
              <a:ahLst/>
              <a:cxnLst/>
              <a:rect l="l" t="t" r="r" b="b"/>
              <a:pathLst>
                <a:path w="144" h="144" extrusionOk="0">
                  <a:moveTo>
                    <a:pt x="1" y="1"/>
                  </a:moveTo>
                  <a:cubicBezTo>
                    <a:pt x="21" y="42"/>
                    <a:pt x="21" y="82"/>
                    <a:pt x="21" y="82"/>
                  </a:cubicBezTo>
                  <a:cubicBezTo>
                    <a:pt x="62" y="123"/>
                    <a:pt x="103" y="144"/>
                    <a:pt x="143" y="144"/>
                  </a:cubicBezTo>
                  <a:cubicBezTo>
                    <a:pt x="103" y="103"/>
                    <a:pt x="14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017150" y="1491450"/>
              <a:ext cx="4600" cy="4100"/>
            </a:xfrm>
            <a:custGeom>
              <a:avLst/>
              <a:gdLst/>
              <a:ahLst/>
              <a:cxnLst/>
              <a:rect l="l" t="t" r="r" b="b"/>
              <a:pathLst>
                <a:path w="184" h="164" extrusionOk="0">
                  <a:moveTo>
                    <a:pt x="122" y="1"/>
                  </a:moveTo>
                  <a:cubicBezTo>
                    <a:pt x="102" y="1"/>
                    <a:pt x="82" y="21"/>
                    <a:pt x="61" y="41"/>
                  </a:cubicBezTo>
                  <a:cubicBezTo>
                    <a:pt x="61" y="62"/>
                    <a:pt x="41" y="82"/>
                    <a:pt x="0" y="143"/>
                  </a:cubicBezTo>
                  <a:cubicBezTo>
                    <a:pt x="61" y="143"/>
                    <a:pt x="102" y="143"/>
                    <a:pt x="184" y="164"/>
                  </a:cubicBezTo>
                  <a:cubicBezTo>
                    <a:pt x="163" y="82"/>
                    <a:pt x="143" y="4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859825" y="1391675"/>
              <a:ext cx="6125" cy="2550"/>
            </a:xfrm>
            <a:custGeom>
              <a:avLst/>
              <a:gdLst/>
              <a:ahLst/>
              <a:cxnLst/>
              <a:rect l="l" t="t" r="r" b="b"/>
              <a:pathLst>
                <a:path w="245" h="102" extrusionOk="0">
                  <a:moveTo>
                    <a:pt x="224" y="41"/>
                  </a:moveTo>
                  <a:cubicBezTo>
                    <a:pt x="222" y="45"/>
                    <a:pt x="219" y="49"/>
                    <a:pt x="216" y="52"/>
                  </a:cubicBezTo>
                  <a:lnTo>
                    <a:pt x="216" y="52"/>
                  </a:lnTo>
                  <a:cubicBezTo>
                    <a:pt x="225" y="49"/>
                    <a:pt x="235" y="46"/>
                    <a:pt x="245" y="41"/>
                  </a:cubicBezTo>
                  <a:close/>
                  <a:moveTo>
                    <a:pt x="41" y="0"/>
                  </a:moveTo>
                  <a:cubicBezTo>
                    <a:pt x="41" y="0"/>
                    <a:pt x="21" y="20"/>
                    <a:pt x="0" y="20"/>
                  </a:cubicBezTo>
                  <a:cubicBezTo>
                    <a:pt x="21" y="41"/>
                    <a:pt x="21" y="82"/>
                    <a:pt x="41" y="102"/>
                  </a:cubicBezTo>
                  <a:cubicBezTo>
                    <a:pt x="117" y="102"/>
                    <a:pt x="175" y="102"/>
                    <a:pt x="216" y="52"/>
                  </a:cubicBezTo>
                  <a:lnTo>
                    <a:pt x="216" y="52"/>
                  </a:lnTo>
                  <a:cubicBezTo>
                    <a:pt x="203" y="56"/>
                    <a:pt x="190" y="58"/>
                    <a:pt x="178" y="58"/>
                  </a:cubicBezTo>
                  <a:cubicBezTo>
                    <a:pt x="127" y="58"/>
                    <a:pt x="84" y="29"/>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4043625" y="1477700"/>
              <a:ext cx="3575" cy="4625"/>
            </a:xfrm>
            <a:custGeom>
              <a:avLst/>
              <a:gdLst/>
              <a:ahLst/>
              <a:cxnLst/>
              <a:rect l="l" t="t" r="r" b="b"/>
              <a:pathLst>
                <a:path w="143" h="185" extrusionOk="0">
                  <a:moveTo>
                    <a:pt x="102" y="1"/>
                  </a:moveTo>
                  <a:lnTo>
                    <a:pt x="102" y="1"/>
                  </a:lnTo>
                  <a:cubicBezTo>
                    <a:pt x="61" y="21"/>
                    <a:pt x="61" y="42"/>
                    <a:pt x="41" y="82"/>
                  </a:cubicBezTo>
                  <a:cubicBezTo>
                    <a:pt x="21" y="103"/>
                    <a:pt x="21" y="143"/>
                    <a:pt x="0" y="164"/>
                  </a:cubicBezTo>
                  <a:cubicBezTo>
                    <a:pt x="21" y="164"/>
                    <a:pt x="41" y="184"/>
                    <a:pt x="61" y="184"/>
                  </a:cubicBezTo>
                  <a:cubicBezTo>
                    <a:pt x="102" y="143"/>
                    <a:pt x="143" y="8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3737650" y="1659600"/>
              <a:ext cx="4625" cy="3975"/>
            </a:xfrm>
            <a:custGeom>
              <a:avLst/>
              <a:gdLst/>
              <a:ahLst/>
              <a:cxnLst/>
              <a:rect l="l" t="t" r="r" b="b"/>
              <a:pathLst>
                <a:path w="185" h="159" extrusionOk="0">
                  <a:moveTo>
                    <a:pt x="108" y="0"/>
                  </a:moveTo>
                  <a:cubicBezTo>
                    <a:pt x="77" y="0"/>
                    <a:pt x="42" y="16"/>
                    <a:pt x="1" y="36"/>
                  </a:cubicBezTo>
                  <a:lnTo>
                    <a:pt x="17" y="131"/>
                  </a:lnTo>
                  <a:lnTo>
                    <a:pt x="17" y="131"/>
                  </a:lnTo>
                  <a:cubicBezTo>
                    <a:pt x="64" y="73"/>
                    <a:pt x="148" y="129"/>
                    <a:pt x="184" y="56"/>
                  </a:cubicBezTo>
                  <a:cubicBezTo>
                    <a:pt x="164" y="16"/>
                    <a:pt x="138" y="0"/>
                    <a:pt x="108" y="0"/>
                  </a:cubicBezTo>
                  <a:close/>
                  <a:moveTo>
                    <a:pt x="17" y="131"/>
                  </a:moveTo>
                  <a:cubicBezTo>
                    <a:pt x="11" y="138"/>
                    <a:pt x="5" y="147"/>
                    <a:pt x="1" y="158"/>
                  </a:cubicBezTo>
                  <a:lnTo>
                    <a:pt x="21" y="158"/>
                  </a:lnTo>
                  <a:lnTo>
                    <a:pt x="17" y="1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734575" y="1405400"/>
              <a:ext cx="4100" cy="3100"/>
            </a:xfrm>
            <a:custGeom>
              <a:avLst/>
              <a:gdLst/>
              <a:ahLst/>
              <a:cxnLst/>
              <a:rect l="l" t="t" r="r" b="b"/>
              <a:pathLst>
                <a:path w="164" h="124" extrusionOk="0">
                  <a:moveTo>
                    <a:pt x="102" y="1"/>
                  </a:moveTo>
                  <a:lnTo>
                    <a:pt x="0" y="82"/>
                  </a:lnTo>
                  <a:cubicBezTo>
                    <a:pt x="20" y="103"/>
                    <a:pt x="20" y="103"/>
                    <a:pt x="41" y="123"/>
                  </a:cubicBezTo>
                  <a:cubicBezTo>
                    <a:pt x="61" y="103"/>
                    <a:pt x="102" y="82"/>
                    <a:pt x="163" y="62"/>
                  </a:cubicBezTo>
                  <a:cubicBezTo>
                    <a:pt x="122" y="21"/>
                    <a:pt x="122"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847625" y="1676775"/>
              <a:ext cx="4100" cy="3075"/>
            </a:xfrm>
            <a:custGeom>
              <a:avLst/>
              <a:gdLst/>
              <a:ahLst/>
              <a:cxnLst/>
              <a:rect l="l" t="t" r="r" b="b"/>
              <a:pathLst>
                <a:path w="164" h="123" extrusionOk="0">
                  <a:moveTo>
                    <a:pt x="103" y="1"/>
                  </a:moveTo>
                  <a:cubicBezTo>
                    <a:pt x="82" y="21"/>
                    <a:pt x="42" y="62"/>
                    <a:pt x="1" y="123"/>
                  </a:cubicBezTo>
                  <a:cubicBezTo>
                    <a:pt x="62" y="123"/>
                    <a:pt x="103" y="123"/>
                    <a:pt x="123" y="103"/>
                  </a:cubicBezTo>
                  <a:cubicBezTo>
                    <a:pt x="164" y="62"/>
                    <a:pt x="164" y="42"/>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730500" y="1649800"/>
              <a:ext cx="3575" cy="4100"/>
            </a:xfrm>
            <a:custGeom>
              <a:avLst/>
              <a:gdLst/>
              <a:ahLst/>
              <a:cxnLst/>
              <a:rect l="l" t="t" r="r" b="b"/>
              <a:pathLst>
                <a:path w="143" h="164" extrusionOk="0">
                  <a:moveTo>
                    <a:pt x="20" y="0"/>
                  </a:moveTo>
                  <a:cubicBezTo>
                    <a:pt x="20" y="62"/>
                    <a:pt x="20" y="123"/>
                    <a:pt x="0" y="163"/>
                  </a:cubicBezTo>
                  <a:cubicBezTo>
                    <a:pt x="41" y="123"/>
                    <a:pt x="82" y="102"/>
                    <a:pt x="143" y="62"/>
                  </a:cubicBezTo>
                  <a:cubicBezTo>
                    <a:pt x="82" y="21"/>
                    <a:pt x="61" y="21"/>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910750" y="2196100"/>
              <a:ext cx="3075" cy="4100"/>
            </a:xfrm>
            <a:custGeom>
              <a:avLst/>
              <a:gdLst/>
              <a:ahLst/>
              <a:cxnLst/>
              <a:rect l="l" t="t" r="r" b="b"/>
              <a:pathLst>
                <a:path w="123" h="164" extrusionOk="0">
                  <a:moveTo>
                    <a:pt x="82" y="1"/>
                  </a:moveTo>
                  <a:lnTo>
                    <a:pt x="82" y="1"/>
                  </a:lnTo>
                  <a:cubicBezTo>
                    <a:pt x="1" y="41"/>
                    <a:pt x="1" y="41"/>
                    <a:pt x="1" y="164"/>
                  </a:cubicBezTo>
                  <a:lnTo>
                    <a:pt x="62" y="164"/>
                  </a:lnTo>
                  <a:cubicBezTo>
                    <a:pt x="102" y="123"/>
                    <a:pt x="12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040575" y="1932875"/>
              <a:ext cx="3075" cy="5125"/>
            </a:xfrm>
            <a:custGeom>
              <a:avLst/>
              <a:gdLst/>
              <a:ahLst/>
              <a:cxnLst/>
              <a:rect l="l" t="t" r="r" b="b"/>
              <a:pathLst>
                <a:path w="123" h="205" extrusionOk="0">
                  <a:moveTo>
                    <a:pt x="0" y="1"/>
                  </a:moveTo>
                  <a:cubicBezTo>
                    <a:pt x="21" y="62"/>
                    <a:pt x="21" y="123"/>
                    <a:pt x="21" y="164"/>
                  </a:cubicBezTo>
                  <a:cubicBezTo>
                    <a:pt x="54" y="180"/>
                    <a:pt x="73" y="183"/>
                    <a:pt x="101" y="184"/>
                  </a:cubicBezTo>
                  <a:lnTo>
                    <a:pt x="101" y="184"/>
                  </a:lnTo>
                  <a:cubicBezTo>
                    <a:pt x="98" y="130"/>
                    <a:pt x="80" y="75"/>
                    <a:pt x="61" y="21"/>
                  </a:cubicBezTo>
                  <a:cubicBezTo>
                    <a:pt x="61" y="21"/>
                    <a:pt x="41" y="1"/>
                    <a:pt x="0" y="1"/>
                  </a:cubicBezTo>
                  <a:close/>
                  <a:moveTo>
                    <a:pt x="101" y="184"/>
                  </a:moveTo>
                  <a:cubicBezTo>
                    <a:pt x="102" y="191"/>
                    <a:pt x="102" y="197"/>
                    <a:pt x="102" y="204"/>
                  </a:cubicBezTo>
                  <a:lnTo>
                    <a:pt x="123" y="184"/>
                  </a:lnTo>
                  <a:cubicBezTo>
                    <a:pt x="115" y="184"/>
                    <a:pt x="108" y="184"/>
                    <a:pt x="101"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051275" y="1383000"/>
              <a:ext cx="4100" cy="3600"/>
            </a:xfrm>
            <a:custGeom>
              <a:avLst/>
              <a:gdLst/>
              <a:ahLst/>
              <a:cxnLst/>
              <a:rect l="l" t="t" r="r" b="b"/>
              <a:pathLst>
                <a:path w="164" h="144" extrusionOk="0">
                  <a:moveTo>
                    <a:pt x="164" y="1"/>
                  </a:moveTo>
                  <a:cubicBezTo>
                    <a:pt x="157" y="8"/>
                    <a:pt x="150" y="14"/>
                    <a:pt x="143" y="21"/>
                  </a:cubicBezTo>
                  <a:lnTo>
                    <a:pt x="143" y="21"/>
                  </a:lnTo>
                  <a:cubicBezTo>
                    <a:pt x="150" y="21"/>
                    <a:pt x="157" y="21"/>
                    <a:pt x="164" y="21"/>
                  </a:cubicBezTo>
                  <a:lnTo>
                    <a:pt x="164" y="1"/>
                  </a:lnTo>
                  <a:close/>
                  <a:moveTo>
                    <a:pt x="143" y="21"/>
                  </a:moveTo>
                  <a:cubicBezTo>
                    <a:pt x="93" y="22"/>
                    <a:pt x="55" y="24"/>
                    <a:pt x="1" y="42"/>
                  </a:cubicBezTo>
                  <a:cubicBezTo>
                    <a:pt x="21" y="82"/>
                    <a:pt x="21" y="103"/>
                    <a:pt x="41" y="143"/>
                  </a:cubicBezTo>
                  <a:cubicBezTo>
                    <a:pt x="75" y="92"/>
                    <a:pt x="109" y="56"/>
                    <a:pt x="143"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991200" y="1442575"/>
              <a:ext cx="3100" cy="4100"/>
            </a:xfrm>
            <a:custGeom>
              <a:avLst/>
              <a:gdLst/>
              <a:ahLst/>
              <a:cxnLst/>
              <a:rect l="l" t="t" r="r" b="b"/>
              <a:pathLst>
                <a:path w="124" h="164" extrusionOk="0">
                  <a:moveTo>
                    <a:pt x="42" y="1"/>
                  </a:moveTo>
                  <a:cubicBezTo>
                    <a:pt x="21" y="41"/>
                    <a:pt x="21" y="82"/>
                    <a:pt x="1" y="164"/>
                  </a:cubicBezTo>
                  <a:cubicBezTo>
                    <a:pt x="62" y="123"/>
                    <a:pt x="82" y="102"/>
                    <a:pt x="123" y="62"/>
                  </a:cubicBezTo>
                  <a:cubicBezTo>
                    <a:pt x="103" y="41"/>
                    <a:pt x="82" y="2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915325" y="2381950"/>
              <a:ext cx="4600" cy="4075"/>
            </a:xfrm>
            <a:custGeom>
              <a:avLst/>
              <a:gdLst/>
              <a:ahLst/>
              <a:cxnLst/>
              <a:rect l="l" t="t" r="r" b="b"/>
              <a:pathLst>
                <a:path w="184" h="163" extrusionOk="0">
                  <a:moveTo>
                    <a:pt x="21" y="0"/>
                  </a:moveTo>
                  <a:cubicBezTo>
                    <a:pt x="21" y="41"/>
                    <a:pt x="0" y="102"/>
                    <a:pt x="0" y="143"/>
                  </a:cubicBezTo>
                  <a:cubicBezTo>
                    <a:pt x="82" y="143"/>
                    <a:pt x="123" y="143"/>
                    <a:pt x="184" y="163"/>
                  </a:cubicBezTo>
                  <a:cubicBezTo>
                    <a:pt x="123" y="102"/>
                    <a:pt x="82" y="4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922975" y="1451225"/>
              <a:ext cx="4100" cy="3100"/>
            </a:xfrm>
            <a:custGeom>
              <a:avLst/>
              <a:gdLst/>
              <a:ahLst/>
              <a:cxnLst/>
              <a:rect l="l" t="t" r="r" b="b"/>
              <a:pathLst>
                <a:path w="164" h="124" extrusionOk="0">
                  <a:moveTo>
                    <a:pt x="123" y="1"/>
                  </a:moveTo>
                  <a:cubicBezTo>
                    <a:pt x="82" y="21"/>
                    <a:pt x="42" y="42"/>
                    <a:pt x="1" y="62"/>
                  </a:cubicBezTo>
                  <a:cubicBezTo>
                    <a:pt x="27" y="101"/>
                    <a:pt x="53" y="124"/>
                    <a:pt x="91" y="124"/>
                  </a:cubicBezTo>
                  <a:cubicBezTo>
                    <a:pt x="111" y="124"/>
                    <a:pt x="135" y="117"/>
                    <a:pt x="164" y="103"/>
                  </a:cubicBezTo>
                  <a:cubicBezTo>
                    <a:pt x="143" y="82"/>
                    <a:pt x="143" y="42"/>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734575" y="1959350"/>
              <a:ext cx="4600" cy="3075"/>
            </a:xfrm>
            <a:custGeom>
              <a:avLst/>
              <a:gdLst/>
              <a:ahLst/>
              <a:cxnLst/>
              <a:rect l="l" t="t" r="r" b="b"/>
              <a:pathLst>
                <a:path w="184" h="123" extrusionOk="0">
                  <a:moveTo>
                    <a:pt x="0" y="1"/>
                  </a:moveTo>
                  <a:cubicBezTo>
                    <a:pt x="41" y="62"/>
                    <a:pt x="82" y="103"/>
                    <a:pt x="102" y="123"/>
                  </a:cubicBezTo>
                  <a:cubicBezTo>
                    <a:pt x="122" y="82"/>
                    <a:pt x="143" y="62"/>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880700" y="1470575"/>
              <a:ext cx="2050" cy="5625"/>
            </a:xfrm>
            <a:custGeom>
              <a:avLst/>
              <a:gdLst/>
              <a:ahLst/>
              <a:cxnLst/>
              <a:rect l="l" t="t" r="r" b="b"/>
              <a:pathLst>
                <a:path w="82" h="225" extrusionOk="0">
                  <a:moveTo>
                    <a:pt x="82" y="1"/>
                  </a:moveTo>
                  <a:lnTo>
                    <a:pt x="82" y="1"/>
                  </a:lnTo>
                  <a:cubicBezTo>
                    <a:pt x="42" y="21"/>
                    <a:pt x="22" y="41"/>
                    <a:pt x="2" y="60"/>
                  </a:cubicBezTo>
                  <a:lnTo>
                    <a:pt x="2" y="60"/>
                  </a:lnTo>
                  <a:cubicBezTo>
                    <a:pt x="1" y="54"/>
                    <a:pt x="0" y="48"/>
                    <a:pt x="0" y="41"/>
                  </a:cubicBezTo>
                  <a:lnTo>
                    <a:pt x="0" y="62"/>
                  </a:lnTo>
                  <a:cubicBezTo>
                    <a:pt x="1" y="61"/>
                    <a:pt x="1" y="61"/>
                    <a:pt x="2" y="60"/>
                  </a:cubicBezTo>
                  <a:lnTo>
                    <a:pt x="2" y="60"/>
                  </a:lnTo>
                  <a:cubicBezTo>
                    <a:pt x="7" y="96"/>
                    <a:pt x="27" y="139"/>
                    <a:pt x="61" y="225"/>
                  </a:cubicBezTo>
                  <a:cubicBezTo>
                    <a:pt x="82"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863400" y="1466000"/>
              <a:ext cx="3075" cy="5625"/>
            </a:xfrm>
            <a:custGeom>
              <a:avLst/>
              <a:gdLst/>
              <a:ahLst/>
              <a:cxnLst/>
              <a:rect l="l" t="t" r="r" b="b"/>
              <a:pathLst>
                <a:path w="123" h="225" extrusionOk="0">
                  <a:moveTo>
                    <a:pt x="41" y="0"/>
                  </a:moveTo>
                  <a:cubicBezTo>
                    <a:pt x="41" y="41"/>
                    <a:pt x="21" y="82"/>
                    <a:pt x="1" y="123"/>
                  </a:cubicBezTo>
                  <a:cubicBezTo>
                    <a:pt x="41" y="163"/>
                    <a:pt x="62" y="184"/>
                    <a:pt x="102" y="224"/>
                  </a:cubicBezTo>
                  <a:cubicBezTo>
                    <a:pt x="82" y="143"/>
                    <a:pt x="123" y="62"/>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3735100" y="1390125"/>
              <a:ext cx="3075" cy="3100"/>
            </a:xfrm>
            <a:custGeom>
              <a:avLst/>
              <a:gdLst/>
              <a:ahLst/>
              <a:cxnLst/>
              <a:rect l="l" t="t" r="r" b="b"/>
              <a:pathLst>
                <a:path w="123" h="124" extrusionOk="0">
                  <a:moveTo>
                    <a:pt x="1" y="1"/>
                  </a:moveTo>
                  <a:cubicBezTo>
                    <a:pt x="1" y="62"/>
                    <a:pt x="21" y="82"/>
                    <a:pt x="21" y="123"/>
                  </a:cubicBezTo>
                  <a:cubicBezTo>
                    <a:pt x="62" y="103"/>
                    <a:pt x="82" y="82"/>
                    <a:pt x="123" y="42"/>
                  </a:cubicBezTo>
                  <a:cubicBezTo>
                    <a:pt x="62" y="42"/>
                    <a:pt x="41"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3732550" y="1421700"/>
              <a:ext cx="3075" cy="7150"/>
            </a:xfrm>
            <a:custGeom>
              <a:avLst/>
              <a:gdLst/>
              <a:ahLst/>
              <a:cxnLst/>
              <a:rect l="l" t="t" r="r" b="b"/>
              <a:pathLst>
                <a:path w="123" h="286" extrusionOk="0">
                  <a:moveTo>
                    <a:pt x="82" y="1"/>
                  </a:moveTo>
                  <a:cubicBezTo>
                    <a:pt x="62" y="62"/>
                    <a:pt x="41" y="102"/>
                    <a:pt x="1" y="164"/>
                  </a:cubicBezTo>
                  <a:cubicBezTo>
                    <a:pt x="21" y="204"/>
                    <a:pt x="41" y="245"/>
                    <a:pt x="62" y="286"/>
                  </a:cubicBezTo>
                  <a:cubicBezTo>
                    <a:pt x="82" y="225"/>
                    <a:pt x="102" y="184"/>
                    <a:pt x="123" y="102"/>
                  </a:cubicBezTo>
                  <a:cubicBezTo>
                    <a:pt x="123" y="82"/>
                    <a:pt x="102" y="4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139350" y="1830025"/>
              <a:ext cx="4100" cy="2075"/>
            </a:xfrm>
            <a:custGeom>
              <a:avLst/>
              <a:gdLst/>
              <a:ahLst/>
              <a:cxnLst/>
              <a:rect l="l" t="t" r="r" b="b"/>
              <a:pathLst>
                <a:path w="164" h="83" extrusionOk="0">
                  <a:moveTo>
                    <a:pt x="163" y="1"/>
                  </a:moveTo>
                  <a:lnTo>
                    <a:pt x="0" y="42"/>
                  </a:lnTo>
                  <a:cubicBezTo>
                    <a:pt x="0" y="62"/>
                    <a:pt x="0" y="62"/>
                    <a:pt x="0" y="82"/>
                  </a:cubicBezTo>
                  <a:cubicBezTo>
                    <a:pt x="62" y="62"/>
                    <a:pt x="123" y="62"/>
                    <a:pt x="163" y="42"/>
                  </a:cubicBezTo>
                  <a:cubicBezTo>
                    <a:pt x="163" y="21"/>
                    <a:pt x="163" y="2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866950" y="1405925"/>
              <a:ext cx="2050" cy="2050"/>
            </a:xfrm>
            <a:custGeom>
              <a:avLst/>
              <a:gdLst/>
              <a:ahLst/>
              <a:cxnLst/>
              <a:rect l="l" t="t" r="r" b="b"/>
              <a:pathLst>
                <a:path w="82" h="82" extrusionOk="0">
                  <a:moveTo>
                    <a:pt x="0" y="0"/>
                  </a:moveTo>
                  <a:cubicBezTo>
                    <a:pt x="0" y="21"/>
                    <a:pt x="0" y="41"/>
                    <a:pt x="0" y="82"/>
                  </a:cubicBezTo>
                  <a:lnTo>
                    <a:pt x="41" y="82"/>
                  </a:lnTo>
                  <a:cubicBezTo>
                    <a:pt x="61" y="61"/>
                    <a:pt x="61" y="41"/>
                    <a:pt x="82" y="21"/>
                  </a:cubicBezTo>
                  <a:cubicBezTo>
                    <a:pt x="41"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707100" y="1849350"/>
              <a:ext cx="3600" cy="1575"/>
            </a:xfrm>
            <a:custGeom>
              <a:avLst/>
              <a:gdLst/>
              <a:ahLst/>
              <a:cxnLst/>
              <a:rect l="l" t="t" r="r" b="b"/>
              <a:pathLst>
                <a:path w="144" h="63" extrusionOk="0">
                  <a:moveTo>
                    <a:pt x="59" y="1"/>
                  </a:moveTo>
                  <a:cubicBezTo>
                    <a:pt x="42" y="1"/>
                    <a:pt x="23" y="8"/>
                    <a:pt x="1" y="22"/>
                  </a:cubicBezTo>
                  <a:cubicBezTo>
                    <a:pt x="62" y="42"/>
                    <a:pt x="103" y="63"/>
                    <a:pt x="143" y="63"/>
                  </a:cubicBezTo>
                  <a:cubicBezTo>
                    <a:pt x="117" y="23"/>
                    <a:pt x="91"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3672475" y="1581025"/>
              <a:ext cx="2575" cy="2100"/>
            </a:xfrm>
            <a:custGeom>
              <a:avLst/>
              <a:gdLst/>
              <a:ahLst/>
              <a:cxnLst/>
              <a:rect l="l" t="t" r="r" b="b"/>
              <a:pathLst>
                <a:path w="103" h="84" extrusionOk="0">
                  <a:moveTo>
                    <a:pt x="70" y="0"/>
                  </a:moveTo>
                  <a:cubicBezTo>
                    <a:pt x="54" y="0"/>
                    <a:pt x="32" y="7"/>
                    <a:pt x="1" y="22"/>
                  </a:cubicBezTo>
                  <a:cubicBezTo>
                    <a:pt x="41" y="43"/>
                    <a:pt x="62" y="63"/>
                    <a:pt x="82" y="84"/>
                  </a:cubicBezTo>
                  <a:cubicBezTo>
                    <a:pt x="82" y="63"/>
                    <a:pt x="103" y="43"/>
                    <a:pt x="103" y="43"/>
                  </a:cubicBezTo>
                  <a:cubicBezTo>
                    <a:pt x="103" y="18"/>
                    <a:pt x="9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3849650" y="1695725"/>
              <a:ext cx="3075" cy="2475"/>
            </a:xfrm>
            <a:custGeom>
              <a:avLst/>
              <a:gdLst/>
              <a:ahLst/>
              <a:cxnLst/>
              <a:rect l="l" t="t" r="r" b="b"/>
              <a:pathLst>
                <a:path w="123" h="99" extrusionOk="0">
                  <a:moveTo>
                    <a:pt x="43" y="0"/>
                  </a:moveTo>
                  <a:cubicBezTo>
                    <a:pt x="15" y="0"/>
                    <a:pt x="1" y="18"/>
                    <a:pt x="1" y="78"/>
                  </a:cubicBezTo>
                  <a:cubicBezTo>
                    <a:pt x="21" y="78"/>
                    <a:pt x="62" y="98"/>
                    <a:pt x="102" y="98"/>
                  </a:cubicBezTo>
                  <a:cubicBezTo>
                    <a:pt x="102" y="78"/>
                    <a:pt x="102" y="57"/>
                    <a:pt x="123" y="17"/>
                  </a:cubicBezTo>
                  <a:cubicBezTo>
                    <a:pt x="89" y="8"/>
                    <a:pt x="6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733050" y="1945600"/>
              <a:ext cx="3075" cy="2575"/>
            </a:xfrm>
            <a:custGeom>
              <a:avLst/>
              <a:gdLst/>
              <a:ahLst/>
              <a:cxnLst/>
              <a:rect l="l" t="t" r="r" b="b"/>
              <a:pathLst>
                <a:path w="123" h="103" extrusionOk="0">
                  <a:moveTo>
                    <a:pt x="122" y="1"/>
                  </a:moveTo>
                  <a:lnTo>
                    <a:pt x="122" y="1"/>
                  </a:lnTo>
                  <a:cubicBezTo>
                    <a:pt x="82" y="21"/>
                    <a:pt x="0" y="21"/>
                    <a:pt x="21" y="103"/>
                  </a:cubicBezTo>
                  <a:cubicBezTo>
                    <a:pt x="102" y="103"/>
                    <a:pt x="102" y="42"/>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031425" y="2194575"/>
              <a:ext cx="2075" cy="4600"/>
            </a:xfrm>
            <a:custGeom>
              <a:avLst/>
              <a:gdLst/>
              <a:ahLst/>
              <a:cxnLst/>
              <a:rect l="l" t="t" r="r" b="b"/>
              <a:pathLst>
                <a:path w="83" h="184" extrusionOk="0">
                  <a:moveTo>
                    <a:pt x="1" y="1"/>
                  </a:moveTo>
                  <a:cubicBezTo>
                    <a:pt x="1" y="62"/>
                    <a:pt x="21" y="102"/>
                    <a:pt x="21" y="184"/>
                  </a:cubicBezTo>
                  <a:cubicBezTo>
                    <a:pt x="82" y="82"/>
                    <a:pt x="21"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028875" y="1550000"/>
              <a:ext cx="2575" cy="3600"/>
            </a:xfrm>
            <a:custGeom>
              <a:avLst/>
              <a:gdLst/>
              <a:ahLst/>
              <a:cxnLst/>
              <a:rect l="l" t="t" r="r" b="b"/>
              <a:pathLst>
                <a:path w="103" h="144" extrusionOk="0">
                  <a:moveTo>
                    <a:pt x="62" y="1"/>
                  </a:moveTo>
                  <a:cubicBezTo>
                    <a:pt x="1" y="103"/>
                    <a:pt x="42" y="123"/>
                    <a:pt x="103" y="143"/>
                  </a:cubicBezTo>
                  <a:cubicBezTo>
                    <a:pt x="82" y="103"/>
                    <a:pt x="82" y="8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760050" y="1800500"/>
              <a:ext cx="8175" cy="10200"/>
            </a:xfrm>
            <a:custGeom>
              <a:avLst/>
              <a:gdLst/>
              <a:ahLst/>
              <a:cxnLst/>
              <a:rect l="l" t="t" r="r" b="b"/>
              <a:pathLst>
                <a:path w="327" h="408" extrusionOk="0">
                  <a:moveTo>
                    <a:pt x="266" y="1"/>
                  </a:moveTo>
                  <a:cubicBezTo>
                    <a:pt x="225" y="1"/>
                    <a:pt x="184" y="21"/>
                    <a:pt x="143" y="21"/>
                  </a:cubicBezTo>
                  <a:cubicBezTo>
                    <a:pt x="143" y="102"/>
                    <a:pt x="123" y="143"/>
                    <a:pt x="123" y="204"/>
                  </a:cubicBezTo>
                  <a:cubicBezTo>
                    <a:pt x="95" y="204"/>
                    <a:pt x="68" y="214"/>
                    <a:pt x="40" y="220"/>
                  </a:cubicBezTo>
                  <a:lnTo>
                    <a:pt x="40" y="220"/>
                  </a:lnTo>
                  <a:cubicBezTo>
                    <a:pt x="34" y="215"/>
                    <a:pt x="28" y="209"/>
                    <a:pt x="21" y="204"/>
                  </a:cubicBezTo>
                  <a:lnTo>
                    <a:pt x="1" y="225"/>
                  </a:lnTo>
                  <a:cubicBezTo>
                    <a:pt x="14" y="225"/>
                    <a:pt x="27" y="223"/>
                    <a:pt x="40" y="220"/>
                  </a:cubicBezTo>
                  <a:lnTo>
                    <a:pt x="40" y="220"/>
                  </a:lnTo>
                  <a:cubicBezTo>
                    <a:pt x="133" y="298"/>
                    <a:pt x="212" y="389"/>
                    <a:pt x="327" y="408"/>
                  </a:cubicBezTo>
                  <a:cubicBezTo>
                    <a:pt x="286" y="347"/>
                    <a:pt x="245" y="265"/>
                    <a:pt x="205" y="204"/>
                  </a:cubicBezTo>
                  <a:cubicBezTo>
                    <a:pt x="245" y="164"/>
                    <a:pt x="286" y="102"/>
                    <a:pt x="327" y="62"/>
                  </a:cubicBezTo>
                  <a:cubicBezTo>
                    <a:pt x="306" y="41"/>
                    <a:pt x="286" y="2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092000" y="1880450"/>
              <a:ext cx="10200" cy="8150"/>
            </a:xfrm>
            <a:custGeom>
              <a:avLst/>
              <a:gdLst/>
              <a:ahLst/>
              <a:cxnLst/>
              <a:rect l="l" t="t" r="r" b="b"/>
              <a:pathLst>
                <a:path w="408" h="326" extrusionOk="0">
                  <a:moveTo>
                    <a:pt x="123" y="0"/>
                  </a:moveTo>
                  <a:cubicBezTo>
                    <a:pt x="0" y="122"/>
                    <a:pt x="0" y="122"/>
                    <a:pt x="123" y="305"/>
                  </a:cubicBezTo>
                  <a:cubicBezTo>
                    <a:pt x="184" y="305"/>
                    <a:pt x="245" y="326"/>
                    <a:pt x="306" y="326"/>
                  </a:cubicBezTo>
                  <a:cubicBezTo>
                    <a:pt x="367" y="326"/>
                    <a:pt x="408" y="305"/>
                    <a:pt x="408" y="244"/>
                  </a:cubicBezTo>
                  <a:cubicBezTo>
                    <a:pt x="347" y="244"/>
                    <a:pt x="286" y="224"/>
                    <a:pt x="204" y="224"/>
                  </a:cubicBezTo>
                  <a:cubicBezTo>
                    <a:pt x="163" y="143"/>
                    <a:pt x="143" y="8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766150" y="1851425"/>
              <a:ext cx="6125" cy="6625"/>
            </a:xfrm>
            <a:custGeom>
              <a:avLst/>
              <a:gdLst/>
              <a:ahLst/>
              <a:cxnLst/>
              <a:rect l="l" t="t" r="r" b="b"/>
              <a:pathLst>
                <a:path w="245" h="265" extrusionOk="0">
                  <a:moveTo>
                    <a:pt x="163" y="0"/>
                  </a:moveTo>
                  <a:cubicBezTo>
                    <a:pt x="102" y="21"/>
                    <a:pt x="62" y="21"/>
                    <a:pt x="21" y="41"/>
                  </a:cubicBezTo>
                  <a:cubicBezTo>
                    <a:pt x="0" y="122"/>
                    <a:pt x="0" y="183"/>
                    <a:pt x="0" y="265"/>
                  </a:cubicBezTo>
                  <a:lnTo>
                    <a:pt x="62" y="265"/>
                  </a:lnTo>
                  <a:cubicBezTo>
                    <a:pt x="123" y="224"/>
                    <a:pt x="184" y="183"/>
                    <a:pt x="245" y="163"/>
                  </a:cubicBezTo>
                  <a:cubicBezTo>
                    <a:pt x="224" y="102"/>
                    <a:pt x="184" y="4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795175" y="1548475"/>
              <a:ext cx="7675" cy="5625"/>
            </a:xfrm>
            <a:custGeom>
              <a:avLst/>
              <a:gdLst/>
              <a:ahLst/>
              <a:cxnLst/>
              <a:rect l="l" t="t" r="r" b="b"/>
              <a:pathLst>
                <a:path w="307" h="225" extrusionOk="0">
                  <a:moveTo>
                    <a:pt x="41" y="1"/>
                  </a:moveTo>
                  <a:cubicBezTo>
                    <a:pt x="1" y="82"/>
                    <a:pt x="102" y="143"/>
                    <a:pt x="123" y="204"/>
                  </a:cubicBezTo>
                  <a:cubicBezTo>
                    <a:pt x="184" y="225"/>
                    <a:pt x="245" y="225"/>
                    <a:pt x="306" y="225"/>
                  </a:cubicBezTo>
                  <a:cubicBezTo>
                    <a:pt x="286" y="82"/>
                    <a:pt x="164" y="4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3808925" y="1637575"/>
              <a:ext cx="6150" cy="5125"/>
            </a:xfrm>
            <a:custGeom>
              <a:avLst/>
              <a:gdLst/>
              <a:ahLst/>
              <a:cxnLst/>
              <a:rect l="l" t="t" r="r" b="b"/>
              <a:pathLst>
                <a:path w="246" h="205" extrusionOk="0">
                  <a:moveTo>
                    <a:pt x="164" y="1"/>
                  </a:moveTo>
                  <a:lnTo>
                    <a:pt x="164" y="1"/>
                  </a:lnTo>
                  <a:cubicBezTo>
                    <a:pt x="123" y="21"/>
                    <a:pt x="62" y="62"/>
                    <a:pt x="1" y="82"/>
                  </a:cubicBezTo>
                  <a:cubicBezTo>
                    <a:pt x="41" y="102"/>
                    <a:pt x="62" y="102"/>
                    <a:pt x="103" y="123"/>
                  </a:cubicBezTo>
                  <a:cubicBezTo>
                    <a:pt x="123" y="143"/>
                    <a:pt x="123" y="184"/>
                    <a:pt x="143" y="204"/>
                  </a:cubicBezTo>
                  <a:cubicBezTo>
                    <a:pt x="245" y="123"/>
                    <a:pt x="245" y="123"/>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3878150" y="1996475"/>
              <a:ext cx="5100" cy="4150"/>
            </a:xfrm>
            <a:custGeom>
              <a:avLst/>
              <a:gdLst/>
              <a:ahLst/>
              <a:cxnLst/>
              <a:rect l="l" t="t" r="r" b="b"/>
              <a:pathLst>
                <a:path w="204" h="166" extrusionOk="0">
                  <a:moveTo>
                    <a:pt x="123" y="1"/>
                  </a:moveTo>
                  <a:cubicBezTo>
                    <a:pt x="105" y="1"/>
                    <a:pt x="84" y="7"/>
                    <a:pt x="61" y="23"/>
                  </a:cubicBezTo>
                  <a:cubicBezTo>
                    <a:pt x="41" y="43"/>
                    <a:pt x="41" y="84"/>
                    <a:pt x="0" y="165"/>
                  </a:cubicBezTo>
                  <a:cubicBezTo>
                    <a:pt x="81" y="125"/>
                    <a:pt x="143" y="104"/>
                    <a:pt x="183" y="84"/>
                  </a:cubicBezTo>
                  <a:cubicBezTo>
                    <a:pt x="183" y="84"/>
                    <a:pt x="204" y="63"/>
                    <a:pt x="204" y="43"/>
                  </a:cubicBezTo>
                  <a:cubicBezTo>
                    <a:pt x="179" y="18"/>
                    <a:pt x="153"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3930600" y="1671175"/>
              <a:ext cx="10725" cy="19900"/>
            </a:xfrm>
            <a:custGeom>
              <a:avLst/>
              <a:gdLst/>
              <a:ahLst/>
              <a:cxnLst/>
              <a:rect l="l" t="t" r="r" b="b"/>
              <a:pathLst>
                <a:path w="429" h="796" extrusionOk="0">
                  <a:moveTo>
                    <a:pt x="387" y="1"/>
                  </a:moveTo>
                  <a:cubicBezTo>
                    <a:pt x="265" y="164"/>
                    <a:pt x="143" y="245"/>
                    <a:pt x="0" y="347"/>
                  </a:cubicBezTo>
                  <a:cubicBezTo>
                    <a:pt x="0" y="347"/>
                    <a:pt x="0" y="367"/>
                    <a:pt x="0" y="388"/>
                  </a:cubicBezTo>
                  <a:cubicBezTo>
                    <a:pt x="21" y="408"/>
                    <a:pt x="102" y="408"/>
                    <a:pt x="102" y="490"/>
                  </a:cubicBezTo>
                  <a:cubicBezTo>
                    <a:pt x="82" y="490"/>
                    <a:pt x="41" y="510"/>
                    <a:pt x="21" y="530"/>
                  </a:cubicBezTo>
                  <a:cubicBezTo>
                    <a:pt x="0" y="693"/>
                    <a:pt x="123" y="754"/>
                    <a:pt x="245" y="795"/>
                  </a:cubicBezTo>
                  <a:cubicBezTo>
                    <a:pt x="265" y="795"/>
                    <a:pt x="265" y="775"/>
                    <a:pt x="285" y="775"/>
                  </a:cubicBezTo>
                  <a:cubicBezTo>
                    <a:pt x="265" y="693"/>
                    <a:pt x="245" y="612"/>
                    <a:pt x="224" y="551"/>
                  </a:cubicBezTo>
                  <a:cubicBezTo>
                    <a:pt x="265" y="530"/>
                    <a:pt x="285" y="510"/>
                    <a:pt x="306" y="490"/>
                  </a:cubicBezTo>
                  <a:cubicBezTo>
                    <a:pt x="347" y="388"/>
                    <a:pt x="387" y="266"/>
                    <a:pt x="428" y="143"/>
                  </a:cubicBezTo>
                  <a:cubicBezTo>
                    <a:pt x="408" y="103"/>
                    <a:pt x="408" y="62"/>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934675" y="1652350"/>
              <a:ext cx="5125" cy="4600"/>
            </a:xfrm>
            <a:custGeom>
              <a:avLst/>
              <a:gdLst/>
              <a:ahLst/>
              <a:cxnLst/>
              <a:rect l="l" t="t" r="r" b="b"/>
              <a:pathLst>
                <a:path w="205" h="184" extrusionOk="0">
                  <a:moveTo>
                    <a:pt x="143" y="0"/>
                  </a:moveTo>
                  <a:cubicBezTo>
                    <a:pt x="82" y="61"/>
                    <a:pt x="41" y="102"/>
                    <a:pt x="0" y="143"/>
                  </a:cubicBezTo>
                  <a:cubicBezTo>
                    <a:pt x="62" y="163"/>
                    <a:pt x="102" y="163"/>
                    <a:pt x="163" y="184"/>
                  </a:cubicBezTo>
                  <a:cubicBezTo>
                    <a:pt x="163" y="122"/>
                    <a:pt x="143" y="82"/>
                    <a:pt x="204" y="41"/>
                  </a:cubicBezTo>
                  <a:cubicBezTo>
                    <a:pt x="184" y="21"/>
                    <a:pt x="143" y="21"/>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924500" y="1695625"/>
              <a:ext cx="3600" cy="4600"/>
            </a:xfrm>
            <a:custGeom>
              <a:avLst/>
              <a:gdLst/>
              <a:ahLst/>
              <a:cxnLst/>
              <a:rect l="l" t="t" r="r" b="b"/>
              <a:pathLst>
                <a:path w="144" h="184" extrusionOk="0">
                  <a:moveTo>
                    <a:pt x="62" y="0"/>
                  </a:moveTo>
                  <a:cubicBezTo>
                    <a:pt x="41" y="21"/>
                    <a:pt x="21" y="41"/>
                    <a:pt x="1" y="61"/>
                  </a:cubicBezTo>
                  <a:cubicBezTo>
                    <a:pt x="41" y="102"/>
                    <a:pt x="82" y="143"/>
                    <a:pt x="143" y="184"/>
                  </a:cubicBezTo>
                  <a:cubicBezTo>
                    <a:pt x="123" y="102"/>
                    <a:pt x="12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928050" y="1630550"/>
              <a:ext cx="6625" cy="1950"/>
            </a:xfrm>
            <a:custGeom>
              <a:avLst/>
              <a:gdLst/>
              <a:ahLst/>
              <a:cxnLst/>
              <a:rect l="l" t="t" r="r" b="b"/>
              <a:pathLst>
                <a:path w="265" h="78" extrusionOk="0">
                  <a:moveTo>
                    <a:pt x="151" y="0"/>
                  </a:moveTo>
                  <a:cubicBezTo>
                    <a:pt x="100" y="0"/>
                    <a:pt x="58" y="20"/>
                    <a:pt x="23" y="20"/>
                  </a:cubicBezTo>
                  <a:cubicBezTo>
                    <a:pt x="15" y="20"/>
                    <a:pt x="7" y="19"/>
                    <a:pt x="0" y="17"/>
                  </a:cubicBezTo>
                  <a:cubicBezTo>
                    <a:pt x="0" y="37"/>
                    <a:pt x="0" y="58"/>
                    <a:pt x="0" y="78"/>
                  </a:cubicBezTo>
                  <a:cubicBezTo>
                    <a:pt x="82" y="58"/>
                    <a:pt x="143" y="58"/>
                    <a:pt x="265" y="37"/>
                  </a:cubicBezTo>
                  <a:cubicBezTo>
                    <a:pt x="222" y="9"/>
                    <a:pt x="185"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756975" y="1805075"/>
              <a:ext cx="10200" cy="13775"/>
            </a:xfrm>
            <a:custGeom>
              <a:avLst/>
              <a:gdLst/>
              <a:ahLst/>
              <a:cxnLst/>
              <a:rect l="l" t="t" r="r" b="b"/>
              <a:pathLst>
                <a:path w="408" h="551" extrusionOk="0">
                  <a:moveTo>
                    <a:pt x="326" y="1"/>
                  </a:moveTo>
                  <a:cubicBezTo>
                    <a:pt x="285" y="82"/>
                    <a:pt x="244" y="143"/>
                    <a:pt x="204" y="225"/>
                  </a:cubicBezTo>
                  <a:cubicBezTo>
                    <a:pt x="224" y="306"/>
                    <a:pt x="224" y="367"/>
                    <a:pt x="122" y="408"/>
                  </a:cubicBezTo>
                  <a:cubicBezTo>
                    <a:pt x="122" y="408"/>
                    <a:pt x="102" y="429"/>
                    <a:pt x="82" y="429"/>
                  </a:cubicBezTo>
                  <a:cubicBezTo>
                    <a:pt x="61" y="449"/>
                    <a:pt x="41" y="490"/>
                    <a:pt x="0" y="530"/>
                  </a:cubicBezTo>
                  <a:cubicBezTo>
                    <a:pt x="51" y="541"/>
                    <a:pt x="92" y="551"/>
                    <a:pt x="130" y="551"/>
                  </a:cubicBezTo>
                  <a:cubicBezTo>
                    <a:pt x="168" y="551"/>
                    <a:pt x="204" y="541"/>
                    <a:pt x="244" y="510"/>
                  </a:cubicBezTo>
                  <a:cubicBezTo>
                    <a:pt x="265" y="429"/>
                    <a:pt x="265" y="327"/>
                    <a:pt x="346" y="245"/>
                  </a:cubicBezTo>
                  <a:cubicBezTo>
                    <a:pt x="407" y="164"/>
                    <a:pt x="367" y="82"/>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761050" y="1809150"/>
              <a:ext cx="7150" cy="6650"/>
            </a:xfrm>
            <a:custGeom>
              <a:avLst/>
              <a:gdLst/>
              <a:ahLst/>
              <a:cxnLst/>
              <a:rect l="l" t="t" r="r" b="b"/>
              <a:pathLst>
                <a:path w="286" h="266" extrusionOk="0">
                  <a:moveTo>
                    <a:pt x="0" y="1"/>
                  </a:moveTo>
                  <a:lnTo>
                    <a:pt x="0" y="1"/>
                  </a:lnTo>
                  <a:cubicBezTo>
                    <a:pt x="41" y="42"/>
                    <a:pt x="61" y="103"/>
                    <a:pt x="122" y="143"/>
                  </a:cubicBezTo>
                  <a:cubicBezTo>
                    <a:pt x="163" y="184"/>
                    <a:pt x="204" y="225"/>
                    <a:pt x="265" y="266"/>
                  </a:cubicBezTo>
                  <a:cubicBezTo>
                    <a:pt x="265" y="266"/>
                    <a:pt x="285" y="245"/>
                    <a:pt x="285" y="245"/>
                  </a:cubicBezTo>
                  <a:cubicBezTo>
                    <a:pt x="285" y="184"/>
                    <a:pt x="265" y="143"/>
                    <a:pt x="265" y="143"/>
                  </a:cubicBezTo>
                  <a:cubicBezTo>
                    <a:pt x="163" y="82"/>
                    <a:pt x="82"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025825" y="1947575"/>
              <a:ext cx="5125" cy="1625"/>
            </a:xfrm>
            <a:custGeom>
              <a:avLst/>
              <a:gdLst/>
              <a:ahLst/>
              <a:cxnLst/>
              <a:rect l="l" t="t" r="r" b="b"/>
              <a:pathLst>
                <a:path w="205" h="65" extrusionOk="0">
                  <a:moveTo>
                    <a:pt x="82" y="0"/>
                  </a:moveTo>
                  <a:cubicBezTo>
                    <a:pt x="59" y="0"/>
                    <a:pt x="39" y="16"/>
                    <a:pt x="1" y="44"/>
                  </a:cubicBezTo>
                  <a:cubicBezTo>
                    <a:pt x="62" y="44"/>
                    <a:pt x="123" y="64"/>
                    <a:pt x="205" y="64"/>
                  </a:cubicBezTo>
                  <a:cubicBezTo>
                    <a:pt x="139" y="21"/>
                    <a:pt x="109"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997800" y="1661500"/>
              <a:ext cx="5625" cy="2700"/>
            </a:xfrm>
            <a:custGeom>
              <a:avLst/>
              <a:gdLst/>
              <a:ahLst/>
              <a:cxnLst/>
              <a:rect l="l" t="t" r="r" b="b"/>
              <a:pathLst>
                <a:path w="225" h="108" extrusionOk="0">
                  <a:moveTo>
                    <a:pt x="20" y="1"/>
                  </a:moveTo>
                  <a:cubicBezTo>
                    <a:pt x="20" y="21"/>
                    <a:pt x="0" y="42"/>
                    <a:pt x="0" y="62"/>
                  </a:cubicBezTo>
                  <a:cubicBezTo>
                    <a:pt x="41" y="92"/>
                    <a:pt x="82" y="108"/>
                    <a:pt x="120" y="108"/>
                  </a:cubicBezTo>
                  <a:cubicBezTo>
                    <a:pt x="158" y="108"/>
                    <a:pt x="194" y="92"/>
                    <a:pt x="224" y="62"/>
                  </a:cubicBezTo>
                  <a:lnTo>
                    <a:pt x="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2"/>
          <p:cNvGrpSpPr/>
          <p:nvPr/>
        </p:nvGrpSpPr>
        <p:grpSpPr>
          <a:xfrm rot="4440901">
            <a:off x="387444" y="3141595"/>
            <a:ext cx="1825095" cy="3418530"/>
            <a:chOff x="-1892041" y="2006200"/>
            <a:chExt cx="670050" cy="1255050"/>
          </a:xfrm>
        </p:grpSpPr>
        <p:sp>
          <p:nvSpPr>
            <p:cNvPr id="678" name="Google Shape;678;p2"/>
            <p:cNvSpPr/>
            <p:nvPr/>
          </p:nvSpPr>
          <p:spPr>
            <a:xfrm>
              <a:off x="-1811050" y="3259175"/>
              <a:ext cx="2575" cy="2075"/>
            </a:xfrm>
            <a:custGeom>
              <a:avLst/>
              <a:gdLst/>
              <a:ahLst/>
              <a:cxnLst/>
              <a:rect l="l" t="t" r="r" b="b"/>
              <a:pathLst>
                <a:path w="103" h="83" extrusionOk="0">
                  <a:moveTo>
                    <a:pt x="21" y="1"/>
                  </a:moveTo>
                  <a:cubicBezTo>
                    <a:pt x="21" y="1"/>
                    <a:pt x="0" y="42"/>
                    <a:pt x="0" y="42"/>
                  </a:cubicBezTo>
                  <a:cubicBezTo>
                    <a:pt x="21" y="62"/>
                    <a:pt x="62" y="82"/>
                    <a:pt x="82" y="82"/>
                  </a:cubicBezTo>
                  <a:lnTo>
                    <a:pt x="102" y="21"/>
                  </a:lnTo>
                  <a:cubicBezTo>
                    <a:pt x="82" y="21"/>
                    <a:pt x="41" y="2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892041" y="2030166"/>
              <a:ext cx="670050" cy="1128325"/>
            </a:xfrm>
            <a:custGeom>
              <a:avLst/>
              <a:gdLst/>
              <a:ahLst/>
              <a:cxnLst/>
              <a:rect l="l" t="t" r="r" b="b"/>
              <a:pathLst>
                <a:path w="26802" h="45133" extrusionOk="0">
                  <a:moveTo>
                    <a:pt x="10570" y="1938"/>
                  </a:moveTo>
                  <a:lnTo>
                    <a:pt x="10570" y="1958"/>
                  </a:lnTo>
                  <a:lnTo>
                    <a:pt x="10581" y="1958"/>
                  </a:lnTo>
                  <a:cubicBezTo>
                    <a:pt x="10578" y="1951"/>
                    <a:pt x="10574" y="1944"/>
                    <a:pt x="10570" y="1938"/>
                  </a:cubicBezTo>
                  <a:close/>
                  <a:moveTo>
                    <a:pt x="19444" y="2422"/>
                  </a:moveTo>
                  <a:cubicBezTo>
                    <a:pt x="19516" y="2422"/>
                    <a:pt x="19531" y="2480"/>
                    <a:pt x="19531" y="2569"/>
                  </a:cubicBezTo>
                  <a:cubicBezTo>
                    <a:pt x="19490" y="2549"/>
                    <a:pt x="19470" y="2549"/>
                    <a:pt x="19429" y="2549"/>
                  </a:cubicBezTo>
                  <a:cubicBezTo>
                    <a:pt x="19409" y="2508"/>
                    <a:pt x="19409" y="2467"/>
                    <a:pt x="19409" y="2426"/>
                  </a:cubicBezTo>
                  <a:cubicBezTo>
                    <a:pt x="19422" y="2424"/>
                    <a:pt x="19434" y="2422"/>
                    <a:pt x="19444" y="2422"/>
                  </a:cubicBezTo>
                  <a:close/>
                  <a:moveTo>
                    <a:pt x="15157" y="3252"/>
                  </a:moveTo>
                  <a:cubicBezTo>
                    <a:pt x="15207" y="3252"/>
                    <a:pt x="15248" y="3283"/>
                    <a:pt x="15295" y="3343"/>
                  </a:cubicBezTo>
                  <a:cubicBezTo>
                    <a:pt x="15250" y="3350"/>
                    <a:pt x="15219" y="3355"/>
                    <a:pt x="15192" y="3355"/>
                  </a:cubicBezTo>
                  <a:cubicBezTo>
                    <a:pt x="15144" y="3355"/>
                    <a:pt x="15108" y="3341"/>
                    <a:pt x="15030" y="3302"/>
                  </a:cubicBezTo>
                  <a:cubicBezTo>
                    <a:pt x="15081" y="3268"/>
                    <a:pt x="15122" y="3252"/>
                    <a:pt x="15157" y="3252"/>
                  </a:cubicBezTo>
                  <a:close/>
                  <a:moveTo>
                    <a:pt x="19348" y="2650"/>
                  </a:moveTo>
                  <a:cubicBezTo>
                    <a:pt x="19389" y="2650"/>
                    <a:pt x="19429" y="2671"/>
                    <a:pt x="19470" y="2671"/>
                  </a:cubicBezTo>
                  <a:cubicBezTo>
                    <a:pt x="19450" y="2773"/>
                    <a:pt x="19368" y="2711"/>
                    <a:pt x="19327" y="2752"/>
                  </a:cubicBezTo>
                  <a:cubicBezTo>
                    <a:pt x="19307" y="2773"/>
                    <a:pt x="19266" y="2793"/>
                    <a:pt x="19226" y="2813"/>
                  </a:cubicBezTo>
                  <a:cubicBezTo>
                    <a:pt x="19327" y="2834"/>
                    <a:pt x="19450" y="2854"/>
                    <a:pt x="19551" y="2895"/>
                  </a:cubicBezTo>
                  <a:cubicBezTo>
                    <a:pt x="19613" y="3058"/>
                    <a:pt x="19796" y="3159"/>
                    <a:pt x="19796" y="3363"/>
                  </a:cubicBezTo>
                  <a:cubicBezTo>
                    <a:pt x="19776" y="3383"/>
                    <a:pt x="19755" y="3404"/>
                    <a:pt x="19755" y="3424"/>
                  </a:cubicBezTo>
                  <a:lnTo>
                    <a:pt x="19714" y="3424"/>
                  </a:lnTo>
                  <a:cubicBezTo>
                    <a:pt x="19613" y="3363"/>
                    <a:pt x="19490" y="3322"/>
                    <a:pt x="19409" y="3221"/>
                  </a:cubicBezTo>
                  <a:cubicBezTo>
                    <a:pt x="19368" y="3159"/>
                    <a:pt x="19307" y="3159"/>
                    <a:pt x="19226" y="3119"/>
                  </a:cubicBezTo>
                  <a:cubicBezTo>
                    <a:pt x="19226" y="3119"/>
                    <a:pt x="19246" y="3078"/>
                    <a:pt x="19246" y="3017"/>
                  </a:cubicBezTo>
                  <a:lnTo>
                    <a:pt x="19042" y="3017"/>
                  </a:lnTo>
                  <a:cubicBezTo>
                    <a:pt x="19063" y="2997"/>
                    <a:pt x="19063" y="2976"/>
                    <a:pt x="19063" y="2956"/>
                  </a:cubicBezTo>
                  <a:lnTo>
                    <a:pt x="19063" y="2956"/>
                  </a:lnTo>
                  <a:cubicBezTo>
                    <a:pt x="19022" y="2976"/>
                    <a:pt x="18981" y="2997"/>
                    <a:pt x="18941" y="3037"/>
                  </a:cubicBezTo>
                  <a:cubicBezTo>
                    <a:pt x="18900" y="2915"/>
                    <a:pt x="19002" y="2895"/>
                    <a:pt x="19022" y="2813"/>
                  </a:cubicBezTo>
                  <a:lnTo>
                    <a:pt x="19226" y="2813"/>
                  </a:lnTo>
                  <a:cubicBezTo>
                    <a:pt x="19226" y="2732"/>
                    <a:pt x="19266" y="2671"/>
                    <a:pt x="19348" y="2650"/>
                  </a:cubicBezTo>
                  <a:close/>
                  <a:moveTo>
                    <a:pt x="13462" y="3445"/>
                  </a:moveTo>
                  <a:cubicBezTo>
                    <a:pt x="13503" y="3526"/>
                    <a:pt x="13523" y="3567"/>
                    <a:pt x="13544" y="3608"/>
                  </a:cubicBezTo>
                  <a:cubicBezTo>
                    <a:pt x="13523" y="3648"/>
                    <a:pt x="13498" y="3658"/>
                    <a:pt x="13472" y="3658"/>
                  </a:cubicBezTo>
                  <a:cubicBezTo>
                    <a:pt x="13447" y="3658"/>
                    <a:pt x="13421" y="3648"/>
                    <a:pt x="13401" y="3648"/>
                  </a:cubicBezTo>
                  <a:cubicBezTo>
                    <a:pt x="13360" y="3546"/>
                    <a:pt x="13360" y="3546"/>
                    <a:pt x="13462" y="3445"/>
                  </a:cubicBezTo>
                  <a:close/>
                  <a:moveTo>
                    <a:pt x="22545" y="3587"/>
                  </a:moveTo>
                  <a:cubicBezTo>
                    <a:pt x="22586" y="3608"/>
                    <a:pt x="22606" y="3628"/>
                    <a:pt x="22647" y="3669"/>
                  </a:cubicBezTo>
                  <a:cubicBezTo>
                    <a:pt x="22627" y="3709"/>
                    <a:pt x="22601" y="3730"/>
                    <a:pt x="22573" y="3730"/>
                  </a:cubicBezTo>
                  <a:cubicBezTo>
                    <a:pt x="22545" y="3730"/>
                    <a:pt x="22515" y="3709"/>
                    <a:pt x="22484" y="3669"/>
                  </a:cubicBezTo>
                  <a:cubicBezTo>
                    <a:pt x="22505" y="3648"/>
                    <a:pt x="22525" y="3628"/>
                    <a:pt x="22545" y="3587"/>
                  </a:cubicBezTo>
                  <a:close/>
                  <a:moveTo>
                    <a:pt x="15417" y="3587"/>
                  </a:moveTo>
                  <a:lnTo>
                    <a:pt x="15417" y="3587"/>
                  </a:lnTo>
                  <a:cubicBezTo>
                    <a:pt x="15478" y="3608"/>
                    <a:pt x="15539" y="3648"/>
                    <a:pt x="15539" y="3750"/>
                  </a:cubicBezTo>
                  <a:cubicBezTo>
                    <a:pt x="15504" y="3750"/>
                    <a:pt x="15484" y="3750"/>
                    <a:pt x="15452" y="3764"/>
                  </a:cubicBezTo>
                  <a:lnTo>
                    <a:pt x="15452" y="3764"/>
                  </a:lnTo>
                  <a:cubicBezTo>
                    <a:pt x="15396" y="3706"/>
                    <a:pt x="15378" y="3666"/>
                    <a:pt x="15417" y="3587"/>
                  </a:cubicBezTo>
                  <a:close/>
                  <a:moveTo>
                    <a:pt x="15441" y="3781"/>
                  </a:moveTo>
                  <a:lnTo>
                    <a:pt x="15441" y="3781"/>
                  </a:lnTo>
                  <a:cubicBezTo>
                    <a:pt x="15462" y="3836"/>
                    <a:pt x="15495" y="3876"/>
                    <a:pt x="15438" y="3933"/>
                  </a:cubicBezTo>
                  <a:cubicBezTo>
                    <a:pt x="15397" y="3933"/>
                    <a:pt x="15377" y="3933"/>
                    <a:pt x="15336" y="3913"/>
                  </a:cubicBezTo>
                  <a:cubicBezTo>
                    <a:pt x="15317" y="3839"/>
                    <a:pt x="15383" y="3815"/>
                    <a:pt x="15441" y="3781"/>
                  </a:cubicBezTo>
                  <a:close/>
                  <a:moveTo>
                    <a:pt x="22301" y="3770"/>
                  </a:moveTo>
                  <a:lnTo>
                    <a:pt x="22301" y="3770"/>
                  </a:lnTo>
                  <a:cubicBezTo>
                    <a:pt x="22437" y="3888"/>
                    <a:pt x="22537" y="4005"/>
                    <a:pt x="22652" y="4104"/>
                  </a:cubicBezTo>
                  <a:lnTo>
                    <a:pt x="22652" y="4104"/>
                  </a:lnTo>
                  <a:cubicBezTo>
                    <a:pt x="22616" y="4122"/>
                    <a:pt x="22578" y="4140"/>
                    <a:pt x="22525" y="4157"/>
                  </a:cubicBezTo>
                  <a:cubicBezTo>
                    <a:pt x="22484" y="4015"/>
                    <a:pt x="22260" y="3994"/>
                    <a:pt x="22301" y="3770"/>
                  </a:cubicBezTo>
                  <a:close/>
                  <a:moveTo>
                    <a:pt x="13055" y="4218"/>
                  </a:moveTo>
                  <a:cubicBezTo>
                    <a:pt x="13075" y="4259"/>
                    <a:pt x="13096" y="4280"/>
                    <a:pt x="13116" y="4300"/>
                  </a:cubicBezTo>
                  <a:cubicBezTo>
                    <a:pt x="13096" y="4361"/>
                    <a:pt x="13055" y="4381"/>
                    <a:pt x="12973" y="4381"/>
                  </a:cubicBezTo>
                  <a:cubicBezTo>
                    <a:pt x="12994" y="4320"/>
                    <a:pt x="13014" y="4280"/>
                    <a:pt x="13055" y="4218"/>
                  </a:cubicBezTo>
                  <a:close/>
                  <a:moveTo>
                    <a:pt x="12281" y="4442"/>
                  </a:moveTo>
                  <a:cubicBezTo>
                    <a:pt x="12342" y="4483"/>
                    <a:pt x="12383" y="4524"/>
                    <a:pt x="12485" y="4585"/>
                  </a:cubicBezTo>
                  <a:cubicBezTo>
                    <a:pt x="12455" y="4588"/>
                    <a:pt x="12429" y="4590"/>
                    <a:pt x="12408" y="4590"/>
                  </a:cubicBezTo>
                  <a:cubicBezTo>
                    <a:pt x="12295" y="4590"/>
                    <a:pt x="12281" y="4545"/>
                    <a:pt x="12281" y="4442"/>
                  </a:cubicBezTo>
                  <a:close/>
                  <a:moveTo>
                    <a:pt x="12179" y="4707"/>
                  </a:moveTo>
                  <a:cubicBezTo>
                    <a:pt x="12240" y="4707"/>
                    <a:pt x="12301" y="4728"/>
                    <a:pt x="12362" y="4728"/>
                  </a:cubicBezTo>
                  <a:cubicBezTo>
                    <a:pt x="12383" y="4870"/>
                    <a:pt x="12261" y="4829"/>
                    <a:pt x="12240" y="4911"/>
                  </a:cubicBezTo>
                  <a:lnTo>
                    <a:pt x="12125" y="4796"/>
                  </a:lnTo>
                  <a:lnTo>
                    <a:pt x="12125" y="4796"/>
                  </a:lnTo>
                  <a:cubicBezTo>
                    <a:pt x="12143" y="4763"/>
                    <a:pt x="12161" y="4743"/>
                    <a:pt x="12179" y="4707"/>
                  </a:cubicBezTo>
                  <a:close/>
                  <a:moveTo>
                    <a:pt x="17902" y="4809"/>
                  </a:moveTo>
                  <a:cubicBezTo>
                    <a:pt x="17943" y="4809"/>
                    <a:pt x="17983" y="4829"/>
                    <a:pt x="18024" y="4829"/>
                  </a:cubicBezTo>
                  <a:cubicBezTo>
                    <a:pt x="18004" y="4870"/>
                    <a:pt x="18004" y="4891"/>
                    <a:pt x="18004" y="4911"/>
                  </a:cubicBezTo>
                  <a:cubicBezTo>
                    <a:pt x="17985" y="4915"/>
                    <a:pt x="17970" y="4918"/>
                    <a:pt x="17958" y="4918"/>
                  </a:cubicBezTo>
                  <a:cubicBezTo>
                    <a:pt x="17914" y="4918"/>
                    <a:pt x="17902" y="4888"/>
                    <a:pt x="17902" y="4809"/>
                  </a:cubicBezTo>
                  <a:close/>
                  <a:moveTo>
                    <a:pt x="17596" y="5013"/>
                  </a:moveTo>
                  <a:cubicBezTo>
                    <a:pt x="17596" y="5053"/>
                    <a:pt x="17617" y="5074"/>
                    <a:pt x="17596" y="5094"/>
                  </a:cubicBezTo>
                  <a:cubicBezTo>
                    <a:pt x="17596" y="5188"/>
                    <a:pt x="17511" y="5195"/>
                    <a:pt x="17434" y="5212"/>
                  </a:cubicBezTo>
                  <a:lnTo>
                    <a:pt x="17434" y="5212"/>
                  </a:lnTo>
                  <a:cubicBezTo>
                    <a:pt x="17435" y="5152"/>
                    <a:pt x="17454" y="5092"/>
                    <a:pt x="17474" y="5013"/>
                  </a:cubicBezTo>
                  <a:close/>
                  <a:moveTo>
                    <a:pt x="11324" y="4931"/>
                  </a:moveTo>
                  <a:cubicBezTo>
                    <a:pt x="11263" y="5013"/>
                    <a:pt x="11222" y="5074"/>
                    <a:pt x="11202" y="5115"/>
                  </a:cubicBezTo>
                  <a:cubicBezTo>
                    <a:pt x="11221" y="5171"/>
                    <a:pt x="11257" y="5228"/>
                    <a:pt x="11295" y="5285"/>
                  </a:cubicBezTo>
                  <a:lnTo>
                    <a:pt x="11295" y="5285"/>
                  </a:lnTo>
                  <a:cubicBezTo>
                    <a:pt x="11273" y="5303"/>
                    <a:pt x="11237" y="5321"/>
                    <a:pt x="11202" y="5339"/>
                  </a:cubicBezTo>
                  <a:cubicBezTo>
                    <a:pt x="11161" y="5257"/>
                    <a:pt x="11100" y="5196"/>
                    <a:pt x="11161" y="5094"/>
                  </a:cubicBezTo>
                  <a:cubicBezTo>
                    <a:pt x="11140" y="5053"/>
                    <a:pt x="11140" y="5033"/>
                    <a:pt x="11120" y="4972"/>
                  </a:cubicBezTo>
                  <a:cubicBezTo>
                    <a:pt x="11181" y="4952"/>
                    <a:pt x="11222" y="4952"/>
                    <a:pt x="11324" y="4931"/>
                  </a:cubicBezTo>
                  <a:close/>
                  <a:moveTo>
                    <a:pt x="22240" y="5318"/>
                  </a:moveTo>
                  <a:cubicBezTo>
                    <a:pt x="22280" y="5339"/>
                    <a:pt x="22321" y="5359"/>
                    <a:pt x="22362" y="5359"/>
                  </a:cubicBezTo>
                  <a:cubicBezTo>
                    <a:pt x="22342" y="5379"/>
                    <a:pt x="22342" y="5400"/>
                    <a:pt x="22321" y="5420"/>
                  </a:cubicBezTo>
                  <a:cubicBezTo>
                    <a:pt x="22280" y="5400"/>
                    <a:pt x="22240" y="5379"/>
                    <a:pt x="22219" y="5359"/>
                  </a:cubicBezTo>
                  <a:cubicBezTo>
                    <a:pt x="22219" y="5339"/>
                    <a:pt x="22219" y="5339"/>
                    <a:pt x="22240" y="5318"/>
                  </a:cubicBezTo>
                  <a:close/>
                  <a:moveTo>
                    <a:pt x="22810" y="5418"/>
                  </a:moveTo>
                  <a:cubicBezTo>
                    <a:pt x="22810" y="5438"/>
                    <a:pt x="22810" y="5459"/>
                    <a:pt x="22810" y="5481"/>
                  </a:cubicBezTo>
                  <a:lnTo>
                    <a:pt x="22830" y="5481"/>
                  </a:lnTo>
                  <a:cubicBezTo>
                    <a:pt x="22825" y="5455"/>
                    <a:pt x="22819" y="5434"/>
                    <a:pt x="22810" y="5418"/>
                  </a:cubicBezTo>
                  <a:close/>
                  <a:moveTo>
                    <a:pt x="18126" y="4992"/>
                  </a:moveTo>
                  <a:cubicBezTo>
                    <a:pt x="18207" y="5033"/>
                    <a:pt x="18248" y="5094"/>
                    <a:pt x="18309" y="5135"/>
                  </a:cubicBezTo>
                  <a:cubicBezTo>
                    <a:pt x="18289" y="5176"/>
                    <a:pt x="18289" y="5216"/>
                    <a:pt x="18289" y="5237"/>
                  </a:cubicBezTo>
                  <a:lnTo>
                    <a:pt x="18126" y="5237"/>
                  </a:lnTo>
                  <a:cubicBezTo>
                    <a:pt x="18126" y="5257"/>
                    <a:pt x="18126" y="5298"/>
                    <a:pt x="18106" y="5318"/>
                  </a:cubicBezTo>
                  <a:cubicBezTo>
                    <a:pt x="18044" y="5379"/>
                    <a:pt x="17983" y="5440"/>
                    <a:pt x="17922" y="5502"/>
                  </a:cubicBezTo>
                  <a:cubicBezTo>
                    <a:pt x="17861" y="5420"/>
                    <a:pt x="17983" y="5420"/>
                    <a:pt x="17902" y="5318"/>
                  </a:cubicBezTo>
                  <a:cubicBezTo>
                    <a:pt x="17943" y="5318"/>
                    <a:pt x="17922" y="5318"/>
                    <a:pt x="17882" y="5298"/>
                  </a:cubicBezTo>
                  <a:cubicBezTo>
                    <a:pt x="17983" y="5196"/>
                    <a:pt x="18126" y="5155"/>
                    <a:pt x="18126" y="4992"/>
                  </a:cubicBezTo>
                  <a:close/>
                  <a:moveTo>
                    <a:pt x="18289" y="5420"/>
                  </a:moveTo>
                  <a:cubicBezTo>
                    <a:pt x="18330" y="5481"/>
                    <a:pt x="18350" y="5502"/>
                    <a:pt x="18411" y="5563"/>
                  </a:cubicBezTo>
                  <a:cubicBezTo>
                    <a:pt x="18330" y="5583"/>
                    <a:pt x="18289" y="5583"/>
                    <a:pt x="18228" y="5603"/>
                  </a:cubicBezTo>
                  <a:cubicBezTo>
                    <a:pt x="18207" y="5583"/>
                    <a:pt x="18207" y="5583"/>
                    <a:pt x="18187" y="5563"/>
                  </a:cubicBezTo>
                  <a:cubicBezTo>
                    <a:pt x="18228" y="5522"/>
                    <a:pt x="18248" y="5481"/>
                    <a:pt x="18289" y="5420"/>
                  </a:cubicBezTo>
                  <a:close/>
                  <a:moveTo>
                    <a:pt x="11894" y="5603"/>
                  </a:moveTo>
                  <a:lnTo>
                    <a:pt x="11894" y="5603"/>
                  </a:lnTo>
                  <a:cubicBezTo>
                    <a:pt x="12016" y="5624"/>
                    <a:pt x="11996" y="5726"/>
                    <a:pt x="12037" y="5787"/>
                  </a:cubicBezTo>
                  <a:cubicBezTo>
                    <a:pt x="11996" y="5848"/>
                    <a:pt x="11955" y="5888"/>
                    <a:pt x="11914" y="5929"/>
                  </a:cubicBezTo>
                  <a:cubicBezTo>
                    <a:pt x="11833" y="5888"/>
                    <a:pt x="11833" y="5787"/>
                    <a:pt x="11894" y="5603"/>
                  </a:cubicBezTo>
                  <a:close/>
                  <a:moveTo>
                    <a:pt x="8513" y="6051"/>
                  </a:moveTo>
                  <a:cubicBezTo>
                    <a:pt x="8534" y="6072"/>
                    <a:pt x="8574" y="6092"/>
                    <a:pt x="8595" y="6112"/>
                  </a:cubicBezTo>
                  <a:cubicBezTo>
                    <a:pt x="8556" y="6151"/>
                    <a:pt x="8536" y="6171"/>
                    <a:pt x="8512" y="6171"/>
                  </a:cubicBezTo>
                  <a:cubicBezTo>
                    <a:pt x="8488" y="6171"/>
                    <a:pt x="8461" y="6150"/>
                    <a:pt x="8406" y="6105"/>
                  </a:cubicBezTo>
                  <a:lnTo>
                    <a:pt x="8406" y="6105"/>
                  </a:lnTo>
                  <a:cubicBezTo>
                    <a:pt x="8438" y="6087"/>
                    <a:pt x="8460" y="6069"/>
                    <a:pt x="8513" y="6051"/>
                  </a:cubicBezTo>
                  <a:close/>
                  <a:moveTo>
                    <a:pt x="16089" y="6377"/>
                  </a:moveTo>
                  <a:lnTo>
                    <a:pt x="16089" y="6377"/>
                  </a:lnTo>
                  <a:cubicBezTo>
                    <a:pt x="16089" y="6377"/>
                    <a:pt x="16089" y="6377"/>
                    <a:pt x="16089" y="6377"/>
                  </a:cubicBezTo>
                  <a:close/>
                  <a:moveTo>
                    <a:pt x="16089" y="6377"/>
                  </a:moveTo>
                  <a:lnTo>
                    <a:pt x="16089" y="6398"/>
                  </a:lnTo>
                  <a:cubicBezTo>
                    <a:pt x="16090" y="6398"/>
                    <a:pt x="16090" y="6398"/>
                    <a:pt x="16091" y="6398"/>
                  </a:cubicBezTo>
                  <a:lnTo>
                    <a:pt x="16091" y="6398"/>
                  </a:lnTo>
                  <a:cubicBezTo>
                    <a:pt x="16090" y="6391"/>
                    <a:pt x="16089" y="6384"/>
                    <a:pt x="16089" y="6377"/>
                  </a:cubicBezTo>
                  <a:close/>
                  <a:moveTo>
                    <a:pt x="8411" y="6377"/>
                  </a:moveTo>
                  <a:cubicBezTo>
                    <a:pt x="8371" y="6438"/>
                    <a:pt x="8350" y="6459"/>
                    <a:pt x="8310" y="6520"/>
                  </a:cubicBezTo>
                  <a:cubicBezTo>
                    <a:pt x="8269" y="6459"/>
                    <a:pt x="8228" y="6438"/>
                    <a:pt x="8167" y="6377"/>
                  </a:cubicBezTo>
                  <a:close/>
                  <a:moveTo>
                    <a:pt x="20448" y="6377"/>
                  </a:moveTo>
                  <a:lnTo>
                    <a:pt x="20448" y="6377"/>
                  </a:lnTo>
                  <a:cubicBezTo>
                    <a:pt x="20570" y="6418"/>
                    <a:pt x="20651" y="6377"/>
                    <a:pt x="20712" y="6520"/>
                  </a:cubicBezTo>
                  <a:lnTo>
                    <a:pt x="20509" y="6520"/>
                  </a:lnTo>
                  <a:cubicBezTo>
                    <a:pt x="20509" y="6479"/>
                    <a:pt x="20488" y="6459"/>
                    <a:pt x="20448" y="6377"/>
                  </a:cubicBezTo>
                  <a:close/>
                  <a:moveTo>
                    <a:pt x="17556" y="6398"/>
                  </a:moveTo>
                  <a:lnTo>
                    <a:pt x="17556" y="6398"/>
                  </a:lnTo>
                  <a:cubicBezTo>
                    <a:pt x="17678" y="6438"/>
                    <a:pt x="17657" y="6520"/>
                    <a:pt x="17637" y="6601"/>
                  </a:cubicBezTo>
                  <a:cubicBezTo>
                    <a:pt x="17617" y="6540"/>
                    <a:pt x="17596" y="6479"/>
                    <a:pt x="17556" y="6398"/>
                  </a:cubicBezTo>
                  <a:close/>
                  <a:moveTo>
                    <a:pt x="16924" y="6581"/>
                  </a:moveTo>
                  <a:lnTo>
                    <a:pt x="16924" y="6581"/>
                  </a:lnTo>
                  <a:cubicBezTo>
                    <a:pt x="17006" y="6703"/>
                    <a:pt x="17006" y="6703"/>
                    <a:pt x="16802" y="6805"/>
                  </a:cubicBezTo>
                  <a:cubicBezTo>
                    <a:pt x="16863" y="6723"/>
                    <a:pt x="16884" y="6642"/>
                    <a:pt x="16924" y="6581"/>
                  </a:cubicBezTo>
                  <a:close/>
                  <a:moveTo>
                    <a:pt x="16578" y="6703"/>
                  </a:moveTo>
                  <a:cubicBezTo>
                    <a:pt x="16619" y="6764"/>
                    <a:pt x="16558" y="6744"/>
                    <a:pt x="16537" y="6764"/>
                  </a:cubicBezTo>
                  <a:cubicBezTo>
                    <a:pt x="16517" y="6785"/>
                    <a:pt x="16497" y="6805"/>
                    <a:pt x="16456" y="6825"/>
                  </a:cubicBezTo>
                  <a:lnTo>
                    <a:pt x="16436" y="6785"/>
                  </a:lnTo>
                  <a:cubicBezTo>
                    <a:pt x="16436" y="6764"/>
                    <a:pt x="16456" y="6744"/>
                    <a:pt x="16476" y="6703"/>
                  </a:cubicBezTo>
                  <a:close/>
                  <a:moveTo>
                    <a:pt x="14440" y="6662"/>
                  </a:moveTo>
                  <a:cubicBezTo>
                    <a:pt x="14480" y="6662"/>
                    <a:pt x="14521" y="6662"/>
                    <a:pt x="14562" y="6683"/>
                  </a:cubicBezTo>
                  <a:cubicBezTo>
                    <a:pt x="14542" y="6764"/>
                    <a:pt x="14521" y="6846"/>
                    <a:pt x="14501" y="6947"/>
                  </a:cubicBezTo>
                  <a:cubicBezTo>
                    <a:pt x="14440" y="6927"/>
                    <a:pt x="14399" y="6907"/>
                    <a:pt x="14358" y="6907"/>
                  </a:cubicBezTo>
                  <a:cubicBezTo>
                    <a:pt x="14379" y="6805"/>
                    <a:pt x="14419" y="6744"/>
                    <a:pt x="14440" y="6662"/>
                  </a:cubicBezTo>
                  <a:close/>
                  <a:moveTo>
                    <a:pt x="11629" y="5787"/>
                  </a:moveTo>
                  <a:lnTo>
                    <a:pt x="11629" y="5787"/>
                  </a:lnTo>
                  <a:cubicBezTo>
                    <a:pt x="11670" y="5827"/>
                    <a:pt x="11690" y="5848"/>
                    <a:pt x="11751" y="5909"/>
                  </a:cubicBezTo>
                  <a:cubicBezTo>
                    <a:pt x="11711" y="5929"/>
                    <a:pt x="11690" y="5950"/>
                    <a:pt x="11670" y="5990"/>
                  </a:cubicBezTo>
                  <a:cubicBezTo>
                    <a:pt x="11772" y="6051"/>
                    <a:pt x="11874" y="6133"/>
                    <a:pt x="11996" y="6214"/>
                  </a:cubicBezTo>
                  <a:cubicBezTo>
                    <a:pt x="11914" y="6377"/>
                    <a:pt x="11833" y="6520"/>
                    <a:pt x="11670" y="6581"/>
                  </a:cubicBezTo>
                  <a:cubicBezTo>
                    <a:pt x="11670" y="6622"/>
                    <a:pt x="11670" y="6662"/>
                    <a:pt x="11670" y="6703"/>
                  </a:cubicBezTo>
                  <a:lnTo>
                    <a:pt x="11527" y="6703"/>
                  </a:lnTo>
                  <a:cubicBezTo>
                    <a:pt x="11527" y="6785"/>
                    <a:pt x="11548" y="6886"/>
                    <a:pt x="11548" y="6968"/>
                  </a:cubicBezTo>
                  <a:cubicBezTo>
                    <a:pt x="11446" y="6947"/>
                    <a:pt x="11405" y="6866"/>
                    <a:pt x="11385" y="6785"/>
                  </a:cubicBezTo>
                  <a:cubicBezTo>
                    <a:pt x="11446" y="6683"/>
                    <a:pt x="11487" y="6581"/>
                    <a:pt x="11568" y="6438"/>
                  </a:cubicBezTo>
                  <a:lnTo>
                    <a:pt x="11650" y="6438"/>
                  </a:lnTo>
                  <a:cubicBezTo>
                    <a:pt x="11670" y="6398"/>
                    <a:pt x="11670" y="6357"/>
                    <a:pt x="11690" y="6316"/>
                  </a:cubicBezTo>
                  <a:cubicBezTo>
                    <a:pt x="11609" y="6275"/>
                    <a:pt x="11548" y="6255"/>
                    <a:pt x="11487" y="6235"/>
                  </a:cubicBezTo>
                  <a:cubicBezTo>
                    <a:pt x="11507" y="6112"/>
                    <a:pt x="11568" y="6031"/>
                    <a:pt x="11670" y="5990"/>
                  </a:cubicBezTo>
                  <a:cubicBezTo>
                    <a:pt x="11650" y="5929"/>
                    <a:pt x="11568" y="5888"/>
                    <a:pt x="11629" y="5787"/>
                  </a:cubicBezTo>
                  <a:close/>
                  <a:moveTo>
                    <a:pt x="10774" y="6622"/>
                  </a:moveTo>
                  <a:cubicBezTo>
                    <a:pt x="10774" y="6642"/>
                    <a:pt x="10794" y="6662"/>
                    <a:pt x="10794" y="6683"/>
                  </a:cubicBezTo>
                  <a:cubicBezTo>
                    <a:pt x="10754" y="6744"/>
                    <a:pt x="10713" y="6825"/>
                    <a:pt x="10672" y="6907"/>
                  </a:cubicBezTo>
                  <a:cubicBezTo>
                    <a:pt x="10611" y="6927"/>
                    <a:pt x="10570" y="6968"/>
                    <a:pt x="10509" y="7009"/>
                  </a:cubicBezTo>
                  <a:cubicBezTo>
                    <a:pt x="10489" y="6968"/>
                    <a:pt x="10448" y="6947"/>
                    <a:pt x="10407" y="6907"/>
                  </a:cubicBezTo>
                  <a:lnTo>
                    <a:pt x="10672" y="6907"/>
                  </a:lnTo>
                  <a:cubicBezTo>
                    <a:pt x="10591" y="6805"/>
                    <a:pt x="10652" y="6723"/>
                    <a:pt x="10692" y="6622"/>
                  </a:cubicBezTo>
                  <a:close/>
                  <a:moveTo>
                    <a:pt x="11344" y="6886"/>
                  </a:moveTo>
                  <a:cubicBezTo>
                    <a:pt x="11365" y="6947"/>
                    <a:pt x="11385" y="6988"/>
                    <a:pt x="11405" y="7029"/>
                  </a:cubicBezTo>
                  <a:cubicBezTo>
                    <a:pt x="11365" y="7029"/>
                    <a:pt x="11365" y="7049"/>
                    <a:pt x="11344" y="7049"/>
                  </a:cubicBezTo>
                  <a:cubicBezTo>
                    <a:pt x="11283" y="7009"/>
                    <a:pt x="11263" y="6968"/>
                    <a:pt x="11344" y="6886"/>
                  </a:cubicBezTo>
                  <a:close/>
                  <a:moveTo>
                    <a:pt x="21888" y="7131"/>
                  </a:moveTo>
                  <a:cubicBezTo>
                    <a:pt x="21890" y="7138"/>
                    <a:pt x="21892" y="7144"/>
                    <a:pt x="21894" y="7151"/>
                  </a:cubicBezTo>
                  <a:lnTo>
                    <a:pt x="21894" y="7131"/>
                  </a:lnTo>
                  <a:close/>
                  <a:moveTo>
                    <a:pt x="16085" y="6813"/>
                  </a:moveTo>
                  <a:cubicBezTo>
                    <a:pt x="16108" y="6813"/>
                    <a:pt x="16126" y="6833"/>
                    <a:pt x="16150" y="6846"/>
                  </a:cubicBezTo>
                  <a:cubicBezTo>
                    <a:pt x="16191" y="6927"/>
                    <a:pt x="16171" y="6988"/>
                    <a:pt x="16171" y="7070"/>
                  </a:cubicBezTo>
                  <a:cubicBezTo>
                    <a:pt x="16191" y="7070"/>
                    <a:pt x="16232" y="7070"/>
                    <a:pt x="16293" y="7090"/>
                  </a:cubicBezTo>
                  <a:cubicBezTo>
                    <a:pt x="16252" y="7151"/>
                    <a:pt x="16212" y="7171"/>
                    <a:pt x="16150" y="7233"/>
                  </a:cubicBezTo>
                  <a:cubicBezTo>
                    <a:pt x="16150" y="7131"/>
                    <a:pt x="16171" y="7090"/>
                    <a:pt x="16171" y="7049"/>
                  </a:cubicBezTo>
                  <a:cubicBezTo>
                    <a:pt x="16069" y="7009"/>
                    <a:pt x="16069" y="6927"/>
                    <a:pt x="16028" y="6846"/>
                  </a:cubicBezTo>
                  <a:cubicBezTo>
                    <a:pt x="16052" y="6822"/>
                    <a:pt x="16070" y="6813"/>
                    <a:pt x="16085" y="6813"/>
                  </a:cubicBezTo>
                  <a:close/>
                  <a:moveTo>
                    <a:pt x="15865" y="7151"/>
                  </a:moveTo>
                  <a:cubicBezTo>
                    <a:pt x="15886" y="7171"/>
                    <a:pt x="15926" y="7171"/>
                    <a:pt x="15947" y="7192"/>
                  </a:cubicBezTo>
                  <a:lnTo>
                    <a:pt x="15947" y="7457"/>
                  </a:lnTo>
                  <a:cubicBezTo>
                    <a:pt x="15926" y="7457"/>
                    <a:pt x="15886" y="7457"/>
                    <a:pt x="15845" y="7436"/>
                  </a:cubicBezTo>
                  <a:cubicBezTo>
                    <a:pt x="15845" y="7334"/>
                    <a:pt x="15845" y="7253"/>
                    <a:pt x="15865" y="7151"/>
                  </a:cubicBezTo>
                  <a:close/>
                  <a:moveTo>
                    <a:pt x="15662" y="7497"/>
                  </a:moveTo>
                  <a:cubicBezTo>
                    <a:pt x="15682" y="7497"/>
                    <a:pt x="15723" y="7518"/>
                    <a:pt x="15763" y="7518"/>
                  </a:cubicBezTo>
                  <a:cubicBezTo>
                    <a:pt x="15743" y="7599"/>
                    <a:pt x="15723" y="7660"/>
                    <a:pt x="15723" y="7721"/>
                  </a:cubicBezTo>
                  <a:cubicBezTo>
                    <a:pt x="15709" y="7721"/>
                    <a:pt x="15696" y="7730"/>
                    <a:pt x="15682" y="7730"/>
                  </a:cubicBezTo>
                  <a:cubicBezTo>
                    <a:pt x="15675" y="7730"/>
                    <a:pt x="15668" y="7728"/>
                    <a:pt x="15662" y="7721"/>
                  </a:cubicBezTo>
                  <a:cubicBezTo>
                    <a:pt x="15621" y="7701"/>
                    <a:pt x="15580" y="7681"/>
                    <a:pt x="15539" y="7640"/>
                  </a:cubicBezTo>
                  <a:cubicBezTo>
                    <a:pt x="15601" y="7579"/>
                    <a:pt x="15621" y="7538"/>
                    <a:pt x="15662" y="7497"/>
                  </a:cubicBezTo>
                  <a:close/>
                  <a:moveTo>
                    <a:pt x="7495" y="7986"/>
                  </a:moveTo>
                  <a:cubicBezTo>
                    <a:pt x="7536" y="7986"/>
                    <a:pt x="7556" y="8006"/>
                    <a:pt x="7577" y="8027"/>
                  </a:cubicBezTo>
                  <a:cubicBezTo>
                    <a:pt x="7597" y="8047"/>
                    <a:pt x="7617" y="8068"/>
                    <a:pt x="7638" y="8088"/>
                  </a:cubicBezTo>
                  <a:cubicBezTo>
                    <a:pt x="7629" y="8105"/>
                    <a:pt x="7617" y="8111"/>
                    <a:pt x="7604" y="8111"/>
                  </a:cubicBezTo>
                  <a:cubicBezTo>
                    <a:pt x="7586" y="8111"/>
                    <a:pt x="7568" y="8100"/>
                    <a:pt x="7556" y="8088"/>
                  </a:cubicBezTo>
                  <a:cubicBezTo>
                    <a:pt x="7515" y="8068"/>
                    <a:pt x="7495" y="8047"/>
                    <a:pt x="7475" y="8027"/>
                  </a:cubicBezTo>
                  <a:cubicBezTo>
                    <a:pt x="7475" y="8006"/>
                    <a:pt x="7495" y="7986"/>
                    <a:pt x="7495" y="7986"/>
                  </a:cubicBezTo>
                  <a:close/>
                  <a:moveTo>
                    <a:pt x="19409" y="7538"/>
                  </a:moveTo>
                  <a:cubicBezTo>
                    <a:pt x="19429" y="7558"/>
                    <a:pt x="19470" y="7579"/>
                    <a:pt x="19511" y="7620"/>
                  </a:cubicBezTo>
                  <a:cubicBezTo>
                    <a:pt x="19470" y="7701"/>
                    <a:pt x="19409" y="7782"/>
                    <a:pt x="19368" y="7864"/>
                  </a:cubicBezTo>
                  <a:cubicBezTo>
                    <a:pt x="19307" y="7884"/>
                    <a:pt x="19246" y="7905"/>
                    <a:pt x="19205" y="7925"/>
                  </a:cubicBezTo>
                  <a:cubicBezTo>
                    <a:pt x="19246" y="7986"/>
                    <a:pt x="19226" y="8027"/>
                    <a:pt x="19165" y="8068"/>
                  </a:cubicBezTo>
                  <a:cubicBezTo>
                    <a:pt x="19144" y="8210"/>
                    <a:pt x="19144" y="8210"/>
                    <a:pt x="19022" y="8353"/>
                  </a:cubicBezTo>
                  <a:cubicBezTo>
                    <a:pt x="18981" y="8312"/>
                    <a:pt x="18941" y="8292"/>
                    <a:pt x="18879" y="8230"/>
                  </a:cubicBezTo>
                  <a:cubicBezTo>
                    <a:pt x="18961" y="8190"/>
                    <a:pt x="19002" y="8169"/>
                    <a:pt x="19042" y="8149"/>
                  </a:cubicBezTo>
                  <a:cubicBezTo>
                    <a:pt x="19083" y="8129"/>
                    <a:pt x="19103" y="8088"/>
                    <a:pt x="19144" y="8068"/>
                  </a:cubicBezTo>
                  <a:cubicBezTo>
                    <a:pt x="19103" y="8027"/>
                    <a:pt x="19063" y="8006"/>
                    <a:pt x="19042" y="7986"/>
                  </a:cubicBezTo>
                  <a:cubicBezTo>
                    <a:pt x="19022" y="7925"/>
                    <a:pt x="19083" y="7905"/>
                    <a:pt x="19144" y="7884"/>
                  </a:cubicBezTo>
                  <a:cubicBezTo>
                    <a:pt x="19205" y="7762"/>
                    <a:pt x="19246" y="7620"/>
                    <a:pt x="19409" y="7538"/>
                  </a:cubicBezTo>
                  <a:close/>
                  <a:moveTo>
                    <a:pt x="13238" y="6825"/>
                  </a:moveTo>
                  <a:cubicBezTo>
                    <a:pt x="13259" y="6866"/>
                    <a:pt x="13279" y="6927"/>
                    <a:pt x="13299" y="6968"/>
                  </a:cubicBezTo>
                  <a:cubicBezTo>
                    <a:pt x="13197" y="7192"/>
                    <a:pt x="13116" y="7396"/>
                    <a:pt x="13014" y="7640"/>
                  </a:cubicBezTo>
                  <a:cubicBezTo>
                    <a:pt x="12994" y="7640"/>
                    <a:pt x="12953" y="7681"/>
                    <a:pt x="12912" y="7721"/>
                  </a:cubicBezTo>
                  <a:cubicBezTo>
                    <a:pt x="12912" y="7742"/>
                    <a:pt x="12912" y="7762"/>
                    <a:pt x="12933" y="7803"/>
                  </a:cubicBezTo>
                  <a:cubicBezTo>
                    <a:pt x="12892" y="7823"/>
                    <a:pt x="12872" y="7823"/>
                    <a:pt x="12831" y="7844"/>
                  </a:cubicBezTo>
                  <a:cubicBezTo>
                    <a:pt x="12872" y="7864"/>
                    <a:pt x="12892" y="7884"/>
                    <a:pt x="12933" y="7905"/>
                  </a:cubicBezTo>
                  <a:cubicBezTo>
                    <a:pt x="12933" y="8006"/>
                    <a:pt x="12892" y="8088"/>
                    <a:pt x="12851" y="8169"/>
                  </a:cubicBezTo>
                  <a:cubicBezTo>
                    <a:pt x="12831" y="8251"/>
                    <a:pt x="12790" y="8312"/>
                    <a:pt x="12749" y="8414"/>
                  </a:cubicBezTo>
                  <a:cubicBezTo>
                    <a:pt x="12688" y="8353"/>
                    <a:pt x="12648" y="8312"/>
                    <a:pt x="12586" y="8251"/>
                  </a:cubicBezTo>
                  <a:cubicBezTo>
                    <a:pt x="12627" y="8190"/>
                    <a:pt x="12668" y="8149"/>
                    <a:pt x="12709" y="8108"/>
                  </a:cubicBezTo>
                  <a:cubicBezTo>
                    <a:pt x="12688" y="8088"/>
                    <a:pt x="12668" y="8068"/>
                    <a:pt x="12648" y="8047"/>
                  </a:cubicBezTo>
                  <a:cubicBezTo>
                    <a:pt x="12648" y="8006"/>
                    <a:pt x="12709" y="7945"/>
                    <a:pt x="12831" y="7844"/>
                  </a:cubicBezTo>
                  <a:cubicBezTo>
                    <a:pt x="12831" y="7803"/>
                    <a:pt x="12810" y="7762"/>
                    <a:pt x="12810" y="7701"/>
                  </a:cubicBezTo>
                  <a:cubicBezTo>
                    <a:pt x="12831" y="7660"/>
                    <a:pt x="12872" y="7599"/>
                    <a:pt x="12892" y="7558"/>
                  </a:cubicBezTo>
                  <a:cubicBezTo>
                    <a:pt x="12892" y="7538"/>
                    <a:pt x="12872" y="7538"/>
                    <a:pt x="12851" y="7538"/>
                  </a:cubicBezTo>
                  <a:cubicBezTo>
                    <a:pt x="12872" y="7416"/>
                    <a:pt x="12872" y="7314"/>
                    <a:pt x="12892" y="7212"/>
                  </a:cubicBezTo>
                  <a:cubicBezTo>
                    <a:pt x="12953" y="7131"/>
                    <a:pt x="13014" y="7070"/>
                    <a:pt x="13055" y="6988"/>
                  </a:cubicBezTo>
                  <a:cubicBezTo>
                    <a:pt x="13116" y="6927"/>
                    <a:pt x="13116" y="6825"/>
                    <a:pt x="13238" y="6825"/>
                  </a:cubicBezTo>
                  <a:close/>
                  <a:moveTo>
                    <a:pt x="7902" y="8353"/>
                  </a:moveTo>
                  <a:cubicBezTo>
                    <a:pt x="7923" y="8353"/>
                    <a:pt x="7984" y="8353"/>
                    <a:pt x="8025" y="8373"/>
                  </a:cubicBezTo>
                  <a:cubicBezTo>
                    <a:pt x="8025" y="8414"/>
                    <a:pt x="8025" y="8434"/>
                    <a:pt x="8045" y="8495"/>
                  </a:cubicBezTo>
                  <a:cubicBezTo>
                    <a:pt x="7963" y="8455"/>
                    <a:pt x="7923" y="8414"/>
                    <a:pt x="7882" y="8373"/>
                  </a:cubicBezTo>
                  <a:cubicBezTo>
                    <a:pt x="7882" y="8373"/>
                    <a:pt x="7882" y="8373"/>
                    <a:pt x="7902" y="8353"/>
                  </a:cubicBezTo>
                  <a:close/>
                  <a:moveTo>
                    <a:pt x="19058" y="8589"/>
                  </a:moveTo>
                  <a:cubicBezTo>
                    <a:pt x="19097" y="8589"/>
                    <a:pt x="19139" y="8599"/>
                    <a:pt x="19185" y="8617"/>
                  </a:cubicBezTo>
                  <a:cubicBezTo>
                    <a:pt x="19124" y="8658"/>
                    <a:pt x="19063" y="8699"/>
                    <a:pt x="19002" y="8740"/>
                  </a:cubicBezTo>
                  <a:cubicBezTo>
                    <a:pt x="18981" y="8699"/>
                    <a:pt x="18961" y="8679"/>
                    <a:pt x="18920" y="8638"/>
                  </a:cubicBezTo>
                  <a:cubicBezTo>
                    <a:pt x="18965" y="8604"/>
                    <a:pt x="19010" y="8589"/>
                    <a:pt x="19058" y="8589"/>
                  </a:cubicBezTo>
                  <a:close/>
                  <a:moveTo>
                    <a:pt x="7719" y="8780"/>
                  </a:moveTo>
                  <a:lnTo>
                    <a:pt x="7719" y="8780"/>
                  </a:lnTo>
                  <a:cubicBezTo>
                    <a:pt x="7862" y="8821"/>
                    <a:pt x="7882" y="8862"/>
                    <a:pt x="7821" y="8964"/>
                  </a:cubicBezTo>
                  <a:cubicBezTo>
                    <a:pt x="7780" y="8903"/>
                    <a:pt x="7760" y="8862"/>
                    <a:pt x="7719" y="8780"/>
                  </a:cubicBezTo>
                  <a:close/>
                  <a:moveTo>
                    <a:pt x="8737" y="8251"/>
                  </a:moveTo>
                  <a:cubicBezTo>
                    <a:pt x="8758" y="8271"/>
                    <a:pt x="8798" y="8271"/>
                    <a:pt x="8839" y="8312"/>
                  </a:cubicBezTo>
                  <a:cubicBezTo>
                    <a:pt x="8799" y="8432"/>
                    <a:pt x="8720" y="8532"/>
                    <a:pt x="8775" y="8670"/>
                  </a:cubicBezTo>
                  <a:lnTo>
                    <a:pt x="8775" y="8670"/>
                  </a:lnTo>
                  <a:cubicBezTo>
                    <a:pt x="8760" y="8725"/>
                    <a:pt x="8781" y="8763"/>
                    <a:pt x="8819" y="8801"/>
                  </a:cubicBezTo>
                  <a:cubicBezTo>
                    <a:pt x="8880" y="8862"/>
                    <a:pt x="8941" y="8882"/>
                    <a:pt x="8941" y="9004"/>
                  </a:cubicBezTo>
                  <a:cubicBezTo>
                    <a:pt x="8839" y="8984"/>
                    <a:pt x="8778" y="8903"/>
                    <a:pt x="8676" y="8882"/>
                  </a:cubicBezTo>
                  <a:cubicBezTo>
                    <a:pt x="8615" y="8882"/>
                    <a:pt x="8595" y="8780"/>
                    <a:pt x="8615" y="8719"/>
                  </a:cubicBezTo>
                  <a:cubicBezTo>
                    <a:pt x="8656" y="8577"/>
                    <a:pt x="8636" y="8414"/>
                    <a:pt x="8737" y="8251"/>
                  </a:cubicBezTo>
                  <a:close/>
                  <a:moveTo>
                    <a:pt x="7210" y="9086"/>
                  </a:moveTo>
                  <a:cubicBezTo>
                    <a:pt x="7230" y="9127"/>
                    <a:pt x="7251" y="9167"/>
                    <a:pt x="7291" y="9228"/>
                  </a:cubicBezTo>
                  <a:cubicBezTo>
                    <a:pt x="7230" y="9249"/>
                    <a:pt x="7190" y="9269"/>
                    <a:pt x="7128" y="9310"/>
                  </a:cubicBezTo>
                  <a:cubicBezTo>
                    <a:pt x="7108" y="9249"/>
                    <a:pt x="7088" y="9208"/>
                    <a:pt x="7067" y="9147"/>
                  </a:cubicBezTo>
                  <a:cubicBezTo>
                    <a:pt x="7128" y="9127"/>
                    <a:pt x="7149" y="9106"/>
                    <a:pt x="7210" y="9086"/>
                  </a:cubicBezTo>
                  <a:close/>
                  <a:moveTo>
                    <a:pt x="19063" y="8923"/>
                  </a:moveTo>
                  <a:lnTo>
                    <a:pt x="19063" y="8923"/>
                  </a:lnTo>
                  <a:cubicBezTo>
                    <a:pt x="19144" y="9106"/>
                    <a:pt x="19002" y="9208"/>
                    <a:pt x="18981" y="9351"/>
                  </a:cubicBezTo>
                  <a:cubicBezTo>
                    <a:pt x="18900" y="9330"/>
                    <a:pt x="18839" y="9310"/>
                    <a:pt x="18778" y="9269"/>
                  </a:cubicBezTo>
                  <a:cubicBezTo>
                    <a:pt x="18737" y="9188"/>
                    <a:pt x="18696" y="9106"/>
                    <a:pt x="18676" y="9025"/>
                  </a:cubicBezTo>
                  <a:cubicBezTo>
                    <a:pt x="18682" y="8995"/>
                    <a:pt x="18694" y="8986"/>
                    <a:pt x="18711" y="8986"/>
                  </a:cubicBezTo>
                  <a:cubicBezTo>
                    <a:pt x="18737" y="8986"/>
                    <a:pt x="18774" y="9010"/>
                    <a:pt x="18809" y="9010"/>
                  </a:cubicBezTo>
                  <a:cubicBezTo>
                    <a:pt x="18827" y="9010"/>
                    <a:pt x="18844" y="9004"/>
                    <a:pt x="18859" y="8984"/>
                  </a:cubicBezTo>
                  <a:cubicBezTo>
                    <a:pt x="18879" y="8943"/>
                    <a:pt x="18981" y="8943"/>
                    <a:pt x="19063" y="8923"/>
                  </a:cubicBezTo>
                  <a:close/>
                  <a:moveTo>
                    <a:pt x="9837" y="9167"/>
                  </a:moveTo>
                  <a:cubicBezTo>
                    <a:pt x="9939" y="9228"/>
                    <a:pt x="9919" y="9290"/>
                    <a:pt x="9898" y="9351"/>
                  </a:cubicBezTo>
                  <a:cubicBezTo>
                    <a:pt x="9888" y="9353"/>
                    <a:pt x="9879" y="9354"/>
                    <a:pt x="9871" y="9354"/>
                  </a:cubicBezTo>
                  <a:cubicBezTo>
                    <a:pt x="9813" y="9354"/>
                    <a:pt x="9801" y="9292"/>
                    <a:pt x="9837" y="9167"/>
                  </a:cubicBezTo>
                  <a:close/>
                  <a:moveTo>
                    <a:pt x="8459" y="9040"/>
                  </a:moveTo>
                  <a:cubicBezTo>
                    <a:pt x="8484" y="9040"/>
                    <a:pt x="8509" y="9056"/>
                    <a:pt x="8534" y="9106"/>
                  </a:cubicBezTo>
                  <a:cubicBezTo>
                    <a:pt x="8513" y="9147"/>
                    <a:pt x="8473" y="9208"/>
                    <a:pt x="8452" y="9290"/>
                  </a:cubicBezTo>
                  <a:cubicBezTo>
                    <a:pt x="8432" y="9330"/>
                    <a:pt x="8411" y="9391"/>
                    <a:pt x="8391" y="9473"/>
                  </a:cubicBezTo>
                  <a:cubicBezTo>
                    <a:pt x="8350" y="9432"/>
                    <a:pt x="8310" y="9412"/>
                    <a:pt x="8289" y="9391"/>
                  </a:cubicBezTo>
                  <a:cubicBezTo>
                    <a:pt x="8269" y="9290"/>
                    <a:pt x="8289" y="9208"/>
                    <a:pt x="8371" y="9147"/>
                  </a:cubicBezTo>
                  <a:cubicBezTo>
                    <a:pt x="8371" y="9127"/>
                    <a:pt x="8350" y="9106"/>
                    <a:pt x="8350" y="9086"/>
                  </a:cubicBezTo>
                  <a:cubicBezTo>
                    <a:pt x="8387" y="9074"/>
                    <a:pt x="8423" y="9040"/>
                    <a:pt x="8459" y="9040"/>
                  </a:cubicBezTo>
                  <a:close/>
                  <a:moveTo>
                    <a:pt x="18717" y="9391"/>
                  </a:moveTo>
                  <a:cubicBezTo>
                    <a:pt x="18818" y="9432"/>
                    <a:pt x="18859" y="9452"/>
                    <a:pt x="18818" y="9575"/>
                  </a:cubicBezTo>
                  <a:cubicBezTo>
                    <a:pt x="18778" y="9554"/>
                    <a:pt x="18737" y="9534"/>
                    <a:pt x="18676" y="9493"/>
                  </a:cubicBezTo>
                  <a:cubicBezTo>
                    <a:pt x="18696" y="9452"/>
                    <a:pt x="18717" y="9432"/>
                    <a:pt x="18717" y="9391"/>
                  </a:cubicBezTo>
                  <a:close/>
                  <a:moveTo>
                    <a:pt x="9002" y="9575"/>
                  </a:moveTo>
                  <a:lnTo>
                    <a:pt x="9002" y="9575"/>
                  </a:lnTo>
                  <a:cubicBezTo>
                    <a:pt x="9084" y="9656"/>
                    <a:pt x="9124" y="9697"/>
                    <a:pt x="9185" y="9738"/>
                  </a:cubicBezTo>
                  <a:cubicBezTo>
                    <a:pt x="9124" y="9758"/>
                    <a:pt x="9084" y="9758"/>
                    <a:pt x="9063" y="9758"/>
                  </a:cubicBezTo>
                  <a:cubicBezTo>
                    <a:pt x="9043" y="9717"/>
                    <a:pt x="9043" y="9676"/>
                    <a:pt x="9002" y="9575"/>
                  </a:cubicBezTo>
                  <a:close/>
                  <a:moveTo>
                    <a:pt x="6864" y="9595"/>
                  </a:moveTo>
                  <a:cubicBezTo>
                    <a:pt x="6884" y="9636"/>
                    <a:pt x="6904" y="9697"/>
                    <a:pt x="6925" y="9738"/>
                  </a:cubicBezTo>
                  <a:cubicBezTo>
                    <a:pt x="6884" y="9758"/>
                    <a:pt x="6864" y="9758"/>
                    <a:pt x="6823" y="9778"/>
                  </a:cubicBezTo>
                  <a:cubicBezTo>
                    <a:pt x="6823" y="9738"/>
                    <a:pt x="6823" y="9717"/>
                    <a:pt x="6823" y="9697"/>
                  </a:cubicBezTo>
                  <a:cubicBezTo>
                    <a:pt x="6823" y="9676"/>
                    <a:pt x="6823" y="9636"/>
                    <a:pt x="6823" y="9615"/>
                  </a:cubicBezTo>
                  <a:cubicBezTo>
                    <a:pt x="6823" y="9615"/>
                    <a:pt x="6843" y="9615"/>
                    <a:pt x="6864" y="9595"/>
                  </a:cubicBezTo>
                  <a:close/>
                  <a:moveTo>
                    <a:pt x="12464" y="8536"/>
                  </a:moveTo>
                  <a:cubicBezTo>
                    <a:pt x="12525" y="8597"/>
                    <a:pt x="12525" y="8597"/>
                    <a:pt x="12525" y="8740"/>
                  </a:cubicBezTo>
                  <a:cubicBezTo>
                    <a:pt x="12566" y="8740"/>
                    <a:pt x="12607" y="8760"/>
                    <a:pt x="12668" y="8780"/>
                  </a:cubicBezTo>
                  <a:cubicBezTo>
                    <a:pt x="12586" y="9025"/>
                    <a:pt x="12505" y="9269"/>
                    <a:pt x="12424" y="9554"/>
                  </a:cubicBezTo>
                  <a:cubicBezTo>
                    <a:pt x="12362" y="9514"/>
                    <a:pt x="12322" y="9493"/>
                    <a:pt x="12301" y="9473"/>
                  </a:cubicBezTo>
                  <a:cubicBezTo>
                    <a:pt x="12220" y="9473"/>
                    <a:pt x="12159" y="9473"/>
                    <a:pt x="12077" y="9493"/>
                  </a:cubicBezTo>
                  <a:cubicBezTo>
                    <a:pt x="12159" y="9554"/>
                    <a:pt x="12301" y="9615"/>
                    <a:pt x="12322" y="9778"/>
                  </a:cubicBezTo>
                  <a:cubicBezTo>
                    <a:pt x="12220" y="9717"/>
                    <a:pt x="12159" y="9676"/>
                    <a:pt x="12077" y="9615"/>
                  </a:cubicBezTo>
                  <a:cubicBezTo>
                    <a:pt x="12077" y="9575"/>
                    <a:pt x="12077" y="9534"/>
                    <a:pt x="12077" y="9493"/>
                  </a:cubicBezTo>
                  <a:cubicBezTo>
                    <a:pt x="12077" y="9432"/>
                    <a:pt x="12077" y="9371"/>
                    <a:pt x="12057" y="9310"/>
                  </a:cubicBezTo>
                  <a:cubicBezTo>
                    <a:pt x="12200" y="9188"/>
                    <a:pt x="12200" y="8964"/>
                    <a:pt x="12362" y="8821"/>
                  </a:cubicBezTo>
                  <a:cubicBezTo>
                    <a:pt x="12383" y="8740"/>
                    <a:pt x="12362" y="8597"/>
                    <a:pt x="12464" y="8536"/>
                  </a:cubicBezTo>
                  <a:close/>
                  <a:moveTo>
                    <a:pt x="20183" y="7151"/>
                  </a:moveTo>
                  <a:cubicBezTo>
                    <a:pt x="20183" y="7192"/>
                    <a:pt x="20183" y="7233"/>
                    <a:pt x="20203" y="7294"/>
                  </a:cubicBezTo>
                  <a:cubicBezTo>
                    <a:pt x="20142" y="7314"/>
                    <a:pt x="20101" y="7334"/>
                    <a:pt x="20061" y="7355"/>
                  </a:cubicBezTo>
                  <a:lnTo>
                    <a:pt x="20305" y="7355"/>
                  </a:lnTo>
                  <a:cubicBezTo>
                    <a:pt x="20325" y="7375"/>
                    <a:pt x="20366" y="7396"/>
                    <a:pt x="20407" y="7436"/>
                  </a:cubicBezTo>
                  <a:cubicBezTo>
                    <a:pt x="20407" y="7457"/>
                    <a:pt x="20407" y="7477"/>
                    <a:pt x="20407" y="7497"/>
                  </a:cubicBezTo>
                  <a:cubicBezTo>
                    <a:pt x="20366" y="7579"/>
                    <a:pt x="20346" y="7681"/>
                    <a:pt x="20325" y="7762"/>
                  </a:cubicBezTo>
                  <a:cubicBezTo>
                    <a:pt x="20203" y="8129"/>
                    <a:pt x="20101" y="8495"/>
                    <a:pt x="19979" y="8862"/>
                  </a:cubicBezTo>
                  <a:cubicBezTo>
                    <a:pt x="19918" y="9025"/>
                    <a:pt x="19816" y="9188"/>
                    <a:pt x="19796" y="9351"/>
                  </a:cubicBezTo>
                  <a:cubicBezTo>
                    <a:pt x="19755" y="9493"/>
                    <a:pt x="19674" y="9595"/>
                    <a:pt x="19633" y="9717"/>
                  </a:cubicBezTo>
                  <a:cubicBezTo>
                    <a:pt x="19613" y="9758"/>
                    <a:pt x="19551" y="9799"/>
                    <a:pt x="19490" y="9839"/>
                  </a:cubicBezTo>
                  <a:cubicBezTo>
                    <a:pt x="19470" y="9738"/>
                    <a:pt x="19450" y="9656"/>
                    <a:pt x="19450" y="9575"/>
                  </a:cubicBezTo>
                  <a:lnTo>
                    <a:pt x="19307" y="9554"/>
                  </a:lnTo>
                  <a:cubicBezTo>
                    <a:pt x="19327" y="9473"/>
                    <a:pt x="19348" y="9412"/>
                    <a:pt x="19368" y="9351"/>
                  </a:cubicBezTo>
                  <a:cubicBezTo>
                    <a:pt x="19348" y="9310"/>
                    <a:pt x="19348" y="9269"/>
                    <a:pt x="19307" y="9208"/>
                  </a:cubicBezTo>
                  <a:cubicBezTo>
                    <a:pt x="19348" y="9167"/>
                    <a:pt x="19389" y="9106"/>
                    <a:pt x="19429" y="9045"/>
                  </a:cubicBezTo>
                  <a:cubicBezTo>
                    <a:pt x="19429" y="9025"/>
                    <a:pt x="19409" y="8964"/>
                    <a:pt x="19409" y="8923"/>
                  </a:cubicBezTo>
                  <a:cubicBezTo>
                    <a:pt x="19429" y="8862"/>
                    <a:pt x="19450" y="8821"/>
                    <a:pt x="19450" y="8740"/>
                  </a:cubicBezTo>
                  <a:cubicBezTo>
                    <a:pt x="19490" y="8719"/>
                    <a:pt x="19551" y="8679"/>
                    <a:pt x="19592" y="8638"/>
                  </a:cubicBezTo>
                  <a:cubicBezTo>
                    <a:pt x="19653" y="8516"/>
                    <a:pt x="19694" y="8393"/>
                    <a:pt x="19735" y="8251"/>
                  </a:cubicBezTo>
                  <a:cubicBezTo>
                    <a:pt x="19735" y="8251"/>
                    <a:pt x="19714" y="8230"/>
                    <a:pt x="19674" y="8190"/>
                  </a:cubicBezTo>
                  <a:cubicBezTo>
                    <a:pt x="19714" y="8068"/>
                    <a:pt x="19755" y="7966"/>
                    <a:pt x="19776" y="7844"/>
                  </a:cubicBezTo>
                  <a:cubicBezTo>
                    <a:pt x="19796" y="7742"/>
                    <a:pt x="19877" y="7660"/>
                    <a:pt x="19877" y="7538"/>
                  </a:cubicBezTo>
                  <a:cubicBezTo>
                    <a:pt x="19898" y="7457"/>
                    <a:pt x="19959" y="7375"/>
                    <a:pt x="20061" y="7355"/>
                  </a:cubicBezTo>
                  <a:cubicBezTo>
                    <a:pt x="20101" y="7294"/>
                    <a:pt x="20061" y="7192"/>
                    <a:pt x="20183" y="7151"/>
                  </a:cubicBezTo>
                  <a:close/>
                  <a:moveTo>
                    <a:pt x="8269" y="9758"/>
                  </a:moveTo>
                  <a:lnTo>
                    <a:pt x="8269" y="9758"/>
                  </a:lnTo>
                  <a:cubicBezTo>
                    <a:pt x="8228" y="9860"/>
                    <a:pt x="8228" y="9900"/>
                    <a:pt x="8208" y="9962"/>
                  </a:cubicBezTo>
                  <a:cubicBezTo>
                    <a:pt x="8126" y="9880"/>
                    <a:pt x="8126" y="9839"/>
                    <a:pt x="8269" y="9758"/>
                  </a:cubicBezTo>
                  <a:close/>
                  <a:moveTo>
                    <a:pt x="9919" y="9636"/>
                  </a:moveTo>
                  <a:cubicBezTo>
                    <a:pt x="9939" y="9738"/>
                    <a:pt x="9959" y="9799"/>
                    <a:pt x="9959" y="9860"/>
                  </a:cubicBezTo>
                  <a:cubicBezTo>
                    <a:pt x="9939" y="9921"/>
                    <a:pt x="9898" y="9982"/>
                    <a:pt x="9857" y="10043"/>
                  </a:cubicBezTo>
                  <a:cubicBezTo>
                    <a:pt x="9837" y="10104"/>
                    <a:pt x="9837" y="10165"/>
                    <a:pt x="9817" y="10226"/>
                  </a:cubicBezTo>
                  <a:cubicBezTo>
                    <a:pt x="9674" y="10124"/>
                    <a:pt x="9674" y="10124"/>
                    <a:pt x="9613" y="9941"/>
                  </a:cubicBezTo>
                  <a:cubicBezTo>
                    <a:pt x="9677" y="9878"/>
                    <a:pt x="9715" y="9826"/>
                    <a:pt x="9788" y="9826"/>
                  </a:cubicBezTo>
                  <a:cubicBezTo>
                    <a:pt x="9808" y="9826"/>
                    <a:pt x="9831" y="9830"/>
                    <a:pt x="9857" y="9839"/>
                  </a:cubicBezTo>
                  <a:cubicBezTo>
                    <a:pt x="9878" y="9778"/>
                    <a:pt x="9878" y="9717"/>
                    <a:pt x="9919" y="9636"/>
                  </a:cubicBezTo>
                  <a:close/>
                  <a:moveTo>
                    <a:pt x="9494" y="10213"/>
                  </a:moveTo>
                  <a:cubicBezTo>
                    <a:pt x="9510" y="10213"/>
                    <a:pt x="9529" y="10217"/>
                    <a:pt x="9552" y="10226"/>
                  </a:cubicBezTo>
                  <a:cubicBezTo>
                    <a:pt x="9532" y="10287"/>
                    <a:pt x="9491" y="10328"/>
                    <a:pt x="9471" y="10389"/>
                  </a:cubicBezTo>
                  <a:cubicBezTo>
                    <a:pt x="9430" y="10369"/>
                    <a:pt x="9409" y="10369"/>
                    <a:pt x="9389" y="10349"/>
                  </a:cubicBezTo>
                  <a:cubicBezTo>
                    <a:pt x="9389" y="10328"/>
                    <a:pt x="9389" y="10308"/>
                    <a:pt x="9389" y="10308"/>
                  </a:cubicBezTo>
                  <a:cubicBezTo>
                    <a:pt x="9421" y="10260"/>
                    <a:pt x="9440" y="10213"/>
                    <a:pt x="9494" y="10213"/>
                  </a:cubicBezTo>
                  <a:close/>
                  <a:moveTo>
                    <a:pt x="18676" y="9615"/>
                  </a:moveTo>
                  <a:cubicBezTo>
                    <a:pt x="18757" y="9717"/>
                    <a:pt x="18737" y="9819"/>
                    <a:pt x="18676" y="9900"/>
                  </a:cubicBezTo>
                  <a:cubicBezTo>
                    <a:pt x="18696" y="9941"/>
                    <a:pt x="18737" y="9962"/>
                    <a:pt x="18757" y="9982"/>
                  </a:cubicBezTo>
                  <a:cubicBezTo>
                    <a:pt x="18778" y="9982"/>
                    <a:pt x="18778" y="9982"/>
                    <a:pt x="18818" y="9962"/>
                  </a:cubicBezTo>
                  <a:cubicBezTo>
                    <a:pt x="18839" y="10063"/>
                    <a:pt x="18900" y="10145"/>
                    <a:pt x="19002" y="10206"/>
                  </a:cubicBezTo>
                  <a:cubicBezTo>
                    <a:pt x="19022" y="10206"/>
                    <a:pt x="19042" y="10267"/>
                    <a:pt x="19042" y="10287"/>
                  </a:cubicBezTo>
                  <a:cubicBezTo>
                    <a:pt x="19063" y="10267"/>
                    <a:pt x="19103" y="10247"/>
                    <a:pt x="19103" y="10226"/>
                  </a:cubicBezTo>
                  <a:cubicBezTo>
                    <a:pt x="19042" y="10084"/>
                    <a:pt x="19185" y="9941"/>
                    <a:pt x="19083" y="9799"/>
                  </a:cubicBezTo>
                  <a:cubicBezTo>
                    <a:pt x="19112" y="9787"/>
                    <a:pt x="19135" y="9782"/>
                    <a:pt x="19155" y="9782"/>
                  </a:cubicBezTo>
                  <a:cubicBezTo>
                    <a:pt x="19208" y="9782"/>
                    <a:pt x="19237" y="9816"/>
                    <a:pt x="19266" y="9860"/>
                  </a:cubicBezTo>
                  <a:cubicBezTo>
                    <a:pt x="19368" y="9921"/>
                    <a:pt x="19470" y="9982"/>
                    <a:pt x="19470" y="10145"/>
                  </a:cubicBezTo>
                  <a:cubicBezTo>
                    <a:pt x="19450" y="10226"/>
                    <a:pt x="19429" y="10308"/>
                    <a:pt x="19409" y="10389"/>
                  </a:cubicBezTo>
                  <a:cubicBezTo>
                    <a:pt x="19348" y="10369"/>
                    <a:pt x="19307" y="10349"/>
                    <a:pt x="19246" y="10328"/>
                  </a:cubicBezTo>
                  <a:cubicBezTo>
                    <a:pt x="19216" y="10343"/>
                    <a:pt x="19175" y="10391"/>
                    <a:pt x="19123" y="10391"/>
                  </a:cubicBezTo>
                  <a:cubicBezTo>
                    <a:pt x="19104" y="10391"/>
                    <a:pt x="19084" y="10385"/>
                    <a:pt x="19063" y="10369"/>
                  </a:cubicBezTo>
                  <a:cubicBezTo>
                    <a:pt x="19063" y="10349"/>
                    <a:pt x="19063" y="10308"/>
                    <a:pt x="19042" y="10287"/>
                  </a:cubicBezTo>
                  <a:cubicBezTo>
                    <a:pt x="19042" y="10287"/>
                    <a:pt x="19002" y="10308"/>
                    <a:pt x="19002" y="10308"/>
                  </a:cubicBezTo>
                  <a:cubicBezTo>
                    <a:pt x="18900" y="10226"/>
                    <a:pt x="18757" y="10145"/>
                    <a:pt x="18757" y="9982"/>
                  </a:cubicBezTo>
                  <a:cubicBezTo>
                    <a:pt x="18737" y="10002"/>
                    <a:pt x="18717" y="10023"/>
                    <a:pt x="18717" y="10043"/>
                  </a:cubicBezTo>
                  <a:cubicBezTo>
                    <a:pt x="18737" y="10124"/>
                    <a:pt x="18676" y="10124"/>
                    <a:pt x="18635" y="10145"/>
                  </a:cubicBezTo>
                  <a:cubicBezTo>
                    <a:pt x="18655" y="10206"/>
                    <a:pt x="18676" y="10287"/>
                    <a:pt x="18696" y="10369"/>
                  </a:cubicBezTo>
                  <a:cubicBezTo>
                    <a:pt x="18757" y="10389"/>
                    <a:pt x="18859" y="10410"/>
                    <a:pt x="18961" y="10450"/>
                  </a:cubicBezTo>
                  <a:cubicBezTo>
                    <a:pt x="18941" y="10471"/>
                    <a:pt x="18941" y="10511"/>
                    <a:pt x="18920" y="10532"/>
                  </a:cubicBezTo>
                  <a:cubicBezTo>
                    <a:pt x="18818" y="10532"/>
                    <a:pt x="18717" y="10532"/>
                    <a:pt x="18615" y="10511"/>
                  </a:cubicBezTo>
                  <a:cubicBezTo>
                    <a:pt x="18594" y="10410"/>
                    <a:pt x="18574" y="10328"/>
                    <a:pt x="18533" y="10226"/>
                  </a:cubicBezTo>
                  <a:cubicBezTo>
                    <a:pt x="18472" y="10247"/>
                    <a:pt x="18431" y="10267"/>
                    <a:pt x="18370" y="10287"/>
                  </a:cubicBezTo>
                  <a:cubicBezTo>
                    <a:pt x="18391" y="10328"/>
                    <a:pt x="18391" y="10349"/>
                    <a:pt x="18431" y="10389"/>
                  </a:cubicBezTo>
                  <a:cubicBezTo>
                    <a:pt x="18411" y="10430"/>
                    <a:pt x="18391" y="10450"/>
                    <a:pt x="18350" y="10491"/>
                  </a:cubicBezTo>
                  <a:cubicBezTo>
                    <a:pt x="18350" y="10511"/>
                    <a:pt x="18330" y="10552"/>
                    <a:pt x="18330" y="10552"/>
                  </a:cubicBezTo>
                  <a:lnTo>
                    <a:pt x="18146" y="10552"/>
                  </a:lnTo>
                  <a:cubicBezTo>
                    <a:pt x="18207" y="10491"/>
                    <a:pt x="18268" y="10450"/>
                    <a:pt x="18309" y="10430"/>
                  </a:cubicBezTo>
                  <a:cubicBezTo>
                    <a:pt x="18289" y="10410"/>
                    <a:pt x="18248" y="10410"/>
                    <a:pt x="18228" y="10389"/>
                  </a:cubicBezTo>
                  <a:cubicBezTo>
                    <a:pt x="18187" y="10430"/>
                    <a:pt x="18146" y="10450"/>
                    <a:pt x="18106" y="10491"/>
                  </a:cubicBezTo>
                  <a:cubicBezTo>
                    <a:pt x="18065" y="10471"/>
                    <a:pt x="18044" y="10450"/>
                    <a:pt x="18044" y="10450"/>
                  </a:cubicBezTo>
                  <a:cubicBezTo>
                    <a:pt x="18013" y="10388"/>
                    <a:pt x="17982" y="10362"/>
                    <a:pt x="17933" y="10362"/>
                  </a:cubicBezTo>
                  <a:cubicBezTo>
                    <a:pt x="17924" y="10362"/>
                    <a:pt x="17914" y="10362"/>
                    <a:pt x="17903" y="10364"/>
                  </a:cubicBezTo>
                  <a:lnTo>
                    <a:pt x="17903" y="10364"/>
                  </a:lnTo>
                  <a:cubicBezTo>
                    <a:pt x="17922" y="10263"/>
                    <a:pt x="17924" y="10144"/>
                    <a:pt x="18044" y="10104"/>
                  </a:cubicBezTo>
                  <a:cubicBezTo>
                    <a:pt x="18085" y="10023"/>
                    <a:pt x="17963" y="9941"/>
                    <a:pt x="18065" y="9839"/>
                  </a:cubicBezTo>
                  <a:lnTo>
                    <a:pt x="18065" y="9839"/>
                  </a:lnTo>
                  <a:cubicBezTo>
                    <a:pt x="18126" y="9921"/>
                    <a:pt x="18167" y="9982"/>
                    <a:pt x="18228" y="10063"/>
                  </a:cubicBezTo>
                  <a:cubicBezTo>
                    <a:pt x="18309" y="10063"/>
                    <a:pt x="18391" y="10043"/>
                    <a:pt x="18472" y="10043"/>
                  </a:cubicBezTo>
                  <a:cubicBezTo>
                    <a:pt x="18508" y="10079"/>
                    <a:pt x="18545" y="10148"/>
                    <a:pt x="18610" y="10148"/>
                  </a:cubicBezTo>
                  <a:cubicBezTo>
                    <a:pt x="18618" y="10148"/>
                    <a:pt x="18626" y="10147"/>
                    <a:pt x="18635" y="10145"/>
                  </a:cubicBezTo>
                  <a:cubicBezTo>
                    <a:pt x="18594" y="10063"/>
                    <a:pt x="18554" y="9982"/>
                    <a:pt x="18513" y="9900"/>
                  </a:cubicBezTo>
                  <a:cubicBezTo>
                    <a:pt x="18472" y="9839"/>
                    <a:pt x="18411" y="9799"/>
                    <a:pt x="18431" y="9697"/>
                  </a:cubicBezTo>
                  <a:cubicBezTo>
                    <a:pt x="18513" y="9676"/>
                    <a:pt x="18594" y="9656"/>
                    <a:pt x="18676" y="9615"/>
                  </a:cubicBezTo>
                  <a:close/>
                  <a:moveTo>
                    <a:pt x="17888" y="10376"/>
                  </a:moveTo>
                  <a:lnTo>
                    <a:pt x="17888" y="10376"/>
                  </a:lnTo>
                  <a:cubicBezTo>
                    <a:pt x="17925" y="10414"/>
                    <a:pt x="17945" y="10453"/>
                    <a:pt x="17983" y="10491"/>
                  </a:cubicBezTo>
                  <a:cubicBezTo>
                    <a:pt x="17983" y="10532"/>
                    <a:pt x="17983" y="10573"/>
                    <a:pt x="17963" y="10613"/>
                  </a:cubicBezTo>
                  <a:cubicBezTo>
                    <a:pt x="17943" y="10613"/>
                    <a:pt x="17902" y="10613"/>
                    <a:pt x="17902" y="10593"/>
                  </a:cubicBezTo>
                  <a:cubicBezTo>
                    <a:pt x="17861" y="10552"/>
                    <a:pt x="17841" y="10491"/>
                    <a:pt x="17800" y="10430"/>
                  </a:cubicBezTo>
                  <a:cubicBezTo>
                    <a:pt x="17836" y="10412"/>
                    <a:pt x="17856" y="10394"/>
                    <a:pt x="17888" y="10376"/>
                  </a:cubicBezTo>
                  <a:close/>
                  <a:moveTo>
                    <a:pt x="19246" y="10511"/>
                  </a:moveTo>
                  <a:cubicBezTo>
                    <a:pt x="19327" y="10573"/>
                    <a:pt x="19327" y="10573"/>
                    <a:pt x="19368" y="10634"/>
                  </a:cubicBezTo>
                  <a:cubicBezTo>
                    <a:pt x="19348" y="10654"/>
                    <a:pt x="19327" y="10654"/>
                    <a:pt x="19287" y="10695"/>
                  </a:cubicBezTo>
                  <a:cubicBezTo>
                    <a:pt x="19266" y="10613"/>
                    <a:pt x="19266" y="10573"/>
                    <a:pt x="19246" y="10511"/>
                  </a:cubicBezTo>
                  <a:close/>
                  <a:moveTo>
                    <a:pt x="11792" y="10735"/>
                  </a:moveTo>
                  <a:cubicBezTo>
                    <a:pt x="11792" y="10824"/>
                    <a:pt x="11777" y="10882"/>
                    <a:pt x="11719" y="10882"/>
                  </a:cubicBezTo>
                  <a:cubicBezTo>
                    <a:pt x="11710" y="10882"/>
                    <a:pt x="11701" y="10881"/>
                    <a:pt x="11690" y="10878"/>
                  </a:cubicBezTo>
                  <a:cubicBezTo>
                    <a:pt x="11670" y="10776"/>
                    <a:pt x="11670" y="10776"/>
                    <a:pt x="11792" y="10735"/>
                  </a:cubicBezTo>
                  <a:close/>
                  <a:moveTo>
                    <a:pt x="6558" y="10165"/>
                  </a:moveTo>
                  <a:cubicBezTo>
                    <a:pt x="6619" y="10206"/>
                    <a:pt x="6701" y="10247"/>
                    <a:pt x="6782" y="10308"/>
                  </a:cubicBezTo>
                  <a:cubicBezTo>
                    <a:pt x="6782" y="10328"/>
                    <a:pt x="6762" y="10369"/>
                    <a:pt x="6762" y="10389"/>
                  </a:cubicBezTo>
                  <a:cubicBezTo>
                    <a:pt x="6884" y="10389"/>
                    <a:pt x="6986" y="10430"/>
                    <a:pt x="7108" y="10491"/>
                  </a:cubicBezTo>
                  <a:cubicBezTo>
                    <a:pt x="7067" y="10593"/>
                    <a:pt x="7169" y="10613"/>
                    <a:pt x="7190" y="10715"/>
                  </a:cubicBezTo>
                  <a:cubicBezTo>
                    <a:pt x="7169" y="10756"/>
                    <a:pt x="7128" y="10817"/>
                    <a:pt x="7088" y="10898"/>
                  </a:cubicBezTo>
                  <a:cubicBezTo>
                    <a:pt x="7006" y="10858"/>
                    <a:pt x="6945" y="10817"/>
                    <a:pt x="6864" y="10776"/>
                  </a:cubicBezTo>
                  <a:cubicBezTo>
                    <a:pt x="6803" y="10817"/>
                    <a:pt x="6762" y="10858"/>
                    <a:pt x="6721" y="10898"/>
                  </a:cubicBezTo>
                  <a:cubicBezTo>
                    <a:pt x="6619" y="10878"/>
                    <a:pt x="6517" y="10837"/>
                    <a:pt x="6416" y="10817"/>
                  </a:cubicBezTo>
                  <a:cubicBezTo>
                    <a:pt x="6416" y="10776"/>
                    <a:pt x="6436" y="10756"/>
                    <a:pt x="6436" y="10715"/>
                  </a:cubicBezTo>
                  <a:lnTo>
                    <a:pt x="6579" y="10715"/>
                  </a:lnTo>
                  <a:cubicBezTo>
                    <a:pt x="6599" y="10654"/>
                    <a:pt x="6599" y="10573"/>
                    <a:pt x="6599" y="10511"/>
                  </a:cubicBezTo>
                  <a:lnTo>
                    <a:pt x="6680" y="10511"/>
                  </a:lnTo>
                  <a:cubicBezTo>
                    <a:pt x="6701" y="10471"/>
                    <a:pt x="6742" y="10430"/>
                    <a:pt x="6762" y="10389"/>
                  </a:cubicBezTo>
                  <a:cubicBezTo>
                    <a:pt x="6701" y="10389"/>
                    <a:pt x="6660" y="10389"/>
                    <a:pt x="6599" y="10369"/>
                  </a:cubicBezTo>
                  <a:cubicBezTo>
                    <a:pt x="6579" y="10308"/>
                    <a:pt x="6579" y="10247"/>
                    <a:pt x="6558" y="10165"/>
                  </a:cubicBezTo>
                  <a:close/>
                  <a:moveTo>
                    <a:pt x="13747" y="10735"/>
                  </a:moveTo>
                  <a:cubicBezTo>
                    <a:pt x="13747" y="10797"/>
                    <a:pt x="13768" y="10837"/>
                    <a:pt x="13768" y="10919"/>
                  </a:cubicBezTo>
                  <a:cubicBezTo>
                    <a:pt x="13727" y="10919"/>
                    <a:pt x="13707" y="10898"/>
                    <a:pt x="13645" y="10898"/>
                  </a:cubicBezTo>
                  <a:cubicBezTo>
                    <a:pt x="13666" y="10837"/>
                    <a:pt x="13686" y="10776"/>
                    <a:pt x="13707" y="10735"/>
                  </a:cubicBezTo>
                  <a:close/>
                  <a:moveTo>
                    <a:pt x="13707" y="11102"/>
                  </a:moveTo>
                  <a:cubicBezTo>
                    <a:pt x="13666" y="11143"/>
                    <a:pt x="13645" y="11183"/>
                    <a:pt x="13645" y="11204"/>
                  </a:cubicBezTo>
                  <a:cubicBezTo>
                    <a:pt x="13628" y="11204"/>
                    <a:pt x="13611" y="11206"/>
                    <a:pt x="13592" y="11206"/>
                  </a:cubicBezTo>
                  <a:cubicBezTo>
                    <a:pt x="13546" y="11206"/>
                    <a:pt x="13494" y="11195"/>
                    <a:pt x="13421" y="11122"/>
                  </a:cubicBezTo>
                  <a:cubicBezTo>
                    <a:pt x="13544" y="11122"/>
                    <a:pt x="13605" y="11102"/>
                    <a:pt x="13707" y="11102"/>
                  </a:cubicBezTo>
                  <a:close/>
                  <a:moveTo>
                    <a:pt x="17108" y="11021"/>
                  </a:moveTo>
                  <a:cubicBezTo>
                    <a:pt x="17148" y="11041"/>
                    <a:pt x="17169" y="11061"/>
                    <a:pt x="17209" y="11082"/>
                  </a:cubicBezTo>
                  <a:cubicBezTo>
                    <a:pt x="17189" y="11122"/>
                    <a:pt x="17169" y="11163"/>
                    <a:pt x="17148" y="11224"/>
                  </a:cubicBezTo>
                  <a:lnTo>
                    <a:pt x="17032" y="11224"/>
                  </a:lnTo>
                  <a:cubicBezTo>
                    <a:pt x="17053" y="11153"/>
                    <a:pt x="17089" y="11095"/>
                    <a:pt x="17108" y="11021"/>
                  </a:cubicBezTo>
                  <a:close/>
                  <a:moveTo>
                    <a:pt x="9165" y="11102"/>
                  </a:moveTo>
                  <a:lnTo>
                    <a:pt x="9165" y="11102"/>
                  </a:lnTo>
                  <a:cubicBezTo>
                    <a:pt x="9246" y="11143"/>
                    <a:pt x="9287" y="11163"/>
                    <a:pt x="9348" y="11204"/>
                  </a:cubicBezTo>
                  <a:cubicBezTo>
                    <a:pt x="9299" y="11236"/>
                    <a:pt x="9267" y="11256"/>
                    <a:pt x="9243" y="11256"/>
                  </a:cubicBezTo>
                  <a:cubicBezTo>
                    <a:pt x="9207" y="11256"/>
                    <a:pt x="9189" y="11212"/>
                    <a:pt x="9165" y="11102"/>
                  </a:cubicBezTo>
                  <a:close/>
                  <a:moveTo>
                    <a:pt x="11365" y="10165"/>
                  </a:moveTo>
                  <a:lnTo>
                    <a:pt x="11365" y="10165"/>
                  </a:lnTo>
                  <a:cubicBezTo>
                    <a:pt x="11344" y="10267"/>
                    <a:pt x="11324" y="10349"/>
                    <a:pt x="11324" y="10430"/>
                  </a:cubicBezTo>
                  <a:cubicBezTo>
                    <a:pt x="11283" y="10471"/>
                    <a:pt x="11263" y="10491"/>
                    <a:pt x="11222" y="10532"/>
                  </a:cubicBezTo>
                  <a:cubicBezTo>
                    <a:pt x="11222" y="10552"/>
                    <a:pt x="11242" y="10593"/>
                    <a:pt x="11242" y="10634"/>
                  </a:cubicBezTo>
                  <a:cubicBezTo>
                    <a:pt x="11202" y="10695"/>
                    <a:pt x="11140" y="10735"/>
                    <a:pt x="11100" y="10776"/>
                  </a:cubicBezTo>
                  <a:cubicBezTo>
                    <a:pt x="11059" y="10817"/>
                    <a:pt x="11018" y="10878"/>
                    <a:pt x="10978" y="10919"/>
                  </a:cubicBezTo>
                  <a:cubicBezTo>
                    <a:pt x="11039" y="10980"/>
                    <a:pt x="11100" y="11021"/>
                    <a:pt x="11161" y="11082"/>
                  </a:cubicBezTo>
                  <a:cubicBezTo>
                    <a:pt x="11161" y="11143"/>
                    <a:pt x="11161" y="11204"/>
                    <a:pt x="11161" y="11265"/>
                  </a:cubicBezTo>
                  <a:cubicBezTo>
                    <a:pt x="11100" y="11285"/>
                    <a:pt x="11039" y="11326"/>
                    <a:pt x="10957" y="11367"/>
                  </a:cubicBezTo>
                  <a:cubicBezTo>
                    <a:pt x="10957" y="11346"/>
                    <a:pt x="10937" y="11326"/>
                    <a:pt x="10937" y="11306"/>
                  </a:cubicBezTo>
                  <a:cubicBezTo>
                    <a:pt x="10876" y="11224"/>
                    <a:pt x="10916" y="11122"/>
                    <a:pt x="10835" y="11061"/>
                  </a:cubicBezTo>
                  <a:cubicBezTo>
                    <a:pt x="10855" y="10980"/>
                    <a:pt x="10896" y="10939"/>
                    <a:pt x="10978" y="10919"/>
                  </a:cubicBezTo>
                  <a:cubicBezTo>
                    <a:pt x="10916" y="10797"/>
                    <a:pt x="10998" y="10674"/>
                    <a:pt x="11039" y="10552"/>
                  </a:cubicBezTo>
                  <a:cubicBezTo>
                    <a:pt x="11100" y="10450"/>
                    <a:pt x="11181" y="10349"/>
                    <a:pt x="11263" y="10247"/>
                  </a:cubicBezTo>
                  <a:cubicBezTo>
                    <a:pt x="11283" y="10226"/>
                    <a:pt x="11324" y="10206"/>
                    <a:pt x="11365" y="10165"/>
                  </a:cubicBezTo>
                  <a:close/>
                  <a:moveTo>
                    <a:pt x="17030" y="11231"/>
                  </a:moveTo>
                  <a:lnTo>
                    <a:pt x="17030" y="11231"/>
                  </a:lnTo>
                  <a:cubicBezTo>
                    <a:pt x="17049" y="11272"/>
                    <a:pt x="17069" y="11328"/>
                    <a:pt x="17108" y="11367"/>
                  </a:cubicBezTo>
                  <a:cubicBezTo>
                    <a:pt x="17087" y="11367"/>
                    <a:pt x="17087" y="11387"/>
                    <a:pt x="17067" y="11387"/>
                  </a:cubicBezTo>
                  <a:cubicBezTo>
                    <a:pt x="17026" y="11367"/>
                    <a:pt x="16985" y="11346"/>
                    <a:pt x="16924" y="11326"/>
                  </a:cubicBezTo>
                  <a:cubicBezTo>
                    <a:pt x="16985" y="11285"/>
                    <a:pt x="17006" y="11265"/>
                    <a:pt x="17026" y="11245"/>
                  </a:cubicBezTo>
                  <a:cubicBezTo>
                    <a:pt x="17027" y="11240"/>
                    <a:pt x="17028" y="11236"/>
                    <a:pt x="17030" y="11231"/>
                  </a:cubicBezTo>
                  <a:close/>
                  <a:moveTo>
                    <a:pt x="6579" y="11306"/>
                  </a:moveTo>
                  <a:cubicBezTo>
                    <a:pt x="6599" y="11346"/>
                    <a:pt x="6619" y="11367"/>
                    <a:pt x="6640" y="11428"/>
                  </a:cubicBezTo>
                  <a:cubicBezTo>
                    <a:pt x="6558" y="11408"/>
                    <a:pt x="6497" y="11387"/>
                    <a:pt x="6456" y="11367"/>
                  </a:cubicBezTo>
                  <a:lnTo>
                    <a:pt x="6456" y="11367"/>
                  </a:lnTo>
                  <a:cubicBezTo>
                    <a:pt x="6456" y="11408"/>
                    <a:pt x="6477" y="11428"/>
                    <a:pt x="6497" y="11489"/>
                  </a:cubicBezTo>
                  <a:lnTo>
                    <a:pt x="6334" y="11489"/>
                  </a:lnTo>
                  <a:cubicBezTo>
                    <a:pt x="6334" y="11448"/>
                    <a:pt x="6314" y="11428"/>
                    <a:pt x="6293" y="11387"/>
                  </a:cubicBezTo>
                  <a:cubicBezTo>
                    <a:pt x="6334" y="11387"/>
                    <a:pt x="6334" y="11367"/>
                    <a:pt x="6355" y="11367"/>
                  </a:cubicBezTo>
                  <a:lnTo>
                    <a:pt x="6456" y="11367"/>
                  </a:lnTo>
                  <a:cubicBezTo>
                    <a:pt x="6497" y="11346"/>
                    <a:pt x="6538" y="11326"/>
                    <a:pt x="6579" y="11306"/>
                  </a:cubicBezTo>
                  <a:close/>
                  <a:moveTo>
                    <a:pt x="13462" y="11326"/>
                  </a:moveTo>
                  <a:lnTo>
                    <a:pt x="13462" y="11326"/>
                  </a:lnTo>
                  <a:cubicBezTo>
                    <a:pt x="13523" y="11408"/>
                    <a:pt x="13462" y="11448"/>
                    <a:pt x="13442" y="11530"/>
                  </a:cubicBezTo>
                  <a:lnTo>
                    <a:pt x="13259" y="11530"/>
                  </a:lnTo>
                  <a:cubicBezTo>
                    <a:pt x="13259" y="11509"/>
                    <a:pt x="13259" y="11489"/>
                    <a:pt x="13259" y="11469"/>
                  </a:cubicBezTo>
                  <a:cubicBezTo>
                    <a:pt x="13320" y="11428"/>
                    <a:pt x="13381" y="11367"/>
                    <a:pt x="13462" y="11326"/>
                  </a:cubicBezTo>
                  <a:close/>
                  <a:moveTo>
                    <a:pt x="11202" y="11367"/>
                  </a:moveTo>
                  <a:lnTo>
                    <a:pt x="11202" y="11367"/>
                  </a:lnTo>
                  <a:cubicBezTo>
                    <a:pt x="11242" y="11448"/>
                    <a:pt x="11263" y="11509"/>
                    <a:pt x="11324" y="11611"/>
                  </a:cubicBezTo>
                  <a:cubicBezTo>
                    <a:pt x="11161" y="11550"/>
                    <a:pt x="11161" y="11489"/>
                    <a:pt x="11202" y="11367"/>
                  </a:cubicBezTo>
                  <a:close/>
                  <a:moveTo>
                    <a:pt x="14480" y="11489"/>
                  </a:moveTo>
                  <a:lnTo>
                    <a:pt x="14480" y="11489"/>
                  </a:lnTo>
                  <a:cubicBezTo>
                    <a:pt x="14542" y="11570"/>
                    <a:pt x="14562" y="11632"/>
                    <a:pt x="14603" y="11693"/>
                  </a:cubicBezTo>
                  <a:cubicBezTo>
                    <a:pt x="14562" y="11713"/>
                    <a:pt x="14542" y="11713"/>
                    <a:pt x="14521" y="11713"/>
                  </a:cubicBezTo>
                  <a:cubicBezTo>
                    <a:pt x="14440" y="11672"/>
                    <a:pt x="14419" y="11611"/>
                    <a:pt x="14480" y="11489"/>
                  </a:cubicBezTo>
                  <a:close/>
                  <a:moveTo>
                    <a:pt x="6436" y="11570"/>
                  </a:moveTo>
                  <a:cubicBezTo>
                    <a:pt x="6599" y="11570"/>
                    <a:pt x="6660" y="11652"/>
                    <a:pt x="6742" y="11774"/>
                  </a:cubicBezTo>
                  <a:lnTo>
                    <a:pt x="6517" y="11774"/>
                  </a:lnTo>
                  <a:cubicBezTo>
                    <a:pt x="6497" y="11713"/>
                    <a:pt x="6477" y="11652"/>
                    <a:pt x="6436" y="11570"/>
                  </a:cubicBezTo>
                  <a:close/>
                  <a:moveTo>
                    <a:pt x="10692" y="11326"/>
                  </a:moveTo>
                  <a:cubicBezTo>
                    <a:pt x="10733" y="11326"/>
                    <a:pt x="10754" y="11346"/>
                    <a:pt x="10774" y="11346"/>
                  </a:cubicBezTo>
                  <a:cubicBezTo>
                    <a:pt x="10815" y="11448"/>
                    <a:pt x="10835" y="11570"/>
                    <a:pt x="10855" y="11672"/>
                  </a:cubicBezTo>
                  <a:lnTo>
                    <a:pt x="10896" y="11672"/>
                  </a:lnTo>
                  <a:cubicBezTo>
                    <a:pt x="10896" y="11611"/>
                    <a:pt x="10876" y="11570"/>
                    <a:pt x="10876" y="11489"/>
                  </a:cubicBezTo>
                  <a:cubicBezTo>
                    <a:pt x="10916" y="11469"/>
                    <a:pt x="10957" y="11448"/>
                    <a:pt x="10978" y="11448"/>
                  </a:cubicBezTo>
                  <a:cubicBezTo>
                    <a:pt x="11079" y="11489"/>
                    <a:pt x="11059" y="11550"/>
                    <a:pt x="11018" y="11611"/>
                  </a:cubicBezTo>
                  <a:cubicBezTo>
                    <a:pt x="11100" y="11632"/>
                    <a:pt x="11202" y="11632"/>
                    <a:pt x="11242" y="11754"/>
                  </a:cubicBezTo>
                  <a:cubicBezTo>
                    <a:pt x="11181" y="11754"/>
                    <a:pt x="11120" y="11733"/>
                    <a:pt x="11059" y="11733"/>
                  </a:cubicBezTo>
                  <a:cubicBezTo>
                    <a:pt x="10998" y="11774"/>
                    <a:pt x="10937" y="11835"/>
                    <a:pt x="10876" y="11876"/>
                  </a:cubicBezTo>
                  <a:cubicBezTo>
                    <a:pt x="10820" y="11839"/>
                    <a:pt x="10781" y="11818"/>
                    <a:pt x="10728" y="11800"/>
                  </a:cubicBezTo>
                  <a:lnTo>
                    <a:pt x="10728" y="11800"/>
                  </a:lnTo>
                  <a:cubicBezTo>
                    <a:pt x="10729" y="11798"/>
                    <a:pt x="10731" y="11796"/>
                    <a:pt x="10733" y="11794"/>
                  </a:cubicBezTo>
                  <a:cubicBezTo>
                    <a:pt x="10631" y="11754"/>
                    <a:pt x="10591" y="11693"/>
                    <a:pt x="10611" y="11591"/>
                  </a:cubicBezTo>
                  <a:cubicBezTo>
                    <a:pt x="10611" y="11489"/>
                    <a:pt x="10631" y="11408"/>
                    <a:pt x="10692" y="11326"/>
                  </a:cubicBezTo>
                  <a:close/>
                  <a:moveTo>
                    <a:pt x="8672" y="9672"/>
                  </a:moveTo>
                  <a:cubicBezTo>
                    <a:pt x="8743" y="9672"/>
                    <a:pt x="8760" y="9728"/>
                    <a:pt x="8778" y="9799"/>
                  </a:cubicBezTo>
                  <a:lnTo>
                    <a:pt x="9063" y="9758"/>
                  </a:lnTo>
                  <a:lnTo>
                    <a:pt x="9063" y="9758"/>
                  </a:lnTo>
                  <a:cubicBezTo>
                    <a:pt x="9043" y="9799"/>
                    <a:pt x="9043" y="9819"/>
                    <a:pt x="9043" y="9880"/>
                  </a:cubicBezTo>
                  <a:cubicBezTo>
                    <a:pt x="9096" y="9898"/>
                    <a:pt x="9087" y="10010"/>
                    <a:pt x="9166" y="10010"/>
                  </a:cubicBezTo>
                  <a:cubicBezTo>
                    <a:pt x="9178" y="10010"/>
                    <a:pt x="9191" y="10007"/>
                    <a:pt x="9206" y="10002"/>
                  </a:cubicBezTo>
                  <a:cubicBezTo>
                    <a:pt x="9165" y="9900"/>
                    <a:pt x="9165" y="9839"/>
                    <a:pt x="9287" y="9799"/>
                  </a:cubicBezTo>
                  <a:cubicBezTo>
                    <a:pt x="9308" y="9860"/>
                    <a:pt x="9328" y="9900"/>
                    <a:pt x="9348" y="9941"/>
                  </a:cubicBezTo>
                  <a:cubicBezTo>
                    <a:pt x="9369" y="9982"/>
                    <a:pt x="9430" y="9962"/>
                    <a:pt x="9409" y="10043"/>
                  </a:cubicBezTo>
                  <a:cubicBezTo>
                    <a:pt x="9328" y="10023"/>
                    <a:pt x="9267" y="10002"/>
                    <a:pt x="9206" y="9982"/>
                  </a:cubicBezTo>
                  <a:lnTo>
                    <a:pt x="9206" y="9982"/>
                  </a:lnTo>
                  <a:cubicBezTo>
                    <a:pt x="9226" y="10063"/>
                    <a:pt x="9246" y="10124"/>
                    <a:pt x="9267" y="10206"/>
                  </a:cubicBezTo>
                  <a:cubicBezTo>
                    <a:pt x="9226" y="10226"/>
                    <a:pt x="9206" y="10247"/>
                    <a:pt x="9145" y="10267"/>
                  </a:cubicBezTo>
                  <a:cubicBezTo>
                    <a:pt x="9124" y="10206"/>
                    <a:pt x="9084" y="10165"/>
                    <a:pt x="9063" y="10104"/>
                  </a:cubicBezTo>
                  <a:cubicBezTo>
                    <a:pt x="9002" y="10084"/>
                    <a:pt x="8941" y="10063"/>
                    <a:pt x="8880" y="10043"/>
                  </a:cubicBezTo>
                  <a:cubicBezTo>
                    <a:pt x="8880" y="10023"/>
                    <a:pt x="8860" y="10002"/>
                    <a:pt x="8839" y="9982"/>
                  </a:cubicBezTo>
                  <a:lnTo>
                    <a:pt x="8819" y="9982"/>
                  </a:lnTo>
                  <a:cubicBezTo>
                    <a:pt x="8839" y="10063"/>
                    <a:pt x="8880" y="10124"/>
                    <a:pt x="8900" y="10206"/>
                  </a:cubicBezTo>
                  <a:cubicBezTo>
                    <a:pt x="8900" y="10226"/>
                    <a:pt x="8880" y="10267"/>
                    <a:pt x="8880" y="10308"/>
                  </a:cubicBezTo>
                  <a:cubicBezTo>
                    <a:pt x="8880" y="10349"/>
                    <a:pt x="8900" y="10410"/>
                    <a:pt x="8921" y="10450"/>
                  </a:cubicBezTo>
                  <a:cubicBezTo>
                    <a:pt x="8961" y="10450"/>
                    <a:pt x="9022" y="10430"/>
                    <a:pt x="9084" y="10410"/>
                  </a:cubicBezTo>
                  <a:lnTo>
                    <a:pt x="9084" y="10410"/>
                  </a:lnTo>
                  <a:cubicBezTo>
                    <a:pt x="9063" y="10532"/>
                    <a:pt x="9022" y="10552"/>
                    <a:pt x="8921" y="10573"/>
                  </a:cubicBezTo>
                  <a:cubicBezTo>
                    <a:pt x="8921" y="10532"/>
                    <a:pt x="8921" y="10511"/>
                    <a:pt x="8921" y="10471"/>
                  </a:cubicBezTo>
                  <a:lnTo>
                    <a:pt x="8778" y="10471"/>
                  </a:lnTo>
                  <a:cubicBezTo>
                    <a:pt x="8778" y="10532"/>
                    <a:pt x="8778" y="10593"/>
                    <a:pt x="8778" y="10674"/>
                  </a:cubicBezTo>
                  <a:cubicBezTo>
                    <a:pt x="8860" y="10654"/>
                    <a:pt x="8921" y="10634"/>
                    <a:pt x="9002" y="10613"/>
                  </a:cubicBezTo>
                  <a:cubicBezTo>
                    <a:pt x="9022" y="10654"/>
                    <a:pt x="9063" y="10695"/>
                    <a:pt x="9084" y="10735"/>
                  </a:cubicBezTo>
                  <a:cubicBezTo>
                    <a:pt x="9022" y="10756"/>
                    <a:pt x="9002" y="10776"/>
                    <a:pt x="8961" y="10776"/>
                  </a:cubicBezTo>
                  <a:cubicBezTo>
                    <a:pt x="8961" y="10817"/>
                    <a:pt x="8941" y="10878"/>
                    <a:pt x="8941" y="10959"/>
                  </a:cubicBezTo>
                  <a:cubicBezTo>
                    <a:pt x="8880" y="10878"/>
                    <a:pt x="8860" y="10817"/>
                    <a:pt x="8839" y="10756"/>
                  </a:cubicBezTo>
                  <a:cubicBezTo>
                    <a:pt x="8778" y="10735"/>
                    <a:pt x="8737" y="10735"/>
                    <a:pt x="8676" y="10715"/>
                  </a:cubicBezTo>
                  <a:cubicBezTo>
                    <a:pt x="8615" y="10776"/>
                    <a:pt x="8554" y="10858"/>
                    <a:pt x="8493" y="10939"/>
                  </a:cubicBezTo>
                  <a:cubicBezTo>
                    <a:pt x="8513" y="10980"/>
                    <a:pt x="8534" y="11000"/>
                    <a:pt x="8554" y="11041"/>
                  </a:cubicBezTo>
                  <a:cubicBezTo>
                    <a:pt x="8534" y="11061"/>
                    <a:pt x="8513" y="11102"/>
                    <a:pt x="8493" y="11143"/>
                  </a:cubicBezTo>
                  <a:cubicBezTo>
                    <a:pt x="8493" y="11183"/>
                    <a:pt x="8493" y="11245"/>
                    <a:pt x="8493" y="11326"/>
                  </a:cubicBezTo>
                  <a:cubicBezTo>
                    <a:pt x="8432" y="11306"/>
                    <a:pt x="8391" y="11306"/>
                    <a:pt x="8350" y="11306"/>
                  </a:cubicBezTo>
                  <a:cubicBezTo>
                    <a:pt x="8269" y="11387"/>
                    <a:pt x="8310" y="11489"/>
                    <a:pt x="8310" y="11591"/>
                  </a:cubicBezTo>
                  <a:cubicBezTo>
                    <a:pt x="8269" y="11611"/>
                    <a:pt x="8228" y="11632"/>
                    <a:pt x="8167" y="11672"/>
                  </a:cubicBezTo>
                  <a:cubicBezTo>
                    <a:pt x="8147" y="11733"/>
                    <a:pt x="8126" y="11794"/>
                    <a:pt x="8106" y="11896"/>
                  </a:cubicBezTo>
                  <a:cubicBezTo>
                    <a:pt x="7984" y="11794"/>
                    <a:pt x="8106" y="11693"/>
                    <a:pt x="8045" y="11632"/>
                  </a:cubicBezTo>
                  <a:lnTo>
                    <a:pt x="8045" y="11632"/>
                  </a:lnTo>
                  <a:cubicBezTo>
                    <a:pt x="8045" y="11632"/>
                    <a:pt x="7984" y="11733"/>
                    <a:pt x="7963" y="11754"/>
                  </a:cubicBezTo>
                  <a:cubicBezTo>
                    <a:pt x="7943" y="11774"/>
                    <a:pt x="7902" y="11774"/>
                    <a:pt x="7841" y="11794"/>
                  </a:cubicBezTo>
                  <a:cubicBezTo>
                    <a:pt x="7902" y="11672"/>
                    <a:pt x="7923" y="11550"/>
                    <a:pt x="7984" y="11428"/>
                  </a:cubicBezTo>
                  <a:lnTo>
                    <a:pt x="8167" y="11428"/>
                  </a:lnTo>
                  <a:cubicBezTo>
                    <a:pt x="8167" y="11367"/>
                    <a:pt x="8167" y="11306"/>
                    <a:pt x="8167" y="11245"/>
                  </a:cubicBezTo>
                  <a:cubicBezTo>
                    <a:pt x="8208" y="11204"/>
                    <a:pt x="8249" y="11163"/>
                    <a:pt x="8330" y="11102"/>
                  </a:cubicBezTo>
                  <a:cubicBezTo>
                    <a:pt x="8269" y="11082"/>
                    <a:pt x="8249" y="11082"/>
                    <a:pt x="8208" y="11082"/>
                  </a:cubicBezTo>
                  <a:cubicBezTo>
                    <a:pt x="8147" y="10959"/>
                    <a:pt x="8086" y="10817"/>
                    <a:pt x="8025" y="10674"/>
                  </a:cubicBezTo>
                  <a:cubicBezTo>
                    <a:pt x="8086" y="10654"/>
                    <a:pt x="8126" y="10654"/>
                    <a:pt x="8187" y="10654"/>
                  </a:cubicBezTo>
                  <a:cubicBezTo>
                    <a:pt x="8167" y="10552"/>
                    <a:pt x="8025" y="10491"/>
                    <a:pt x="8086" y="10349"/>
                  </a:cubicBezTo>
                  <a:lnTo>
                    <a:pt x="8086" y="10349"/>
                  </a:lnTo>
                  <a:cubicBezTo>
                    <a:pt x="8147" y="10369"/>
                    <a:pt x="8249" y="10389"/>
                    <a:pt x="8330" y="10410"/>
                  </a:cubicBezTo>
                  <a:cubicBezTo>
                    <a:pt x="8371" y="10511"/>
                    <a:pt x="8411" y="10634"/>
                    <a:pt x="8452" y="10735"/>
                  </a:cubicBezTo>
                  <a:cubicBezTo>
                    <a:pt x="8452" y="10715"/>
                    <a:pt x="8473" y="10695"/>
                    <a:pt x="8493" y="10654"/>
                  </a:cubicBezTo>
                  <a:cubicBezTo>
                    <a:pt x="8452" y="10491"/>
                    <a:pt x="8452" y="10491"/>
                    <a:pt x="8493" y="10349"/>
                  </a:cubicBezTo>
                  <a:cubicBezTo>
                    <a:pt x="8513" y="10369"/>
                    <a:pt x="8534" y="10389"/>
                    <a:pt x="8554" y="10410"/>
                  </a:cubicBezTo>
                  <a:cubicBezTo>
                    <a:pt x="8574" y="10410"/>
                    <a:pt x="8595" y="10430"/>
                    <a:pt x="8615" y="10430"/>
                  </a:cubicBezTo>
                  <a:cubicBezTo>
                    <a:pt x="8615" y="10430"/>
                    <a:pt x="8656" y="10410"/>
                    <a:pt x="8656" y="10410"/>
                  </a:cubicBezTo>
                  <a:cubicBezTo>
                    <a:pt x="8656" y="10328"/>
                    <a:pt x="8697" y="10247"/>
                    <a:pt x="8717" y="10165"/>
                  </a:cubicBezTo>
                  <a:cubicBezTo>
                    <a:pt x="8737" y="10104"/>
                    <a:pt x="8697" y="10063"/>
                    <a:pt x="8697" y="9982"/>
                  </a:cubicBezTo>
                  <a:cubicBezTo>
                    <a:pt x="8656" y="10002"/>
                    <a:pt x="8615" y="10023"/>
                    <a:pt x="8574" y="10023"/>
                  </a:cubicBezTo>
                  <a:cubicBezTo>
                    <a:pt x="8595" y="10063"/>
                    <a:pt x="8615" y="10104"/>
                    <a:pt x="8615" y="10145"/>
                  </a:cubicBezTo>
                  <a:cubicBezTo>
                    <a:pt x="8602" y="10145"/>
                    <a:pt x="8579" y="10154"/>
                    <a:pt x="8559" y="10154"/>
                  </a:cubicBezTo>
                  <a:cubicBezTo>
                    <a:pt x="8550" y="10154"/>
                    <a:pt x="8540" y="10152"/>
                    <a:pt x="8534" y="10145"/>
                  </a:cubicBezTo>
                  <a:cubicBezTo>
                    <a:pt x="8493" y="10124"/>
                    <a:pt x="8452" y="10084"/>
                    <a:pt x="8391" y="10023"/>
                  </a:cubicBezTo>
                  <a:cubicBezTo>
                    <a:pt x="8452" y="9962"/>
                    <a:pt x="8493" y="9900"/>
                    <a:pt x="8554" y="9839"/>
                  </a:cubicBezTo>
                  <a:cubicBezTo>
                    <a:pt x="8493" y="9819"/>
                    <a:pt x="8432" y="9799"/>
                    <a:pt x="8371" y="9758"/>
                  </a:cubicBezTo>
                  <a:cubicBezTo>
                    <a:pt x="8397" y="9718"/>
                    <a:pt x="8432" y="9687"/>
                    <a:pt x="8476" y="9687"/>
                  </a:cubicBezTo>
                  <a:cubicBezTo>
                    <a:pt x="8500" y="9687"/>
                    <a:pt x="8526" y="9696"/>
                    <a:pt x="8554" y="9717"/>
                  </a:cubicBezTo>
                  <a:cubicBezTo>
                    <a:pt x="8554" y="9758"/>
                    <a:pt x="8554" y="9819"/>
                    <a:pt x="8554" y="9860"/>
                  </a:cubicBezTo>
                  <a:cubicBezTo>
                    <a:pt x="8636" y="9819"/>
                    <a:pt x="8615" y="9738"/>
                    <a:pt x="8636" y="9676"/>
                  </a:cubicBezTo>
                  <a:cubicBezTo>
                    <a:pt x="8649" y="9674"/>
                    <a:pt x="8661" y="9672"/>
                    <a:pt x="8672" y="9672"/>
                  </a:cubicBezTo>
                  <a:close/>
                  <a:moveTo>
                    <a:pt x="6212" y="11611"/>
                  </a:moveTo>
                  <a:lnTo>
                    <a:pt x="6212" y="11611"/>
                  </a:lnTo>
                  <a:cubicBezTo>
                    <a:pt x="6192" y="11733"/>
                    <a:pt x="6192" y="11835"/>
                    <a:pt x="6151" y="11937"/>
                  </a:cubicBezTo>
                  <a:cubicBezTo>
                    <a:pt x="6049" y="11896"/>
                    <a:pt x="6090" y="11835"/>
                    <a:pt x="6090" y="11794"/>
                  </a:cubicBezTo>
                  <a:cubicBezTo>
                    <a:pt x="6110" y="11733"/>
                    <a:pt x="6069" y="11652"/>
                    <a:pt x="6212" y="11611"/>
                  </a:cubicBezTo>
                  <a:close/>
                  <a:moveTo>
                    <a:pt x="10719" y="11806"/>
                  </a:moveTo>
                  <a:lnTo>
                    <a:pt x="10719" y="11806"/>
                  </a:lnTo>
                  <a:cubicBezTo>
                    <a:pt x="10757" y="11884"/>
                    <a:pt x="10797" y="11961"/>
                    <a:pt x="10855" y="12039"/>
                  </a:cubicBezTo>
                  <a:cubicBezTo>
                    <a:pt x="10733" y="12120"/>
                    <a:pt x="10733" y="12120"/>
                    <a:pt x="10550" y="12141"/>
                  </a:cubicBezTo>
                  <a:cubicBezTo>
                    <a:pt x="10530" y="12120"/>
                    <a:pt x="10489" y="12080"/>
                    <a:pt x="10448" y="12039"/>
                  </a:cubicBezTo>
                  <a:cubicBezTo>
                    <a:pt x="10509" y="11998"/>
                    <a:pt x="10530" y="11978"/>
                    <a:pt x="10570" y="11957"/>
                  </a:cubicBezTo>
                  <a:cubicBezTo>
                    <a:pt x="10611" y="11978"/>
                    <a:pt x="10652" y="11998"/>
                    <a:pt x="10692" y="12018"/>
                  </a:cubicBezTo>
                  <a:cubicBezTo>
                    <a:pt x="10692" y="11957"/>
                    <a:pt x="10672" y="11896"/>
                    <a:pt x="10652" y="11835"/>
                  </a:cubicBezTo>
                  <a:cubicBezTo>
                    <a:pt x="10683" y="11820"/>
                    <a:pt x="10702" y="11816"/>
                    <a:pt x="10719" y="11806"/>
                  </a:cubicBezTo>
                  <a:close/>
                  <a:moveTo>
                    <a:pt x="18472" y="12080"/>
                  </a:moveTo>
                  <a:cubicBezTo>
                    <a:pt x="18489" y="12113"/>
                    <a:pt x="18505" y="12133"/>
                    <a:pt x="18522" y="12161"/>
                  </a:cubicBezTo>
                  <a:lnTo>
                    <a:pt x="18268" y="12161"/>
                  </a:lnTo>
                  <a:cubicBezTo>
                    <a:pt x="18370" y="12141"/>
                    <a:pt x="18411" y="12100"/>
                    <a:pt x="18472" y="12080"/>
                  </a:cubicBezTo>
                  <a:close/>
                  <a:moveTo>
                    <a:pt x="8656" y="12222"/>
                  </a:moveTo>
                  <a:cubicBezTo>
                    <a:pt x="8636" y="12283"/>
                    <a:pt x="8615" y="12324"/>
                    <a:pt x="8595" y="12344"/>
                  </a:cubicBezTo>
                  <a:lnTo>
                    <a:pt x="8554" y="12344"/>
                  </a:lnTo>
                  <a:cubicBezTo>
                    <a:pt x="8554" y="12304"/>
                    <a:pt x="8554" y="12263"/>
                    <a:pt x="8534" y="12222"/>
                  </a:cubicBezTo>
                  <a:close/>
                  <a:moveTo>
                    <a:pt x="11120" y="12243"/>
                  </a:moveTo>
                  <a:lnTo>
                    <a:pt x="11120" y="12243"/>
                  </a:lnTo>
                  <a:cubicBezTo>
                    <a:pt x="11263" y="12304"/>
                    <a:pt x="11365" y="12344"/>
                    <a:pt x="11405" y="12487"/>
                  </a:cubicBezTo>
                  <a:cubicBezTo>
                    <a:pt x="11344" y="12487"/>
                    <a:pt x="11303" y="12467"/>
                    <a:pt x="11222" y="12467"/>
                  </a:cubicBezTo>
                  <a:cubicBezTo>
                    <a:pt x="11202" y="12405"/>
                    <a:pt x="11161" y="12344"/>
                    <a:pt x="11120" y="12243"/>
                  </a:cubicBezTo>
                  <a:close/>
                  <a:moveTo>
                    <a:pt x="7515" y="12609"/>
                  </a:moveTo>
                  <a:lnTo>
                    <a:pt x="7515" y="12609"/>
                  </a:lnTo>
                  <a:cubicBezTo>
                    <a:pt x="7536" y="12650"/>
                    <a:pt x="7556" y="12691"/>
                    <a:pt x="7577" y="12752"/>
                  </a:cubicBezTo>
                  <a:cubicBezTo>
                    <a:pt x="7454" y="12691"/>
                    <a:pt x="7454" y="12691"/>
                    <a:pt x="7515" y="12609"/>
                  </a:cubicBezTo>
                  <a:close/>
                  <a:moveTo>
                    <a:pt x="10346" y="12161"/>
                  </a:moveTo>
                  <a:cubicBezTo>
                    <a:pt x="10489" y="12161"/>
                    <a:pt x="10570" y="12181"/>
                    <a:pt x="10631" y="12283"/>
                  </a:cubicBezTo>
                  <a:cubicBezTo>
                    <a:pt x="10672" y="12344"/>
                    <a:pt x="10733" y="12405"/>
                    <a:pt x="10774" y="12467"/>
                  </a:cubicBezTo>
                  <a:cubicBezTo>
                    <a:pt x="10754" y="12548"/>
                    <a:pt x="10713" y="12650"/>
                    <a:pt x="10692" y="12731"/>
                  </a:cubicBezTo>
                  <a:cubicBezTo>
                    <a:pt x="10652" y="12752"/>
                    <a:pt x="10591" y="12752"/>
                    <a:pt x="10550" y="12752"/>
                  </a:cubicBezTo>
                  <a:lnTo>
                    <a:pt x="10387" y="12853"/>
                  </a:lnTo>
                  <a:cubicBezTo>
                    <a:pt x="10367" y="12853"/>
                    <a:pt x="10367" y="12853"/>
                    <a:pt x="10367" y="12833"/>
                  </a:cubicBezTo>
                  <a:cubicBezTo>
                    <a:pt x="10326" y="12874"/>
                    <a:pt x="10285" y="12935"/>
                    <a:pt x="10244" y="12976"/>
                  </a:cubicBezTo>
                  <a:cubicBezTo>
                    <a:pt x="10163" y="12915"/>
                    <a:pt x="10163" y="12853"/>
                    <a:pt x="10204" y="12772"/>
                  </a:cubicBezTo>
                  <a:cubicBezTo>
                    <a:pt x="10224" y="12670"/>
                    <a:pt x="10265" y="12568"/>
                    <a:pt x="10265" y="12405"/>
                  </a:cubicBezTo>
                  <a:cubicBezTo>
                    <a:pt x="10326" y="12467"/>
                    <a:pt x="10387" y="12507"/>
                    <a:pt x="10428" y="12528"/>
                  </a:cubicBezTo>
                  <a:cubicBezTo>
                    <a:pt x="10489" y="12548"/>
                    <a:pt x="10550" y="12568"/>
                    <a:pt x="10611" y="12589"/>
                  </a:cubicBezTo>
                  <a:cubicBezTo>
                    <a:pt x="10631" y="12426"/>
                    <a:pt x="10631" y="12405"/>
                    <a:pt x="10509" y="12365"/>
                  </a:cubicBezTo>
                  <a:cubicBezTo>
                    <a:pt x="10428" y="12324"/>
                    <a:pt x="10407" y="12243"/>
                    <a:pt x="10346" y="12161"/>
                  </a:cubicBezTo>
                  <a:close/>
                  <a:moveTo>
                    <a:pt x="7271" y="12813"/>
                  </a:moveTo>
                  <a:lnTo>
                    <a:pt x="7271" y="12813"/>
                  </a:lnTo>
                  <a:cubicBezTo>
                    <a:pt x="7414" y="12894"/>
                    <a:pt x="7414" y="12894"/>
                    <a:pt x="7332" y="12996"/>
                  </a:cubicBezTo>
                  <a:cubicBezTo>
                    <a:pt x="7312" y="12955"/>
                    <a:pt x="7291" y="12894"/>
                    <a:pt x="7271" y="12813"/>
                  </a:cubicBezTo>
                  <a:close/>
                  <a:moveTo>
                    <a:pt x="18350" y="12915"/>
                  </a:moveTo>
                  <a:lnTo>
                    <a:pt x="18350" y="12915"/>
                  </a:lnTo>
                  <a:cubicBezTo>
                    <a:pt x="18411" y="12996"/>
                    <a:pt x="18411" y="12996"/>
                    <a:pt x="18268" y="13057"/>
                  </a:cubicBezTo>
                  <a:cubicBezTo>
                    <a:pt x="18309" y="12996"/>
                    <a:pt x="18330" y="12955"/>
                    <a:pt x="18350" y="12915"/>
                  </a:cubicBezTo>
                  <a:close/>
                  <a:moveTo>
                    <a:pt x="10957" y="12711"/>
                  </a:moveTo>
                  <a:cubicBezTo>
                    <a:pt x="11059" y="12711"/>
                    <a:pt x="11161" y="12731"/>
                    <a:pt x="11263" y="12731"/>
                  </a:cubicBezTo>
                  <a:cubicBezTo>
                    <a:pt x="11222" y="12853"/>
                    <a:pt x="11181" y="12976"/>
                    <a:pt x="11140" y="13077"/>
                  </a:cubicBezTo>
                  <a:cubicBezTo>
                    <a:pt x="11079" y="13057"/>
                    <a:pt x="11039" y="13037"/>
                    <a:pt x="10998" y="13016"/>
                  </a:cubicBezTo>
                  <a:cubicBezTo>
                    <a:pt x="10957" y="13016"/>
                    <a:pt x="10916" y="13037"/>
                    <a:pt x="10835" y="13037"/>
                  </a:cubicBezTo>
                  <a:cubicBezTo>
                    <a:pt x="10876" y="12976"/>
                    <a:pt x="10916" y="12935"/>
                    <a:pt x="10937" y="12874"/>
                  </a:cubicBezTo>
                  <a:cubicBezTo>
                    <a:pt x="10937" y="12833"/>
                    <a:pt x="10937" y="12792"/>
                    <a:pt x="10957" y="12711"/>
                  </a:cubicBezTo>
                  <a:close/>
                  <a:moveTo>
                    <a:pt x="25458" y="12853"/>
                  </a:moveTo>
                  <a:cubicBezTo>
                    <a:pt x="25600" y="12874"/>
                    <a:pt x="25620" y="12976"/>
                    <a:pt x="25702" y="13098"/>
                  </a:cubicBezTo>
                  <a:cubicBezTo>
                    <a:pt x="25600" y="13037"/>
                    <a:pt x="25539" y="13016"/>
                    <a:pt x="25458" y="12976"/>
                  </a:cubicBezTo>
                  <a:cubicBezTo>
                    <a:pt x="25458" y="12935"/>
                    <a:pt x="25458" y="12894"/>
                    <a:pt x="25458" y="12853"/>
                  </a:cubicBezTo>
                  <a:close/>
                  <a:moveTo>
                    <a:pt x="10489" y="12955"/>
                  </a:moveTo>
                  <a:lnTo>
                    <a:pt x="10489" y="12955"/>
                  </a:lnTo>
                  <a:cubicBezTo>
                    <a:pt x="10530" y="12976"/>
                    <a:pt x="10550" y="12976"/>
                    <a:pt x="10591" y="12996"/>
                  </a:cubicBezTo>
                  <a:cubicBezTo>
                    <a:pt x="10591" y="13037"/>
                    <a:pt x="10570" y="13077"/>
                    <a:pt x="10550" y="13139"/>
                  </a:cubicBezTo>
                  <a:cubicBezTo>
                    <a:pt x="10489" y="13077"/>
                    <a:pt x="10448" y="13037"/>
                    <a:pt x="10489" y="12955"/>
                  </a:cubicBezTo>
                  <a:close/>
                  <a:moveTo>
                    <a:pt x="5540" y="13037"/>
                  </a:moveTo>
                  <a:cubicBezTo>
                    <a:pt x="5581" y="13098"/>
                    <a:pt x="5662" y="13159"/>
                    <a:pt x="5642" y="13261"/>
                  </a:cubicBezTo>
                  <a:cubicBezTo>
                    <a:pt x="5546" y="13222"/>
                    <a:pt x="5504" y="13130"/>
                    <a:pt x="5465" y="13051"/>
                  </a:cubicBezTo>
                  <a:lnTo>
                    <a:pt x="5465" y="13051"/>
                  </a:lnTo>
                  <a:cubicBezTo>
                    <a:pt x="5484" y="13037"/>
                    <a:pt x="5504" y="13037"/>
                    <a:pt x="5540" y="13037"/>
                  </a:cubicBezTo>
                  <a:close/>
                  <a:moveTo>
                    <a:pt x="5662" y="12894"/>
                  </a:moveTo>
                  <a:cubicBezTo>
                    <a:pt x="5744" y="13016"/>
                    <a:pt x="5825" y="13118"/>
                    <a:pt x="5907" y="13220"/>
                  </a:cubicBezTo>
                  <a:cubicBezTo>
                    <a:pt x="5907" y="13220"/>
                    <a:pt x="5907" y="13261"/>
                    <a:pt x="5886" y="13261"/>
                  </a:cubicBezTo>
                  <a:cubicBezTo>
                    <a:pt x="5886" y="13281"/>
                    <a:pt x="5866" y="13281"/>
                    <a:pt x="5845" y="13281"/>
                  </a:cubicBezTo>
                  <a:cubicBezTo>
                    <a:pt x="5825" y="13261"/>
                    <a:pt x="5784" y="13240"/>
                    <a:pt x="5764" y="13240"/>
                  </a:cubicBezTo>
                  <a:cubicBezTo>
                    <a:pt x="5703" y="13139"/>
                    <a:pt x="5662" y="13037"/>
                    <a:pt x="5621" y="12935"/>
                  </a:cubicBezTo>
                  <a:cubicBezTo>
                    <a:pt x="5642" y="12915"/>
                    <a:pt x="5642" y="12915"/>
                    <a:pt x="5662" y="12894"/>
                  </a:cubicBezTo>
                  <a:close/>
                  <a:moveTo>
                    <a:pt x="10713" y="13118"/>
                  </a:moveTo>
                  <a:cubicBezTo>
                    <a:pt x="10815" y="13139"/>
                    <a:pt x="10855" y="13159"/>
                    <a:pt x="10916" y="13179"/>
                  </a:cubicBezTo>
                  <a:cubicBezTo>
                    <a:pt x="10876" y="13220"/>
                    <a:pt x="10876" y="13240"/>
                    <a:pt x="10835" y="13281"/>
                  </a:cubicBezTo>
                  <a:cubicBezTo>
                    <a:pt x="10815" y="13240"/>
                    <a:pt x="10774" y="13200"/>
                    <a:pt x="10713" y="13118"/>
                  </a:cubicBezTo>
                  <a:close/>
                  <a:moveTo>
                    <a:pt x="10152" y="13048"/>
                  </a:moveTo>
                  <a:cubicBezTo>
                    <a:pt x="10158" y="13048"/>
                    <a:pt x="10163" y="13050"/>
                    <a:pt x="10163" y="13057"/>
                  </a:cubicBezTo>
                  <a:cubicBezTo>
                    <a:pt x="10244" y="13139"/>
                    <a:pt x="10326" y="13220"/>
                    <a:pt x="10448" y="13261"/>
                  </a:cubicBezTo>
                  <a:cubicBezTo>
                    <a:pt x="10428" y="13281"/>
                    <a:pt x="10407" y="13302"/>
                    <a:pt x="10407" y="13322"/>
                  </a:cubicBezTo>
                  <a:cubicBezTo>
                    <a:pt x="10326" y="13302"/>
                    <a:pt x="10244" y="13302"/>
                    <a:pt x="10163" y="13281"/>
                  </a:cubicBezTo>
                  <a:cubicBezTo>
                    <a:pt x="10143" y="13261"/>
                    <a:pt x="10122" y="13220"/>
                    <a:pt x="10081" y="13200"/>
                  </a:cubicBezTo>
                  <a:cubicBezTo>
                    <a:pt x="10102" y="13159"/>
                    <a:pt x="10102" y="13098"/>
                    <a:pt x="10102" y="13057"/>
                  </a:cubicBezTo>
                  <a:cubicBezTo>
                    <a:pt x="10115" y="13057"/>
                    <a:pt x="10138" y="13048"/>
                    <a:pt x="10152" y="13048"/>
                  </a:cubicBezTo>
                  <a:close/>
                  <a:moveTo>
                    <a:pt x="5520" y="13342"/>
                  </a:moveTo>
                  <a:cubicBezTo>
                    <a:pt x="5581" y="13383"/>
                    <a:pt x="5621" y="13424"/>
                    <a:pt x="5683" y="13464"/>
                  </a:cubicBezTo>
                  <a:cubicBezTo>
                    <a:pt x="5662" y="13505"/>
                    <a:pt x="5642" y="13546"/>
                    <a:pt x="5621" y="13546"/>
                  </a:cubicBezTo>
                  <a:cubicBezTo>
                    <a:pt x="5594" y="13559"/>
                    <a:pt x="5567" y="13566"/>
                    <a:pt x="5541" y="13566"/>
                  </a:cubicBezTo>
                  <a:cubicBezTo>
                    <a:pt x="5488" y="13566"/>
                    <a:pt x="5438" y="13539"/>
                    <a:pt x="5397" y="13485"/>
                  </a:cubicBezTo>
                  <a:cubicBezTo>
                    <a:pt x="5438" y="13444"/>
                    <a:pt x="5479" y="13383"/>
                    <a:pt x="5520" y="13342"/>
                  </a:cubicBezTo>
                  <a:close/>
                  <a:moveTo>
                    <a:pt x="10186" y="13436"/>
                  </a:moveTo>
                  <a:cubicBezTo>
                    <a:pt x="10214" y="13436"/>
                    <a:pt x="10242" y="13453"/>
                    <a:pt x="10265" y="13464"/>
                  </a:cubicBezTo>
                  <a:cubicBezTo>
                    <a:pt x="10265" y="13505"/>
                    <a:pt x="10265" y="13526"/>
                    <a:pt x="10244" y="13587"/>
                  </a:cubicBezTo>
                  <a:cubicBezTo>
                    <a:pt x="10183" y="13546"/>
                    <a:pt x="10163" y="13505"/>
                    <a:pt x="10122" y="13485"/>
                  </a:cubicBezTo>
                  <a:cubicBezTo>
                    <a:pt x="10141" y="13448"/>
                    <a:pt x="10163" y="13436"/>
                    <a:pt x="10186" y="13436"/>
                  </a:cubicBezTo>
                  <a:close/>
                  <a:moveTo>
                    <a:pt x="24595" y="13569"/>
                  </a:moveTo>
                  <a:cubicBezTo>
                    <a:pt x="24620" y="13569"/>
                    <a:pt x="24650" y="13580"/>
                    <a:pt x="24684" y="13607"/>
                  </a:cubicBezTo>
                  <a:cubicBezTo>
                    <a:pt x="24643" y="13627"/>
                    <a:pt x="24623" y="13648"/>
                    <a:pt x="24602" y="13648"/>
                  </a:cubicBezTo>
                  <a:cubicBezTo>
                    <a:pt x="24561" y="13668"/>
                    <a:pt x="24521" y="13668"/>
                    <a:pt x="24480" y="13668"/>
                  </a:cubicBezTo>
                  <a:cubicBezTo>
                    <a:pt x="24507" y="13614"/>
                    <a:pt x="24543" y="13569"/>
                    <a:pt x="24595" y="13569"/>
                  </a:cubicBezTo>
                  <a:close/>
                  <a:moveTo>
                    <a:pt x="10713" y="13383"/>
                  </a:moveTo>
                  <a:lnTo>
                    <a:pt x="10713" y="13383"/>
                  </a:lnTo>
                  <a:cubicBezTo>
                    <a:pt x="10774" y="13444"/>
                    <a:pt x="10794" y="13464"/>
                    <a:pt x="10815" y="13485"/>
                  </a:cubicBezTo>
                  <a:cubicBezTo>
                    <a:pt x="10774" y="13566"/>
                    <a:pt x="10754" y="13648"/>
                    <a:pt x="10713" y="13729"/>
                  </a:cubicBezTo>
                  <a:cubicBezTo>
                    <a:pt x="10611" y="13607"/>
                    <a:pt x="10733" y="13526"/>
                    <a:pt x="10713" y="13383"/>
                  </a:cubicBezTo>
                  <a:close/>
                  <a:moveTo>
                    <a:pt x="18044" y="13118"/>
                  </a:moveTo>
                  <a:cubicBezTo>
                    <a:pt x="18065" y="13179"/>
                    <a:pt x="18085" y="13220"/>
                    <a:pt x="18106" y="13281"/>
                  </a:cubicBezTo>
                  <a:cubicBezTo>
                    <a:pt x="18167" y="13403"/>
                    <a:pt x="18167" y="13424"/>
                    <a:pt x="18024" y="13464"/>
                  </a:cubicBezTo>
                  <a:lnTo>
                    <a:pt x="17922" y="13566"/>
                  </a:lnTo>
                  <a:cubicBezTo>
                    <a:pt x="17943" y="13627"/>
                    <a:pt x="17983" y="13668"/>
                    <a:pt x="18024" y="13750"/>
                  </a:cubicBezTo>
                  <a:cubicBezTo>
                    <a:pt x="17983" y="13770"/>
                    <a:pt x="17963" y="13811"/>
                    <a:pt x="17922" y="13872"/>
                  </a:cubicBezTo>
                  <a:cubicBezTo>
                    <a:pt x="17861" y="13811"/>
                    <a:pt x="17841" y="13770"/>
                    <a:pt x="17780" y="13688"/>
                  </a:cubicBezTo>
                  <a:cubicBezTo>
                    <a:pt x="17841" y="13648"/>
                    <a:pt x="17882" y="13607"/>
                    <a:pt x="17922" y="13566"/>
                  </a:cubicBezTo>
                  <a:cubicBezTo>
                    <a:pt x="17861" y="13505"/>
                    <a:pt x="17882" y="13424"/>
                    <a:pt x="17902" y="13342"/>
                  </a:cubicBezTo>
                  <a:cubicBezTo>
                    <a:pt x="17861" y="13342"/>
                    <a:pt x="17841" y="13363"/>
                    <a:pt x="17780" y="13363"/>
                  </a:cubicBezTo>
                  <a:cubicBezTo>
                    <a:pt x="17780" y="13261"/>
                    <a:pt x="17820" y="13200"/>
                    <a:pt x="17902" y="13118"/>
                  </a:cubicBezTo>
                  <a:close/>
                  <a:moveTo>
                    <a:pt x="17637" y="13709"/>
                  </a:moveTo>
                  <a:cubicBezTo>
                    <a:pt x="17750" y="13728"/>
                    <a:pt x="17741" y="13833"/>
                    <a:pt x="17755" y="13913"/>
                  </a:cubicBezTo>
                  <a:lnTo>
                    <a:pt x="17755" y="13913"/>
                  </a:lnTo>
                  <a:cubicBezTo>
                    <a:pt x="17748" y="13914"/>
                    <a:pt x="17740" y="13915"/>
                    <a:pt x="17734" y="13915"/>
                  </a:cubicBezTo>
                  <a:cubicBezTo>
                    <a:pt x="17640" y="13915"/>
                    <a:pt x="17653" y="13808"/>
                    <a:pt x="17596" y="13770"/>
                  </a:cubicBezTo>
                  <a:cubicBezTo>
                    <a:pt x="17617" y="13750"/>
                    <a:pt x="17637" y="13729"/>
                    <a:pt x="17637" y="13709"/>
                  </a:cubicBezTo>
                  <a:close/>
                  <a:moveTo>
                    <a:pt x="10855" y="13790"/>
                  </a:moveTo>
                  <a:lnTo>
                    <a:pt x="10855" y="13790"/>
                  </a:lnTo>
                  <a:cubicBezTo>
                    <a:pt x="10916" y="13831"/>
                    <a:pt x="10957" y="13872"/>
                    <a:pt x="10916" y="13953"/>
                  </a:cubicBezTo>
                  <a:cubicBezTo>
                    <a:pt x="10855" y="13912"/>
                    <a:pt x="10835" y="13851"/>
                    <a:pt x="10855" y="13790"/>
                  </a:cubicBezTo>
                  <a:close/>
                  <a:moveTo>
                    <a:pt x="17773" y="13933"/>
                  </a:moveTo>
                  <a:cubicBezTo>
                    <a:pt x="17809" y="13933"/>
                    <a:pt x="17848" y="13935"/>
                    <a:pt x="17902" y="13953"/>
                  </a:cubicBezTo>
                  <a:cubicBezTo>
                    <a:pt x="17922" y="13994"/>
                    <a:pt x="17922" y="14055"/>
                    <a:pt x="17943" y="14096"/>
                  </a:cubicBezTo>
                  <a:lnTo>
                    <a:pt x="17882" y="14096"/>
                  </a:lnTo>
                  <a:cubicBezTo>
                    <a:pt x="17845" y="14041"/>
                    <a:pt x="17809" y="13987"/>
                    <a:pt x="17773" y="13933"/>
                  </a:cubicBezTo>
                  <a:close/>
                  <a:moveTo>
                    <a:pt x="7882" y="13994"/>
                  </a:moveTo>
                  <a:lnTo>
                    <a:pt x="7882" y="13994"/>
                  </a:lnTo>
                  <a:cubicBezTo>
                    <a:pt x="7943" y="14014"/>
                    <a:pt x="7984" y="14014"/>
                    <a:pt x="8025" y="14035"/>
                  </a:cubicBezTo>
                  <a:cubicBezTo>
                    <a:pt x="8004" y="14075"/>
                    <a:pt x="8004" y="14096"/>
                    <a:pt x="7963" y="14177"/>
                  </a:cubicBezTo>
                  <a:cubicBezTo>
                    <a:pt x="7943" y="14096"/>
                    <a:pt x="7923" y="14055"/>
                    <a:pt x="7882" y="13994"/>
                  </a:cubicBezTo>
                  <a:close/>
                  <a:moveTo>
                    <a:pt x="17657" y="14218"/>
                  </a:moveTo>
                  <a:cubicBezTo>
                    <a:pt x="17657" y="14238"/>
                    <a:pt x="17657" y="14259"/>
                    <a:pt x="17657" y="14259"/>
                  </a:cubicBezTo>
                  <a:cubicBezTo>
                    <a:pt x="17617" y="14381"/>
                    <a:pt x="17515" y="14381"/>
                    <a:pt x="17393" y="14401"/>
                  </a:cubicBezTo>
                  <a:cubicBezTo>
                    <a:pt x="17413" y="14320"/>
                    <a:pt x="17454" y="14279"/>
                    <a:pt x="17474" y="14238"/>
                  </a:cubicBezTo>
                  <a:cubicBezTo>
                    <a:pt x="17535" y="14218"/>
                    <a:pt x="17596" y="14218"/>
                    <a:pt x="17657" y="14218"/>
                  </a:cubicBezTo>
                  <a:close/>
                  <a:moveTo>
                    <a:pt x="24460" y="14259"/>
                  </a:moveTo>
                  <a:cubicBezTo>
                    <a:pt x="24439" y="14381"/>
                    <a:pt x="24439" y="14462"/>
                    <a:pt x="24419" y="14523"/>
                  </a:cubicBezTo>
                  <a:cubicBezTo>
                    <a:pt x="24399" y="14523"/>
                    <a:pt x="24358" y="14523"/>
                    <a:pt x="24317" y="14503"/>
                  </a:cubicBezTo>
                  <a:cubicBezTo>
                    <a:pt x="24337" y="14442"/>
                    <a:pt x="24337" y="14401"/>
                    <a:pt x="24358" y="14361"/>
                  </a:cubicBezTo>
                  <a:cubicBezTo>
                    <a:pt x="24378" y="14340"/>
                    <a:pt x="24399" y="14320"/>
                    <a:pt x="24460" y="14259"/>
                  </a:cubicBezTo>
                  <a:close/>
                  <a:moveTo>
                    <a:pt x="12668" y="14585"/>
                  </a:moveTo>
                  <a:cubicBezTo>
                    <a:pt x="12648" y="14646"/>
                    <a:pt x="12648" y="14707"/>
                    <a:pt x="12648" y="14747"/>
                  </a:cubicBezTo>
                  <a:cubicBezTo>
                    <a:pt x="12627" y="14753"/>
                    <a:pt x="12612" y="14756"/>
                    <a:pt x="12600" y="14756"/>
                  </a:cubicBezTo>
                  <a:cubicBezTo>
                    <a:pt x="12566" y="14756"/>
                    <a:pt x="12566" y="14722"/>
                    <a:pt x="12566" y="14585"/>
                  </a:cubicBezTo>
                  <a:close/>
                  <a:moveTo>
                    <a:pt x="7190" y="12955"/>
                  </a:moveTo>
                  <a:cubicBezTo>
                    <a:pt x="7271" y="13057"/>
                    <a:pt x="7352" y="13139"/>
                    <a:pt x="7434" y="13240"/>
                  </a:cubicBezTo>
                  <a:cubicBezTo>
                    <a:pt x="7393" y="13322"/>
                    <a:pt x="7352" y="13424"/>
                    <a:pt x="7312" y="13546"/>
                  </a:cubicBezTo>
                  <a:cubicBezTo>
                    <a:pt x="7352" y="13587"/>
                    <a:pt x="7393" y="13627"/>
                    <a:pt x="7434" y="13688"/>
                  </a:cubicBezTo>
                  <a:cubicBezTo>
                    <a:pt x="7475" y="13648"/>
                    <a:pt x="7495" y="13648"/>
                    <a:pt x="7536" y="13607"/>
                  </a:cubicBezTo>
                  <a:cubicBezTo>
                    <a:pt x="7658" y="13648"/>
                    <a:pt x="7739" y="13750"/>
                    <a:pt x="7841" y="13872"/>
                  </a:cubicBezTo>
                  <a:cubicBezTo>
                    <a:pt x="7882" y="13770"/>
                    <a:pt x="7902" y="13688"/>
                    <a:pt x="7943" y="13607"/>
                  </a:cubicBezTo>
                  <a:cubicBezTo>
                    <a:pt x="8025" y="13688"/>
                    <a:pt x="8126" y="13729"/>
                    <a:pt x="8086" y="13851"/>
                  </a:cubicBezTo>
                  <a:cubicBezTo>
                    <a:pt x="7943" y="13912"/>
                    <a:pt x="7821" y="13974"/>
                    <a:pt x="7678" y="14035"/>
                  </a:cubicBezTo>
                  <a:cubicBezTo>
                    <a:pt x="7658" y="14035"/>
                    <a:pt x="7617" y="14014"/>
                    <a:pt x="7577" y="13994"/>
                  </a:cubicBezTo>
                  <a:cubicBezTo>
                    <a:pt x="7556" y="14035"/>
                    <a:pt x="7536" y="14096"/>
                    <a:pt x="7495" y="14157"/>
                  </a:cubicBezTo>
                  <a:cubicBezTo>
                    <a:pt x="7475" y="14157"/>
                    <a:pt x="7434" y="14177"/>
                    <a:pt x="7393" y="14198"/>
                  </a:cubicBezTo>
                  <a:cubicBezTo>
                    <a:pt x="7414" y="14218"/>
                    <a:pt x="7434" y="14218"/>
                    <a:pt x="7475" y="14218"/>
                  </a:cubicBezTo>
                  <a:cubicBezTo>
                    <a:pt x="7495" y="14259"/>
                    <a:pt x="7515" y="14299"/>
                    <a:pt x="7536" y="14361"/>
                  </a:cubicBezTo>
                  <a:cubicBezTo>
                    <a:pt x="7536" y="14401"/>
                    <a:pt x="7556" y="14442"/>
                    <a:pt x="7597" y="14483"/>
                  </a:cubicBezTo>
                  <a:cubicBezTo>
                    <a:pt x="7582" y="14485"/>
                    <a:pt x="7568" y="14486"/>
                    <a:pt x="7556" y="14486"/>
                  </a:cubicBezTo>
                  <a:cubicBezTo>
                    <a:pt x="7450" y="14486"/>
                    <a:pt x="7430" y="14411"/>
                    <a:pt x="7393" y="14320"/>
                  </a:cubicBezTo>
                  <a:cubicBezTo>
                    <a:pt x="7352" y="14340"/>
                    <a:pt x="7312" y="14340"/>
                    <a:pt x="7251" y="14340"/>
                  </a:cubicBezTo>
                  <a:cubicBezTo>
                    <a:pt x="7251" y="14320"/>
                    <a:pt x="7230" y="14279"/>
                    <a:pt x="7210" y="14238"/>
                  </a:cubicBezTo>
                  <a:cubicBezTo>
                    <a:pt x="7271" y="14218"/>
                    <a:pt x="7312" y="14198"/>
                    <a:pt x="7352" y="14177"/>
                  </a:cubicBezTo>
                  <a:cubicBezTo>
                    <a:pt x="7312" y="14157"/>
                    <a:pt x="7291" y="14137"/>
                    <a:pt x="7251" y="14116"/>
                  </a:cubicBezTo>
                  <a:cubicBezTo>
                    <a:pt x="7190" y="14137"/>
                    <a:pt x="7128" y="14157"/>
                    <a:pt x="7047" y="14177"/>
                  </a:cubicBezTo>
                  <a:cubicBezTo>
                    <a:pt x="7067" y="14259"/>
                    <a:pt x="7067" y="14361"/>
                    <a:pt x="7067" y="14483"/>
                  </a:cubicBezTo>
                  <a:cubicBezTo>
                    <a:pt x="7006" y="14462"/>
                    <a:pt x="6966" y="14462"/>
                    <a:pt x="6904" y="14462"/>
                  </a:cubicBezTo>
                  <a:cubicBezTo>
                    <a:pt x="6864" y="14523"/>
                    <a:pt x="6823" y="14585"/>
                    <a:pt x="6803" y="14646"/>
                  </a:cubicBezTo>
                  <a:cubicBezTo>
                    <a:pt x="6803" y="14686"/>
                    <a:pt x="6823" y="14747"/>
                    <a:pt x="6843" y="14809"/>
                  </a:cubicBezTo>
                  <a:cubicBezTo>
                    <a:pt x="6762" y="14829"/>
                    <a:pt x="6701" y="14849"/>
                    <a:pt x="6619" y="14849"/>
                  </a:cubicBezTo>
                  <a:cubicBezTo>
                    <a:pt x="6599" y="14829"/>
                    <a:pt x="6599" y="14788"/>
                    <a:pt x="6599" y="14768"/>
                  </a:cubicBezTo>
                  <a:lnTo>
                    <a:pt x="6456" y="14768"/>
                  </a:lnTo>
                  <a:cubicBezTo>
                    <a:pt x="6456" y="14646"/>
                    <a:pt x="6456" y="14564"/>
                    <a:pt x="6558" y="14483"/>
                  </a:cubicBezTo>
                  <a:cubicBezTo>
                    <a:pt x="6599" y="14503"/>
                    <a:pt x="6640" y="14523"/>
                    <a:pt x="6680" y="14564"/>
                  </a:cubicBezTo>
                  <a:cubicBezTo>
                    <a:pt x="6680" y="14523"/>
                    <a:pt x="6680" y="14483"/>
                    <a:pt x="6660" y="14462"/>
                  </a:cubicBezTo>
                  <a:cubicBezTo>
                    <a:pt x="6640" y="14442"/>
                    <a:pt x="6599" y="14422"/>
                    <a:pt x="6538" y="14401"/>
                  </a:cubicBezTo>
                  <a:cubicBezTo>
                    <a:pt x="6579" y="14279"/>
                    <a:pt x="6619" y="14198"/>
                    <a:pt x="6721" y="14137"/>
                  </a:cubicBezTo>
                  <a:cubicBezTo>
                    <a:pt x="6742" y="13933"/>
                    <a:pt x="6803" y="13770"/>
                    <a:pt x="6945" y="13627"/>
                  </a:cubicBezTo>
                  <a:cubicBezTo>
                    <a:pt x="6986" y="13566"/>
                    <a:pt x="6986" y="13464"/>
                    <a:pt x="7027" y="13322"/>
                  </a:cubicBezTo>
                  <a:cubicBezTo>
                    <a:pt x="7088" y="13363"/>
                    <a:pt x="7128" y="13403"/>
                    <a:pt x="7169" y="13424"/>
                  </a:cubicBezTo>
                  <a:cubicBezTo>
                    <a:pt x="7190" y="13322"/>
                    <a:pt x="7088" y="13281"/>
                    <a:pt x="7027" y="13220"/>
                  </a:cubicBezTo>
                  <a:cubicBezTo>
                    <a:pt x="7067" y="13159"/>
                    <a:pt x="7108" y="13118"/>
                    <a:pt x="7149" y="13057"/>
                  </a:cubicBezTo>
                  <a:cubicBezTo>
                    <a:pt x="7149" y="13057"/>
                    <a:pt x="7149" y="13016"/>
                    <a:pt x="7128" y="12996"/>
                  </a:cubicBezTo>
                  <a:cubicBezTo>
                    <a:pt x="7149" y="12976"/>
                    <a:pt x="7169" y="12976"/>
                    <a:pt x="7190" y="12955"/>
                  </a:cubicBezTo>
                  <a:close/>
                  <a:moveTo>
                    <a:pt x="12464" y="14625"/>
                  </a:moveTo>
                  <a:cubicBezTo>
                    <a:pt x="12444" y="14686"/>
                    <a:pt x="12444" y="14747"/>
                    <a:pt x="12444" y="14849"/>
                  </a:cubicBezTo>
                  <a:cubicBezTo>
                    <a:pt x="12362" y="14747"/>
                    <a:pt x="12424" y="14686"/>
                    <a:pt x="12464" y="14625"/>
                  </a:cubicBezTo>
                  <a:close/>
                  <a:moveTo>
                    <a:pt x="11987" y="14831"/>
                  </a:moveTo>
                  <a:cubicBezTo>
                    <a:pt x="12023" y="14831"/>
                    <a:pt x="12032" y="14865"/>
                    <a:pt x="12057" y="14951"/>
                  </a:cubicBezTo>
                  <a:cubicBezTo>
                    <a:pt x="11996" y="14931"/>
                    <a:pt x="11955" y="14910"/>
                    <a:pt x="11874" y="14870"/>
                  </a:cubicBezTo>
                  <a:cubicBezTo>
                    <a:pt x="11930" y="14845"/>
                    <a:pt x="11964" y="14831"/>
                    <a:pt x="11987" y="14831"/>
                  </a:cubicBezTo>
                  <a:close/>
                  <a:moveTo>
                    <a:pt x="13372" y="11603"/>
                  </a:moveTo>
                  <a:cubicBezTo>
                    <a:pt x="13446" y="11603"/>
                    <a:pt x="13531" y="11613"/>
                    <a:pt x="13605" y="11632"/>
                  </a:cubicBezTo>
                  <a:cubicBezTo>
                    <a:pt x="13645" y="11693"/>
                    <a:pt x="13625" y="11733"/>
                    <a:pt x="13564" y="11774"/>
                  </a:cubicBezTo>
                  <a:cubicBezTo>
                    <a:pt x="13544" y="11794"/>
                    <a:pt x="13503" y="11815"/>
                    <a:pt x="13483" y="11835"/>
                  </a:cubicBezTo>
                  <a:cubicBezTo>
                    <a:pt x="13515" y="11876"/>
                    <a:pt x="13545" y="11891"/>
                    <a:pt x="13573" y="11891"/>
                  </a:cubicBezTo>
                  <a:cubicBezTo>
                    <a:pt x="13613" y="11891"/>
                    <a:pt x="13650" y="11859"/>
                    <a:pt x="13686" y="11835"/>
                  </a:cubicBezTo>
                  <a:cubicBezTo>
                    <a:pt x="13727" y="11896"/>
                    <a:pt x="13768" y="11957"/>
                    <a:pt x="13808" y="11998"/>
                  </a:cubicBezTo>
                  <a:cubicBezTo>
                    <a:pt x="13707" y="12222"/>
                    <a:pt x="13625" y="12446"/>
                    <a:pt x="13523" y="12670"/>
                  </a:cubicBezTo>
                  <a:cubicBezTo>
                    <a:pt x="13472" y="12690"/>
                    <a:pt x="13418" y="12697"/>
                    <a:pt x="13363" y="12697"/>
                  </a:cubicBezTo>
                  <a:cubicBezTo>
                    <a:pt x="13244" y="12697"/>
                    <a:pt x="13119" y="12664"/>
                    <a:pt x="12994" y="12650"/>
                  </a:cubicBezTo>
                  <a:lnTo>
                    <a:pt x="12994" y="12650"/>
                  </a:lnTo>
                  <a:cubicBezTo>
                    <a:pt x="13055" y="12711"/>
                    <a:pt x="13116" y="12772"/>
                    <a:pt x="13116" y="12874"/>
                  </a:cubicBezTo>
                  <a:cubicBezTo>
                    <a:pt x="13153" y="12866"/>
                    <a:pt x="13177" y="12862"/>
                    <a:pt x="13196" y="12862"/>
                  </a:cubicBezTo>
                  <a:cubicBezTo>
                    <a:pt x="13229" y="12862"/>
                    <a:pt x="13248" y="12876"/>
                    <a:pt x="13299" y="12915"/>
                  </a:cubicBezTo>
                  <a:cubicBezTo>
                    <a:pt x="13279" y="12935"/>
                    <a:pt x="13259" y="12976"/>
                    <a:pt x="13218" y="12976"/>
                  </a:cubicBezTo>
                  <a:cubicBezTo>
                    <a:pt x="13187" y="12986"/>
                    <a:pt x="13152" y="12986"/>
                    <a:pt x="13116" y="12986"/>
                  </a:cubicBezTo>
                  <a:cubicBezTo>
                    <a:pt x="13080" y="12986"/>
                    <a:pt x="13045" y="12986"/>
                    <a:pt x="13014" y="12996"/>
                  </a:cubicBezTo>
                  <a:cubicBezTo>
                    <a:pt x="13096" y="13037"/>
                    <a:pt x="13177" y="13077"/>
                    <a:pt x="13259" y="13118"/>
                  </a:cubicBezTo>
                  <a:cubicBezTo>
                    <a:pt x="13259" y="13118"/>
                    <a:pt x="13279" y="13139"/>
                    <a:pt x="13299" y="13179"/>
                  </a:cubicBezTo>
                  <a:cubicBezTo>
                    <a:pt x="13340" y="13159"/>
                    <a:pt x="13401" y="13139"/>
                    <a:pt x="13442" y="13118"/>
                  </a:cubicBezTo>
                  <a:lnTo>
                    <a:pt x="13564" y="13139"/>
                  </a:lnTo>
                  <a:cubicBezTo>
                    <a:pt x="13605" y="13057"/>
                    <a:pt x="13645" y="12976"/>
                    <a:pt x="13666" y="12874"/>
                  </a:cubicBezTo>
                  <a:cubicBezTo>
                    <a:pt x="13666" y="12853"/>
                    <a:pt x="13645" y="12813"/>
                    <a:pt x="13625" y="12772"/>
                  </a:cubicBezTo>
                  <a:cubicBezTo>
                    <a:pt x="13707" y="12711"/>
                    <a:pt x="13768" y="12650"/>
                    <a:pt x="13849" y="12589"/>
                  </a:cubicBezTo>
                  <a:cubicBezTo>
                    <a:pt x="13829" y="12548"/>
                    <a:pt x="13808" y="12507"/>
                    <a:pt x="13788" y="12467"/>
                  </a:cubicBezTo>
                  <a:cubicBezTo>
                    <a:pt x="13849" y="12446"/>
                    <a:pt x="13910" y="12405"/>
                    <a:pt x="13971" y="12365"/>
                  </a:cubicBezTo>
                  <a:cubicBezTo>
                    <a:pt x="13971" y="12263"/>
                    <a:pt x="13992" y="12181"/>
                    <a:pt x="14012" y="12080"/>
                  </a:cubicBezTo>
                  <a:cubicBezTo>
                    <a:pt x="14032" y="12080"/>
                    <a:pt x="14094" y="12059"/>
                    <a:pt x="14134" y="12059"/>
                  </a:cubicBezTo>
                  <a:cubicBezTo>
                    <a:pt x="14155" y="11998"/>
                    <a:pt x="14155" y="11957"/>
                    <a:pt x="14155" y="11896"/>
                  </a:cubicBezTo>
                  <a:cubicBezTo>
                    <a:pt x="14195" y="11876"/>
                    <a:pt x="14236" y="11876"/>
                    <a:pt x="14277" y="11856"/>
                  </a:cubicBezTo>
                  <a:cubicBezTo>
                    <a:pt x="14277" y="11794"/>
                    <a:pt x="14256" y="11754"/>
                    <a:pt x="14256" y="11693"/>
                  </a:cubicBezTo>
                  <a:cubicBezTo>
                    <a:pt x="14269" y="11691"/>
                    <a:pt x="14281" y="11690"/>
                    <a:pt x="14292" y="11690"/>
                  </a:cubicBezTo>
                  <a:cubicBezTo>
                    <a:pt x="14410" y="11690"/>
                    <a:pt x="14469" y="11780"/>
                    <a:pt x="14562" y="11835"/>
                  </a:cubicBezTo>
                  <a:cubicBezTo>
                    <a:pt x="14399" y="12120"/>
                    <a:pt x="14256" y="12405"/>
                    <a:pt x="14094" y="12711"/>
                  </a:cubicBezTo>
                  <a:cubicBezTo>
                    <a:pt x="14114" y="12711"/>
                    <a:pt x="14134" y="12752"/>
                    <a:pt x="14175" y="12772"/>
                  </a:cubicBezTo>
                  <a:cubicBezTo>
                    <a:pt x="14073" y="12955"/>
                    <a:pt x="13992" y="13139"/>
                    <a:pt x="13910" y="13302"/>
                  </a:cubicBezTo>
                  <a:cubicBezTo>
                    <a:pt x="13829" y="13464"/>
                    <a:pt x="13727" y="13627"/>
                    <a:pt x="13645" y="13790"/>
                  </a:cubicBezTo>
                  <a:cubicBezTo>
                    <a:pt x="13605" y="13872"/>
                    <a:pt x="13564" y="13933"/>
                    <a:pt x="13523" y="13994"/>
                  </a:cubicBezTo>
                  <a:cubicBezTo>
                    <a:pt x="13442" y="14096"/>
                    <a:pt x="13381" y="14198"/>
                    <a:pt x="13340" y="14320"/>
                  </a:cubicBezTo>
                  <a:cubicBezTo>
                    <a:pt x="13320" y="14401"/>
                    <a:pt x="13279" y="14442"/>
                    <a:pt x="13197" y="14462"/>
                  </a:cubicBezTo>
                  <a:cubicBezTo>
                    <a:pt x="13177" y="14585"/>
                    <a:pt x="13177" y="14707"/>
                    <a:pt x="13034" y="14747"/>
                  </a:cubicBezTo>
                  <a:cubicBezTo>
                    <a:pt x="13055" y="14849"/>
                    <a:pt x="12953" y="14890"/>
                    <a:pt x="12933" y="14992"/>
                  </a:cubicBezTo>
                  <a:cubicBezTo>
                    <a:pt x="12933" y="15012"/>
                    <a:pt x="12953" y="15053"/>
                    <a:pt x="12973" y="15114"/>
                  </a:cubicBezTo>
                  <a:cubicBezTo>
                    <a:pt x="12946" y="15120"/>
                    <a:pt x="12920" y="15122"/>
                    <a:pt x="12896" y="15122"/>
                  </a:cubicBezTo>
                  <a:cubicBezTo>
                    <a:pt x="12828" y="15122"/>
                    <a:pt x="12768" y="15103"/>
                    <a:pt x="12709" y="15073"/>
                  </a:cubicBezTo>
                  <a:cubicBezTo>
                    <a:pt x="12688" y="14951"/>
                    <a:pt x="12810" y="14931"/>
                    <a:pt x="12851" y="14829"/>
                  </a:cubicBezTo>
                  <a:cubicBezTo>
                    <a:pt x="12851" y="14768"/>
                    <a:pt x="12851" y="14707"/>
                    <a:pt x="12831" y="14666"/>
                  </a:cubicBezTo>
                  <a:cubicBezTo>
                    <a:pt x="12872" y="14646"/>
                    <a:pt x="12912" y="14646"/>
                    <a:pt x="12933" y="14625"/>
                  </a:cubicBezTo>
                  <a:cubicBezTo>
                    <a:pt x="12892" y="14544"/>
                    <a:pt x="12851" y="14442"/>
                    <a:pt x="12810" y="14340"/>
                  </a:cubicBezTo>
                  <a:cubicBezTo>
                    <a:pt x="12716" y="14387"/>
                    <a:pt x="12633" y="14435"/>
                    <a:pt x="12535" y="14435"/>
                  </a:cubicBezTo>
                  <a:cubicBezTo>
                    <a:pt x="12506" y="14435"/>
                    <a:pt x="12476" y="14431"/>
                    <a:pt x="12444" y="14422"/>
                  </a:cubicBezTo>
                  <a:cubicBezTo>
                    <a:pt x="12403" y="14422"/>
                    <a:pt x="12342" y="14462"/>
                    <a:pt x="12261" y="14483"/>
                  </a:cubicBezTo>
                  <a:cubicBezTo>
                    <a:pt x="12179" y="14401"/>
                    <a:pt x="12098" y="14299"/>
                    <a:pt x="11996" y="14198"/>
                  </a:cubicBezTo>
                  <a:cubicBezTo>
                    <a:pt x="12016" y="14177"/>
                    <a:pt x="12037" y="14137"/>
                    <a:pt x="12077" y="14096"/>
                  </a:cubicBezTo>
                  <a:cubicBezTo>
                    <a:pt x="12037" y="13912"/>
                    <a:pt x="12179" y="13729"/>
                    <a:pt x="12220" y="13546"/>
                  </a:cubicBezTo>
                  <a:cubicBezTo>
                    <a:pt x="12240" y="13526"/>
                    <a:pt x="12261" y="13526"/>
                    <a:pt x="12301" y="13526"/>
                  </a:cubicBezTo>
                  <a:cubicBezTo>
                    <a:pt x="12362" y="13424"/>
                    <a:pt x="12403" y="13322"/>
                    <a:pt x="12403" y="13200"/>
                  </a:cubicBezTo>
                  <a:cubicBezTo>
                    <a:pt x="12525" y="13139"/>
                    <a:pt x="12403" y="12976"/>
                    <a:pt x="12505" y="12915"/>
                  </a:cubicBezTo>
                  <a:cubicBezTo>
                    <a:pt x="12627" y="12915"/>
                    <a:pt x="12749" y="12915"/>
                    <a:pt x="12872" y="12935"/>
                  </a:cubicBezTo>
                  <a:cubicBezTo>
                    <a:pt x="12851" y="12894"/>
                    <a:pt x="12810" y="12853"/>
                    <a:pt x="12770" y="12792"/>
                  </a:cubicBezTo>
                  <a:cubicBezTo>
                    <a:pt x="12790" y="12731"/>
                    <a:pt x="12810" y="12670"/>
                    <a:pt x="12831" y="12589"/>
                  </a:cubicBezTo>
                  <a:cubicBezTo>
                    <a:pt x="12810" y="12548"/>
                    <a:pt x="12790" y="12507"/>
                    <a:pt x="12790" y="12467"/>
                  </a:cubicBezTo>
                  <a:cubicBezTo>
                    <a:pt x="12790" y="12467"/>
                    <a:pt x="12790" y="12446"/>
                    <a:pt x="12810" y="12446"/>
                  </a:cubicBezTo>
                  <a:cubicBezTo>
                    <a:pt x="12872" y="12507"/>
                    <a:pt x="12933" y="12589"/>
                    <a:pt x="13014" y="12650"/>
                  </a:cubicBezTo>
                  <a:cubicBezTo>
                    <a:pt x="13055" y="12507"/>
                    <a:pt x="13014" y="12365"/>
                    <a:pt x="12933" y="12243"/>
                  </a:cubicBezTo>
                  <a:cubicBezTo>
                    <a:pt x="12953" y="12120"/>
                    <a:pt x="12953" y="11978"/>
                    <a:pt x="13034" y="11876"/>
                  </a:cubicBezTo>
                  <a:cubicBezTo>
                    <a:pt x="13116" y="11835"/>
                    <a:pt x="13197" y="11794"/>
                    <a:pt x="13299" y="11754"/>
                  </a:cubicBezTo>
                  <a:cubicBezTo>
                    <a:pt x="13259" y="11713"/>
                    <a:pt x="13238" y="11672"/>
                    <a:pt x="13197" y="11652"/>
                  </a:cubicBezTo>
                  <a:cubicBezTo>
                    <a:pt x="13209" y="11618"/>
                    <a:pt x="13282" y="11603"/>
                    <a:pt x="13372" y="11603"/>
                  </a:cubicBezTo>
                  <a:close/>
                  <a:moveTo>
                    <a:pt x="6375" y="14910"/>
                  </a:moveTo>
                  <a:cubicBezTo>
                    <a:pt x="6456" y="15012"/>
                    <a:pt x="6497" y="15073"/>
                    <a:pt x="6558" y="15155"/>
                  </a:cubicBezTo>
                  <a:cubicBezTo>
                    <a:pt x="6538" y="15257"/>
                    <a:pt x="6477" y="15277"/>
                    <a:pt x="6395" y="15277"/>
                  </a:cubicBezTo>
                  <a:cubicBezTo>
                    <a:pt x="6253" y="15277"/>
                    <a:pt x="6253" y="15257"/>
                    <a:pt x="6334" y="15134"/>
                  </a:cubicBezTo>
                  <a:lnTo>
                    <a:pt x="6334" y="15134"/>
                  </a:lnTo>
                  <a:cubicBezTo>
                    <a:pt x="6375" y="15175"/>
                    <a:pt x="6395" y="15216"/>
                    <a:pt x="6416" y="15257"/>
                  </a:cubicBezTo>
                  <a:cubicBezTo>
                    <a:pt x="6395" y="15175"/>
                    <a:pt x="6355" y="15114"/>
                    <a:pt x="6355" y="15033"/>
                  </a:cubicBezTo>
                  <a:cubicBezTo>
                    <a:pt x="6334" y="14992"/>
                    <a:pt x="6355" y="14971"/>
                    <a:pt x="6375" y="14910"/>
                  </a:cubicBezTo>
                  <a:close/>
                  <a:moveTo>
                    <a:pt x="12566" y="15216"/>
                  </a:moveTo>
                  <a:lnTo>
                    <a:pt x="12566" y="15216"/>
                  </a:lnTo>
                  <a:cubicBezTo>
                    <a:pt x="12709" y="15318"/>
                    <a:pt x="12709" y="15338"/>
                    <a:pt x="12586" y="15440"/>
                  </a:cubicBezTo>
                  <a:cubicBezTo>
                    <a:pt x="12525" y="15379"/>
                    <a:pt x="12546" y="15297"/>
                    <a:pt x="12566" y="15216"/>
                  </a:cubicBezTo>
                  <a:close/>
                  <a:moveTo>
                    <a:pt x="21079" y="15257"/>
                  </a:moveTo>
                  <a:cubicBezTo>
                    <a:pt x="21059" y="15358"/>
                    <a:pt x="21059" y="15399"/>
                    <a:pt x="21059" y="15481"/>
                  </a:cubicBezTo>
                  <a:cubicBezTo>
                    <a:pt x="20997" y="15440"/>
                    <a:pt x="20977" y="15420"/>
                    <a:pt x="20916" y="15379"/>
                  </a:cubicBezTo>
                  <a:cubicBezTo>
                    <a:pt x="20977" y="15338"/>
                    <a:pt x="20997" y="15318"/>
                    <a:pt x="21079" y="15257"/>
                  </a:cubicBezTo>
                  <a:close/>
                  <a:moveTo>
                    <a:pt x="20224" y="15542"/>
                  </a:moveTo>
                  <a:cubicBezTo>
                    <a:pt x="20366" y="15542"/>
                    <a:pt x="20468" y="15582"/>
                    <a:pt x="20509" y="15705"/>
                  </a:cubicBezTo>
                  <a:cubicBezTo>
                    <a:pt x="20494" y="15719"/>
                    <a:pt x="20480" y="15733"/>
                    <a:pt x="20473" y="15733"/>
                  </a:cubicBezTo>
                  <a:cubicBezTo>
                    <a:pt x="20470" y="15733"/>
                    <a:pt x="20468" y="15731"/>
                    <a:pt x="20468" y="15725"/>
                  </a:cubicBezTo>
                  <a:cubicBezTo>
                    <a:pt x="20386" y="15684"/>
                    <a:pt x="20305" y="15623"/>
                    <a:pt x="20224" y="15542"/>
                  </a:cubicBezTo>
                  <a:close/>
                  <a:moveTo>
                    <a:pt x="19918" y="15949"/>
                  </a:moveTo>
                  <a:lnTo>
                    <a:pt x="19918" y="15949"/>
                  </a:lnTo>
                  <a:cubicBezTo>
                    <a:pt x="19979" y="16010"/>
                    <a:pt x="20000" y="16071"/>
                    <a:pt x="19938" y="16112"/>
                  </a:cubicBezTo>
                  <a:cubicBezTo>
                    <a:pt x="19857" y="16071"/>
                    <a:pt x="19857" y="16030"/>
                    <a:pt x="19918" y="15949"/>
                  </a:cubicBezTo>
                  <a:close/>
                  <a:moveTo>
                    <a:pt x="20386" y="15827"/>
                  </a:moveTo>
                  <a:cubicBezTo>
                    <a:pt x="20427" y="15847"/>
                    <a:pt x="20448" y="15888"/>
                    <a:pt x="20468" y="15908"/>
                  </a:cubicBezTo>
                  <a:cubicBezTo>
                    <a:pt x="20529" y="15888"/>
                    <a:pt x="20570" y="15868"/>
                    <a:pt x="20611" y="15847"/>
                  </a:cubicBezTo>
                  <a:cubicBezTo>
                    <a:pt x="20712" y="15908"/>
                    <a:pt x="20692" y="16010"/>
                    <a:pt x="20712" y="16132"/>
                  </a:cubicBezTo>
                  <a:lnTo>
                    <a:pt x="20448" y="16132"/>
                  </a:lnTo>
                  <a:cubicBezTo>
                    <a:pt x="20427" y="16071"/>
                    <a:pt x="20427" y="16030"/>
                    <a:pt x="20407" y="15969"/>
                  </a:cubicBezTo>
                  <a:cubicBezTo>
                    <a:pt x="20386" y="15949"/>
                    <a:pt x="20366" y="15908"/>
                    <a:pt x="20346" y="15868"/>
                  </a:cubicBezTo>
                  <a:cubicBezTo>
                    <a:pt x="20366" y="15847"/>
                    <a:pt x="20366" y="15847"/>
                    <a:pt x="20386" y="15827"/>
                  </a:cubicBezTo>
                  <a:close/>
                  <a:moveTo>
                    <a:pt x="20753" y="15806"/>
                  </a:moveTo>
                  <a:lnTo>
                    <a:pt x="20753" y="15806"/>
                  </a:lnTo>
                  <a:cubicBezTo>
                    <a:pt x="20814" y="15868"/>
                    <a:pt x="20855" y="15908"/>
                    <a:pt x="20896" y="15969"/>
                  </a:cubicBezTo>
                  <a:cubicBezTo>
                    <a:pt x="20896" y="16010"/>
                    <a:pt x="20896" y="16051"/>
                    <a:pt x="20875" y="16153"/>
                  </a:cubicBezTo>
                  <a:cubicBezTo>
                    <a:pt x="20835" y="16010"/>
                    <a:pt x="20733" y="15949"/>
                    <a:pt x="20753" y="15806"/>
                  </a:cubicBezTo>
                  <a:close/>
                  <a:moveTo>
                    <a:pt x="5968" y="15399"/>
                  </a:moveTo>
                  <a:cubicBezTo>
                    <a:pt x="6008" y="15420"/>
                    <a:pt x="6008" y="15420"/>
                    <a:pt x="6049" y="15440"/>
                  </a:cubicBezTo>
                  <a:cubicBezTo>
                    <a:pt x="6049" y="15481"/>
                    <a:pt x="6029" y="15521"/>
                    <a:pt x="6029" y="15582"/>
                  </a:cubicBezTo>
                  <a:cubicBezTo>
                    <a:pt x="6054" y="15603"/>
                    <a:pt x="6075" y="15610"/>
                    <a:pt x="6092" y="15610"/>
                  </a:cubicBezTo>
                  <a:cubicBezTo>
                    <a:pt x="6145" y="15610"/>
                    <a:pt x="6171" y="15542"/>
                    <a:pt x="6232" y="15542"/>
                  </a:cubicBezTo>
                  <a:cubicBezTo>
                    <a:pt x="6334" y="15644"/>
                    <a:pt x="6558" y="15623"/>
                    <a:pt x="6619" y="15888"/>
                  </a:cubicBezTo>
                  <a:cubicBezTo>
                    <a:pt x="6579" y="15827"/>
                    <a:pt x="6558" y="15806"/>
                    <a:pt x="6538" y="15786"/>
                  </a:cubicBezTo>
                  <a:cubicBezTo>
                    <a:pt x="6538" y="15766"/>
                    <a:pt x="6517" y="15766"/>
                    <a:pt x="6517" y="15745"/>
                  </a:cubicBezTo>
                  <a:cubicBezTo>
                    <a:pt x="6477" y="15745"/>
                    <a:pt x="6436" y="15745"/>
                    <a:pt x="6334" y="15766"/>
                  </a:cubicBezTo>
                  <a:cubicBezTo>
                    <a:pt x="6395" y="15847"/>
                    <a:pt x="6456" y="15929"/>
                    <a:pt x="6497" y="15990"/>
                  </a:cubicBezTo>
                  <a:cubicBezTo>
                    <a:pt x="6472" y="16039"/>
                    <a:pt x="6433" y="16066"/>
                    <a:pt x="6387" y="16066"/>
                  </a:cubicBezTo>
                  <a:cubicBezTo>
                    <a:pt x="6358" y="16066"/>
                    <a:pt x="6326" y="16055"/>
                    <a:pt x="6293" y="16030"/>
                  </a:cubicBezTo>
                  <a:cubicBezTo>
                    <a:pt x="6293" y="16092"/>
                    <a:pt x="6273" y="16153"/>
                    <a:pt x="6273" y="16193"/>
                  </a:cubicBezTo>
                  <a:cubicBezTo>
                    <a:pt x="6260" y="16193"/>
                    <a:pt x="6246" y="16202"/>
                    <a:pt x="6238" y="16202"/>
                  </a:cubicBezTo>
                  <a:cubicBezTo>
                    <a:pt x="6235" y="16202"/>
                    <a:pt x="6232" y="16200"/>
                    <a:pt x="6232" y="16193"/>
                  </a:cubicBezTo>
                  <a:cubicBezTo>
                    <a:pt x="6192" y="16153"/>
                    <a:pt x="6131" y="16132"/>
                    <a:pt x="6110" y="16071"/>
                  </a:cubicBezTo>
                  <a:cubicBezTo>
                    <a:pt x="6069" y="15888"/>
                    <a:pt x="5947" y="15745"/>
                    <a:pt x="5825" y="15582"/>
                  </a:cubicBezTo>
                  <a:cubicBezTo>
                    <a:pt x="5886" y="15521"/>
                    <a:pt x="5927" y="15460"/>
                    <a:pt x="5968" y="15399"/>
                  </a:cubicBezTo>
                  <a:close/>
                  <a:moveTo>
                    <a:pt x="6456" y="16214"/>
                  </a:moveTo>
                  <a:cubicBezTo>
                    <a:pt x="6517" y="16255"/>
                    <a:pt x="6477" y="16295"/>
                    <a:pt x="6477" y="16336"/>
                  </a:cubicBezTo>
                  <a:cubicBezTo>
                    <a:pt x="6436" y="16336"/>
                    <a:pt x="6416" y="16316"/>
                    <a:pt x="6375" y="16316"/>
                  </a:cubicBezTo>
                  <a:cubicBezTo>
                    <a:pt x="6416" y="16275"/>
                    <a:pt x="6436" y="16234"/>
                    <a:pt x="6456" y="16214"/>
                  </a:cubicBezTo>
                  <a:close/>
                  <a:moveTo>
                    <a:pt x="16884" y="16234"/>
                  </a:moveTo>
                  <a:cubicBezTo>
                    <a:pt x="16945" y="16255"/>
                    <a:pt x="17006" y="16275"/>
                    <a:pt x="17087" y="16316"/>
                  </a:cubicBezTo>
                  <a:cubicBezTo>
                    <a:pt x="17047" y="16377"/>
                    <a:pt x="17047" y="16417"/>
                    <a:pt x="17026" y="16479"/>
                  </a:cubicBezTo>
                  <a:cubicBezTo>
                    <a:pt x="16940" y="16454"/>
                    <a:pt x="16860" y="16414"/>
                    <a:pt x="16784" y="16414"/>
                  </a:cubicBezTo>
                  <a:cubicBezTo>
                    <a:pt x="16735" y="16414"/>
                    <a:pt x="16687" y="16431"/>
                    <a:pt x="16639" y="16479"/>
                  </a:cubicBezTo>
                  <a:cubicBezTo>
                    <a:pt x="16598" y="16438"/>
                    <a:pt x="16578" y="16417"/>
                    <a:pt x="16537" y="16377"/>
                  </a:cubicBezTo>
                  <a:cubicBezTo>
                    <a:pt x="16578" y="16336"/>
                    <a:pt x="16619" y="16295"/>
                    <a:pt x="16639" y="16255"/>
                  </a:cubicBezTo>
                  <a:cubicBezTo>
                    <a:pt x="16741" y="16255"/>
                    <a:pt x="16823" y="16234"/>
                    <a:pt x="16884" y="16234"/>
                  </a:cubicBezTo>
                  <a:close/>
                  <a:moveTo>
                    <a:pt x="20549" y="16316"/>
                  </a:moveTo>
                  <a:cubicBezTo>
                    <a:pt x="20570" y="16356"/>
                    <a:pt x="20570" y="16397"/>
                    <a:pt x="20590" y="16479"/>
                  </a:cubicBezTo>
                  <a:cubicBezTo>
                    <a:pt x="20488" y="16438"/>
                    <a:pt x="20427" y="16417"/>
                    <a:pt x="20346" y="16397"/>
                  </a:cubicBezTo>
                  <a:cubicBezTo>
                    <a:pt x="20346" y="16377"/>
                    <a:pt x="20366" y="16356"/>
                    <a:pt x="20366" y="16316"/>
                  </a:cubicBezTo>
                  <a:close/>
                  <a:moveTo>
                    <a:pt x="6090" y="16295"/>
                  </a:moveTo>
                  <a:cubicBezTo>
                    <a:pt x="6171" y="16295"/>
                    <a:pt x="6232" y="16316"/>
                    <a:pt x="6314" y="16316"/>
                  </a:cubicBezTo>
                  <a:cubicBezTo>
                    <a:pt x="6293" y="16377"/>
                    <a:pt x="6273" y="16438"/>
                    <a:pt x="6253" y="16499"/>
                  </a:cubicBezTo>
                  <a:cubicBezTo>
                    <a:pt x="6151" y="16458"/>
                    <a:pt x="6110" y="16397"/>
                    <a:pt x="6090" y="16295"/>
                  </a:cubicBezTo>
                  <a:close/>
                  <a:moveTo>
                    <a:pt x="15275" y="16479"/>
                  </a:moveTo>
                  <a:cubicBezTo>
                    <a:pt x="15315" y="16499"/>
                    <a:pt x="15336" y="16499"/>
                    <a:pt x="15397" y="16499"/>
                  </a:cubicBezTo>
                  <a:cubicBezTo>
                    <a:pt x="15377" y="16560"/>
                    <a:pt x="15377" y="16560"/>
                    <a:pt x="15356" y="16601"/>
                  </a:cubicBezTo>
                  <a:cubicBezTo>
                    <a:pt x="15315" y="16560"/>
                    <a:pt x="15295" y="16540"/>
                    <a:pt x="15254" y="16519"/>
                  </a:cubicBezTo>
                  <a:cubicBezTo>
                    <a:pt x="15254" y="16499"/>
                    <a:pt x="15275" y="16499"/>
                    <a:pt x="15275" y="16479"/>
                  </a:cubicBezTo>
                  <a:close/>
                  <a:moveTo>
                    <a:pt x="20224" y="16588"/>
                  </a:moveTo>
                  <a:cubicBezTo>
                    <a:pt x="20242" y="16588"/>
                    <a:pt x="20262" y="16592"/>
                    <a:pt x="20285" y="16601"/>
                  </a:cubicBezTo>
                  <a:cubicBezTo>
                    <a:pt x="20285" y="16641"/>
                    <a:pt x="20264" y="16682"/>
                    <a:pt x="20264" y="16723"/>
                  </a:cubicBezTo>
                  <a:cubicBezTo>
                    <a:pt x="20264" y="16764"/>
                    <a:pt x="20264" y="16804"/>
                    <a:pt x="20264" y="16865"/>
                  </a:cubicBezTo>
                  <a:cubicBezTo>
                    <a:pt x="20203" y="16886"/>
                    <a:pt x="20142" y="16927"/>
                    <a:pt x="20081" y="16947"/>
                  </a:cubicBezTo>
                  <a:cubicBezTo>
                    <a:pt x="20040" y="16927"/>
                    <a:pt x="19979" y="16865"/>
                    <a:pt x="19918" y="16825"/>
                  </a:cubicBezTo>
                  <a:cubicBezTo>
                    <a:pt x="19900" y="16789"/>
                    <a:pt x="19898" y="16736"/>
                    <a:pt x="19883" y="16682"/>
                  </a:cubicBezTo>
                  <a:lnTo>
                    <a:pt x="20000" y="16682"/>
                  </a:lnTo>
                  <a:cubicBezTo>
                    <a:pt x="20000" y="16662"/>
                    <a:pt x="20020" y="16641"/>
                    <a:pt x="20040" y="16641"/>
                  </a:cubicBezTo>
                  <a:lnTo>
                    <a:pt x="20101" y="16682"/>
                  </a:lnTo>
                  <a:cubicBezTo>
                    <a:pt x="20133" y="16635"/>
                    <a:pt x="20164" y="16588"/>
                    <a:pt x="20224" y="16588"/>
                  </a:cubicBezTo>
                  <a:close/>
                  <a:moveTo>
                    <a:pt x="20549" y="16906"/>
                  </a:moveTo>
                  <a:cubicBezTo>
                    <a:pt x="20631" y="17008"/>
                    <a:pt x="20549" y="17069"/>
                    <a:pt x="20509" y="17151"/>
                  </a:cubicBezTo>
                  <a:cubicBezTo>
                    <a:pt x="20468" y="17130"/>
                    <a:pt x="20468" y="17110"/>
                    <a:pt x="20427" y="17090"/>
                  </a:cubicBezTo>
                  <a:cubicBezTo>
                    <a:pt x="20468" y="17028"/>
                    <a:pt x="20509" y="16988"/>
                    <a:pt x="20549" y="16906"/>
                  </a:cubicBezTo>
                  <a:close/>
                  <a:moveTo>
                    <a:pt x="19714" y="16967"/>
                  </a:moveTo>
                  <a:cubicBezTo>
                    <a:pt x="19735" y="16988"/>
                    <a:pt x="19755" y="16988"/>
                    <a:pt x="19755" y="17008"/>
                  </a:cubicBezTo>
                  <a:cubicBezTo>
                    <a:pt x="19755" y="17064"/>
                    <a:pt x="19755" y="17103"/>
                    <a:pt x="19739" y="17157"/>
                  </a:cubicBezTo>
                  <a:lnTo>
                    <a:pt x="19739" y="17157"/>
                  </a:lnTo>
                  <a:cubicBezTo>
                    <a:pt x="19738" y="17155"/>
                    <a:pt x="19736" y="17153"/>
                    <a:pt x="19735" y="17151"/>
                  </a:cubicBezTo>
                  <a:cubicBezTo>
                    <a:pt x="19714" y="17130"/>
                    <a:pt x="19674" y="17130"/>
                    <a:pt x="19633" y="17110"/>
                  </a:cubicBezTo>
                  <a:cubicBezTo>
                    <a:pt x="19633" y="17069"/>
                    <a:pt x="19633" y="17028"/>
                    <a:pt x="19633" y="16988"/>
                  </a:cubicBezTo>
                  <a:cubicBezTo>
                    <a:pt x="19674" y="16967"/>
                    <a:pt x="19694" y="16967"/>
                    <a:pt x="19714" y="16967"/>
                  </a:cubicBezTo>
                  <a:close/>
                  <a:moveTo>
                    <a:pt x="15601" y="16703"/>
                  </a:moveTo>
                  <a:cubicBezTo>
                    <a:pt x="15682" y="16703"/>
                    <a:pt x="15662" y="16804"/>
                    <a:pt x="15723" y="16845"/>
                  </a:cubicBezTo>
                  <a:cubicBezTo>
                    <a:pt x="15763" y="16865"/>
                    <a:pt x="15804" y="16927"/>
                    <a:pt x="15845" y="16988"/>
                  </a:cubicBezTo>
                  <a:cubicBezTo>
                    <a:pt x="15804" y="17028"/>
                    <a:pt x="15763" y="17069"/>
                    <a:pt x="15723" y="17110"/>
                  </a:cubicBezTo>
                  <a:cubicBezTo>
                    <a:pt x="15743" y="17151"/>
                    <a:pt x="15743" y="17191"/>
                    <a:pt x="15743" y="17252"/>
                  </a:cubicBezTo>
                  <a:cubicBezTo>
                    <a:pt x="15730" y="17252"/>
                    <a:pt x="15707" y="17261"/>
                    <a:pt x="15687" y="17261"/>
                  </a:cubicBezTo>
                  <a:cubicBezTo>
                    <a:pt x="15678" y="17261"/>
                    <a:pt x="15668" y="17259"/>
                    <a:pt x="15662" y="17252"/>
                  </a:cubicBezTo>
                  <a:cubicBezTo>
                    <a:pt x="15622" y="17232"/>
                    <a:pt x="15601" y="17212"/>
                    <a:pt x="15562" y="17173"/>
                  </a:cubicBezTo>
                  <a:lnTo>
                    <a:pt x="15562" y="17173"/>
                  </a:lnTo>
                  <a:cubicBezTo>
                    <a:pt x="15580" y="17016"/>
                    <a:pt x="15581" y="16859"/>
                    <a:pt x="15601" y="16703"/>
                  </a:cubicBezTo>
                  <a:close/>
                  <a:moveTo>
                    <a:pt x="19938" y="16967"/>
                  </a:moveTo>
                  <a:cubicBezTo>
                    <a:pt x="19979" y="16988"/>
                    <a:pt x="20020" y="17008"/>
                    <a:pt x="20061" y="17028"/>
                  </a:cubicBezTo>
                  <a:cubicBezTo>
                    <a:pt x="20020" y="17110"/>
                    <a:pt x="19959" y="17171"/>
                    <a:pt x="19898" y="17252"/>
                  </a:cubicBezTo>
                  <a:cubicBezTo>
                    <a:pt x="19877" y="17273"/>
                    <a:pt x="19837" y="17273"/>
                    <a:pt x="19816" y="17293"/>
                  </a:cubicBezTo>
                  <a:cubicBezTo>
                    <a:pt x="19797" y="17255"/>
                    <a:pt x="19778" y="17217"/>
                    <a:pt x="19742" y="17161"/>
                  </a:cubicBezTo>
                  <a:lnTo>
                    <a:pt x="19742" y="17161"/>
                  </a:lnTo>
                  <a:cubicBezTo>
                    <a:pt x="19801" y="17085"/>
                    <a:pt x="19860" y="17026"/>
                    <a:pt x="19938" y="16967"/>
                  </a:cubicBezTo>
                  <a:close/>
                  <a:moveTo>
                    <a:pt x="11895" y="17143"/>
                  </a:moveTo>
                  <a:cubicBezTo>
                    <a:pt x="11931" y="17143"/>
                    <a:pt x="11950" y="17166"/>
                    <a:pt x="11935" y="17212"/>
                  </a:cubicBezTo>
                  <a:cubicBezTo>
                    <a:pt x="11935" y="17232"/>
                    <a:pt x="11894" y="17252"/>
                    <a:pt x="11813" y="17314"/>
                  </a:cubicBezTo>
                  <a:cubicBezTo>
                    <a:pt x="11833" y="17212"/>
                    <a:pt x="11833" y="17171"/>
                    <a:pt x="11853" y="17151"/>
                  </a:cubicBezTo>
                  <a:cubicBezTo>
                    <a:pt x="11869" y="17146"/>
                    <a:pt x="11883" y="17143"/>
                    <a:pt x="11895" y="17143"/>
                  </a:cubicBezTo>
                  <a:close/>
                  <a:moveTo>
                    <a:pt x="15193" y="17090"/>
                  </a:moveTo>
                  <a:cubicBezTo>
                    <a:pt x="15275" y="17130"/>
                    <a:pt x="15336" y="17191"/>
                    <a:pt x="15417" y="17232"/>
                  </a:cubicBezTo>
                  <a:cubicBezTo>
                    <a:pt x="15438" y="17191"/>
                    <a:pt x="15458" y="17151"/>
                    <a:pt x="15499" y="17110"/>
                  </a:cubicBezTo>
                  <a:cubicBezTo>
                    <a:pt x="15517" y="17128"/>
                    <a:pt x="15535" y="17163"/>
                    <a:pt x="15554" y="17185"/>
                  </a:cubicBezTo>
                  <a:lnTo>
                    <a:pt x="15554" y="17185"/>
                  </a:lnTo>
                  <a:cubicBezTo>
                    <a:pt x="15511" y="17275"/>
                    <a:pt x="15433" y="17294"/>
                    <a:pt x="15336" y="17314"/>
                  </a:cubicBezTo>
                  <a:cubicBezTo>
                    <a:pt x="15275" y="17314"/>
                    <a:pt x="15214" y="17273"/>
                    <a:pt x="15153" y="17191"/>
                  </a:cubicBezTo>
                  <a:cubicBezTo>
                    <a:pt x="15173" y="17171"/>
                    <a:pt x="15173" y="17130"/>
                    <a:pt x="15193" y="17090"/>
                  </a:cubicBezTo>
                  <a:close/>
                  <a:moveTo>
                    <a:pt x="5662" y="17334"/>
                  </a:moveTo>
                  <a:cubicBezTo>
                    <a:pt x="5683" y="17395"/>
                    <a:pt x="5683" y="17415"/>
                    <a:pt x="5703" y="17436"/>
                  </a:cubicBezTo>
                  <a:cubicBezTo>
                    <a:pt x="5642" y="17497"/>
                    <a:pt x="5581" y="17538"/>
                    <a:pt x="5520" y="17599"/>
                  </a:cubicBezTo>
                  <a:cubicBezTo>
                    <a:pt x="5458" y="17558"/>
                    <a:pt x="5418" y="17517"/>
                    <a:pt x="5357" y="17497"/>
                  </a:cubicBezTo>
                  <a:cubicBezTo>
                    <a:pt x="5377" y="17456"/>
                    <a:pt x="5377" y="17436"/>
                    <a:pt x="5397" y="17436"/>
                  </a:cubicBezTo>
                  <a:cubicBezTo>
                    <a:pt x="5479" y="17395"/>
                    <a:pt x="5560" y="17375"/>
                    <a:pt x="5662" y="17334"/>
                  </a:cubicBezTo>
                  <a:close/>
                  <a:moveTo>
                    <a:pt x="19816" y="17293"/>
                  </a:moveTo>
                  <a:lnTo>
                    <a:pt x="19816" y="17293"/>
                  </a:lnTo>
                  <a:cubicBezTo>
                    <a:pt x="19776" y="17375"/>
                    <a:pt x="19776" y="17476"/>
                    <a:pt x="19816" y="17558"/>
                  </a:cubicBezTo>
                  <a:cubicBezTo>
                    <a:pt x="19776" y="17578"/>
                    <a:pt x="19755" y="17619"/>
                    <a:pt x="19735" y="17639"/>
                  </a:cubicBezTo>
                  <a:cubicBezTo>
                    <a:pt x="19714" y="17639"/>
                    <a:pt x="19674" y="17660"/>
                    <a:pt x="19653" y="17680"/>
                  </a:cubicBezTo>
                  <a:cubicBezTo>
                    <a:pt x="19633" y="17619"/>
                    <a:pt x="19613" y="17578"/>
                    <a:pt x="19592" y="17517"/>
                  </a:cubicBezTo>
                  <a:cubicBezTo>
                    <a:pt x="19653" y="17436"/>
                    <a:pt x="19694" y="17334"/>
                    <a:pt x="19816" y="17293"/>
                  </a:cubicBezTo>
                  <a:close/>
                  <a:moveTo>
                    <a:pt x="15519" y="17395"/>
                  </a:moveTo>
                  <a:cubicBezTo>
                    <a:pt x="15539" y="17436"/>
                    <a:pt x="15560" y="17476"/>
                    <a:pt x="15580" y="17497"/>
                  </a:cubicBezTo>
                  <a:cubicBezTo>
                    <a:pt x="15539" y="17639"/>
                    <a:pt x="15499" y="17782"/>
                    <a:pt x="15458" y="17924"/>
                  </a:cubicBezTo>
                  <a:cubicBezTo>
                    <a:pt x="15377" y="17924"/>
                    <a:pt x="15377" y="17884"/>
                    <a:pt x="15377" y="17843"/>
                  </a:cubicBezTo>
                  <a:cubicBezTo>
                    <a:pt x="15356" y="17721"/>
                    <a:pt x="15356" y="17599"/>
                    <a:pt x="15336" y="17456"/>
                  </a:cubicBezTo>
                  <a:cubicBezTo>
                    <a:pt x="15341" y="17446"/>
                    <a:pt x="15347" y="17442"/>
                    <a:pt x="15355" y="17442"/>
                  </a:cubicBezTo>
                  <a:cubicBezTo>
                    <a:pt x="15378" y="17442"/>
                    <a:pt x="15412" y="17476"/>
                    <a:pt x="15458" y="17476"/>
                  </a:cubicBezTo>
                  <a:cubicBezTo>
                    <a:pt x="15478" y="17436"/>
                    <a:pt x="15478" y="17436"/>
                    <a:pt x="15478" y="17415"/>
                  </a:cubicBezTo>
                  <a:cubicBezTo>
                    <a:pt x="15478" y="17415"/>
                    <a:pt x="15499" y="17395"/>
                    <a:pt x="15519" y="17395"/>
                  </a:cubicBezTo>
                  <a:close/>
                  <a:moveTo>
                    <a:pt x="19511" y="17741"/>
                  </a:moveTo>
                  <a:cubicBezTo>
                    <a:pt x="19572" y="17782"/>
                    <a:pt x="19531" y="17823"/>
                    <a:pt x="19531" y="17843"/>
                  </a:cubicBezTo>
                  <a:cubicBezTo>
                    <a:pt x="19511" y="17863"/>
                    <a:pt x="19531" y="17904"/>
                    <a:pt x="19531" y="17965"/>
                  </a:cubicBezTo>
                  <a:cubicBezTo>
                    <a:pt x="19490" y="17904"/>
                    <a:pt x="19450" y="17863"/>
                    <a:pt x="19409" y="17823"/>
                  </a:cubicBezTo>
                  <a:cubicBezTo>
                    <a:pt x="19450" y="17782"/>
                    <a:pt x="19490" y="17762"/>
                    <a:pt x="19511" y="17741"/>
                  </a:cubicBezTo>
                  <a:close/>
                  <a:moveTo>
                    <a:pt x="20020" y="17746"/>
                  </a:moveTo>
                  <a:cubicBezTo>
                    <a:pt x="20039" y="17746"/>
                    <a:pt x="20059" y="17751"/>
                    <a:pt x="20081" y="17762"/>
                  </a:cubicBezTo>
                  <a:cubicBezTo>
                    <a:pt x="20162" y="17863"/>
                    <a:pt x="20020" y="17904"/>
                    <a:pt x="20020" y="18006"/>
                  </a:cubicBezTo>
                  <a:cubicBezTo>
                    <a:pt x="19979" y="17945"/>
                    <a:pt x="19938" y="17904"/>
                    <a:pt x="19898" y="17843"/>
                  </a:cubicBezTo>
                  <a:cubicBezTo>
                    <a:pt x="19928" y="17783"/>
                    <a:pt x="19968" y="17746"/>
                    <a:pt x="20020" y="17746"/>
                  </a:cubicBezTo>
                  <a:close/>
                  <a:moveTo>
                    <a:pt x="15275" y="17904"/>
                  </a:moveTo>
                  <a:cubicBezTo>
                    <a:pt x="15295" y="17924"/>
                    <a:pt x="15336" y="17965"/>
                    <a:pt x="15336" y="17986"/>
                  </a:cubicBezTo>
                  <a:cubicBezTo>
                    <a:pt x="15356" y="18026"/>
                    <a:pt x="15377" y="18067"/>
                    <a:pt x="15397" y="18128"/>
                  </a:cubicBezTo>
                  <a:cubicBezTo>
                    <a:pt x="15356" y="18149"/>
                    <a:pt x="15336" y="18149"/>
                    <a:pt x="15295" y="18169"/>
                  </a:cubicBezTo>
                  <a:cubicBezTo>
                    <a:pt x="15254" y="18108"/>
                    <a:pt x="15193" y="18026"/>
                    <a:pt x="15132" y="17945"/>
                  </a:cubicBezTo>
                  <a:cubicBezTo>
                    <a:pt x="15193" y="17924"/>
                    <a:pt x="15234" y="17904"/>
                    <a:pt x="15275" y="17904"/>
                  </a:cubicBezTo>
                  <a:close/>
                  <a:moveTo>
                    <a:pt x="19674" y="18047"/>
                  </a:moveTo>
                  <a:cubicBezTo>
                    <a:pt x="19735" y="18047"/>
                    <a:pt x="19796" y="18067"/>
                    <a:pt x="19898" y="18067"/>
                  </a:cubicBezTo>
                  <a:cubicBezTo>
                    <a:pt x="19837" y="18128"/>
                    <a:pt x="19796" y="18149"/>
                    <a:pt x="19755" y="18169"/>
                  </a:cubicBezTo>
                  <a:cubicBezTo>
                    <a:pt x="19694" y="18149"/>
                    <a:pt x="19674" y="18108"/>
                    <a:pt x="19633" y="18087"/>
                  </a:cubicBezTo>
                  <a:cubicBezTo>
                    <a:pt x="19653" y="18067"/>
                    <a:pt x="19674" y="18047"/>
                    <a:pt x="19674" y="18047"/>
                  </a:cubicBezTo>
                  <a:close/>
                  <a:moveTo>
                    <a:pt x="11650" y="17863"/>
                  </a:moveTo>
                  <a:cubicBezTo>
                    <a:pt x="11690" y="17904"/>
                    <a:pt x="11711" y="17945"/>
                    <a:pt x="11751" y="17986"/>
                  </a:cubicBezTo>
                  <a:cubicBezTo>
                    <a:pt x="11690" y="18087"/>
                    <a:pt x="11670" y="18210"/>
                    <a:pt x="11568" y="18271"/>
                  </a:cubicBezTo>
                  <a:cubicBezTo>
                    <a:pt x="11446" y="18230"/>
                    <a:pt x="11466" y="18128"/>
                    <a:pt x="11426" y="18047"/>
                  </a:cubicBezTo>
                  <a:cubicBezTo>
                    <a:pt x="11385" y="18047"/>
                    <a:pt x="11344" y="18026"/>
                    <a:pt x="11263" y="18006"/>
                  </a:cubicBezTo>
                  <a:cubicBezTo>
                    <a:pt x="11426" y="17945"/>
                    <a:pt x="11527" y="17904"/>
                    <a:pt x="11650" y="17863"/>
                  </a:cubicBezTo>
                  <a:close/>
                  <a:moveTo>
                    <a:pt x="18859" y="18169"/>
                  </a:moveTo>
                  <a:cubicBezTo>
                    <a:pt x="18920" y="18189"/>
                    <a:pt x="18981" y="18189"/>
                    <a:pt x="19103" y="18210"/>
                  </a:cubicBezTo>
                  <a:cubicBezTo>
                    <a:pt x="19002" y="18250"/>
                    <a:pt x="18961" y="18271"/>
                    <a:pt x="18879" y="18311"/>
                  </a:cubicBezTo>
                  <a:cubicBezTo>
                    <a:pt x="18879" y="18250"/>
                    <a:pt x="18879" y="18230"/>
                    <a:pt x="18859" y="18169"/>
                  </a:cubicBezTo>
                  <a:close/>
                  <a:moveTo>
                    <a:pt x="15173" y="18210"/>
                  </a:moveTo>
                  <a:cubicBezTo>
                    <a:pt x="15193" y="18230"/>
                    <a:pt x="15234" y="18250"/>
                    <a:pt x="15275" y="18291"/>
                  </a:cubicBezTo>
                  <a:cubicBezTo>
                    <a:pt x="15254" y="18311"/>
                    <a:pt x="15234" y="18332"/>
                    <a:pt x="15214" y="18373"/>
                  </a:cubicBezTo>
                  <a:cubicBezTo>
                    <a:pt x="15153" y="18332"/>
                    <a:pt x="15112" y="18311"/>
                    <a:pt x="15173" y="18210"/>
                  </a:cubicBezTo>
                  <a:close/>
                  <a:moveTo>
                    <a:pt x="5214" y="17945"/>
                  </a:moveTo>
                  <a:cubicBezTo>
                    <a:pt x="5296" y="17986"/>
                    <a:pt x="5357" y="18047"/>
                    <a:pt x="5418" y="18108"/>
                  </a:cubicBezTo>
                  <a:cubicBezTo>
                    <a:pt x="5458" y="18189"/>
                    <a:pt x="5560" y="18210"/>
                    <a:pt x="5560" y="18332"/>
                  </a:cubicBezTo>
                  <a:cubicBezTo>
                    <a:pt x="5520" y="18352"/>
                    <a:pt x="5479" y="18373"/>
                    <a:pt x="5438" y="18373"/>
                  </a:cubicBezTo>
                  <a:cubicBezTo>
                    <a:pt x="5361" y="18353"/>
                    <a:pt x="5447" y="18208"/>
                    <a:pt x="5322" y="18208"/>
                  </a:cubicBezTo>
                  <a:cubicBezTo>
                    <a:pt x="5314" y="18208"/>
                    <a:pt x="5305" y="18208"/>
                    <a:pt x="5296" y="18210"/>
                  </a:cubicBezTo>
                  <a:cubicBezTo>
                    <a:pt x="5296" y="18250"/>
                    <a:pt x="5316" y="18291"/>
                    <a:pt x="5316" y="18332"/>
                  </a:cubicBezTo>
                  <a:cubicBezTo>
                    <a:pt x="5336" y="18373"/>
                    <a:pt x="5336" y="18393"/>
                    <a:pt x="5357" y="18434"/>
                  </a:cubicBezTo>
                  <a:cubicBezTo>
                    <a:pt x="5275" y="18454"/>
                    <a:pt x="5214" y="18474"/>
                    <a:pt x="5153" y="18495"/>
                  </a:cubicBezTo>
                  <a:cubicBezTo>
                    <a:pt x="5072" y="18413"/>
                    <a:pt x="5051" y="18311"/>
                    <a:pt x="5112" y="18250"/>
                  </a:cubicBezTo>
                  <a:cubicBezTo>
                    <a:pt x="5194" y="18169"/>
                    <a:pt x="5173" y="18067"/>
                    <a:pt x="5214" y="17945"/>
                  </a:cubicBezTo>
                  <a:close/>
                  <a:moveTo>
                    <a:pt x="19694" y="18352"/>
                  </a:moveTo>
                  <a:cubicBezTo>
                    <a:pt x="19816" y="18393"/>
                    <a:pt x="19816" y="18393"/>
                    <a:pt x="19755" y="18495"/>
                  </a:cubicBezTo>
                  <a:cubicBezTo>
                    <a:pt x="19735" y="18454"/>
                    <a:pt x="19714" y="18413"/>
                    <a:pt x="19694" y="18352"/>
                  </a:cubicBezTo>
                  <a:close/>
                  <a:moveTo>
                    <a:pt x="19287" y="18108"/>
                  </a:moveTo>
                  <a:cubicBezTo>
                    <a:pt x="19348" y="18189"/>
                    <a:pt x="19368" y="18230"/>
                    <a:pt x="19389" y="18271"/>
                  </a:cubicBezTo>
                  <a:cubicBezTo>
                    <a:pt x="19368" y="18393"/>
                    <a:pt x="19368" y="18393"/>
                    <a:pt x="19389" y="18576"/>
                  </a:cubicBezTo>
                  <a:cubicBezTo>
                    <a:pt x="19348" y="18556"/>
                    <a:pt x="19307" y="18556"/>
                    <a:pt x="19246" y="18535"/>
                  </a:cubicBezTo>
                  <a:cubicBezTo>
                    <a:pt x="19287" y="18393"/>
                    <a:pt x="19144" y="18271"/>
                    <a:pt x="19287" y="18108"/>
                  </a:cubicBezTo>
                  <a:close/>
                  <a:moveTo>
                    <a:pt x="15947" y="18597"/>
                  </a:moveTo>
                  <a:cubicBezTo>
                    <a:pt x="15967" y="18617"/>
                    <a:pt x="15988" y="18637"/>
                    <a:pt x="16008" y="18658"/>
                  </a:cubicBezTo>
                  <a:cubicBezTo>
                    <a:pt x="15988" y="18698"/>
                    <a:pt x="15947" y="18739"/>
                    <a:pt x="15926" y="18759"/>
                  </a:cubicBezTo>
                  <a:cubicBezTo>
                    <a:pt x="15845" y="18719"/>
                    <a:pt x="15865" y="18698"/>
                    <a:pt x="15947" y="18597"/>
                  </a:cubicBezTo>
                  <a:close/>
                  <a:moveTo>
                    <a:pt x="17698" y="18759"/>
                  </a:moveTo>
                  <a:cubicBezTo>
                    <a:pt x="17841" y="18780"/>
                    <a:pt x="17943" y="18841"/>
                    <a:pt x="18004" y="18963"/>
                  </a:cubicBezTo>
                  <a:cubicBezTo>
                    <a:pt x="17993" y="18967"/>
                    <a:pt x="17983" y="18969"/>
                    <a:pt x="17973" y="18969"/>
                  </a:cubicBezTo>
                  <a:cubicBezTo>
                    <a:pt x="17916" y="18969"/>
                    <a:pt x="17871" y="18908"/>
                    <a:pt x="17819" y="18908"/>
                  </a:cubicBezTo>
                  <a:cubicBezTo>
                    <a:pt x="17794" y="18908"/>
                    <a:pt x="17768" y="18922"/>
                    <a:pt x="17739" y="18963"/>
                  </a:cubicBezTo>
                  <a:cubicBezTo>
                    <a:pt x="17800" y="19045"/>
                    <a:pt x="17861" y="19106"/>
                    <a:pt x="17902" y="19187"/>
                  </a:cubicBezTo>
                  <a:cubicBezTo>
                    <a:pt x="17891" y="19221"/>
                    <a:pt x="17873" y="19236"/>
                    <a:pt x="17853" y="19236"/>
                  </a:cubicBezTo>
                  <a:cubicBezTo>
                    <a:pt x="17837" y="19236"/>
                    <a:pt x="17818" y="19226"/>
                    <a:pt x="17800" y="19208"/>
                  </a:cubicBezTo>
                  <a:cubicBezTo>
                    <a:pt x="17759" y="19187"/>
                    <a:pt x="17719" y="19187"/>
                    <a:pt x="17657" y="19167"/>
                  </a:cubicBezTo>
                  <a:cubicBezTo>
                    <a:pt x="17637" y="19126"/>
                    <a:pt x="17637" y="19065"/>
                    <a:pt x="17596" y="19004"/>
                  </a:cubicBezTo>
                  <a:cubicBezTo>
                    <a:pt x="17637" y="18922"/>
                    <a:pt x="17678" y="18841"/>
                    <a:pt x="17698" y="18759"/>
                  </a:cubicBezTo>
                  <a:close/>
                  <a:moveTo>
                    <a:pt x="17515" y="19167"/>
                  </a:moveTo>
                  <a:cubicBezTo>
                    <a:pt x="17576" y="19208"/>
                    <a:pt x="17637" y="19228"/>
                    <a:pt x="17678" y="19248"/>
                  </a:cubicBezTo>
                  <a:cubicBezTo>
                    <a:pt x="17678" y="19269"/>
                    <a:pt x="17678" y="19289"/>
                    <a:pt x="17657" y="19309"/>
                  </a:cubicBezTo>
                  <a:cubicBezTo>
                    <a:pt x="17596" y="19330"/>
                    <a:pt x="17535" y="19350"/>
                    <a:pt x="17454" y="19391"/>
                  </a:cubicBezTo>
                  <a:cubicBezTo>
                    <a:pt x="17474" y="19309"/>
                    <a:pt x="17495" y="19248"/>
                    <a:pt x="17515" y="19167"/>
                  </a:cubicBezTo>
                  <a:close/>
                  <a:moveTo>
                    <a:pt x="14704" y="19289"/>
                  </a:moveTo>
                  <a:cubicBezTo>
                    <a:pt x="14745" y="19289"/>
                    <a:pt x="14806" y="19289"/>
                    <a:pt x="14806" y="19309"/>
                  </a:cubicBezTo>
                  <a:cubicBezTo>
                    <a:pt x="14867" y="19350"/>
                    <a:pt x="14867" y="19391"/>
                    <a:pt x="14766" y="19452"/>
                  </a:cubicBezTo>
                  <a:cubicBezTo>
                    <a:pt x="14745" y="19391"/>
                    <a:pt x="14745" y="19350"/>
                    <a:pt x="14704" y="19289"/>
                  </a:cubicBezTo>
                  <a:close/>
                  <a:moveTo>
                    <a:pt x="7821" y="19370"/>
                  </a:moveTo>
                  <a:lnTo>
                    <a:pt x="7821" y="19370"/>
                  </a:lnTo>
                  <a:cubicBezTo>
                    <a:pt x="7902" y="19452"/>
                    <a:pt x="7841" y="19493"/>
                    <a:pt x="7801" y="19554"/>
                  </a:cubicBezTo>
                  <a:cubicBezTo>
                    <a:pt x="7780" y="19472"/>
                    <a:pt x="7780" y="19472"/>
                    <a:pt x="7821" y="19370"/>
                  </a:cubicBezTo>
                  <a:close/>
                  <a:moveTo>
                    <a:pt x="8289" y="19330"/>
                  </a:moveTo>
                  <a:cubicBezTo>
                    <a:pt x="8371" y="19370"/>
                    <a:pt x="8411" y="19411"/>
                    <a:pt x="8473" y="19452"/>
                  </a:cubicBezTo>
                  <a:cubicBezTo>
                    <a:pt x="8452" y="19493"/>
                    <a:pt x="8432" y="19513"/>
                    <a:pt x="8411" y="19554"/>
                  </a:cubicBezTo>
                  <a:cubicBezTo>
                    <a:pt x="8350" y="19533"/>
                    <a:pt x="8289" y="19493"/>
                    <a:pt x="8249" y="19472"/>
                  </a:cubicBezTo>
                  <a:lnTo>
                    <a:pt x="8249" y="19472"/>
                  </a:lnTo>
                  <a:cubicBezTo>
                    <a:pt x="8249" y="19533"/>
                    <a:pt x="8269" y="19574"/>
                    <a:pt x="8289" y="19635"/>
                  </a:cubicBezTo>
                  <a:cubicBezTo>
                    <a:pt x="8187" y="19635"/>
                    <a:pt x="8187" y="19635"/>
                    <a:pt x="8147" y="19533"/>
                  </a:cubicBezTo>
                  <a:lnTo>
                    <a:pt x="8249" y="19472"/>
                  </a:lnTo>
                  <a:cubicBezTo>
                    <a:pt x="8249" y="19432"/>
                    <a:pt x="8269" y="19391"/>
                    <a:pt x="8289" y="19330"/>
                  </a:cubicBezTo>
                  <a:close/>
                  <a:moveTo>
                    <a:pt x="7984" y="19696"/>
                  </a:moveTo>
                  <a:cubicBezTo>
                    <a:pt x="8045" y="19717"/>
                    <a:pt x="8106" y="19737"/>
                    <a:pt x="8167" y="19757"/>
                  </a:cubicBezTo>
                  <a:cubicBezTo>
                    <a:pt x="8167" y="19818"/>
                    <a:pt x="8167" y="19859"/>
                    <a:pt x="8167" y="19920"/>
                  </a:cubicBezTo>
                  <a:lnTo>
                    <a:pt x="8126" y="19941"/>
                  </a:lnTo>
                  <a:cubicBezTo>
                    <a:pt x="8106" y="19900"/>
                    <a:pt x="8065" y="19839"/>
                    <a:pt x="8025" y="19778"/>
                  </a:cubicBezTo>
                  <a:cubicBezTo>
                    <a:pt x="8004" y="19798"/>
                    <a:pt x="8004" y="19818"/>
                    <a:pt x="7984" y="19839"/>
                  </a:cubicBezTo>
                  <a:lnTo>
                    <a:pt x="7984" y="19696"/>
                  </a:lnTo>
                  <a:close/>
                  <a:moveTo>
                    <a:pt x="15275" y="20104"/>
                  </a:moveTo>
                  <a:cubicBezTo>
                    <a:pt x="15295" y="20144"/>
                    <a:pt x="15315" y="20165"/>
                    <a:pt x="15336" y="20205"/>
                  </a:cubicBezTo>
                  <a:cubicBezTo>
                    <a:pt x="15315" y="20205"/>
                    <a:pt x="15295" y="20205"/>
                    <a:pt x="15295" y="20226"/>
                  </a:cubicBezTo>
                  <a:cubicBezTo>
                    <a:pt x="15275" y="20185"/>
                    <a:pt x="15275" y="20144"/>
                    <a:pt x="15254" y="20104"/>
                  </a:cubicBezTo>
                  <a:close/>
                  <a:moveTo>
                    <a:pt x="14725" y="20124"/>
                  </a:moveTo>
                  <a:cubicBezTo>
                    <a:pt x="14745" y="20205"/>
                    <a:pt x="14766" y="20287"/>
                    <a:pt x="14786" y="20348"/>
                  </a:cubicBezTo>
                  <a:cubicBezTo>
                    <a:pt x="14786" y="20368"/>
                    <a:pt x="14766" y="20389"/>
                    <a:pt x="14766" y="20409"/>
                  </a:cubicBezTo>
                  <a:lnTo>
                    <a:pt x="14745" y="20409"/>
                  </a:lnTo>
                  <a:cubicBezTo>
                    <a:pt x="14664" y="20348"/>
                    <a:pt x="14664" y="20348"/>
                    <a:pt x="14623" y="20144"/>
                  </a:cubicBezTo>
                  <a:cubicBezTo>
                    <a:pt x="14664" y="20144"/>
                    <a:pt x="14684" y="20144"/>
                    <a:pt x="14725" y="20124"/>
                  </a:cubicBezTo>
                  <a:close/>
                  <a:moveTo>
                    <a:pt x="14338" y="20307"/>
                  </a:moveTo>
                  <a:lnTo>
                    <a:pt x="14338" y="20307"/>
                  </a:lnTo>
                  <a:cubicBezTo>
                    <a:pt x="14440" y="20328"/>
                    <a:pt x="14480" y="20328"/>
                    <a:pt x="14562" y="20348"/>
                  </a:cubicBezTo>
                  <a:cubicBezTo>
                    <a:pt x="14521" y="20409"/>
                    <a:pt x="14501" y="20450"/>
                    <a:pt x="14460" y="20511"/>
                  </a:cubicBezTo>
                  <a:cubicBezTo>
                    <a:pt x="14419" y="20450"/>
                    <a:pt x="14379" y="20389"/>
                    <a:pt x="14338" y="20307"/>
                  </a:cubicBezTo>
                  <a:close/>
                  <a:moveTo>
                    <a:pt x="14216" y="20429"/>
                  </a:moveTo>
                  <a:cubicBezTo>
                    <a:pt x="14272" y="20505"/>
                    <a:pt x="14329" y="20581"/>
                    <a:pt x="14369" y="20656"/>
                  </a:cubicBezTo>
                  <a:lnTo>
                    <a:pt x="14369" y="20656"/>
                  </a:lnTo>
                  <a:cubicBezTo>
                    <a:pt x="14369" y="20656"/>
                    <a:pt x="14369" y="20656"/>
                    <a:pt x="14368" y="20656"/>
                  </a:cubicBezTo>
                  <a:cubicBezTo>
                    <a:pt x="14269" y="20656"/>
                    <a:pt x="14227" y="20568"/>
                    <a:pt x="14134" y="20531"/>
                  </a:cubicBezTo>
                  <a:cubicBezTo>
                    <a:pt x="14175" y="20491"/>
                    <a:pt x="14175" y="20470"/>
                    <a:pt x="14216" y="20429"/>
                  </a:cubicBezTo>
                  <a:close/>
                  <a:moveTo>
                    <a:pt x="14827" y="20613"/>
                  </a:moveTo>
                  <a:cubicBezTo>
                    <a:pt x="14879" y="20630"/>
                    <a:pt x="14932" y="20648"/>
                    <a:pt x="14985" y="20678"/>
                  </a:cubicBezTo>
                  <a:lnTo>
                    <a:pt x="14985" y="20678"/>
                  </a:lnTo>
                  <a:cubicBezTo>
                    <a:pt x="14963" y="20697"/>
                    <a:pt x="14925" y="20718"/>
                    <a:pt x="14888" y="20755"/>
                  </a:cubicBezTo>
                  <a:cubicBezTo>
                    <a:pt x="14847" y="20715"/>
                    <a:pt x="14806" y="20694"/>
                    <a:pt x="14766" y="20653"/>
                  </a:cubicBezTo>
                  <a:cubicBezTo>
                    <a:pt x="14806" y="20633"/>
                    <a:pt x="14827" y="20613"/>
                    <a:pt x="14827" y="20613"/>
                  </a:cubicBezTo>
                  <a:close/>
                  <a:moveTo>
                    <a:pt x="15087" y="20585"/>
                  </a:moveTo>
                  <a:cubicBezTo>
                    <a:pt x="15219" y="20585"/>
                    <a:pt x="15312" y="20702"/>
                    <a:pt x="15438" y="20755"/>
                  </a:cubicBezTo>
                  <a:cubicBezTo>
                    <a:pt x="15397" y="20837"/>
                    <a:pt x="15377" y="20877"/>
                    <a:pt x="15356" y="20939"/>
                  </a:cubicBezTo>
                  <a:cubicBezTo>
                    <a:pt x="15295" y="20939"/>
                    <a:pt x="15254" y="20918"/>
                    <a:pt x="15173" y="20918"/>
                  </a:cubicBezTo>
                  <a:cubicBezTo>
                    <a:pt x="15214" y="20857"/>
                    <a:pt x="15234" y="20837"/>
                    <a:pt x="15254" y="20796"/>
                  </a:cubicBezTo>
                  <a:cubicBezTo>
                    <a:pt x="15178" y="20758"/>
                    <a:pt x="15102" y="20720"/>
                    <a:pt x="15010" y="20682"/>
                  </a:cubicBezTo>
                  <a:lnTo>
                    <a:pt x="15010" y="20682"/>
                  </a:lnTo>
                  <a:cubicBezTo>
                    <a:pt x="15010" y="20649"/>
                    <a:pt x="15012" y="20629"/>
                    <a:pt x="15030" y="20592"/>
                  </a:cubicBezTo>
                  <a:cubicBezTo>
                    <a:pt x="15050" y="20587"/>
                    <a:pt x="15069" y="20585"/>
                    <a:pt x="15087" y="20585"/>
                  </a:cubicBezTo>
                  <a:close/>
                  <a:moveTo>
                    <a:pt x="2770" y="20776"/>
                  </a:moveTo>
                  <a:cubicBezTo>
                    <a:pt x="2811" y="20857"/>
                    <a:pt x="2831" y="20918"/>
                    <a:pt x="2872" y="21000"/>
                  </a:cubicBezTo>
                  <a:cubicBezTo>
                    <a:pt x="2750" y="20959"/>
                    <a:pt x="2750" y="20959"/>
                    <a:pt x="2770" y="20776"/>
                  </a:cubicBezTo>
                  <a:close/>
                  <a:moveTo>
                    <a:pt x="14603" y="20491"/>
                  </a:moveTo>
                  <a:cubicBezTo>
                    <a:pt x="14603" y="20572"/>
                    <a:pt x="14603" y="20653"/>
                    <a:pt x="14603" y="20735"/>
                  </a:cubicBezTo>
                  <a:cubicBezTo>
                    <a:pt x="14623" y="20776"/>
                    <a:pt x="14664" y="20837"/>
                    <a:pt x="14704" y="20898"/>
                  </a:cubicBezTo>
                  <a:cubicBezTo>
                    <a:pt x="14623" y="20939"/>
                    <a:pt x="14521" y="21000"/>
                    <a:pt x="14399" y="21081"/>
                  </a:cubicBezTo>
                  <a:cubicBezTo>
                    <a:pt x="14480" y="20899"/>
                    <a:pt x="14521" y="20778"/>
                    <a:pt x="14402" y="20656"/>
                  </a:cubicBezTo>
                  <a:lnTo>
                    <a:pt x="14402" y="20656"/>
                  </a:lnTo>
                  <a:cubicBezTo>
                    <a:pt x="14472" y="20604"/>
                    <a:pt x="14529" y="20564"/>
                    <a:pt x="14603" y="20491"/>
                  </a:cubicBezTo>
                  <a:close/>
                  <a:moveTo>
                    <a:pt x="15153" y="21020"/>
                  </a:moveTo>
                  <a:cubicBezTo>
                    <a:pt x="15173" y="21020"/>
                    <a:pt x="15214" y="21040"/>
                    <a:pt x="15254" y="21081"/>
                  </a:cubicBezTo>
                  <a:cubicBezTo>
                    <a:pt x="15254" y="21122"/>
                    <a:pt x="15234" y="21142"/>
                    <a:pt x="15234" y="21203"/>
                  </a:cubicBezTo>
                  <a:cubicBezTo>
                    <a:pt x="15173" y="21183"/>
                    <a:pt x="15132" y="21183"/>
                    <a:pt x="15091" y="21183"/>
                  </a:cubicBezTo>
                  <a:cubicBezTo>
                    <a:pt x="15080" y="21179"/>
                    <a:pt x="15067" y="21178"/>
                    <a:pt x="15052" y="21178"/>
                  </a:cubicBezTo>
                  <a:cubicBezTo>
                    <a:pt x="15036" y="21178"/>
                    <a:pt x="15019" y="21179"/>
                    <a:pt x="15001" y="21179"/>
                  </a:cubicBezTo>
                  <a:cubicBezTo>
                    <a:pt x="14948" y="21179"/>
                    <a:pt x="14892" y="21169"/>
                    <a:pt x="14867" y="21081"/>
                  </a:cubicBezTo>
                  <a:cubicBezTo>
                    <a:pt x="14908" y="21061"/>
                    <a:pt x="14949" y="21040"/>
                    <a:pt x="14990" y="21020"/>
                  </a:cubicBezTo>
                  <a:cubicBezTo>
                    <a:pt x="15091" y="21061"/>
                    <a:pt x="15071" y="21122"/>
                    <a:pt x="15091" y="21183"/>
                  </a:cubicBezTo>
                  <a:cubicBezTo>
                    <a:pt x="15112" y="21122"/>
                    <a:pt x="15132" y="21081"/>
                    <a:pt x="15153" y="21020"/>
                  </a:cubicBezTo>
                  <a:close/>
                  <a:moveTo>
                    <a:pt x="4705" y="19880"/>
                  </a:moveTo>
                  <a:cubicBezTo>
                    <a:pt x="4746" y="19920"/>
                    <a:pt x="4786" y="19961"/>
                    <a:pt x="4827" y="20002"/>
                  </a:cubicBezTo>
                  <a:cubicBezTo>
                    <a:pt x="4807" y="20083"/>
                    <a:pt x="4746" y="20063"/>
                    <a:pt x="4685" y="20083"/>
                  </a:cubicBezTo>
                  <a:cubicBezTo>
                    <a:pt x="4827" y="20185"/>
                    <a:pt x="4909" y="20328"/>
                    <a:pt x="4990" y="20470"/>
                  </a:cubicBezTo>
                  <a:cubicBezTo>
                    <a:pt x="5010" y="20389"/>
                    <a:pt x="5051" y="20328"/>
                    <a:pt x="5072" y="20226"/>
                  </a:cubicBezTo>
                  <a:cubicBezTo>
                    <a:pt x="5133" y="20267"/>
                    <a:pt x="5092" y="20328"/>
                    <a:pt x="5112" y="20348"/>
                  </a:cubicBezTo>
                  <a:lnTo>
                    <a:pt x="5194" y="20409"/>
                  </a:lnTo>
                  <a:cubicBezTo>
                    <a:pt x="5173" y="20470"/>
                    <a:pt x="5173" y="20511"/>
                    <a:pt x="5153" y="20552"/>
                  </a:cubicBezTo>
                  <a:cubicBezTo>
                    <a:pt x="5194" y="20511"/>
                    <a:pt x="5234" y="20470"/>
                    <a:pt x="5275" y="20429"/>
                  </a:cubicBezTo>
                  <a:cubicBezTo>
                    <a:pt x="5296" y="20470"/>
                    <a:pt x="5316" y="20511"/>
                    <a:pt x="5336" y="20552"/>
                  </a:cubicBezTo>
                  <a:cubicBezTo>
                    <a:pt x="5275" y="20592"/>
                    <a:pt x="5234" y="20613"/>
                    <a:pt x="5194" y="20633"/>
                  </a:cubicBezTo>
                  <a:cubicBezTo>
                    <a:pt x="5194" y="20674"/>
                    <a:pt x="5214" y="20715"/>
                    <a:pt x="5234" y="20755"/>
                  </a:cubicBezTo>
                  <a:cubicBezTo>
                    <a:pt x="5255" y="20755"/>
                    <a:pt x="5255" y="20755"/>
                    <a:pt x="5296" y="20776"/>
                  </a:cubicBezTo>
                  <a:cubicBezTo>
                    <a:pt x="5234" y="20939"/>
                    <a:pt x="5194" y="21122"/>
                    <a:pt x="5092" y="21264"/>
                  </a:cubicBezTo>
                  <a:cubicBezTo>
                    <a:pt x="5010" y="21224"/>
                    <a:pt x="4949" y="21183"/>
                    <a:pt x="4888" y="21142"/>
                  </a:cubicBezTo>
                  <a:cubicBezTo>
                    <a:pt x="4868" y="21081"/>
                    <a:pt x="4848" y="21020"/>
                    <a:pt x="4827" y="20959"/>
                  </a:cubicBezTo>
                  <a:cubicBezTo>
                    <a:pt x="4848" y="20898"/>
                    <a:pt x="4848" y="20837"/>
                    <a:pt x="4868" y="20776"/>
                  </a:cubicBezTo>
                  <a:lnTo>
                    <a:pt x="4868" y="20776"/>
                  </a:lnTo>
                  <a:cubicBezTo>
                    <a:pt x="4827" y="20816"/>
                    <a:pt x="4786" y="20857"/>
                    <a:pt x="4725" y="20898"/>
                  </a:cubicBezTo>
                  <a:cubicBezTo>
                    <a:pt x="4664" y="20877"/>
                    <a:pt x="4583" y="20877"/>
                    <a:pt x="4501" y="20857"/>
                  </a:cubicBezTo>
                  <a:cubicBezTo>
                    <a:pt x="4501" y="20816"/>
                    <a:pt x="4481" y="20776"/>
                    <a:pt x="4481" y="20755"/>
                  </a:cubicBezTo>
                  <a:cubicBezTo>
                    <a:pt x="4449" y="20736"/>
                    <a:pt x="4416" y="20729"/>
                    <a:pt x="4384" y="20729"/>
                  </a:cubicBezTo>
                  <a:cubicBezTo>
                    <a:pt x="4315" y="20729"/>
                    <a:pt x="4245" y="20762"/>
                    <a:pt x="4175" y="20776"/>
                  </a:cubicBezTo>
                  <a:cubicBezTo>
                    <a:pt x="4155" y="20735"/>
                    <a:pt x="4135" y="20674"/>
                    <a:pt x="4155" y="20653"/>
                  </a:cubicBezTo>
                  <a:cubicBezTo>
                    <a:pt x="4216" y="20450"/>
                    <a:pt x="4298" y="20246"/>
                    <a:pt x="4379" y="20043"/>
                  </a:cubicBezTo>
                  <a:cubicBezTo>
                    <a:pt x="4420" y="20043"/>
                    <a:pt x="4461" y="20063"/>
                    <a:pt x="4481" y="20063"/>
                  </a:cubicBezTo>
                  <a:cubicBezTo>
                    <a:pt x="4522" y="20104"/>
                    <a:pt x="4562" y="20165"/>
                    <a:pt x="4623" y="20246"/>
                  </a:cubicBezTo>
                  <a:lnTo>
                    <a:pt x="4644" y="20022"/>
                  </a:lnTo>
                  <a:cubicBezTo>
                    <a:pt x="4644" y="20002"/>
                    <a:pt x="4623" y="19981"/>
                    <a:pt x="4623" y="19941"/>
                  </a:cubicBezTo>
                  <a:cubicBezTo>
                    <a:pt x="4644" y="19920"/>
                    <a:pt x="4664" y="19920"/>
                    <a:pt x="4705" y="19880"/>
                  </a:cubicBezTo>
                  <a:close/>
                  <a:moveTo>
                    <a:pt x="19165" y="18393"/>
                  </a:moveTo>
                  <a:cubicBezTo>
                    <a:pt x="19185" y="18495"/>
                    <a:pt x="19226" y="18576"/>
                    <a:pt x="19266" y="18678"/>
                  </a:cubicBezTo>
                  <a:cubicBezTo>
                    <a:pt x="19205" y="18698"/>
                    <a:pt x="19165" y="18719"/>
                    <a:pt x="19103" y="18739"/>
                  </a:cubicBezTo>
                  <a:cubicBezTo>
                    <a:pt x="19124" y="18780"/>
                    <a:pt x="19144" y="18821"/>
                    <a:pt x="19165" y="18861"/>
                  </a:cubicBezTo>
                  <a:cubicBezTo>
                    <a:pt x="19185" y="18902"/>
                    <a:pt x="19205" y="18943"/>
                    <a:pt x="19226" y="19004"/>
                  </a:cubicBezTo>
                  <a:cubicBezTo>
                    <a:pt x="19185" y="19024"/>
                    <a:pt x="19144" y="19045"/>
                    <a:pt x="19103" y="19065"/>
                  </a:cubicBezTo>
                  <a:cubicBezTo>
                    <a:pt x="19063" y="19065"/>
                    <a:pt x="19042" y="19085"/>
                    <a:pt x="19002" y="19106"/>
                  </a:cubicBezTo>
                  <a:cubicBezTo>
                    <a:pt x="18981" y="19167"/>
                    <a:pt x="18961" y="19228"/>
                    <a:pt x="18941" y="19289"/>
                  </a:cubicBezTo>
                  <a:cubicBezTo>
                    <a:pt x="18900" y="19309"/>
                    <a:pt x="18859" y="19330"/>
                    <a:pt x="18818" y="19370"/>
                  </a:cubicBezTo>
                  <a:cubicBezTo>
                    <a:pt x="18859" y="19432"/>
                    <a:pt x="18920" y="19472"/>
                    <a:pt x="19002" y="19533"/>
                  </a:cubicBezTo>
                  <a:cubicBezTo>
                    <a:pt x="19002" y="19472"/>
                    <a:pt x="19022" y="19432"/>
                    <a:pt x="19022" y="19391"/>
                  </a:cubicBezTo>
                  <a:lnTo>
                    <a:pt x="19063" y="19391"/>
                  </a:lnTo>
                  <a:cubicBezTo>
                    <a:pt x="19144" y="19513"/>
                    <a:pt x="19144" y="19656"/>
                    <a:pt x="19083" y="19778"/>
                  </a:cubicBezTo>
                  <a:cubicBezTo>
                    <a:pt x="19042" y="19778"/>
                    <a:pt x="19002" y="19798"/>
                    <a:pt x="18961" y="19798"/>
                  </a:cubicBezTo>
                  <a:cubicBezTo>
                    <a:pt x="18961" y="19859"/>
                    <a:pt x="18961" y="19920"/>
                    <a:pt x="18981" y="19981"/>
                  </a:cubicBezTo>
                  <a:cubicBezTo>
                    <a:pt x="18961" y="20002"/>
                    <a:pt x="18941" y="20022"/>
                    <a:pt x="18941" y="20022"/>
                  </a:cubicBezTo>
                  <a:cubicBezTo>
                    <a:pt x="18879" y="20043"/>
                    <a:pt x="18839" y="20063"/>
                    <a:pt x="18798" y="20063"/>
                  </a:cubicBezTo>
                  <a:cubicBezTo>
                    <a:pt x="18798" y="20104"/>
                    <a:pt x="18818" y="20124"/>
                    <a:pt x="18818" y="20144"/>
                  </a:cubicBezTo>
                  <a:cubicBezTo>
                    <a:pt x="18818" y="20246"/>
                    <a:pt x="18859" y="20287"/>
                    <a:pt x="18941" y="20307"/>
                  </a:cubicBezTo>
                  <a:cubicBezTo>
                    <a:pt x="18981" y="20267"/>
                    <a:pt x="19042" y="20226"/>
                    <a:pt x="19083" y="20165"/>
                  </a:cubicBezTo>
                  <a:cubicBezTo>
                    <a:pt x="19124" y="20104"/>
                    <a:pt x="19165" y="20022"/>
                    <a:pt x="19185" y="19961"/>
                  </a:cubicBezTo>
                  <a:lnTo>
                    <a:pt x="19307" y="19961"/>
                  </a:lnTo>
                  <a:cubicBezTo>
                    <a:pt x="19205" y="20165"/>
                    <a:pt x="19205" y="20389"/>
                    <a:pt x="19083" y="20592"/>
                  </a:cubicBezTo>
                  <a:cubicBezTo>
                    <a:pt x="18941" y="20776"/>
                    <a:pt x="18839" y="21000"/>
                    <a:pt x="18717" y="21203"/>
                  </a:cubicBezTo>
                  <a:cubicBezTo>
                    <a:pt x="18676" y="21244"/>
                    <a:pt x="18594" y="21285"/>
                    <a:pt x="18533" y="21326"/>
                  </a:cubicBezTo>
                  <a:cubicBezTo>
                    <a:pt x="18492" y="21305"/>
                    <a:pt x="18452" y="21264"/>
                    <a:pt x="18411" y="21244"/>
                  </a:cubicBezTo>
                  <a:cubicBezTo>
                    <a:pt x="18391" y="21264"/>
                    <a:pt x="18350" y="21285"/>
                    <a:pt x="18330" y="21305"/>
                  </a:cubicBezTo>
                  <a:cubicBezTo>
                    <a:pt x="18268" y="21285"/>
                    <a:pt x="18207" y="21264"/>
                    <a:pt x="18126" y="21244"/>
                  </a:cubicBezTo>
                  <a:cubicBezTo>
                    <a:pt x="18167" y="21183"/>
                    <a:pt x="18187" y="21163"/>
                    <a:pt x="18228" y="21102"/>
                  </a:cubicBezTo>
                  <a:cubicBezTo>
                    <a:pt x="18187" y="21081"/>
                    <a:pt x="18146" y="21061"/>
                    <a:pt x="18085" y="21040"/>
                  </a:cubicBezTo>
                  <a:cubicBezTo>
                    <a:pt x="18140" y="21008"/>
                    <a:pt x="18182" y="20987"/>
                    <a:pt x="18229" y="20987"/>
                  </a:cubicBezTo>
                  <a:cubicBezTo>
                    <a:pt x="18270" y="20987"/>
                    <a:pt x="18313" y="21003"/>
                    <a:pt x="18370" y="21040"/>
                  </a:cubicBezTo>
                  <a:cubicBezTo>
                    <a:pt x="18350" y="20959"/>
                    <a:pt x="18350" y="20918"/>
                    <a:pt x="18330" y="20877"/>
                  </a:cubicBezTo>
                  <a:cubicBezTo>
                    <a:pt x="18312" y="20823"/>
                    <a:pt x="18294" y="20785"/>
                    <a:pt x="18275" y="20735"/>
                  </a:cubicBezTo>
                  <a:lnTo>
                    <a:pt x="18411" y="20735"/>
                  </a:lnTo>
                  <a:cubicBezTo>
                    <a:pt x="18533" y="20592"/>
                    <a:pt x="18289" y="20511"/>
                    <a:pt x="18350" y="20368"/>
                  </a:cubicBezTo>
                  <a:cubicBezTo>
                    <a:pt x="18370" y="20368"/>
                    <a:pt x="18411" y="20348"/>
                    <a:pt x="18431" y="20348"/>
                  </a:cubicBezTo>
                  <a:cubicBezTo>
                    <a:pt x="18452" y="20307"/>
                    <a:pt x="18472" y="20267"/>
                    <a:pt x="18492" y="20226"/>
                  </a:cubicBezTo>
                  <a:cubicBezTo>
                    <a:pt x="18472" y="20185"/>
                    <a:pt x="18452" y="20144"/>
                    <a:pt x="18431" y="20104"/>
                  </a:cubicBezTo>
                  <a:cubicBezTo>
                    <a:pt x="18420" y="20100"/>
                    <a:pt x="18410" y="20098"/>
                    <a:pt x="18402" y="20098"/>
                  </a:cubicBezTo>
                  <a:cubicBezTo>
                    <a:pt x="18370" y="20098"/>
                    <a:pt x="18366" y="20128"/>
                    <a:pt x="18350" y="20144"/>
                  </a:cubicBezTo>
                  <a:cubicBezTo>
                    <a:pt x="18350" y="20165"/>
                    <a:pt x="18309" y="20185"/>
                    <a:pt x="18289" y="20226"/>
                  </a:cubicBezTo>
                  <a:cubicBezTo>
                    <a:pt x="18248" y="20205"/>
                    <a:pt x="18187" y="20185"/>
                    <a:pt x="18146" y="20165"/>
                  </a:cubicBezTo>
                  <a:cubicBezTo>
                    <a:pt x="18146" y="20124"/>
                    <a:pt x="18167" y="20083"/>
                    <a:pt x="18167" y="20022"/>
                  </a:cubicBezTo>
                  <a:lnTo>
                    <a:pt x="18167" y="20022"/>
                  </a:lnTo>
                  <a:cubicBezTo>
                    <a:pt x="18126" y="20043"/>
                    <a:pt x="18065" y="20063"/>
                    <a:pt x="18024" y="20063"/>
                  </a:cubicBezTo>
                  <a:cubicBezTo>
                    <a:pt x="18004" y="20083"/>
                    <a:pt x="17963" y="20083"/>
                    <a:pt x="17922" y="20083"/>
                  </a:cubicBezTo>
                  <a:cubicBezTo>
                    <a:pt x="17922" y="19920"/>
                    <a:pt x="18085" y="19961"/>
                    <a:pt x="18167" y="19880"/>
                  </a:cubicBezTo>
                  <a:cubicBezTo>
                    <a:pt x="18126" y="19757"/>
                    <a:pt x="18085" y="19635"/>
                    <a:pt x="18024" y="19513"/>
                  </a:cubicBezTo>
                  <a:cubicBezTo>
                    <a:pt x="18228" y="19513"/>
                    <a:pt x="18228" y="19513"/>
                    <a:pt x="18350" y="19432"/>
                  </a:cubicBezTo>
                  <a:cubicBezTo>
                    <a:pt x="18370" y="19432"/>
                    <a:pt x="18391" y="19432"/>
                    <a:pt x="18431" y="19452"/>
                  </a:cubicBezTo>
                  <a:cubicBezTo>
                    <a:pt x="18452" y="19452"/>
                    <a:pt x="18472" y="19452"/>
                    <a:pt x="18513" y="19472"/>
                  </a:cubicBezTo>
                  <a:lnTo>
                    <a:pt x="18513" y="19330"/>
                  </a:lnTo>
                  <a:cubicBezTo>
                    <a:pt x="18594" y="19289"/>
                    <a:pt x="18635" y="19248"/>
                    <a:pt x="18696" y="19146"/>
                  </a:cubicBezTo>
                  <a:cubicBezTo>
                    <a:pt x="18696" y="19126"/>
                    <a:pt x="18696" y="19106"/>
                    <a:pt x="18696" y="19085"/>
                  </a:cubicBezTo>
                  <a:cubicBezTo>
                    <a:pt x="18696" y="19065"/>
                    <a:pt x="18676" y="19024"/>
                    <a:pt x="18676" y="18984"/>
                  </a:cubicBezTo>
                  <a:lnTo>
                    <a:pt x="18676" y="18984"/>
                  </a:lnTo>
                  <a:cubicBezTo>
                    <a:pt x="18757" y="19004"/>
                    <a:pt x="18839" y="19045"/>
                    <a:pt x="18920" y="19065"/>
                  </a:cubicBezTo>
                  <a:cubicBezTo>
                    <a:pt x="18961" y="19024"/>
                    <a:pt x="18981" y="19004"/>
                    <a:pt x="19022" y="18943"/>
                  </a:cubicBezTo>
                  <a:cubicBezTo>
                    <a:pt x="18941" y="18943"/>
                    <a:pt x="18900" y="18943"/>
                    <a:pt x="18859" y="18963"/>
                  </a:cubicBezTo>
                  <a:cubicBezTo>
                    <a:pt x="18859" y="18882"/>
                    <a:pt x="18859" y="18821"/>
                    <a:pt x="18839" y="18759"/>
                  </a:cubicBezTo>
                  <a:cubicBezTo>
                    <a:pt x="18818" y="18719"/>
                    <a:pt x="18778" y="18678"/>
                    <a:pt x="18757" y="18637"/>
                  </a:cubicBezTo>
                  <a:cubicBezTo>
                    <a:pt x="18782" y="18587"/>
                    <a:pt x="18811" y="18575"/>
                    <a:pt x="18841" y="18575"/>
                  </a:cubicBezTo>
                  <a:cubicBezTo>
                    <a:pt x="18871" y="18575"/>
                    <a:pt x="18903" y="18586"/>
                    <a:pt x="18935" y="18586"/>
                  </a:cubicBezTo>
                  <a:cubicBezTo>
                    <a:pt x="18951" y="18586"/>
                    <a:pt x="18966" y="18584"/>
                    <a:pt x="18981" y="18576"/>
                  </a:cubicBezTo>
                  <a:cubicBezTo>
                    <a:pt x="19042" y="18535"/>
                    <a:pt x="19022" y="18393"/>
                    <a:pt x="19165" y="18393"/>
                  </a:cubicBezTo>
                  <a:close/>
                  <a:moveTo>
                    <a:pt x="17994" y="21544"/>
                  </a:moveTo>
                  <a:cubicBezTo>
                    <a:pt x="18032" y="21544"/>
                    <a:pt x="18069" y="21582"/>
                    <a:pt x="18126" y="21611"/>
                  </a:cubicBezTo>
                  <a:cubicBezTo>
                    <a:pt x="18106" y="21651"/>
                    <a:pt x="18085" y="21672"/>
                    <a:pt x="18065" y="21712"/>
                  </a:cubicBezTo>
                  <a:cubicBezTo>
                    <a:pt x="18024" y="21672"/>
                    <a:pt x="17983" y="21631"/>
                    <a:pt x="17943" y="21570"/>
                  </a:cubicBezTo>
                  <a:cubicBezTo>
                    <a:pt x="17961" y="21551"/>
                    <a:pt x="17978" y="21544"/>
                    <a:pt x="17994" y="21544"/>
                  </a:cubicBezTo>
                  <a:close/>
                  <a:moveTo>
                    <a:pt x="6293" y="21733"/>
                  </a:moveTo>
                  <a:lnTo>
                    <a:pt x="6293" y="21733"/>
                  </a:lnTo>
                  <a:cubicBezTo>
                    <a:pt x="6375" y="21794"/>
                    <a:pt x="6375" y="21794"/>
                    <a:pt x="6273" y="21896"/>
                  </a:cubicBezTo>
                  <a:cubicBezTo>
                    <a:pt x="6212" y="21814"/>
                    <a:pt x="6232" y="21774"/>
                    <a:pt x="6293" y="21733"/>
                  </a:cubicBezTo>
                  <a:close/>
                  <a:moveTo>
                    <a:pt x="17128" y="22059"/>
                  </a:moveTo>
                  <a:cubicBezTo>
                    <a:pt x="17169" y="22059"/>
                    <a:pt x="17189" y="22099"/>
                    <a:pt x="17169" y="22161"/>
                  </a:cubicBezTo>
                  <a:cubicBezTo>
                    <a:pt x="17128" y="22161"/>
                    <a:pt x="17087" y="22140"/>
                    <a:pt x="17006" y="22120"/>
                  </a:cubicBezTo>
                  <a:cubicBezTo>
                    <a:pt x="17067" y="22079"/>
                    <a:pt x="17108" y="22059"/>
                    <a:pt x="17128" y="22059"/>
                  </a:cubicBezTo>
                  <a:close/>
                  <a:moveTo>
                    <a:pt x="18044" y="20246"/>
                  </a:moveTo>
                  <a:cubicBezTo>
                    <a:pt x="18065" y="20267"/>
                    <a:pt x="18085" y="20267"/>
                    <a:pt x="18106" y="20267"/>
                  </a:cubicBezTo>
                  <a:cubicBezTo>
                    <a:pt x="18126" y="20328"/>
                    <a:pt x="18146" y="20389"/>
                    <a:pt x="18167" y="20450"/>
                  </a:cubicBezTo>
                  <a:cubicBezTo>
                    <a:pt x="18146" y="20470"/>
                    <a:pt x="18126" y="20511"/>
                    <a:pt x="18085" y="20531"/>
                  </a:cubicBezTo>
                  <a:cubicBezTo>
                    <a:pt x="18138" y="20584"/>
                    <a:pt x="18190" y="20651"/>
                    <a:pt x="18243" y="20708"/>
                  </a:cubicBezTo>
                  <a:lnTo>
                    <a:pt x="18243" y="20708"/>
                  </a:lnTo>
                  <a:cubicBezTo>
                    <a:pt x="18170" y="20690"/>
                    <a:pt x="18097" y="20672"/>
                    <a:pt x="18024" y="20653"/>
                  </a:cubicBezTo>
                  <a:cubicBezTo>
                    <a:pt x="18024" y="20694"/>
                    <a:pt x="18024" y="20755"/>
                    <a:pt x="18024" y="20755"/>
                  </a:cubicBezTo>
                  <a:cubicBezTo>
                    <a:pt x="17841" y="20816"/>
                    <a:pt x="17902" y="21000"/>
                    <a:pt x="17800" y="21102"/>
                  </a:cubicBezTo>
                  <a:cubicBezTo>
                    <a:pt x="17841" y="21244"/>
                    <a:pt x="17739" y="21326"/>
                    <a:pt x="17678" y="21448"/>
                  </a:cubicBezTo>
                  <a:cubicBezTo>
                    <a:pt x="17657" y="21468"/>
                    <a:pt x="17637" y="21488"/>
                    <a:pt x="17637" y="21509"/>
                  </a:cubicBezTo>
                  <a:lnTo>
                    <a:pt x="17576" y="21509"/>
                  </a:lnTo>
                  <a:cubicBezTo>
                    <a:pt x="17576" y="21590"/>
                    <a:pt x="17596" y="21651"/>
                    <a:pt x="17617" y="21733"/>
                  </a:cubicBezTo>
                  <a:cubicBezTo>
                    <a:pt x="17617" y="21794"/>
                    <a:pt x="17637" y="21875"/>
                    <a:pt x="17637" y="21957"/>
                  </a:cubicBezTo>
                  <a:cubicBezTo>
                    <a:pt x="17596" y="22038"/>
                    <a:pt x="17617" y="22181"/>
                    <a:pt x="17474" y="22222"/>
                  </a:cubicBezTo>
                  <a:cubicBezTo>
                    <a:pt x="17515" y="22303"/>
                    <a:pt x="17535" y="22385"/>
                    <a:pt x="17576" y="22507"/>
                  </a:cubicBezTo>
                  <a:cubicBezTo>
                    <a:pt x="17535" y="22466"/>
                    <a:pt x="17495" y="22446"/>
                    <a:pt x="17474" y="22425"/>
                  </a:cubicBezTo>
                  <a:cubicBezTo>
                    <a:pt x="17454" y="22364"/>
                    <a:pt x="17433" y="22303"/>
                    <a:pt x="17413" y="22242"/>
                  </a:cubicBezTo>
                  <a:cubicBezTo>
                    <a:pt x="17393" y="22283"/>
                    <a:pt x="17372" y="22323"/>
                    <a:pt x="17372" y="22364"/>
                  </a:cubicBezTo>
                  <a:lnTo>
                    <a:pt x="17332" y="22364"/>
                  </a:lnTo>
                  <a:cubicBezTo>
                    <a:pt x="17311" y="22303"/>
                    <a:pt x="17291" y="22242"/>
                    <a:pt x="17271" y="22201"/>
                  </a:cubicBezTo>
                  <a:cubicBezTo>
                    <a:pt x="17296" y="22176"/>
                    <a:pt x="17317" y="22166"/>
                    <a:pt x="17335" y="22166"/>
                  </a:cubicBezTo>
                  <a:cubicBezTo>
                    <a:pt x="17375" y="22166"/>
                    <a:pt x="17399" y="22214"/>
                    <a:pt x="17413" y="22242"/>
                  </a:cubicBezTo>
                  <a:cubicBezTo>
                    <a:pt x="17433" y="22222"/>
                    <a:pt x="17433" y="22222"/>
                    <a:pt x="17454" y="22201"/>
                  </a:cubicBezTo>
                  <a:cubicBezTo>
                    <a:pt x="17454" y="22140"/>
                    <a:pt x="17454" y="22059"/>
                    <a:pt x="17474" y="21977"/>
                  </a:cubicBezTo>
                  <a:cubicBezTo>
                    <a:pt x="17372" y="21977"/>
                    <a:pt x="17291" y="21998"/>
                    <a:pt x="17230" y="21998"/>
                  </a:cubicBezTo>
                  <a:cubicBezTo>
                    <a:pt x="17148" y="21957"/>
                    <a:pt x="17148" y="21875"/>
                    <a:pt x="17189" y="21835"/>
                  </a:cubicBezTo>
                  <a:cubicBezTo>
                    <a:pt x="17271" y="21753"/>
                    <a:pt x="17250" y="21672"/>
                    <a:pt x="17291" y="21590"/>
                  </a:cubicBezTo>
                  <a:cubicBezTo>
                    <a:pt x="17271" y="21550"/>
                    <a:pt x="17250" y="21488"/>
                    <a:pt x="17209" y="21448"/>
                  </a:cubicBezTo>
                  <a:cubicBezTo>
                    <a:pt x="17291" y="21427"/>
                    <a:pt x="17352" y="21407"/>
                    <a:pt x="17433" y="21407"/>
                  </a:cubicBezTo>
                  <a:cubicBezTo>
                    <a:pt x="17433" y="21346"/>
                    <a:pt x="17454" y="21305"/>
                    <a:pt x="17454" y="21244"/>
                  </a:cubicBezTo>
                  <a:cubicBezTo>
                    <a:pt x="17495" y="21224"/>
                    <a:pt x="17515" y="21203"/>
                    <a:pt x="17556" y="21183"/>
                  </a:cubicBezTo>
                  <a:cubicBezTo>
                    <a:pt x="17556" y="21142"/>
                    <a:pt x="17556" y="21081"/>
                    <a:pt x="17556" y="21020"/>
                  </a:cubicBezTo>
                  <a:cubicBezTo>
                    <a:pt x="17759" y="20877"/>
                    <a:pt x="17719" y="20613"/>
                    <a:pt x="17861" y="20409"/>
                  </a:cubicBezTo>
                  <a:lnTo>
                    <a:pt x="18024" y="20409"/>
                  </a:lnTo>
                  <a:cubicBezTo>
                    <a:pt x="18044" y="20368"/>
                    <a:pt x="18044" y="20307"/>
                    <a:pt x="18044" y="20246"/>
                  </a:cubicBezTo>
                  <a:close/>
                  <a:moveTo>
                    <a:pt x="9796" y="22303"/>
                  </a:moveTo>
                  <a:cubicBezTo>
                    <a:pt x="9817" y="22425"/>
                    <a:pt x="9735" y="22486"/>
                    <a:pt x="9674" y="22568"/>
                  </a:cubicBezTo>
                  <a:cubicBezTo>
                    <a:pt x="9613" y="22405"/>
                    <a:pt x="9613" y="22405"/>
                    <a:pt x="9796" y="22303"/>
                  </a:cubicBezTo>
                  <a:close/>
                  <a:moveTo>
                    <a:pt x="18228" y="21794"/>
                  </a:moveTo>
                  <a:cubicBezTo>
                    <a:pt x="18289" y="21896"/>
                    <a:pt x="18248" y="21977"/>
                    <a:pt x="18248" y="22079"/>
                  </a:cubicBezTo>
                  <a:cubicBezTo>
                    <a:pt x="18187" y="22120"/>
                    <a:pt x="18126" y="22140"/>
                    <a:pt x="18085" y="22161"/>
                  </a:cubicBezTo>
                  <a:cubicBezTo>
                    <a:pt x="18085" y="22222"/>
                    <a:pt x="18106" y="22262"/>
                    <a:pt x="18106" y="22323"/>
                  </a:cubicBezTo>
                  <a:cubicBezTo>
                    <a:pt x="18044" y="22466"/>
                    <a:pt x="18024" y="22629"/>
                    <a:pt x="17841" y="22731"/>
                  </a:cubicBezTo>
                  <a:cubicBezTo>
                    <a:pt x="17780" y="22547"/>
                    <a:pt x="17820" y="22385"/>
                    <a:pt x="17882" y="22242"/>
                  </a:cubicBezTo>
                  <a:cubicBezTo>
                    <a:pt x="17861" y="22222"/>
                    <a:pt x="17841" y="22222"/>
                    <a:pt x="17820" y="22222"/>
                  </a:cubicBezTo>
                  <a:cubicBezTo>
                    <a:pt x="17780" y="22201"/>
                    <a:pt x="17739" y="22201"/>
                    <a:pt x="17678" y="22181"/>
                  </a:cubicBezTo>
                  <a:cubicBezTo>
                    <a:pt x="17719" y="22099"/>
                    <a:pt x="17739" y="22059"/>
                    <a:pt x="17780" y="21998"/>
                  </a:cubicBezTo>
                  <a:cubicBezTo>
                    <a:pt x="17780" y="21998"/>
                    <a:pt x="17841" y="22018"/>
                    <a:pt x="17861" y="22018"/>
                  </a:cubicBezTo>
                  <a:cubicBezTo>
                    <a:pt x="17922" y="21998"/>
                    <a:pt x="17983" y="21998"/>
                    <a:pt x="18024" y="21998"/>
                  </a:cubicBezTo>
                  <a:cubicBezTo>
                    <a:pt x="18146" y="21977"/>
                    <a:pt x="18146" y="21875"/>
                    <a:pt x="18228" y="21794"/>
                  </a:cubicBezTo>
                  <a:close/>
                  <a:moveTo>
                    <a:pt x="17026" y="22364"/>
                  </a:moveTo>
                  <a:cubicBezTo>
                    <a:pt x="17128" y="22425"/>
                    <a:pt x="17230" y="22486"/>
                    <a:pt x="17352" y="22547"/>
                  </a:cubicBezTo>
                  <a:cubicBezTo>
                    <a:pt x="17332" y="22629"/>
                    <a:pt x="17332" y="22710"/>
                    <a:pt x="17311" y="22853"/>
                  </a:cubicBezTo>
                  <a:cubicBezTo>
                    <a:pt x="17250" y="22771"/>
                    <a:pt x="17230" y="22751"/>
                    <a:pt x="17209" y="22710"/>
                  </a:cubicBezTo>
                  <a:cubicBezTo>
                    <a:pt x="17108" y="22670"/>
                    <a:pt x="17006" y="22670"/>
                    <a:pt x="16904" y="22629"/>
                  </a:cubicBezTo>
                  <a:cubicBezTo>
                    <a:pt x="16904" y="22527"/>
                    <a:pt x="16904" y="22425"/>
                    <a:pt x="17026" y="22364"/>
                  </a:cubicBezTo>
                  <a:close/>
                  <a:moveTo>
                    <a:pt x="16741" y="22547"/>
                  </a:moveTo>
                  <a:cubicBezTo>
                    <a:pt x="16802" y="22609"/>
                    <a:pt x="16843" y="22649"/>
                    <a:pt x="16884" y="22690"/>
                  </a:cubicBezTo>
                  <a:cubicBezTo>
                    <a:pt x="16863" y="22751"/>
                    <a:pt x="16843" y="22792"/>
                    <a:pt x="16802" y="22873"/>
                  </a:cubicBezTo>
                  <a:cubicBezTo>
                    <a:pt x="16782" y="22751"/>
                    <a:pt x="16761" y="22670"/>
                    <a:pt x="16741" y="22547"/>
                  </a:cubicBezTo>
                  <a:close/>
                  <a:moveTo>
                    <a:pt x="13605" y="22588"/>
                  </a:moveTo>
                  <a:cubicBezTo>
                    <a:pt x="13625" y="22710"/>
                    <a:pt x="13625" y="22812"/>
                    <a:pt x="13625" y="22914"/>
                  </a:cubicBezTo>
                  <a:cubicBezTo>
                    <a:pt x="13670" y="22892"/>
                    <a:pt x="13708" y="22875"/>
                    <a:pt x="13751" y="22875"/>
                  </a:cubicBezTo>
                  <a:cubicBezTo>
                    <a:pt x="13786" y="22875"/>
                    <a:pt x="13824" y="22886"/>
                    <a:pt x="13869" y="22914"/>
                  </a:cubicBezTo>
                  <a:cubicBezTo>
                    <a:pt x="13808" y="22955"/>
                    <a:pt x="13768" y="23016"/>
                    <a:pt x="13727" y="23077"/>
                  </a:cubicBezTo>
                  <a:cubicBezTo>
                    <a:pt x="13686" y="23016"/>
                    <a:pt x="13666" y="22955"/>
                    <a:pt x="13625" y="22914"/>
                  </a:cubicBezTo>
                  <a:cubicBezTo>
                    <a:pt x="13605" y="22894"/>
                    <a:pt x="13564" y="22894"/>
                    <a:pt x="13523" y="22894"/>
                  </a:cubicBezTo>
                  <a:cubicBezTo>
                    <a:pt x="13523" y="22894"/>
                    <a:pt x="13503" y="22873"/>
                    <a:pt x="13483" y="22853"/>
                  </a:cubicBezTo>
                  <a:cubicBezTo>
                    <a:pt x="13483" y="22771"/>
                    <a:pt x="13483" y="22690"/>
                    <a:pt x="13503" y="22609"/>
                  </a:cubicBezTo>
                  <a:cubicBezTo>
                    <a:pt x="13523" y="22588"/>
                    <a:pt x="13564" y="22588"/>
                    <a:pt x="13605" y="22588"/>
                  </a:cubicBezTo>
                  <a:close/>
                  <a:moveTo>
                    <a:pt x="17719" y="22710"/>
                  </a:moveTo>
                  <a:cubicBezTo>
                    <a:pt x="17800" y="22731"/>
                    <a:pt x="17841" y="22792"/>
                    <a:pt x="17882" y="22853"/>
                  </a:cubicBezTo>
                  <a:cubicBezTo>
                    <a:pt x="17820" y="22934"/>
                    <a:pt x="17780" y="23036"/>
                    <a:pt x="17719" y="23138"/>
                  </a:cubicBezTo>
                  <a:cubicBezTo>
                    <a:pt x="17698" y="23158"/>
                    <a:pt x="17637" y="23158"/>
                    <a:pt x="17596" y="23179"/>
                  </a:cubicBezTo>
                  <a:cubicBezTo>
                    <a:pt x="17576" y="23158"/>
                    <a:pt x="17556" y="23138"/>
                    <a:pt x="17515" y="23097"/>
                  </a:cubicBezTo>
                  <a:cubicBezTo>
                    <a:pt x="17515" y="23097"/>
                    <a:pt x="17535" y="23077"/>
                    <a:pt x="17556" y="23057"/>
                  </a:cubicBezTo>
                  <a:cubicBezTo>
                    <a:pt x="17576" y="23036"/>
                    <a:pt x="17617" y="23016"/>
                    <a:pt x="17657" y="22975"/>
                  </a:cubicBezTo>
                  <a:cubicBezTo>
                    <a:pt x="17657" y="22914"/>
                    <a:pt x="17637" y="22812"/>
                    <a:pt x="17719" y="22710"/>
                  </a:cubicBezTo>
                  <a:close/>
                  <a:moveTo>
                    <a:pt x="16658" y="23113"/>
                  </a:moveTo>
                  <a:cubicBezTo>
                    <a:pt x="16670" y="23113"/>
                    <a:pt x="16689" y="23122"/>
                    <a:pt x="16721" y="23138"/>
                  </a:cubicBezTo>
                  <a:cubicBezTo>
                    <a:pt x="16700" y="23158"/>
                    <a:pt x="16660" y="23179"/>
                    <a:pt x="16639" y="23199"/>
                  </a:cubicBezTo>
                  <a:cubicBezTo>
                    <a:pt x="16639" y="23137"/>
                    <a:pt x="16639" y="23113"/>
                    <a:pt x="16658" y="23113"/>
                  </a:cubicBezTo>
                  <a:close/>
                  <a:moveTo>
                    <a:pt x="16619" y="23444"/>
                  </a:moveTo>
                  <a:cubicBezTo>
                    <a:pt x="16639" y="23484"/>
                    <a:pt x="16660" y="23525"/>
                    <a:pt x="16680" y="23586"/>
                  </a:cubicBezTo>
                  <a:cubicBezTo>
                    <a:pt x="16664" y="23589"/>
                    <a:pt x="16650" y="23590"/>
                    <a:pt x="16638" y="23590"/>
                  </a:cubicBezTo>
                  <a:cubicBezTo>
                    <a:pt x="16557" y="23590"/>
                    <a:pt x="16555" y="23535"/>
                    <a:pt x="16537" y="23464"/>
                  </a:cubicBezTo>
                  <a:cubicBezTo>
                    <a:pt x="16558" y="23464"/>
                    <a:pt x="16578" y="23444"/>
                    <a:pt x="16619" y="23444"/>
                  </a:cubicBezTo>
                  <a:close/>
                  <a:moveTo>
                    <a:pt x="16456" y="23423"/>
                  </a:moveTo>
                  <a:cubicBezTo>
                    <a:pt x="16476" y="23505"/>
                    <a:pt x="16476" y="23566"/>
                    <a:pt x="16476" y="23627"/>
                  </a:cubicBezTo>
                  <a:cubicBezTo>
                    <a:pt x="16476" y="23627"/>
                    <a:pt x="16456" y="23627"/>
                    <a:pt x="16456" y="23647"/>
                  </a:cubicBezTo>
                  <a:cubicBezTo>
                    <a:pt x="16415" y="23586"/>
                    <a:pt x="16374" y="23545"/>
                    <a:pt x="16334" y="23505"/>
                  </a:cubicBezTo>
                  <a:cubicBezTo>
                    <a:pt x="16354" y="23484"/>
                    <a:pt x="16395" y="23464"/>
                    <a:pt x="16456" y="23423"/>
                  </a:cubicBezTo>
                  <a:close/>
                  <a:moveTo>
                    <a:pt x="17596" y="23179"/>
                  </a:moveTo>
                  <a:lnTo>
                    <a:pt x="17596" y="23179"/>
                  </a:lnTo>
                  <a:cubicBezTo>
                    <a:pt x="17637" y="23301"/>
                    <a:pt x="17637" y="23301"/>
                    <a:pt x="17515" y="23403"/>
                  </a:cubicBezTo>
                  <a:cubicBezTo>
                    <a:pt x="17535" y="23423"/>
                    <a:pt x="17556" y="23444"/>
                    <a:pt x="17576" y="23484"/>
                  </a:cubicBezTo>
                  <a:cubicBezTo>
                    <a:pt x="17535" y="23545"/>
                    <a:pt x="17474" y="23606"/>
                    <a:pt x="17433" y="23647"/>
                  </a:cubicBezTo>
                  <a:cubicBezTo>
                    <a:pt x="17393" y="23647"/>
                    <a:pt x="17352" y="23627"/>
                    <a:pt x="17311" y="23606"/>
                  </a:cubicBezTo>
                  <a:cubicBezTo>
                    <a:pt x="17372" y="23525"/>
                    <a:pt x="17413" y="23464"/>
                    <a:pt x="17454" y="23403"/>
                  </a:cubicBezTo>
                  <a:cubicBezTo>
                    <a:pt x="17413" y="23260"/>
                    <a:pt x="17413" y="23260"/>
                    <a:pt x="17596" y="23179"/>
                  </a:cubicBezTo>
                  <a:close/>
                  <a:moveTo>
                    <a:pt x="2139" y="23586"/>
                  </a:moveTo>
                  <a:cubicBezTo>
                    <a:pt x="2200" y="23606"/>
                    <a:pt x="2241" y="23606"/>
                    <a:pt x="2241" y="23627"/>
                  </a:cubicBezTo>
                  <a:cubicBezTo>
                    <a:pt x="2241" y="23668"/>
                    <a:pt x="2220" y="23688"/>
                    <a:pt x="2200" y="23790"/>
                  </a:cubicBezTo>
                  <a:cubicBezTo>
                    <a:pt x="2159" y="23688"/>
                    <a:pt x="2159" y="23647"/>
                    <a:pt x="2139" y="23586"/>
                  </a:cubicBezTo>
                  <a:close/>
                  <a:moveTo>
                    <a:pt x="13116" y="23525"/>
                  </a:moveTo>
                  <a:lnTo>
                    <a:pt x="13116" y="23525"/>
                  </a:lnTo>
                  <a:cubicBezTo>
                    <a:pt x="13177" y="23586"/>
                    <a:pt x="13218" y="23606"/>
                    <a:pt x="13259" y="23627"/>
                  </a:cubicBezTo>
                  <a:cubicBezTo>
                    <a:pt x="13238" y="23688"/>
                    <a:pt x="13218" y="23729"/>
                    <a:pt x="13177" y="23790"/>
                  </a:cubicBezTo>
                  <a:cubicBezTo>
                    <a:pt x="13157" y="23688"/>
                    <a:pt x="13136" y="23627"/>
                    <a:pt x="13116" y="23525"/>
                  </a:cubicBezTo>
                  <a:close/>
                  <a:moveTo>
                    <a:pt x="17332" y="23688"/>
                  </a:moveTo>
                  <a:cubicBezTo>
                    <a:pt x="17352" y="23688"/>
                    <a:pt x="17393" y="23708"/>
                    <a:pt x="17433" y="23729"/>
                  </a:cubicBezTo>
                  <a:cubicBezTo>
                    <a:pt x="17393" y="23769"/>
                    <a:pt x="17372" y="23810"/>
                    <a:pt x="17332" y="23892"/>
                  </a:cubicBezTo>
                  <a:cubicBezTo>
                    <a:pt x="17291" y="23810"/>
                    <a:pt x="17291" y="23769"/>
                    <a:pt x="17271" y="23749"/>
                  </a:cubicBezTo>
                  <a:cubicBezTo>
                    <a:pt x="17291" y="23729"/>
                    <a:pt x="17311" y="23708"/>
                    <a:pt x="17332" y="23688"/>
                  </a:cubicBezTo>
                  <a:close/>
                  <a:moveTo>
                    <a:pt x="2505" y="22710"/>
                  </a:moveTo>
                  <a:cubicBezTo>
                    <a:pt x="2526" y="22751"/>
                    <a:pt x="2567" y="22812"/>
                    <a:pt x="2607" y="22873"/>
                  </a:cubicBezTo>
                  <a:cubicBezTo>
                    <a:pt x="2546" y="22894"/>
                    <a:pt x="2526" y="22894"/>
                    <a:pt x="2444" y="22934"/>
                  </a:cubicBezTo>
                  <a:cubicBezTo>
                    <a:pt x="2526" y="23077"/>
                    <a:pt x="2567" y="23199"/>
                    <a:pt x="2628" y="23321"/>
                  </a:cubicBezTo>
                  <a:cubicBezTo>
                    <a:pt x="2567" y="23403"/>
                    <a:pt x="2526" y="23444"/>
                    <a:pt x="2465" y="23505"/>
                  </a:cubicBezTo>
                  <a:cubicBezTo>
                    <a:pt x="2505" y="23566"/>
                    <a:pt x="2526" y="23606"/>
                    <a:pt x="2567" y="23688"/>
                  </a:cubicBezTo>
                  <a:cubicBezTo>
                    <a:pt x="2526" y="23749"/>
                    <a:pt x="2505" y="23851"/>
                    <a:pt x="2465" y="23932"/>
                  </a:cubicBezTo>
                  <a:lnTo>
                    <a:pt x="2200" y="23932"/>
                  </a:lnTo>
                  <a:cubicBezTo>
                    <a:pt x="2281" y="23851"/>
                    <a:pt x="2322" y="23769"/>
                    <a:pt x="2404" y="23688"/>
                  </a:cubicBezTo>
                  <a:cubicBezTo>
                    <a:pt x="2322" y="23505"/>
                    <a:pt x="2343" y="23301"/>
                    <a:pt x="2444" y="23118"/>
                  </a:cubicBezTo>
                  <a:cubicBezTo>
                    <a:pt x="2424" y="23036"/>
                    <a:pt x="2383" y="22955"/>
                    <a:pt x="2343" y="22873"/>
                  </a:cubicBezTo>
                  <a:cubicBezTo>
                    <a:pt x="2404" y="22833"/>
                    <a:pt x="2444" y="22771"/>
                    <a:pt x="2505" y="22710"/>
                  </a:cubicBezTo>
                  <a:close/>
                  <a:moveTo>
                    <a:pt x="16863" y="23810"/>
                  </a:moveTo>
                  <a:cubicBezTo>
                    <a:pt x="16881" y="23881"/>
                    <a:pt x="16868" y="23936"/>
                    <a:pt x="16797" y="23936"/>
                  </a:cubicBezTo>
                  <a:cubicBezTo>
                    <a:pt x="16787" y="23936"/>
                    <a:pt x="16775" y="23935"/>
                    <a:pt x="16761" y="23932"/>
                  </a:cubicBezTo>
                  <a:cubicBezTo>
                    <a:pt x="16802" y="23892"/>
                    <a:pt x="16823" y="23851"/>
                    <a:pt x="16863" y="23810"/>
                  </a:cubicBezTo>
                  <a:close/>
                  <a:moveTo>
                    <a:pt x="1850" y="24315"/>
                  </a:moveTo>
                  <a:cubicBezTo>
                    <a:pt x="1880" y="24315"/>
                    <a:pt x="1889" y="24344"/>
                    <a:pt x="1915" y="24421"/>
                  </a:cubicBezTo>
                  <a:cubicBezTo>
                    <a:pt x="1854" y="24380"/>
                    <a:pt x="1813" y="24360"/>
                    <a:pt x="1772" y="24340"/>
                  </a:cubicBezTo>
                  <a:cubicBezTo>
                    <a:pt x="1810" y="24325"/>
                    <a:pt x="1833" y="24315"/>
                    <a:pt x="1850" y="24315"/>
                  </a:cubicBezTo>
                  <a:close/>
                  <a:moveTo>
                    <a:pt x="7832" y="24049"/>
                  </a:moveTo>
                  <a:cubicBezTo>
                    <a:pt x="7875" y="24049"/>
                    <a:pt x="7899" y="24082"/>
                    <a:pt x="7882" y="24116"/>
                  </a:cubicBezTo>
                  <a:cubicBezTo>
                    <a:pt x="7862" y="24238"/>
                    <a:pt x="7821" y="24340"/>
                    <a:pt x="7780" y="24462"/>
                  </a:cubicBezTo>
                  <a:cubicBezTo>
                    <a:pt x="7760" y="24462"/>
                    <a:pt x="7739" y="24441"/>
                    <a:pt x="7719" y="24441"/>
                  </a:cubicBezTo>
                  <a:cubicBezTo>
                    <a:pt x="7739" y="24319"/>
                    <a:pt x="7780" y="24197"/>
                    <a:pt x="7801" y="24055"/>
                  </a:cubicBezTo>
                  <a:cubicBezTo>
                    <a:pt x="7812" y="24051"/>
                    <a:pt x="7822" y="24049"/>
                    <a:pt x="7832" y="24049"/>
                  </a:cubicBezTo>
                  <a:close/>
                  <a:moveTo>
                    <a:pt x="16441" y="24401"/>
                  </a:moveTo>
                  <a:cubicBezTo>
                    <a:pt x="16484" y="24401"/>
                    <a:pt x="16516" y="24452"/>
                    <a:pt x="16578" y="24564"/>
                  </a:cubicBezTo>
                  <a:cubicBezTo>
                    <a:pt x="16476" y="24523"/>
                    <a:pt x="16415" y="24482"/>
                    <a:pt x="16334" y="24462"/>
                  </a:cubicBezTo>
                  <a:cubicBezTo>
                    <a:pt x="16382" y="24422"/>
                    <a:pt x="16414" y="24401"/>
                    <a:pt x="16441" y="24401"/>
                  </a:cubicBezTo>
                  <a:close/>
                  <a:moveTo>
                    <a:pt x="16395" y="24593"/>
                  </a:moveTo>
                  <a:cubicBezTo>
                    <a:pt x="16432" y="24593"/>
                    <a:pt x="16471" y="24620"/>
                    <a:pt x="16517" y="24665"/>
                  </a:cubicBezTo>
                  <a:cubicBezTo>
                    <a:pt x="16436" y="24686"/>
                    <a:pt x="16395" y="24706"/>
                    <a:pt x="16334" y="24727"/>
                  </a:cubicBezTo>
                  <a:cubicBezTo>
                    <a:pt x="16374" y="24747"/>
                    <a:pt x="16395" y="24788"/>
                    <a:pt x="16415" y="24808"/>
                  </a:cubicBezTo>
                  <a:cubicBezTo>
                    <a:pt x="16395" y="24869"/>
                    <a:pt x="16374" y="24930"/>
                    <a:pt x="16354" y="24991"/>
                  </a:cubicBezTo>
                  <a:cubicBezTo>
                    <a:pt x="16354" y="24991"/>
                    <a:pt x="16334" y="24991"/>
                    <a:pt x="16313" y="24971"/>
                  </a:cubicBezTo>
                  <a:cubicBezTo>
                    <a:pt x="16273" y="24910"/>
                    <a:pt x="16212" y="24869"/>
                    <a:pt x="16252" y="24767"/>
                  </a:cubicBezTo>
                  <a:cubicBezTo>
                    <a:pt x="16273" y="24747"/>
                    <a:pt x="16313" y="24747"/>
                    <a:pt x="16334" y="24727"/>
                  </a:cubicBezTo>
                  <a:cubicBezTo>
                    <a:pt x="16334" y="24706"/>
                    <a:pt x="16313" y="24665"/>
                    <a:pt x="16313" y="24645"/>
                  </a:cubicBezTo>
                  <a:cubicBezTo>
                    <a:pt x="16340" y="24609"/>
                    <a:pt x="16367" y="24593"/>
                    <a:pt x="16395" y="24593"/>
                  </a:cubicBezTo>
                  <a:close/>
                  <a:moveTo>
                    <a:pt x="13768" y="24869"/>
                  </a:moveTo>
                  <a:cubicBezTo>
                    <a:pt x="13869" y="24930"/>
                    <a:pt x="13849" y="24991"/>
                    <a:pt x="13849" y="25073"/>
                  </a:cubicBezTo>
                  <a:cubicBezTo>
                    <a:pt x="13747" y="25012"/>
                    <a:pt x="13747" y="24951"/>
                    <a:pt x="13768" y="24869"/>
                  </a:cubicBezTo>
                  <a:close/>
                  <a:moveTo>
                    <a:pt x="16049" y="24951"/>
                  </a:moveTo>
                  <a:cubicBezTo>
                    <a:pt x="16171" y="24971"/>
                    <a:pt x="16212" y="25012"/>
                    <a:pt x="16232" y="25114"/>
                  </a:cubicBezTo>
                  <a:cubicBezTo>
                    <a:pt x="16191" y="25093"/>
                    <a:pt x="16150" y="25093"/>
                    <a:pt x="16110" y="25093"/>
                  </a:cubicBezTo>
                  <a:cubicBezTo>
                    <a:pt x="16089" y="25052"/>
                    <a:pt x="16069" y="25012"/>
                    <a:pt x="16049" y="24951"/>
                  </a:cubicBezTo>
                  <a:close/>
                  <a:moveTo>
                    <a:pt x="16497" y="25521"/>
                  </a:moveTo>
                  <a:cubicBezTo>
                    <a:pt x="16537" y="25521"/>
                    <a:pt x="16558" y="25541"/>
                    <a:pt x="16578" y="25562"/>
                  </a:cubicBezTo>
                  <a:cubicBezTo>
                    <a:pt x="16578" y="25582"/>
                    <a:pt x="16558" y="25602"/>
                    <a:pt x="16558" y="25623"/>
                  </a:cubicBezTo>
                  <a:cubicBezTo>
                    <a:pt x="16517" y="25602"/>
                    <a:pt x="16476" y="25582"/>
                    <a:pt x="16436" y="25562"/>
                  </a:cubicBezTo>
                  <a:cubicBezTo>
                    <a:pt x="16476" y="25541"/>
                    <a:pt x="16497" y="25521"/>
                    <a:pt x="16497" y="25521"/>
                  </a:cubicBezTo>
                  <a:close/>
                  <a:moveTo>
                    <a:pt x="12546" y="25562"/>
                  </a:moveTo>
                  <a:cubicBezTo>
                    <a:pt x="12586" y="25623"/>
                    <a:pt x="12607" y="25643"/>
                    <a:pt x="12648" y="25704"/>
                  </a:cubicBezTo>
                  <a:cubicBezTo>
                    <a:pt x="12586" y="25724"/>
                    <a:pt x="12546" y="25724"/>
                    <a:pt x="12525" y="25745"/>
                  </a:cubicBezTo>
                  <a:lnTo>
                    <a:pt x="12525" y="25745"/>
                  </a:lnTo>
                  <a:cubicBezTo>
                    <a:pt x="12526" y="25694"/>
                    <a:pt x="12528" y="25652"/>
                    <a:pt x="12546" y="25562"/>
                  </a:cubicBezTo>
                  <a:close/>
                  <a:moveTo>
                    <a:pt x="16049" y="25215"/>
                  </a:moveTo>
                  <a:cubicBezTo>
                    <a:pt x="16150" y="25256"/>
                    <a:pt x="16191" y="25338"/>
                    <a:pt x="16171" y="25460"/>
                  </a:cubicBezTo>
                  <a:cubicBezTo>
                    <a:pt x="16130" y="25480"/>
                    <a:pt x="16110" y="25480"/>
                    <a:pt x="16069" y="25500"/>
                  </a:cubicBezTo>
                  <a:cubicBezTo>
                    <a:pt x="16089" y="25602"/>
                    <a:pt x="16089" y="25684"/>
                    <a:pt x="16089" y="25786"/>
                  </a:cubicBezTo>
                  <a:cubicBezTo>
                    <a:pt x="16067" y="25797"/>
                    <a:pt x="16050" y="25801"/>
                    <a:pt x="16034" y="25801"/>
                  </a:cubicBezTo>
                  <a:cubicBezTo>
                    <a:pt x="15970" y="25801"/>
                    <a:pt x="15955" y="25722"/>
                    <a:pt x="15901" y="25722"/>
                  </a:cubicBezTo>
                  <a:cubicBezTo>
                    <a:pt x="15896" y="25722"/>
                    <a:pt x="15891" y="25723"/>
                    <a:pt x="15886" y="25724"/>
                  </a:cubicBezTo>
                  <a:cubicBezTo>
                    <a:pt x="15886" y="25765"/>
                    <a:pt x="15906" y="25826"/>
                    <a:pt x="15906" y="25867"/>
                  </a:cubicBezTo>
                  <a:cubicBezTo>
                    <a:pt x="15882" y="25900"/>
                    <a:pt x="15860" y="25913"/>
                    <a:pt x="15841" y="25913"/>
                  </a:cubicBezTo>
                  <a:cubicBezTo>
                    <a:pt x="15812" y="25913"/>
                    <a:pt x="15788" y="25883"/>
                    <a:pt x="15763" y="25847"/>
                  </a:cubicBezTo>
                  <a:cubicBezTo>
                    <a:pt x="15804" y="25806"/>
                    <a:pt x="15845" y="25765"/>
                    <a:pt x="15886" y="25724"/>
                  </a:cubicBezTo>
                  <a:cubicBezTo>
                    <a:pt x="15865" y="25704"/>
                    <a:pt x="15845" y="25684"/>
                    <a:pt x="15825" y="25663"/>
                  </a:cubicBezTo>
                  <a:cubicBezTo>
                    <a:pt x="15825" y="25623"/>
                    <a:pt x="15825" y="25582"/>
                    <a:pt x="15825" y="25541"/>
                  </a:cubicBezTo>
                  <a:cubicBezTo>
                    <a:pt x="15804" y="25500"/>
                    <a:pt x="15763" y="25460"/>
                    <a:pt x="15743" y="25419"/>
                  </a:cubicBezTo>
                  <a:cubicBezTo>
                    <a:pt x="15768" y="25387"/>
                    <a:pt x="15790" y="25377"/>
                    <a:pt x="15810" y="25377"/>
                  </a:cubicBezTo>
                  <a:cubicBezTo>
                    <a:pt x="15844" y="25377"/>
                    <a:pt x="15874" y="25407"/>
                    <a:pt x="15912" y="25407"/>
                  </a:cubicBezTo>
                  <a:cubicBezTo>
                    <a:pt x="15923" y="25407"/>
                    <a:pt x="15934" y="25405"/>
                    <a:pt x="15947" y="25399"/>
                  </a:cubicBezTo>
                  <a:cubicBezTo>
                    <a:pt x="15967" y="25399"/>
                    <a:pt x="15988" y="25378"/>
                    <a:pt x="16028" y="25358"/>
                  </a:cubicBezTo>
                  <a:cubicBezTo>
                    <a:pt x="16008" y="25317"/>
                    <a:pt x="15988" y="25276"/>
                    <a:pt x="15967" y="25215"/>
                  </a:cubicBezTo>
                  <a:close/>
                  <a:moveTo>
                    <a:pt x="1306" y="25958"/>
                  </a:moveTo>
                  <a:cubicBezTo>
                    <a:pt x="1344" y="25958"/>
                    <a:pt x="1359" y="25980"/>
                    <a:pt x="1345" y="26050"/>
                  </a:cubicBezTo>
                  <a:cubicBezTo>
                    <a:pt x="1332" y="26057"/>
                    <a:pt x="1319" y="26061"/>
                    <a:pt x="1307" y="26061"/>
                  </a:cubicBezTo>
                  <a:cubicBezTo>
                    <a:pt x="1281" y="26061"/>
                    <a:pt x="1257" y="26039"/>
                    <a:pt x="1243" y="25969"/>
                  </a:cubicBezTo>
                  <a:cubicBezTo>
                    <a:pt x="1268" y="25963"/>
                    <a:pt x="1289" y="25958"/>
                    <a:pt x="1306" y="25958"/>
                  </a:cubicBezTo>
                  <a:close/>
                  <a:moveTo>
                    <a:pt x="12525" y="25745"/>
                  </a:moveTo>
                  <a:lnTo>
                    <a:pt x="12525" y="25745"/>
                  </a:lnTo>
                  <a:cubicBezTo>
                    <a:pt x="12546" y="25786"/>
                    <a:pt x="12586" y="25826"/>
                    <a:pt x="12627" y="25867"/>
                  </a:cubicBezTo>
                  <a:cubicBezTo>
                    <a:pt x="12566" y="25949"/>
                    <a:pt x="12505" y="26030"/>
                    <a:pt x="12424" y="26111"/>
                  </a:cubicBezTo>
                  <a:cubicBezTo>
                    <a:pt x="12403" y="26050"/>
                    <a:pt x="12383" y="25989"/>
                    <a:pt x="12362" y="25928"/>
                  </a:cubicBezTo>
                  <a:cubicBezTo>
                    <a:pt x="12424" y="25867"/>
                    <a:pt x="12464" y="25806"/>
                    <a:pt x="12525" y="25765"/>
                  </a:cubicBezTo>
                  <a:cubicBezTo>
                    <a:pt x="12525" y="25758"/>
                    <a:pt x="12525" y="25752"/>
                    <a:pt x="12525" y="25745"/>
                  </a:cubicBezTo>
                  <a:close/>
                  <a:moveTo>
                    <a:pt x="16354" y="26030"/>
                  </a:moveTo>
                  <a:cubicBezTo>
                    <a:pt x="16334" y="26091"/>
                    <a:pt x="16334" y="26132"/>
                    <a:pt x="16313" y="26173"/>
                  </a:cubicBezTo>
                  <a:lnTo>
                    <a:pt x="16252" y="26173"/>
                  </a:lnTo>
                  <a:cubicBezTo>
                    <a:pt x="16252" y="26132"/>
                    <a:pt x="16232" y="26091"/>
                    <a:pt x="16212" y="26030"/>
                  </a:cubicBezTo>
                  <a:close/>
                  <a:moveTo>
                    <a:pt x="1528" y="26193"/>
                  </a:moveTo>
                  <a:cubicBezTo>
                    <a:pt x="1589" y="26193"/>
                    <a:pt x="1630" y="26213"/>
                    <a:pt x="1691" y="26213"/>
                  </a:cubicBezTo>
                  <a:cubicBezTo>
                    <a:pt x="1652" y="26252"/>
                    <a:pt x="1632" y="26272"/>
                    <a:pt x="1613" y="26272"/>
                  </a:cubicBezTo>
                  <a:cubicBezTo>
                    <a:pt x="1591" y="26272"/>
                    <a:pt x="1571" y="26247"/>
                    <a:pt x="1528" y="26193"/>
                  </a:cubicBezTo>
                  <a:close/>
                  <a:moveTo>
                    <a:pt x="12022" y="26177"/>
                  </a:moveTo>
                  <a:cubicBezTo>
                    <a:pt x="12037" y="26177"/>
                    <a:pt x="12055" y="26182"/>
                    <a:pt x="12077" y="26193"/>
                  </a:cubicBezTo>
                  <a:cubicBezTo>
                    <a:pt x="12064" y="26247"/>
                    <a:pt x="12041" y="26274"/>
                    <a:pt x="12003" y="26274"/>
                  </a:cubicBezTo>
                  <a:cubicBezTo>
                    <a:pt x="11985" y="26274"/>
                    <a:pt x="11962" y="26268"/>
                    <a:pt x="11935" y="26254"/>
                  </a:cubicBezTo>
                  <a:cubicBezTo>
                    <a:pt x="11964" y="26210"/>
                    <a:pt x="11983" y="26177"/>
                    <a:pt x="12022" y="26177"/>
                  </a:cubicBezTo>
                  <a:close/>
                  <a:moveTo>
                    <a:pt x="1182" y="26274"/>
                  </a:moveTo>
                  <a:cubicBezTo>
                    <a:pt x="1202" y="26274"/>
                    <a:pt x="1222" y="26295"/>
                    <a:pt x="1284" y="26315"/>
                  </a:cubicBezTo>
                  <a:cubicBezTo>
                    <a:pt x="1202" y="26356"/>
                    <a:pt x="1161" y="26376"/>
                    <a:pt x="1080" y="26397"/>
                  </a:cubicBezTo>
                  <a:cubicBezTo>
                    <a:pt x="1121" y="26335"/>
                    <a:pt x="1141" y="26295"/>
                    <a:pt x="1182" y="26274"/>
                  </a:cubicBezTo>
                  <a:close/>
                  <a:moveTo>
                    <a:pt x="16144" y="26385"/>
                  </a:moveTo>
                  <a:cubicBezTo>
                    <a:pt x="16162" y="26385"/>
                    <a:pt x="16184" y="26390"/>
                    <a:pt x="16212" y="26397"/>
                  </a:cubicBezTo>
                  <a:cubicBezTo>
                    <a:pt x="16182" y="26441"/>
                    <a:pt x="16163" y="26474"/>
                    <a:pt x="16132" y="26474"/>
                  </a:cubicBezTo>
                  <a:cubicBezTo>
                    <a:pt x="16120" y="26474"/>
                    <a:pt x="16106" y="26469"/>
                    <a:pt x="16089" y="26458"/>
                  </a:cubicBezTo>
                  <a:cubicBezTo>
                    <a:pt x="16089" y="26403"/>
                    <a:pt x="16107" y="26385"/>
                    <a:pt x="16144" y="26385"/>
                  </a:cubicBezTo>
                  <a:close/>
                  <a:moveTo>
                    <a:pt x="18289" y="26580"/>
                  </a:moveTo>
                  <a:cubicBezTo>
                    <a:pt x="18280" y="26588"/>
                    <a:pt x="18272" y="26597"/>
                    <a:pt x="18264" y="26605"/>
                  </a:cubicBezTo>
                  <a:lnTo>
                    <a:pt x="18264" y="26605"/>
                  </a:lnTo>
                  <a:cubicBezTo>
                    <a:pt x="18273" y="26602"/>
                    <a:pt x="18282" y="26600"/>
                    <a:pt x="18289" y="26600"/>
                  </a:cubicBezTo>
                  <a:lnTo>
                    <a:pt x="18289" y="26580"/>
                  </a:lnTo>
                  <a:close/>
                  <a:moveTo>
                    <a:pt x="15560" y="26315"/>
                  </a:moveTo>
                  <a:cubicBezTo>
                    <a:pt x="15662" y="26397"/>
                    <a:pt x="15763" y="26478"/>
                    <a:pt x="15845" y="26539"/>
                  </a:cubicBezTo>
                  <a:cubicBezTo>
                    <a:pt x="15825" y="26580"/>
                    <a:pt x="15804" y="26621"/>
                    <a:pt x="15784" y="26641"/>
                  </a:cubicBezTo>
                  <a:cubicBezTo>
                    <a:pt x="15682" y="26600"/>
                    <a:pt x="15580" y="26580"/>
                    <a:pt x="15478" y="26519"/>
                  </a:cubicBezTo>
                  <a:cubicBezTo>
                    <a:pt x="15519" y="26458"/>
                    <a:pt x="15539" y="26376"/>
                    <a:pt x="15560" y="26315"/>
                  </a:cubicBezTo>
                  <a:close/>
                  <a:moveTo>
                    <a:pt x="15275" y="26498"/>
                  </a:moveTo>
                  <a:lnTo>
                    <a:pt x="15275" y="26498"/>
                  </a:lnTo>
                  <a:cubicBezTo>
                    <a:pt x="15336" y="26559"/>
                    <a:pt x="15377" y="26600"/>
                    <a:pt x="15356" y="26722"/>
                  </a:cubicBezTo>
                  <a:cubicBezTo>
                    <a:pt x="15275" y="26661"/>
                    <a:pt x="15234" y="26621"/>
                    <a:pt x="15275" y="26498"/>
                  </a:cubicBezTo>
                  <a:close/>
                  <a:moveTo>
                    <a:pt x="15967" y="26519"/>
                  </a:moveTo>
                  <a:cubicBezTo>
                    <a:pt x="16028" y="26559"/>
                    <a:pt x="16069" y="26600"/>
                    <a:pt x="16089" y="26682"/>
                  </a:cubicBezTo>
                  <a:cubicBezTo>
                    <a:pt x="16069" y="26702"/>
                    <a:pt x="16049" y="26722"/>
                    <a:pt x="16028" y="26743"/>
                  </a:cubicBezTo>
                  <a:cubicBezTo>
                    <a:pt x="15988" y="26743"/>
                    <a:pt x="15947" y="26722"/>
                    <a:pt x="15906" y="26702"/>
                  </a:cubicBezTo>
                  <a:cubicBezTo>
                    <a:pt x="15926" y="26641"/>
                    <a:pt x="15926" y="26600"/>
                    <a:pt x="15967" y="26519"/>
                  </a:cubicBezTo>
                  <a:close/>
                  <a:moveTo>
                    <a:pt x="15071" y="26661"/>
                  </a:moveTo>
                  <a:cubicBezTo>
                    <a:pt x="15173" y="26661"/>
                    <a:pt x="15173" y="26661"/>
                    <a:pt x="15214" y="26804"/>
                  </a:cubicBezTo>
                  <a:cubicBezTo>
                    <a:pt x="15132" y="26763"/>
                    <a:pt x="15071" y="26722"/>
                    <a:pt x="15010" y="26702"/>
                  </a:cubicBezTo>
                  <a:cubicBezTo>
                    <a:pt x="15051" y="26682"/>
                    <a:pt x="15051" y="26661"/>
                    <a:pt x="15071" y="26661"/>
                  </a:cubicBezTo>
                  <a:close/>
                  <a:moveTo>
                    <a:pt x="937" y="26702"/>
                  </a:moveTo>
                  <a:cubicBezTo>
                    <a:pt x="998" y="26722"/>
                    <a:pt x="1039" y="26722"/>
                    <a:pt x="1060" y="26743"/>
                  </a:cubicBezTo>
                  <a:cubicBezTo>
                    <a:pt x="1121" y="26804"/>
                    <a:pt x="1121" y="26845"/>
                    <a:pt x="1080" y="26987"/>
                  </a:cubicBezTo>
                  <a:cubicBezTo>
                    <a:pt x="1019" y="26885"/>
                    <a:pt x="978" y="26824"/>
                    <a:pt x="937" y="26702"/>
                  </a:cubicBezTo>
                  <a:close/>
                  <a:moveTo>
                    <a:pt x="15804" y="26845"/>
                  </a:moveTo>
                  <a:cubicBezTo>
                    <a:pt x="15865" y="26885"/>
                    <a:pt x="15906" y="26906"/>
                    <a:pt x="15988" y="26987"/>
                  </a:cubicBezTo>
                  <a:cubicBezTo>
                    <a:pt x="15865" y="26987"/>
                    <a:pt x="15804" y="27008"/>
                    <a:pt x="15723" y="27008"/>
                  </a:cubicBezTo>
                  <a:cubicBezTo>
                    <a:pt x="15743" y="26946"/>
                    <a:pt x="15763" y="26906"/>
                    <a:pt x="15804" y="26845"/>
                  </a:cubicBezTo>
                  <a:close/>
                  <a:moveTo>
                    <a:pt x="12790" y="26946"/>
                  </a:moveTo>
                  <a:cubicBezTo>
                    <a:pt x="12872" y="26946"/>
                    <a:pt x="12912" y="26987"/>
                    <a:pt x="12872" y="27048"/>
                  </a:cubicBezTo>
                  <a:cubicBezTo>
                    <a:pt x="12851" y="27048"/>
                    <a:pt x="12831" y="27048"/>
                    <a:pt x="12790" y="27069"/>
                  </a:cubicBezTo>
                  <a:cubicBezTo>
                    <a:pt x="12790" y="27008"/>
                    <a:pt x="12790" y="26967"/>
                    <a:pt x="12790" y="26946"/>
                  </a:cubicBezTo>
                  <a:close/>
                  <a:moveTo>
                    <a:pt x="6049" y="26906"/>
                  </a:moveTo>
                  <a:lnTo>
                    <a:pt x="6049" y="26906"/>
                  </a:lnTo>
                  <a:cubicBezTo>
                    <a:pt x="6069" y="26926"/>
                    <a:pt x="6090" y="26926"/>
                    <a:pt x="6110" y="26926"/>
                  </a:cubicBezTo>
                  <a:cubicBezTo>
                    <a:pt x="6131" y="26967"/>
                    <a:pt x="6171" y="27028"/>
                    <a:pt x="6212" y="27069"/>
                  </a:cubicBezTo>
                  <a:cubicBezTo>
                    <a:pt x="6171" y="27089"/>
                    <a:pt x="6151" y="27089"/>
                    <a:pt x="6131" y="27109"/>
                  </a:cubicBezTo>
                  <a:cubicBezTo>
                    <a:pt x="6069" y="27048"/>
                    <a:pt x="6029" y="27008"/>
                    <a:pt x="6049" y="26906"/>
                  </a:cubicBezTo>
                  <a:close/>
                  <a:moveTo>
                    <a:pt x="12261" y="26193"/>
                  </a:moveTo>
                  <a:cubicBezTo>
                    <a:pt x="12566" y="26295"/>
                    <a:pt x="12586" y="26315"/>
                    <a:pt x="12525" y="26539"/>
                  </a:cubicBezTo>
                  <a:cubicBezTo>
                    <a:pt x="12485" y="26519"/>
                    <a:pt x="12464" y="26498"/>
                    <a:pt x="12444" y="26478"/>
                  </a:cubicBezTo>
                  <a:cubicBezTo>
                    <a:pt x="12424" y="26458"/>
                    <a:pt x="12403" y="26437"/>
                    <a:pt x="12362" y="26397"/>
                  </a:cubicBezTo>
                  <a:lnTo>
                    <a:pt x="12362" y="26397"/>
                  </a:lnTo>
                  <a:cubicBezTo>
                    <a:pt x="12362" y="26478"/>
                    <a:pt x="12362" y="26519"/>
                    <a:pt x="12383" y="26539"/>
                  </a:cubicBezTo>
                  <a:cubicBezTo>
                    <a:pt x="12444" y="26621"/>
                    <a:pt x="12485" y="26661"/>
                    <a:pt x="12546" y="26722"/>
                  </a:cubicBezTo>
                  <a:cubicBezTo>
                    <a:pt x="12525" y="26763"/>
                    <a:pt x="12505" y="26784"/>
                    <a:pt x="12505" y="26804"/>
                  </a:cubicBezTo>
                  <a:cubicBezTo>
                    <a:pt x="12485" y="26824"/>
                    <a:pt x="12464" y="26845"/>
                    <a:pt x="12464" y="26865"/>
                  </a:cubicBezTo>
                  <a:cubicBezTo>
                    <a:pt x="12444" y="26885"/>
                    <a:pt x="12424" y="26926"/>
                    <a:pt x="12403" y="26946"/>
                  </a:cubicBezTo>
                  <a:cubicBezTo>
                    <a:pt x="12342" y="26967"/>
                    <a:pt x="12261" y="26987"/>
                    <a:pt x="12200" y="27008"/>
                  </a:cubicBezTo>
                  <a:cubicBezTo>
                    <a:pt x="12220" y="27130"/>
                    <a:pt x="12342" y="27028"/>
                    <a:pt x="12383" y="27130"/>
                  </a:cubicBezTo>
                  <a:cubicBezTo>
                    <a:pt x="12383" y="27130"/>
                    <a:pt x="12383" y="27170"/>
                    <a:pt x="12362" y="27191"/>
                  </a:cubicBezTo>
                  <a:cubicBezTo>
                    <a:pt x="12342" y="27211"/>
                    <a:pt x="12322" y="27232"/>
                    <a:pt x="12281" y="27232"/>
                  </a:cubicBezTo>
                  <a:cubicBezTo>
                    <a:pt x="12220" y="27191"/>
                    <a:pt x="12179" y="27150"/>
                    <a:pt x="12118" y="27109"/>
                  </a:cubicBezTo>
                  <a:cubicBezTo>
                    <a:pt x="12098" y="27130"/>
                    <a:pt x="12077" y="27170"/>
                    <a:pt x="12057" y="27191"/>
                  </a:cubicBezTo>
                  <a:cubicBezTo>
                    <a:pt x="11813" y="27089"/>
                    <a:pt x="11853" y="26865"/>
                    <a:pt x="11833" y="26682"/>
                  </a:cubicBezTo>
                  <a:cubicBezTo>
                    <a:pt x="11853" y="26641"/>
                    <a:pt x="11874" y="26600"/>
                    <a:pt x="11914" y="26519"/>
                  </a:cubicBezTo>
                  <a:cubicBezTo>
                    <a:pt x="11955" y="26641"/>
                    <a:pt x="11975" y="26743"/>
                    <a:pt x="11996" y="26824"/>
                  </a:cubicBezTo>
                  <a:cubicBezTo>
                    <a:pt x="12057" y="26845"/>
                    <a:pt x="12077" y="26845"/>
                    <a:pt x="12138" y="26865"/>
                  </a:cubicBezTo>
                  <a:cubicBezTo>
                    <a:pt x="12118" y="26784"/>
                    <a:pt x="12098" y="26722"/>
                    <a:pt x="12057" y="26661"/>
                  </a:cubicBezTo>
                  <a:cubicBezTo>
                    <a:pt x="12118" y="26621"/>
                    <a:pt x="12138" y="26600"/>
                    <a:pt x="12179" y="26580"/>
                  </a:cubicBezTo>
                  <a:cubicBezTo>
                    <a:pt x="12240" y="26458"/>
                    <a:pt x="12159" y="26315"/>
                    <a:pt x="12261" y="26193"/>
                  </a:cubicBezTo>
                  <a:close/>
                  <a:moveTo>
                    <a:pt x="5947" y="27109"/>
                  </a:moveTo>
                  <a:cubicBezTo>
                    <a:pt x="6049" y="27109"/>
                    <a:pt x="6069" y="27211"/>
                    <a:pt x="6151" y="27272"/>
                  </a:cubicBezTo>
                  <a:cubicBezTo>
                    <a:pt x="6115" y="27277"/>
                    <a:pt x="6089" y="27281"/>
                    <a:pt x="6068" y="27281"/>
                  </a:cubicBezTo>
                  <a:cubicBezTo>
                    <a:pt x="6005" y="27281"/>
                    <a:pt x="5993" y="27247"/>
                    <a:pt x="5947" y="27109"/>
                  </a:cubicBezTo>
                  <a:close/>
                  <a:moveTo>
                    <a:pt x="5377" y="27293"/>
                  </a:moveTo>
                  <a:cubicBezTo>
                    <a:pt x="5438" y="27333"/>
                    <a:pt x="5560" y="27293"/>
                    <a:pt x="5601" y="27435"/>
                  </a:cubicBezTo>
                  <a:cubicBezTo>
                    <a:pt x="5499" y="27435"/>
                    <a:pt x="5397" y="27415"/>
                    <a:pt x="5275" y="27415"/>
                  </a:cubicBezTo>
                  <a:cubicBezTo>
                    <a:pt x="5316" y="27374"/>
                    <a:pt x="5336" y="27333"/>
                    <a:pt x="5377" y="27293"/>
                  </a:cubicBezTo>
                  <a:close/>
                  <a:moveTo>
                    <a:pt x="5866" y="27333"/>
                  </a:moveTo>
                  <a:cubicBezTo>
                    <a:pt x="5927" y="27354"/>
                    <a:pt x="5988" y="27374"/>
                    <a:pt x="6090" y="27415"/>
                  </a:cubicBezTo>
                  <a:cubicBezTo>
                    <a:pt x="6069" y="27456"/>
                    <a:pt x="6069" y="27496"/>
                    <a:pt x="6049" y="27557"/>
                  </a:cubicBezTo>
                  <a:cubicBezTo>
                    <a:pt x="5947" y="27456"/>
                    <a:pt x="5886" y="27415"/>
                    <a:pt x="5845" y="27354"/>
                  </a:cubicBezTo>
                  <a:cubicBezTo>
                    <a:pt x="5845" y="27354"/>
                    <a:pt x="5845" y="27333"/>
                    <a:pt x="5866" y="27333"/>
                  </a:cubicBezTo>
                  <a:close/>
                  <a:moveTo>
                    <a:pt x="6925" y="27150"/>
                  </a:moveTo>
                  <a:cubicBezTo>
                    <a:pt x="6925" y="27170"/>
                    <a:pt x="6945" y="27191"/>
                    <a:pt x="6945" y="27211"/>
                  </a:cubicBezTo>
                  <a:cubicBezTo>
                    <a:pt x="6904" y="27313"/>
                    <a:pt x="6945" y="27415"/>
                    <a:pt x="6986" y="27537"/>
                  </a:cubicBezTo>
                  <a:cubicBezTo>
                    <a:pt x="6945" y="27557"/>
                    <a:pt x="6904" y="27598"/>
                    <a:pt x="6884" y="27598"/>
                  </a:cubicBezTo>
                  <a:cubicBezTo>
                    <a:pt x="6823" y="27598"/>
                    <a:pt x="6762" y="27578"/>
                    <a:pt x="6721" y="27578"/>
                  </a:cubicBezTo>
                  <a:cubicBezTo>
                    <a:pt x="6680" y="27557"/>
                    <a:pt x="6660" y="27537"/>
                    <a:pt x="6599" y="27517"/>
                  </a:cubicBezTo>
                  <a:cubicBezTo>
                    <a:pt x="6579" y="27415"/>
                    <a:pt x="6579" y="27354"/>
                    <a:pt x="6558" y="27252"/>
                  </a:cubicBezTo>
                  <a:cubicBezTo>
                    <a:pt x="6619" y="27211"/>
                    <a:pt x="6680" y="27191"/>
                    <a:pt x="6742" y="27170"/>
                  </a:cubicBezTo>
                  <a:cubicBezTo>
                    <a:pt x="6762" y="27191"/>
                    <a:pt x="6782" y="27211"/>
                    <a:pt x="6803" y="27232"/>
                  </a:cubicBezTo>
                  <a:cubicBezTo>
                    <a:pt x="6843" y="27211"/>
                    <a:pt x="6884" y="27170"/>
                    <a:pt x="6925" y="27150"/>
                  </a:cubicBezTo>
                  <a:close/>
                  <a:moveTo>
                    <a:pt x="835" y="27374"/>
                  </a:moveTo>
                  <a:cubicBezTo>
                    <a:pt x="856" y="27435"/>
                    <a:pt x="876" y="27456"/>
                    <a:pt x="897" y="27496"/>
                  </a:cubicBezTo>
                  <a:cubicBezTo>
                    <a:pt x="835" y="27557"/>
                    <a:pt x="795" y="27598"/>
                    <a:pt x="734" y="27639"/>
                  </a:cubicBezTo>
                  <a:cubicBezTo>
                    <a:pt x="713" y="27618"/>
                    <a:pt x="693" y="27598"/>
                    <a:pt x="693" y="27598"/>
                  </a:cubicBezTo>
                  <a:cubicBezTo>
                    <a:pt x="734" y="27517"/>
                    <a:pt x="774" y="27456"/>
                    <a:pt x="835" y="27374"/>
                  </a:cubicBezTo>
                  <a:close/>
                  <a:moveTo>
                    <a:pt x="5746" y="27528"/>
                  </a:moveTo>
                  <a:cubicBezTo>
                    <a:pt x="5812" y="27528"/>
                    <a:pt x="5835" y="27605"/>
                    <a:pt x="5886" y="27639"/>
                  </a:cubicBezTo>
                  <a:cubicBezTo>
                    <a:pt x="5866" y="27659"/>
                    <a:pt x="5825" y="27659"/>
                    <a:pt x="5805" y="27659"/>
                  </a:cubicBezTo>
                  <a:cubicBezTo>
                    <a:pt x="5744" y="27639"/>
                    <a:pt x="5703" y="27618"/>
                    <a:pt x="5703" y="27537"/>
                  </a:cubicBezTo>
                  <a:cubicBezTo>
                    <a:pt x="5719" y="27530"/>
                    <a:pt x="5734" y="27528"/>
                    <a:pt x="5746" y="27528"/>
                  </a:cubicBezTo>
                  <a:close/>
                  <a:moveTo>
                    <a:pt x="15641" y="27537"/>
                  </a:moveTo>
                  <a:cubicBezTo>
                    <a:pt x="15641" y="27618"/>
                    <a:pt x="15641" y="27639"/>
                    <a:pt x="15641" y="27680"/>
                  </a:cubicBezTo>
                  <a:cubicBezTo>
                    <a:pt x="15580" y="27700"/>
                    <a:pt x="15519" y="27700"/>
                    <a:pt x="15438" y="27720"/>
                  </a:cubicBezTo>
                  <a:cubicBezTo>
                    <a:pt x="15438" y="27598"/>
                    <a:pt x="15539" y="27598"/>
                    <a:pt x="15641" y="27537"/>
                  </a:cubicBezTo>
                  <a:close/>
                  <a:moveTo>
                    <a:pt x="2811" y="27557"/>
                  </a:moveTo>
                  <a:lnTo>
                    <a:pt x="2872" y="27618"/>
                  </a:lnTo>
                  <a:cubicBezTo>
                    <a:pt x="2831" y="27659"/>
                    <a:pt x="2811" y="27720"/>
                    <a:pt x="2770" y="27781"/>
                  </a:cubicBezTo>
                  <a:cubicBezTo>
                    <a:pt x="2709" y="27680"/>
                    <a:pt x="2729" y="27618"/>
                    <a:pt x="2811" y="27557"/>
                  </a:cubicBezTo>
                  <a:close/>
                  <a:moveTo>
                    <a:pt x="6537" y="28041"/>
                  </a:moveTo>
                  <a:cubicBezTo>
                    <a:pt x="6582" y="28041"/>
                    <a:pt x="6615" y="28065"/>
                    <a:pt x="6640" y="28128"/>
                  </a:cubicBezTo>
                  <a:cubicBezTo>
                    <a:pt x="6579" y="28107"/>
                    <a:pt x="6538" y="28087"/>
                    <a:pt x="6436" y="28067"/>
                  </a:cubicBezTo>
                  <a:cubicBezTo>
                    <a:pt x="6475" y="28051"/>
                    <a:pt x="6509" y="28041"/>
                    <a:pt x="6537" y="28041"/>
                  </a:cubicBezTo>
                  <a:close/>
                  <a:moveTo>
                    <a:pt x="5642" y="27802"/>
                  </a:moveTo>
                  <a:cubicBezTo>
                    <a:pt x="5703" y="27822"/>
                    <a:pt x="5764" y="27863"/>
                    <a:pt x="5825" y="27904"/>
                  </a:cubicBezTo>
                  <a:cubicBezTo>
                    <a:pt x="5825" y="28005"/>
                    <a:pt x="5825" y="28107"/>
                    <a:pt x="5825" y="28209"/>
                  </a:cubicBezTo>
                  <a:cubicBezTo>
                    <a:pt x="5812" y="28249"/>
                    <a:pt x="5790" y="28289"/>
                    <a:pt x="5747" y="28289"/>
                  </a:cubicBezTo>
                  <a:cubicBezTo>
                    <a:pt x="5725" y="28289"/>
                    <a:pt x="5697" y="28278"/>
                    <a:pt x="5662" y="28250"/>
                  </a:cubicBezTo>
                  <a:cubicBezTo>
                    <a:pt x="5703" y="28229"/>
                    <a:pt x="5723" y="28189"/>
                    <a:pt x="5764" y="28148"/>
                  </a:cubicBezTo>
                  <a:cubicBezTo>
                    <a:pt x="5723" y="28128"/>
                    <a:pt x="5683" y="28087"/>
                    <a:pt x="5621" y="28046"/>
                  </a:cubicBezTo>
                  <a:cubicBezTo>
                    <a:pt x="5662" y="28026"/>
                    <a:pt x="5683" y="28026"/>
                    <a:pt x="5723" y="27985"/>
                  </a:cubicBezTo>
                  <a:cubicBezTo>
                    <a:pt x="5683" y="27944"/>
                    <a:pt x="5642" y="27883"/>
                    <a:pt x="5601" y="27843"/>
                  </a:cubicBezTo>
                  <a:cubicBezTo>
                    <a:pt x="5601" y="27822"/>
                    <a:pt x="5621" y="27802"/>
                    <a:pt x="5642" y="27802"/>
                  </a:cubicBezTo>
                  <a:close/>
                  <a:moveTo>
                    <a:pt x="4990" y="28657"/>
                  </a:moveTo>
                  <a:lnTo>
                    <a:pt x="4990" y="28657"/>
                  </a:lnTo>
                  <a:cubicBezTo>
                    <a:pt x="5051" y="28718"/>
                    <a:pt x="5072" y="28739"/>
                    <a:pt x="5092" y="28779"/>
                  </a:cubicBezTo>
                  <a:cubicBezTo>
                    <a:pt x="5062" y="28791"/>
                    <a:pt x="5040" y="28798"/>
                    <a:pt x="5023" y="28798"/>
                  </a:cubicBezTo>
                  <a:cubicBezTo>
                    <a:pt x="4982" y="28798"/>
                    <a:pt x="4976" y="28758"/>
                    <a:pt x="4990" y="28657"/>
                  </a:cubicBezTo>
                  <a:close/>
                  <a:moveTo>
                    <a:pt x="11428" y="28779"/>
                  </a:moveTo>
                  <a:cubicBezTo>
                    <a:pt x="11456" y="28779"/>
                    <a:pt x="11497" y="28800"/>
                    <a:pt x="11568" y="28840"/>
                  </a:cubicBezTo>
                  <a:cubicBezTo>
                    <a:pt x="11507" y="28881"/>
                    <a:pt x="11487" y="28902"/>
                    <a:pt x="11446" y="28922"/>
                  </a:cubicBezTo>
                  <a:cubicBezTo>
                    <a:pt x="11405" y="28881"/>
                    <a:pt x="11385" y="28861"/>
                    <a:pt x="11365" y="28840"/>
                  </a:cubicBezTo>
                  <a:cubicBezTo>
                    <a:pt x="11385" y="28800"/>
                    <a:pt x="11400" y="28779"/>
                    <a:pt x="11428" y="28779"/>
                  </a:cubicBezTo>
                  <a:close/>
                  <a:moveTo>
                    <a:pt x="11202" y="28983"/>
                  </a:moveTo>
                  <a:cubicBezTo>
                    <a:pt x="11344" y="29044"/>
                    <a:pt x="11426" y="29105"/>
                    <a:pt x="11426" y="29227"/>
                  </a:cubicBezTo>
                  <a:cubicBezTo>
                    <a:pt x="11404" y="29244"/>
                    <a:pt x="11387" y="29250"/>
                    <a:pt x="11372" y="29250"/>
                  </a:cubicBezTo>
                  <a:cubicBezTo>
                    <a:pt x="11329" y="29250"/>
                    <a:pt x="11302" y="29202"/>
                    <a:pt x="11242" y="29187"/>
                  </a:cubicBezTo>
                  <a:cubicBezTo>
                    <a:pt x="11242" y="29126"/>
                    <a:pt x="11222" y="29064"/>
                    <a:pt x="11202" y="28983"/>
                  </a:cubicBezTo>
                  <a:close/>
                  <a:moveTo>
                    <a:pt x="13992" y="29126"/>
                  </a:moveTo>
                  <a:lnTo>
                    <a:pt x="13992" y="29126"/>
                  </a:lnTo>
                  <a:cubicBezTo>
                    <a:pt x="14053" y="29166"/>
                    <a:pt x="14094" y="29207"/>
                    <a:pt x="14155" y="29390"/>
                  </a:cubicBezTo>
                  <a:cubicBezTo>
                    <a:pt x="14155" y="29411"/>
                    <a:pt x="14134" y="29411"/>
                    <a:pt x="14114" y="29451"/>
                  </a:cubicBezTo>
                  <a:cubicBezTo>
                    <a:pt x="14053" y="29350"/>
                    <a:pt x="14012" y="29248"/>
                    <a:pt x="13992" y="29126"/>
                  </a:cubicBezTo>
                  <a:close/>
                  <a:moveTo>
                    <a:pt x="11344" y="29350"/>
                  </a:moveTo>
                  <a:cubicBezTo>
                    <a:pt x="11385" y="29390"/>
                    <a:pt x="11405" y="29431"/>
                    <a:pt x="11446" y="29472"/>
                  </a:cubicBezTo>
                  <a:cubicBezTo>
                    <a:pt x="11405" y="29492"/>
                    <a:pt x="11385" y="29533"/>
                    <a:pt x="11365" y="29533"/>
                  </a:cubicBezTo>
                  <a:cubicBezTo>
                    <a:pt x="11283" y="29512"/>
                    <a:pt x="11222" y="29472"/>
                    <a:pt x="11202" y="29370"/>
                  </a:cubicBezTo>
                  <a:cubicBezTo>
                    <a:pt x="11242" y="29350"/>
                    <a:pt x="11283" y="29350"/>
                    <a:pt x="11344" y="29350"/>
                  </a:cubicBezTo>
                  <a:close/>
                  <a:moveTo>
                    <a:pt x="5296" y="29737"/>
                  </a:moveTo>
                  <a:cubicBezTo>
                    <a:pt x="5336" y="29798"/>
                    <a:pt x="5336" y="29818"/>
                    <a:pt x="5357" y="29859"/>
                  </a:cubicBezTo>
                  <a:cubicBezTo>
                    <a:pt x="5296" y="29859"/>
                    <a:pt x="5275" y="29879"/>
                    <a:pt x="5194" y="29879"/>
                  </a:cubicBezTo>
                  <a:cubicBezTo>
                    <a:pt x="5234" y="29818"/>
                    <a:pt x="5255" y="29798"/>
                    <a:pt x="5296" y="29737"/>
                  </a:cubicBezTo>
                  <a:close/>
                  <a:moveTo>
                    <a:pt x="510" y="30144"/>
                  </a:moveTo>
                  <a:cubicBezTo>
                    <a:pt x="632" y="30225"/>
                    <a:pt x="611" y="30286"/>
                    <a:pt x="571" y="30347"/>
                  </a:cubicBezTo>
                  <a:cubicBezTo>
                    <a:pt x="550" y="30347"/>
                    <a:pt x="530" y="30347"/>
                    <a:pt x="510" y="30327"/>
                  </a:cubicBezTo>
                  <a:cubicBezTo>
                    <a:pt x="510" y="30286"/>
                    <a:pt x="510" y="30225"/>
                    <a:pt x="510" y="30144"/>
                  </a:cubicBezTo>
                  <a:close/>
                  <a:moveTo>
                    <a:pt x="5153" y="30164"/>
                  </a:moveTo>
                  <a:cubicBezTo>
                    <a:pt x="5255" y="30266"/>
                    <a:pt x="5214" y="30368"/>
                    <a:pt x="5234" y="30449"/>
                  </a:cubicBezTo>
                  <a:cubicBezTo>
                    <a:pt x="5214" y="30470"/>
                    <a:pt x="5194" y="30490"/>
                    <a:pt x="5173" y="30510"/>
                  </a:cubicBezTo>
                  <a:cubicBezTo>
                    <a:pt x="5133" y="30429"/>
                    <a:pt x="5112" y="30347"/>
                    <a:pt x="5072" y="30246"/>
                  </a:cubicBezTo>
                  <a:cubicBezTo>
                    <a:pt x="5092" y="30225"/>
                    <a:pt x="5133" y="30205"/>
                    <a:pt x="5153" y="30164"/>
                  </a:cubicBezTo>
                  <a:close/>
                  <a:moveTo>
                    <a:pt x="13544" y="30571"/>
                  </a:moveTo>
                  <a:cubicBezTo>
                    <a:pt x="13625" y="30633"/>
                    <a:pt x="13584" y="30673"/>
                    <a:pt x="13503" y="30694"/>
                  </a:cubicBezTo>
                  <a:cubicBezTo>
                    <a:pt x="13523" y="30653"/>
                    <a:pt x="13523" y="30612"/>
                    <a:pt x="13544" y="30571"/>
                  </a:cubicBezTo>
                  <a:close/>
                  <a:moveTo>
                    <a:pt x="819" y="30859"/>
                  </a:moveTo>
                  <a:cubicBezTo>
                    <a:pt x="842" y="30859"/>
                    <a:pt x="873" y="30884"/>
                    <a:pt x="937" y="30938"/>
                  </a:cubicBezTo>
                  <a:cubicBezTo>
                    <a:pt x="876" y="30938"/>
                    <a:pt x="835" y="30938"/>
                    <a:pt x="754" y="30918"/>
                  </a:cubicBezTo>
                  <a:cubicBezTo>
                    <a:pt x="783" y="30879"/>
                    <a:pt x="798" y="30859"/>
                    <a:pt x="819" y="30859"/>
                  </a:cubicBezTo>
                  <a:close/>
                  <a:moveTo>
                    <a:pt x="6029" y="30999"/>
                  </a:moveTo>
                  <a:cubicBezTo>
                    <a:pt x="6029" y="31020"/>
                    <a:pt x="6049" y="31040"/>
                    <a:pt x="6049" y="31060"/>
                  </a:cubicBezTo>
                  <a:cubicBezTo>
                    <a:pt x="6029" y="31081"/>
                    <a:pt x="6008" y="31121"/>
                    <a:pt x="5988" y="31162"/>
                  </a:cubicBezTo>
                  <a:cubicBezTo>
                    <a:pt x="5907" y="31060"/>
                    <a:pt x="5927" y="31040"/>
                    <a:pt x="6029" y="30999"/>
                  </a:cubicBezTo>
                  <a:close/>
                  <a:moveTo>
                    <a:pt x="4623" y="31345"/>
                  </a:moveTo>
                  <a:cubicBezTo>
                    <a:pt x="4644" y="31386"/>
                    <a:pt x="4664" y="31406"/>
                    <a:pt x="4685" y="31447"/>
                  </a:cubicBezTo>
                  <a:cubicBezTo>
                    <a:pt x="4644" y="31468"/>
                    <a:pt x="4623" y="31468"/>
                    <a:pt x="4583" y="31488"/>
                  </a:cubicBezTo>
                  <a:cubicBezTo>
                    <a:pt x="4583" y="31447"/>
                    <a:pt x="4583" y="31406"/>
                    <a:pt x="4583" y="31366"/>
                  </a:cubicBezTo>
                  <a:cubicBezTo>
                    <a:pt x="4583" y="31366"/>
                    <a:pt x="4603" y="31366"/>
                    <a:pt x="4623" y="31345"/>
                  </a:cubicBezTo>
                  <a:close/>
                  <a:moveTo>
                    <a:pt x="1080" y="31345"/>
                  </a:moveTo>
                  <a:cubicBezTo>
                    <a:pt x="1161" y="31386"/>
                    <a:pt x="1141" y="31447"/>
                    <a:pt x="1100" y="31468"/>
                  </a:cubicBezTo>
                  <a:cubicBezTo>
                    <a:pt x="1067" y="31501"/>
                    <a:pt x="1020" y="31520"/>
                    <a:pt x="982" y="31538"/>
                  </a:cubicBezTo>
                  <a:lnTo>
                    <a:pt x="982" y="31538"/>
                  </a:lnTo>
                  <a:cubicBezTo>
                    <a:pt x="1003" y="31478"/>
                    <a:pt x="1042" y="31403"/>
                    <a:pt x="1080" y="31345"/>
                  </a:cubicBezTo>
                  <a:close/>
                  <a:moveTo>
                    <a:pt x="10509" y="31549"/>
                  </a:moveTo>
                  <a:cubicBezTo>
                    <a:pt x="10570" y="31610"/>
                    <a:pt x="10631" y="31671"/>
                    <a:pt x="10692" y="31732"/>
                  </a:cubicBezTo>
                  <a:cubicBezTo>
                    <a:pt x="10692" y="31773"/>
                    <a:pt x="10692" y="31793"/>
                    <a:pt x="10692" y="31834"/>
                  </a:cubicBezTo>
                  <a:cubicBezTo>
                    <a:pt x="10631" y="31834"/>
                    <a:pt x="10570" y="31855"/>
                    <a:pt x="10489" y="31855"/>
                  </a:cubicBezTo>
                  <a:cubicBezTo>
                    <a:pt x="10489" y="31753"/>
                    <a:pt x="10428" y="31671"/>
                    <a:pt x="10509" y="31549"/>
                  </a:cubicBezTo>
                  <a:close/>
                  <a:moveTo>
                    <a:pt x="13909" y="31792"/>
                  </a:moveTo>
                  <a:cubicBezTo>
                    <a:pt x="13935" y="31792"/>
                    <a:pt x="13968" y="31807"/>
                    <a:pt x="14012" y="31834"/>
                  </a:cubicBezTo>
                  <a:cubicBezTo>
                    <a:pt x="13931" y="31855"/>
                    <a:pt x="13890" y="31875"/>
                    <a:pt x="13829" y="31875"/>
                  </a:cubicBezTo>
                  <a:cubicBezTo>
                    <a:pt x="13852" y="31818"/>
                    <a:pt x="13875" y="31792"/>
                    <a:pt x="13909" y="31792"/>
                  </a:cubicBezTo>
                  <a:close/>
                  <a:moveTo>
                    <a:pt x="15865" y="31814"/>
                  </a:moveTo>
                  <a:cubicBezTo>
                    <a:pt x="15886" y="31834"/>
                    <a:pt x="15906" y="31855"/>
                    <a:pt x="15906" y="31875"/>
                  </a:cubicBezTo>
                  <a:cubicBezTo>
                    <a:pt x="15906" y="31916"/>
                    <a:pt x="15906" y="31916"/>
                    <a:pt x="15804" y="32038"/>
                  </a:cubicBezTo>
                  <a:cubicBezTo>
                    <a:pt x="15804" y="31997"/>
                    <a:pt x="15804" y="31956"/>
                    <a:pt x="15825" y="31936"/>
                  </a:cubicBezTo>
                  <a:cubicBezTo>
                    <a:pt x="15825" y="31895"/>
                    <a:pt x="15845" y="31855"/>
                    <a:pt x="15865" y="31814"/>
                  </a:cubicBezTo>
                  <a:close/>
                  <a:moveTo>
                    <a:pt x="4471" y="32360"/>
                  </a:moveTo>
                  <a:cubicBezTo>
                    <a:pt x="4482" y="32360"/>
                    <a:pt x="4493" y="32364"/>
                    <a:pt x="4501" y="32364"/>
                  </a:cubicBezTo>
                  <a:cubicBezTo>
                    <a:pt x="4542" y="32384"/>
                    <a:pt x="4562" y="32384"/>
                    <a:pt x="4583" y="32404"/>
                  </a:cubicBezTo>
                  <a:cubicBezTo>
                    <a:pt x="4583" y="32425"/>
                    <a:pt x="4562" y="32425"/>
                    <a:pt x="4562" y="32445"/>
                  </a:cubicBezTo>
                  <a:cubicBezTo>
                    <a:pt x="4522" y="32425"/>
                    <a:pt x="4481" y="32425"/>
                    <a:pt x="4440" y="32404"/>
                  </a:cubicBezTo>
                  <a:cubicBezTo>
                    <a:pt x="4440" y="32368"/>
                    <a:pt x="4455" y="32360"/>
                    <a:pt x="4471" y="32360"/>
                  </a:cubicBezTo>
                  <a:close/>
                  <a:moveTo>
                    <a:pt x="13605" y="32690"/>
                  </a:moveTo>
                  <a:cubicBezTo>
                    <a:pt x="13605" y="32771"/>
                    <a:pt x="13605" y="32812"/>
                    <a:pt x="13605" y="32914"/>
                  </a:cubicBezTo>
                  <a:cubicBezTo>
                    <a:pt x="13544" y="32832"/>
                    <a:pt x="13523" y="32812"/>
                    <a:pt x="13523" y="32791"/>
                  </a:cubicBezTo>
                  <a:cubicBezTo>
                    <a:pt x="13523" y="32771"/>
                    <a:pt x="13564" y="32730"/>
                    <a:pt x="13605" y="32690"/>
                  </a:cubicBezTo>
                  <a:close/>
                  <a:moveTo>
                    <a:pt x="13360" y="32873"/>
                  </a:moveTo>
                  <a:cubicBezTo>
                    <a:pt x="13401" y="32914"/>
                    <a:pt x="13442" y="32934"/>
                    <a:pt x="13483" y="32954"/>
                  </a:cubicBezTo>
                  <a:cubicBezTo>
                    <a:pt x="13438" y="32969"/>
                    <a:pt x="13409" y="32979"/>
                    <a:pt x="13391" y="32979"/>
                  </a:cubicBezTo>
                  <a:cubicBezTo>
                    <a:pt x="13360" y="32979"/>
                    <a:pt x="13360" y="32950"/>
                    <a:pt x="13360" y="32873"/>
                  </a:cubicBezTo>
                  <a:close/>
                  <a:moveTo>
                    <a:pt x="5010" y="32954"/>
                  </a:moveTo>
                  <a:cubicBezTo>
                    <a:pt x="5051" y="32995"/>
                    <a:pt x="5072" y="33036"/>
                    <a:pt x="5133" y="33097"/>
                  </a:cubicBezTo>
                  <a:lnTo>
                    <a:pt x="4868" y="33097"/>
                  </a:lnTo>
                  <a:cubicBezTo>
                    <a:pt x="4949" y="33036"/>
                    <a:pt x="4970" y="32995"/>
                    <a:pt x="5010" y="32954"/>
                  </a:cubicBezTo>
                  <a:close/>
                  <a:moveTo>
                    <a:pt x="5022" y="32618"/>
                  </a:moveTo>
                  <a:cubicBezTo>
                    <a:pt x="5085" y="32618"/>
                    <a:pt x="5116" y="32640"/>
                    <a:pt x="5214" y="32710"/>
                  </a:cubicBezTo>
                  <a:cubicBezTo>
                    <a:pt x="5234" y="32791"/>
                    <a:pt x="5234" y="32873"/>
                    <a:pt x="5255" y="32934"/>
                  </a:cubicBezTo>
                  <a:cubicBezTo>
                    <a:pt x="5275" y="33015"/>
                    <a:pt x="5316" y="33076"/>
                    <a:pt x="5377" y="33178"/>
                  </a:cubicBezTo>
                  <a:cubicBezTo>
                    <a:pt x="5275" y="33158"/>
                    <a:pt x="5234" y="33138"/>
                    <a:pt x="5173" y="33117"/>
                  </a:cubicBezTo>
                  <a:cubicBezTo>
                    <a:pt x="5092" y="32954"/>
                    <a:pt x="5010" y="32791"/>
                    <a:pt x="4909" y="32628"/>
                  </a:cubicBezTo>
                  <a:cubicBezTo>
                    <a:pt x="4959" y="32622"/>
                    <a:pt x="4994" y="32618"/>
                    <a:pt x="5022" y="32618"/>
                  </a:cubicBezTo>
                  <a:close/>
                  <a:moveTo>
                    <a:pt x="4705" y="33258"/>
                  </a:moveTo>
                  <a:cubicBezTo>
                    <a:pt x="4698" y="33259"/>
                    <a:pt x="4691" y="33260"/>
                    <a:pt x="4685" y="33260"/>
                  </a:cubicBezTo>
                  <a:lnTo>
                    <a:pt x="4705" y="33260"/>
                  </a:lnTo>
                  <a:lnTo>
                    <a:pt x="4705" y="33258"/>
                  </a:lnTo>
                  <a:close/>
                  <a:moveTo>
                    <a:pt x="13360" y="33239"/>
                  </a:moveTo>
                  <a:cubicBezTo>
                    <a:pt x="13381" y="33362"/>
                    <a:pt x="13320" y="33402"/>
                    <a:pt x="13259" y="33463"/>
                  </a:cubicBezTo>
                  <a:cubicBezTo>
                    <a:pt x="13238" y="33463"/>
                    <a:pt x="13218" y="33443"/>
                    <a:pt x="13177" y="33423"/>
                  </a:cubicBezTo>
                  <a:cubicBezTo>
                    <a:pt x="13238" y="33382"/>
                    <a:pt x="13279" y="33321"/>
                    <a:pt x="13360" y="33239"/>
                  </a:cubicBezTo>
                  <a:close/>
                  <a:moveTo>
                    <a:pt x="13157" y="33687"/>
                  </a:moveTo>
                  <a:cubicBezTo>
                    <a:pt x="13218" y="33810"/>
                    <a:pt x="13218" y="33810"/>
                    <a:pt x="13177" y="33891"/>
                  </a:cubicBezTo>
                  <a:cubicBezTo>
                    <a:pt x="13075" y="33789"/>
                    <a:pt x="13075" y="33789"/>
                    <a:pt x="13157" y="33687"/>
                  </a:cubicBezTo>
                  <a:close/>
                  <a:moveTo>
                    <a:pt x="9409" y="34828"/>
                  </a:moveTo>
                  <a:cubicBezTo>
                    <a:pt x="9491" y="34950"/>
                    <a:pt x="9491" y="34950"/>
                    <a:pt x="9409" y="35052"/>
                  </a:cubicBezTo>
                  <a:cubicBezTo>
                    <a:pt x="9369" y="34991"/>
                    <a:pt x="9348" y="34930"/>
                    <a:pt x="9328" y="34869"/>
                  </a:cubicBezTo>
                  <a:cubicBezTo>
                    <a:pt x="9369" y="34848"/>
                    <a:pt x="9389" y="34848"/>
                    <a:pt x="9409" y="34828"/>
                  </a:cubicBezTo>
                  <a:close/>
                  <a:moveTo>
                    <a:pt x="9473" y="35100"/>
                  </a:moveTo>
                  <a:cubicBezTo>
                    <a:pt x="9525" y="35100"/>
                    <a:pt x="9579" y="35123"/>
                    <a:pt x="9633" y="35133"/>
                  </a:cubicBezTo>
                  <a:cubicBezTo>
                    <a:pt x="9654" y="35194"/>
                    <a:pt x="9695" y="35256"/>
                    <a:pt x="9735" y="35357"/>
                  </a:cubicBezTo>
                  <a:cubicBezTo>
                    <a:pt x="9695" y="35398"/>
                    <a:pt x="9654" y="35439"/>
                    <a:pt x="9633" y="35459"/>
                  </a:cubicBezTo>
                  <a:cubicBezTo>
                    <a:pt x="9593" y="35459"/>
                    <a:pt x="9572" y="35459"/>
                    <a:pt x="9572" y="35439"/>
                  </a:cubicBezTo>
                  <a:cubicBezTo>
                    <a:pt x="9511" y="35398"/>
                    <a:pt x="9491" y="35296"/>
                    <a:pt x="9389" y="35276"/>
                  </a:cubicBezTo>
                  <a:cubicBezTo>
                    <a:pt x="9369" y="35276"/>
                    <a:pt x="9348" y="35215"/>
                    <a:pt x="9348" y="35174"/>
                  </a:cubicBezTo>
                  <a:cubicBezTo>
                    <a:pt x="9386" y="35117"/>
                    <a:pt x="9429" y="35100"/>
                    <a:pt x="9473" y="35100"/>
                  </a:cubicBezTo>
                  <a:close/>
                  <a:moveTo>
                    <a:pt x="9246" y="36416"/>
                  </a:moveTo>
                  <a:lnTo>
                    <a:pt x="9246" y="36416"/>
                  </a:lnTo>
                  <a:cubicBezTo>
                    <a:pt x="9348" y="36518"/>
                    <a:pt x="9348" y="36518"/>
                    <a:pt x="9308" y="36661"/>
                  </a:cubicBezTo>
                  <a:cubicBezTo>
                    <a:pt x="9287" y="36559"/>
                    <a:pt x="9267" y="36498"/>
                    <a:pt x="9246" y="36416"/>
                  </a:cubicBezTo>
                  <a:close/>
                  <a:moveTo>
                    <a:pt x="9265" y="36794"/>
                  </a:moveTo>
                  <a:cubicBezTo>
                    <a:pt x="9286" y="36794"/>
                    <a:pt x="9313" y="36798"/>
                    <a:pt x="9348" y="36803"/>
                  </a:cubicBezTo>
                  <a:cubicBezTo>
                    <a:pt x="9409" y="36864"/>
                    <a:pt x="9369" y="36905"/>
                    <a:pt x="9328" y="36926"/>
                  </a:cubicBezTo>
                  <a:cubicBezTo>
                    <a:pt x="9287" y="36946"/>
                    <a:pt x="9226" y="36946"/>
                    <a:pt x="9165" y="36966"/>
                  </a:cubicBezTo>
                  <a:cubicBezTo>
                    <a:pt x="9196" y="36829"/>
                    <a:pt x="9203" y="36794"/>
                    <a:pt x="9265" y="36794"/>
                  </a:cubicBezTo>
                  <a:close/>
                  <a:moveTo>
                    <a:pt x="9389" y="37333"/>
                  </a:moveTo>
                  <a:cubicBezTo>
                    <a:pt x="9389" y="37353"/>
                    <a:pt x="9389" y="37374"/>
                    <a:pt x="9409" y="37394"/>
                  </a:cubicBezTo>
                  <a:cubicBezTo>
                    <a:pt x="9369" y="37414"/>
                    <a:pt x="9348" y="37435"/>
                    <a:pt x="9328" y="37435"/>
                  </a:cubicBezTo>
                  <a:cubicBezTo>
                    <a:pt x="9308" y="37435"/>
                    <a:pt x="9287" y="37414"/>
                    <a:pt x="9246" y="37374"/>
                  </a:cubicBezTo>
                  <a:cubicBezTo>
                    <a:pt x="9308" y="37353"/>
                    <a:pt x="9348" y="37353"/>
                    <a:pt x="9389" y="37333"/>
                  </a:cubicBezTo>
                  <a:close/>
                  <a:moveTo>
                    <a:pt x="8921" y="36946"/>
                  </a:moveTo>
                  <a:lnTo>
                    <a:pt x="8921" y="36946"/>
                  </a:lnTo>
                  <a:cubicBezTo>
                    <a:pt x="9145" y="37068"/>
                    <a:pt x="9165" y="37150"/>
                    <a:pt x="8961" y="37272"/>
                  </a:cubicBezTo>
                  <a:cubicBezTo>
                    <a:pt x="9084" y="37312"/>
                    <a:pt x="9185" y="37353"/>
                    <a:pt x="9246" y="37475"/>
                  </a:cubicBezTo>
                  <a:cubicBezTo>
                    <a:pt x="9267" y="37537"/>
                    <a:pt x="9348" y="37557"/>
                    <a:pt x="9409" y="37618"/>
                  </a:cubicBezTo>
                  <a:cubicBezTo>
                    <a:pt x="9409" y="37659"/>
                    <a:pt x="9389" y="37699"/>
                    <a:pt x="9369" y="37740"/>
                  </a:cubicBezTo>
                  <a:cubicBezTo>
                    <a:pt x="9267" y="37761"/>
                    <a:pt x="9165" y="37761"/>
                    <a:pt x="9043" y="37781"/>
                  </a:cubicBezTo>
                  <a:cubicBezTo>
                    <a:pt x="9081" y="37877"/>
                    <a:pt x="9029" y="37937"/>
                    <a:pt x="8938" y="37977"/>
                  </a:cubicBezTo>
                  <a:lnTo>
                    <a:pt x="8938" y="37977"/>
                  </a:lnTo>
                  <a:cubicBezTo>
                    <a:pt x="8921" y="37937"/>
                    <a:pt x="8921" y="37879"/>
                    <a:pt x="8921" y="37822"/>
                  </a:cubicBezTo>
                  <a:cubicBezTo>
                    <a:pt x="8941" y="37801"/>
                    <a:pt x="8982" y="37781"/>
                    <a:pt x="9002" y="37761"/>
                  </a:cubicBezTo>
                  <a:cubicBezTo>
                    <a:pt x="8941" y="37720"/>
                    <a:pt x="8880" y="37659"/>
                    <a:pt x="8819" y="37618"/>
                  </a:cubicBezTo>
                  <a:cubicBezTo>
                    <a:pt x="8798" y="37496"/>
                    <a:pt x="8900" y="37537"/>
                    <a:pt x="8961" y="37496"/>
                  </a:cubicBezTo>
                  <a:cubicBezTo>
                    <a:pt x="8961" y="37475"/>
                    <a:pt x="8961" y="37435"/>
                    <a:pt x="8941" y="37435"/>
                  </a:cubicBezTo>
                  <a:cubicBezTo>
                    <a:pt x="8880" y="37394"/>
                    <a:pt x="8819" y="37353"/>
                    <a:pt x="8737" y="37292"/>
                  </a:cubicBezTo>
                  <a:cubicBezTo>
                    <a:pt x="8819" y="37272"/>
                    <a:pt x="8880" y="37272"/>
                    <a:pt x="8941" y="37272"/>
                  </a:cubicBezTo>
                  <a:cubicBezTo>
                    <a:pt x="8941" y="37150"/>
                    <a:pt x="8921" y="37048"/>
                    <a:pt x="8921" y="36946"/>
                  </a:cubicBezTo>
                  <a:close/>
                  <a:moveTo>
                    <a:pt x="8697" y="37822"/>
                  </a:moveTo>
                  <a:lnTo>
                    <a:pt x="8697" y="37822"/>
                  </a:lnTo>
                  <a:cubicBezTo>
                    <a:pt x="8656" y="37883"/>
                    <a:pt x="8615" y="37944"/>
                    <a:pt x="8574" y="38005"/>
                  </a:cubicBezTo>
                  <a:cubicBezTo>
                    <a:pt x="8493" y="37964"/>
                    <a:pt x="8493" y="37923"/>
                    <a:pt x="8534" y="37903"/>
                  </a:cubicBezTo>
                  <a:cubicBezTo>
                    <a:pt x="8574" y="37862"/>
                    <a:pt x="8636" y="37842"/>
                    <a:pt x="8697" y="37822"/>
                  </a:cubicBezTo>
                  <a:close/>
                  <a:moveTo>
                    <a:pt x="9246" y="37822"/>
                  </a:moveTo>
                  <a:cubicBezTo>
                    <a:pt x="9287" y="37862"/>
                    <a:pt x="9328" y="37903"/>
                    <a:pt x="9369" y="37944"/>
                  </a:cubicBezTo>
                  <a:cubicBezTo>
                    <a:pt x="9369" y="37985"/>
                    <a:pt x="9348" y="38005"/>
                    <a:pt x="9328" y="38046"/>
                  </a:cubicBezTo>
                  <a:cubicBezTo>
                    <a:pt x="9287" y="38046"/>
                    <a:pt x="9267" y="38046"/>
                    <a:pt x="9206" y="38066"/>
                  </a:cubicBezTo>
                  <a:cubicBezTo>
                    <a:pt x="9185" y="38005"/>
                    <a:pt x="9145" y="37964"/>
                    <a:pt x="9104" y="37883"/>
                  </a:cubicBezTo>
                  <a:cubicBezTo>
                    <a:pt x="9165" y="37862"/>
                    <a:pt x="9206" y="37842"/>
                    <a:pt x="9246" y="37822"/>
                  </a:cubicBezTo>
                  <a:close/>
                  <a:moveTo>
                    <a:pt x="8534" y="39247"/>
                  </a:moveTo>
                  <a:cubicBezTo>
                    <a:pt x="8636" y="39349"/>
                    <a:pt x="8717" y="39431"/>
                    <a:pt x="8819" y="39532"/>
                  </a:cubicBezTo>
                  <a:cubicBezTo>
                    <a:pt x="8758" y="39553"/>
                    <a:pt x="8717" y="39573"/>
                    <a:pt x="8676" y="39614"/>
                  </a:cubicBezTo>
                  <a:cubicBezTo>
                    <a:pt x="8636" y="39532"/>
                    <a:pt x="8595" y="39471"/>
                    <a:pt x="8534" y="39390"/>
                  </a:cubicBezTo>
                  <a:cubicBezTo>
                    <a:pt x="8513" y="39390"/>
                    <a:pt x="8473" y="39369"/>
                    <a:pt x="8452" y="39369"/>
                  </a:cubicBezTo>
                  <a:cubicBezTo>
                    <a:pt x="8452" y="39349"/>
                    <a:pt x="8452" y="39329"/>
                    <a:pt x="8452" y="39308"/>
                  </a:cubicBezTo>
                  <a:cubicBezTo>
                    <a:pt x="8473" y="39288"/>
                    <a:pt x="8513" y="39268"/>
                    <a:pt x="8534" y="39247"/>
                  </a:cubicBezTo>
                  <a:close/>
                  <a:moveTo>
                    <a:pt x="8574" y="39634"/>
                  </a:moveTo>
                  <a:cubicBezTo>
                    <a:pt x="8615" y="39675"/>
                    <a:pt x="8636" y="39716"/>
                    <a:pt x="8676" y="39756"/>
                  </a:cubicBezTo>
                  <a:cubicBezTo>
                    <a:pt x="8636" y="39777"/>
                    <a:pt x="8615" y="39797"/>
                    <a:pt x="8574" y="39838"/>
                  </a:cubicBezTo>
                  <a:cubicBezTo>
                    <a:pt x="8574" y="39756"/>
                    <a:pt x="8574" y="39716"/>
                    <a:pt x="8574" y="39634"/>
                  </a:cubicBezTo>
                  <a:close/>
                  <a:moveTo>
                    <a:pt x="11711" y="42139"/>
                  </a:moveTo>
                  <a:cubicBezTo>
                    <a:pt x="11792" y="42139"/>
                    <a:pt x="11853" y="42180"/>
                    <a:pt x="11833" y="42282"/>
                  </a:cubicBezTo>
                  <a:cubicBezTo>
                    <a:pt x="11792" y="42282"/>
                    <a:pt x="11731" y="42261"/>
                    <a:pt x="11690" y="42261"/>
                  </a:cubicBezTo>
                  <a:cubicBezTo>
                    <a:pt x="11690" y="42221"/>
                    <a:pt x="11690" y="42180"/>
                    <a:pt x="11711" y="42139"/>
                  </a:cubicBezTo>
                  <a:close/>
                  <a:moveTo>
                    <a:pt x="11149" y="44001"/>
                  </a:moveTo>
                  <a:cubicBezTo>
                    <a:pt x="11146" y="44005"/>
                    <a:pt x="11143" y="44009"/>
                    <a:pt x="11140" y="44013"/>
                  </a:cubicBezTo>
                  <a:lnTo>
                    <a:pt x="11161" y="44013"/>
                  </a:lnTo>
                  <a:cubicBezTo>
                    <a:pt x="11157" y="44009"/>
                    <a:pt x="11153" y="44005"/>
                    <a:pt x="11149" y="44001"/>
                  </a:cubicBezTo>
                  <a:close/>
                  <a:moveTo>
                    <a:pt x="11822" y="0"/>
                  </a:moveTo>
                  <a:cubicBezTo>
                    <a:pt x="11720" y="0"/>
                    <a:pt x="11663" y="88"/>
                    <a:pt x="11589" y="125"/>
                  </a:cubicBezTo>
                  <a:cubicBezTo>
                    <a:pt x="11527" y="105"/>
                    <a:pt x="11446" y="84"/>
                    <a:pt x="11365" y="44"/>
                  </a:cubicBezTo>
                  <a:cubicBezTo>
                    <a:pt x="11344" y="125"/>
                    <a:pt x="11324" y="206"/>
                    <a:pt x="11324" y="288"/>
                  </a:cubicBezTo>
                  <a:cubicBezTo>
                    <a:pt x="11303" y="288"/>
                    <a:pt x="11283" y="268"/>
                    <a:pt x="11263" y="268"/>
                  </a:cubicBezTo>
                  <a:cubicBezTo>
                    <a:pt x="11222" y="329"/>
                    <a:pt x="11181" y="369"/>
                    <a:pt x="11120" y="430"/>
                  </a:cubicBezTo>
                  <a:cubicBezTo>
                    <a:pt x="11140" y="492"/>
                    <a:pt x="11161" y="553"/>
                    <a:pt x="11181" y="614"/>
                  </a:cubicBezTo>
                  <a:cubicBezTo>
                    <a:pt x="11170" y="625"/>
                    <a:pt x="11158" y="630"/>
                    <a:pt x="11147" y="630"/>
                  </a:cubicBezTo>
                  <a:cubicBezTo>
                    <a:pt x="11115" y="630"/>
                    <a:pt x="11084" y="596"/>
                    <a:pt x="11057" y="596"/>
                  </a:cubicBezTo>
                  <a:cubicBezTo>
                    <a:pt x="11043" y="596"/>
                    <a:pt x="11030" y="606"/>
                    <a:pt x="11018" y="634"/>
                  </a:cubicBezTo>
                  <a:cubicBezTo>
                    <a:pt x="11079" y="695"/>
                    <a:pt x="11140" y="777"/>
                    <a:pt x="11140" y="879"/>
                  </a:cubicBezTo>
                  <a:cubicBezTo>
                    <a:pt x="11079" y="879"/>
                    <a:pt x="11039" y="858"/>
                    <a:pt x="10978" y="838"/>
                  </a:cubicBezTo>
                  <a:lnTo>
                    <a:pt x="10978" y="838"/>
                  </a:lnTo>
                  <a:cubicBezTo>
                    <a:pt x="10998" y="940"/>
                    <a:pt x="11018" y="1021"/>
                    <a:pt x="11039" y="1123"/>
                  </a:cubicBezTo>
                  <a:cubicBezTo>
                    <a:pt x="11018" y="1164"/>
                    <a:pt x="10978" y="1225"/>
                    <a:pt x="10957" y="1286"/>
                  </a:cubicBezTo>
                  <a:cubicBezTo>
                    <a:pt x="10855" y="1265"/>
                    <a:pt x="10794" y="1245"/>
                    <a:pt x="10713" y="1225"/>
                  </a:cubicBezTo>
                  <a:cubicBezTo>
                    <a:pt x="10713" y="1279"/>
                    <a:pt x="10713" y="1317"/>
                    <a:pt x="10713" y="1367"/>
                  </a:cubicBezTo>
                  <a:cubicBezTo>
                    <a:pt x="10774" y="1388"/>
                    <a:pt x="10794" y="1449"/>
                    <a:pt x="10794" y="1510"/>
                  </a:cubicBezTo>
                  <a:cubicBezTo>
                    <a:pt x="10794" y="1673"/>
                    <a:pt x="10774" y="1836"/>
                    <a:pt x="10652" y="1958"/>
                  </a:cubicBezTo>
                  <a:lnTo>
                    <a:pt x="10581" y="1958"/>
                  </a:lnTo>
                  <a:cubicBezTo>
                    <a:pt x="10651" y="2092"/>
                    <a:pt x="10647" y="2208"/>
                    <a:pt x="10550" y="2324"/>
                  </a:cubicBezTo>
                  <a:cubicBezTo>
                    <a:pt x="10509" y="2406"/>
                    <a:pt x="10468" y="2487"/>
                    <a:pt x="10428" y="2569"/>
                  </a:cubicBezTo>
                  <a:cubicBezTo>
                    <a:pt x="10224" y="3159"/>
                    <a:pt x="10000" y="3750"/>
                    <a:pt x="9776" y="4320"/>
                  </a:cubicBezTo>
                  <a:cubicBezTo>
                    <a:pt x="9695" y="4544"/>
                    <a:pt x="9593" y="4748"/>
                    <a:pt x="9511" y="4972"/>
                  </a:cubicBezTo>
                  <a:cubicBezTo>
                    <a:pt x="9491" y="5033"/>
                    <a:pt x="9430" y="5074"/>
                    <a:pt x="9409" y="5155"/>
                  </a:cubicBezTo>
                  <a:cubicBezTo>
                    <a:pt x="9328" y="5542"/>
                    <a:pt x="9145" y="5888"/>
                    <a:pt x="8941" y="6235"/>
                  </a:cubicBezTo>
                  <a:cubicBezTo>
                    <a:pt x="8819" y="6133"/>
                    <a:pt x="8758" y="6092"/>
                    <a:pt x="8676" y="6072"/>
                  </a:cubicBezTo>
                  <a:cubicBezTo>
                    <a:pt x="8615" y="5990"/>
                    <a:pt x="8554" y="5909"/>
                    <a:pt x="8513" y="5827"/>
                  </a:cubicBezTo>
                  <a:lnTo>
                    <a:pt x="8330" y="5827"/>
                  </a:lnTo>
                  <a:cubicBezTo>
                    <a:pt x="8289" y="5888"/>
                    <a:pt x="8269" y="5970"/>
                    <a:pt x="8249" y="6031"/>
                  </a:cubicBezTo>
                  <a:cubicBezTo>
                    <a:pt x="8301" y="6066"/>
                    <a:pt x="8338" y="6086"/>
                    <a:pt x="8373" y="6103"/>
                  </a:cubicBezTo>
                  <a:lnTo>
                    <a:pt x="8373" y="6103"/>
                  </a:lnTo>
                  <a:cubicBezTo>
                    <a:pt x="8318" y="6137"/>
                    <a:pt x="8263" y="6155"/>
                    <a:pt x="8208" y="6174"/>
                  </a:cubicBezTo>
                  <a:cubicBezTo>
                    <a:pt x="8208" y="6235"/>
                    <a:pt x="8208" y="6275"/>
                    <a:pt x="8187" y="6316"/>
                  </a:cubicBezTo>
                  <a:cubicBezTo>
                    <a:pt x="8167" y="6357"/>
                    <a:pt x="8126" y="6377"/>
                    <a:pt x="8106" y="6398"/>
                  </a:cubicBezTo>
                  <a:cubicBezTo>
                    <a:pt x="8126" y="6479"/>
                    <a:pt x="8147" y="6520"/>
                    <a:pt x="8187" y="6581"/>
                  </a:cubicBezTo>
                  <a:cubicBezTo>
                    <a:pt x="8106" y="6622"/>
                    <a:pt x="8045" y="6662"/>
                    <a:pt x="7984" y="6703"/>
                  </a:cubicBezTo>
                  <a:cubicBezTo>
                    <a:pt x="8004" y="6723"/>
                    <a:pt x="8004" y="6764"/>
                    <a:pt x="8045" y="6805"/>
                  </a:cubicBezTo>
                  <a:cubicBezTo>
                    <a:pt x="8126" y="6764"/>
                    <a:pt x="8228" y="6744"/>
                    <a:pt x="8330" y="6703"/>
                  </a:cubicBezTo>
                  <a:lnTo>
                    <a:pt x="8330" y="6703"/>
                  </a:lnTo>
                  <a:cubicBezTo>
                    <a:pt x="8249" y="6846"/>
                    <a:pt x="8167" y="6947"/>
                    <a:pt x="8065" y="7070"/>
                  </a:cubicBezTo>
                  <a:cubicBezTo>
                    <a:pt x="8025" y="7049"/>
                    <a:pt x="7984" y="7049"/>
                    <a:pt x="7923" y="7029"/>
                  </a:cubicBezTo>
                  <a:cubicBezTo>
                    <a:pt x="7882" y="7110"/>
                    <a:pt x="7821" y="7171"/>
                    <a:pt x="7760" y="7253"/>
                  </a:cubicBezTo>
                  <a:cubicBezTo>
                    <a:pt x="7841" y="7334"/>
                    <a:pt x="7902" y="7396"/>
                    <a:pt x="7963" y="7457"/>
                  </a:cubicBezTo>
                  <a:cubicBezTo>
                    <a:pt x="7943" y="7599"/>
                    <a:pt x="7923" y="7742"/>
                    <a:pt x="7902" y="7864"/>
                  </a:cubicBezTo>
                  <a:cubicBezTo>
                    <a:pt x="7882" y="7884"/>
                    <a:pt x="7862" y="7884"/>
                    <a:pt x="7841" y="7905"/>
                  </a:cubicBezTo>
                  <a:cubicBezTo>
                    <a:pt x="7780" y="7844"/>
                    <a:pt x="7780" y="7782"/>
                    <a:pt x="7780" y="7721"/>
                  </a:cubicBezTo>
                  <a:cubicBezTo>
                    <a:pt x="7801" y="7660"/>
                    <a:pt x="7821" y="7620"/>
                    <a:pt x="7841" y="7579"/>
                  </a:cubicBezTo>
                  <a:cubicBezTo>
                    <a:pt x="7821" y="7497"/>
                    <a:pt x="7780" y="7436"/>
                    <a:pt x="7760" y="7375"/>
                  </a:cubicBezTo>
                  <a:cubicBezTo>
                    <a:pt x="7658" y="7375"/>
                    <a:pt x="7638" y="7457"/>
                    <a:pt x="7617" y="7497"/>
                  </a:cubicBezTo>
                  <a:cubicBezTo>
                    <a:pt x="7536" y="7681"/>
                    <a:pt x="7475" y="7864"/>
                    <a:pt x="7393" y="8027"/>
                  </a:cubicBezTo>
                  <a:cubicBezTo>
                    <a:pt x="7312" y="8210"/>
                    <a:pt x="7251" y="8414"/>
                    <a:pt x="7169" y="8597"/>
                  </a:cubicBezTo>
                  <a:cubicBezTo>
                    <a:pt x="7006" y="8903"/>
                    <a:pt x="6884" y="9249"/>
                    <a:pt x="6762" y="9575"/>
                  </a:cubicBezTo>
                  <a:cubicBezTo>
                    <a:pt x="6680" y="9738"/>
                    <a:pt x="6599" y="9900"/>
                    <a:pt x="6599" y="10084"/>
                  </a:cubicBezTo>
                  <a:cubicBezTo>
                    <a:pt x="6599" y="10104"/>
                    <a:pt x="6579" y="10145"/>
                    <a:pt x="6558" y="10165"/>
                  </a:cubicBezTo>
                  <a:cubicBezTo>
                    <a:pt x="6436" y="10267"/>
                    <a:pt x="6517" y="10389"/>
                    <a:pt x="6477" y="10511"/>
                  </a:cubicBezTo>
                  <a:cubicBezTo>
                    <a:pt x="6395" y="10634"/>
                    <a:pt x="6232" y="10715"/>
                    <a:pt x="6232" y="10919"/>
                  </a:cubicBezTo>
                  <a:lnTo>
                    <a:pt x="6538" y="10919"/>
                  </a:lnTo>
                  <a:cubicBezTo>
                    <a:pt x="6599" y="10980"/>
                    <a:pt x="6660" y="11021"/>
                    <a:pt x="6640" y="11102"/>
                  </a:cubicBezTo>
                  <a:cubicBezTo>
                    <a:pt x="6579" y="11122"/>
                    <a:pt x="6538" y="11122"/>
                    <a:pt x="6497" y="11143"/>
                  </a:cubicBezTo>
                  <a:cubicBezTo>
                    <a:pt x="6497" y="11183"/>
                    <a:pt x="6517" y="11224"/>
                    <a:pt x="6517" y="11265"/>
                  </a:cubicBezTo>
                  <a:cubicBezTo>
                    <a:pt x="6456" y="11245"/>
                    <a:pt x="6395" y="11245"/>
                    <a:pt x="6253" y="11224"/>
                  </a:cubicBezTo>
                  <a:cubicBezTo>
                    <a:pt x="6334" y="11163"/>
                    <a:pt x="6355" y="11122"/>
                    <a:pt x="6416" y="11082"/>
                  </a:cubicBezTo>
                  <a:cubicBezTo>
                    <a:pt x="6334" y="11041"/>
                    <a:pt x="6293" y="11021"/>
                    <a:pt x="6232" y="11000"/>
                  </a:cubicBezTo>
                  <a:cubicBezTo>
                    <a:pt x="6171" y="11061"/>
                    <a:pt x="6131" y="11122"/>
                    <a:pt x="6131" y="11204"/>
                  </a:cubicBezTo>
                  <a:cubicBezTo>
                    <a:pt x="6110" y="11326"/>
                    <a:pt x="6131" y="11469"/>
                    <a:pt x="5988" y="11530"/>
                  </a:cubicBezTo>
                  <a:cubicBezTo>
                    <a:pt x="5927" y="11693"/>
                    <a:pt x="5805" y="11815"/>
                    <a:pt x="5825" y="11998"/>
                  </a:cubicBezTo>
                  <a:cubicBezTo>
                    <a:pt x="5845" y="12059"/>
                    <a:pt x="5866" y="12120"/>
                    <a:pt x="5907" y="12202"/>
                  </a:cubicBezTo>
                  <a:cubicBezTo>
                    <a:pt x="5886" y="12222"/>
                    <a:pt x="5866" y="12243"/>
                    <a:pt x="5845" y="12263"/>
                  </a:cubicBezTo>
                  <a:cubicBezTo>
                    <a:pt x="5764" y="12202"/>
                    <a:pt x="5784" y="12141"/>
                    <a:pt x="5784" y="12080"/>
                  </a:cubicBezTo>
                  <a:lnTo>
                    <a:pt x="5784" y="12080"/>
                  </a:lnTo>
                  <a:cubicBezTo>
                    <a:pt x="5764" y="12100"/>
                    <a:pt x="5744" y="12120"/>
                    <a:pt x="5744" y="12141"/>
                  </a:cubicBezTo>
                  <a:cubicBezTo>
                    <a:pt x="5621" y="12405"/>
                    <a:pt x="5520" y="12650"/>
                    <a:pt x="5438" y="12915"/>
                  </a:cubicBezTo>
                  <a:cubicBezTo>
                    <a:pt x="5419" y="12953"/>
                    <a:pt x="5436" y="12991"/>
                    <a:pt x="5455" y="13047"/>
                  </a:cubicBezTo>
                  <a:lnTo>
                    <a:pt x="5455" y="13047"/>
                  </a:lnTo>
                  <a:cubicBezTo>
                    <a:pt x="5436" y="13105"/>
                    <a:pt x="5413" y="13160"/>
                    <a:pt x="5336" y="13179"/>
                  </a:cubicBezTo>
                  <a:cubicBezTo>
                    <a:pt x="5357" y="13240"/>
                    <a:pt x="5377" y="13302"/>
                    <a:pt x="5418" y="13363"/>
                  </a:cubicBezTo>
                  <a:cubicBezTo>
                    <a:pt x="5394" y="13378"/>
                    <a:pt x="5371" y="13385"/>
                    <a:pt x="5349" y="13385"/>
                  </a:cubicBezTo>
                  <a:cubicBezTo>
                    <a:pt x="5313" y="13385"/>
                    <a:pt x="5280" y="13367"/>
                    <a:pt x="5255" y="13342"/>
                  </a:cubicBezTo>
                  <a:cubicBezTo>
                    <a:pt x="5173" y="13505"/>
                    <a:pt x="5092" y="13668"/>
                    <a:pt x="5072" y="13851"/>
                  </a:cubicBezTo>
                  <a:cubicBezTo>
                    <a:pt x="5051" y="13933"/>
                    <a:pt x="5092" y="13974"/>
                    <a:pt x="5153" y="13994"/>
                  </a:cubicBezTo>
                  <a:cubicBezTo>
                    <a:pt x="5234" y="13933"/>
                    <a:pt x="5316" y="13851"/>
                    <a:pt x="5336" y="13729"/>
                  </a:cubicBezTo>
                  <a:cubicBezTo>
                    <a:pt x="5316" y="13688"/>
                    <a:pt x="5234" y="13668"/>
                    <a:pt x="5296" y="13587"/>
                  </a:cubicBezTo>
                  <a:lnTo>
                    <a:pt x="5296" y="13587"/>
                  </a:lnTo>
                  <a:cubicBezTo>
                    <a:pt x="5377" y="13648"/>
                    <a:pt x="5458" y="13709"/>
                    <a:pt x="5520" y="13811"/>
                  </a:cubicBezTo>
                  <a:cubicBezTo>
                    <a:pt x="5581" y="13872"/>
                    <a:pt x="5642" y="13912"/>
                    <a:pt x="5723" y="13933"/>
                  </a:cubicBezTo>
                  <a:cubicBezTo>
                    <a:pt x="5723" y="13851"/>
                    <a:pt x="5703" y="13770"/>
                    <a:pt x="5683" y="13688"/>
                  </a:cubicBezTo>
                  <a:cubicBezTo>
                    <a:pt x="5702" y="13683"/>
                    <a:pt x="5720" y="13681"/>
                    <a:pt x="5735" y="13681"/>
                  </a:cubicBezTo>
                  <a:cubicBezTo>
                    <a:pt x="5847" y="13681"/>
                    <a:pt x="5855" y="13798"/>
                    <a:pt x="5927" y="13851"/>
                  </a:cubicBezTo>
                  <a:cubicBezTo>
                    <a:pt x="5845" y="13872"/>
                    <a:pt x="5784" y="13892"/>
                    <a:pt x="5723" y="13933"/>
                  </a:cubicBezTo>
                  <a:cubicBezTo>
                    <a:pt x="5744" y="13974"/>
                    <a:pt x="5744" y="14035"/>
                    <a:pt x="5764" y="14075"/>
                  </a:cubicBezTo>
                  <a:cubicBezTo>
                    <a:pt x="5784" y="14137"/>
                    <a:pt x="5805" y="14177"/>
                    <a:pt x="5825" y="14218"/>
                  </a:cubicBezTo>
                  <a:cubicBezTo>
                    <a:pt x="5805" y="14340"/>
                    <a:pt x="5744" y="14422"/>
                    <a:pt x="5642" y="14483"/>
                  </a:cubicBezTo>
                  <a:cubicBezTo>
                    <a:pt x="5642" y="14686"/>
                    <a:pt x="5601" y="14890"/>
                    <a:pt x="5520" y="15053"/>
                  </a:cubicBezTo>
                  <a:cubicBezTo>
                    <a:pt x="5479" y="15134"/>
                    <a:pt x="5438" y="15236"/>
                    <a:pt x="5418" y="15318"/>
                  </a:cubicBezTo>
                  <a:cubicBezTo>
                    <a:pt x="5377" y="15603"/>
                    <a:pt x="5194" y="15827"/>
                    <a:pt x="5112" y="16071"/>
                  </a:cubicBezTo>
                  <a:lnTo>
                    <a:pt x="4929" y="16071"/>
                  </a:lnTo>
                  <a:cubicBezTo>
                    <a:pt x="4929" y="16132"/>
                    <a:pt x="4909" y="16193"/>
                    <a:pt x="4909" y="16234"/>
                  </a:cubicBezTo>
                  <a:cubicBezTo>
                    <a:pt x="4899" y="16233"/>
                    <a:pt x="4890" y="16232"/>
                    <a:pt x="4881" y="16232"/>
                  </a:cubicBezTo>
                  <a:cubicBezTo>
                    <a:pt x="4790" y="16232"/>
                    <a:pt x="4721" y="16304"/>
                    <a:pt x="4633" y="16304"/>
                  </a:cubicBezTo>
                  <a:cubicBezTo>
                    <a:pt x="4617" y="16304"/>
                    <a:pt x="4600" y="16301"/>
                    <a:pt x="4583" y="16295"/>
                  </a:cubicBezTo>
                  <a:cubicBezTo>
                    <a:pt x="4583" y="16316"/>
                    <a:pt x="4583" y="16356"/>
                    <a:pt x="4562" y="16397"/>
                  </a:cubicBezTo>
                  <a:cubicBezTo>
                    <a:pt x="4481" y="16458"/>
                    <a:pt x="4399" y="16540"/>
                    <a:pt x="4318" y="16601"/>
                  </a:cubicBezTo>
                  <a:cubicBezTo>
                    <a:pt x="4298" y="16662"/>
                    <a:pt x="4298" y="16703"/>
                    <a:pt x="4277" y="16764"/>
                  </a:cubicBezTo>
                  <a:cubicBezTo>
                    <a:pt x="4216" y="16743"/>
                    <a:pt x="4135" y="16723"/>
                    <a:pt x="4053" y="16703"/>
                  </a:cubicBezTo>
                  <a:lnTo>
                    <a:pt x="4053" y="16703"/>
                  </a:lnTo>
                  <a:cubicBezTo>
                    <a:pt x="4094" y="16743"/>
                    <a:pt x="4094" y="16784"/>
                    <a:pt x="4114" y="16784"/>
                  </a:cubicBezTo>
                  <a:cubicBezTo>
                    <a:pt x="4155" y="16825"/>
                    <a:pt x="4216" y="16845"/>
                    <a:pt x="4257" y="16865"/>
                  </a:cubicBezTo>
                  <a:cubicBezTo>
                    <a:pt x="4277" y="16906"/>
                    <a:pt x="4277" y="16947"/>
                    <a:pt x="4277" y="17008"/>
                  </a:cubicBezTo>
                  <a:cubicBezTo>
                    <a:pt x="4338" y="17049"/>
                    <a:pt x="4399" y="17130"/>
                    <a:pt x="4461" y="17151"/>
                  </a:cubicBezTo>
                  <a:cubicBezTo>
                    <a:pt x="4542" y="17191"/>
                    <a:pt x="4623" y="17232"/>
                    <a:pt x="4644" y="17334"/>
                  </a:cubicBezTo>
                  <a:cubicBezTo>
                    <a:pt x="4644" y="17375"/>
                    <a:pt x="4623" y="17415"/>
                    <a:pt x="4623" y="17436"/>
                  </a:cubicBezTo>
                  <a:cubicBezTo>
                    <a:pt x="4577" y="17454"/>
                    <a:pt x="4531" y="17461"/>
                    <a:pt x="4486" y="17461"/>
                  </a:cubicBezTo>
                  <a:cubicBezTo>
                    <a:pt x="4361" y="17461"/>
                    <a:pt x="4242" y="17408"/>
                    <a:pt x="4125" y="17408"/>
                  </a:cubicBezTo>
                  <a:cubicBezTo>
                    <a:pt x="4101" y="17408"/>
                    <a:pt x="4077" y="17410"/>
                    <a:pt x="4053" y="17415"/>
                  </a:cubicBezTo>
                  <a:cubicBezTo>
                    <a:pt x="4053" y="17456"/>
                    <a:pt x="4053" y="17497"/>
                    <a:pt x="4053" y="17517"/>
                  </a:cubicBezTo>
                  <a:cubicBezTo>
                    <a:pt x="4196" y="17619"/>
                    <a:pt x="4318" y="17721"/>
                    <a:pt x="4481" y="17843"/>
                  </a:cubicBezTo>
                  <a:cubicBezTo>
                    <a:pt x="4461" y="17884"/>
                    <a:pt x="4440" y="17945"/>
                    <a:pt x="4420" y="18006"/>
                  </a:cubicBezTo>
                  <a:lnTo>
                    <a:pt x="4318" y="17945"/>
                  </a:lnTo>
                  <a:cubicBezTo>
                    <a:pt x="4277" y="17965"/>
                    <a:pt x="4237" y="17965"/>
                    <a:pt x="4216" y="17986"/>
                  </a:cubicBezTo>
                  <a:cubicBezTo>
                    <a:pt x="4135" y="18047"/>
                    <a:pt x="4074" y="18108"/>
                    <a:pt x="4013" y="18189"/>
                  </a:cubicBezTo>
                  <a:cubicBezTo>
                    <a:pt x="3992" y="18189"/>
                    <a:pt x="4013" y="18210"/>
                    <a:pt x="4013" y="18230"/>
                  </a:cubicBezTo>
                  <a:cubicBezTo>
                    <a:pt x="4033" y="18332"/>
                    <a:pt x="4277" y="18250"/>
                    <a:pt x="4216" y="18454"/>
                  </a:cubicBezTo>
                  <a:cubicBezTo>
                    <a:pt x="4074" y="18434"/>
                    <a:pt x="3972" y="18352"/>
                    <a:pt x="3850" y="18291"/>
                  </a:cubicBezTo>
                  <a:cubicBezTo>
                    <a:pt x="3809" y="18352"/>
                    <a:pt x="3768" y="18413"/>
                    <a:pt x="3727" y="18454"/>
                  </a:cubicBezTo>
                  <a:cubicBezTo>
                    <a:pt x="3748" y="18576"/>
                    <a:pt x="3727" y="18678"/>
                    <a:pt x="3605" y="18739"/>
                  </a:cubicBezTo>
                  <a:cubicBezTo>
                    <a:pt x="3544" y="18698"/>
                    <a:pt x="3463" y="18658"/>
                    <a:pt x="3402" y="18617"/>
                  </a:cubicBezTo>
                  <a:cubicBezTo>
                    <a:pt x="3381" y="18556"/>
                    <a:pt x="3381" y="18495"/>
                    <a:pt x="3361" y="18434"/>
                  </a:cubicBezTo>
                  <a:cubicBezTo>
                    <a:pt x="3340" y="18413"/>
                    <a:pt x="3320" y="18413"/>
                    <a:pt x="3279" y="18413"/>
                  </a:cubicBezTo>
                  <a:cubicBezTo>
                    <a:pt x="3137" y="18821"/>
                    <a:pt x="2994" y="19208"/>
                    <a:pt x="2852" y="19594"/>
                  </a:cubicBezTo>
                  <a:cubicBezTo>
                    <a:pt x="2648" y="20083"/>
                    <a:pt x="2485" y="20572"/>
                    <a:pt x="2363" y="21061"/>
                  </a:cubicBezTo>
                  <a:cubicBezTo>
                    <a:pt x="2363" y="21081"/>
                    <a:pt x="2363" y="21102"/>
                    <a:pt x="2363" y="21122"/>
                  </a:cubicBezTo>
                  <a:cubicBezTo>
                    <a:pt x="2444" y="21122"/>
                    <a:pt x="2505" y="21142"/>
                    <a:pt x="2587" y="21142"/>
                  </a:cubicBezTo>
                  <a:cubicBezTo>
                    <a:pt x="2607" y="21122"/>
                    <a:pt x="2628" y="21081"/>
                    <a:pt x="2668" y="21040"/>
                  </a:cubicBezTo>
                  <a:cubicBezTo>
                    <a:pt x="2750" y="21142"/>
                    <a:pt x="2831" y="21224"/>
                    <a:pt x="2913" y="21326"/>
                  </a:cubicBezTo>
                  <a:cubicBezTo>
                    <a:pt x="2913" y="21366"/>
                    <a:pt x="2892" y="21427"/>
                    <a:pt x="2892" y="21448"/>
                  </a:cubicBezTo>
                  <a:cubicBezTo>
                    <a:pt x="2811" y="21488"/>
                    <a:pt x="2750" y="21529"/>
                    <a:pt x="2668" y="21550"/>
                  </a:cubicBezTo>
                  <a:cubicBezTo>
                    <a:pt x="2668" y="21651"/>
                    <a:pt x="2668" y="21753"/>
                    <a:pt x="2648" y="21855"/>
                  </a:cubicBezTo>
                  <a:cubicBezTo>
                    <a:pt x="2607" y="21896"/>
                    <a:pt x="2567" y="21916"/>
                    <a:pt x="2505" y="21957"/>
                  </a:cubicBezTo>
                  <a:cubicBezTo>
                    <a:pt x="2567" y="22079"/>
                    <a:pt x="2607" y="22181"/>
                    <a:pt x="2668" y="22283"/>
                  </a:cubicBezTo>
                  <a:cubicBezTo>
                    <a:pt x="2648" y="22323"/>
                    <a:pt x="2628" y="22344"/>
                    <a:pt x="2607" y="22385"/>
                  </a:cubicBezTo>
                  <a:cubicBezTo>
                    <a:pt x="2628" y="22446"/>
                    <a:pt x="2648" y="22527"/>
                    <a:pt x="2668" y="22568"/>
                  </a:cubicBezTo>
                  <a:cubicBezTo>
                    <a:pt x="2709" y="22609"/>
                    <a:pt x="2750" y="22629"/>
                    <a:pt x="2811" y="22670"/>
                  </a:cubicBezTo>
                  <a:cubicBezTo>
                    <a:pt x="2770" y="22690"/>
                    <a:pt x="2770" y="22710"/>
                    <a:pt x="2729" y="22751"/>
                  </a:cubicBezTo>
                  <a:cubicBezTo>
                    <a:pt x="2648" y="22690"/>
                    <a:pt x="2587" y="22649"/>
                    <a:pt x="2505" y="22609"/>
                  </a:cubicBezTo>
                  <a:lnTo>
                    <a:pt x="2465" y="22609"/>
                  </a:lnTo>
                  <a:cubicBezTo>
                    <a:pt x="2444" y="22649"/>
                    <a:pt x="2444" y="22690"/>
                    <a:pt x="2444" y="22731"/>
                  </a:cubicBezTo>
                  <a:cubicBezTo>
                    <a:pt x="2363" y="22710"/>
                    <a:pt x="2281" y="22710"/>
                    <a:pt x="2220" y="22710"/>
                  </a:cubicBezTo>
                  <a:cubicBezTo>
                    <a:pt x="2200" y="22629"/>
                    <a:pt x="2159" y="22568"/>
                    <a:pt x="2159" y="22547"/>
                  </a:cubicBezTo>
                  <a:cubicBezTo>
                    <a:pt x="2057" y="22466"/>
                    <a:pt x="1996" y="22425"/>
                    <a:pt x="1935" y="22364"/>
                  </a:cubicBezTo>
                  <a:lnTo>
                    <a:pt x="1935" y="22364"/>
                  </a:lnTo>
                  <a:cubicBezTo>
                    <a:pt x="1874" y="22385"/>
                    <a:pt x="1976" y="22466"/>
                    <a:pt x="1874" y="22507"/>
                  </a:cubicBezTo>
                  <a:cubicBezTo>
                    <a:pt x="1833" y="22527"/>
                    <a:pt x="1813" y="22609"/>
                    <a:pt x="1793" y="22670"/>
                  </a:cubicBezTo>
                  <a:cubicBezTo>
                    <a:pt x="1752" y="22792"/>
                    <a:pt x="1711" y="22914"/>
                    <a:pt x="1670" y="23036"/>
                  </a:cubicBezTo>
                  <a:cubicBezTo>
                    <a:pt x="1609" y="23240"/>
                    <a:pt x="1528" y="23444"/>
                    <a:pt x="1467" y="23668"/>
                  </a:cubicBezTo>
                  <a:cubicBezTo>
                    <a:pt x="1406" y="23973"/>
                    <a:pt x="1284" y="24258"/>
                    <a:pt x="1222" y="24564"/>
                  </a:cubicBezTo>
                  <a:cubicBezTo>
                    <a:pt x="1182" y="24747"/>
                    <a:pt x="1100" y="24910"/>
                    <a:pt x="1060" y="25093"/>
                  </a:cubicBezTo>
                  <a:cubicBezTo>
                    <a:pt x="937" y="25521"/>
                    <a:pt x="835" y="25949"/>
                    <a:pt x="713" y="26356"/>
                  </a:cubicBezTo>
                  <a:cubicBezTo>
                    <a:pt x="652" y="26600"/>
                    <a:pt x="571" y="26824"/>
                    <a:pt x="530" y="27048"/>
                  </a:cubicBezTo>
                  <a:cubicBezTo>
                    <a:pt x="469" y="27272"/>
                    <a:pt x="347" y="27476"/>
                    <a:pt x="408" y="27720"/>
                  </a:cubicBezTo>
                  <a:cubicBezTo>
                    <a:pt x="408" y="27741"/>
                    <a:pt x="387" y="27761"/>
                    <a:pt x="347" y="27781"/>
                  </a:cubicBezTo>
                  <a:cubicBezTo>
                    <a:pt x="306" y="27965"/>
                    <a:pt x="265" y="28148"/>
                    <a:pt x="225" y="28331"/>
                  </a:cubicBezTo>
                  <a:cubicBezTo>
                    <a:pt x="204" y="28433"/>
                    <a:pt x="184" y="28535"/>
                    <a:pt x="245" y="28637"/>
                  </a:cubicBezTo>
                  <a:cubicBezTo>
                    <a:pt x="245" y="28637"/>
                    <a:pt x="245" y="28657"/>
                    <a:pt x="225" y="28678"/>
                  </a:cubicBezTo>
                  <a:cubicBezTo>
                    <a:pt x="204" y="28698"/>
                    <a:pt x="184" y="28698"/>
                    <a:pt x="163" y="28718"/>
                  </a:cubicBezTo>
                  <a:cubicBezTo>
                    <a:pt x="143" y="28881"/>
                    <a:pt x="143" y="29064"/>
                    <a:pt x="82" y="29227"/>
                  </a:cubicBezTo>
                  <a:cubicBezTo>
                    <a:pt x="41" y="29309"/>
                    <a:pt x="41" y="29431"/>
                    <a:pt x="82" y="29512"/>
                  </a:cubicBezTo>
                  <a:cubicBezTo>
                    <a:pt x="123" y="29512"/>
                    <a:pt x="163" y="29492"/>
                    <a:pt x="204" y="29472"/>
                  </a:cubicBezTo>
                  <a:lnTo>
                    <a:pt x="204" y="29472"/>
                  </a:lnTo>
                  <a:cubicBezTo>
                    <a:pt x="181" y="29529"/>
                    <a:pt x="171" y="29554"/>
                    <a:pt x="152" y="29554"/>
                  </a:cubicBezTo>
                  <a:cubicBezTo>
                    <a:pt x="138" y="29554"/>
                    <a:pt x="118" y="29539"/>
                    <a:pt x="82" y="29512"/>
                  </a:cubicBezTo>
                  <a:lnTo>
                    <a:pt x="82" y="29512"/>
                  </a:lnTo>
                  <a:cubicBezTo>
                    <a:pt x="0" y="29635"/>
                    <a:pt x="102" y="29798"/>
                    <a:pt x="21" y="29920"/>
                  </a:cubicBezTo>
                  <a:cubicBezTo>
                    <a:pt x="21" y="29940"/>
                    <a:pt x="41" y="29981"/>
                    <a:pt x="62" y="30022"/>
                  </a:cubicBezTo>
                  <a:cubicBezTo>
                    <a:pt x="102" y="30001"/>
                    <a:pt x="41" y="29920"/>
                    <a:pt x="123" y="29920"/>
                  </a:cubicBezTo>
                  <a:cubicBezTo>
                    <a:pt x="286" y="30083"/>
                    <a:pt x="286" y="30083"/>
                    <a:pt x="326" y="30225"/>
                  </a:cubicBezTo>
                  <a:cubicBezTo>
                    <a:pt x="367" y="30246"/>
                    <a:pt x="367" y="30246"/>
                    <a:pt x="428" y="30307"/>
                  </a:cubicBezTo>
                  <a:cubicBezTo>
                    <a:pt x="367" y="30347"/>
                    <a:pt x="286" y="30388"/>
                    <a:pt x="225" y="30429"/>
                  </a:cubicBezTo>
                  <a:cubicBezTo>
                    <a:pt x="225" y="30470"/>
                    <a:pt x="225" y="30490"/>
                    <a:pt x="245" y="30531"/>
                  </a:cubicBezTo>
                  <a:cubicBezTo>
                    <a:pt x="326" y="30490"/>
                    <a:pt x="408" y="30449"/>
                    <a:pt x="489" y="30409"/>
                  </a:cubicBezTo>
                  <a:cubicBezTo>
                    <a:pt x="510" y="30449"/>
                    <a:pt x="530" y="30490"/>
                    <a:pt x="530" y="30510"/>
                  </a:cubicBezTo>
                  <a:cubicBezTo>
                    <a:pt x="489" y="30531"/>
                    <a:pt x="449" y="30551"/>
                    <a:pt x="387" y="30592"/>
                  </a:cubicBezTo>
                  <a:cubicBezTo>
                    <a:pt x="510" y="30633"/>
                    <a:pt x="550" y="30734"/>
                    <a:pt x="571" y="30816"/>
                  </a:cubicBezTo>
                  <a:cubicBezTo>
                    <a:pt x="571" y="30897"/>
                    <a:pt x="611" y="30918"/>
                    <a:pt x="652" y="30958"/>
                  </a:cubicBezTo>
                  <a:cubicBezTo>
                    <a:pt x="754" y="31081"/>
                    <a:pt x="856" y="31223"/>
                    <a:pt x="958" y="31366"/>
                  </a:cubicBezTo>
                  <a:cubicBezTo>
                    <a:pt x="917" y="31406"/>
                    <a:pt x="897" y="31468"/>
                    <a:pt x="856" y="31529"/>
                  </a:cubicBezTo>
                  <a:cubicBezTo>
                    <a:pt x="890" y="31546"/>
                    <a:pt x="924" y="31548"/>
                    <a:pt x="958" y="31549"/>
                  </a:cubicBezTo>
                  <a:lnTo>
                    <a:pt x="958" y="31549"/>
                  </a:lnTo>
                  <a:cubicBezTo>
                    <a:pt x="958" y="31549"/>
                    <a:pt x="958" y="31549"/>
                    <a:pt x="958" y="31549"/>
                  </a:cubicBezTo>
                  <a:cubicBezTo>
                    <a:pt x="998" y="31692"/>
                    <a:pt x="1141" y="31712"/>
                    <a:pt x="1222" y="31814"/>
                  </a:cubicBezTo>
                  <a:cubicBezTo>
                    <a:pt x="1284" y="31977"/>
                    <a:pt x="1284" y="31977"/>
                    <a:pt x="1385" y="32079"/>
                  </a:cubicBezTo>
                  <a:cubicBezTo>
                    <a:pt x="1406" y="32343"/>
                    <a:pt x="1467" y="32404"/>
                    <a:pt x="1691" y="32445"/>
                  </a:cubicBezTo>
                  <a:cubicBezTo>
                    <a:pt x="1724" y="32450"/>
                    <a:pt x="1756" y="32452"/>
                    <a:pt x="1786" y="32452"/>
                  </a:cubicBezTo>
                  <a:cubicBezTo>
                    <a:pt x="1881" y="32452"/>
                    <a:pt x="1959" y="32426"/>
                    <a:pt x="2037" y="32364"/>
                  </a:cubicBezTo>
                  <a:cubicBezTo>
                    <a:pt x="2139" y="32303"/>
                    <a:pt x="2220" y="32221"/>
                    <a:pt x="2322" y="32140"/>
                  </a:cubicBezTo>
                  <a:lnTo>
                    <a:pt x="2424" y="32140"/>
                  </a:lnTo>
                  <a:cubicBezTo>
                    <a:pt x="2505" y="32038"/>
                    <a:pt x="2607" y="31936"/>
                    <a:pt x="2668" y="31814"/>
                  </a:cubicBezTo>
                  <a:cubicBezTo>
                    <a:pt x="2750" y="31692"/>
                    <a:pt x="2791" y="31549"/>
                    <a:pt x="2852" y="31447"/>
                  </a:cubicBezTo>
                  <a:cubicBezTo>
                    <a:pt x="2913" y="31345"/>
                    <a:pt x="2974" y="31264"/>
                    <a:pt x="3015" y="31162"/>
                  </a:cubicBezTo>
                  <a:cubicBezTo>
                    <a:pt x="3116" y="30958"/>
                    <a:pt x="3198" y="30755"/>
                    <a:pt x="3300" y="30551"/>
                  </a:cubicBezTo>
                  <a:cubicBezTo>
                    <a:pt x="3402" y="30368"/>
                    <a:pt x="3483" y="30205"/>
                    <a:pt x="3544" y="30022"/>
                  </a:cubicBezTo>
                  <a:cubicBezTo>
                    <a:pt x="3585" y="29899"/>
                    <a:pt x="3605" y="29798"/>
                    <a:pt x="3646" y="29675"/>
                  </a:cubicBezTo>
                  <a:cubicBezTo>
                    <a:pt x="3707" y="29533"/>
                    <a:pt x="3850" y="29411"/>
                    <a:pt x="3748" y="29227"/>
                  </a:cubicBezTo>
                  <a:cubicBezTo>
                    <a:pt x="3748" y="29227"/>
                    <a:pt x="3748" y="29207"/>
                    <a:pt x="3748" y="29207"/>
                  </a:cubicBezTo>
                  <a:cubicBezTo>
                    <a:pt x="3789" y="29166"/>
                    <a:pt x="3829" y="29146"/>
                    <a:pt x="3870" y="29126"/>
                  </a:cubicBezTo>
                  <a:cubicBezTo>
                    <a:pt x="3870" y="29064"/>
                    <a:pt x="3870" y="29024"/>
                    <a:pt x="3850" y="28983"/>
                  </a:cubicBezTo>
                  <a:cubicBezTo>
                    <a:pt x="4013" y="28820"/>
                    <a:pt x="4114" y="28555"/>
                    <a:pt x="4053" y="28494"/>
                  </a:cubicBezTo>
                  <a:lnTo>
                    <a:pt x="4053" y="28494"/>
                  </a:lnTo>
                  <a:cubicBezTo>
                    <a:pt x="4013" y="28515"/>
                    <a:pt x="3972" y="28535"/>
                    <a:pt x="3911" y="28576"/>
                  </a:cubicBezTo>
                  <a:cubicBezTo>
                    <a:pt x="3931" y="28392"/>
                    <a:pt x="4094" y="28433"/>
                    <a:pt x="4175" y="28352"/>
                  </a:cubicBezTo>
                  <a:cubicBezTo>
                    <a:pt x="4175" y="28352"/>
                    <a:pt x="4196" y="28311"/>
                    <a:pt x="4196" y="28291"/>
                  </a:cubicBezTo>
                  <a:cubicBezTo>
                    <a:pt x="4338" y="27944"/>
                    <a:pt x="4481" y="27598"/>
                    <a:pt x="4623" y="27232"/>
                  </a:cubicBezTo>
                  <a:cubicBezTo>
                    <a:pt x="4644" y="27170"/>
                    <a:pt x="4664" y="27109"/>
                    <a:pt x="4664" y="27048"/>
                  </a:cubicBezTo>
                  <a:cubicBezTo>
                    <a:pt x="4664" y="26906"/>
                    <a:pt x="4725" y="26784"/>
                    <a:pt x="4786" y="26682"/>
                  </a:cubicBezTo>
                  <a:cubicBezTo>
                    <a:pt x="4888" y="26478"/>
                    <a:pt x="4970" y="26274"/>
                    <a:pt x="5010" y="26050"/>
                  </a:cubicBezTo>
                  <a:cubicBezTo>
                    <a:pt x="5051" y="25908"/>
                    <a:pt x="5112" y="25765"/>
                    <a:pt x="5153" y="25602"/>
                  </a:cubicBezTo>
                  <a:cubicBezTo>
                    <a:pt x="5255" y="25358"/>
                    <a:pt x="5357" y="25093"/>
                    <a:pt x="5458" y="24849"/>
                  </a:cubicBezTo>
                  <a:cubicBezTo>
                    <a:pt x="5560" y="24564"/>
                    <a:pt x="5642" y="24258"/>
                    <a:pt x="5784" y="23993"/>
                  </a:cubicBezTo>
                  <a:cubicBezTo>
                    <a:pt x="5907" y="23688"/>
                    <a:pt x="5927" y="23382"/>
                    <a:pt x="5866" y="23057"/>
                  </a:cubicBezTo>
                  <a:cubicBezTo>
                    <a:pt x="5968" y="22975"/>
                    <a:pt x="6069" y="22894"/>
                    <a:pt x="6171" y="22833"/>
                  </a:cubicBezTo>
                  <a:cubicBezTo>
                    <a:pt x="6334" y="22364"/>
                    <a:pt x="6517" y="21916"/>
                    <a:pt x="6680" y="21468"/>
                  </a:cubicBezTo>
                  <a:cubicBezTo>
                    <a:pt x="6904" y="20857"/>
                    <a:pt x="7149" y="20267"/>
                    <a:pt x="7373" y="19676"/>
                  </a:cubicBezTo>
                  <a:cubicBezTo>
                    <a:pt x="7434" y="19533"/>
                    <a:pt x="7475" y="19391"/>
                    <a:pt x="7454" y="19248"/>
                  </a:cubicBezTo>
                  <a:cubicBezTo>
                    <a:pt x="7515" y="19146"/>
                    <a:pt x="7577" y="19045"/>
                    <a:pt x="7617" y="18943"/>
                  </a:cubicBezTo>
                  <a:cubicBezTo>
                    <a:pt x="7658" y="18963"/>
                    <a:pt x="7699" y="18963"/>
                    <a:pt x="7760" y="18963"/>
                  </a:cubicBezTo>
                  <a:cubicBezTo>
                    <a:pt x="7719" y="19045"/>
                    <a:pt x="7699" y="19106"/>
                    <a:pt x="7678" y="19167"/>
                  </a:cubicBezTo>
                  <a:cubicBezTo>
                    <a:pt x="7577" y="19391"/>
                    <a:pt x="7475" y="19594"/>
                    <a:pt x="7414" y="19818"/>
                  </a:cubicBezTo>
                  <a:cubicBezTo>
                    <a:pt x="7312" y="20124"/>
                    <a:pt x="7251" y="20450"/>
                    <a:pt x="7108" y="20755"/>
                  </a:cubicBezTo>
                  <a:cubicBezTo>
                    <a:pt x="7067" y="20816"/>
                    <a:pt x="7067" y="20918"/>
                    <a:pt x="7027" y="20979"/>
                  </a:cubicBezTo>
                  <a:cubicBezTo>
                    <a:pt x="6925" y="21264"/>
                    <a:pt x="6884" y="21570"/>
                    <a:pt x="6782" y="21855"/>
                  </a:cubicBezTo>
                  <a:cubicBezTo>
                    <a:pt x="6680" y="22099"/>
                    <a:pt x="6619" y="22364"/>
                    <a:pt x="6558" y="22629"/>
                  </a:cubicBezTo>
                  <a:cubicBezTo>
                    <a:pt x="6558" y="22649"/>
                    <a:pt x="6558" y="22690"/>
                    <a:pt x="6538" y="22731"/>
                  </a:cubicBezTo>
                  <a:cubicBezTo>
                    <a:pt x="6599" y="22792"/>
                    <a:pt x="6660" y="22833"/>
                    <a:pt x="6701" y="22873"/>
                  </a:cubicBezTo>
                  <a:cubicBezTo>
                    <a:pt x="6660" y="22955"/>
                    <a:pt x="6640" y="23036"/>
                    <a:pt x="6619" y="23097"/>
                  </a:cubicBezTo>
                  <a:cubicBezTo>
                    <a:pt x="6601" y="23116"/>
                    <a:pt x="6582" y="23134"/>
                    <a:pt x="6564" y="23153"/>
                  </a:cubicBezTo>
                  <a:cubicBezTo>
                    <a:pt x="6562" y="23148"/>
                    <a:pt x="6560" y="23143"/>
                    <a:pt x="6558" y="23138"/>
                  </a:cubicBezTo>
                  <a:lnTo>
                    <a:pt x="6558" y="23158"/>
                  </a:lnTo>
                  <a:cubicBezTo>
                    <a:pt x="6560" y="23156"/>
                    <a:pt x="6562" y="23155"/>
                    <a:pt x="6564" y="23153"/>
                  </a:cubicBezTo>
                  <a:lnTo>
                    <a:pt x="6564" y="23153"/>
                  </a:lnTo>
                  <a:cubicBezTo>
                    <a:pt x="6603" y="23250"/>
                    <a:pt x="6642" y="23347"/>
                    <a:pt x="6680" y="23444"/>
                  </a:cubicBezTo>
                  <a:cubicBezTo>
                    <a:pt x="6721" y="23342"/>
                    <a:pt x="6742" y="23240"/>
                    <a:pt x="6782" y="23138"/>
                  </a:cubicBezTo>
                  <a:cubicBezTo>
                    <a:pt x="6843" y="23138"/>
                    <a:pt x="6843" y="23220"/>
                    <a:pt x="6925" y="23220"/>
                  </a:cubicBezTo>
                  <a:cubicBezTo>
                    <a:pt x="6940" y="23217"/>
                    <a:pt x="6955" y="23216"/>
                    <a:pt x="6971" y="23216"/>
                  </a:cubicBezTo>
                  <a:cubicBezTo>
                    <a:pt x="7081" y="23216"/>
                    <a:pt x="7197" y="23280"/>
                    <a:pt x="7251" y="23423"/>
                  </a:cubicBezTo>
                  <a:cubicBezTo>
                    <a:pt x="7230" y="23464"/>
                    <a:pt x="7190" y="23505"/>
                    <a:pt x="7149" y="23545"/>
                  </a:cubicBezTo>
                  <a:cubicBezTo>
                    <a:pt x="7190" y="23647"/>
                    <a:pt x="7251" y="23749"/>
                    <a:pt x="7291" y="23831"/>
                  </a:cubicBezTo>
                  <a:cubicBezTo>
                    <a:pt x="7251" y="23912"/>
                    <a:pt x="7210" y="23973"/>
                    <a:pt x="7169" y="24034"/>
                  </a:cubicBezTo>
                  <a:cubicBezTo>
                    <a:pt x="7108" y="24075"/>
                    <a:pt x="7047" y="24095"/>
                    <a:pt x="6966" y="24136"/>
                  </a:cubicBezTo>
                  <a:cubicBezTo>
                    <a:pt x="6925" y="24116"/>
                    <a:pt x="6864" y="24095"/>
                    <a:pt x="6782" y="24075"/>
                  </a:cubicBezTo>
                  <a:cubicBezTo>
                    <a:pt x="6762" y="24034"/>
                    <a:pt x="6742" y="23973"/>
                    <a:pt x="6721" y="23912"/>
                  </a:cubicBezTo>
                  <a:cubicBezTo>
                    <a:pt x="6660" y="23871"/>
                    <a:pt x="6579" y="23831"/>
                    <a:pt x="6517" y="23769"/>
                  </a:cubicBezTo>
                  <a:cubicBezTo>
                    <a:pt x="6517" y="23647"/>
                    <a:pt x="6640" y="23647"/>
                    <a:pt x="6701" y="23586"/>
                  </a:cubicBezTo>
                  <a:cubicBezTo>
                    <a:pt x="6701" y="23545"/>
                    <a:pt x="6680" y="23484"/>
                    <a:pt x="6680" y="23444"/>
                  </a:cubicBezTo>
                  <a:cubicBezTo>
                    <a:pt x="6619" y="23444"/>
                    <a:pt x="6579" y="23423"/>
                    <a:pt x="6517" y="23423"/>
                  </a:cubicBezTo>
                  <a:cubicBezTo>
                    <a:pt x="6497" y="23484"/>
                    <a:pt x="6477" y="23566"/>
                    <a:pt x="6456" y="23627"/>
                  </a:cubicBezTo>
                  <a:cubicBezTo>
                    <a:pt x="6395" y="23627"/>
                    <a:pt x="6334" y="23647"/>
                    <a:pt x="6273" y="23647"/>
                  </a:cubicBezTo>
                  <a:cubicBezTo>
                    <a:pt x="6212" y="23831"/>
                    <a:pt x="6131" y="24014"/>
                    <a:pt x="6069" y="24197"/>
                  </a:cubicBezTo>
                  <a:cubicBezTo>
                    <a:pt x="6008" y="24421"/>
                    <a:pt x="5947" y="24645"/>
                    <a:pt x="5886" y="24890"/>
                  </a:cubicBezTo>
                  <a:cubicBezTo>
                    <a:pt x="5744" y="25297"/>
                    <a:pt x="5662" y="25724"/>
                    <a:pt x="5560" y="26132"/>
                  </a:cubicBezTo>
                  <a:cubicBezTo>
                    <a:pt x="5540" y="26193"/>
                    <a:pt x="5520" y="26234"/>
                    <a:pt x="5499" y="26295"/>
                  </a:cubicBezTo>
                  <a:cubicBezTo>
                    <a:pt x="5418" y="26539"/>
                    <a:pt x="5316" y="26784"/>
                    <a:pt x="5316" y="27069"/>
                  </a:cubicBezTo>
                  <a:cubicBezTo>
                    <a:pt x="5275" y="27130"/>
                    <a:pt x="5234" y="27191"/>
                    <a:pt x="5214" y="27252"/>
                  </a:cubicBezTo>
                  <a:cubicBezTo>
                    <a:pt x="5275" y="27394"/>
                    <a:pt x="5173" y="27517"/>
                    <a:pt x="5255" y="27659"/>
                  </a:cubicBezTo>
                  <a:cubicBezTo>
                    <a:pt x="5194" y="27680"/>
                    <a:pt x="5153" y="27700"/>
                    <a:pt x="5133" y="27741"/>
                  </a:cubicBezTo>
                  <a:cubicBezTo>
                    <a:pt x="5072" y="27904"/>
                    <a:pt x="5031" y="28067"/>
                    <a:pt x="4990" y="28250"/>
                  </a:cubicBezTo>
                  <a:cubicBezTo>
                    <a:pt x="4929" y="28515"/>
                    <a:pt x="4888" y="28779"/>
                    <a:pt x="4827" y="29044"/>
                  </a:cubicBezTo>
                  <a:cubicBezTo>
                    <a:pt x="4827" y="29085"/>
                    <a:pt x="4807" y="29146"/>
                    <a:pt x="4786" y="29187"/>
                  </a:cubicBezTo>
                  <a:cubicBezTo>
                    <a:pt x="4725" y="29431"/>
                    <a:pt x="4664" y="29675"/>
                    <a:pt x="4766" y="29940"/>
                  </a:cubicBezTo>
                  <a:cubicBezTo>
                    <a:pt x="4766" y="29961"/>
                    <a:pt x="4746" y="29981"/>
                    <a:pt x="4746" y="30001"/>
                  </a:cubicBezTo>
                  <a:cubicBezTo>
                    <a:pt x="4705" y="29981"/>
                    <a:pt x="4664" y="29961"/>
                    <a:pt x="4623" y="29940"/>
                  </a:cubicBezTo>
                  <a:cubicBezTo>
                    <a:pt x="4623" y="30001"/>
                    <a:pt x="4623" y="30042"/>
                    <a:pt x="4603" y="30083"/>
                  </a:cubicBezTo>
                  <a:cubicBezTo>
                    <a:pt x="4542" y="30388"/>
                    <a:pt x="4461" y="30673"/>
                    <a:pt x="4399" y="30958"/>
                  </a:cubicBezTo>
                  <a:cubicBezTo>
                    <a:pt x="4379" y="31060"/>
                    <a:pt x="4359" y="31162"/>
                    <a:pt x="4379" y="31264"/>
                  </a:cubicBezTo>
                  <a:cubicBezTo>
                    <a:pt x="4399" y="31386"/>
                    <a:pt x="4399" y="31488"/>
                    <a:pt x="4318" y="31590"/>
                  </a:cubicBezTo>
                  <a:cubicBezTo>
                    <a:pt x="4359" y="31651"/>
                    <a:pt x="4359" y="31692"/>
                    <a:pt x="4379" y="31712"/>
                  </a:cubicBezTo>
                  <a:cubicBezTo>
                    <a:pt x="4338" y="31753"/>
                    <a:pt x="4318" y="31773"/>
                    <a:pt x="4277" y="31814"/>
                  </a:cubicBezTo>
                  <a:cubicBezTo>
                    <a:pt x="4298" y="31855"/>
                    <a:pt x="4318" y="31916"/>
                    <a:pt x="4318" y="31956"/>
                  </a:cubicBezTo>
                  <a:cubicBezTo>
                    <a:pt x="4298" y="32079"/>
                    <a:pt x="4216" y="32180"/>
                    <a:pt x="4257" y="32262"/>
                  </a:cubicBezTo>
                  <a:cubicBezTo>
                    <a:pt x="4318" y="32465"/>
                    <a:pt x="4237" y="32690"/>
                    <a:pt x="4379" y="32893"/>
                  </a:cubicBezTo>
                  <a:cubicBezTo>
                    <a:pt x="4359" y="32914"/>
                    <a:pt x="4318" y="32934"/>
                    <a:pt x="4257" y="32995"/>
                  </a:cubicBezTo>
                  <a:cubicBezTo>
                    <a:pt x="4379" y="32995"/>
                    <a:pt x="4440" y="33015"/>
                    <a:pt x="4501" y="33015"/>
                  </a:cubicBezTo>
                  <a:cubicBezTo>
                    <a:pt x="4501" y="33056"/>
                    <a:pt x="4522" y="33097"/>
                    <a:pt x="4522" y="33138"/>
                  </a:cubicBezTo>
                  <a:lnTo>
                    <a:pt x="4705" y="33138"/>
                  </a:lnTo>
                  <a:lnTo>
                    <a:pt x="4705" y="33258"/>
                  </a:lnTo>
                  <a:lnTo>
                    <a:pt x="4705" y="33258"/>
                  </a:lnTo>
                  <a:cubicBezTo>
                    <a:pt x="4738" y="33254"/>
                    <a:pt x="4769" y="33239"/>
                    <a:pt x="4786" y="33239"/>
                  </a:cubicBezTo>
                  <a:cubicBezTo>
                    <a:pt x="4888" y="33280"/>
                    <a:pt x="4970" y="33321"/>
                    <a:pt x="5051" y="33362"/>
                  </a:cubicBezTo>
                  <a:cubicBezTo>
                    <a:pt x="5092" y="33321"/>
                    <a:pt x="5133" y="33280"/>
                    <a:pt x="5173" y="33260"/>
                  </a:cubicBezTo>
                  <a:lnTo>
                    <a:pt x="5296" y="33260"/>
                  </a:lnTo>
                  <a:cubicBezTo>
                    <a:pt x="5234" y="33341"/>
                    <a:pt x="5194" y="33382"/>
                    <a:pt x="5133" y="33443"/>
                  </a:cubicBezTo>
                  <a:cubicBezTo>
                    <a:pt x="5296" y="33525"/>
                    <a:pt x="5173" y="33647"/>
                    <a:pt x="5214" y="33749"/>
                  </a:cubicBezTo>
                  <a:lnTo>
                    <a:pt x="5296" y="33749"/>
                  </a:lnTo>
                  <a:cubicBezTo>
                    <a:pt x="5336" y="33708"/>
                    <a:pt x="5357" y="33647"/>
                    <a:pt x="5397" y="33606"/>
                  </a:cubicBezTo>
                  <a:cubicBezTo>
                    <a:pt x="5458" y="33565"/>
                    <a:pt x="5560" y="33606"/>
                    <a:pt x="5560" y="33484"/>
                  </a:cubicBezTo>
                  <a:cubicBezTo>
                    <a:pt x="5499" y="33443"/>
                    <a:pt x="5438" y="33402"/>
                    <a:pt x="5397" y="33362"/>
                  </a:cubicBezTo>
                  <a:cubicBezTo>
                    <a:pt x="5418" y="33321"/>
                    <a:pt x="5418" y="33300"/>
                    <a:pt x="5438" y="33280"/>
                  </a:cubicBezTo>
                  <a:cubicBezTo>
                    <a:pt x="5560" y="33341"/>
                    <a:pt x="5683" y="33402"/>
                    <a:pt x="5825" y="33484"/>
                  </a:cubicBezTo>
                  <a:cubicBezTo>
                    <a:pt x="5845" y="33423"/>
                    <a:pt x="5845" y="33382"/>
                    <a:pt x="5866" y="33341"/>
                  </a:cubicBezTo>
                  <a:cubicBezTo>
                    <a:pt x="5825" y="33321"/>
                    <a:pt x="5784" y="33300"/>
                    <a:pt x="5764" y="33260"/>
                  </a:cubicBezTo>
                  <a:cubicBezTo>
                    <a:pt x="5805" y="33219"/>
                    <a:pt x="5825" y="33178"/>
                    <a:pt x="5866" y="33138"/>
                  </a:cubicBezTo>
                  <a:cubicBezTo>
                    <a:pt x="6029" y="33219"/>
                    <a:pt x="6131" y="33341"/>
                    <a:pt x="6212" y="33504"/>
                  </a:cubicBezTo>
                  <a:cubicBezTo>
                    <a:pt x="6314" y="33687"/>
                    <a:pt x="6314" y="33911"/>
                    <a:pt x="6355" y="34135"/>
                  </a:cubicBezTo>
                  <a:cubicBezTo>
                    <a:pt x="6334" y="34237"/>
                    <a:pt x="6395" y="34339"/>
                    <a:pt x="6253" y="34400"/>
                  </a:cubicBezTo>
                  <a:lnTo>
                    <a:pt x="6273" y="34400"/>
                  </a:lnTo>
                  <a:cubicBezTo>
                    <a:pt x="6334" y="34502"/>
                    <a:pt x="6416" y="34624"/>
                    <a:pt x="6517" y="34746"/>
                  </a:cubicBezTo>
                  <a:cubicBezTo>
                    <a:pt x="6517" y="34808"/>
                    <a:pt x="6538" y="34889"/>
                    <a:pt x="6538" y="34950"/>
                  </a:cubicBezTo>
                  <a:cubicBezTo>
                    <a:pt x="6599" y="35011"/>
                    <a:pt x="6640" y="35052"/>
                    <a:pt x="6701" y="35093"/>
                  </a:cubicBezTo>
                  <a:cubicBezTo>
                    <a:pt x="6782" y="35072"/>
                    <a:pt x="6864" y="35032"/>
                    <a:pt x="6986" y="35011"/>
                  </a:cubicBezTo>
                  <a:cubicBezTo>
                    <a:pt x="7006" y="34909"/>
                    <a:pt x="7027" y="34808"/>
                    <a:pt x="7067" y="34685"/>
                  </a:cubicBezTo>
                  <a:cubicBezTo>
                    <a:pt x="7088" y="34665"/>
                    <a:pt x="7108" y="34645"/>
                    <a:pt x="7149" y="34624"/>
                  </a:cubicBezTo>
                  <a:lnTo>
                    <a:pt x="7149" y="34482"/>
                  </a:lnTo>
                  <a:cubicBezTo>
                    <a:pt x="7210" y="34441"/>
                    <a:pt x="7271" y="34421"/>
                    <a:pt x="7312" y="34400"/>
                  </a:cubicBezTo>
                  <a:cubicBezTo>
                    <a:pt x="7393" y="34237"/>
                    <a:pt x="7475" y="34095"/>
                    <a:pt x="7556" y="33932"/>
                  </a:cubicBezTo>
                  <a:cubicBezTo>
                    <a:pt x="7617" y="33952"/>
                    <a:pt x="7699" y="33952"/>
                    <a:pt x="7760" y="33973"/>
                  </a:cubicBezTo>
                  <a:cubicBezTo>
                    <a:pt x="7821" y="33830"/>
                    <a:pt x="7882" y="33708"/>
                    <a:pt x="7943" y="33565"/>
                  </a:cubicBezTo>
                  <a:cubicBezTo>
                    <a:pt x="7923" y="33525"/>
                    <a:pt x="7902" y="33484"/>
                    <a:pt x="7882" y="33463"/>
                  </a:cubicBezTo>
                  <a:cubicBezTo>
                    <a:pt x="7923" y="33423"/>
                    <a:pt x="7943" y="33402"/>
                    <a:pt x="7984" y="33362"/>
                  </a:cubicBezTo>
                  <a:lnTo>
                    <a:pt x="7984" y="33362"/>
                  </a:lnTo>
                  <a:cubicBezTo>
                    <a:pt x="7923" y="33382"/>
                    <a:pt x="7882" y="33382"/>
                    <a:pt x="7841" y="33382"/>
                  </a:cubicBezTo>
                  <a:cubicBezTo>
                    <a:pt x="7801" y="33300"/>
                    <a:pt x="7760" y="33239"/>
                    <a:pt x="7719" y="33178"/>
                  </a:cubicBezTo>
                  <a:cubicBezTo>
                    <a:pt x="7760" y="33097"/>
                    <a:pt x="7801" y="33036"/>
                    <a:pt x="7841" y="32975"/>
                  </a:cubicBezTo>
                  <a:cubicBezTo>
                    <a:pt x="7943" y="32690"/>
                    <a:pt x="8025" y="32404"/>
                    <a:pt x="8126" y="32140"/>
                  </a:cubicBezTo>
                  <a:cubicBezTo>
                    <a:pt x="8147" y="32079"/>
                    <a:pt x="8208" y="32038"/>
                    <a:pt x="8249" y="31997"/>
                  </a:cubicBezTo>
                  <a:cubicBezTo>
                    <a:pt x="8310" y="32038"/>
                    <a:pt x="8330" y="32058"/>
                    <a:pt x="8371" y="32079"/>
                  </a:cubicBezTo>
                  <a:cubicBezTo>
                    <a:pt x="8411" y="32058"/>
                    <a:pt x="8473" y="32017"/>
                    <a:pt x="8534" y="31997"/>
                  </a:cubicBezTo>
                  <a:cubicBezTo>
                    <a:pt x="8595" y="31793"/>
                    <a:pt x="8676" y="31590"/>
                    <a:pt x="8737" y="31386"/>
                  </a:cubicBezTo>
                  <a:cubicBezTo>
                    <a:pt x="8798" y="31162"/>
                    <a:pt x="8860" y="30938"/>
                    <a:pt x="8982" y="30755"/>
                  </a:cubicBezTo>
                  <a:cubicBezTo>
                    <a:pt x="9063" y="30653"/>
                    <a:pt x="9063" y="30551"/>
                    <a:pt x="9043" y="30449"/>
                  </a:cubicBezTo>
                  <a:cubicBezTo>
                    <a:pt x="9084" y="30347"/>
                    <a:pt x="9124" y="30286"/>
                    <a:pt x="9124" y="30205"/>
                  </a:cubicBezTo>
                  <a:cubicBezTo>
                    <a:pt x="9226" y="29777"/>
                    <a:pt x="9389" y="29370"/>
                    <a:pt x="9532" y="28942"/>
                  </a:cubicBezTo>
                  <a:cubicBezTo>
                    <a:pt x="9633" y="28616"/>
                    <a:pt x="9776" y="28291"/>
                    <a:pt x="9898" y="27965"/>
                  </a:cubicBezTo>
                  <a:cubicBezTo>
                    <a:pt x="9980" y="27741"/>
                    <a:pt x="10061" y="27517"/>
                    <a:pt x="10143" y="27293"/>
                  </a:cubicBezTo>
                  <a:cubicBezTo>
                    <a:pt x="10224" y="27089"/>
                    <a:pt x="10285" y="26865"/>
                    <a:pt x="10367" y="26661"/>
                  </a:cubicBezTo>
                  <a:cubicBezTo>
                    <a:pt x="10428" y="26458"/>
                    <a:pt x="10489" y="26234"/>
                    <a:pt x="10570" y="26010"/>
                  </a:cubicBezTo>
                  <a:cubicBezTo>
                    <a:pt x="10774" y="25521"/>
                    <a:pt x="10978" y="25012"/>
                    <a:pt x="11161" y="24503"/>
                  </a:cubicBezTo>
                  <a:cubicBezTo>
                    <a:pt x="11222" y="24380"/>
                    <a:pt x="11263" y="24238"/>
                    <a:pt x="11303" y="24116"/>
                  </a:cubicBezTo>
                  <a:cubicBezTo>
                    <a:pt x="11365" y="23973"/>
                    <a:pt x="11405" y="23831"/>
                    <a:pt x="11446" y="23688"/>
                  </a:cubicBezTo>
                  <a:cubicBezTo>
                    <a:pt x="11365" y="23627"/>
                    <a:pt x="11242" y="23627"/>
                    <a:pt x="11202" y="23505"/>
                  </a:cubicBezTo>
                  <a:cubicBezTo>
                    <a:pt x="11242" y="23403"/>
                    <a:pt x="11283" y="23301"/>
                    <a:pt x="11385" y="23220"/>
                  </a:cubicBezTo>
                  <a:cubicBezTo>
                    <a:pt x="11426" y="23321"/>
                    <a:pt x="11446" y="23403"/>
                    <a:pt x="11487" y="23484"/>
                  </a:cubicBezTo>
                  <a:cubicBezTo>
                    <a:pt x="11690" y="23158"/>
                    <a:pt x="11874" y="22853"/>
                    <a:pt x="11853" y="22466"/>
                  </a:cubicBezTo>
                  <a:cubicBezTo>
                    <a:pt x="11955" y="22446"/>
                    <a:pt x="11996" y="22344"/>
                    <a:pt x="12016" y="22262"/>
                  </a:cubicBezTo>
                  <a:cubicBezTo>
                    <a:pt x="12138" y="21977"/>
                    <a:pt x="12261" y="21672"/>
                    <a:pt x="12403" y="21387"/>
                  </a:cubicBezTo>
                  <a:cubicBezTo>
                    <a:pt x="12586" y="21000"/>
                    <a:pt x="12688" y="20572"/>
                    <a:pt x="12872" y="20185"/>
                  </a:cubicBezTo>
                  <a:cubicBezTo>
                    <a:pt x="12892" y="20124"/>
                    <a:pt x="12892" y="20063"/>
                    <a:pt x="12851" y="20002"/>
                  </a:cubicBezTo>
                  <a:cubicBezTo>
                    <a:pt x="12831" y="20002"/>
                    <a:pt x="12851" y="19961"/>
                    <a:pt x="12872" y="19941"/>
                  </a:cubicBezTo>
                  <a:cubicBezTo>
                    <a:pt x="12892" y="19920"/>
                    <a:pt x="12933" y="19900"/>
                    <a:pt x="12994" y="19880"/>
                  </a:cubicBezTo>
                  <a:cubicBezTo>
                    <a:pt x="12994" y="19737"/>
                    <a:pt x="13157" y="19635"/>
                    <a:pt x="13136" y="19452"/>
                  </a:cubicBezTo>
                  <a:cubicBezTo>
                    <a:pt x="13096" y="19432"/>
                    <a:pt x="13034" y="19391"/>
                    <a:pt x="12994" y="19350"/>
                  </a:cubicBezTo>
                  <a:cubicBezTo>
                    <a:pt x="12994" y="19269"/>
                    <a:pt x="12994" y="19167"/>
                    <a:pt x="12994" y="19085"/>
                  </a:cubicBezTo>
                  <a:cubicBezTo>
                    <a:pt x="13055" y="19065"/>
                    <a:pt x="13096" y="19065"/>
                    <a:pt x="13136" y="19045"/>
                  </a:cubicBezTo>
                  <a:cubicBezTo>
                    <a:pt x="13136" y="18984"/>
                    <a:pt x="13157" y="18943"/>
                    <a:pt x="13157" y="18861"/>
                  </a:cubicBezTo>
                  <a:cubicBezTo>
                    <a:pt x="13259" y="18882"/>
                    <a:pt x="13320" y="18902"/>
                    <a:pt x="13401" y="18922"/>
                  </a:cubicBezTo>
                  <a:cubicBezTo>
                    <a:pt x="13421" y="18902"/>
                    <a:pt x="13442" y="18882"/>
                    <a:pt x="13462" y="18861"/>
                  </a:cubicBezTo>
                  <a:cubicBezTo>
                    <a:pt x="13584" y="18556"/>
                    <a:pt x="13707" y="18230"/>
                    <a:pt x="13869" y="17904"/>
                  </a:cubicBezTo>
                  <a:cubicBezTo>
                    <a:pt x="13910" y="17823"/>
                    <a:pt x="13951" y="17721"/>
                    <a:pt x="13992" y="17619"/>
                  </a:cubicBezTo>
                  <a:cubicBezTo>
                    <a:pt x="14053" y="17497"/>
                    <a:pt x="14114" y="17375"/>
                    <a:pt x="14053" y="17212"/>
                  </a:cubicBezTo>
                  <a:cubicBezTo>
                    <a:pt x="14053" y="17212"/>
                    <a:pt x="14073" y="17191"/>
                    <a:pt x="14094" y="17151"/>
                  </a:cubicBezTo>
                  <a:cubicBezTo>
                    <a:pt x="14134" y="17151"/>
                    <a:pt x="14195" y="17130"/>
                    <a:pt x="14256" y="17110"/>
                  </a:cubicBezTo>
                  <a:cubicBezTo>
                    <a:pt x="14256" y="17049"/>
                    <a:pt x="14256" y="17028"/>
                    <a:pt x="14236" y="17008"/>
                  </a:cubicBezTo>
                  <a:cubicBezTo>
                    <a:pt x="14175" y="16967"/>
                    <a:pt x="14134" y="16927"/>
                    <a:pt x="14053" y="16886"/>
                  </a:cubicBezTo>
                  <a:cubicBezTo>
                    <a:pt x="14094" y="16825"/>
                    <a:pt x="14114" y="16804"/>
                    <a:pt x="14134" y="16764"/>
                  </a:cubicBezTo>
                  <a:cubicBezTo>
                    <a:pt x="14134" y="16703"/>
                    <a:pt x="14114" y="16641"/>
                    <a:pt x="14114" y="16580"/>
                  </a:cubicBezTo>
                  <a:lnTo>
                    <a:pt x="14114" y="16580"/>
                  </a:lnTo>
                  <a:cubicBezTo>
                    <a:pt x="14177" y="16596"/>
                    <a:pt x="14228" y="16661"/>
                    <a:pt x="14295" y="16661"/>
                  </a:cubicBezTo>
                  <a:cubicBezTo>
                    <a:pt x="14314" y="16661"/>
                    <a:pt x="14335" y="16655"/>
                    <a:pt x="14358" y="16641"/>
                  </a:cubicBezTo>
                  <a:cubicBezTo>
                    <a:pt x="14297" y="16560"/>
                    <a:pt x="14256" y="16499"/>
                    <a:pt x="14195" y="16417"/>
                  </a:cubicBezTo>
                  <a:cubicBezTo>
                    <a:pt x="14236" y="16356"/>
                    <a:pt x="14297" y="16275"/>
                    <a:pt x="14338" y="16214"/>
                  </a:cubicBezTo>
                  <a:lnTo>
                    <a:pt x="14582" y="16214"/>
                  </a:lnTo>
                  <a:cubicBezTo>
                    <a:pt x="14582" y="16132"/>
                    <a:pt x="14582" y="16051"/>
                    <a:pt x="14582" y="15990"/>
                  </a:cubicBezTo>
                  <a:lnTo>
                    <a:pt x="14684" y="15929"/>
                  </a:lnTo>
                  <a:cubicBezTo>
                    <a:pt x="14643" y="15786"/>
                    <a:pt x="14745" y="15684"/>
                    <a:pt x="14766" y="15562"/>
                  </a:cubicBezTo>
                  <a:cubicBezTo>
                    <a:pt x="14786" y="15440"/>
                    <a:pt x="14827" y="15318"/>
                    <a:pt x="14847" y="15196"/>
                  </a:cubicBezTo>
                  <a:cubicBezTo>
                    <a:pt x="14908" y="15134"/>
                    <a:pt x="14969" y="15053"/>
                    <a:pt x="15030" y="14992"/>
                  </a:cubicBezTo>
                  <a:cubicBezTo>
                    <a:pt x="14990" y="14971"/>
                    <a:pt x="14969" y="14951"/>
                    <a:pt x="14908" y="14910"/>
                  </a:cubicBezTo>
                  <a:cubicBezTo>
                    <a:pt x="14969" y="14870"/>
                    <a:pt x="15010" y="14849"/>
                    <a:pt x="15051" y="14809"/>
                  </a:cubicBezTo>
                  <a:cubicBezTo>
                    <a:pt x="15091" y="14686"/>
                    <a:pt x="15132" y="14564"/>
                    <a:pt x="15173" y="14442"/>
                  </a:cubicBezTo>
                  <a:cubicBezTo>
                    <a:pt x="15254" y="14279"/>
                    <a:pt x="15356" y="14137"/>
                    <a:pt x="15458" y="13994"/>
                  </a:cubicBezTo>
                  <a:cubicBezTo>
                    <a:pt x="15560" y="13851"/>
                    <a:pt x="15662" y="13709"/>
                    <a:pt x="15682" y="13546"/>
                  </a:cubicBezTo>
                  <a:cubicBezTo>
                    <a:pt x="15723" y="13322"/>
                    <a:pt x="15865" y="13200"/>
                    <a:pt x="15967" y="13037"/>
                  </a:cubicBezTo>
                  <a:cubicBezTo>
                    <a:pt x="16028" y="13057"/>
                    <a:pt x="16069" y="13077"/>
                    <a:pt x="16110" y="13077"/>
                  </a:cubicBezTo>
                  <a:cubicBezTo>
                    <a:pt x="16130" y="13057"/>
                    <a:pt x="16130" y="13016"/>
                    <a:pt x="16150" y="12976"/>
                  </a:cubicBezTo>
                  <a:lnTo>
                    <a:pt x="16293" y="12874"/>
                  </a:lnTo>
                  <a:cubicBezTo>
                    <a:pt x="16293" y="12833"/>
                    <a:pt x="16293" y="12813"/>
                    <a:pt x="16313" y="12792"/>
                  </a:cubicBezTo>
                  <a:cubicBezTo>
                    <a:pt x="16313" y="12772"/>
                    <a:pt x="16313" y="12752"/>
                    <a:pt x="16334" y="12711"/>
                  </a:cubicBezTo>
                  <a:cubicBezTo>
                    <a:pt x="16395" y="12731"/>
                    <a:pt x="16436" y="12772"/>
                    <a:pt x="16476" y="12792"/>
                  </a:cubicBezTo>
                  <a:cubicBezTo>
                    <a:pt x="16537" y="12792"/>
                    <a:pt x="16578" y="12813"/>
                    <a:pt x="16660" y="12833"/>
                  </a:cubicBezTo>
                  <a:cubicBezTo>
                    <a:pt x="16578" y="12935"/>
                    <a:pt x="16578" y="13037"/>
                    <a:pt x="16619" y="13139"/>
                  </a:cubicBezTo>
                  <a:cubicBezTo>
                    <a:pt x="16680" y="13179"/>
                    <a:pt x="16761" y="13200"/>
                    <a:pt x="16863" y="13240"/>
                  </a:cubicBezTo>
                  <a:cubicBezTo>
                    <a:pt x="16843" y="13139"/>
                    <a:pt x="16823" y="13077"/>
                    <a:pt x="16802" y="13016"/>
                  </a:cubicBezTo>
                  <a:lnTo>
                    <a:pt x="16802" y="13016"/>
                  </a:lnTo>
                  <a:cubicBezTo>
                    <a:pt x="16863" y="13037"/>
                    <a:pt x="16904" y="13037"/>
                    <a:pt x="16924" y="13037"/>
                  </a:cubicBezTo>
                  <a:cubicBezTo>
                    <a:pt x="17026" y="12976"/>
                    <a:pt x="16985" y="12874"/>
                    <a:pt x="16985" y="12813"/>
                  </a:cubicBezTo>
                  <a:cubicBezTo>
                    <a:pt x="16985" y="12772"/>
                    <a:pt x="16985" y="12752"/>
                    <a:pt x="17006" y="12731"/>
                  </a:cubicBezTo>
                  <a:cubicBezTo>
                    <a:pt x="17067" y="12772"/>
                    <a:pt x="17128" y="12792"/>
                    <a:pt x="17189" y="12813"/>
                  </a:cubicBezTo>
                  <a:cubicBezTo>
                    <a:pt x="17189" y="12711"/>
                    <a:pt x="17271" y="12629"/>
                    <a:pt x="17250" y="12528"/>
                  </a:cubicBezTo>
                  <a:cubicBezTo>
                    <a:pt x="17352" y="12487"/>
                    <a:pt x="17372" y="12385"/>
                    <a:pt x="17433" y="12283"/>
                  </a:cubicBezTo>
                  <a:cubicBezTo>
                    <a:pt x="17495" y="12365"/>
                    <a:pt x="17515" y="12446"/>
                    <a:pt x="17556" y="12507"/>
                  </a:cubicBezTo>
                  <a:cubicBezTo>
                    <a:pt x="17556" y="12467"/>
                    <a:pt x="17556" y="12405"/>
                    <a:pt x="17556" y="12344"/>
                  </a:cubicBezTo>
                  <a:cubicBezTo>
                    <a:pt x="17678" y="12365"/>
                    <a:pt x="17780" y="12365"/>
                    <a:pt x="17882" y="12385"/>
                  </a:cubicBezTo>
                  <a:cubicBezTo>
                    <a:pt x="17861" y="12446"/>
                    <a:pt x="17861" y="12487"/>
                    <a:pt x="17841" y="12528"/>
                  </a:cubicBezTo>
                  <a:cubicBezTo>
                    <a:pt x="17882" y="12568"/>
                    <a:pt x="17922" y="12609"/>
                    <a:pt x="17963" y="12650"/>
                  </a:cubicBezTo>
                  <a:cubicBezTo>
                    <a:pt x="17922" y="12691"/>
                    <a:pt x="17902" y="12731"/>
                    <a:pt x="17882" y="12752"/>
                  </a:cubicBezTo>
                  <a:cubicBezTo>
                    <a:pt x="17907" y="12755"/>
                    <a:pt x="17931" y="12757"/>
                    <a:pt x="17956" y="12757"/>
                  </a:cubicBezTo>
                  <a:cubicBezTo>
                    <a:pt x="18068" y="12757"/>
                    <a:pt x="18172" y="12720"/>
                    <a:pt x="18289" y="12670"/>
                  </a:cubicBezTo>
                  <a:cubicBezTo>
                    <a:pt x="18330" y="12609"/>
                    <a:pt x="18350" y="12548"/>
                    <a:pt x="18391" y="12487"/>
                  </a:cubicBezTo>
                  <a:cubicBezTo>
                    <a:pt x="18309" y="12487"/>
                    <a:pt x="18228" y="12467"/>
                    <a:pt x="18146" y="12446"/>
                  </a:cubicBezTo>
                  <a:cubicBezTo>
                    <a:pt x="18174" y="12306"/>
                    <a:pt x="18212" y="12253"/>
                    <a:pt x="18318" y="12253"/>
                  </a:cubicBezTo>
                  <a:cubicBezTo>
                    <a:pt x="18367" y="12253"/>
                    <a:pt x="18430" y="12264"/>
                    <a:pt x="18513" y="12283"/>
                  </a:cubicBezTo>
                  <a:cubicBezTo>
                    <a:pt x="18530" y="12249"/>
                    <a:pt x="18533" y="12215"/>
                    <a:pt x="18533" y="12181"/>
                  </a:cubicBezTo>
                  <a:lnTo>
                    <a:pt x="18533" y="12181"/>
                  </a:lnTo>
                  <a:cubicBezTo>
                    <a:pt x="18533" y="12181"/>
                    <a:pt x="18533" y="12181"/>
                    <a:pt x="18533" y="12181"/>
                  </a:cubicBezTo>
                  <a:cubicBezTo>
                    <a:pt x="18554" y="12141"/>
                    <a:pt x="18594" y="12080"/>
                    <a:pt x="18635" y="12039"/>
                  </a:cubicBezTo>
                  <a:cubicBezTo>
                    <a:pt x="18615" y="11978"/>
                    <a:pt x="18594" y="11896"/>
                    <a:pt x="18574" y="11835"/>
                  </a:cubicBezTo>
                  <a:cubicBezTo>
                    <a:pt x="18583" y="11833"/>
                    <a:pt x="18591" y="11833"/>
                    <a:pt x="18599" y="11833"/>
                  </a:cubicBezTo>
                  <a:cubicBezTo>
                    <a:pt x="18673" y="11833"/>
                    <a:pt x="18659" y="11918"/>
                    <a:pt x="18696" y="11937"/>
                  </a:cubicBezTo>
                  <a:cubicBezTo>
                    <a:pt x="18737" y="11978"/>
                    <a:pt x="18757" y="11998"/>
                    <a:pt x="18798" y="12018"/>
                  </a:cubicBezTo>
                  <a:cubicBezTo>
                    <a:pt x="18757" y="12141"/>
                    <a:pt x="18717" y="12243"/>
                    <a:pt x="18676" y="12344"/>
                  </a:cubicBezTo>
                  <a:cubicBezTo>
                    <a:pt x="18635" y="12365"/>
                    <a:pt x="18594" y="12405"/>
                    <a:pt x="18554" y="12426"/>
                  </a:cubicBezTo>
                  <a:cubicBezTo>
                    <a:pt x="18513" y="12548"/>
                    <a:pt x="18492" y="12670"/>
                    <a:pt x="18452" y="12813"/>
                  </a:cubicBezTo>
                  <a:cubicBezTo>
                    <a:pt x="18411" y="12772"/>
                    <a:pt x="18370" y="12752"/>
                    <a:pt x="18330" y="12731"/>
                  </a:cubicBezTo>
                  <a:cubicBezTo>
                    <a:pt x="18207" y="12792"/>
                    <a:pt x="18228" y="12935"/>
                    <a:pt x="18146" y="13016"/>
                  </a:cubicBezTo>
                  <a:lnTo>
                    <a:pt x="18044" y="13016"/>
                  </a:lnTo>
                  <a:cubicBezTo>
                    <a:pt x="18004" y="12976"/>
                    <a:pt x="18004" y="12915"/>
                    <a:pt x="17963" y="12874"/>
                  </a:cubicBezTo>
                  <a:cubicBezTo>
                    <a:pt x="17943" y="12853"/>
                    <a:pt x="17902" y="12813"/>
                    <a:pt x="17861" y="12792"/>
                  </a:cubicBezTo>
                  <a:cubicBezTo>
                    <a:pt x="17841" y="12813"/>
                    <a:pt x="17820" y="12853"/>
                    <a:pt x="17800" y="12874"/>
                  </a:cubicBezTo>
                  <a:cubicBezTo>
                    <a:pt x="17841" y="12894"/>
                    <a:pt x="17861" y="12915"/>
                    <a:pt x="17902" y="12935"/>
                  </a:cubicBezTo>
                  <a:cubicBezTo>
                    <a:pt x="17841" y="12996"/>
                    <a:pt x="17800" y="13016"/>
                    <a:pt x="17780" y="13037"/>
                  </a:cubicBezTo>
                  <a:cubicBezTo>
                    <a:pt x="17759" y="13118"/>
                    <a:pt x="17739" y="13179"/>
                    <a:pt x="17739" y="13240"/>
                  </a:cubicBezTo>
                  <a:cubicBezTo>
                    <a:pt x="17691" y="13228"/>
                    <a:pt x="17650" y="13195"/>
                    <a:pt x="17620" y="13195"/>
                  </a:cubicBezTo>
                  <a:cubicBezTo>
                    <a:pt x="17599" y="13195"/>
                    <a:pt x="17584" y="13211"/>
                    <a:pt x="17576" y="13261"/>
                  </a:cubicBezTo>
                  <a:cubicBezTo>
                    <a:pt x="17719" y="13383"/>
                    <a:pt x="17800" y="13546"/>
                    <a:pt x="17759" y="13587"/>
                  </a:cubicBezTo>
                  <a:cubicBezTo>
                    <a:pt x="17719" y="13546"/>
                    <a:pt x="17678" y="13526"/>
                    <a:pt x="17617" y="13485"/>
                  </a:cubicBezTo>
                  <a:cubicBezTo>
                    <a:pt x="17617" y="13566"/>
                    <a:pt x="17617" y="13607"/>
                    <a:pt x="17617" y="13648"/>
                  </a:cubicBezTo>
                  <a:cubicBezTo>
                    <a:pt x="17535" y="13668"/>
                    <a:pt x="17454" y="13688"/>
                    <a:pt x="17372" y="13709"/>
                  </a:cubicBezTo>
                  <a:cubicBezTo>
                    <a:pt x="17352" y="13811"/>
                    <a:pt x="17250" y="13912"/>
                    <a:pt x="17291" y="14035"/>
                  </a:cubicBezTo>
                  <a:cubicBezTo>
                    <a:pt x="17189" y="14137"/>
                    <a:pt x="17169" y="14259"/>
                    <a:pt x="17148" y="14381"/>
                  </a:cubicBezTo>
                  <a:cubicBezTo>
                    <a:pt x="17209" y="14442"/>
                    <a:pt x="17271" y="14503"/>
                    <a:pt x="17332" y="14564"/>
                  </a:cubicBezTo>
                  <a:cubicBezTo>
                    <a:pt x="17375" y="14564"/>
                    <a:pt x="17424" y="14541"/>
                    <a:pt x="17467" y="14541"/>
                  </a:cubicBezTo>
                  <a:cubicBezTo>
                    <a:pt x="17504" y="14541"/>
                    <a:pt x="17537" y="14559"/>
                    <a:pt x="17556" y="14625"/>
                  </a:cubicBezTo>
                  <a:cubicBezTo>
                    <a:pt x="17535" y="14666"/>
                    <a:pt x="17515" y="14686"/>
                    <a:pt x="17495" y="14707"/>
                  </a:cubicBezTo>
                  <a:cubicBezTo>
                    <a:pt x="17556" y="14768"/>
                    <a:pt x="17596" y="14829"/>
                    <a:pt x="17657" y="14890"/>
                  </a:cubicBezTo>
                  <a:cubicBezTo>
                    <a:pt x="17637" y="14951"/>
                    <a:pt x="17678" y="15053"/>
                    <a:pt x="17556" y="15053"/>
                  </a:cubicBezTo>
                  <a:lnTo>
                    <a:pt x="17576" y="15053"/>
                  </a:lnTo>
                  <a:cubicBezTo>
                    <a:pt x="17535" y="15094"/>
                    <a:pt x="17495" y="15134"/>
                    <a:pt x="17454" y="15155"/>
                  </a:cubicBezTo>
                  <a:cubicBezTo>
                    <a:pt x="17474" y="15297"/>
                    <a:pt x="17576" y="15399"/>
                    <a:pt x="17454" y="15521"/>
                  </a:cubicBezTo>
                  <a:cubicBezTo>
                    <a:pt x="17413" y="15501"/>
                    <a:pt x="17311" y="15501"/>
                    <a:pt x="17311" y="15481"/>
                  </a:cubicBezTo>
                  <a:cubicBezTo>
                    <a:pt x="17271" y="15358"/>
                    <a:pt x="17148" y="15358"/>
                    <a:pt x="17087" y="15257"/>
                  </a:cubicBezTo>
                  <a:cubicBezTo>
                    <a:pt x="17108" y="15236"/>
                    <a:pt x="17108" y="15196"/>
                    <a:pt x="17128" y="15134"/>
                  </a:cubicBezTo>
                  <a:cubicBezTo>
                    <a:pt x="17189" y="15175"/>
                    <a:pt x="17250" y="15196"/>
                    <a:pt x="17332" y="15216"/>
                  </a:cubicBezTo>
                  <a:lnTo>
                    <a:pt x="17332" y="15012"/>
                  </a:lnTo>
                  <a:cubicBezTo>
                    <a:pt x="17271" y="15012"/>
                    <a:pt x="17230" y="15012"/>
                    <a:pt x="17209" y="14992"/>
                  </a:cubicBezTo>
                  <a:cubicBezTo>
                    <a:pt x="17169" y="14951"/>
                    <a:pt x="17148" y="14910"/>
                    <a:pt x="17108" y="14849"/>
                  </a:cubicBezTo>
                  <a:cubicBezTo>
                    <a:pt x="17047" y="14931"/>
                    <a:pt x="17006" y="14992"/>
                    <a:pt x="16985" y="15053"/>
                  </a:cubicBezTo>
                  <a:lnTo>
                    <a:pt x="16884" y="15033"/>
                  </a:lnTo>
                  <a:cubicBezTo>
                    <a:pt x="16823" y="15134"/>
                    <a:pt x="16782" y="15216"/>
                    <a:pt x="16761" y="15277"/>
                  </a:cubicBezTo>
                  <a:cubicBezTo>
                    <a:pt x="16782" y="15379"/>
                    <a:pt x="16802" y="15460"/>
                    <a:pt x="16823" y="15521"/>
                  </a:cubicBezTo>
                  <a:cubicBezTo>
                    <a:pt x="16761" y="15623"/>
                    <a:pt x="16761" y="15623"/>
                    <a:pt x="16823" y="15705"/>
                  </a:cubicBezTo>
                  <a:cubicBezTo>
                    <a:pt x="16863" y="15664"/>
                    <a:pt x="16884" y="15603"/>
                    <a:pt x="16945" y="15582"/>
                  </a:cubicBezTo>
                  <a:cubicBezTo>
                    <a:pt x="16985" y="15562"/>
                    <a:pt x="17047" y="15542"/>
                    <a:pt x="17067" y="15521"/>
                  </a:cubicBezTo>
                  <a:cubicBezTo>
                    <a:pt x="17108" y="15460"/>
                    <a:pt x="17047" y="15440"/>
                    <a:pt x="17108" y="15399"/>
                  </a:cubicBezTo>
                  <a:cubicBezTo>
                    <a:pt x="17209" y="15481"/>
                    <a:pt x="17311" y="15562"/>
                    <a:pt x="17413" y="15644"/>
                  </a:cubicBezTo>
                  <a:cubicBezTo>
                    <a:pt x="17454" y="15766"/>
                    <a:pt x="17433" y="15847"/>
                    <a:pt x="17352" y="15908"/>
                  </a:cubicBezTo>
                  <a:cubicBezTo>
                    <a:pt x="17271" y="15990"/>
                    <a:pt x="17189" y="16092"/>
                    <a:pt x="17128" y="16173"/>
                  </a:cubicBezTo>
                  <a:cubicBezTo>
                    <a:pt x="17100" y="16177"/>
                    <a:pt x="17072" y="16179"/>
                    <a:pt x="17046" y="16179"/>
                  </a:cubicBezTo>
                  <a:cubicBezTo>
                    <a:pt x="16828" y="16179"/>
                    <a:pt x="16678" y="16040"/>
                    <a:pt x="16497" y="15949"/>
                  </a:cubicBezTo>
                  <a:cubicBezTo>
                    <a:pt x="16476" y="15990"/>
                    <a:pt x="16476" y="16010"/>
                    <a:pt x="16456" y="16030"/>
                  </a:cubicBezTo>
                  <a:cubicBezTo>
                    <a:pt x="16497" y="16051"/>
                    <a:pt x="16537" y="16092"/>
                    <a:pt x="16598" y="16112"/>
                  </a:cubicBezTo>
                  <a:cubicBezTo>
                    <a:pt x="16578" y="16173"/>
                    <a:pt x="16558" y="16255"/>
                    <a:pt x="16537" y="16316"/>
                  </a:cubicBezTo>
                  <a:cubicBezTo>
                    <a:pt x="16476" y="16336"/>
                    <a:pt x="16415" y="16356"/>
                    <a:pt x="16374" y="16377"/>
                  </a:cubicBezTo>
                  <a:cubicBezTo>
                    <a:pt x="16293" y="16336"/>
                    <a:pt x="16252" y="16316"/>
                    <a:pt x="16191" y="16275"/>
                  </a:cubicBezTo>
                  <a:cubicBezTo>
                    <a:pt x="16171" y="16336"/>
                    <a:pt x="16150" y="16377"/>
                    <a:pt x="16130" y="16397"/>
                  </a:cubicBezTo>
                  <a:cubicBezTo>
                    <a:pt x="16150" y="16479"/>
                    <a:pt x="16252" y="16499"/>
                    <a:pt x="16191" y="16601"/>
                  </a:cubicBezTo>
                  <a:cubicBezTo>
                    <a:pt x="16162" y="16586"/>
                    <a:pt x="16144" y="16572"/>
                    <a:pt x="16121" y="16572"/>
                  </a:cubicBezTo>
                  <a:cubicBezTo>
                    <a:pt x="16111" y="16572"/>
                    <a:pt x="16101" y="16574"/>
                    <a:pt x="16089" y="16580"/>
                  </a:cubicBezTo>
                  <a:cubicBezTo>
                    <a:pt x="16008" y="16580"/>
                    <a:pt x="15947" y="16580"/>
                    <a:pt x="15906" y="16601"/>
                  </a:cubicBezTo>
                  <a:cubicBezTo>
                    <a:pt x="15804" y="16560"/>
                    <a:pt x="15763" y="16519"/>
                    <a:pt x="15702" y="16499"/>
                  </a:cubicBezTo>
                  <a:cubicBezTo>
                    <a:pt x="15662" y="16377"/>
                    <a:pt x="15621" y="16255"/>
                    <a:pt x="15580" y="16092"/>
                  </a:cubicBezTo>
                  <a:lnTo>
                    <a:pt x="15580" y="16092"/>
                  </a:lnTo>
                  <a:cubicBezTo>
                    <a:pt x="15662" y="16153"/>
                    <a:pt x="15743" y="16193"/>
                    <a:pt x="15825" y="16234"/>
                  </a:cubicBezTo>
                  <a:cubicBezTo>
                    <a:pt x="15784" y="16153"/>
                    <a:pt x="15763" y="16092"/>
                    <a:pt x="15723" y="16051"/>
                  </a:cubicBezTo>
                  <a:cubicBezTo>
                    <a:pt x="15743" y="15990"/>
                    <a:pt x="15763" y="15949"/>
                    <a:pt x="15763" y="15908"/>
                  </a:cubicBezTo>
                  <a:cubicBezTo>
                    <a:pt x="15743" y="15888"/>
                    <a:pt x="15702" y="15868"/>
                    <a:pt x="15702" y="15868"/>
                  </a:cubicBezTo>
                  <a:cubicBezTo>
                    <a:pt x="15580" y="15949"/>
                    <a:pt x="15499" y="16030"/>
                    <a:pt x="15397" y="16092"/>
                  </a:cubicBezTo>
                  <a:cubicBezTo>
                    <a:pt x="15397" y="16173"/>
                    <a:pt x="15397" y="16214"/>
                    <a:pt x="15397" y="16275"/>
                  </a:cubicBezTo>
                  <a:cubicBezTo>
                    <a:pt x="15356" y="16275"/>
                    <a:pt x="15336" y="16295"/>
                    <a:pt x="15315" y="16295"/>
                  </a:cubicBezTo>
                  <a:lnTo>
                    <a:pt x="15234" y="16295"/>
                  </a:lnTo>
                  <a:cubicBezTo>
                    <a:pt x="15153" y="16458"/>
                    <a:pt x="15275" y="16641"/>
                    <a:pt x="15214" y="16845"/>
                  </a:cubicBezTo>
                  <a:cubicBezTo>
                    <a:pt x="15173" y="16764"/>
                    <a:pt x="15132" y="16723"/>
                    <a:pt x="15091" y="16662"/>
                  </a:cubicBezTo>
                  <a:lnTo>
                    <a:pt x="15091" y="16662"/>
                  </a:lnTo>
                  <a:cubicBezTo>
                    <a:pt x="15112" y="16723"/>
                    <a:pt x="15132" y="16784"/>
                    <a:pt x="15153" y="16825"/>
                  </a:cubicBezTo>
                  <a:cubicBezTo>
                    <a:pt x="15112" y="16886"/>
                    <a:pt x="15071" y="16906"/>
                    <a:pt x="15010" y="16967"/>
                  </a:cubicBezTo>
                  <a:cubicBezTo>
                    <a:pt x="14990" y="16947"/>
                    <a:pt x="14969" y="16906"/>
                    <a:pt x="14949" y="16886"/>
                  </a:cubicBezTo>
                  <a:cubicBezTo>
                    <a:pt x="14949" y="16886"/>
                    <a:pt x="14928" y="16906"/>
                    <a:pt x="14928" y="16927"/>
                  </a:cubicBezTo>
                  <a:cubicBezTo>
                    <a:pt x="14928" y="16947"/>
                    <a:pt x="14949" y="16988"/>
                    <a:pt x="14949" y="17028"/>
                  </a:cubicBezTo>
                  <a:cubicBezTo>
                    <a:pt x="14908" y="17069"/>
                    <a:pt x="14867" y="17130"/>
                    <a:pt x="14827" y="17191"/>
                  </a:cubicBezTo>
                  <a:cubicBezTo>
                    <a:pt x="14847" y="17252"/>
                    <a:pt x="14847" y="17314"/>
                    <a:pt x="14847" y="17354"/>
                  </a:cubicBezTo>
                  <a:cubicBezTo>
                    <a:pt x="14827" y="17395"/>
                    <a:pt x="14786" y="17436"/>
                    <a:pt x="14766" y="17456"/>
                  </a:cubicBezTo>
                  <a:cubicBezTo>
                    <a:pt x="14806" y="17497"/>
                    <a:pt x="14827" y="17517"/>
                    <a:pt x="14867" y="17558"/>
                  </a:cubicBezTo>
                  <a:cubicBezTo>
                    <a:pt x="14847" y="17619"/>
                    <a:pt x="14847" y="17721"/>
                    <a:pt x="14847" y="17802"/>
                  </a:cubicBezTo>
                  <a:cubicBezTo>
                    <a:pt x="14847" y="17802"/>
                    <a:pt x="14827" y="17802"/>
                    <a:pt x="14806" y="17823"/>
                  </a:cubicBezTo>
                  <a:cubicBezTo>
                    <a:pt x="14725" y="17802"/>
                    <a:pt x="14806" y="17660"/>
                    <a:pt x="14684" y="17660"/>
                  </a:cubicBezTo>
                  <a:cubicBezTo>
                    <a:pt x="14643" y="17741"/>
                    <a:pt x="14643" y="17863"/>
                    <a:pt x="14562" y="17924"/>
                  </a:cubicBezTo>
                  <a:cubicBezTo>
                    <a:pt x="14440" y="18047"/>
                    <a:pt x="14440" y="18230"/>
                    <a:pt x="14379" y="18373"/>
                  </a:cubicBezTo>
                  <a:cubicBezTo>
                    <a:pt x="14358" y="18413"/>
                    <a:pt x="14358" y="18474"/>
                    <a:pt x="14338" y="18515"/>
                  </a:cubicBezTo>
                  <a:cubicBezTo>
                    <a:pt x="14277" y="18678"/>
                    <a:pt x="14216" y="18821"/>
                    <a:pt x="14134" y="18984"/>
                  </a:cubicBezTo>
                  <a:cubicBezTo>
                    <a:pt x="14155" y="19065"/>
                    <a:pt x="14175" y="19146"/>
                    <a:pt x="14195" y="19208"/>
                  </a:cubicBezTo>
                  <a:cubicBezTo>
                    <a:pt x="14155" y="19208"/>
                    <a:pt x="14114" y="19228"/>
                    <a:pt x="14053" y="19228"/>
                  </a:cubicBezTo>
                  <a:cubicBezTo>
                    <a:pt x="14053" y="19269"/>
                    <a:pt x="14053" y="19330"/>
                    <a:pt x="14053" y="19370"/>
                  </a:cubicBezTo>
                  <a:cubicBezTo>
                    <a:pt x="13992" y="19472"/>
                    <a:pt x="13910" y="19574"/>
                    <a:pt x="13971" y="19696"/>
                  </a:cubicBezTo>
                  <a:cubicBezTo>
                    <a:pt x="13971" y="19696"/>
                    <a:pt x="13931" y="19717"/>
                    <a:pt x="13931" y="19737"/>
                  </a:cubicBezTo>
                  <a:cubicBezTo>
                    <a:pt x="13869" y="19798"/>
                    <a:pt x="13849" y="19880"/>
                    <a:pt x="13808" y="19961"/>
                  </a:cubicBezTo>
                  <a:cubicBezTo>
                    <a:pt x="13747" y="20022"/>
                    <a:pt x="13727" y="20144"/>
                    <a:pt x="13707" y="20226"/>
                  </a:cubicBezTo>
                  <a:cubicBezTo>
                    <a:pt x="13666" y="20348"/>
                    <a:pt x="13625" y="20470"/>
                    <a:pt x="13584" y="20572"/>
                  </a:cubicBezTo>
                  <a:cubicBezTo>
                    <a:pt x="13401" y="20857"/>
                    <a:pt x="13360" y="21224"/>
                    <a:pt x="13218" y="21509"/>
                  </a:cubicBezTo>
                  <a:cubicBezTo>
                    <a:pt x="13197" y="21529"/>
                    <a:pt x="13197" y="21550"/>
                    <a:pt x="13197" y="21570"/>
                  </a:cubicBezTo>
                  <a:cubicBezTo>
                    <a:pt x="13136" y="21794"/>
                    <a:pt x="13055" y="22018"/>
                    <a:pt x="12994" y="22222"/>
                  </a:cubicBezTo>
                  <a:cubicBezTo>
                    <a:pt x="12973" y="22303"/>
                    <a:pt x="12933" y="22364"/>
                    <a:pt x="12912" y="22425"/>
                  </a:cubicBezTo>
                  <a:cubicBezTo>
                    <a:pt x="12973" y="22466"/>
                    <a:pt x="13014" y="22507"/>
                    <a:pt x="13055" y="22547"/>
                  </a:cubicBezTo>
                  <a:cubicBezTo>
                    <a:pt x="13096" y="22568"/>
                    <a:pt x="13075" y="22609"/>
                    <a:pt x="13034" y="22629"/>
                  </a:cubicBezTo>
                  <a:cubicBezTo>
                    <a:pt x="12994" y="22588"/>
                    <a:pt x="12953" y="22568"/>
                    <a:pt x="12912" y="22547"/>
                  </a:cubicBezTo>
                  <a:cubicBezTo>
                    <a:pt x="12810" y="22629"/>
                    <a:pt x="12790" y="22751"/>
                    <a:pt x="12749" y="22853"/>
                  </a:cubicBezTo>
                  <a:cubicBezTo>
                    <a:pt x="12586" y="23220"/>
                    <a:pt x="12505" y="23647"/>
                    <a:pt x="12322" y="24014"/>
                  </a:cubicBezTo>
                  <a:cubicBezTo>
                    <a:pt x="12301" y="24217"/>
                    <a:pt x="12200" y="24401"/>
                    <a:pt x="12118" y="24584"/>
                  </a:cubicBezTo>
                  <a:cubicBezTo>
                    <a:pt x="12098" y="24665"/>
                    <a:pt x="12077" y="24747"/>
                    <a:pt x="12037" y="24828"/>
                  </a:cubicBezTo>
                  <a:cubicBezTo>
                    <a:pt x="11996" y="24951"/>
                    <a:pt x="11955" y="25073"/>
                    <a:pt x="11914" y="25215"/>
                  </a:cubicBezTo>
                  <a:cubicBezTo>
                    <a:pt x="11833" y="25419"/>
                    <a:pt x="11751" y="25623"/>
                    <a:pt x="11711" y="25847"/>
                  </a:cubicBezTo>
                  <a:cubicBezTo>
                    <a:pt x="11711" y="25867"/>
                    <a:pt x="11711" y="25908"/>
                    <a:pt x="11690" y="25908"/>
                  </a:cubicBezTo>
                  <a:cubicBezTo>
                    <a:pt x="11548" y="26050"/>
                    <a:pt x="11568" y="26254"/>
                    <a:pt x="11507" y="26397"/>
                  </a:cubicBezTo>
                  <a:cubicBezTo>
                    <a:pt x="11548" y="26478"/>
                    <a:pt x="11568" y="26519"/>
                    <a:pt x="11589" y="26580"/>
                  </a:cubicBezTo>
                  <a:cubicBezTo>
                    <a:pt x="11527" y="26600"/>
                    <a:pt x="11487" y="26600"/>
                    <a:pt x="11426" y="26621"/>
                  </a:cubicBezTo>
                  <a:cubicBezTo>
                    <a:pt x="11385" y="26702"/>
                    <a:pt x="11365" y="26804"/>
                    <a:pt x="11324" y="26906"/>
                  </a:cubicBezTo>
                  <a:cubicBezTo>
                    <a:pt x="11283" y="27048"/>
                    <a:pt x="11242" y="27211"/>
                    <a:pt x="11181" y="27374"/>
                  </a:cubicBezTo>
                  <a:cubicBezTo>
                    <a:pt x="11120" y="27598"/>
                    <a:pt x="11039" y="27822"/>
                    <a:pt x="10957" y="28026"/>
                  </a:cubicBezTo>
                  <a:cubicBezTo>
                    <a:pt x="10835" y="28311"/>
                    <a:pt x="10794" y="28616"/>
                    <a:pt x="10652" y="28881"/>
                  </a:cubicBezTo>
                  <a:cubicBezTo>
                    <a:pt x="10631" y="28902"/>
                    <a:pt x="10631" y="28942"/>
                    <a:pt x="10631" y="28983"/>
                  </a:cubicBezTo>
                  <a:cubicBezTo>
                    <a:pt x="10591" y="29166"/>
                    <a:pt x="10530" y="29350"/>
                    <a:pt x="10489" y="29553"/>
                  </a:cubicBezTo>
                  <a:cubicBezTo>
                    <a:pt x="10509" y="29594"/>
                    <a:pt x="10530" y="29635"/>
                    <a:pt x="10550" y="29696"/>
                  </a:cubicBezTo>
                  <a:lnTo>
                    <a:pt x="10407" y="29696"/>
                  </a:lnTo>
                  <a:cubicBezTo>
                    <a:pt x="10367" y="29859"/>
                    <a:pt x="10306" y="30022"/>
                    <a:pt x="10265" y="30185"/>
                  </a:cubicBezTo>
                  <a:cubicBezTo>
                    <a:pt x="10285" y="30225"/>
                    <a:pt x="10326" y="30286"/>
                    <a:pt x="10346" y="30347"/>
                  </a:cubicBezTo>
                  <a:cubicBezTo>
                    <a:pt x="10285" y="30368"/>
                    <a:pt x="10244" y="30368"/>
                    <a:pt x="10204" y="30368"/>
                  </a:cubicBezTo>
                  <a:cubicBezTo>
                    <a:pt x="10163" y="30510"/>
                    <a:pt x="10143" y="30653"/>
                    <a:pt x="10102" y="30775"/>
                  </a:cubicBezTo>
                  <a:cubicBezTo>
                    <a:pt x="9939" y="31203"/>
                    <a:pt x="9857" y="31631"/>
                    <a:pt x="9735" y="32058"/>
                  </a:cubicBezTo>
                  <a:cubicBezTo>
                    <a:pt x="9735" y="32058"/>
                    <a:pt x="9735" y="32079"/>
                    <a:pt x="9756" y="32099"/>
                  </a:cubicBezTo>
                  <a:lnTo>
                    <a:pt x="9817" y="32099"/>
                  </a:lnTo>
                  <a:cubicBezTo>
                    <a:pt x="9837" y="32038"/>
                    <a:pt x="9857" y="31977"/>
                    <a:pt x="9878" y="31916"/>
                  </a:cubicBezTo>
                  <a:cubicBezTo>
                    <a:pt x="10020" y="31977"/>
                    <a:pt x="10102" y="32079"/>
                    <a:pt x="10183" y="32201"/>
                  </a:cubicBezTo>
                  <a:cubicBezTo>
                    <a:pt x="10081" y="32201"/>
                    <a:pt x="10020" y="32201"/>
                    <a:pt x="9959" y="32180"/>
                  </a:cubicBezTo>
                  <a:cubicBezTo>
                    <a:pt x="9878" y="32241"/>
                    <a:pt x="9796" y="32282"/>
                    <a:pt x="9654" y="32343"/>
                  </a:cubicBezTo>
                  <a:cubicBezTo>
                    <a:pt x="9776" y="32364"/>
                    <a:pt x="9857" y="32364"/>
                    <a:pt x="9919" y="32364"/>
                  </a:cubicBezTo>
                  <a:cubicBezTo>
                    <a:pt x="9919" y="32404"/>
                    <a:pt x="9919" y="32445"/>
                    <a:pt x="9939" y="32486"/>
                  </a:cubicBezTo>
                  <a:cubicBezTo>
                    <a:pt x="9980" y="32465"/>
                    <a:pt x="10041" y="32465"/>
                    <a:pt x="10061" y="32445"/>
                  </a:cubicBezTo>
                  <a:cubicBezTo>
                    <a:pt x="10143" y="32404"/>
                    <a:pt x="10143" y="32303"/>
                    <a:pt x="10244" y="32282"/>
                  </a:cubicBezTo>
                  <a:cubicBezTo>
                    <a:pt x="10326" y="32262"/>
                    <a:pt x="10367" y="32160"/>
                    <a:pt x="10428" y="32099"/>
                  </a:cubicBezTo>
                  <a:cubicBezTo>
                    <a:pt x="10407" y="32017"/>
                    <a:pt x="10387" y="31956"/>
                    <a:pt x="10346" y="31855"/>
                  </a:cubicBezTo>
                  <a:lnTo>
                    <a:pt x="10346" y="31855"/>
                  </a:lnTo>
                  <a:cubicBezTo>
                    <a:pt x="10407" y="31895"/>
                    <a:pt x="10428" y="31916"/>
                    <a:pt x="10468" y="31916"/>
                  </a:cubicBezTo>
                  <a:cubicBezTo>
                    <a:pt x="10489" y="31936"/>
                    <a:pt x="10530" y="31956"/>
                    <a:pt x="10591" y="31977"/>
                  </a:cubicBezTo>
                  <a:cubicBezTo>
                    <a:pt x="10509" y="32017"/>
                    <a:pt x="10468" y="32058"/>
                    <a:pt x="10428" y="32099"/>
                  </a:cubicBezTo>
                  <a:cubicBezTo>
                    <a:pt x="10448" y="32099"/>
                    <a:pt x="10489" y="32119"/>
                    <a:pt x="10509" y="32140"/>
                  </a:cubicBezTo>
                  <a:cubicBezTo>
                    <a:pt x="10509" y="32241"/>
                    <a:pt x="10448" y="32323"/>
                    <a:pt x="10509" y="32425"/>
                  </a:cubicBezTo>
                  <a:cubicBezTo>
                    <a:pt x="10550" y="32445"/>
                    <a:pt x="10591" y="32465"/>
                    <a:pt x="10631" y="32486"/>
                  </a:cubicBezTo>
                  <a:cubicBezTo>
                    <a:pt x="10645" y="32483"/>
                    <a:pt x="10658" y="32482"/>
                    <a:pt x="10671" y="32482"/>
                  </a:cubicBezTo>
                  <a:cubicBezTo>
                    <a:pt x="10750" y="32482"/>
                    <a:pt x="10803" y="32532"/>
                    <a:pt x="10855" y="32567"/>
                  </a:cubicBezTo>
                  <a:cubicBezTo>
                    <a:pt x="10815" y="32628"/>
                    <a:pt x="10937" y="32690"/>
                    <a:pt x="10876" y="32751"/>
                  </a:cubicBezTo>
                  <a:cubicBezTo>
                    <a:pt x="10869" y="32752"/>
                    <a:pt x="10863" y="32752"/>
                    <a:pt x="10857" y="32752"/>
                  </a:cubicBezTo>
                  <a:cubicBezTo>
                    <a:pt x="10766" y="32752"/>
                    <a:pt x="10765" y="32622"/>
                    <a:pt x="10670" y="32622"/>
                  </a:cubicBezTo>
                  <a:cubicBezTo>
                    <a:pt x="10658" y="32622"/>
                    <a:pt x="10646" y="32624"/>
                    <a:pt x="10631" y="32628"/>
                  </a:cubicBezTo>
                  <a:cubicBezTo>
                    <a:pt x="10692" y="32710"/>
                    <a:pt x="10733" y="32791"/>
                    <a:pt x="10774" y="32873"/>
                  </a:cubicBezTo>
                  <a:cubicBezTo>
                    <a:pt x="10733" y="32914"/>
                    <a:pt x="10713" y="32975"/>
                    <a:pt x="10672" y="33036"/>
                  </a:cubicBezTo>
                  <a:cubicBezTo>
                    <a:pt x="10625" y="32998"/>
                    <a:pt x="10586" y="32982"/>
                    <a:pt x="10554" y="32982"/>
                  </a:cubicBezTo>
                  <a:cubicBezTo>
                    <a:pt x="10518" y="32982"/>
                    <a:pt x="10490" y="33003"/>
                    <a:pt x="10468" y="33036"/>
                  </a:cubicBezTo>
                  <a:cubicBezTo>
                    <a:pt x="10489" y="33076"/>
                    <a:pt x="10509" y="33097"/>
                    <a:pt x="10530" y="33138"/>
                  </a:cubicBezTo>
                  <a:cubicBezTo>
                    <a:pt x="10448" y="33219"/>
                    <a:pt x="10448" y="33321"/>
                    <a:pt x="10448" y="33423"/>
                  </a:cubicBezTo>
                  <a:cubicBezTo>
                    <a:pt x="10407" y="33443"/>
                    <a:pt x="10367" y="33463"/>
                    <a:pt x="10306" y="33484"/>
                  </a:cubicBezTo>
                  <a:cubicBezTo>
                    <a:pt x="10367" y="33525"/>
                    <a:pt x="10407" y="33565"/>
                    <a:pt x="10448" y="33606"/>
                  </a:cubicBezTo>
                  <a:cubicBezTo>
                    <a:pt x="10428" y="33647"/>
                    <a:pt x="10407" y="33687"/>
                    <a:pt x="10387" y="33728"/>
                  </a:cubicBezTo>
                  <a:cubicBezTo>
                    <a:pt x="10369" y="33746"/>
                    <a:pt x="10383" y="33813"/>
                    <a:pt x="10329" y="33813"/>
                  </a:cubicBezTo>
                  <a:cubicBezTo>
                    <a:pt x="10322" y="33813"/>
                    <a:pt x="10314" y="33812"/>
                    <a:pt x="10306" y="33810"/>
                  </a:cubicBezTo>
                  <a:cubicBezTo>
                    <a:pt x="10285" y="33708"/>
                    <a:pt x="10326" y="33545"/>
                    <a:pt x="10204" y="33484"/>
                  </a:cubicBezTo>
                  <a:cubicBezTo>
                    <a:pt x="10081" y="33545"/>
                    <a:pt x="10163" y="33647"/>
                    <a:pt x="10143" y="33728"/>
                  </a:cubicBezTo>
                  <a:cubicBezTo>
                    <a:pt x="10102" y="33728"/>
                    <a:pt x="10081" y="33728"/>
                    <a:pt x="10020" y="33708"/>
                  </a:cubicBezTo>
                  <a:cubicBezTo>
                    <a:pt x="10000" y="33973"/>
                    <a:pt x="9959" y="34217"/>
                    <a:pt x="9919" y="34461"/>
                  </a:cubicBezTo>
                  <a:cubicBezTo>
                    <a:pt x="9837" y="34461"/>
                    <a:pt x="9756" y="34461"/>
                    <a:pt x="9674" y="34441"/>
                  </a:cubicBezTo>
                  <a:lnTo>
                    <a:pt x="9674" y="34441"/>
                  </a:lnTo>
                  <a:cubicBezTo>
                    <a:pt x="9695" y="34584"/>
                    <a:pt x="9817" y="34665"/>
                    <a:pt x="9898" y="34746"/>
                  </a:cubicBezTo>
                  <a:cubicBezTo>
                    <a:pt x="9898" y="34767"/>
                    <a:pt x="9898" y="34787"/>
                    <a:pt x="9898" y="34808"/>
                  </a:cubicBezTo>
                  <a:cubicBezTo>
                    <a:pt x="9857" y="34808"/>
                    <a:pt x="9796" y="34828"/>
                    <a:pt x="9695" y="34848"/>
                  </a:cubicBezTo>
                  <a:cubicBezTo>
                    <a:pt x="9776" y="34889"/>
                    <a:pt x="9837" y="34930"/>
                    <a:pt x="9878" y="34950"/>
                  </a:cubicBezTo>
                  <a:cubicBezTo>
                    <a:pt x="9878" y="35011"/>
                    <a:pt x="9919" y="35093"/>
                    <a:pt x="9837" y="35154"/>
                  </a:cubicBezTo>
                  <a:cubicBezTo>
                    <a:pt x="9776" y="35093"/>
                    <a:pt x="9695" y="35032"/>
                    <a:pt x="9613" y="34950"/>
                  </a:cubicBezTo>
                  <a:cubicBezTo>
                    <a:pt x="9613" y="34909"/>
                    <a:pt x="9613" y="34869"/>
                    <a:pt x="9613" y="34808"/>
                  </a:cubicBezTo>
                  <a:cubicBezTo>
                    <a:pt x="9552" y="34767"/>
                    <a:pt x="9491" y="34746"/>
                    <a:pt x="9450" y="34706"/>
                  </a:cubicBezTo>
                  <a:cubicBezTo>
                    <a:pt x="9430" y="34624"/>
                    <a:pt x="9430" y="34543"/>
                    <a:pt x="9409" y="34461"/>
                  </a:cubicBezTo>
                  <a:cubicBezTo>
                    <a:pt x="9409" y="34461"/>
                    <a:pt x="9389" y="34441"/>
                    <a:pt x="9369" y="34441"/>
                  </a:cubicBezTo>
                  <a:cubicBezTo>
                    <a:pt x="9328" y="34441"/>
                    <a:pt x="9267" y="34421"/>
                    <a:pt x="9206" y="34400"/>
                  </a:cubicBezTo>
                  <a:cubicBezTo>
                    <a:pt x="9185" y="34461"/>
                    <a:pt x="9185" y="34522"/>
                    <a:pt x="9185" y="34563"/>
                  </a:cubicBezTo>
                  <a:cubicBezTo>
                    <a:pt x="9267" y="34604"/>
                    <a:pt x="9389" y="34563"/>
                    <a:pt x="9369" y="34726"/>
                  </a:cubicBezTo>
                  <a:cubicBezTo>
                    <a:pt x="9267" y="34726"/>
                    <a:pt x="9165" y="34706"/>
                    <a:pt x="9043" y="34706"/>
                  </a:cubicBezTo>
                  <a:cubicBezTo>
                    <a:pt x="9022" y="34746"/>
                    <a:pt x="9002" y="34787"/>
                    <a:pt x="9002" y="34828"/>
                  </a:cubicBezTo>
                  <a:cubicBezTo>
                    <a:pt x="9002" y="34909"/>
                    <a:pt x="9002" y="34970"/>
                    <a:pt x="9002" y="35052"/>
                  </a:cubicBezTo>
                  <a:cubicBezTo>
                    <a:pt x="9063" y="35011"/>
                    <a:pt x="9124" y="34970"/>
                    <a:pt x="9206" y="34909"/>
                  </a:cubicBezTo>
                  <a:cubicBezTo>
                    <a:pt x="9206" y="34950"/>
                    <a:pt x="9206" y="34970"/>
                    <a:pt x="9206" y="35011"/>
                  </a:cubicBezTo>
                  <a:cubicBezTo>
                    <a:pt x="9167" y="35050"/>
                    <a:pt x="9128" y="35064"/>
                    <a:pt x="9084" y="35064"/>
                  </a:cubicBezTo>
                  <a:cubicBezTo>
                    <a:pt x="9059" y="35064"/>
                    <a:pt x="9032" y="35059"/>
                    <a:pt x="9002" y="35052"/>
                  </a:cubicBezTo>
                  <a:cubicBezTo>
                    <a:pt x="9002" y="35113"/>
                    <a:pt x="9002" y="35174"/>
                    <a:pt x="9002" y="35235"/>
                  </a:cubicBezTo>
                  <a:lnTo>
                    <a:pt x="8839" y="35235"/>
                  </a:lnTo>
                  <a:cubicBezTo>
                    <a:pt x="8697" y="35561"/>
                    <a:pt x="8636" y="35907"/>
                    <a:pt x="8574" y="36253"/>
                  </a:cubicBezTo>
                  <a:cubicBezTo>
                    <a:pt x="8554" y="36335"/>
                    <a:pt x="8534" y="36437"/>
                    <a:pt x="8513" y="36518"/>
                  </a:cubicBezTo>
                  <a:cubicBezTo>
                    <a:pt x="8432" y="36681"/>
                    <a:pt x="8411" y="36864"/>
                    <a:pt x="8432" y="37048"/>
                  </a:cubicBezTo>
                  <a:cubicBezTo>
                    <a:pt x="8371" y="37190"/>
                    <a:pt x="8330" y="37353"/>
                    <a:pt x="8269" y="37496"/>
                  </a:cubicBezTo>
                  <a:cubicBezTo>
                    <a:pt x="8330" y="37537"/>
                    <a:pt x="8391" y="37577"/>
                    <a:pt x="8432" y="37618"/>
                  </a:cubicBezTo>
                  <a:cubicBezTo>
                    <a:pt x="8503" y="37523"/>
                    <a:pt x="8533" y="37483"/>
                    <a:pt x="8570" y="37483"/>
                  </a:cubicBezTo>
                  <a:cubicBezTo>
                    <a:pt x="8596" y="37483"/>
                    <a:pt x="8626" y="37503"/>
                    <a:pt x="8676" y="37537"/>
                  </a:cubicBezTo>
                  <a:cubicBezTo>
                    <a:pt x="8636" y="37720"/>
                    <a:pt x="8411" y="37659"/>
                    <a:pt x="8310" y="37781"/>
                  </a:cubicBezTo>
                  <a:cubicBezTo>
                    <a:pt x="8350" y="37862"/>
                    <a:pt x="8391" y="37944"/>
                    <a:pt x="8432" y="38046"/>
                  </a:cubicBezTo>
                  <a:cubicBezTo>
                    <a:pt x="8350" y="38127"/>
                    <a:pt x="8289" y="38188"/>
                    <a:pt x="8228" y="38249"/>
                  </a:cubicBezTo>
                  <a:cubicBezTo>
                    <a:pt x="8249" y="38270"/>
                    <a:pt x="8289" y="38310"/>
                    <a:pt x="8289" y="38310"/>
                  </a:cubicBezTo>
                  <a:cubicBezTo>
                    <a:pt x="8289" y="38392"/>
                    <a:pt x="8289" y="38433"/>
                    <a:pt x="8310" y="38494"/>
                  </a:cubicBezTo>
                  <a:lnTo>
                    <a:pt x="8432" y="38494"/>
                  </a:lnTo>
                  <a:cubicBezTo>
                    <a:pt x="8432" y="38412"/>
                    <a:pt x="8411" y="38351"/>
                    <a:pt x="8411" y="38290"/>
                  </a:cubicBezTo>
                  <a:cubicBezTo>
                    <a:pt x="8473" y="38249"/>
                    <a:pt x="8534" y="38229"/>
                    <a:pt x="8554" y="38188"/>
                  </a:cubicBezTo>
                  <a:cubicBezTo>
                    <a:pt x="8569" y="38158"/>
                    <a:pt x="8590" y="38150"/>
                    <a:pt x="8612" y="38150"/>
                  </a:cubicBezTo>
                  <a:cubicBezTo>
                    <a:pt x="8636" y="38150"/>
                    <a:pt x="8662" y="38160"/>
                    <a:pt x="8684" y="38160"/>
                  </a:cubicBezTo>
                  <a:cubicBezTo>
                    <a:pt x="8696" y="38160"/>
                    <a:pt x="8708" y="38157"/>
                    <a:pt x="8717" y="38147"/>
                  </a:cubicBezTo>
                  <a:cubicBezTo>
                    <a:pt x="8717" y="38025"/>
                    <a:pt x="8697" y="37923"/>
                    <a:pt x="8697" y="37822"/>
                  </a:cubicBezTo>
                  <a:cubicBezTo>
                    <a:pt x="8717" y="37801"/>
                    <a:pt x="8737" y="37781"/>
                    <a:pt x="8778" y="37740"/>
                  </a:cubicBezTo>
                  <a:cubicBezTo>
                    <a:pt x="8798" y="37801"/>
                    <a:pt x="8819" y="37842"/>
                    <a:pt x="8819" y="37883"/>
                  </a:cubicBezTo>
                  <a:cubicBezTo>
                    <a:pt x="8858" y="37921"/>
                    <a:pt x="8896" y="37942"/>
                    <a:pt x="8935" y="37979"/>
                  </a:cubicBezTo>
                  <a:lnTo>
                    <a:pt x="8935" y="37979"/>
                  </a:lnTo>
                  <a:cubicBezTo>
                    <a:pt x="8930" y="37981"/>
                    <a:pt x="8925" y="37983"/>
                    <a:pt x="8921" y="37985"/>
                  </a:cubicBezTo>
                  <a:cubicBezTo>
                    <a:pt x="8961" y="38046"/>
                    <a:pt x="9022" y="38127"/>
                    <a:pt x="9063" y="38188"/>
                  </a:cubicBezTo>
                  <a:cubicBezTo>
                    <a:pt x="9043" y="38270"/>
                    <a:pt x="9022" y="38331"/>
                    <a:pt x="9043" y="38392"/>
                  </a:cubicBezTo>
                  <a:cubicBezTo>
                    <a:pt x="9043" y="38453"/>
                    <a:pt x="9084" y="38514"/>
                    <a:pt x="9084" y="38575"/>
                  </a:cubicBezTo>
                  <a:cubicBezTo>
                    <a:pt x="9104" y="38616"/>
                    <a:pt x="9104" y="38657"/>
                    <a:pt x="9104" y="38677"/>
                  </a:cubicBezTo>
                  <a:cubicBezTo>
                    <a:pt x="9043" y="38718"/>
                    <a:pt x="9002" y="38758"/>
                    <a:pt x="8941" y="38779"/>
                  </a:cubicBezTo>
                  <a:cubicBezTo>
                    <a:pt x="9002" y="38840"/>
                    <a:pt x="9043" y="38881"/>
                    <a:pt x="9084" y="38942"/>
                  </a:cubicBezTo>
                  <a:cubicBezTo>
                    <a:pt x="9022" y="38962"/>
                    <a:pt x="8961" y="38982"/>
                    <a:pt x="8900" y="39023"/>
                  </a:cubicBezTo>
                  <a:cubicBezTo>
                    <a:pt x="8900" y="39052"/>
                    <a:pt x="8900" y="39071"/>
                    <a:pt x="8900" y="39105"/>
                  </a:cubicBezTo>
                  <a:cubicBezTo>
                    <a:pt x="8819" y="39105"/>
                    <a:pt x="8737" y="39084"/>
                    <a:pt x="8676" y="39064"/>
                  </a:cubicBezTo>
                  <a:cubicBezTo>
                    <a:pt x="8639" y="39045"/>
                    <a:pt x="8653" y="38959"/>
                    <a:pt x="8594" y="38959"/>
                  </a:cubicBezTo>
                  <a:cubicBezTo>
                    <a:pt x="8588" y="38959"/>
                    <a:pt x="8582" y="38960"/>
                    <a:pt x="8574" y="38962"/>
                  </a:cubicBezTo>
                  <a:cubicBezTo>
                    <a:pt x="8574" y="39003"/>
                    <a:pt x="8595" y="39023"/>
                    <a:pt x="8595" y="39044"/>
                  </a:cubicBezTo>
                  <a:cubicBezTo>
                    <a:pt x="8545" y="39056"/>
                    <a:pt x="8503" y="39076"/>
                    <a:pt x="8460" y="39076"/>
                  </a:cubicBezTo>
                  <a:cubicBezTo>
                    <a:pt x="8432" y="39076"/>
                    <a:pt x="8403" y="39068"/>
                    <a:pt x="8371" y="39044"/>
                  </a:cubicBezTo>
                  <a:cubicBezTo>
                    <a:pt x="8334" y="39025"/>
                    <a:pt x="8305" y="39016"/>
                    <a:pt x="8279" y="39016"/>
                  </a:cubicBezTo>
                  <a:cubicBezTo>
                    <a:pt x="8219" y="39016"/>
                    <a:pt x="8177" y="39066"/>
                    <a:pt x="8106" y="39166"/>
                  </a:cubicBezTo>
                  <a:cubicBezTo>
                    <a:pt x="8106" y="39206"/>
                    <a:pt x="8147" y="39247"/>
                    <a:pt x="8126" y="39288"/>
                  </a:cubicBezTo>
                  <a:cubicBezTo>
                    <a:pt x="8126" y="39369"/>
                    <a:pt x="8065" y="39451"/>
                    <a:pt x="8065" y="39532"/>
                  </a:cubicBezTo>
                  <a:cubicBezTo>
                    <a:pt x="8065" y="39655"/>
                    <a:pt x="8086" y="39777"/>
                    <a:pt x="8106" y="39899"/>
                  </a:cubicBezTo>
                  <a:cubicBezTo>
                    <a:pt x="8106" y="39919"/>
                    <a:pt x="8106" y="39940"/>
                    <a:pt x="8106" y="39960"/>
                  </a:cubicBezTo>
                  <a:cubicBezTo>
                    <a:pt x="8065" y="39899"/>
                    <a:pt x="8025" y="39879"/>
                    <a:pt x="7984" y="39838"/>
                  </a:cubicBezTo>
                  <a:cubicBezTo>
                    <a:pt x="7963" y="39838"/>
                    <a:pt x="7923" y="39858"/>
                    <a:pt x="7902" y="39858"/>
                  </a:cubicBezTo>
                  <a:cubicBezTo>
                    <a:pt x="7923" y="39919"/>
                    <a:pt x="7963" y="39980"/>
                    <a:pt x="7984" y="40021"/>
                  </a:cubicBezTo>
                  <a:cubicBezTo>
                    <a:pt x="7984" y="40103"/>
                    <a:pt x="7984" y="40184"/>
                    <a:pt x="7984" y="40245"/>
                  </a:cubicBezTo>
                  <a:cubicBezTo>
                    <a:pt x="7984" y="40306"/>
                    <a:pt x="7984" y="40367"/>
                    <a:pt x="7984" y="40428"/>
                  </a:cubicBezTo>
                  <a:lnTo>
                    <a:pt x="7780" y="40428"/>
                  </a:lnTo>
                  <a:cubicBezTo>
                    <a:pt x="7821" y="40490"/>
                    <a:pt x="7841" y="40551"/>
                    <a:pt x="7882" y="40612"/>
                  </a:cubicBezTo>
                  <a:cubicBezTo>
                    <a:pt x="7841" y="40693"/>
                    <a:pt x="7739" y="40754"/>
                    <a:pt x="7841" y="40856"/>
                  </a:cubicBezTo>
                  <a:cubicBezTo>
                    <a:pt x="7862" y="40870"/>
                    <a:pt x="7887" y="40872"/>
                    <a:pt x="7912" y="40872"/>
                  </a:cubicBezTo>
                  <a:cubicBezTo>
                    <a:pt x="7925" y="40872"/>
                    <a:pt x="7938" y="40871"/>
                    <a:pt x="7951" y="40871"/>
                  </a:cubicBezTo>
                  <a:cubicBezTo>
                    <a:pt x="7989" y="40871"/>
                    <a:pt x="8025" y="40876"/>
                    <a:pt x="8045" y="40917"/>
                  </a:cubicBezTo>
                  <a:cubicBezTo>
                    <a:pt x="8004" y="40972"/>
                    <a:pt x="7954" y="40990"/>
                    <a:pt x="7908" y="40990"/>
                  </a:cubicBezTo>
                  <a:cubicBezTo>
                    <a:pt x="7884" y="40990"/>
                    <a:pt x="7862" y="40985"/>
                    <a:pt x="7841" y="40978"/>
                  </a:cubicBezTo>
                  <a:cubicBezTo>
                    <a:pt x="7821" y="40978"/>
                    <a:pt x="7801" y="40999"/>
                    <a:pt x="7780" y="41019"/>
                  </a:cubicBezTo>
                  <a:cubicBezTo>
                    <a:pt x="7801" y="41080"/>
                    <a:pt x="7821" y="41162"/>
                    <a:pt x="7841" y="41223"/>
                  </a:cubicBezTo>
                  <a:cubicBezTo>
                    <a:pt x="7882" y="41202"/>
                    <a:pt x="7902" y="41182"/>
                    <a:pt x="7943" y="41162"/>
                  </a:cubicBezTo>
                  <a:lnTo>
                    <a:pt x="7943" y="41162"/>
                  </a:lnTo>
                  <a:cubicBezTo>
                    <a:pt x="7963" y="41284"/>
                    <a:pt x="7923" y="41365"/>
                    <a:pt x="7841" y="41426"/>
                  </a:cubicBezTo>
                  <a:cubicBezTo>
                    <a:pt x="7801" y="41467"/>
                    <a:pt x="7760" y="41487"/>
                    <a:pt x="7719" y="41528"/>
                  </a:cubicBezTo>
                  <a:cubicBezTo>
                    <a:pt x="7780" y="41528"/>
                    <a:pt x="7841" y="41549"/>
                    <a:pt x="7902" y="41549"/>
                  </a:cubicBezTo>
                  <a:cubicBezTo>
                    <a:pt x="7923" y="41630"/>
                    <a:pt x="7923" y="41691"/>
                    <a:pt x="7841" y="41732"/>
                  </a:cubicBezTo>
                  <a:lnTo>
                    <a:pt x="7862" y="41732"/>
                  </a:lnTo>
                  <a:cubicBezTo>
                    <a:pt x="7882" y="41773"/>
                    <a:pt x="7882" y="41834"/>
                    <a:pt x="7821" y="41854"/>
                  </a:cubicBezTo>
                  <a:lnTo>
                    <a:pt x="7678" y="41793"/>
                  </a:lnTo>
                  <a:lnTo>
                    <a:pt x="7678" y="41793"/>
                  </a:lnTo>
                  <a:cubicBezTo>
                    <a:pt x="7638" y="42139"/>
                    <a:pt x="7699" y="42424"/>
                    <a:pt x="7760" y="42730"/>
                  </a:cubicBezTo>
                  <a:cubicBezTo>
                    <a:pt x="7902" y="42811"/>
                    <a:pt x="8045" y="42893"/>
                    <a:pt x="8187" y="42974"/>
                  </a:cubicBezTo>
                  <a:cubicBezTo>
                    <a:pt x="8249" y="42933"/>
                    <a:pt x="8330" y="42893"/>
                    <a:pt x="8411" y="42852"/>
                  </a:cubicBezTo>
                  <a:cubicBezTo>
                    <a:pt x="8432" y="42770"/>
                    <a:pt x="8452" y="42709"/>
                    <a:pt x="8452" y="42669"/>
                  </a:cubicBezTo>
                  <a:cubicBezTo>
                    <a:pt x="8615" y="42628"/>
                    <a:pt x="8737" y="42587"/>
                    <a:pt x="8860" y="42567"/>
                  </a:cubicBezTo>
                  <a:cubicBezTo>
                    <a:pt x="8819" y="42424"/>
                    <a:pt x="8860" y="42302"/>
                    <a:pt x="8921" y="42180"/>
                  </a:cubicBezTo>
                  <a:cubicBezTo>
                    <a:pt x="8880" y="42119"/>
                    <a:pt x="8819" y="42058"/>
                    <a:pt x="8860" y="41976"/>
                  </a:cubicBezTo>
                  <a:lnTo>
                    <a:pt x="8860" y="41976"/>
                  </a:lnTo>
                  <a:cubicBezTo>
                    <a:pt x="8900" y="41997"/>
                    <a:pt x="8941" y="42017"/>
                    <a:pt x="9002" y="42037"/>
                  </a:cubicBezTo>
                  <a:cubicBezTo>
                    <a:pt x="9043" y="41956"/>
                    <a:pt x="9084" y="41874"/>
                    <a:pt x="9145" y="41793"/>
                  </a:cubicBezTo>
                  <a:cubicBezTo>
                    <a:pt x="9104" y="41711"/>
                    <a:pt x="9063" y="41610"/>
                    <a:pt x="9022" y="41508"/>
                  </a:cubicBezTo>
                  <a:cubicBezTo>
                    <a:pt x="9084" y="41447"/>
                    <a:pt x="9124" y="41386"/>
                    <a:pt x="9185" y="41304"/>
                  </a:cubicBezTo>
                  <a:cubicBezTo>
                    <a:pt x="9226" y="41345"/>
                    <a:pt x="9267" y="41386"/>
                    <a:pt x="9308" y="41406"/>
                  </a:cubicBezTo>
                  <a:cubicBezTo>
                    <a:pt x="9328" y="41416"/>
                    <a:pt x="9348" y="41416"/>
                    <a:pt x="9371" y="41416"/>
                  </a:cubicBezTo>
                  <a:cubicBezTo>
                    <a:pt x="9394" y="41416"/>
                    <a:pt x="9420" y="41416"/>
                    <a:pt x="9450" y="41426"/>
                  </a:cubicBezTo>
                  <a:lnTo>
                    <a:pt x="9450" y="41752"/>
                  </a:lnTo>
                  <a:cubicBezTo>
                    <a:pt x="9430" y="41773"/>
                    <a:pt x="9389" y="41793"/>
                    <a:pt x="9348" y="41834"/>
                  </a:cubicBezTo>
                  <a:lnTo>
                    <a:pt x="9348" y="42017"/>
                  </a:lnTo>
                  <a:cubicBezTo>
                    <a:pt x="9308" y="42037"/>
                    <a:pt x="9246" y="42037"/>
                    <a:pt x="9185" y="42058"/>
                  </a:cubicBezTo>
                  <a:cubicBezTo>
                    <a:pt x="9246" y="42098"/>
                    <a:pt x="9308" y="42139"/>
                    <a:pt x="9369" y="42180"/>
                  </a:cubicBezTo>
                  <a:cubicBezTo>
                    <a:pt x="9328" y="42221"/>
                    <a:pt x="9267" y="42282"/>
                    <a:pt x="9226" y="42322"/>
                  </a:cubicBezTo>
                  <a:cubicBezTo>
                    <a:pt x="9185" y="42384"/>
                    <a:pt x="9145" y="42445"/>
                    <a:pt x="9104" y="42506"/>
                  </a:cubicBezTo>
                  <a:cubicBezTo>
                    <a:pt x="9099" y="42511"/>
                    <a:pt x="9092" y="42513"/>
                    <a:pt x="9086" y="42513"/>
                  </a:cubicBezTo>
                  <a:cubicBezTo>
                    <a:pt x="9058" y="42513"/>
                    <a:pt x="9021" y="42475"/>
                    <a:pt x="8989" y="42475"/>
                  </a:cubicBezTo>
                  <a:cubicBezTo>
                    <a:pt x="8971" y="42475"/>
                    <a:pt x="8954" y="42488"/>
                    <a:pt x="8941" y="42526"/>
                  </a:cubicBezTo>
                  <a:lnTo>
                    <a:pt x="9002" y="42587"/>
                  </a:lnTo>
                  <a:cubicBezTo>
                    <a:pt x="8961" y="42669"/>
                    <a:pt x="8900" y="42730"/>
                    <a:pt x="8860" y="42791"/>
                  </a:cubicBezTo>
                  <a:cubicBezTo>
                    <a:pt x="8798" y="42852"/>
                    <a:pt x="8676" y="42832"/>
                    <a:pt x="8656" y="42933"/>
                  </a:cubicBezTo>
                  <a:cubicBezTo>
                    <a:pt x="8737" y="43035"/>
                    <a:pt x="8819" y="43117"/>
                    <a:pt x="8921" y="43198"/>
                  </a:cubicBezTo>
                  <a:cubicBezTo>
                    <a:pt x="8900" y="43280"/>
                    <a:pt x="8900" y="43361"/>
                    <a:pt x="8880" y="43463"/>
                  </a:cubicBezTo>
                  <a:cubicBezTo>
                    <a:pt x="8921" y="43463"/>
                    <a:pt x="8961" y="43483"/>
                    <a:pt x="9002" y="43483"/>
                  </a:cubicBezTo>
                  <a:cubicBezTo>
                    <a:pt x="9002" y="43422"/>
                    <a:pt x="9002" y="43381"/>
                    <a:pt x="9002" y="43320"/>
                  </a:cubicBezTo>
                  <a:cubicBezTo>
                    <a:pt x="9063" y="43381"/>
                    <a:pt x="9104" y="43422"/>
                    <a:pt x="9145" y="43463"/>
                  </a:cubicBezTo>
                  <a:cubicBezTo>
                    <a:pt x="9206" y="43483"/>
                    <a:pt x="9287" y="43463"/>
                    <a:pt x="9308" y="43565"/>
                  </a:cubicBezTo>
                  <a:cubicBezTo>
                    <a:pt x="9246" y="43585"/>
                    <a:pt x="9185" y="43626"/>
                    <a:pt x="9124" y="43667"/>
                  </a:cubicBezTo>
                  <a:cubicBezTo>
                    <a:pt x="9287" y="43850"/>
                    <a:pt x="9328" y="43992"/>
                    <a:pt x="9246" y="44074"/>
                  </a:cubicBezTo>
                  <a:cubicBezTo>
                    <a:pt x="9226" y="44053"/>
                    <a:pt x="9206" y="44033"/>
                    <a:pt x="9185" y="44013"/>
                  </a:cubicBezTo>
                  <a:cubicBezTo>
                    <a:pt x="9167" y="43994"/>
                    <a:pt x="9153" y="43984"/>
                    <a:pt x="9141" y="43984"/>
                  </a:cubicBezTo>
                  <a:cubicBezTo>
                    <a:pt x="9126" y="43984"/>
                    <a:pt x="9115" y="43999"/>
                    <a:pt x="9104" y="44033"/>
                  </a:cubicBezTo>
                  <a:cubicBezTo>
                    <a:pt x="9206" y="44135"/>
                    <a:pt x="9328" y="44237"/>
                    <a:pt x="9450" y="44339"/>
                  </a:cubicBezTo>
                  <a:lnTo>
                    <a:pt x="9450" y="44461"/>
                  </a:lnTo>
                  <a:cubicBezTo>
                    <a:pt x="9532" y="44522"/>
                    <a:pt x="9593" y="44603"/>
                    <a:pt x="9654" y="44664"/>
                  </a:cubicBezTo>
                  <a:cubicBezTo>
                    <a:pt x="9593" y="44766"/>
                    <a:pt x="9654" y="44848"/>
                    <a:pt x="9695" y="44950"/>
                  </a:cubicBezTo>
                  <a:cubicBezTo>
                    <a:pt x="9756" y="45011"/>
                    <a:pt x="9837" y="45072"/>
                    <a:pt x="9898" y="45133"/>
                  </a:cubicBezTo>
                  <a:cubicBezTo>
                    <a:pt x="9980" y="45133"/>
                    <a:pt x="10041" y="45113"/>
                    <a:pt x="10102" y="45113"/>
                  </a:cubicBezTo>
                  <a:cubicBezTo>
                    <a:pt x="10081" y="45051"/>
                    <a:pt x="10081" y="44990"/>
                    <a:pt x="10081" y="44929"/>
                  </a:cubicBezTo>
                  <a:cubicBezTo>
                    <a:pt x="10204" y="44868"/>
                    <a:pt x="10326" y="44807"/>
                    <a:pt x="10468" y="44746"/>
                  </a:cubicBezTo>
                  <a:cubicBezTo>
                    <a:pt x="10489" y="44746"/>
                    <a:pt x="10530" y="44746"/>
                    <a:pt x="10591" y="44766"/>
                  </a:cubicBezTo>
                  <a:cubicBezTo>
                    <a:pt x="10570" y="44705"/>
                    <a:pt x="10570" y="44644"/>
                    <a:pt x="10570" y="44624"/>
                  </a:cubicBezTo>
                  <a:cubicBezTo>
                    <a:pt x="10611" y="44563"/>
                    <a:pt x="10672" y="44502"/>
                    <a:pt x="10692" y="44440"/>
                  </a:cubicBezTo>
                  <a:cubicBezTo>
                    <a:pt x="10713" y="44176"/>
                    <a:pt x="10876" y="44053"/>
                    <a:pt x="11079" y="43911"/>
                  </a:cubicBezTo>
                  <a:cubicBezTo>
                    <a:pt x="11096" y="43945"/>
                    <a:pt x="11127" y="43979"/>
                    <a:pt x="11149" y="44001"/>
                  </a:cubicBezTo>
                  <a:lnTo>
                    <a:pt x="11149" y="44001"/>
                  </a:lnTo>
                  <a:cubicBezTo>
                    <a:pt x="11409" y="43637"/>
                    <a:pt x="11570" y="43234"/>
                    <a:pt x="11711" y="42832"/>
                  </a:cubicBezTo>
                  <a:cubicBezTo>
                    <a:pt x="11711" y="42791"/>
                    <a:pt x="11731" y="42730"/>
                    <a:pt x="11751" y="42709"/>
                  </a:cubicBezTo>
                  <a:cubicBezTo>
                    <a:pt x="11853" y="42628"/>
                    <a:pt x="11813" y="42485"/>
                    <a:pt x="11914" y="42384"/>
                  </a:cubicBezTo>
                  <a:cubicBezTo>
                    <a:pt x="11975" y="42302"/>
                    <a:pt x="11914" y="42180"/>
                    <a:pt x="11894" y="42078"/>
                  </a:cubicBezTo>
                  <a:cubicBezTo>
                    <a:pt x="11894" y="42058"/>
                    <a:pt x="11894" y="42037"/>
                    <a:pt x="11894" y="42037"/>
                  </a:cubicBezTo>
                  <a:cubicBezTo>
                    <a:pt x="11914" y="42017"/>
                    <a:pt x="11955" y="42017"/>
                    <a:pt x="11975" y="41997"/>
                  </a:cubicBezTo>
                  <a:cubicBezTo>
                    <a:pt x="11955" y="41956"/>
                    <a:pt x="11955" y="41915"/>
                    <a:pt x="11955" y="41854"/>
                  </a:cubicBezTo>
                  <a:lnTo>
                    <a:pt x="12098" y="41854"/>
                  </a:lnTo>
                  <a:cubicBezTo>
                    <a:pt x="12118" y="41813"/>
                    <a:pt x="12179" y="41773"/>
                    <a:pt x="12200" y="41711"/>
                  </a:cubicBezTo>
                  <a:cubicBezTo>
                    <a:pt x="12220" y="41650"/>
                    <a:pt x="12240" y="41589"/>
                    <a:pt x="12261" y="41528"/>
                  </a:cubicBezTo>
                  <a:cubicBezTo>
                    <a:pt x="12281" y="41467"/>
                    <a:pt x="12301" y="41426"/>
                    <a:pt x="12322" y="41365"/>
                  </a:cubicBezTo>
                  <a:cubicBezTo>
                    <a:pt x="12261" y="41284"/>
                    <a:pt x="12179" y="41223"/>
                    <a:pt x="12138" y="41182"/>
                  </a:cubicBezTo>
                  <a:cubicBezTo>
                    <a:pt x="12118" y="41080"/>
                    <a:pt x="12159" y="41019"/>
                    <a:pt x="12200" y="40958"/>
                  </a:cubicBezTo>
                  <a:cubicBezTo>
                    <a:pt x="12240" y="40897"/>
                    <a:pt x="12261" y="40815"/>
                    <a:pt x="12281" y="40754"/>
                  </a:cubicBezTo>
                  <a:cubicBezTo>
                    <a:pt x="12301" y="40673"/>
                    <a:pt x="12342" y="40591"/>
                    <a:pt x="12362" y="40530"/>
                  </a:cubicBezTo>
                  <a:cubicBezTo>
                    <a:pt x="12383" y="40449"/>
                    <a:pt x="12383" y="40367"/>
                    <a:pt x="12464" y="40347"/>
                  </a:cubicBezTo>
                  <a:cubicBezTo>
                    <a:pt x="12485" y="40367"/>
                    <a:pt x="12505" y="40367"/>
                    <a:pt x="12566" y="40388"/>
                  </a:cubicBezTo>
                  <a:cubicBezTo>
                    <a:pt x="12546" y="40245"/>
                    <a:pt x="12546" y="40123"/>
                    <a:pt x="12525" y="39960"/>
                  </a:cubicBezTo>
                  <a:cubicBezTo>
                    <a:pt x="12648" y="39756"/>
                    <a:pt x="12770" y="39532"/>
                    <a:pt x="12892" y="39308"/>
                  </a:cubicBezTo>
                  <a:cubicBezTo>
                    <a:pt x="12912" y="39349"/>
                    <a:pt x="12933" y="39369"/>
                    <a:pt x="12973" y="39410"/>
                  </a:cubicBezTo>
                  <a:cubicBezTo>
                    <a:pt x="13014" y="39390"/>
                    <a:pt x="13055" y="39349"/>
                    <a:pt x="13116" y="39329"/>
                  </a:cubicBezTo>
                  <a:cubicBezTo>
                    <a:pt x="13034" y="39268"/>
                    <a:pt x="12933" y="39288"/>
                    <a:pt x="12912" y="39145"/>
                  </a:cubicBezTo>
                  <a:cubicBezTo>
                    <a:pt x="13014" y="39003"/>
                    <a:pt x="12973" y="38779"/>
                    <a:pt x="13116" y="38616"/>
                  </a:cubicBezTo>
                  <a:cubicBezTo>
                    <a:pt x="13157" y="38657"/>
                    <a:pt x="13197" y="38677"/>
                    <a:pt x="13238" y="38718"/>
                  </a:cubicBezTo>
                  <a:cubicBezTo>
                    <a:pt x="13259" y="38657"/>
                    <a:pt x="13279" y="38596"/>
                    <a:pt x="13320" y="38534"/>
                  </a:cubicBezTo>
                  <a:cubicBezTo>
                    <a:pt x="13340" y="38555"/>
                    <a:pt x="13381" y="38555"/>
                    <a:pt x="13442" y="38575"/>
                  </a:cubicBezTo>
                  <a:cubicBezTo>
                    <a:pt x="13421" y="38473"/>
                    <a:pt x="13421" y="38412"/>
                    <a:pt x="13401" y="38331"/>
                  </a:cubicBezTo>
                  <a:cubicBezTo>
                    <a:pt x="13564" y="38331"/>
                    <a:pt x="13442" y="38188"/>
                    <a:pt x="13503" y="38127"/>
                  </a:cubicBezTo>
                  <a:cubicBezTo>
                    <a:pt x="13523" y="38107"/>
                    <a:pt x="13564" y="38107"/>
                    <a:pt x="13605" y="38107"/>
                  </a:cubicBezTo>
                  <a:cubicBezTo>
                    <a:pt x="13605" y="38066"/>
                    <a:pt x="13605" y="38025"/>
                    <a:pt x="13625" y="37985"/>
                  </a:cubicBezTo>
                  <a:cubicBezTo>
                    <a:pt x="13645" y="37923"/>
                    <a:pt x="13686" y="37883"/>
                    <a:pt x="13707" y="37862"/>
                  </a:cubicBezTo>
                  <a:cubicBezTo>
                    <a:pt x="13686" y="37740"/>
                    <a:pt x="13523" y="37699"/>
                    <a:pt x="13645" y="37577"/>
                  </a:cubicBezTo>
                  <a:lnTo>
                    <a:pt x="13645" y="37577"/>
                  </a:lnTo>
                  <a:cubicBezTo>
                    <a:pt x="13686" y="37598"/>
                    <a:pt x="13707" y="37638"/>
                    <a:pt x="13747" y="37659"/>
                  </a:cubicBezTo>
                  <a:cubicBezTo>
                    <a:pt x="13768" y="37577"/>
                    <a:pt x="13788" y="37516"/>
                    <a:pt x="13808" y="37455"/>
                  </a:cubicBezTo>
                  <a:cubicBezTo>
                    <a:pt x="13849" y="37353"/>
                    <a:pt x="13910" y="37231"/>
                    <a:pt x="13951" y="37129"/>
                  </a:cubicBezTo>
                  <a:cubicBezTo>
                    <a:pt x="14094" y="36824"/>
                    <a:pt x="14236" y="36518"/>
                    <a:pt x="14338" y="36192"/>
                  </a:cubicBezTo>
                  <a:cubicBezTo>
                    <a:pt x="14358" y="36050"/>
                    <a:pt x="14399" y="35928"/>
                    <a:pt x="14480" y="35826"/>
                  </a:cubicBezTo>
                  <a:cubicBezTo>
                    <a:pt x="14460" y="35744"/>
                    <a:pt x="14460" y="35683"/>
                    <a:pt x="14440" y="35602"/>
                  </a:cubicBezTo>
                  <a:lnTo>
                    <a:pt x="14440" y="35602"/>
                  </a:lnTo>
                  <a:cubicBezTo>
                    <a:pt x="14459" y="35608"/>
                    <a:pt x="14476" y="35611"/>
                    <a:pt x="14490" y="35611"/>
                  </a:cubicBezTo>
                  <a:cubicBezTo>
                    <a:pt x="14562" y="35611"/>
                    <a:pt x="14562" y="35534"/>
                    <a:pt x="14562" y="35500"/>
                  </a:cubicBezTo>
                  <a:cubicBezTo>
                    <a:pt x="14582" y="35235"/>
                    <a:pt x="14786" y="35032"/>
                    <a:pt x="14847" y="34767"/>
                  </a:cubicBezTo>
                  <a:cubicBezTo>
                    <a:pt x="14928" y="34522"/>
                    <a:pt x="15071" y="34298"/>
                    <a:pt x="15173" y="34054"/>
                  </a:cubicBezTo>
                  <a:cubicBezTo>
                    <a:pt x="15214" y="33952"/>
                    <a:pt x="15254" y="33830"/>
                    <a:pt x="15234" y="33708"/>
                  </a:cubicBezTo>
                  <a:cubicBezTo>
                    <a:pt x="15254" y="33687"/>
                    <a:pt x="15315" y="33647"/>
                    <a:pt x="15315" y="33606"/>
                  </a:cubicBezTo>
                  <a:cubicBezTo>
                    <a:pt x="15458" y="33260"/>
                    <a:pt x="15662" y="32954"/>
                    <a:pt x="15723" y="32588"/>
                  </a:cubicBezTo>
                  <a:cubicBezTo>
                    <a:pt x="15743" y="32527"/>
                    <a:pt x="15763" y="32465"/>
                    <a:pt x="15804" y="32404"/>
                  </a:cubicBezTo>
                  <a:cubicBezTo>
                    <a:pt x="15865" y="32262"/>
                    <a:pt x="15967" y="32140"/>
                    <a:pt x="16008" y="31997"/>
                  </a:cubicBezTo>
                  <a:cubicBezTo>
                    <a:pt x="16069" y="31814"/>
                    <a:pt x="16232" y="31631"/>
                    <a:pt x="16171" y="31427"/>
                  </a:cubicBezTo>
                  <a:cubicBezTo>
                    <a:pt x="16273" y="31386"/>
                    <a:pt x="16313" y="31305"/>
                    <a:pt x="16313" y="31182"/>
                  </a:cubicBezTo>
                  <a:cubicBezTo>
                    <a:pt x="16304" y="31181"/>
                    <a:pt x="16294" y="31180"/>
                    <a:pt x="16284" y="31180"/>
                  </a:cubicBezTo>
                  <a:cubicBezTo>
                    <a:pt x="16227" y="31180"/>
                    <a:pt x="16171" y="31208"/>
                    <a:pt x="16119" y="31208"/>
                  </a:cubicBezTo>
                  <a:cubicBezTo>
                    <a:pt x="16087" y="31208"/>
                    <a:pt x="16056" y="31197"/>
                    <a:pt x="16028" y="31162"/>
                  </a:cubicBezTo>
                  <a:cubicBezTo>
                    <a:pt x="16069" y="31081"/>
                    <a:pt x="16110" y="30979"/>
                    <a:pt x="16150" y="30877"/>
                  </a:cubicBezTo>
                  <a:lnTo>
                    <a:pt x="16273" y="30877"/>
                  </a:lnTo>
                  <a:cubicBezTo>
                    <a:pt x="16273" y="30836"/>
                    <a:pt x="16293" y="30775"/>
                    <a:pt x="16293" y="30734"/>
                  </a:cubicBezTo>
                  <a:lnTo>
                    <a:pt x="16497" y="30734"/>
                  </a:lnTo>
                  <a:cubicBezTo>
                    <a:pt x="16517" y="30673"/>
                    <a:pt x="16537" y="30612"/>
                    <a:pt x="16537" y="30592"/>
                  </a:cubicBezTo>
                  <a:cubicBezTo>
                    <a:pt x="16476" y="30490"/>
                    <a:pt x="16436" y="30429"/>
                    <a:pt x="16415" y="30368"/>
                  </a:cubicBezTo>
                  <a:cubicBezTo>
                    <a:pt x="16436" y="30246"/>
                    <a:pt x="16476" y="30164"/>
                    <a:pt x="16497" y="30042"/>
                  </a:cubicBezTo>
                  <a:cubicBezTo>
                    <a:pt x="16517" y="30042"/>
                    <a:pt x="16558" y="30042"/>
                    <a:pt x="16578" y="30022"/>
                  </a:cubicBezTo>
                  <a:lnTo>
                    <a:pt x="16578" y="30022"/>
                  </a:lnTo>
                  <a:cubicBezTo>
                    <a:pt x="16639" y="30164"/>
                    <a:pt x="16558" y="30286"/>
                    <a:pt x="16497" y="30429"/>
                  </a:cubicBezTo>
                  <a:cubicBezTo>
                    <a:pt x="16578" y="30409"/>
                    <a:pt x="16619" y="30409"/>
                    <a:pt x="16660" y="30388"/>
                  </a:cubicBezTo>
                  <a:cubicBezTo>
                    <a:pt x="16741" y="30225"/>
                    <a:pt x="16700" y="30083"/>
                    <a:pt x="16680" y="29961"/>
                  </a:cubicBezTo>
                  <a:lnTo>
                    <a:pt x="16537" y="29961"/>
                  </a:lnTo>
                  <a:cubicBezTo>
                    <a:pt x="16598" y="29798"/>
                    <a:pt x="16639" y="29635"/>
                    <a:pt x="16700" y="29492"/>
                  </a:cubicBezTo>
                  <a:cubicBezTo>
                    <a:pt x="16782" y="29329"/>
                    <a:pt x="16863" y="29187"/>
                    <a:pt x="16924" y="29024"/>
                  </a:cubicBezTo>
                  <a:cubicBezTo>
                    <a:pt x="16985" y="28861"/>
                    <a:pt x="17067" y="28739"/>
                    <a:pt x="17108" y="28576"/>
                  </a:cubicBezTo>
                  <a:cubicBezTo>
                    <a:pt x="17162" y="28576"/>
                    <a:pt x="17216" y="28603"/>
                    <a:pt x="17271" y="28603"/>
                  </a:cubicBezTo>
                  <a:cubicBezTo>
                    <a:pt x="17298" y="28603"/>
                    <a:pt x="17325" y="28596"/>
                    <a:pt x="17352" y="28576"/>
                  </a:cubicBezTo>
                  <a:cubicBezTo>
                    <a:pt x="17352" y="28453"/>
                    <a:pt x="17230" y="28474"/>
                    <a:pt x="17189" y="28392"/>
                  </a:cubicBezTo>
                  <a:cubicBezTo>
                    <a:pt x="17209" y="28352"/>
                    <a:pt x="17230" y="28291"/>
                    <a:pt x="17271" y="28229"/>
                  </a:cubicBezTo>
                  <a:cubicBezTo>
                    <a:pt x="17311" y="28250"/>
                    <a:pt x="17332" y="28250"/>
                    <a:pt x="17352" y="28270"/>
                  </a:cubicBezTo>
                  <a:cubicBezTo>
                    <a:pt x="17352" y="28005"/>
                    <a:pt x="17372" y="27781"/>
                    <a:pt x="17576" y="27639"/>
                  </a:cubicBezTo>
                  <a:cubicBezTo>
                    <a:pt x="17617" y="27517"/>
                    <a:pt x="17637" y="27415"/>
                    <a:pt x="17657" y="27333"/>
                  </a:cubicBezTo>
                  <a:cubicBezTo>
                    <a:pt x="17698" y="27232"/>
                    <a:pt x="17759" y="27150"/>
                    <a:pt x="17800" y="27048"/>
                  </a:cubicBezTo>
                  <a:cubicBezTo>
                    <a:pt x="17861" y="26946"/>
                    <a:pt x="17922" y="26824"/>
                    <a:pt x="18065" y="26784"/>
                  </a:cubicBezTo>
                  <a:cubicBezTo>
                    <a:pt x="18138" y="26747"/>
                    <a:pt x="18194" y="26678"/>
                    <a:pt x="18264" y="26605"/>
                  </a:cubicBezTo>
                  <a:lnTo>
                    <a:pt x="18264" y="26605"/>
                  </a:lnTo>
                  <a:cubicBezTo>
                    <a:pt x="18244" y="26611"/>
                    <a:pt x="18221" y="26621"/>
                    <a:pt x="18207" y="26621"/>
                  </a:cubicBezTo>
                  <a:cubicBezTo>
                    <a:pt x="18085" y="26519"/>
                    <a:pt x="18207" y="26397"/>
                    <a:pt x="18146" y="26295"/>
                  </a:cubicBezTo>
                  <a:cubicBezTo>
                    <a:pt x="18187" y="26274"/>
                    <a:pt x="18228" y="26234"/>
                    <a:pt x="18268" y="26213"/>
                  </a:cubicBezTo>
                  <a:cubicBezTo>
                    <a:pt x="18268" y="26010"/>
                    <a:pt x="18350" y="25826"/>
                    <a:pt x="18472" y="25663"/>
                  </a:cubicBezTo>
                  <a:cubicBezTo>
                    <a:pt x="18492" y="25623"/>
                    <a:pt x="18513" y="25582"/>
                    <a:pt x="18513" y="25541"/>
                  </a:cubicBezTo>
                  <a:cubicBezTo>
                    <a:pt x="18513" y="25439"/>
                    <a:pt x="18574" y="25358"/>
                    <a:pt x="18635" y="25276"/>
                  </a:cubicBezTo>
                  <a:cubicBezTo>
                    <a:pt x="18696" y="25195"/>
                    <a:pt x="18717" y="25093"/>
                    <a:pt x="18757" y="25012"/>
                  </a:cubicBezTo>
                  <a:cubicBezTo>
                    <a:pt x="18778" y="24951"/>
                    <a:pt x="18818" y="24890"/>
                    <a:pt x="18839" y="24828"/>
                  </a:cubicBezTo>
                  <a:cubicBezTo>
                    <a:pt x="18900" y="24727"/>
                    <a:pt x="18941" y="24625"/>
                    <a:pt x="19002" y="24543"/>
                  </a:cubicBezTo>
                  <a:cubicBezTo>
                    <a:pt x="19144" y="24340"/>
                    <a:pt x="19165" y="24075"/>
                    <a:pt x="19327" y="23912"/>
                  </a:cubicBezTo>
                  <a:cubicBezTo>
                    <a:pt x="19348" y="23871"/>
                    <a:pt x="19368" y="23831"/>
                    <a:pt x="19389" y="23810"/>
                  </a:cubicBezTo>
                  <a:cubicBezTo>
                    <a:pt x="19490" y="23545"/>
                    <a:pt x="19613" y="23260"/>
                    <a:pt x="19755" y="23016"/>
                  </a:cubicBezTo>
                  <a:cubicBezTo>
                    <a:pt x="19837" y="22833"/>
                    <a:pt x="19898" y="22670"/>
                    <a:pt x="19918" y="22486"/>
                  </a:cubicBezTo>
                  <a:cubicBezTo>
                    <a:pt x="19979" y="22425"/>
                    <a:pt x="20020" y="22385"/>
                    <a:pt x="20061" y="22344"/>
                  </a:cubicBezTo>
                  <a:cubicBezTo>
                    <a:pt x="20305" y="22120"/>
                    <a:pt x="20386" y="21794"/>
                    <a:pt x="20570" y="21529"/>
                  </a:cubicBezTo>
                  <a:cubicBezTo>
                    <a:pt x="20590" y="21387"/>
                    <a:pt x="20692" y="21285"/>
                    <a:pt x="20794" y="21203"/>
                  </a:cubicBezTo>
                  <a:lnTo>
                    <a:pt x="20835" y="21163"/>
                  </a:lnTo>
                  <a:cubicBezTo>
                    <a:pt x="20835" y="21102"/>
                    <a:pt x="20855" y="21061"/>
                    <a:pt x="20875" y="21000"/>
                  </a:cubicBezTo>
                  <a:cubicBezTo>
                    <a:pt x="20916" y="20979"/>
                    <a:pt x="20936" y="20979"/>
                    <a:pt x="20977" y="20959"/>
                  </a:cubicBezTo>
                  <a:cubicBezTo>
                    <a:pt x="20977" y="20898"/>
                    <a:pt x="20957" y="20837"/>
                    <a:pt x="20957" y="20796"/>
                  </a:cubicBezTo>
                  <a:cubicBezTo>
                    <a:pt x="21120" y="20633"/>
                    <a:pt x="21120" y="20389"/>
                    <a:pt x="21323" y="20328"/>
                  </a:cubicBezTo>
                  <a:cubicBezTo>
                    <a:pt x="21384" y="20226"/>
                    <a:pt x="21303" y="20104"/>
                    <a:pt x="21466" y="20043"/>
                  </a:cubicBezTo>
                  <a:cubicBezTo>
                    <a:pt x="21466" y="20124"/>
                    <a:pt x="21466" y="20185"/>
                    <a:pt x="21466" y="20267"/>
                  </a:cubicBezTo>
                  <a:cubicBezTo>
                    <a:pt x="21568" y="20165"/>
                    <a:pt x="21588" y="20043"/>
                    <a:pt x="21568" y="19920"/>
                  </a:cubicBezTo>
                  <a:cubicBezTo>
                    <a:pt x="21649" y="19900"/>
                    <a:pt x="21710" y="19900"/>
                    <a:pt x="21771" y="19900"/>
                  </a:cubicBezTo>
                  <a:cubicBezTo>
                    <a:pt x="21771" y="19859"/>
                    <a:pt x="21771" y="19818"/>
                    <a:pt x="21771" y="19778"/>
                  </a:cubicBezTo>
                  <a:cubicBezTo>
                    <a:pt x="21832" y="19757"/>
                    <a:pt x="21873" y="19737"/>
                    <a:pt x="21894" y="19717"/>
                  </a:cubicBezTo>
                  <a:cubicBezTo>
                    <a:pt x="22016" y="19533"/>
                    <a:pt x="22118" y="19370"/>
                    <a:pt x="22219" y="19208"/>
                  </a:cubicBezTo>
                  <a:cubicBezTo>
                    <a:pt x="22321" y="19024"/>
                    <a:pt x="22423" y="18841"/>
                    <a:pt x="22525" y="18658"/>
                  </a:cubicBezTo>
                  <a:cubicBezTo>
                    <a:pt x="22647" y="18495"/>
                    <a:pt x="22729" y="18291"/>
                    <a:pt x="22851" y="18128"/>
                  </a:cubicBezTo>
                  <a:cubicBezTo>
                    <a:pt x="23075" y="17802"/>
                    <a:pt x="23278" y="17456"/>
                    <a:pt x="23482" y="17130"/>
                  </a:cubicBezTo>
                  <a:cubicBezTo>
                    <a:pt x="23645" y="16886"/>
                    <a:pt x="23808" y="16641"/>
                    <a:pt x="23971" y="16417"/>
                  </a:cubicBezTo>
                  <a:cubicBezTo>
                    <a:pt x="24154" y="16132"/>
                    <a:pt x="24358" y="15868"/>
                    <a:pt x="24541" y="15582"/>
                  </a:cubicBezTo>
                  <a:cubicBezTo>
                    <a:pt x="24623" y="15440"/>
                    <a:pt x="24704" y="15297"/>
                    <a:pt x="24806" y="15175"/>
                  </a:cubicBezTo>
                  <a:cubicBezTo>
                    <a:pt x="24847" y="15134"/>
                    <a:pt x="24867" y="15073"/>
                    <a:pt x="24887" y="15033"/>
                  </a:cubicBezTo>
                  <a:cubicBezTo>
                    <a:pt x="24867" y="14951"/>
                    <a:pt x="24826" y="14870"/>
                    <a:pt x="24785" y="14768"/>
                  </a:cubicBezTo>
                  <a:cubicBezTo>
                    <a:pt x="24948" y="14707"/>
                    <a:pt x="25091" y="14646"/>
                    <a:pt x="25234" y="14585"/>
                  </a:cubicBezTo>
                  <a:cubicBezTo>
                    <a:pt x="25234" y="14564"/>
                    <a:pt x="25254" y="14544"/>
                    <a:pt x="25254" y="14523"/>
                  </a:cubicBezTo>
                  <a:cubicBezTo>
                    <a:pt x="25254" y="14503"/>
                    <a:pt x="25254" y="14483"/>
                    <a:pt x="25274" y="14462"/>
                  </a:cubicBezTo>
                  <a:cubicBezTo>
                    <a:pt x="25620" y="14116"/>
                    <a:pt x="25844" y="13709"/>
                    <a:pt x="26068" y="13302"/>
                  </a:cubicBezTo>
                  <a:cubicBezTo>
                    <a:pt x="26028" y="13261"/>
                    <a:pt x="25987" y="13240"/>
                    <a:pt x="25967" y="13220"/>
                  </a:cubicBezTo>
                  <a:cubicBezTo>
                    <a:pt x="25885" y="13220"/>
                    <a:pt x="25844" y="13240"/>
                    <a:pt x="25783" y="13240"/>
                  </a:cubicBezTo>
                  <a:cubicBezTo>
                    <a:pt x="25763" y="13220"/>
                    <a:pt x="25763" y="13200"/>
                    <a:pt x="25743" y="13159"/>
                  </a:cubicBezTo>
                  <a:cubicBezTo>
                    <a:pt x="25906" y="13037"/>
                    <a:pt x="26007" y="12874"/>
                    <a:pt x="26048" y="12670"/>
                  </a:cubicBezTo>
                  <a:cubicBezTo>
                    <a:pt x="26068" y="12589"/>
                    <a:pt x="26089" y="12507"/>
                    <a:pt x="26048" y="12446"/>
                  </a:cubicBezTo>
                  <a:cubicBezTo>
                    <a:pt x="25967" y="12324"/>
                    <a:pt x="26028" y="12181"/>
                    <a:pt x="26007" y="12039"/>
                  </a:cubicBezTo>
                  <a:cubicBezTo>
                    <a:pt x="25987" y="11917"/>
                    <a:pt x="26068" y="11794"/>
                    <a:pt x="26130" y="11672"/>
                  </a:cubicBezTo>
                  <a:cubicBezTo>
                    <a:pt x="26211" y="11693"/>
                    <a:pt x="26272" y="11693"/>
                    <a:pt x="26354" y="11713"/>
                  </a:cubicBezTo>
                  <a:cubicBezTo>
                    <a:pt x="26354" y="11672"/>
                    <a:pt x="26354" y="11632"/>
                    <a:pt x="26354" y="11570"/>
                  </a:cubicBezTo>
                  <a:cubicBezTo>
                    <a:pt x="26557" y="11448"/>
                    <a:pt x="26598" y="11265"/>
                    <a:pt x="26517" y="11061"/>
                  </a:cubicBezTo>
                  <a:cubicBezTo>
                    <a:pt x="26557" y="11000"/>
                    <a:pt x="26598" y="10939"/>
                    <a:pt x="26659" y="10858"/>
                  </a:cubicBezTo>
                  <a:cubicBezTo>
                    <a:pt x="26679" y="10898"/>
                    <a:pt x="26679" y="10919"/>
                    <a:pt x="26700" y="10959"/>
                  </a:cubicBezTo>
                  <a:cubicBezTo>
                    <a:pt x="26741" y="10919"/>
                    <a:pt x="26781" y="10878"/>
                    <a:pt x="26802" y="10837"/>
                  </a:cubicBezTo>
                  <a:cubicBezTo>
                    <a:pt x="26781" y="10756"/>
                    <a:pt x="26741" y="10674"/>
                    <a:pt x="26741" y="10593"/>
                  </a:cubicBezTo>
                  <a:cubicBezTo>
                    <a:pt x="26741" y="10511"/>
                    <a:pt x="26761" y="10410"/>
                    <a:pt x="26781" y="10328"/>
                  </a:cubicBezTo>
                  <a:cubicBezTo>
                    <a:pt x="26720" y="10267"/>
                    <a:pt x="26679" y="10226"/>
                    <a:pt x="26639" y="10206"/>
                  </a:cubicBezTo>
                  <a:cubicBezTo>
                    <a:pt x="26557" y="10206"/>
                    <a:pt x="26496" y="10206"/>
                    <a:pt x="26435" y="10186"/>
                  </a:cubicBezTo>
                  <a:cubicBezTo>
                    <a:pt x="26415" y="10124"/>
                    <a:pt x="26415" y="10084"/>
                    <a:pt x="26394" y="10023"/>
                  </a:cubicBezTo>
                  <a:cubicBezTo>
                    <a:pt x="26333" y="10043"/>
                    <a:pt x="26252" y="10043"/>
                    <a:pt x="26211" y="10043"/>
                  </a:cubicBezTo>
                  <a:cubicBezTo>
                    <a:pt x="26153" y="10024"/>
                    <a:pt x="26098" y="10015"/>
                    <a:pt x="26047" y="10015"/>
                  </a:cubicBezTo>
                  <a:cubicBezTo>
                    <a:pt x="25883" y="10015"/>
                    <a:pt x="25754" y="10107"/>
                    <a:pt x="25661" y="10247"/>
                  </a:cubicBezTo>
                  <a:cubicBezTo>
                    <a:pt x="25519" y="10471"/>
                    <a:pt x="25335" y="10654"/>
                    <a:pt x="25132" y="10797"/>
                  </a:cubicBezTo>
                  <a:cubicBezTo>
                    <a:pt x="25050" y="10776"/>
                    <a:pt x="24989" y="10735"/>
                    <a:pt x="24928" y="10715"/>
                  </a:cubicBezTo>
                  <a:cubicBezTo>
                    <a:pt x="24847" y="10776"/>
                    <a:pt x="24806" y="10817"/>
                    <a:pt x="24745" y="10858"/>
                  </a:cubicBezTo>
                  <a:cubicBezTo>
                    <a:pt x="24704" y="10898"/>
                    <a:pt x="24684" y="10939"/>
                    <a:pt x="24643" y="10980"/>
                  </a:cubicBezTo>
                  <a:lnTo>
                    <a:pt x="24582" y="10980"/>
                  </a:lnTo>
                  <a:cubicBezTo>
                    <a:pt x="24582" y="10939"/>
                    <a:pt x="24561" y="10898"/>
                    <a:pt x="24561" y="10837"/>
                  </a:cubicBezTo>
                  <a:cubicBezTo>
                    <a:pt x="24500" y="10797"/>
                    <a:pt x="24378" y="10776"/>
                    <a:pt x="24419" y="10654"/>
                  </a:cubicBezTo>
                  <a:cubicBezTo>
                    <a:pt x="24480" y="10654"/>
                    <a:pt x="24541" y="10654"/>
                    <a:pt x="24602" y="10674"/>
                  </a:cubicBezTo>
                  <a:cubicBezTo>
                    <a:pt x="24602" y="10491"/>
                    <a:pt x="24623" y="10349"/>
                    <a:pt x="24500" y="10226"/>
                  </a:cubicBezTo>
                  <a:cubicBezTo>
                    <a:pt x="24477" y="10222"/>
                    <a:pt x="24456" y="10219"/>
                    <a:pt x="24435" y="10219"/>
                  </a:cubicBezTo>
                  <a:cubicBezTo>
                    <a:pt x="24363" y="10219"/>
                    <a:pt x="24303" y="10249"/>
                    <a:pt x="24256" y="10328"/>
                  </a:cubicBezTo>
                  <a:cubicBezTo>
                    <a:pt x="24276" y="10410"/>
                    <a:pt x="24297" y="10491"/>
                    <a:pt x="24317" y="10573"/>
                  </a:cubicBezTo>
                  <a:cubicBezTo>
                    <a:pt x="24317" y="10573"/>
                    <a:pt x="24297" y="10593"/>
                    <a:pt x="24276" y="10613"/>
                  </a:cubicBezTo>
                  <a:cubicBezTo>
                    <a:pt x="24215" y="10593"/>
                    <a:pt x="24154" y="10552"/>
                    <a:pt x="24073" y="10491"/>
                  </a:cubicBezTo>
                  <a:lnTo>
                    <a:pt x="24073" y="10491"/>
                  </a:lnTo>
                  <a:cubicBezTo>
                    <a:pt x="24154" y="10715"/>
                    <a:pt x="24337" y="10776"/>
                    <a:pt x="24460" y="10878"/>
                  </a:cubicBezTo>
                  <a:cubicBezTo>
                    <a:pt x="24460" y="11021"/>
                    <a:pt x="24337" y="11000"/>
                    <a:pt x="24297" y="11041"/>
                  </a:cubicBezTo>
                  <a:cubicBezTo>
                    <a:pt x="24276" y="11265"/>
                    <a:pt x="24541" y="11245"/>
                    <a:pt x="24541" y="11448"/>
                  </a:cubicBezTo>
                  <a:cubicBezTo>
                    <a:pt x="24500" y="11489"/>
                    <a:pt x="24419" y="11550"/>
                    <a:pt x="24358" y="11591"/>
                  </a:cubicBezTo>
                  <a:cubicBezTo>
                    <a:pt x="24378" y="11652"/>
                    <a:pt x="24399" y="11713"/>
                    <a:pt x="24419" y="11774"/>
                  </a:cubicBezTo>
                  <a:cubicBezTo>
                    <a:pt x="24419" y="11835"/>
                    <a:pt x="24378" y="11896"/>
                    <a:pt x="24358" y="11957"/>
                  </a:cubicBezTo>
                  <a:cubicBezTo>
                    <a:pt x="24256" y="11957"/>
                    <a:pt x="24174" y="11957"/>
                    <a:pt x="24073" y="11937"/>
                  </a:cubicBezTo>
                  <a:cubicBezTo>
                    <a:pt x="24073" y="11937"/>
                    <a:pt x="24073" y="11937"/>
                    <a:pt x="24052" y="11917"/>
                  </a:cubicBezTo>
                  <a:cubicBezTo>
                    <a:pt x="24052" y="11876"/>
                    <a:pt x="24032" y="11835"/>
                    <a:pt x="24032" y="11774"/>
                  </a:cubicBezTo>
                  <a:cubicBezTo>
                    <a:pt x="24093" y="11754"/>
                    <a:pt x="24134" y="11733"/>
                    <a:pt x="24174" y="11713"/>
                  </a:cubicBezTo>
                  <a:cubicBezTo>
                    <a:pt x="24174" y="11672"/>
                    <a:pt x="24195" y="11652"/>
                    <a:pt x="24195" y="11611"/>
                  </a:cubicBezTo>
                  <a:cubicBezTo>
                    <a:pt x="24154" y="11530"/>
                    <a:pt x="24093" y="11448"/>
                    <a:pt x="24032" y="11367"/>
                  </a:cubicBezTo>
                  <a:cubicBezTo>
                    <a:pt x="24032" y="11224"/>
                    <a:pt x="24052" y="11082"/>
                    <a:pt x="23950" y="10959"/>
                  </a:cubicBezTo>
                  <a:cubicBezTo>
                    <a:pt x="23869" y="10939"/>
                    <a:pt x="23767" y="10919"/>
                    <a:pt x="23706" y="10898"/>
                  </a:cubicBezTo>
                  <a:cubicBezTo>
                    <a:pt x="23543" y="10919"/>
                    <a:pt x="23645" y="11041"/>
                    <a:pt x="23564" y="11102"/>
                  </a:cubicBezTo>
                  <a:cubicBezTo>
                    <a:pt x="23523" y="11082"/>
                    <a:pt x="23482" y="11041"/>
                    <a:pt x="23441" y="11021"/>
                  </a:cubicBezTo>
                  <a:cubicBezTo>
                    <a:pt x="23238" y="11245"/>
                    <a:pt x="23034" y="11469"/>
                    <a:pt x="22830" y="11693"/>
                  </a:cubicBezTo>
                  <a:cubicBezTo>
                    <a:pt x="22667" y="11876"/>
                    <a:pt x="22525" y="12080"/>
                    <a:pt x="22362" y="12243"/>
                  </a:cubicBezTo>
                  <a:cubicBezTo>
                    <a:pt x="22199" y="12446"/>
                    <a:pt x="22036" y="12650"/>
                    <a:pt x="21914" y="12874"/>
                  </a:cubicBezTo>
                  <a:cubicBezTo>
                    <a:pt x="21894" y="12894"/>
                    <a:pt x="21914" y="12894"/>
                    <a:pt x="21914" y="12935"/>
                  </a:cubicBezTo>
                  <a:lnTo>
                    <a:pt x="22118" y="12976"/>
                  </a:lnTo>
                  <a:cubicBezTo>
                    <a:pt x="22158" y="12915"/>
                    <a:pt x="22179" y="12874"/>
                    <a:pt x="22199" y="12833"/>
                  </a:cubicBezTo>
                  <a:cubicBezTo>
                    <a:pt x="22260" y="12874"/>
                    <a:pt x="22321" y="12915"/>
                    <a:pt x="22362" y="12935"/>
                  </a:cubicBezTo>
                  <a:cubicBezTo>
                    <a:pt x="22423" y="12915"/>
                    <a:pt x="22464" y="12874"/>
                    <a:pt x="22525" y="12833"/>
                  </a:cubicBezTo>
                  <a:cubicBezTo>
                    <a:pt x="22572" y="12860"/>
                    <a:pt x="22618" y="12869"/>
                    <a:pt x="22662" y="12869"/>
                  </a:cubicBezTo>
                  <a:cubicBezTo>
                    <a:pt x="22751" y="12869"/>
                    <a:pt x="22837" y="12833"/>
                    <a:pt x="22932" y="12833"/>
                  </a:cubicBezTo>
                  <a:cubicBezTo>
                    <a:pt x="22973" y="12813"/>
                    <a:pt x="22993" y="12772"/>
                    <a:pt x="23014" y="12752"/>
                  </a:cubicBezTo>
                  <a:cubicBezTo>
                    <a:pt x="22973" y="12752"/>
                    <a:pt x="22932" y="12752"/>
                    <a:pt x="22871" y="12731"/>
                  </a:cubicBezTo>
                  <a:cubicBezTo>
                    <a:pt x="22940" y="12674"/>
                    <a:pt x="22970" y="12649"/>
                    <a:pt x="23001" y="12649"/>
                  </a:cubicBezTo>
                  <a:cubicBezTo>
                    <a:pt x="23026" y="12649"/>
                    <a:pt x="23051" y="12664"/>
                    <a:pt x="23095" y="12691"/>
                  </a:cubicBezTo>
                  <a:cubicBezTo>
                    <a:pt x="23136" y="12629"/>
                    <a:pt x="23177" y="12589"/>
                    <a:pt x="23238" y="12589"/>
                  </a:cubicBezTo>
                  <a:cubicBezTo>
                    <a:pt x="23319" y="12568"/>
                    <a:pt x="23401" y="12528"/>
                    <a:pt x="23462" y="12507"/>
                  </a:cubicBezTo>
                  <a:cubicBezTo>
                    <a:pt x="23502" y="12426"/>
                    <a:pt x="23523" y="12365"/>
                    <a:pt x="23564" y="12324"/>
                  </a:cubicBezTo>
                  <a:lnTo>
                    <a:pt x="23564" y="12324"/>
                  </a:lnTo>
                  <a:cubicBezTo>
                    <a:pt x="23516" y="12329"/>
                    <a:pt x="23480" y="12333"/>
                    <a:pt x="23453" y="12333"/>
                  </a:cubicBezTo>
                  <a:cubicBezTo>
                    <a:pt x="23377" y="12333"/>
                    <a:pt x="23370" y="12302"/>
                    <a:pt x="23339" y="12181"/>
                  </a:cubicBezTo>
                  <a:lnTo>
                    <a:pt x="23502" y="12181"/>
                  </a:lnTo>
                  <a:cubicBezTo>
                    <a:pt x="23523" y="12222"/>
                    <a:pt x="23543" y="12283"/>
                    <a:pt x="23543" y="12324"/>
                  </a:cubicBezTo>
                  <a:cubicBezTo>
                    <a:pt x="23584" y="12222"/>
                    <a:pt x="23564" y="12141"/>
                    <a:pt x="23523" y="12059"/>
                  </a:cubicBezTo>
                  <a:cubicBezTo>
                    <a:pt x="23502" y="12018"/>
                    <a:pt x="23502" y="11978"/>
                    <a:pt x="23502" y="11937"/>
                  </a:cubicBezTo>
                  <a:lnTo>
                    <a:pt x="23502" y="11937"/>
                  </a:lnTo>
                  <a:cubicBezTo>
                    <a:pt x="23590" y="11972"/>
                    <a:pt x="23663" y="12023"/>
                    <a:pt x="23734" y="12023"/>
                  </a:cubicBezTo>
                  <a:cubicBezTo>
                    <a:pt x="23745" y="12023"/>
                    <a:pt x="23756" y="12021"/>
                    <a:pt x="23767" y="12018"/>
                  </a:cubicBezTo>
                  <a:cubicBezTo>
                    <a:pt x="23783" y="12016"/>
                    <a:pt x="23798" y="12015"/>
                    <a:pt x="23812" y="12015"/>
                  </a:cubicBezTo>
                  <a:cubicBezTo>
                    <a:pt x="23932" y="12015"/>
                    <a:pt x="24025" y="12084"/>
                    <a:pt x="24134" y="12120"/>
                  </a:cubicBezTo>
                  <a:cubicBezTo>
                    <a:pt x="24113" y="12324"/>
                    <a:pt x="23950" y="12426"/>
                    <a:pt x="23849" y="12548"/>
                  </a:cubicBezTo>
                  <a:cubicBezTo>
                    <a:pt x="23706" y="12711"/>
                    <a:pt x="23564" y="12853"/>
                    <a:pt x="23502" y="13037"/>
                  </a:cubicBezTo>
                  <a:cubicBezTo>
                    <a:pt x="23441" y="13220"/>
                    <a:pt x="23319" y="13302"/>
                    <a:pt x="23177" y="13403"/>
                  </a:cubicBezTo>
                  <a:cubicBezTo>
                    <a:pt x="23075" y="13607"/>
                    <a:pt x="22932" y="13790"/>
                    <a:pt x="22769" y="13953"/>
                  </a:cubicBezTo>
                  <a:cubicBezTo>
                    <a:pt x="22586" y="14137"/>
                    <a:pt x="22342" y="14177"/>
                    <a:pt x="22138" y="14320"/>
                  </a:cubicBezTo>
                  <a:cubicBezTo>
                    <a:pt x="22118" y="14381"/>
                    <a:pt x="22138" y="14422"/>
                    <a:pt x="22077" y="14483"/>
                  </a:cubicBezTo>
                  <a:cubicBezTo>
                    <a:pt x="21979" y="14541"/>
                    <a:pt x="21919" y="14618"/>
                    <a:pt x="21843" y="14697"/>
                  </a:cubicBezTo>
                  <a:lnTo>
                    <a:pt x="21843" y="14697"/>
                  </a:lnTo>
                  <a:cubicBezTo>
                    <a:pt x="21839" y="14693"/>
                    <a:pt x="21836" y="14690"/>
                    <a:pt x="21832" y="14686"/>
                  </a:cubicBezTo>
                  <a:lnTo>
                    <a:pt x="21832" y="14707"/>
                  </a:lnTo>
                  <a:cubicBezTo>
                    <a:pt x="21836" y="14703"/>
                    <a:pt x="21839" y="14700"/>
                    <a:pt x="21843" y="14697"/>
                  </a:cubicBezTo>
                  <a:lnTo>
                    <a:pt x="21843" y="14697"/>
                  </a:lnTo>
                  <a:cubicBezTo>
                    <a:pt x="21919" y="14773"/>
                    <a:pt x="21978" y="14832"/>
                    <a:pt x="22056" y="14910"/>
                  </a:cubicBezTo>
                  <a:cubicBezTo>
                    <a:pt x="21995" y="14931"/>
                    <a:pt x="21934" y="14951"/>
                    <a:pt x="21873" y="14971"/>
                  </a:cubicBezTo>
                  <a:cubicBezTo>
                    <a:pt x="21853" y="15012"/>
                    <a:pt x="21832" y="15033"/>
                    <a:pt x="21812" y="15053"/>
                  </a:cubicBezTo>
                  <a:cubicBezTo>
                    <a:pt x="21771" y="15094"/>
                    <a:pt x="21710" y="15114"/>
                    <a:pt x="21670" y="15134"/>
                  </a:cubicBezTo>
                  <a:cubicBezTo>
                    <a:pt x="21629" y="15094"/>
                    <a:pt x="21588" y="15053"/>
                    <a:pt x="21547" y="15012"/>
                  </a:cubicBezTo>
                  <a:lnTo>
                    <a:pt x="21547" y="15012"/>
                  </a:lnTo>
                  <a:cubicBezTo>
                    <a:pt x="21588" y="15114"/>
                    <a:pt x="21649" y="15216"/>
                    <a:pt x="21710" y="15318"/>
                  </a:cubicBezTo>
                  <a:cubicBezTo>
                    <a:pt x="21710" y="15338"/>
                    <a:pt x="21690" y="15358"/>
                    <a:pt x="21690" y="15399"/>
                  </a:cubicBezTo>
                  <a:cubicBezTo>
                    <a:pt x="21608" y="15318"/>
                    <a:pt x="21547" y="15257"/>
                    <a:pt x="21486" y="15196"/>
                  </a:cubicBezTo>
                  <a:cubicBezTo>
                    <a:pt x="21425" y="15236"/>
                    <a:pt x="21384" y="15277"/>
                    <a:pt x="21344" y="15318"/>
                  </a:cubicBezTo>
                  <a:cubicBezTo>
                    <a:pt x="21303" y="15277"/>
                    <a:pt x="21283" y="15257"/>
                    <a:pt x="21242" y="15236"/>
                  </a:cubicBezTo>
                  <a:cubicBezTo>
                    <a:pt x="21221" y="15257"/>
                    <a:pt x="21201" y="15297"/>
                    <a:pt x="21181" y="15318"/>
                  </a:cubicBezTo>
                  <a:cubicBezTo>
                    <a:pt x="21079" y="15297"/>
                    <a:pt x="21079" y="15236"/>
                    <a:pt x="21079" y="15175"/>
                  </a:cubicBezTo>
                  <a:cubicBezTo>
                    <a:pt x="21037" y="15184"/>
                    <a:pt x="21012" y="15189"/>
                    <a:pt x="20982" y="15189"/>
                  </a:cubicBezTo>
                  <a:cubicBezTo>
                    <a:pt x="20939" y="15189"/>
                    <a:pt x="20884" y="15179"/>
                    <a:pt x="20753" y="15155"/>
                  </a:cubicBezTo>
                  <a:cubicBezTo>
                    <a:pt x="20672" y="15033"/>
                    <a:pt x="20590" y="14931"/>
                    <a:pt x="20529" y="14829"/>
                  </a:cubicBezTo>
                  <a:cubicBezTo>
                    <a:pt x="20448" y="14931"/>
                    <a:pt x="20325" y="14992"/>
                    <a:pt x="20264" y="15114"/>
                  </a:cubicBezTo>
                  <a:cubicBezTo>
                    <a:pt x="20203" y="15216"/>
                    <a:pt x="20162" y="15358"/>
                    <a:pt x="20040" y="15440"/>
                  </a:cubicBezTo>
                  <a:cubicBezTo>
                    <a:pt x="20000" y="15501"/>
                    <a:pt x="19959" y="15582"/>
                    <a:pt x="19918" y="15644"/>
                  </a:cubicBezTo>
                  <a:cubicBezTo>
                    <a:pt x="19776" y="15888"/>
                    <a:pt x="19613" y="16112"/>
                    <a:pt x="19572" y="16377"/>
                  </a:cubicBezTo>
                  <a:cubicBezTo>
                    <a:pt x="19653" y="16397"/>
                    <a:pt x="19714" y="16417"/>
                    <a:pt x="19816" y="16458"/>
                  </a:cubicBezTo>
                  <a:cubicBezTo>
                    <a:pt x="19835" y="16533"/>
                    <a:pt x="19853" y="16590"/>
                    <a:pt x="19872" y="16662"/>
                  </a:cubicBezTo>
                  <a:lnTo>
                    <a:pt x="19872" y="16662"/>
                  </a:lnTo>
                  <a:cubicBezTo>
                    <a:pt x="19835" y="16660"/>
                    <a:pt x="19813" y="16641"/>
                    <a:pt x="19735" y="16621"/>
                  </a:cubicBezTo>
                  <a:cubicBezTo>
                    <a:pt x="19714" y="16580"/>
                    <a:pt x="19653" y="16479"/>
                    <a:pt x="19613" y="16397"/>
                  </a:cubicBezTo>
                  <a:cubicBezTo>
                    <a:pt x="19490" y="16458"/>
                    <a:pt x="19368" y="16519"/>
                    <a:pt x="19368" y="16682"/>
                  </a:cubicBezTo>
                  <a:cubicBezTo>
                    <a:pt x="19389" y="16703"/>
                    <a:pt x="19409" y="16723"/>
                    <a:pt x="19429" y="16764"/>
                  </a:cubicBezTo>
                  <a:cubicBezTo>
                    <a:pt x="19368" y="16804"/>
                    <a:pt x="19307" y="16825"/>
                    <a:pt x="19246" y="16865"/>
                  </a:cubicBezTo>
                  <a:cubicBezTo>
                    <a:pt x="19266" y="16988"/>
                    <a:pt x="19429" y="17008"/>
                    <a:pt x="19409" y="17191"/>
                  </a:cubicBezTo>
                  <a:cubicBezTo>
                    <a:pt x="19327" y="17130"/>
                    <a:pt x="19266" y="17069"/>
                    <a:pt x="19205" y="17028"/>
                  </a:cubicBezTo>
                  <a:lnTo>
                    <a:pt x="19124" y="17028"/>
                  </a:lnTo>
                  <a:cubicBezTo>
                    <a:pt x="19124" y="17090"/>
                    <a:pt x="19124" y="17151"/>
                    <a:pt x="19103" y="17212"/>
                  </a:cubicBezTo>
                  <a:cubicBezTo>
                    <a:pt x="19042" y="17252"/>
                    <a:pt x="18961" y="17293"/>
                    <a:pt x="18941" y="17334"/>
                  </a:cubicBezTo>
                  <a:cubicBezTo>
                    <a:pt x="18900" y="17395"/>
                    <a:pt x="18900" y="17476"/>
                    <a:pt x="18879" y="17517"/>
                  </a:cubicBezTo>
                  <a:cubicBezTo>
                    <a:pt x="18676" y="17660"/>
                    <a:pt x="18615" y="17863"/>
                    <a:pt x="18513" y="18047"/>
                  </a:cubicBezTo>
                  <a:cubicBezTo>
                    <a:pt x="18411" y="18230"/>
                    <a:pt x="18452" y="18454"/>
                    <a:pt x="18370" y="18637"/>
                  </a:cubicBezTo>
                  <a:lnTo>
                    <a:pt x="18248" y="18637"/>
                  </a:lnTo>
                  <a:cubicBezTo>
                    <a:pt x="18248" y="18739"/>
                    <a:pt x="18248" y="18861"/>
                    <a:pt x="18085" y="18861"/>
                  </a:cubicBezTo>
                  <a:cubicBezTo>
                    <a:pt x="17983" y="18759"/>
                    <a:pt x="17902" y="18617"/>
                    <a:pt x="17882" y="18474"/>
                  </a:cubicBezTo>
                  <a:cubicBezTo>
                    <a:pt x="17882" y="18454"/>
                    <a:pt x="17902" y="18454"/>
                    <a:pt x="17922" y="18434"/>
                  </a:cubicBezTo>
                  <a:cubicBezTo>
                    <a:pt x="17992" y="18451"/>
                    <a:pt x="18002" y="18544"/>
                    <a:pt x="18081" y="18544"/>
                  </a:cubicBezTo>
                  <a:cubicBezTo>
                    <a:pt x="18094" y="18544"/>
                    <a:pt x="18109" y="18541"/>
                    <a:pt x="18126" y="18535"/>
                  </a:cubicBezTo>
                  <a:cubicBezTo>
                    <a:pt x="18146" y="18495"/>
                    <a:pt x="18146" y="18454"/>
                    <a:pt x="18146" y="18413"/>
                  </a:cubicBezTo>
                  <a:cubicBezTo>
                    <a:pt x="18085" y="18373"/>
                    <a:pt x="18024" y="18332"/>
                    <a:pt x="17943" y="18271"/>
                  </a:cubicBezTo>
                  <a:cubicBezTo>
                    <a:pt x="17963" y="18250"/>
                    <a:pt x="17963" y="18230"/>
                    <a:pt x="17983" y="18189"/>
                  </a:cubicBezTo>
                  <a:cubicBezTo>
                    <a:pt x="18085" y="18230"/>
                    <a:pt x="18146" y="18271"/>
                    <a:pt x="18228" y="18311"/>
                  </a:cubicBezTo>
                  <a:cubicBezTo>
                    <a:pt x="18431" y="17924"/>
                    <a:pt x="18554" y="17497"/>
                    <a:pt x="18696" y="17090"/>
                  </a:cubicBezTo>
                  <a:cubicBezTo>
                    <a:pt x="18452" y="17008"/>
                    <a:pt x="18452" y="17008"/>
                    <a:pt x="18472" y="16865"/>
                  </a:cubicBezTo>
                  <a:cubicBezTo>
                    <a:pt x="18513" y="16865"/>
                    <a:pt x="18533" y="16886"/>
                    <a:pt x="18594" y="16906"/>
                  </a:cubicBezTo>
                  <a:cubicBezTo>
                    <a:pt x="18574" y="16764"/>
                    <a:pt x="18574" y="16662"/>
                    <a:pt x="18574" y="16540"/>
                  </a:cubicBezTo>
                  <a:cubicBezTo>
                    <a:pt x="18615" y="16519"/>
                    <a:pt x="18635" y="16499"/>
                    <a:pt x="18676" y="16479"/>
                  </a:cubicBezTo>
                  <a:lnTo>
                    <a:pt x="18676" y="16479"/>
                  </a:lnTo>
                  <a:cubicBezTo>
                    <a:pt x="18676" y="16540"/>
                    <a:pt x="18676" y="16580"/>
                    <a:pt x="18655" y="16621"/>
                  </a:cubicBezTo>
                  <a:cubicBezTo>
                    <a:pt x="18671" y="16626"/>
                    <a:pt x="18684" y="16628"/>
                    <a:pt x="18696" y="16628"/>
                  </a:cubicBezTo>
                  <a:cubicBezTo>
                    <a:pt x="18779" y="16628"/>
                    <a:pt x="18785" y="16517"/>
                    <a:pt x="18839" y="16499"/>
                  </a:cubicBezTo>
                  <a:lnTo>
                    <a:pt x="18920" y="16499"/>
                  </a:lnTo>
                  <a:cubicBezTo>
                    <a:pt x="18941" y="16417"/>
                    <a:pt x="18941" y="16356"/>
                    <a:pt x="18961" y="16316"/>
                  </a:cubicBezTo>
                  <a:cubicBezTo>
                    <a:pt x="18920" y="16234"/>
                    <a:pt x="18798" y="16255"/>
                    <a:pt x="18798" y="16153"/>
                  </a:cubicBezTo>
                  <a:lnTo>
                    <a:pt x="18900" y="16153"/>
                  </a:lnTo>
                  <a:cubicBezTo>
                    <a:pt x="18920" y="16092"/>
                    <a:pt x="18941" y="16030"/>
                    <a:pt x="18961" y="16010"/>
                  </a:cubicBezTo>
                  <a:cubicBezTo>
                    <a:pt x="18966" y="16009"/>
                    <a:pt x="18970" y="16008"/>
                    <a:pt x="18973" y="16008"/>
                  </a:cubicBezTo>
                  <a:cubicBezTo>
                    <a:pt x="19010" y="16008"/>
                    <a:pt x="18997" y="16080"/>
                    <a:pt x="19060" y="16080"/>
                  </a:cubicBezTo>
                  <a:cubicBezTo>
                    <a:pt x="19072" y="16080"/>
                    <a:pt x="19086" y="16077"/>
                    <a:pt x="19103" y="16071"/>
                  </a:cubicBezTo>
                  <a:cubicBezTo>
                    <a:pt x="19103" y="16010"/>
                    <a:pt x="19083" y="15949"/>
                    <a:pt x="19083" y="15868"/>
                  </a:cubicBezTo>
                  <a:cubicBezTo>
                    <a:pt x="19124" y="15847"/>
                    <a:pt x="19165" y="15827"/>
                    <a:pt x="19226" y="15786"/>
                  </a:cubicBezTo>
                  <a:cubicBezTo>
                    <a:pt x="19165" y="15644"/>
                    <a:pt x="19327" y="15582"/>
                    <a:pt x="19368" y="15460"/>
                  </a:cubicBezTo>
                  <a:cubicBezTo>
                    <a:pt x="19409" y="15216"/>
                    <a:pt x="19551" y="14992"/>
                    <a:pt x="19633" y="14747"/>
                  </a:cubicBezTo>
                  <a:cubicBezTo>
                    <a:pt x="19755" y="14422"/>
                    <a:pt x="19877" y="14096"/>
                    <a:pt x="20000" y="13770"/>
                  </a:cubicBezTo>
                  <a:cubicBezTo>
                    <a:pt x="20081" y="13526"/>
                    <a:pt x="20203" y="13302"/>
                    <a:pt x="20285" y="13077"/>
                  </a:cubicBezTo>
                  <a:cubicBezTo>
                    <a:pt x="20509" y="12548"/>
                    <a:pt x="20712" y="11998"/>
                    <a:pt x="20916" y="11469"/>
                  </a:cubicBezTo>
                  <a:cubicBezTo>
                    <a:pt x="21018" y="11183"/>
                    <a:pt x="21120" y="10898"/>
                    <a:pt x="21221" y="10634"/>
                  </a:cubicBezTo>
                  <a:cubicBezTo>
                    <a:pt x="21221" y="10613"/>
                    <a:pt x="21221" y="10573"/>
                    <a:pt x="21221" y="10552"/>
                  </a:cubicBezTo>
                  <a:cubicBezTo>
                    <a:pt x="21160" y="10511"/>
                    <a:pt x="21079" y="10491"/>
                    <a:pt x="21038" y="10471"/>
                  </a:cubicBezTo>
                  <a:cubicBezTo>
                    <a:pt x="20997" y="10485"/>
                    <a:pt x="20983" y="10527"/>
                    <a:pt x="20960" y="10527"/>
                  </a:cubicBezTo>
                  <a:cubicBezTo>
                    <a:pt x="20949" y="10527"/>
                    <a:pt x="20936" y="10517"/>
                    <a:pt x="20916" y="10491"/>
                  </a:cubicBezTo>
                  <a:cubicBezTo>
                    <a:pt x="20936" y="10369"/>
                    <a:pt x="20977" y="10226"/>
                    <a:pt x="21018" y="10104"/>
                  </a:cubicBezTo>
                  <a:cubicBezTo>
                    <a:pt x="21120" y="9860"/>
                    <a:pt x="21242" y="9636"/>
                    <a:pt x="21344" y="9391"/>
                  </a:cubicBezTo>
                  <a:cubicBezTo>
                    <a:pt x="21384" y="9391"/>
                    <a:pt x="21445" y="9371"/>
                    <a:pt x="21507" y="9371"/>
                  </a:cubicBezTo>
                  <a:cubicBezTo>
                    <a:pt x="21547" y="9330"/>
                    <a:pt x="21568" y="9290"/>
                    <a:pt x="21588" y="9269"/>
                  </a:cubicBezTo>
                  <a:cubicBezTo>
                    <a:pt x="21629" y="9290"/>
                    <a:pt x="21670" y="9310"/>
                    <a:pt x="21690" y="9330"/>
                  </a:cubicBezTo>
                  <a:cubicBezTo>
                    <a:pt x="21731" y="9147"/>
                    <a:pt x="21771" y="8984"/>
                    <a:pt x="21832" y="8821"/>
                  </a:cubicBezTo>
                  <a:cubicBezTo>
                    <a:pt x="21731" y="8760"/>
                    <a:pt x="21649" y="8699"/>
                    <a:pt x="21568" y="8617"/>
                  </a:cubicBezTo>
                  <a:cubicBezTo>
                    <a:pt x="21588" y="8556"/>
                    <a:pt x="21588" y="8516"/>
                    <a:pt x="21629" y="8475"/>
                  </a:cubicBezTo>
                  <a:cubicBezTo>
                    <a:pt x="21731" y="8353"/>
                    <a:pt x="21731" y="8210"/>
                    <a:pt x="21751" y="8068"/>
                  </a:cubicBezTo>
                  <a:cubicBezTo>
                    <a:pt x="21792" y="7945"/>
                    <a:pt x="21710" y="7864"/>
                    <a:pt x="21649" y="7762"/>
                  </a:cubicBezTo>
                  <a:cubicBezTo>
                    <a:pt x="21690" y="7660"/>
                    <a:pt x="21751" y="7558"/>
                    <a:pt x="21751" y="7457"/>
                  </a:cubicBezTo>
                  <a:cubicBezTo>
                    <a:pt x="21751" y="7334"/>
                    <a:pt x="21792" y="7233"/>
                    <a:pt x="21853" y="7131"/>
                  </a:cubicBezTo>
                  <a:lnTo>
                    <a:pt x="21888" y="7131"/>
                  </a:lnTo>
                  <a:cubicBezTo>
                    <a:pt x="21870" y="7056"/>
                    <a:pt x="21858" y="6981"/>
                    <a:pt x="21914" y="6907"/>
                  </a:cubicBezTo>
                  <a:cubicBezTo>
                    <a:pt x="21955" y="6846"/>
                    <a:pt x="22016" y="6764"/>
                    <a:pt x="21995" y="6683"/>
                  </a:cubicBezTo>
                  <a:cubicBezTo>
                    <a:pt x="21995" y="6581"/>
                    <a:pt x="22077" y="6540"/>
                    <a:pt x="22056" y="6438"/>
                  </a:cubicBezTo>
                  <a:cubicBezTo>
                    <a:pt x="22056" y="6336"/>
                    <a:pt x="22118" y="6235"/>
                    <a:pt x="22138" y="6133"/>
                  </a:cubicBezTo>
                  <a:cubicBezTo>
                    <a:pt x="22199" y="6112"/>
                    <a:pt x="22240" y="6112"/>
                    <a:pt x="22280" y="6112"/>
                  </a:cubicBezTo>
                  <a:cubicBezTo>
                    <a:pt x="22321" y="6214"/>
                    <a:pt x="22362" y="6296"/>
                    <a:pt x="22403" y="6398"/>
                  </a:cubicBezTo>
                  <a:cubicBezTo>
                    <a:pt x="22321" y="6438"/>
                    <a:pt x="22280" y="6459"/>
                    <a:pt x="22219" y="6499"/>
                  </a:cubicBezTo>
                  <a:lnTo>
                    <a:pt x="22219" y="6601"/>
                  </a:lnTo>
                  <a:lnTo>
                    <a:pt x="22423" y="6601"/>
                  </a:lnTo>
                  <a:cubicBezTo>
                    <a:pt x="22484" y="6561"/>
                    <a:pt x="22525" y="6520"/>
                    <a:pt x="22586" y="6479"/>
                  </a:cubicBezTo>
                  <a:cubicBezTo>
                    <a:pt x="22443" y="6377"/>
                    <a:pt x="22545" y="6235"/>
                    <a:pt x="22525" y="6092"/>
                  </a:cubicBezTo>
                  <a:cubicBezTo>
                    <a:pt x="22443" y="6031"/>
                    <a:pt x="22382" y="5929"/>
                    <a:pt x="22403" y="5807"/>
                  </a:cubicBezTo>
                  <a:cubicBezTo>
                    <a:pt x="22443" y="5787"/>
                    <a:pt x="22484" y="5766"/>
                    <a:pt x="22505" y="5766"/>
                  </a:cubicBezTo>
                  <a:cubicBezTo>
                    <a:pt x="22525" y="5726"/>
                    <a:pt x="22525" y="5685"/>
                    <a:pt x="22525" y="5644"/>
                  </a:cubicBezTo>
                  <a:lnTo>
                    <a:pt x="22525" y="5644"/>
                  </a:lnTo>
                  <a:cubicBezTo>
                    <a:pt x="22484" y="5664"/>
                    <a:pt x="22423" y="5726"/>
                    <a:pt x="22362" y="5746"/>
                  </a:cubicBezTo>
                  <a:cubicBezTo>
                    <a:pt x="22344" y="5755"/>
                    <a:pt x="22317" y="5764"/>
                    <a:pt x="22290" y="5764"/>
                  </a:cubicBezTo>
                  <a:cubicBezTo>
                    <a:pt x="22257" y="5764"/>
                    <a:pt x="22222" y="5750"/>
                    <a:pt x="22199" y="5705"/>
                  </a:cubicBezTo>
                  <a:cubicBezTo>
                    <a:pt x="22219" y="5685"/>
                    <a:pt x="22219" y="5664"/>
                    <a:pt x="22219" y="5664"/>
                  </a:cubicBezTo>
                  <a:cubicBezTo>
                    <a:pt x="22321" y="5644"/>
                    <a:pt x="22423" y="5644"/>
                    <a:pt x="22505" y="5624"/>
                  </a:cubicBezTo>
                  <a:cubicBezTo>
                    <a:pt x="22525" y="5624"/>
                    <a:pt x="22525" y="5644"/>
                    <a:pt x="22525" y="5644"/>
                  </a:cubicBezTo>
                  <a:cubicBezTo>
                    <a:pt x="22566" y="5603"/>
                    <a:pt x="22586" y="5563"/>
                    <a:pt x="22627" y="5522"/>
                  </a:cubicBezTo>
                  <a:cubicBezTo>
                    <a:pt x="22647" y="5481"/>
                    <a:pt x="22647" y="5420"/>
                    <a:pt x="22667" y="5379"/>
                  </a:cubicBezTo>
                  <a:cubicBezTo>
                    <a:pt x="22690" y="5375"/>
                    <a:pt x="22710" y="5372"/>
                    <a:pt x="22727" y="5372"/>
                  </a:cubicBezTo>
                  <a:cubicBezTo>
                    <a:pt x="22767" y="5372"/>
                    <a:pt x="22793" y="5386"/>
                    <a:pt x="22810" y="5418"/>
                  </a:cubicBezTo>
                  <a:lnTo>
                    <a:pt x="22810" y="5418"/>
                  </a:lnTo>
                  <a:cubicBezTo>
                    <a:pt x="22810" y="5344"/>
                    <a:pt x="22810" y="5280"/>
                    <a:pt x="22810" y="5216"/>
                  </a:cubicBezTo>
                  <a:cubicBezTo>
                    <a:pt x="22912" y="5196"/>
                    <a:pt x="22912" y="5135"/>
                    <a:pt x="22851" y="5074"/>
                  </a:cubicBezTo>
                  <a:lnTo>
                    <a:pt x="22851" y="5074"/>
                  </a:lnTo>
                  <a:cubicBezTo>
                    <a:pt x="22790" y="5094"/>
                    <a:pt x="22729" y="5115"/>
                    <a:pt x="22647" y="5135"/>
                  </a:cubicBezTo>
                  <a:cubicBezTo>
                    <a:pt x="22586" y="5053"/>
                    <a:pt x="22505" y="4992"/>
                    <a:pt x="22423" y="4911"/>
                  </a:cubicBezTo>
                  <a:cubicBezTo>
                    <a:pt x="22505" y="4891"/>
                    <a:pt x="22566" y="4891"/>
                    <a:pt x="22647" y="4870"/>
                  </a:cubicBezTo>
                  <a:cubicBezTo>
                    <a:pt x="22505" y="4829"/>
                    <a:pt x="22525" y="4748"/>
                    <a:pt x="22525" y="4667"/>
                  </a:cubicBezTo>
                  <a:cubicBezTo>
                    <a:pt x="22505" y="4585"/>
                    <a:pt x="22382" y="4585"/>
                    <a:pt x="22423" y="4463"/>
                  </a:cubicBezTo>
                  <a:cubicBezTo>
                    <a:pt x="22443" y="4361"/>
                    <a:pt x="22301" y="4361"/>
                    <a:pt x="22301" y="4259"/>
                  </a:cubicBezTo>
                  <a:cubicBezTo>
                    <a:pt x="22321" y="4239"/>
                    <a:pt x="22342" y="4198"/>
                    <a:pt x="22382" y="4178"/>
                  </a:cubicBezTo>
                  <a:cubicBezTo>
                    <a:pt x="22443" y="4218"/>
                    <a:pt x="22484" y="4259"/>
                    <a:pt x="22525" y="4280"/>
                  </a:cubicBezTo>
                  <a:cubicBezTo>
                    <a:pt x="22566" y="4259"/>
                    <a:pt x="22627" y="4218"/>
                    <a:pt x="22688" y="4198"/>
                  </a:cubicBezTo>
                  <a:cubicBezTo>
                    <a:pt x="22671" y="4165"/>
                    <a:pt x="22668" y="4145"/>
                    <a:pt x="22668" y="4117"/>
                  </a:cubicBezTo>
                  <a:lnTo>
                    <a:pt x="22668" y="4117"/>
                  </a:lnTo>
                  <a:cubicBezTo>
                    <a:pt x="22688" y="4122"/>
                    <a:pt x="22707" y="4124"/>
                    <a:pt x="22725" y="4124"/>
                  </a:cubicBezTo>
                  <a:cubicBezTo>
                    <a:pt x="22779" y="4124"/>
                    <a:pt x="22825" y="4101"/>
                    <a:pt x="22871" y="4056"/>
                  </a:cubicBezTo>
                  <a:cubicBezTo>
                    <a:pt x="22830" y="4015"/>
                    <a:pt x="22769" y="3954"/>
                    <a:pt x="22749" y="3913"/>
                  </a:cubicBezTo>
                  <a:cubicBezTo>
                    <a:pt x="22729" y="3893"/>
                    <a:pt x="22749" y="3872"/>
                    <a:pt x="22769" y="3832"/>
                  </a:cubicBezTo>
                  <a:cubicBezTo>
                    <a:pt x="22790" y="3852"/>
                    <a:pt x="22830" y="3872"/>
                    <a:pt x="22851" y="3913"/>
                  </a:cubicBezTo>
                  <a:cubicBezTo>
                    <a:pt x="22932" y="3893"/>
                    <a:pt x="23014" y="3872"/>
                    <a:pt x="23095" y="3872"/>
                  </a:cubicBezTo>
                  <a:cubicBezTo>
                    <a:pt x="23136" y="3791"/>
                    <a:pt x="23177" y="3709"/>
                    <a:pt x="23217" y="3648"/>
                  </a:cubicBezTo>
                  <a:cubicBezTo>
                    <a:pt x="23177" y="3506"/>
                    <a:pt x="23136" y="3363"/>
                    <a:pt x="23095" y="3241"/>
                  </a:cubicBezTo>
                  <a:cubicBezTo>
                    <a:pt x="22993" y="3302"/>
                    <a:pt x="22871" y="3282"/>
                    <a:pt x="22769" y="3322"/>
                  </a:cubicBezTo>
                  <a:cubicBezTo>
                    <a:pt x="22769" y="3302"/>
                    <a:pt x="22749" y="3282"/>
                    <a:pt x="22749" y="3261"/>
                  </a:cubicBezTo>
                  <a:cubicBezTo>
                    <a:pt x="22769" y="3241"/>
                    <a:pt x="22790" y="3221"/>
                    <a:pt x="22830" y="3221"/>
                  </a:cubicBezTo>
                  <a:cubicBezTo>
                    <a:pt x="22912" y="3200"/>
                    <a:pt x="22993" y="3200"/>
                    <a:pt x="23075" y="3180"/>
                  </a:cubicBezTo>
                  <a:cubicBezTo>
                    <a:pt x="23034" y="3098"/>
                    <a:pt x="22993" y="2997"/>
                    <a:pt x="22953" y="2915"/>
                  </a:cubicBezTo>
                  <a:cubicBezTo>
                    <a:pt x="22891" y="2895"/>
                    <a:pt x="22851" y="2895"/>
                    <a:pt x="22810" y="2874"/>
                  </a:cubicBezTo>
                  <a:cubicBezTo>
                    <a:pt x="22769" y="2915"/>
                    <a:pt x="22729" y="2935"/>
                    <a:pt x="22647" y="2976"/>
                  </a:cubicBezTo>
                  <a:cubicBezTo>
                    <a:pt x="22667" y="2895"/>
                    <a:pt x="22667" y="2874"/>
                    <a:pt x="22667" y="2834"/>
                  </a:cubicBezTo>
                  <a:cubicBezTo>
                    <a:pt x="22627" y="2773"/>
                    <a:pt x="22505" y="2773"/>
                    <a:pt x="22505" y="2671"/>
                  </a:cubicBezTo>
                  <a:cubicBezTo>
                    <a:pt x="22505" y="2671"/>
                    <a:pt x="22495" y="2662"/>
                    <a:pt x="22489" y="2662"/>
                  </a:cubicBezTo>
                  <a:cubicBezTo>
                    <a:pt x="22486" y="2662"/>
                    <a:pt x="22484" y="2664"/>
                    <a:pt x="22484" y="2671"/>
                  </a:cubicBezTo>
                  <a:cubicBezTo>
                    <a:pt x="22464" y="2691"/>
                    <a:pt x="22423" y="2711"/>
                    <a:pt x="22423" y="2732"/>
                  </a:cubicBezTo>
                  <a:cubicBezTo>
                    <a:pt x="22301" y="2711"/>
                    <a:pt x="22321" y="2549"/>
                    <a:pt x="22199" y="2549"/>
                  </a:cubicBezTo>
                  <a:cubicBezTo>
                    <a:pt x="22138" y="2650"/>
                    <a:pt x="22097" y="2732"/>
                    <a:pt x="22036" y="2813"/>
                  </a:cubicBezTo>
                  <a:cubicBezTo>
                    <a:pt x="21914" y="2834"/>
                    <a:pt x="21792" y="2854"/>
                    <a:pt x="21670" y="2874"/>
                  </a:cubicBezTo>
                  <a:cubicBezTo>
                    <a:pt x="21608" y="2813"/>
                    <a:pt x="21547" y="2773"/>
                    <a:pt x="21486" y="2711"/>
                  </a:cubicBezTo>
                  <a:cubicBezTo>
                    <a:pt x="21507" y="2589"/>
                    <a:pt x="21568" y="2528"/>
                    <a:pt x="21649" y="2467"/>
                  </a:cubicBezTo>
                  <a:cubicBezTo>
                    <a:pt x="21649" y="2447"/>
                    <a:pt x="21649" y="2426"/>
                    <a:pt x="21629" y="2406"/>
                  </a:cubicBezTo>
                  <a:cubicBezTo>
                    <a:pt x="21608" y="2426"/>
                    <a:pt x="21568" y="2447"/>
                    <a:pt x="21527" y="2467"/>
                  </a:cubicBezTo>
                  <a:cubicBezTo>
                    <a:pt x="21486" y="2467"/>
                    <a:pt x="21425" y="2447"/>
                    <a:pt x="21364" y="2406"/>
                  </a:cubicBezTo>
                  <a:lnTo>
                    <a:pt x="21364" y="2406"/>
                  </a:lnTo>
                  <a:cubicBezTo>
                    <a:pt x="21425" y="2569"/>
                    <a:pt x="21466" y="2691"/>
                    <a:pt x="21344" y="2793"/>
                  </a:cubicBezTo>
                  <a:cubicBezTo>
                    <a:pt x="21364" y="2813"/>
                    <a:pt x="21445" y="2813"/>
                    <a:pt x="21384" y="2895"/>
                  </a:cubicBezTo>
                  <a:cubicBezTo>
                    <a:pt x="21299" y="2878"/>
                    <a:pt x="21214" y="2804"/>
                    <a:pt x="21105" y="2804"/>
                  </a:cubicBezTo>
                  <a:cubicBezTo>
                    <a:pt x="21084" y="2804"/>
                    <a:pt x="21062" y="2807"/>
                    <a:pt x="21038" y="2813"/>
                  </a:cubicBezTo>
                  <a:cubicBezTo>
                    <a:pt x="20977" y="2854"/>
                    <a:pt x="20896" y="2935"/>
                    <a:pt x="20794" y="2997"/>
                  </a:cubicBezTo>
                  <a:cubicBezTo>
                    <a:pt x="20733" y="2997"/>
                    <a:pt x="20672" y="2997"/>
                    <a:pt x="20631" y="3017"/>
                  </a:cubicBezTo>
                  <a:cubicBezTo>
                    <a:pt x="20611" y="3139"/>
                    <a:pt x="20468" y="3119"/>
                    <a:pt x="20427" y="3221"/>
                  </a:cubicBezTo>
                  <a:lnTo>
                    <a:pt x="20224" y="3159"/>
                  </a:lnTo>
                  <a:cubicBezTo>
                    <a:pt x="20224" y="3180"/>
                    <a:pt x="20224" y="3200"/>
                    <a:pt x="20224" y="3241"/>
                  </a:cubicBezTo>
                  <a:cubicBezTo>
                    <a:pt x="20200" y="3250"/>
                    <a:pt x="20178" y="3254"/>
                    <a:pt x="20157" y="3254"/>
                  </a:cubicBezTo>
                  <a:cubicBezTo>
                    <a:pt x="20050" y="3254"/>
                    <a:pt x="19975" y="3154"/>
                    <a:pt x="19864" y="3154"/>
                  </a:cubicBezTo>
                  <a:cubicBezTo>
                    <a:pt x="19849" y="3154"/>
                    <a:pt x="19833" y="3155"/>
                    <a:pt x="19816" y="3159"/>
                  </a:cubicBezTo>
                  <a:cubicBezTo>
                    <a:pt x="19837" y="3078"/>
                    <a:pt x="19857" y="3037"/>
                    <a:pt x="19877" y="2997"/>
                  </a:cubicBezTo>
                  <a:cubicBezTo>
                    <a:pt x="19892" y="2993"/>
                    <a:pt x="19906" y="2991"/>
                    <a:pt x="19919" y="2991"/>
                  </a:cubicBezTo>
                  <a:cubicBezTo>
                    <a:pt x="20042" y="2991"/>
                    <a:pt x="20087" y="3141"/>
                    <a:pt x="20186" y="3141"/>
                  </a:cubicBezTo>
                  <a:cubicBezTo>
                    <a:pt x="20192" y="3141"/>
                    <a:pt x="20197" y="3140"/>
                    <a:pt x="20203" y="3139"/>
                  </a:cubicBezTo>
                  <a:cubicBezTo>
                    <a:pt x="20183" y="3017"/>
                    <a:pt x="20061" y="2976"/>
                    <a:pt x="20020" y="2874"/>
                  </a:cubicBezTo>
                  <a:cubicBezTo>
                    <a:pt x="19959" y="2854"/>
                    <a:pt x="19918" y="2854"/>
                    <a:pt x="19857" y="2834"/>
                  </a:cubicBezTo>
                  <a:cubicBezTo>
                    <a:pt x="19857" y="2732"/>
                    <a:pt x="19776" y="2691"/>
                    <a:pt x="19694" y="2630"/>
                  </a:cubicBezTo>
                  <a:cubicBezTo>
                    <a:pt x="19694" y="2630"/>
                    <a:pt x="19694" y="2610"/>
                    <a:pt x="19694" y="2589"/>
                  </a:cubicBezTo>
                  <a:lnTo>
                    <a:pt x="19837" y="2549"/>
                  </a:lnTo>
                  <a:cubicBezTo>
                    <a:pt x="19787" y="2383"/>
                    <a:pt x="19764" y="2339"/>
                    <a:pt x="19605" y="2339"/>
                  </a:cubicBezTo>
                  <a:cubicBezTo>
                    <a:pt x="19568" y="2339"/>
                    <a:pt x="19524" y="2341"/>
                    <a:pt x="19470" y="2345"/>
                  </a:cubicBezTo>
                  <a:cubicBezTo>
                    <a:pt x="19389" y="2386"/>
                    <a:pt x="19307" y="2426"/>
                    <a:pt x="19226" y="2467"/>
                  </a:cubicBezTo>
                  <a:cubicBezTo>
                    <a:pt x="19176" y="2446"/>
                    <a:pt x="19126" y="2437"/>
                    <a:pt x="19078" y="2437"/>
                  </a:cubicBezTo>
                  <a:cubicBezTo>
                    <a:pt x="18989" y="2437"/>
                    <a:pt x="18905" y="2468"/>
                    <a:pt x="18839" y="2508"/>
                  </a:cubicBezTo>
                  <a:cubicBezTo>
                    <a:pt x="18615" y="2650"/>
                    <a:pt x="18411" y="2834"/>
                    <a:pt x="18228" y="3017"/>
                  </a:cubicBezTo>
                  <a:cubicBezTo>
                    <a:pt x="18187" y="3058"/>
                    <a:pt x="18146" y="3098"/>
                    <a:pt x="18126" y="3139"/>
                  </a:cubicBezTo>
                  <a:cubicBezTo>
                    <a:pt x="18167" y="3221"/>
                    <a:pt x="18187" y="3282"/>
                    <a:pt x="18228" y="3322"/>
                  </a:cubicBezTo>
                  <a:cubicBezTo>
                    <a:pt x="18289" y="3363"/>
                    <a:pt x="18330" y="3424"/>
                    <a:pt x="18309" y="3506"/>
                  </a:cubicBezTo>
                  <a:cubicBezTo>
                    <a:pt x="18309" y="3506"/>
                    <a:pt x="18350" y="3526"/>
                    <a:pt x="18350" y="3546"/>
                  </a:cubicBezTo>
                  <a:cubicBezTo>
                    <a:pt x="18403" y="3476"/>
                    <a:pt x="18441" y="3420"/>
                    <a:pt x="18530" y="3420"/>
                  </a:cubicBezTo>
                  <a:cubicBezTo>
                    <a:pt x="18543" y="3420"/>
                    <a:pt x="18558" y="3422"/>
                    <a:pt x="18574" y="3424"/>
                  </a:cubicBezTo>
                  <a:cubicBezTo>
                    <a:pt x="18635" y="3445"/>
                    <a:pt x="18737" y="3485"/>
                    <a:pt x="18798" y="3506"/>
                  </a:cubicBezTo>
                  <a:cubicBezTo>
                    <a:pt x="18879" y="3485"/>
                    <a:pt x="18920" y="3485"/>
                    <a:pt x="18961" y="3465"/>
                  </a:cubicBezTo>
                  <a:cubicBezTo>
                    <a:pt x="18981" y="3465"/>
                    <a:pt x="18981" y="3485"/>
                    <a:pt x="19002" y="3485"/>
                  </a:cubicBezTo>
                  <a:cubicBezTo>
                    <a:pt x="18961" y="3526"/>
                    <a:pt x="18941" y="3567"/>
                    <a:pt x="18920" y="3587"/>
                  </a:cubicBezTo>
                  <a:cubicBezTo>
                    <a:pt x="18961" y="3770"/>
                    <a:pt x="19063" y="3913"/>
                    <a:pt x="19083" y="4076"/>
                  </a:cubicBezTo>
                  <a:cubicBezTo>
                    <a:pt x="19002" y="4117"/>
                    <a:pt x="18920" y="4178"/>
                    <a:pt x="18839" y="4239"/>
                  </a:cubicBezTo>
                  <a:cubicBezTo>
                    <a:pt x="18839" y="4300"/>
                    <a:pt x="18839" y="4381"/>
                    <a:pt x="18859" y="4442"/>
                  </a:cubicBezTo>
                  <a:cubicBezTo>
                    <a:pt x="18778" y="4483"/>
                    <a:pt x="18737" y="4504"/>
                    <a:pt x="18655" y="4524"/>
                  </a:cubicBezTo>
                  <a:cubicBezTo>
                    <a:pt x="18696" y="4605"/>
                    <a:pt x="18737" y="4646"/>
                    <a:pt x="18778" y="4707"/>
                  </a:cubicBezTo>
                  <a:lnTo>
                    <a:pt x="18615" y="4707"/>
                  </a:lnTo>
                  <a:cubicBezTo>
                    <a:pt x="18594" y="4748"/>
                    <a:pt x="18574" y="4789"/>
                    <a:pt x="18533" y="4829"/>
                  </a:cubicBezTo>
                  <a:lnTo>
                    <a:pt x="18431" y="4829"/>
                  </a:lnTo>
                  <a:cubicBezTo>
                    <a:pt x="18370" y="4768"/>
                    <a:pt x="18452" y="4667"/>
                    <a:pt x="18350" y="4667"/>
                  </a:cubicBezTo>
                  <a:cubicBezTo>
                    <a:pt x="18289" y="4728"/>
                    <a:pt x="18248" y="4789"/>
                    <a:pt x="18207" y="4850"/>
                  </a:cubicBezTo>
                  <a:cubicBezTo>
                    <a:pt x="18167" y="4809"/>
                    <a:pt x="18146" y="4789"/>
                    <a:pt x="18126" y="4748"/>
                  </a:cubicBezTo>
                  <a:lnTo>
                    <a:pt x="17902" y="4748"/>
                  </a:lnTo>
                  <a:cubicBezTo>
                    <a:pt x="17841" y="4809"/>
                    <a:pt x="17800" y="4850"/>
                    <a:pt x="17759" y="4891"/>
                  </a:cubicBezTo>
                  <a:cubicBezTo>
                    <a:pt x="17780" y="4992"/>
                    <a:pt x="17902" y="5074"/>
                    <a:pt x="17780" y="5196"/>
                  </a:cubicBezTo>
                  <a:cubicBezTo>
                    <a:pt x="17759" y="5196"/>
                    <a:pt x="17719" y="5176"/>
                    <a:pt x="17698" y="5176"/>
                  </a:cubicBezTo>
                  <a:cubicBezTo>
                    <a:pt x="17678" y="5094"/>
                    <a:pt x="17678" y="5033"/>
                    <a:pt x="17657" y="4972"/>
                  </a:cubicBezTo>
                  <a:cubicBezTo>
                    <a:pt x="17637" y="4891"/>
                    <a:pt x="17617" y="4829"/>
                    <a:pt x="17596" y="4768"/>
                  </a:cubicBezTo>
                  <a:cubicBezTo>
                    <a:pt x="17657" y="4728"/>
                    <a:pt x="17698" y="4707"/>
                    <a:pt x="17719" y="4707"/>
                  </a:cubicBezTo>
                  <a:cubicBezTo>
                    <a:pt x="17739" y="4605"/>
                    <a:pt x="17698" y="4585"/>
                    <a:pt x="17637" y="4544"/>
                  </a:cubicBezTo>
                  <a:cubicBezTo>
                    <a:pt x="17556" y="4524"/>
                    <a:pt x="17535" y="4442"/>
                    <a:pt x="17515" y="4381"/>
                  </a:cubicBezTo>
                  <a:cubicBezTo>
                    <a:pt x="17515" y="4320"/>
                    <a:pt x="17495" y="4259"/>
                    <a:pt x="17495" y="4178"/>
                  </a:cubicBezTo>
                  <a:cubicBezTo>
                    <a:pt x="17433" y="4198"/>
                    <a:pt x="17393" y="4218"/>
                    <a:pt x="17332" y="4239"/>
                  </a:cubicBezTo>
                  <a:cubicBezTo>
                    <a:pt x="17311" y="4239"/>
                    <a:pt x="17291" y="4218"/>
                    <a:pt x="17271" y="4218"/>
                  </a:cubicBezTo>
                  <a:cubicBezTo>
                    <a:pt x="17250" y="4259"/>
                    <a:pt x="17250" y="4280"/>
                    <a:pt x="17250" y="4300"/>
                  </a:cubicBezTo>
                  <a:cubicBezTo>
                    <a:pt x="17189" y="4300"/>
                    <a:pt x="17148" y="4300"/>
                    <a:pt x="17128" y="4280"/>
                  </a:cubicBezTo>
                  <a:cubicBezTo>
                    <a:pt x="16924" y="4524"/>
                    <a:pt x="16741" y="4748"/>
                    <a:pt x="16558" y="4972"/>
                  </a:cubicBezTo>
                  <a:cubicBezTo>
                    <a:pt x="16598" y="5033"/>
                    <a:pt x="16619" y="5074"/>
                    <a:pt x="16639" y="5115"/>
                  </a:cubicBezTo>
                  <a:lnTo>
                    <a:pt x="16619" y="5115"/>
                  </a:lnTo>
                  <a:cubicBezTo>
                    <a:pt x="16782" y="5135"/>
                    <a:pt x="16924" y="5155"/>
                    <a:pt x="16924" y="5339"/>
                  </a:cubicBezTo>
                  <a:lnTo>
                    <a:pt x="17026" y="5339"/>
                  </a:lnTo>
                  <a:lnTo>
                    <a:pt x="17067" y="5257"/>
                  </a:lnTo>
                  <a:cubicBezTo>
                    <a:pt x="17108" y="5277"/>
                    <a:pt x="17148" y="5277"/>
                    <a:pt x="17169" y="5277"/>
                  </a:cubicBezTo>
                  <a:lnTo>
                    <a:pt x="17291" y="5277"/>
                  </a:lnTo>
                  <a:cubicBezTo>
                    <a:pt x="17311" y="5196"/>
                    <a:pt x="17250" y="5196"/>
                    <a:pt x="17209" y="5176"/>
                  </a:cubicBezTo>
                  <a:cubicBezTo>
                    <a:pt x="17148" y="5135"/>
                    <a:pt x="17087" y="5074"/>
                    <a:pt x="17128" y="4972"/>
                  </a:cubicBezTo>
                  <a:lnTo>
                    <a:pt x="17128" y="4972"/>
                  </a:lnTo>
                  <a:cubicBezTo>
                    <a:pt x="17248" y="5052"/>
                    <a:pt x="17329" y="5132"/>
                    <a:pt x="17429" y="5213"/>
                  </a:cubicBezTo>
                  <a:lnTo>
                    <a:pt x="17429" y="5213"/>
                  </a:lnTo>
                  <a:cubicBezTo>
                    <a:pt x="17424" y="5214"/>
                    <a:pt x="17418" y="5215"/>
                    <a:pt x="17413" y="5216"/>
                  </a:cubicBezTo>
                  <a:cubicBezTo>
                    <a:pt x="17454" y="5257"/>
                    <a:pt x="17495" y="5318"/>
                    <a:pt x="17535" y="5359"/>
                  </a:cubicBezTo>
                  <a:cubicBezTo>
                    <a:pt x="17596" y="5359"/>
                    <a:pt x="17657" y="5379"/>
                    <a:pt x="17719" y="5379"/>
                  </a:cubicBezTo>
                  <a:cubicBezTo>
                    <a:pt x="17759" y="5481"/>
                    <a:pt x="17800" y="5563"/>
                    <a:pt x="17820" y="5664"/>
                  </a:cubicBezTo>
                  <a:cubicBezTo>
                    <a:pt x="17780" y="5848"/>
                    <a:pt x="17780" y="5848"/>
                    <a:pt x="17678" y="5909"/>
                  </a:cubicBezTo>
                  <a:cubicBezTo>
                    <a:pt x="17637" y="5888"/>
                    <a:pt x="17596" y="5868"/>
                    <a:pt x="17515" y="5848"/>
                  </a:cubicBezTo>
                  <a:cubicBezTo>
                    <a:pt x="17515" y="5868"/>
                    <a:pt x="17515" y="5909"/>
                    <a:pt x="17495" y="5929"/>
                  </a:cubicBezTo>
                  <a:cubicBezTo>
                    <a:pt x="17454" y="5950"/>
                    <a:pt x="17393" y="5950"/>
                    <a:pt x="17332" y="5970"/>
                  </a:cubicBezTo>
                  <a:cubicBezTo>
                    <a:pt x="17352" y="6092"/>
                    <a:pt x="17393" y="6194"/>
                    <a:pt x="17413" y="6296"/>
                  </a:cubicBezTo>
                  <a:cubicBezTo>
                    <a:pt x="17372" y="6316"/>
                    <a:pt x="17332" y="6336"/>
                    <a:pt x="17291" y="6377"/>
                  </a:cubicBezTo>
                  <a:cubicBezTo>
                    <a:pt x="17271" y="6316"/>
                    <a:pt x="17250" y="6275"/>
                    <a:pt x="17230" y="6235"/>
                  </a:cubicBezTo>
                  <a:cubicBezTo>
                    <a:pt x="17169" y="6194"/>
                    <a:pt x="17128" y="6153"/>
                    <a:pt x="17047" y="6112"/>
                  </a:cubicBezTo>
                  <a:cubicBezTo>
                    <a:pt x="17026" y="6296"/>
                    <a:pt x="16904" y="6377"/>
                    <a:pt x="16802" y="6479"/>
                  </a:cubicBezTo>
                  <a:cubicBezTo>
                    <a:pt x="16721" y="6459"/>
                    <a:pt x="16660" y="6459"/>
                    <a:pt x="16598" y="6438"/>
                  </a:cubicBezTo>
                  <a:cubicBezTo>
                    <a:pt x="16558" y="6499"/>
                    <a:pt x="16537" y="6540"/>
                    <a:pt x="16497" y="6601"/>
                  </a:cubicBezTo>
                  <a:cubicBezTo>
                    <a:pt x="16456" y="6601"/>
                    <a:pt x="16415" y="6601"/>
                    <a:pt x="16395" y="6622"/>
                  </a:cubicBezTo>
                  <a:cubicBezTo>
                    <a:pt x="16374" y="6662"/>
                    <a:pt x="16374" y="6683"/>
                    <a:pt x="16354" y="6703"/>
                  </a:cubicBezTo>
                  <a:cubicBezTo>
                    <a:pt x="16334" y="6744"/>
                    <a:pt x="16334" y="6785"/>
                    <a:pt x="16293" y="6866"/>
                  </a:cubicBezTo>
                  <a:cubicBezTo>
                    <a:pt x="16232" y="6785"/>
                    <a:pt x="16212" y="6723"/>
                    <a:pt x="16130" y="6642"/>
                  </a:cubicBezTo>
                  <a:lnTo>
                    <a:pt x="16130" y="6642"/>
                  </a:lnTo>
                  <a:cubicBezTo>
                    <a:pt x="16232" y="6662"/>
                    <a:pt x="16273" y="6683"/>
                    <a:pt x="16334" y="6703"/>
                  </a:cubicBezTo>
                  <a:cubicBezTo>
                    <a:pt x="16273" y="6581"/>
                    <a:pt x="16252" y="6419"/>
                    <a:pt x="16091" y="6398"/>
                  </a:cubicBezTo>
                  <a:lnTo>
                    <a:pt x="16091" y="6398"/>
                  </a:lnTo>
                  <a:cubicBezTo>
                    <a:pt x="16096" y="6432"/>
                    <a:pt x="16110" y="6466"/>
                    <a:pt x="16110" y="6499"/>
                  </a:cubicBezTo>
                  <a:cubicBezTo>
                    <a:pt x="16036" y="6549"/>
                    <a:pt x="15969" y="6576"/>
                    <a:pt x="15892" y="6576"/>
                  </a:cubicBezTo>
                  <a:cubicBezTo>
                    <a:pt x="15842" y="6576"/>
                    <a:pt x="15787" y="6564"/>
                    <a:pt x="15723" y="6540"/>
                  </a:cubicBezTo>
                  <a:cubicBezTo>
                    <a:pt x="15804" y="6499"/>
                    <a:pt x="15845" y="6459"/>
                    <a:pt x="15886" y="6438"/>
                  </a:cubicBezTo>
                  <a:lnTo>
                    <a:pt x="15886" y="6438"/>
                  </a:lnTo>
                  <a:cubicBezTo>
                    <a:pt x="15868" y="6443"/>
                    <a:pt x="15854" y="6446"/>
                    <a:pt x="15841" y="6446"/>
                  </a:cubicBezTo>
                  <a:cubicBezTo>
                    <a:pt x="15752" y="6446"/>
                    <a:pt x="15776" y="6329"/>
                    <a:pt x="15723" y="6275"/>
                  </a:cubicBezTo>
                  <a:cubicBezTo>
                    <a:pt x="15682" y="6336"/>
                    <a:pt x="15641" y="6398"/>
                    <a:pt x="15601" y="6459"/>
                  </a:cubicBezTo>
                  <a:cubicBezTo>
                    <a:pt x="15478" y="6622"/>
                    <a:pt x="15336" y="6785"/>
                    <a:pt x="15234" y="6968"/>
                  </a:cubicBezTo>
                  <a:cubicBezTo>
                    <a:pt x="15112" y="7151"/>
                    <a:pt x="14969" y="7294"/>
                    <a:pt x="14867" y="7477"/>
                  </a:cubicBezTo>
                  <a:cubicBezTo>
                    <a:pt x="14786" y="7620"/>
                    <a:pt x="14704" y="7782"/>
                    <a:pt x="14623" y="7925"/>
                  </a:cubicBezTo>
                  <a:cubicBezTo>
                    <a:pt x="14609" y="7939"/>
                    <a:pt x="14595" y="7963"/>
                    <a:pt x="14561" y="7963"/>
                  </a:cubicBezTo>
                  <a:cubicBezTo>
                    <a:pt x="14545" y="7963"/>
                    <a:pt x="14526" y="7958"/>
                    <a:pt x="14501" y="7945"/>
                  </a:cubicBezTo>
                  <a:cubicBezTo>
                    <a:pt x="14623" y="7538"/>
                    <a:pt x="14745" y="7110"/>
                    <a:pt x="14867" y="6662"/>
                  </a:cubicBezTo>
                  <a:cubicBezTo>
                    <a:pt x="14786" y="6662"/>
                    <a:pt x="14745" y="6642"/>
                    <a:pt x="14684" y="6642"/>
                  </a:cubicBezTo>
                  <a:cubicBezTo>
                    <a:pt x="14643" y="6581"/>
                    <a:pt x="14603" y="6540"/>
                    <a:pt x="14542" y="6459"/>
                  </a:cubicBezTo>
                  <a:cubicBezTo>
                    <a:pt x="14582" y="6296"/>
                    <a:pt x="14582" y="6112"/>
                    <a:pt x="14704" y="5950"/>
                  </a:cubicBezTo>
                  <a:cubicBezTo>
                    <a:pt x="14664" y="5746"/>
                    <a:pt x="14847" y="5603"/>
                    <a:pt x="14806" y="5400"/>
                  </a:cubicBezTo>
                  <a:cubicBezTo>
                    <a:pt x="14928" y="5359"/>
                    <a:pt x="15010" y="5318"/>
                    <a:pt x="14990" y="5196"/>
                  </a:cubicBezTo>
                  <a:cubicBezTo>
                    <a:pt x="14990" y="5176"/>
                    <a:pt x="15010" y="5135"/>
                    <a:pt x="15030" y="5115"/>
                  </a:cubicBezTo>
                  <a:cubicBezTo>
                    <a:pt x="15010" y="5053"/>
                    <a:pt x="14969" y="4992"/>
                    <a:pt x="15030" y="4952"/>
                  </a:cubicBezTo>
                  <a:cubicBezTo>
                    <a:pt x="15046" y="4946"/>
                    <a:pt x="15061" y="4944"/>
                    <a:pt x="15077" y="4944"/>
                  </a:cubicBezTo>
                  <a:cubicBezTo>
                    <a:pt x="15158" y="4944"/>
                    <a:pt x="15233" y="5008"/>
                    <a:pt x="15323" y="5008"/>
                  </a:cubicBezTo>
                  <a:cubicBezTo>
                    <a:pt x="15347" y="5008"/>
                    <a:pt x="15371" y="5003"/>
                    <a:pt x="15397" y="4992"/>
                  </a:cubicBezTo>
                  <a:cubicBezTo>
                    <a:pt x="15397" y="4911"/>
                    <a:pt x="15377" y="4809"/>
                    <a:pt x="15377" y="4728"/>
                  </a:cubicBezTo>
                  <a:cubicBezTo>
                    <a:pt x="15417" y="4707"/>
                    <a:pt x="15438" y="4687"/>
                    <a:pt x="15478" y="4667"/>
                  </a:cubicBezTo>
                  <a:cubicBezTo>
                    <a:pt x="15458" y="4585"/>
                    <a:pt x="15458" y="4524"/>
                    <a:pt x="15458" y="4483"/>
                  </a:cubicBezTo>
                  <a:cubicBezTo>
                    <a:pt x="15499" y="4422"/>
                    <a:pt x="15539" y="4402"/>
                    <a:pt x="15580" y="4361"/>
                  </a:cubicBezTo>
                  <a:cubicBezTo>
                    <a:pt x="15601" y="4259"/>
                    <a:pt x="15641" y="4157"/>
                    <a:pt x="15621" y="4096"/>
                  </a:cubicBezTo>
                  <a:cubicBezTo>
                    <a:pt x="15580" y="3974"/>
                    <a:pt x="15682" y="3913"/>
                    <a:pt x="15662" y="3811"/>
                  </a:cubicBezTo>
                  <a:cubicBezTo>
                    <a:pt x="15621" y="3689"/>
                    <a:pt x="15601" y="3567"/>
                    <a:pt x="15560" y="3445"/>
                  </a:cubicBezTo>
                  <a:cubicBezTo>
                    <a:pt x="15580" y="3343"/>
                    <a:pt x="15682" y="3261"/>
                    <a:pt x="15621" y="3119"/>
                  </a:cubicBezTo>
                  <a:cubicBezTo>
                    <a:pt x="15539" y="3119"/>
                    <a:pt x="15458" y="3098"/>
                    <a:pt x="15377" y="3098"/>
                  </a:cubicBezTo>
                  <a:cubicBezTo>
                    <a:pt x="15397" y="3139"/>
                    <a:pt x="15417" y="3200"/>
                    <a:pt x="15438" y="3282"/>
                  </a:cubicBezTo>
                  <a:cubicBezTo>
                    <a:pt x="15377" y="3241"/>
                    <a:pt x="15336" y="3221"/>
                    <a:pt x="15295" y="3200"/>
                  </a:cubicBezTo>
                  <a:cubicBezTo>
                    <a:pt x="15234" y="3139"/>
                    <a:pt x="15234" y="3058"/>
                    <a:pt x="15234" y="2956"/>
                  </a:cubicBezTo>
                  <a:lnTo>
                    <a:pt x="15234" y="2956"/>
                  </a:lnTo>
                  <a:cubicBezTo>
                    <a:pt x="15295" y="3017"/>
                    <a:pt x="15336" y="3058"/>
                    <a:pt x="15397" y="3098"/>
                  </a:cubicBezTo>
                  <a:cubicBezTo>
                    <a:pt x="15356" y="3017"/>
                    <a:pt x="15315" y="2935"/>
                    <a:pt x="15275" y="2854"/>
                  </a:cubicBezTo>
                  <a:cubicBezTo>
                    <a:pt x="15193" y="2834"/>
                    <a:pt x="15112" y="2793"/>
                    <a:pt x="15030" y="2773"/>
                  </a:cubicBezTo>
                  <a:cubicBezTo>
                    <a:pt x="14990" y="2813"/>
                    <a:pt x="14949" y="2854"/>
                    <a:pt x="14928" y="2895"/>
                  </a:cubicBezTo>
                  <a:cubicBezTo>
                    <a:pt x="14806" y="2854"/>
                    <a:pt x="14867" y="2752"/>
                    <a:pt x="14827" y="2671"/>
                  </a:cubicBezTo>
                  <a:lnTo>
                    <a:pt x="14827" y="2671"/>
                  </a:lnTo>
                  <a:cubicBezTo>
                    <a:pt x="14725" y="2732"/>
                    <a:pt x="14562" y="2711"/>
                    <a:pt x="14521" y="2773"/>
                  </a:cubicBezTo>
                  <a:cubicBezTo>
                    <a:pt x="14460" y="2874"/>
                    <a:pt x="14440" y="2935"/>
                    <a:pt x="14419" y="2976"/>
                  </a:cubicBezTo>
                  <a:cubicBezTo>
                    <a:pt x="14379" y="2956"/>
                    <a:pt x="14338" y="2956"/>
                    <a:pt x="14297" y="2935"/>
                  </a:cubicBezTo>
                  <a:cubicBezTo>
                    <a:pt x="14216" y="2976"/>
                    <a:pt x="14155" y="3037"/>
                    <a:pt x="14094" y="3098"/>
                  </a:cubicBezTo>
                  <a:cubicBezTo>
                    <a:pt x="14094" y="3139"/>
                    <a:pt x="14094" y="3180"/>
                    <a:pt x="14073" y="3221"/>
                  </a:cubicBezTo>
                  <a:lnTo>
                    <a:pt x="13971" y="3221"/>
                  </a:lnTo>
                  <a:cubicBezTo>
                    <a:pt x="13992" y="3282"/>
                    <a:pt x="14012" y="3343"/>
                    <a:pt x="14012" y="3383"/>
                  </a:cubicBezTo>
                  <a:cubicBezTo>
                    <a:pt x="13910" y="3424"/>
                    <a:pt x="13808" y="3445"/>
                    <a:pt x="13707" y="3485"/>
                  </a:cubicBezTo>
                  <a:cubicBezTo>
                    <a:pt x="13707" y="3445"/>
                    <a:pt x="13707" y="3404"/>
                    <a:pt x="13707" y="3363"/>
                  </a:cubicBezTo>
                  <a:cubicBezTo>
                    <a:pt x="13625" y="3322"/>
                    <a:pt x="13523" y="3282"/>
                    <a:pt x="13421" y="3241"/>
                  </a:cubicBezTo>
                  <a:cubicBezTo>
                    <a:pt x="13360" y="3180"/>
                    <a:pt x="13299" y="3119"/>
                    <a:pt x="13299" y="3017"/>
                  </a:cubicBezTo>
                  <a:cubicBezTo>
                    <a:pt x="13299" y="2935"/>
                    <a:pt x="13279" y="2935"/>
                    <a:pt x="13177" y="2895"/>
                  </a:cubicBezTo>
                  <a:lnTo>
                    <a:pt x="13177" y="2895"/>
                  </a:lnTo>
                  <a:cubicBezTo>
                    <a:pt x="13197" y="2976"/>
                    <a:pt x="13197" y="3058"/>
                    <a:pt x="13218" y="3139"/>
                  </a:cubicBezTo>
                  <a:cubicBezTo>
                    <a:pt x="13218" y="3159"/>
                    <a:pt x="13197" y="3180"/>
                    <a:pt x="13197" y="3200"/>
                  </a:cubicBezTo>
                  <a:cubicBezTo>
                    <a:pt x="13157" y="3180"/>
                    <a:pt x="13116" y="3180"/>
                    <a:pt x="13034" y="3180"/>
                  </a:cubicBezTo>
                  <a:cubicBezTo>
                    <a:pt x="13055" y="3261"/>
                    <a:pt x="13055" y="3322"/>
                    <a:pt x="13055" y="3404"/>
                  </a:cubicBezTo>
                  <a:cubicBezTo>
                    <a:pt x="13034" y="3404"/>
                    <a:pt x="13014" y="3383"/>
                    <a:pt x="12973" y="3363"/>
                  </a:cubicBezTo>
                  <a:cubicBezTo>
                    <a:pt x="12810" y="3709"/>
                    <a:pt x="12709" y="4056"/>
                    <a:pt x="12607" y="4442"/>
                  </a:cubicBezTo>
                  <a:cubicBezTo>
                    <a:pt x="12588" y="4433"/>
                    <a:pt x="12570" y="4430"/>
                    <a:pt x="12551" y="4430"/>
                  </a:cubicBezTo>
                  <a:cubicBezTo>
                    <a:pt x="12519" y="4430"/>
                    <a:pt x="12486" y="4440"/>
                    <a:pt x="12453" y="4440"/>
                  </a:cubicBezTo>
                  <a:cubicBezTo>
                    <a:pt x="12423" y="4440"/>
                    <a:pt x="12393" y="4432"/>
                    <a:pt x="12362" y="4402"/>
                  </a:cubicBezTo>
                  <a:cubicBezTo>
                    <a:pt x="12341" y="4380"/>
                    <a:pt x="12317" y="4372"/>
                    <a:pt x="12293" y="4372"/>
                  </a:cubicBezTo>
                  <a:cubicBezTo>
                    <a:pt x="12247" y="4372"/>
                    <a:pt x="12199" y="4403"/>
                    <a:pt x="12159" y="4442"/>
                  </a:cubicBezTo>
                  <a:cubicBezTo>
                    <a:pt x="12159" y="4442"/>
                    <a:pt x="12159" y="4463"/>
                    <a:pt x="12138" y="4483"/>
                  </a:cubicBezTo>
                  <a:cubicBezTo>
                    <a:pt x="12159" y="4483"/>
                    <a:pt x="12261" y="4565"/>
                    <a:pt x="12261" y="4565"/>
                  </a:cubicBezTo>
                  <a:cubicBezTo>
                    <a:pt x="12179" y="4728"/>
                    <a:pt x="12016" y="4687"/>
                    <a:pt x="11874" y="4728"/>
                  </a:cubicBezTo>
                  <a:cubicBezTo>
                    <a:pt x="11853" y="4768"/>
                    <a:pt x="11833" y="4809"/>
                    <a:pt x="11813" y="4850"/>
                  </a:cubicBezTo>
                  <a:cubicBezTo>
                    <a:pt x="11832" y="4860"/>
                    <a:pt x="11849" y="4864"/>
                    <a:pt x="11864" y="4864"/>
                  </a:cubicBezTo>
                  <a:cubicBezTo>
                    <a:pt x="11938" y="4864"/>
                    <a:pt x="11970" y="4767"/>
                    <a:pt x="12057" y="4767"/>
                  </a:cubicBezTo>
                  <a:cubicBezTo>
                    <a:pt x="12063" y="4767"/>
                    <a:pt x="12070" y="4767"/>
                    <a:pt x="12077" y="4768"/>
                  </a:cubicBezTo>
                  <a:cubicBezTo>
                    <a:pt x="12077" y="4768"/>
                    <a:pt x="12091" y="4782"/>
                    <a:pt x="12108" y="4799"/>
                  </a:cubicBezTo>
                  <a:lnTo>
                    <a:pt x="12108" y="4799"/>
                  </a:lnTo>
                  <a:cubicBezTo>
                    <a:pt x="11989" y="4918"/>
                    <a:pt x="11872" y="5038"/>
                    <a:pt x="11813" y="5196"/>
                  </a:cubicBezTo>
                  <a:cubicBezTo>
                    <a:pt x="11853" y="5216"/>
                    <a:pt x="11894" y="5237"/>
                    <a:pt x="11955" y="5277"/>
                  </a:cubicBezTo>
                  <a:cubicBezTo>
                    <a:pt x="11894" y="5339"/>
                    <a:pt x="11833" y="5400"/>
                    <a:pt x="11792" y="5461"/>
                  </a:cubicBezTo>
                  <a:cubicBezTo>
                    <a:pt x="11772" y="5420"/>
                    <a:pt x="11751" y="5420"/>
                    <a:pt x="11751" y="5400"/>
                  </a:cubicBezTo>
                  <a:cubicBezTo>
                    <a:pt x="11772" y="5339"/>
                    <a:pt x="11792" y="5298"/>
                    <a:pt x="11792" y="5237"/>
                  </a:cubicBezTo>
                  <a:lnTo>
                    <a:pt x="11792" y="5237"/>
                  </a:lnTo>
                  <a:cubicBezTo>
                    <a:pt x="11711" y="5257"/>
                    <a:pt x="11609" y="5277"/>
                    <a:pt x="11507" y="5298"/>
                  </a:cubicBezTo>
                  <a:cubicBezTo>
                    <a:pt x="11507" y="5359"/>
                    <a:pt x="11487" y="5400"/>
                    <a:pt x="11487" y="5461"/>
                  </a:cubicBezTo>
                  <a:cubicBezTo>
                    <a:pt x="11548" y="5440"/>
                    <a:pt x="11568" y="5420"/>
                    <a:pt x="11629" y="5379"/>
                  </a:cubicBezTo>
                  <a:cubicBezTo>
                    <a:pt x="11650" y="5440"/>
                    <a:pt x="11670" y="5481"/>
                    <a:pt x="11690" y="5542"/>
                  </a:cubicBezTo>
                  <a:cubicBezTo>
                    <a:pt x="11650" y="5542"/>
                    <a:pt x="11609" y="5563"/>
                    <a:pt x="11568" y="5583"/>
                  </a:cubicBezTo>
                  <a:cubicBezTo>
                    <a:pt x="11527" y="5664"/>
                    <a:pt x="11466" y="5746"/>
                    <a:pt x="11405" y="5848"/>
                  </a:cubicBezTo>
                  <a:cubicBezTo>
                    <a:pt x="11426" y="5888"/>
                    <a:pt x="11446" y="5909"/>
                    <a:pt x="11446" y="5950"/>
                  </a:cubicBezTo>
                  <a:cubicBezTo>
                    <a:pt x="11405" y="5970"/>
                    <a:pt x="11365" y="5970"/>
                    <a:pt x="11344" y="5970"/>
                  </a:cubicBezTo>
                  <a:cubicBezTo>
                    <a:pt x="11283" y="6031"/>
                    <a:pt x="11242" y="6072"/>
                    <a:pt x="11181" y="6133"/>
                  </a:cubicBezTo>
                  <a:cubicBezTo>
                    <a:pt x="11100" y="6112"/>
                    <a:pt x="11018" y="6092"/>
                    <a:pt x="10957" y="6072"/>
                  </a:cubicBezTo>
                  <a:lnTo>
                    <a:pt x="10957" y="6072"/>
                  </a:lnTo>
                  <a:cubicBezTo>
                    <a:pt x="10957" y="6133"/>
                    <a:pt x="10978" y="6194"/>
                    <a:pt x="10998" y="6255"/>
                  </a:cubicBezTo>
                  <a:cubicBezTo>
                    <a:pt x="10978" y="6296"/>
                    <a:pt x="10957" y="6316"/>
                    <a:pt x="10937" y="6336"/>
                  </a:cubicBezTo>
                  <a:cubicBezTo>
                    <a:pt x="10937" y="6336"/>
                    <a:pt x="11039" y="6479"/>
                    <a:pt x="11039" y="6479"/>
                  </a:cubicBezTo>
                  <a:cubicBezTo>
                    <a:pt x="11024" y="6493"/>
                    <a:pt x="11010" y="6508"/>
                    <a:pt x="10995" y="6508"/>
                  </a:cubicBezTo>
                  <a:cubicBezTo>
                    <a:pt x="10989" y="6508"/>
                    <a:pt x="10984" y="6505"/>
                    <a:pt x="10978" y="6499"/>
                  </a:cubicBezTo>
                  <a:cubicBezTo>
                    <a:pt x="10876" y="6499"/>
                    <a:pt x="10876" y="6499"/>
                    <a:pt x="10774" y="6398"/>
                  </a:cubicBezTo>
                  <a:cubicBezTo>
                    <a:pt x="10815" y="6296"/>
                    <a:pt x="10855" y="6194"/>
                    <a:pt x="10876" y="6092"/>
                  </a:cubicBezTo>
                  <a:cubicBezTo>
                    <a:pt x="10896" y="6092"/>
                    <a:pt x="10937" y="6092"/>
                    <a:pt x="10957" y="6072"/>
                  </a:cubicBezTo>
                  <a:cubicBezTo>
                    <a:pt x="10916" y="6072"/>
                    <a:pt x="10855" y="6051"/>
                    <a:pt x="10815" y="6051"/>
                  </a:cubicBezTo>
                  <a:cubicBezTo>
                    <a:pt x="10855" y="5990"/>
                    <a:pt x="10896" y="5950"/>
                    <a:pt x="10937" y="5909"/>
                  </a:cubicBezTo>
                  <a:cubicBezTo>
                    <a:pt x="10937" y="5827"/>
                    <a:pt x="10957" y="5766"/>
                    <a:pt x="10957" y="5726"/>
                  </a:cubicBezTo>
                  <a:cubicBezTo>
                    <a:pt x="10978" y="5726"/>
                    <a:pt x="10998" y="5726"/>
                    <a:pt x="10998" y="5705"/>
                  </a:cubicBezTo>
                  <a:cubicBezTo>
                    <a:pt x="11018" y="5787"/>
                    <a:pt x="11059" y="5848"/>
                    <a:pt x="11079" y="5909"/>
                  </a:cubicBezTo>
                  <a:cubicBezTo>
                    <a:pt x="11100" y="5909"/>
                    <a:pt x="11120" y="5888"/>
                    <a:pt x="11140" y="5888"/>
                  </a:cubicBezTo>
                  <a:cubicBezTo>
                    <a:pt x="11140" y="5848"/>
                    <a:pt x="11100" y="5787"/>
                    <a:pt x="11161" y="5766"/>
                  </a:cubicBezTo>
                  <a:cubicBezTo>
                    <a:pt x="11222" y="5766"/>
                    <a:pt x="11263" y="5787"/>
                    <a:pt x="11303" y="5807"/>
                  </a:cubicBezTo>
                  <a:cubicBezTo>
                    <a:pt x="11365" y="5644"/>
                    <a:pt x="11283" y="5481"/>
                    <a:pt x="11324" y="5339"/>
                  </a:cubicBezTo>
                  <a:cubicBezTo>
                    <a:pt x="11324" y="5323"/>
                    <a:pt x="11324" y="5307"/>
                    <a:pt x="11314" y="5291"/>
                  </a:cubicBezTo>
                  <a:lnTo>
                    <a:pt x="11314" y="5291"/>
                  </a:lnTo>
                  <a:cubicBezTo>
                    <a:pt x="11372" y="5252"/>
                    <a:pt x="11428" y="5214"/>
                    <a:pt x="11466" y="5176"/>
                  </a:cubicBezTo>
                  <a:cubicBezTo>
                    <a:pt x="11466" y="5115"/>
                    <a:pt x="11466" y="5053"/>
                    <a:pt x="11466" y="5013"/>
                  </a:cubicBezTo>
                  <a:cubicBezTo>
                    <a:pt x="11507" y="5013"/>
                    <a:pt x="11568" y="4992"/>
                    <a:pt x="11589" y="4992"/>
                  </a:cubicBezTo>
                  <a:cubicBezTo>
                    <a:pt x="11670" y="4850"/>
                    <a:pt x="11751" y="4728"/>
                    <a:pt x="11813" y="4605"/>
                  </a:cubicBezTo>
                  <a:lnTo>
                    <a:pt x="11711" y="4605"/>
                  </a:lnTo>
                  <a:cubicBezTo>
                    <a:pt x="11690" y="4565"/>
                    <a:pt x="11650" y="4524"/>
                    <a:pt x="11609" y="4483"/>
                  </a:cubicBezTo>
                  <a:cubicBezTo>
                    <a:pt x="11487" y="4524"/>
                    <a:pt x="11365" y="4585"/>
                    <a:pt x="11242" y="4626"/>
                  </a:cubicBezTo>
                  <a:cubicBezTo>
                    <a:pt x="11120" y="4829"/>
                    <a:pt x="10978" y="5033"/>
                    <a:pt x="10855" y="5216"/>
                  </a:cubicBezTo>
                  <a:cubicBezTo>
                    <a:pt x="10876" y="5277"/>
                    <a:pt x="10896" y="5318"/>
                    <a:pt x="10916" y="5379"/>
                  </a:cubicBezTo>
                  <a:cubicBezTo>
                    <a:pt x="10835" y="5420"/>
                    <a:pt x="10774" y="5440"/>
                    <a:pt x="10713" y="5481"/>
                  </a:cubicBezTo>
                  <a:cubicBezTo>
                    <a:pt x="10713" y="5583"/>
                    <a:pt x="10733" y="5644"/>
                    <a:pt x="10733" y="5726"/>
                  </a:cubicBezTo>
                  <a:cubicBezTo>
                    <a:pt x="10530" y="5787"/>
                    <a:pt x="10407" y="5929"/>
                    <a:pt x="10326" y="6112"/>
                  </a:cubicBezTo>
                  <a:cubicBezTo>
                    <a:pt x="10326" y="6133"/>
                    <a:pt x="10326" y="6174"/>
                    <a:pt x="10285" y="6194"/>
                  </a:cubicBezTo>
                  <a:cubicBezTo>
                    <a:pt x="10183" y="6275"/>
                    <a:pt x="10102" y="6398"/>
                    <a:pt x="10061" y="6520"/>
                  </a:cubicBezTo>
                  <a:cubicBezTo>
                    <a:pt x="9959" y="6744"/>
                    <a:pt x="9796" y="6907"/>
                    <a:pt x="9756" y="7151"/>
                  </a:cubicBezTo>
                  <a:cubicBezTo>
                    <a:pt x="9756" y="7171"/>
                    <a:pt x="9735" y="7192"/>
                    <a:pt x="9735" y="7192"/>
                  </a:cubicBezTo>
                  <a:cubicBezTo>
                    <a:pt x="9633" y="7233"/>
                    <a:pt x="9654" y="7314"/>
                    <a:pt x="9633" y="7375"/>
                  </a:cubicBezTo>
                  <a:cubicBezTo>
                    <a:pt x="9593" y="7436"/>
                    <a:pt x="9572" y="7497"/>
                    <a:pt x="9511" y="7599"/>
                  </a:cubicBezTo>
                  <a:cubicBezTo>
                    <a:pt x="9593" y="7579"/>
                    <a:pt x="9654" y="7579"/>
                    <a:pt x="9674" y="7538"/>
                  </a:cubicBezTo>
                  <a:cubicBezTo>
                    <a:pt x="9715" y="7477"/>
                    <a:pt x="9756" y="7396"/>
                    <a:pt x="9796" y="7334"/>
                  </a:cubicBezTo>
                  <a:cubicBezTo>
                    <a:pt x="9817" y="7314"/>
                    <a:pt x="9837" y="7314"/>
                    <a:pt x="9857" y="7314"/>
                  </a:cubicBezTo>
                  <a:cubicBezTo>
                    <a:pt x="9895" y="7333"/>
                    <a:pt x="9864" y="7419"/>
                    <a:pt x="9920" y="7419"/>
                  </a:cubicBezTo>
                  <a:cubicBezTo>
                    <a:pt x="9925" y="7419"/>
                    <a:pt x="9932" y="7418"/>
                    <a:pt x="9939" y="7416"/>
                  </a:cubicBezTo>
                  <a:cubicBezTo>
                    <a:pt x="9959" y="7396"/>
                    <a:pt x="9959" y="7375"/>
                    <a:pt x="9959" y="7355"/>
                  </a:cubicBezTo>
                  <a:cubicBezTo>
                    <a:pt x="10020" y="7355"/>
                    <a:pt x="10041" y="7375"/>
                    <a:pt x="10061" y="7375"/>
                  </a:cubicBezTo>
                  <a:cubicBezTo>
                    <a:pt x="10122" y="7314"/>
                    <a:pt x="10163" y="7273"/>
                    <a:pt x="10224" y="7233"/>
                  </a:cubicBezTo>
                  <a:cubicBezTo>
                    <a:pt x="10285" y="7273"/>
                    <a:pt x="10346" y="7294"/>
                    <a:pt x="10387" y="7334"/>
                  </a:cubicBezTo>
                  <a:lnTo>
                    <a:pt x="10428" y="7294"/>
                  </a:lnTo>
                  <a:cubicBezTo>
                    <a:pt x="10387" y="7273"/>
                    <a:pt x="10367" y="7233"/>
                    <a:pt x="10326" y="7192"/>
                  </a:cubicBezTo>
                  <a:cubicBezTo>
                    <a:pt x="10367" y="7192"/>
                    <a:pt x="10428" y="7192"/>
                    <a:pt x="10448" y="7171"/>
                  </a:cubicBezTo>
                  <a:cubicBezTo>
                    <a:pt x="10489" y="7151"/>
                    <a:pt x="10530" y="7131"/>
                    <a:pt x="10570" y="7090"/>
                  </a:cubicBezTo>
                  <a:cubicBezTo>
                    <a:pt x="10591" y="7151"/>
                    <a:pt x="10611" y="7192"/>
                    <a:pt x="10631" y="7233"/>
                  </a:cubicBezTo>
                  <a:cubicBezTo>
                    <a:pt x="10591" y="7273"/>
                    <a:pt x="10570" y="7334"/>
                    <a:pt x="10530" y="7375"/>
                  </a:cubicBezTo>
                  <a:cubicBezTo>
                    <a:pt x="10530" y="7457"/>
                    <a:pt x="10530" y="7558"/>
                    <a:pt x="10530" y="7640"/>
                  </a:cubicBezTo>
                  <a:cubicBezTo>
                    <a:pt x="10489" y="7681"/>
                    <a:pt x="10448" y="7701"/>
                    <a:pt x="10407" y="7742"/>
                  </a:cubicBezTo>
                  <a:cubicBezTo>
                    <a:pt x="10489" y="7803"/>
                    <a:pt x="10591" y="7844"/>
                    <a:pt x="10672" y="7905"/>
                  </a:cubicBezTo>
                  <a:lnTo>
                    <a:pt x="10672" y="8027"/>
                  </a:lnTo>
                  <a:cubicBezTo>
                    <a:pt x="10672" y="8088"/>
                    <a:pt x="10692" y="8129"/>
                    <a:pt x="10692" y="8169"/>
                  </a:cubicBezTo>
                  <a:cubicBezTo>
                    <a:pt x="10672" y="8251"/>
                    <a:pt x="10652" y="8312"/>
                    <a:pt x="10631" y="8393"/>
                  </a:cubicBezTo>
                  <a:cubicBezTo>
                    <a:pt x="10672" y="8455"/>
                    <a:pt x="10692" y="8495"/>
                    <a:pt x="10733" y="8577"/>
                  </a:cubicBezTo>
                  <a:cubicBezTo>
                    <a:pt x="10672" y="8658"/>
                    <a:pt x="10611" y="8719"/>
                    <a:pt x="10550" y="8801"/>
                  </a:cubicBezTo>
                  <a:cubicBezTo>
                    <a:pt x="10591" y="8923"/>
                    <a:pt x="10509" y="9025"/>
                    <a:pt x="10448" y="9127"/>
                  </a:cubicBezTo>
                  <a:cubicBezTo>
                    <a:pt x="10387" y="9228"/>
                    <a:pt x="10285" y="9330"/>
                    <a:pt x="10265" y="9473"/>
                  </a:cubicBezTo>
                  <a:cubicBezTo>
                    <a:pt x="10265" y="9473"/>
                    <a:pt x="10224" y="9473"/>
                    <a:pt x="10204" y="9493"/>
                  </a:cubicBezTo>
                  <a:cubicBezTo>
                    <a:pt x="10163" y="9412"/>
                    <a:pt x="10122" y="9330"/>
                    <a:pt x="10081" y="9249"/>
                  </a:cubicBezTo>
                  <a:cubicBezTo>
                    <a:pt x="10122" y="9228"/>
                    <a:pt x="10143" y="9208"/>
                    <a:pt x="10183" y="9188"/>
                  </a:cubicBezTo>
                  <a:cubicBezTo>
                    <a:pt x="10163" y="9147"/>
                    <a:pt x="10143" y="9106"/>
                    <a:pt x="10143" y="9065"/>
                  </a:cubicBezTo>
                  <a:cubicBezTo>
                    <a:pt x="10143" y="9065"/>
                    <a:pt x="10122" y="9065"/>
                    <a:pt x="10102" y="9045"/>
                  </a:cubicBezTo>
                  <a:cubicBezTo>
                    <a:pt x="10061" y="9065"/>
                    <a:pt x="10020" y="9086"/>
                    <a:pt x="9980" y="9106"/>
                  </a:cubicBezTo>
                  <a:cubicBezTo>
                    <a:pt x="9919" y="9086"/>
                    <a:pt x="9878" y="9065"/>
                    <a:pt x="9837" y="9045"/>
                  </a:cubicBezTo>
                  <a:cubicBezTo>
                    <a:pt x="9778" y="9082"/>
                    <a:pt x="9720" y="9092"/>
                    <a:pt x="9661" y="9092"/>
                  </a:cubicBezTo>
                  <a:cubicBezTo>
                    <a:pt x="9587" y="9092"/>
                    <a:pt x="9512" y="9076"/>
                    <a:pt x="9438" y="9076"/>
                  </a:cubicBezTo>
                  <a:cubicBezTo>
                    <a:pt x="9408" y="9076"/>
                    <a:pt x="9378" y="9078"/>
                    <a:pt x="9348" y="9086"/>
                  </a:cubicBezTo>
                  <a:cubicBezTo>
                    <a:pt x="9342" y="9093"/>
                    <a:pt x="9337" y="9095"/>
                    <a:pt x="9333" y="9095"/>
                  </a:cubicBezTo>
                  <a:cubicBezTo>
                    <a:pt x="9326" y="9095"/>
                    <a:pt x="9321" y="9086"/>
                    <a:pt x="9308" y="9086"/>
                  </a:cubicBezTo>
                  <a:cubicBezTo>
                    <a:pt x="9308" y="9045"/>
                    <a:pt x="9308" y="8984"/>
                    <a:pt x="9308" y="8943"/>
                  </a:cubicBezTo>
                  <a:cubicBezTo>
                    <a:pt x="9348" y="8943"/>
                    <a:pt x="9369" y="8923"/>
                    <a:pt x="9409" y="8903"/>
                  </a:cubicBezTo>
                  <a:cubicBezTo>
                    <a:pt x="9267" y="8821"/>
                    <a:pt x="9165" y="8740"/>
                    <a:pt x="9043" y="8658"/>
                  </a:cubicBezTo>
                  <a:cubicBezTo>
                    <a:pt x="9002" y="8699"/>
                    <a:pt x="8961" y="8740"/>
                    <a:pt x="8900" y="8760"/>
                  </a:cubicBezTo>
                  <a:cubicBezTo>
                    <a:pt x="8862" y="8741"/>
                    <a:pt x="8823" y="8703"/>
                    <a:pt x="8785" y="8665"/>
                  </a:cubicBezTo>
                  <a:lnTo>
                    <a:pt x="8785" y="8665"/>
                  </a:lnTo>
                  <a:cubicBezTo>
                    <a:pt x="8865" y="8508"/>
                    <a:pt x="8960" y="8368"/>
                    <a:pt x="8921" y="8190"/>
                  </a:cubicBezTo>
                  <a:cubicBezTo>
                    <a:pt x="8961" y="8169"/>
                    <a:pt x="8982" y="8169"/>
                    <a:pt x="9022" y="8169"/>
                  </a:cubicBezTo>
                  <a:cubicBezTo>
                    <a:pt x="9022" y="8129"/>
                    <a:pt x="9022" y="8088"/>
                    <a:pt x="9022" y="8047"/>
                  </a:cubicBezTo>
                  <a:cubicBezTo>
                    <a:pt x="9022" y="8006"/>
                    <a:pt x="9022" y="7986"/>
                    <a:pt x="9022" y="7945"/>
                  </a:cubicBezTo>
                  <a:cubicBezTo>
                    <a:pt x="9006" y="7996"/>
                    <a:pt x="8975" y="8032"/>
                    <a:pt x="8919" y="8032"/>
                  </a:cubicBezTo>
                  <a:cubicBezTo>
                    <a:pt x="8907" y="8032"/>
                    <a:pt x="8894" y="8030"/>
                    <a:pt x="8880" y="8027"/>
                  </a:cubicBezTo>
                  <a:cubicBezTo>
                    <a:pt x="8880" y="7986"/>
                    <a:pt x="8900" y="7925"/>
                    <a:pt x="8941" y="7864"/>
                  </a:cubicBezTo>
                  <a:cubicBezTo>
                    <a:pt x="8961" y="7884"/>
                    <a:pt x="9002" y="7905"/>
                    <a:pt x="9043" y="7925"/>
                  </a:cubicBezTo>
                  <a:cubicBezTo>
                    <a:pt x="9063" y="7905"/>
                    <a:pt x="9084" y="7884"/>
                    <a:pt x="9104" y="7864"/>
                  </a:cubicBezTo>
                  <a:cubicBezTo>
                    <a:pt x="9104" y="7803"/>
                    <a:pt x="9104" y="7742"/>
                    <a:pt x="9104" y="7681"/>
                  </a:cubicBezTo>
                  <a:cubicBezTo>
                    <a:pt x="9185" y="7620"/>
                    <a:pt x="9267" y="7579"/>
                    <a:pt x="9267" y="7457"/>
                  </a:cubicBezTo>
                  <a:cubicBezTo>
                    <a:pt x="9226" y="7416"/>
                    <a:pt x="9185" y="7355"/>
                    <a:pt x="9124" y="7273"/>
                  </a:cubicBezTo>
                  <a:cubicBezTo>
                    <a:pt x="9206" y="7273"/>
                    <a:pt x="9246" y="7273"/>
                    <a:pt x="9287" y="7294"/>
                  </a:cubicBezTo>
                  <a:cubicBezTo>
                    <a:pt x="9308" y="7253"/>
                    <a:pt x="9308" y="7212"/>
                    <a:pt x="9308" y="7171"/>
                  </a:cubicBezTo>
                  <a:cubicBezTo>
                    <a:pt x="9532" y="7070"/>
                    <a:pt x="9532" y="6866"/>
                    <a:pt x="9593" y="6683"/>
                  </a:cubicBezTo>
                  <a:cubicBezTo>
                    <a:pt x="9532" y="6601"/>
                    <a:pt x="9511" y="6540"/>
                    <a:pt x="9572" y="6479"/>
                  </a:cubicBezTo>
                  <a:lnTo>
                    <a:pt x="9674" y="6479"/>
                  </a:lnTo>
                  <a:cubicBezTo>
                    <a:pt x="9796" y="6235"/>
                    <a:pt x="9796" y="6235"/>
                    <a:pt x="9756" y="6194"/>
                  </a:cubicBezTo>
                  <a:lnTo>
                    <a:pt x="9695" y="6194"/>
                  </a:lnTo>
                  <a:cubicBezTo>
                    <a:pt x="9715" y="6296"/>
                    <a:pt x="9674" y="6336"/>
                    <a:pt x="9572" y="6336"/>
                  </a:cubicBezTo>
                  <a:cubicBezTo>
                    <a:pt x="9572" y="6275"/>
                    <a:pt x="9572" y="6214"/>
                    <a:pt x="9552" y="6153"/>
                  </a:cubicBezTo>
                  <a:cubicBezTo>
                    <a:pt x="9613" y="6153"/>
                    <a:pt x="9633" y="6174"/>
                    <a:pt x="9674" y="6174"/>
                  </a:cubicBezTo>
                  <a:cubicBezTo>
                    <a:pt x="9674" y="6133"/>
                    <a:pt x="9695" y="6072"/>
                    <a:pt x="9695" y="6031"/>
                  </a:cubicBezTo>
                  <a:cubicBezTo>
                    <a:pt x="9756" y="6051"/>
                    <a:pt x="9776" y="6051"/>
                    <a:pt x="9817" y="6072"/>
                  </a:cubicBezTo>
                  <a:cubicBezTo>
                    <a:pt x="9817" y="6031"/>
                    <a:pt x="9817" y="6011"/>
                    <a:pt x="9837" y="5990"/>
                  </a:cubicBezTo>
                  <a:cubicBezTo>
                    <a:pt x="9776" y="5950"/>
                    <a:pt x="9756" y="5929"/>
                    <a:pt x="9715" y="5909"/>
                  </a:cubicBezTo>
                  <a:lnTo>
                    <a:pt x="9715" y="5726"/>
                  </a:lnTo>
                  <a:cubicBezTo>
                    <a:pt x="9796" y="5705"/>
                    <a:pt x="9857" y="5685"/>
                    <a:pt x="9939" y="5664"/>
                  </a:cubicBezTo>
                  <a:cubicBezTo>
                    <a:pt x="9898" y="5603"/>
                    <a:pt x="9878" y="5563"/>
                    <a:pt x="9857" y="5502"/>
                  </a:cubicBezTo>
                  <a:cubicBezTo>
                    <a:pt x="9898" y="5481"/>
                    <a:pt x="9919" y="5440"/>
                    <a:pt x="9919" y="5420"/>
                  </a:cubicBezTo>
                  <a:cubicBezTo>
                    <a:pt x="9919" y="5053"/>
                    <a:pt x="10102" y="4768"/>
                    <a:pt x="10224" y="4442"/>
                  </a:cubicBezTo>
                  <a:cubicBezTo>
                    <a:pt x="10183" y="4402"/>
                    <a:pt x="10265" y="4341"/>
                    <a:pt x="10285" y="4280"/>
                  </a:cubicBezTo>
                  <a:cubicBezTo>
                    <a:pt x="10428" y="3689"/>
                    <a:pt x="10692" y="3159"/>
                    <a:pt x="10876" y="2589"/>
                  </a:cubicBezTo>
                  <a:cubicBezTo>
                    <a:pt x="10916" y="2467"/>
                    <a:pt x="10957" y="2345"/>
                    <a:pt x="11018" y="2223"/>
                  </a:cubicBezTo>
                  <a:cubicBezTo>
                    <a:pt x="11181" y="1815"/>
                    <a:pt x="11426" y="1449"/>
                    <a:pt x="11548" y="1021"/>
                  </a:cubicBezTo>
                  <a:cubicBezTo>
                    <a:pt x="11568" y="960"/>
                    <a:pt x="11629" y="919"/>
                    <a:pt x="11670" y="879"/>
                  </a:cubicBezTo>
                  <a:cubicBezTo>
                    <a:pt x="11711" y="817"/>
                    <a:pt x="11751" y="756"/>
                    <a:pt x="11772" y="695"/>
                  </a:cubicBezTo>
                  <a:cubicBezTo>
                    <a:pt x="11813" y="471"/>
                    <a:pt x="11833" y="227"/>
                    <a:pt x="11853" y="3"/>
                  </a:cubicBezTo>
                  <a:cubicBezTo>
                    <a:pt x="11842" y="1"/>
                    <a:pt x="11832" y="0"/>
                    <a:pt x="1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659325" y="2860025"/>
              <a:ext cx="16325" cy="16325"/>
            </a:xfrm>
            <a:custGeom>
              <a:avLst/>
              <a:gdLst/>
              <a:ahLst/>
              <a:cxnLst/>
              <a:rect l="l" t="t" r="r" b="b"/>
              <a:pathLst>
                <a:path w="653" h="653" extrusionOk="0">
                  <a:moveTo>
                    <a:pt x="428" y="0"/>
                  </a:moveTo>
                  <a:cubicBezTo>
                    <a:pt x="347" y="21"/>
                    <a:pt x="286" y="21"/>
                    <a:pt x="224" y="21"/>
                  </a:cubicBezTo>
                  <a:cubicBezTo>
                    <a:pt x="224" y="163"/>
                    <a:pt x="102" y="123"/>
                    <a:pt x="0" y="143"/>
                  </a:cubicBezTo>
                  <a:cubicBezTo>
                    <a:pt x="41" y="204"/>
                    <a:pt x="61" y="265"/>
                    <a:pt x="61" y="285"/>
                  </a:cubicBezTo>
                  <a:cubicBezTo>
                    <a:pt x="163" y="387"/>
                    <a:pt x="224" y="448"/>
                    <a:pt x="286" y="509"/>
                  </a:cubicBezTo>
                  <a:lnTo>
                    <a:pt x="408" y="489"/>
                  </a:lnTo>
                  <a:cubicBezTo>
                    <a:pt x="408" y="611"/>
                    <a:pt x="469" y="632"/>
                    <a:pt x="571" y="652"/>
                  </a:cubicBezTo>
                  <a:cubicBezTo>
                    <a:pt x="591" y="611"/>
                    <a:pt x="611" y="591"/>
                    <a:pt x="632" y="550"/>
                  </a:cubicBezTo>
                  <a:cubicBezTo>
                    <a:pt x="611" y="509"/>
                    <a:pt x="591" y="469"/>
                    <a:pt x="591" y="448"/>
                  </a:cubicBezTo>
                  <a:cubicBezTo>
                    <a:pt x="611" y="367"/>
                    <a:pt x="632" y="265"/>
                    <a:pt x="652" y="184"/>
                  </a:cubicBezTo>
                  <a:cubicBezTo>
                    <a:pt x="611" y="163"/>
                    <a:pt x="571" y="163"/>
                    <a:pt x="510" y="143"/>
                  </a:cubicBezTo>
                  <a:cubicBezTo>
                    <a:pt x="489" y="82"/>
                    <a:pt x="448" y="41"/>
                    <a:pt x="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371150" y="2381900"/>
              <a:ext cx="16325" cy="16875"/>
            </a:xfrm>
            <a:custGeom>
              <a:avLst/>
              <a:gdLst/>
              <a:ahLst/>
              <a:cxnLst/>
              <a:rect l="l" t="t" r="r" b="b"/>
              <a:pathLst>
                <a:path w="653" h="675" extrusionOk="0">
                  <a:moveTo>
                    <a:pt x="74" y="0"/>
                  </a:moveTo>
                  <a:cubicBezTo>
                    <a:pt x="49" y="0"/>
                    <a:pt x="25" y="10"/>
                    <a:pt x="0" y="43"/>
                  </a:cubicBezTo>
                  <a:cubicBezTo>
                    <a:pt x="61" y="124"/>
                    <a:pt x="102" y="226"/>
                    <a:pt x="82" y="328"/>
                  </a:cubicBezTo>
                  <a:cubicBezTo>
                    <a:pt x="61" y="369"/>
                    <a:pt x="41" y="389"/>
                    <a:pt x="0" y="430"/>
                  </a:cubicBezTo>
                  <a:cubicBezTo>
                    <a:pt x="21" y="470"/>
                    <a:pt x="41" y="511"/>
                    <a:pt x="41" y="552"/>
                  </a:cubicBezTo>
                  <a:cubicBezTo>
                    <a:pt x="143" y="572"/>
                    <a:pt x="224" y="593"/>
                    <a:pt x="326" y="613"/>
                  </a:cubicBezTo>
                  <a:cubicBezTo>
                    <a:pt x="326" y="633"/>
                    <a:pt x="347" y="633"/>
                    <a:pt x="367" y="674"/>
                  </a:cubicBezTo>
                  <a:cubicBezTo>
                    <a:pt x="347" y="593"/>
                    <a:pt x="347" y="532"/>
                    <a:pt x="347" y="450"/>
                  </a:cubicBezTo>
                  <a:cubicBezTo>
                    <a:pt x="347" y="389"/>
                    <a:pt x="347" y="308"/>
                    <a:pt x="448" y="267"/>
                  </a:cubicBezTo>
                  <a:cubicBezTo>
                    <a:pt x="469" y="328"/>
                    <a:pt x="509" y="389"/>
                    <a:pt x="530" y="450"/>
                  </a:cubicBezTo>
                  <a:cubicBezTo>
                    <a:pt x="591" y="430"/>
                    <a:pt x="611" y="409"/>
                    <a:pt x="652" y="389"/>
                  </a:cubicBezTo>
                  <a:cubicBezTo>
                    <a:pt x="632" y="267"/>
                    <a:pt x="611" y="185"/>
                    <a:pt x="509" y="145"/>
                  </a:cubicBezTo>
                  <a:cubicBezTo>
                    <a:pt x="469" y="124"/>
                    <a:pt x="408" y="124"/>
                    <a:pt x="367" y="104"/>
                  </a:cubicBezTo>
                  <a:cubicBezTo>
                    <a:pt x="326" y="145"/>
                    <a:pt x="285" y="185"/>
                    <a:pt x="245" y="226"/>
                  </a:cubicBezTo>
                  <a:lnTo>
                    <a:pt x="143" y="206"/>
                  </a:lnTo>
                  <a:cubicBezTo>
                    <a:pt x="143" y="124"/>
                    <a:pt x="163" y="84"/>
                    <a:pt x="163" y="22"/>
                  </a:cubicBezTo>
                  <a:lnTo>
                    <a:pt x="184" y="22"/>
                  </a:lnTo>
                  <a:cubicBezTo>
                    <a:pt x="147" y="22"/>
                    <a:pt x="110"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800350" y="2449150"/>
              <a:ext cx="9175" cy="14275"/>
            </a:xfrm>
            <a:custGeom>
              <a:avLst/>
              <a:gdLst/>
              <a:ahLst/>
              <a:cxnLst/>
              <a:rect l="l" t="t" r="r" b="b"/>
              <a:pathLst>
                <a:path w="367" h="571" extrusionOk="0">
                  <a:moveTo>
                    <a:pt x="367" y="0"/>
                  </a:moveTo>
                  <a:lnTo>
                    <a:pt x="367" y="0"/>
                  </a:lnTo>
                  <a:cubicBezTo>
                    <a:pt x="285" y="21"/>
                    <a:pt x="224" y="21"/>
                    <a:pt x="143" y="21"/>
                  </a:cubicBezTo>
                  <a:cubicBezTo>
                    <a:pt x="82" y="163"/>
                    <a:pt x="0" y="306"/>
                    <a:pt x="0" y="509"/>
                  </a:cubicBezTo>
                  <a:cubicBezTo>
                    <a:pt x="41" y="530"/>
                    <a:pt x="82" y="530"/>
                    <a:pt x="122" y="550"/>
                  </a:cubicBezTo>
                  <a:cubicBezTo>
                    <a:pt x="149" y="523"/>
                    <a:pt x="177" y="514"/>
                    <a:pt x="204" y="514"/>
                  </a:cubicBezTo>
                  <a:cubicBezTo>
                    <a:pt x="255" y="514"/>
                    <a:pt x="305" y="546"/>
                    <a:pt x="356" y="550"/>
                  </a:cubicBezTo>
                  <a:lnTo>
                    <a:pt x="356" y="550"/>
                  </a:lnTo>
                  <a:cubicBezTo>
                    <a:pt x="272" y="373"/>
                    <a:pt x="367" y="196"/>
                    <a:pt x="367" y="0"/>
                  </a:cubicBezTo>
                  <a:close/>
                  <a:moveTo>
                    <a:pt x="356" y="550"/>
                  </a:moveTo>
                  <a:lnTo>
                    <a:pt x="356" y="550"/>
                  </a:lnTo>
                  <a:cubicBezTo>
                    <a:pt x="359" y="557"/>
                    <a:pt x="363" y="564"/>
                    <a:pt x="367" y="571"/>
                  </a:cubicBezTo>
                  <a:lnTo>
                    <a:pt x="367" y="550"/>
                  </a:lnTo>
                  <a:cubicBezTo>
                    <a:pt x="363" y="550"/>
                    <a:pt x="360" y="550"/>
                    <a:pt x="356" y="5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480625" y="2145700"/>
              <a:ext cx="9200" cy="11725"/>
            </a:xfrm>
            <a:custGeom>
              <a:avLst/>
              <a:gdLst/>
              <a:ahLst/>
              <a:cxnLst/>
              <a:rect l="l" t="t" r="r" b="b"/>
              <a:pathLst>
                <a:path w="368" h="469" extrusionOk="0">
                  <a:moveTo>
                    <a:pt x="265" y="0"/>
                  </a:moveTo>
                  <a:cubicBezTo>
                    <a:pt x="264" y="8"/>
                    <a:pt x="262" y="15"/>
                    <a:pt x="260" y="22"/>
                  </a:cubicBezTo>
                  <a:lnTo>
                    <a:pt x="260" y="22"/>
                  </a:lnTo>
                  <a:cubicBezTo>
                    <a:pt x="262" y="21"/>
                    <a:pt x="264" y="21"/>
                    <a:pt x="265" y="21"/>
                  </a:cubicBezTo>
                  <a:lnTo>
                    <a:pt x="265" y="0"/>
                  </a:lnTo>
                  <a:close/>
                  <a:moveTo>
                    <a:pt x="260" y="22"/>
                  </a:moveTo>
                  <a:lnTo>
                    <a:pt x="260" y="22"/>
                  </a:lnTo>
                  <a:cubicBezTo>
                    <a:pt x="140" y="42"/>
                    <a:pt x="41" y="84"/>
                    <a:pt x="1" y="245"/>
                  </a:cubicBezTo>
                  <a:cubicBezTo>
                    <a:pt x="82" y="286"/>
                    <a:pt x="1" y="428"/>
                    <a:pt x="123" y="469"/>
                  </a:cubicBezTo>
                  <a:cubicBezTo>
                    <a:pt x="143" y="428"/>
                    <a:pt x="164" y="387"/>
                    <a:pt x="204" y="367"/>
                  </a:cubicBezTo>
                  <a:cubicBezTo>
                    <a:pt x="245" y="367"/>
                    <a:pt x="306" y="387"/>
                    <a:pt x="367" y="387"/>
                  </a:cubicBezTo>
                  <a:cubicBezTo>
                    <a:pt x="306" y="326"/>
                    <a:pt x="265" y="265"/>
                    <a:pt x="225" y="224"/>
                  </a:cubicBezTo>
                  <a:cubicBezTo>
                    <a:pt x="225" y="150"/>
                    <a:pt x="242" y="93"/>
                    <a:pt x="260" y="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487750" y="2368200"/>
              <a:ext cx="10200" cy="12750"/>
            </a:xfrm>
            <a:custGeom>
              <a:avLst/>
              <a:gdLst/>
              <a:ahLst/>
              <a:cxnLst/>
              <a:rect l="l" t="t" r="r" b="b"/>
              <a:pathLst>
                <a:path w="408" h="510" extrusionOk="0">
                  <a:moveTo>
                    <a:pt x="245" y="0"/>
                  </a:moveTo>
                  <a:cubicBezTo>
                    <a:pt x="82" y="102"/>
                    <a:pt x="82" y="285"/>
                    <a:pt x="1" y="509"/>
                  </a:cubicBezTo>
                  <a:cubicBezTo>
                    <a:pt x="102" y="428"/>
                    <a:pt x="143" y="387"/>
                    <a:pt x="184" y="346"/>
                  </a:cubicBezTo>
                  <a:cubicBezTo>
                    <a:pt x="245" y="367"/>
                    <a:pt x="326" y="387"/>
                    <a:pt x="408" y="408"/>
                  </a:cubicBezTo>
                  <a:cubicBezTo>
                    <a:pt x="408" y="224"/>
                    <a:pt x="326" y="102"/>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490800" y="2171925"/>
              <a:ext cx="13775" cy="6375"/>
            </a:xfrm>
            <a:custGeom>
              <a:avLst/>
              <a:gdLst/>
              <a:ahLst/>
              <a:cxnLst/>
              <a:rect l="l" t="t" r="r" b="b"/>
              <a:pathLst>
                <a:path w="551" h="255" extrusionOk="0">
                  <a:moveTo>
                    <a:pt x="128" y="228"/>
                  </a:moveTo>
                  <a:lnTo>
                    <a:pt x="128" y="228"/>
                  </a:lnTo>
                  <a:cubicBezTo>
                    <a:pt x="127" y="230"/>
                    <a:pt x="125" y="232"/>
                    <a:pt x="123" y="234"/>
                  </a:cubicBezTo>
                  <a:lnTo>
                    <a:pt x="143" y="234"/>
                  </a:lnTo>
                  <a:cubicBezTo>
                    <a:pt x="138" y="232"/>
                    <a:pt x="133" y="230"/>
                    <a:pt x="128" y="228"/>
                  </a:cubicBezTo>
                  <a:close/>
                  <a:moveTo>
                    <a:pt x="448" y="0"/>
                  </a:moveTo>
                  <a:cubicBezTo>
                    <a:pt x="413" y="0"/>
                    <a:pt x="377" y="21"/>
                    <a:pt x="347" y="51"/>
                  </a:cubicBezTo>
                  <a:cubicBezTo>
                    <a:pt x="314" y="68"/>
                    <a:pt x="307" y="97"/>
                    <a:pt x="274" y="97"/>
                  </a:cubicBezTo>
                  <a:cubicBezTo>
                    <a:pt x="266" y="97"/>
                    <a:pt x="256" y="96"/>
                    <a:pt x="245" y="92"/>
                  </a:cubicBezTo>
                  <a:cubicBezTo>
                    <a:pt x="224" y="72"/>
                    <a:pt x="184" y="31"/>
                    <a:pt x="143" y="10"/>
                  </a:cubicBezTo>
                  <a:cubicBezTo>
                    <a:pt x="82" y="51"/>
                    <a:pt x="41" y="112"/>
                    <a:pt x="0" y="153"/>
                  </a:cubicBezTo>
                  <a:cubicBezTo>
                    <a:pt x="21" y="173"/>
                    <a:pt x="21" y="194"/>
                    <a:pt x="21" y="214"/>
                  </a:cubicBezTo>
                  <a:cubicBezTo>
                    <a:pt x="57" y="214"/>
                    <a:pt x="93" y="214"/>
                    <a:pt x="128" y="228"/>
                  </a:cubicBezTo>
                  <a:lnTo>
                    <a:pt x="128" y="228"/>
                  </a:lnTo>
                  <a:cubicBezTo>
                    <a:pt x="143" y="210"/>
                    <a:pt x="145" y="192"/>
                    <a:pt x="163" y="173"/>
                  </a:cubicBezTo>
                  <a:cubicBezTo>
                    <a:pt x="265" y="194"/>
                    <a:pt x="347" y="214"/>
                    <a:pt x="448" y="255"/>
                  </a:cubicBezTo>
                  <a:cubicBezTo>
                    <a:pt x="469" y="194"/>
                    <a:pt x="469" y="133"/>
                    <a:pt x="469" y="92"/>
                  </a:cubicBezTo>
                  <a:cubicBezTo>
                    <a:pt x="510" y="92"/>
                    <a:pt x="530" y="72"/>
                    <a:pt x="550" y="72"/>
                  </a:cubicBezTo>
                  <a:cubicBezTo>
                    <a:pt x="520" y="21"/>
                    <a:pt x="484"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655250" y="2218000"/>
              <a:ext cx="7150" cy="13775"/>
            </a:xfrm>
            <a:custGeom>
              <a:avLst/>
              <a:gdLst/>
              <a:ahLst/>
              <a:cxnLst/>
              <a:rect l="l" t="t" r="r" b="b"/>
              <a:pathLst>
                <a:path w="286" h="551" extrusionOk="0">
                  <a:moveTo>
                    <a:pt x="143" y="0"/>
                  </a:moveTo>
                  <a:cubicBezTo>
                    <a:pt x="82" y="102"/>
                    <a:pt x="41" y="143"/>
                    <a:pt x="0" y="204"/>
                  </a:cubicBezTo>
                  <a:cubicBezTo>
                    <a:pt x="21" y="428"/>
                    <a:pt x="21" y="428"/>
                    <a:pt x="102" y="550"/>
                  </a:cubicBezTo>
                  <a:cubicBezTo>
                    <a:pt x="123" y="448"/>
                    <a:pt x="143" y="367"/>
                    <a:pt x="163" y="285"/>
                  </a:cubicBezTo>
                  <a:cubicBezTo>
                    <a:pt x="184" y="245"/>
                    <a:pt x="224" y="204"/>
                    <a:pt x="285" y="163"/>
                  </a:cubicBezTo>
                  <a:cubicBezTo>
                    <a:pt x="245" y="123"/>
                    <a:pt x="204" y="82"/>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489275" y="2155875"/>
              <a:ext cx="8175" cy="10725"/>
            </a:xfrm>
            <a:custGeom>
              <a:avLst/>
              <a:gdLst/>
              <a:ahLst/>
              <a:cxnLst/>
              <a:rect l="l" t="t" r="r" b="b"/>
              <a:pathLst>
                <a:path w="327" h="429" extrusionOk="0">
                  <a:moveTo>
                    <a:pt x="163" y="1"/>
                  </a:moveTo>
                  <a:cubicBezTo>
                    <a:pt x="123" y="143"/>
                    <a:pt x="1" y="184"/>
                    <a:pt x="1" y="327"/>
                  </a:cubicBezTo>
                  <a:cubicBezTo>
                    <a:pt x="41" y="306"/>
                    <a:pt x="82" y="286"/>
                    <a:pt x="102" y="266"/>
                  </a:cubicBezTo>
                  <a:cubicBezTo>
                    <a:pt x="123" y="306"/>
                    <a:pt x="143" y="347"/>
                    <a:pt x="163" y="428"/>
                  </a:cubicBezTo>
                  <a:cubicBezTo>
                    <a:pt x="225" y="306"/>
                    <a:pt x="286" y="204"/>
                    <a:pt x="326" y="103"/>
                  </a:cubicBezTo>
                  <a:cubicBezTo>
                    <a:pt x="265" y="82"/>
                    <a:pt x="225" y="42"/>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743850" y="2864100"/>
              <a:ext cx="8175" cy="10675"/>
            </a:xfrm>
            <a:custGeom>
              <a:avLst/>
              <a:gdLst/>
              <a:ahLst/>
              <a:cxnLst/>
              <a:rect l="l" t="t" r="r" b="b"/>
              <a:pathLst>
                <a:path w="327" h="427" extrusionOk="0">
                  <a:moveTo>
                    <a:pt x="184" y="0"/>
                  </a:moveTo>
                  <a:cubicBezTo>
                    <a:pt x="143" y="102"/>
                    <a:pt x="123" y="163"/>
                    <a:pt x="103" y="224"/>
                  </a:cubicBezTo>
                  <a:cubicBezTo>
                    <a:pt x="82" y="245"/>
                    <a:pt x="62" y="245"/>
                    <a:pt x="62" y="265"/>
                  </a:cubicBezTo>
                  <a:cubicBezTo>
                    <a:pt x="41" y="265"/>
                    <a:pt x="21" y="285"/>
                    <a:pt x="1" y="306"/>
                  </a:cubicBezTo>
                  <a:cubicBezTo>
                    <a:pt x="57" y="391"/>
                    <a:pt x="94" y="427"/>
                    <a:pt x="146" y="427"/>
                  </a:cubicBezTo>
                  <a:cubicBezTo>
                    <a:pt x="169" y="427"/>
                    <a:pt x="194" y="420"/>
                    <a:pt x="225" y="408"/>
                  </a:cubicBezTo>
                  <a:cubicBezTo>
                    <a:pt x="225" y="367"/>
                    <a:pt x="225" y="306"/>
                    <a:pt x="225" y="265"/>
                  </a:cubicBezTo>
                  <a:cubicBezTo>
                    <a:pt x="262" y="246"/>
                    <a:pt x="282" y="211"/>
                    <a:pt x="317" y="189"/>
                  </a:cubicBezTo>
                  <a:lnTo>
                    <a:pt x="317" y="189"/>
                  </a:lnTo>
                  <a:cubicBezTo>
                    <a:pt x="320" y="194"/>
                    <a:pt x="323" y="199"/>
                    <a:pt x="327" y="204"/>
                  </a:cubicBezTo>
                  <a:lnTo>
                    <a:pt x="327" y="184"/>
                  </a:lnTo>
                  <a:cubicBezTo>
                    <a:pt x="323" y="185"/>
                    <a:pt x="320" y="187"/>
                    <a:pt x="317" y="189"/>
                  </a:cubicBezTo>
                  <a:lnTo>
                    <a:pt x="317" y="189"/>
                  </a:lnTo>
                  <a:cubicBezTo>
                    <a:pt x="279" y="133"/>
                    <a:pt x="240" y="75"/>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637425" y="2209850"/>
              <a:ext cx="6625" cy="11225"/>
            </a:xfrm>
            <a:custGeom>
              <a:avLst/>
              <a:gdLst/>
              <a:ahLst/>
              <a:cxnLst/>
              <a:rect l="l" t="t" r="r" b="b"/>
              <a:pathLst>
                <a:path w="265" h="449" extrusionOk="0">
                  <a:moveTo>
                    <a:pt x="41" y="1"/>
                  </a:moveTo>
                  <a:lnTo>
                    <a:pt x="41" y="1"/>
                  </a:lnTo>
                  <a:cubicBezTo>
                    <a:pt x="0" y="204"/>
                    <a:pt x="102" y="286"/>
                    <a:pt x="183" y="449"/>
                  </a:cubicBezTo>
                  <a:cubicBezTo>
                    <a:pt x="204" y="387"/>
                    <a:pt x="245" y="347"/>
                    <a:pt x="265" y="306"/>
                  </a:cubicBezTo>
                  <a:cubicBezTo>
                    <a:pt x="183" y="204"/>
                    <a:pt x="204" y="62"/>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1687850" y="2986275"/>
              <a:ext cx="10725" cy="6650"/>
            </a:xfrm>
            <a:custGeom>
              <a:avLst/>
              <a:gdLst/>
              <a:ahLst/>
              <a:cxnLst/>
              <a:rect l="l" t="t" r="r" b="b"/>
              <a:pathLst>
                <a:path w="429" h="266" extrusionOk="0">
                  <a:moveTo>
                    <a:pt x="286" y="1"/>
                  </a:moveTo>
                  <a:cubicBezTo>
                    <a:pt x="245" y="62"/>
                    <a:pt x="205" y="103"/>
                    <a:pt x="164" y="164"/>
                  </a:cubicBezTo>
                  <a:cubicBezTo>
                    <a:pt x="123" y="144"/>
                    <a:pt x="82" y="144"/>
                    <a:pt x="1" y="144"/>
                  </a:cubicBezTo>
                  <a:cubicBezTo>
                    <a:pt x="62" y="205"/>
                    <a:pt x="82" y="245"/>
                    <a:pt x="103" y="266"/>
                  </a:cubicBezTo>
                  <a:cubicBezTo>
                    <a:pt x="205" y="266"/>
                    <a:pt x="286" y="245"/>
                    <a:pt x="388" y="225"/>
                  </a:cubicBezTo>
                  <a:cubicBezTo>
                    <a:pt x="429" y="103"/>
                    <a:pt x="388"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1359450" y="2376350"/>
              <a:ext cx="8675" cy="6625"/>
            </a:xfrm>
            <a:custGeom>
              <a:avLst/>
              <a:gdLst/>
              <a:ahLst/>
              <a:cxnLst/>
              <a:rect l="l" t="t" r="r" b="b"/>
              <a:pathLst>
                <a:path w="347" h="265" extrusionOk="0">
                  <a:moveTo>
                    <a:pt x="1" y="0"/>
                  </a:moveTo>
                  <a:lnTo>
                    <a:pt x="1" y="0"/>
                  </a:lnTo>
                  <a:cubicBezTo>
                    <a:pt x="21" y="82"/>
                    <a:pt x="41" y="163"/>
                    <a:pt x="82" y="244"/>
                  </a:cubicBezTo>
                  <a:cubicBezTo>
                    <a:pt x="143" y="244"/>
                    <a:pt x="225" y="265"/>
                    <a:pt x="286" y="265"/>
                  </a:cubicBezTo>
                  <a:cubicBezTo>
                    <a:pt x="306" y="265"/>
                    <a:pt x="327" y="224"/>
                    <a:pt x="347" y="204"/>
                  </a:cubicBezTo>
                  <a:cubicBezTo>
                    <a:pt x="327" y="163"/>
                    <a:pt x="306" y="122"/>
                    <a:pt x="286" y="102"/>
                  </a:cubicBezTo>
                  <a:lnTo>
                    <a:pt x="123" y="102"/>
                  </a:lnTo>
                  <a:cubicBezTo>
                    <a:pt x="82" y="20"/>
                    <a:pt x="82" y="2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615025" y="2006200"/>
              <a:ext cx="8175" cy="10700"/>
            </a:xfrm>
            <a:custGeom>
              <a:avLst/>
              <a:gdLst/>
              <a:ahLst/>
              <a:cxnLst/>
              <a:rect l="l" t="t" r="r" b="b"/>
              <a:pathLst>
                <a:path w="327" h="428" extrusionOk="0">
                  <a:moveTo>
                    <a:pt x="183" y="0"/>
                  </a:moveTo>
                  <a:cubicBezTo>
                    <a:pt x="82" y="143"/>
                    <a:pt x="21" y="265"/>
                    <a:pt x="0" y="428"/>
                  </a:cubicBezTo>
                  <a:lnTo>
                    <a:pt x="102" y="428"/>
                  </a:lnTo>
                  <a:cubicBezTo>
                    <a:pt x="122" y="347"/>
                    <a:pt x="143" y="265"/>
                    <a:pt x="163" y="204"/>
                  </a:cubicBezTo>
                  <a:cubicBezTo>
                    <a:pt x="204" y="163"/>
                    <a:pt x="265" y="122"/>
                    <a:pt x="326" y="61"/>
                  </a:cubicBezTo>
                  <a:cubicBezTo>
                    <a:pt x="265" y="41"/>
                    <a:pt x="224" y="21"/>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739275" y="2868675"/>
              <a:ext cx="6650" cy="10725"/>
            </a:xfrm>
            <a:custGeom>
              <a:avLst/>
              <a:gdLst/>
              <a:ahLst/>
              <a:cxnLst/>
              <a:rect l="l" t="t" r="r" b="b"/>
              <a:pathLst>
                <a:path w="266" h="429" extrusionOk="0">
                  <a:moveTo>
                    <a:pt x="245" y="378"/>
                  </a:moveTo>
                  <a:cubicBezTo>
                    <a:pt x="245" y="388"/>
                    <a:pt x="245" y="398"/>
                    <a:pt x="245" y="408"/>
                  </a:cubicBezTo>
                  <a:lnTo>
                    <a:pt x="266" y="387"/>
                  </a:lnTo>
                  <a:cubicBezTo>
                    <a:pt x="259" y="384"/>
                    <a:pt x="253" y="381"/>
                    <a:pt x="245" y="378"/>
                  </a:cubicBezTo>
                  <a:close/>
                  <a:moveTo>
                    <a:pt x="144" y="1"/>
                  </a:moveTo>
                  <a:lnTo>
                    <a:pt x="144" y="21"/>
                  </a:lnTo>
                  <a:cubicBezTo>
                    <a:pt x="145" y="20"/>
                    <a:pt x="146" y="20"/>
                    <a:pt x="147" y="19"/>
                  </a:cubicBezTo>
                  <a:lnTo>
                    <a:pt x="147" y="19"/>
                  </a:lnTo>
                  <a:cubicBezTo>
                    <a:pt x="176" y="191"/>
                    <a:pt x="60" y="291"/>
                    <a:pt x="1" y="428"/>
                  </a:cubicBezTo>
                  <a:lnTo>
                    <a:pt x="123" y="306"/>
                  </a:lnTo>
                  <a:cubicBezTo>
                    <a:pt x="158" y="340"/>
                    <a:pt x="206" y="360"/>
                    <a:pt x="245" y="378"/>
                  </a:cubicBezTo>
                  <a:lnTo>
                    <a:pt x="245" y="378"/>
                  </a:lnTo>
                  <a:cubicBezTo>
                    <a:pt x="245" y="327"/>
                    <a:pt x="242" y="279"/>
                    <a:pt x="225" y="245"/>
                  </a:cubicBezTo>
                  <a:cubicBezTo>
                    <a:pt x="225" y="204"/>
                    <a:pt x="205" y="163"/>
                    <a:pt x="245" y="143"/>
                  </a:cubicBezTo>
                  <a:cubicBezTo>
                    <a:pt x="228" y="92"/>
                    <a:pt x="240" y="12"/>
                    <a:pt x="184" y="12"/>
                  </a:cubicBezTo>
                  <a:cubicBezTo>
                    <a:pt x="174" y="12"/>
                    <a:pt x="162" y="14"/>
                    <a:pt x="147" y="19"/>
                  </a:cubicBezTo>
                  <a:lnTo>
                    <a:pt x="147" y="19"/>
                  </a:lnTo>
                  <a:cubicBezTo>
                    <a:pt x="146" y="13"/>
                    <a:pt x="145" y="7"/>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654225" y="2847800"/>
              <a:ext cx="10700" cy="8175"/>
            </a:xfrm>
            <a:custGeom>
              <a:avLst/>
              <a:gdLst/>
              <a:ahLst/>
              <a:cxnLst/>
              <a:rect l="l" t="t" r="r" b="b"/>
              <a:pathLst>
                <a:path w="428" h="327" extrusionOk="0">
                  <a:moveTo>
                    <a:pt x="20" y="309"/>
                  </a:moveTo>
                  <a:cubicBezTo>
                    <a:pt x="14" y="314"/>
                    <a:pt x="7" y="320"/>
                    <a:pt x="0" y="326"/>
                  </a:cubicBezTo>
                  <a:lnTo>
                    <a:pt x="20" y="326"/>
                  </a:lnTo>
                  <a:cubicBezTo>
                    <a:pt x="20" y="326"/>
                    <a:pt x="20" y="315"/>
                    <a:pt x="20" y="309"/>
                  </a:cubicBezTo>
                  <a:close/>
                  <a:moveTo>
                    <a:pt x="244" y="1"/>
                  </a:moveTo>
                  <a:lnTo>
                    <a:pt x="244" y="1"/>
                  </a:lnTo>
                  <a:cubicBezTo>
                    <a:pt x="285" y="62"/>
                    <a:pt x="306" y="102"/>
                    <a:pt x="346" y="143"/>
                  </a:cubicBezTo>
                  <a:cubicBezTo>
                    <a:pt x="306" y="184"/>
                    <a:pt x="285" y="204"/>
                    <a:pt x="244" y="245"/>
                  </a:cubicBezTo>
                  <a:cubicBezTo>
                    <a:pt x="204" y="225"/>
                    <a:pt x="163" y="204"/>
                    <a:pt x="122" y="184"/>
                  </a:cubicBezTo>
                  <a:cubicBezTo>
                    <a:pt x="82" y="225"/>
                    <a:pt x="61" y="265"/>
                    <a:pt x="20" y="306"/>
                  </a:cubicBezTo>
                  <a:cubicBezTo>
                    <a:pt x="20" y="306"/>
                    <a:pt x="20" y="307"/>
                    <a:pt x="20" y="309"/>
                  </a:cubicBezTo>
                  <a:lnTo>
                    <a:pt x="20" y="309"/>
                  </a:lnTo>
                  <a:cubicBezTo>
                    <a:pt x="45" y="292"/>
                    <a:pt x="72" y="285"/>
                    <a:pt x="99" y="285"/>
                  </a:cubicBezTo>
                  <a:cubicBezTo>
                    <a:pt x="155" y="285"/>
                    <a:pt x="214" y="314"/>
                    <a:pt x="265" y="326"/>
                  </a:cubicBezTo>
                  <a:cubicBezTo>
                    <a:pt x="326" y="245"/>
                    <a:pt x="428" y="204"/>
                    <a:pt x="407" y="82"/>
                  </a:cubicBezTo>
                  <a:cubicBezTo>
                    <a:pt x="367" y="62"/>
                    <a:pt x="326" y="4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669500" y="2128900"/>
              <a:ext cx="7650" cy="7650"/>
            </a:xfrm>
            <a:custGeom>
              <a:avLst/>
              <a:gdLst/>
              <a:ahLst/>
              <a:cxnLst/>
              <a:rect l="l" t="t" r="r" b="b"/>
              <a:pathLst>
                <a:path w="306" h="306" extrusionOk="0">
                  <a:moveTo>
                    <a:pt x="306" y="0"/>
                  </a:moveTo>
                  <a:cubicBezTo>
                    <a:pt x="224" y="21"/>
                    <a:pt x="163" y="41"/>
                    <a:pt x="102" y="61"/>
                  </a:cubicBezTo>
                  <a:cubicBezTo>
                    <a:pt x="122" y="143"/>
                    <a:pt x="0" y="204"/>
                    <a:pt x="82" y="306"/>
                  </a:cubicBezTo>
                  <a:cubicBezTo>
                    <a:pt x="122" y="286"/>
                    <a:pt x="163" y="265"/>
                    <a:pt x="204" y="245"/>
                  </a:cubicBezTo>
                  <a:cubicBezTo>
                    <a:pt x="204" y="184"/>
                    <a:pt x="204" y="143"/>
                    <a:pt x="204" y="102"/>
                  </a:cubicBezTo>
                  <a:lnTo>
                    <a:pt x="306" y="102"/>
                  </a:lnTo>
                  <a:lnTo>
                    <a:pt x="3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592125" y="2118375"/>
              <a:ext cx="6150" cy="7500"/>
            </a:xfrm>
            <a:custGeom>
              <a:avLst/>
              <a:gdLst/>
              <a:ahLst/>
              <a:cxnLst/>
              <a:rect l="l" t="t" r="r" b="b"/>
              <a:pathLst>
                <a:path w="246" h="300" extrusionOk="0">
                  <a:moveTo>
                    <a:pt x="177" y="0"/>
                  </a:moveTo>
                  <a:cubicBezTo>
                    <a:pt x="153" y="0"/>
                    <a:pt x="138" y="34"/>
                    <a:pt x="123" y="34"/>
                  </a:cubicBezTo>
                  <a:cubicBezTo>
                    <a:pt x="82" y="75"/>
                    <a:pt x="41" y="75"/>
                    <a:pt x="1" y="96"/>
                  </a:cubicBezTo>
                  <a:cubicBezTo>
                    <a:pt x="21" y="177"/>
                    <a:pt x="41" y="238"/>
                    <a:pt x="62" y="299"/>
                  </a:cubicBezTo>
                  <a:cubicBezTo>
                    <a:pt x="82" y="299"/>
                    <a:pt x="123" y="299"/>
                    <a:pt x="164" y="279"/>
                  </a:cubicBezTo>
                  <a:cubicBezTo>
                    <a:pt x="204" y="197"/>
                    <a:pt x="245" y="116"/>
                    <a:pt x="204" y="14"/>
                  </a:cubicBezTo>
                  <a:cubicBezTo>
                    <a:pt x="194" y="4"/>
                    <a:pt x="18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477575" y="2351900"/>
              <a:ext cx="6150" cy="7650"/>
            </a:xfrm>
            <a:custGeom>
              <a:avLst/>
              <a:gdLst/>
              <a:ahLst/>
              <a:cxnLst/>
              <a:rect l="l" t="t" r="r" b="b"/>
              <a:pathLst>
                <a:path w="246" h="306" extrusionOk="0">
                  <a:moveTo>
                    <a:pt x="103" y="1"/>
                  </a:moveTo>
                  <a:cubicBezTo>
                    <a:pt x="1" y="82"/>
                    <a:pt x="1" y="163"/>
                    <a:pt x="21" y="265"/>
                  </a:cubicBezTo>
                  <a:cubicBezTo>
                    <a:pt x="82" y="286"/>
                    <a:pt x="143" y="306"/>
                    <a:pt x="205" y="306"/>
                  </a:cubicBezTo>
                  <a:cubicBezTo>
                    <a:pt x="225" y="286"/>
                    <a:pt x="225" y="265"/>
                    <a:pt x="245" y="225"/>
                  </a:cubicBezTo>
                  <a:cubicBezTo>
                    <a:pt x="225" y="143"/>
                    <a:pt x="164" y="62"/>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637950" y="2063725"/>
              <a:ext cx="12250" cy="4100"/>
            </a:xfrm>
            <a:custGeom>
              <a:avLst/>
              <a:gdLst/>
              <a:ahLst/>
              <a:cxnLst/>
              <a:rect l="l" t="t" r="r" b="b"/>
              <a:pathLst>
                <a:path w="490" h="164" extrusionOk="0">
                  <a:moveTo>
                    <a:pt x="367" y="1"/>
                  </a:moveTo>
                  <a:cubicBezTo>
                    <a:pt x="245" y="1"/>
                    <a:pt x="123" y="1"/>
                    <a:pt x="1" y="21"/>
                  </a:cubicBezTo>
                  <a:cubicBezTo>
                    <a:pt x="1" y="41"/>
                    <a:pt x="1" y="62"/>
                    <a:pt x="1" y="82"/>
                  </a:cubicBezTo>
                  <a:cubicBezTo>
                    <a:pt x="62" y="102"/>
                    <a:pt x="123" y="102"/>
                    <a:pt x="184" y="102"/>
                  </a:cubicBezTo>
                  <a:cubicBezTo>
                    <a:pt x="245" y="123"/>
                    <a:pt x="306" y="143"/>
                    <a:pt x="347" y="164"/>
                  </a:cubicBezTo>
                  <a:cubicBezTo>
                    <a:pt x="408" y="143"/>
                    <a:pt x="449" y="143"/>
                    <a:pt x="490" y="123"/>
                  </a:cubicBezTo>
                  <a:cubicBezTo>
                    <a:pt x="449" y="123"/>
                    <a:pt x="408" y="102"/>
                    <a:pt x="367" y="102"/>
                  </a:cubicBezTo>
                  <a:cubicBezTo>
                    <a:pt x="367" y="62"/>
                    <a:pt x="367" y="2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443950" y="2112100"/>
              <a:ext cx="6125" cy="8675"/>
            </a:xfrm>
            <a:custGeom>
              <a:avLst/>
              <a:gdLst/>
              <a:ahLst/>
              <a:cxnLst/>
              <a:rect l="l" t="t" r="r" b="b"/>
              <a:pathLst>
                <a:path w="245" h="347" extrusionOk="0">
                  <a:moveTo>
                    <a:pt x="163" y="0"/>
                  </a:moveTo>
                  <a:cubicBezTo>
                    <a:pt x="122" y="82"/>
                    <a:pt x="61" y="143"/>
                    <a:pt x="0" y="224"/>
                  </a:cubicBezTo>
                  <a:cubicBezTo>
                    <a:pt x="61" y="265"/>
                    <a:pt x="102" y="347"/>
                    <a:pt x="224" y="347"/>
                  </a:cubicBezTo>
                  <a:cubicBezTo>
                    <a:pt x="204" y="265"/>
                    <a:pt x="183" y="224"/>
                    <a:pt x="183" y="184"/>
                  </a:cubicBezTo>
                  <a:cubicBezTo>
                    <a:pt x="204" y="123"/>
                    <a:pt x="224" y="102"/>
                    <a:pt x="244" y="61"/>
                  </a:cubicBezTo>
                  <a:cubicBezTo>
                    <a:pt x="224" y="41"/>
                    <a:pt x="204" y="21"/>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326850" y="2162000"/>
              <a:ext cx="5625" cy="6125"/>
            </a:xfrm>
            <a:custGeom>
              <a:avLst/>
              <a:gdLst/>
              <a:ahLst/>
              <a:cxnLst/>
              <a:rect l="l" t="t" r="r" b="b"/>
              <a:pathLst>
                <a:path w="225" h="245" extrusionOk="0">
                  <a:moveTo>
                    <a:pt x="224" y="0"/>
                  </a:moveTo>
                  <a:cubicBezTo>
                    <a:pt x="143" y="21"/>
                    <a:pt x="61" y="21"/>
                    <a:pt x="0" y="21"/>
                  </a:cubicBezTo>
                  <a:cubicBezTo>
                    <a:pt x="61" y="82"/>
                    <a:pt x="0" y="224"/>
                    <a:pt x="143" y="245"/>
                  </a:cubicBezTo>
                  <a:cubicBezTo>
                    <a:pt x="163" y="163"/>
                    <a:pt x="204" y="102"/>
                    <a:pt x="224" y="21"/>
                  </a:cubicBezTo>
                  <a:cubicBezTo>
                    <a:pt x="224" y="21"/>
                    <a:pt x="224" y="21"/>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360975" y="2362075"/>
              <a:ext cx="5625" cy="6650"/>
            </a:xfrm>
            <a:custGeom>
              <a:avLst/>
              <a:gdLst/>
              <a:ahLst/>
              <a:cxnLst/>
              <a:rect l="l" t="t" r="r" b="b"/>
              <a:pathLst>
                <a:path w="225" h="266" extrusionOk="0">
                  <a:moveTo>
                    <a:pt x="143" y="1"/>
                  </a:moveTo>
                  <a:cubicBezTo>
                    <a:pt x="82" y="82"/>
                    <a:pt x="41" y="143"/>
                    <a:pt x="1" y="204"/>
                  </a:cubicBezTo>
                  <a:cubicBezTo>
                    <a:pt x="62" y="245"/>
                    <a:pt x="102" y="245"/>
                    <a:pt x="123" y="266"/>
                  </a:cubicBezTo>
                  <a:cubicBezTo>
                    <a:pt x="164" y="245"/>
                    <a:pt x="204" y="225"/>
                    <a:pt x="225" y="184"/>
                  </a:cubicBezTo>
                  <a:cubicBezTo>
                    <a:pt x="204" y="123"/>
                    <a:pt x="184" y="82"/>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650175" y="2208325"/>
              <a:ext cx="5625" cy="5625"/>
            </a:xfrm>
            <a:custGeom>
              <a:avLst/>
              <a:gdLst/>
              <a:ahLst/>
              <a:cxnLst/>
              <a:rect l="l" t="t" r="r" b="b"/>
              <a:pathLst>
                <a:path w="225" h="225" extrusionOk="0">
                  <a:moveTo>
                    <a:pt x="205" y="0"/>
                  </a:moveTo>
                  <a:cubicBezTo>
                    <a:pt x="123" y="21"/>
                    <a:pt x="62" y="41"/>
                    <a:pt x="1" y="62"/>
                  </a:cubicBezTo>
                  <a:cubicBezTo>
                    <a:pt x="1" y="123"/>
                    <a:pt x="1" y="163"/>
                    <a:pt x="1" y="204"/>
                  </a:cubicBezTo>
                  <a:cubicBezTo>
                    <a:pt x="42" y="224"/>
                    <a:pt x="82" y="224"/>
                    <a:pt x="123" y="224"/>
                  </a:cubicBezTo>
                  <a:cubicBezTo>
                    <a:pt x="164" y="163"/>
                    <a:pt x="205" y="102"/>
                    <a:pt x="225" y="21"/>
                  </a:cubicBezTo>
                  <a:lnTo>
                    <a:pt x="2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346200" y="2384475"/>
              <a:ext cx="4600" cy="11225"/>
            </a:xfrm>
            <a:custGeom>
              <a:avLst/>
              <a:gdLst/>
              <a:ahLst/>
              <a:cxnLst/>
              <a:rect l="l" t="t" r="r" b="b"/>
              <a:pathLst>
                <a:path w="184" h="449" extrusionOk="0">
                  <a:moveTo>
                    <a:pt x="21" y="1"/>
                  </a:moveTo>
                  <a:cubicBezTo>
                    <a:pt x="0" y="103"/>
                    <a:pt x="0" y="164"/>
                    <a:pt x="0" y="205"/>
                  </a:cubicBezTo>
                  <a:cubicBezTo>
                    <a:pt x="41" y="306"/>
                    <a:pt x="61" y="388"/>
                    <a:pt x="102" y="449"/>
                  </a:cubicBezTo>
                  <a:cubicBezTo>
                    <a:pt x="122" y="429"/>
                    <a:pt x="143" y="388"/>
                    <a:pt x="184" y="367"/>
                  </a:cubicBezTo>
                  <a:cubicBezTo>
                    <a:pt x="143" y="306"/>
                    <a:pt x="102" y="245"/>
                    <a:pt x="82" y="164"/>
                  </a:cubicBezTo>
                  <a:cubicBezTo>
                    <a:pt x="102" y="143"/>
                    <a:pt x="122" y="103"/>
                    <a:pt x="143" y="82"/>
                  </a:cubicBezTo>
                  <a:cubicBezTo>
                    <a:pt x="102" y="62"/>
                    <a:pt x="82" y="42"/>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644050" y="2229150"/>
              <a:ext cx="8675" cy="3850"/>
            </a:xfrm>
            <a:custGeom>
              <a:avLst/>
              <a:gdLst/>
              <a:ahLst/>
              <a:cxnLst/>
              <a:rect l="l" t="t" r="r" b="b"/>
              <a:pathLst>
                <a:path w="347" h="154" extrusionOk="0">
                  <a:moveTo>
                    <a:pt x="295" y="0"/>
                  </a:moveTo>
                  <a:cubicBezTo>
                    <a:pt x="177" y="0"/>
                    <a:pt x="132" y="107"/>
                    <a:pt x="0" y="145"/>
                  </a:cubicBezTo>
                  <a:cubicBezTo>
                    <a:pt x="24" y="151"/>
                    <a:pt x="45" y="153"/>
                    <a:pt x="65" y="153"/>
                  </a:cubicBezTo>
                  <a:cubicBezTo>
                    <a:pt x="187" y="153"/>
                    <a:pt x="259" y="64"/>
                    <a:pt x="347" y="64"/>
                  </a:cubicBezTo>
                  <a:cubicBezTo>
                    <a:pt x="347" y="43"/>
                    <a:pt x="326" y="23"/>
                    <a:pt x="326" y="2"/>
                  </a:cubicBezTo>
                  <a:cubicBezTo>
                    <a:pt x="315" y="1"/>
                    <a:pt x="305"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660350" y="2217500"/>
              <a:ext cx="3075" cy="9275"/>
            </a:xfrm>
            <a:custGeom>
              <a:avLst/>
              <a:gdLst/>
              <a:ahLst/>
              <a:cxnLst/>
              <a:rect l="l" t="t" r="r" b="b"/>
              <a:pathLst>
                <a:path w="123" h="371" extrusionOk="0">
                  <a:moveTo>
                    <a:pt x="82" y="0"/>
                  </a:moveTo>
                  <a:cubicBezTo>
                    <a:pt x="62" y="81"/>
                    <a:pt x="21" y="163"/>
                    <a:pt x="1" y="265"/>
                  </a:cubicBezTo>
                  <a:cubicBezTo>
                    <a:pt x="1" y="318"/>
                    <a:pt x="16" y="371"/>
                    <a:pt x="73" y="371"/>
                  </a:cubicBezTo>
                  <a:cubicBezTo>
                    <a:pt x="82" y="371"/>
                    <a:pt x="92" y="369"/>
                    <a:pt x="102" y="367"/>
                  </a:cubicBezTo>
                  <a:cubicBezTo>
                    <a:pt x="123" y="244"/>
                    <a:pt x="123" y="122"/>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615025" y="3119675"/>
              <a:ext cx="5100" cy="10225"/>
            </a:xfrm>
            <a:custGeom>
              <a:avLst/>
              <a:gdLst/>
              <a:ahLst/>
              <a:cxnLst/>
              <a:rect l="l" t="t" r="r" b="b"/>
              <a:pathLst>
                <a:path w="204" h="409" extrusionOk="0">
                  <a:moveTo>
                    <a:pt x="183" y="1"/>
                  </a:moveTo>
                  <a:cubicBezTo>
                    <a:pt x="183" y="5"/>
                    <a:pt x="182" y="10"/>
                    <a:pt x="182" y="14"/>
                  </a:cubicBezTo>
                  <a:lnTo>
                    <a:pt x="182" y="14"/>
                  </a:lnTo>
                  <a:cubicBezTo>
                    <a:pt x="189" y="10"/>
                    <a:pt x="196" y="5"/>
                    <a:pt x="204" y="1"/>
                  </a:cubicBezTo>
                  <a:close/>
                  <a:moveTo>
                    <a:pt x="182" y="14"/>
                  </a:moveTo>
                  <a:cubicBezTo>
                    <a:pt x="55" y="96"/>
                    <a:pt x="0" y="215"/>
                    <a:pt x="0" y="408"/>
                  </a:cubicBezTo>
                  <a:cubicBezTo>
                    <a:pt x="40" y="269"/>
                    <a:pt x="156" y="169"/>
                    <a:pt x="182" y="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629300" y="2829475"/>
              <a:ext cx="6150" cy="6125"/>
            </a:xfrm>
            <a:custGeom>
              <a:avLst/>
              <a:gdLst/>
              <a:ahLst/>
              <a:cxnLst/>
              <a:rect l="l" t="t" r="r" b="b"/>
              <a:pathLst>
                <a:path w="246" h="245" extrusionOk="0">
                  <a:moveTo>
                    <a:pt x="123" y="0"/>
                  </a:moveTo>
                  <a:cubicBezTo>
                    <a:pt x="21" y="61"/>
                    <a:pt x="42" y="143"/>
                    <a:pt x="1" y="245"/>
                  </a:cubicBezTo>
                  <a:cubicBezTo>
                    <a:pt x="103" y="163"/>
                    <a:pt x="164" y="123"/>
                    <a:pt x="245" y="61"/>
                  </a:cubicBezTo>
                  <a:cubicBezTo>
                    <a:pt x="205" y="41"/>
                    <a:pt x="164" y="2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802400" y="2462900"/>
              <a:ext cx="6150" cy="5625"/>
            </a:xfrm>
            <a:custGeom>
              <a:avLst/>
              <a:gdLst/>
              <a:ahLst/>
              <a:cxnLst/>
              <a:rect l="l" t="t" r="r" b="b"/>
              <a:pathLst>
                <a:path w="246" h="225" extrusionOk="0">
                  <a:moveTo>
                    <a:pt x="204" y="0"/>
                  </a:moveTo>
                  <a:lnTo>
                    <a:pt x="204" y="0"/>
                  </a:lnTo>
                  <a:cubicBezTo>
                    <a:pt x="164" y="21"/>
                    <a:pt x="102" y="41"/>
                    <a:pt x="62" y="102"/>
                  </a:cubicBezTo>
                  <a:cubicBezTo>
                    <a:pt x="21" y="122"/>
                    <a:pt x="1" y="183"/>
                    <a:pt x="82" y="224"/>
                  </a:cubicBezTo>
                  <a:cubicBezTo>
                    <a:pt x="164" y="163"/>
                    <a:pt x="245" y="102"/>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502000" y="2398600"/>
              <a:ext cx="6125" cy="4250"/>
            </a:xfrm>
            <a:custGeom>
              <a:avLst/>
              <a:gdLst/>
              <a:ahLst/>
              <a:cxnLst/>
              <a:rect l="l" t="t" r="r" b="b"/>
              <a:pathLst>
                <a:path w="245" h="170" extrusionOk="0">
                  <a:moveTo>
                    <a:pt x="127" y="0"/>
                  </a:moveTo>
                  <a:cubicBezTo>
                    <a:pt x="118" y="0"/>
                    <a:pt x="110" y="2"/>
                    <a:pt x="102" y="6"/>
                  </a:cubicBezTo>
                  <a:cubicBezTo>
                    <a:pt x="41" y="47"/>
                    <a:pt x="0" y="88"/>
                    <a:pt x="61" y="169"/>
                  </a:cubicBezTo>
                  <a:cubicBezTo>
                    <a:pt x="143" y="149"/>
                    <a:pt x="204" y="149"/>
                    <a:pt x="245" y="27"/>
                  </a:cubicBezTo>
                  <a:cubicBezTo>
                    <a:pt x="196" y="27"/>
                    <a:pt x="160"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1667475" y="2794350"/>
              <a:ext cx="4100" cy="6625"/>
            </a:xfrm>
            <a:custGeom>
              <a:avLst/>
              <a:gdLst/>
              <a:ahLst/>
              <a:cxnLst/>
              <a:rect l="l" t="t" r="r" b="b"/>
              <a:pathLst>
                <a:path w="164" h="265" extrusionOk="0">
                  <a:moveTo>
                    <a:pt x="102" y="0"/>
                  </a:moveTo>
                  <a:cubicBezTo>
                    <a:pt x="62" y="61"/>
                    <a:pt x="21" y="143"/>
                    <a:pt x="1" y="224"/>
                  </a:cubicBezTo>
                  <a:cubicBezTo>
                    <a:pt x="1" y="245"/>
                    <a:pt x="21" y="245"/>
                    <a:pt x="41" y="265"/>
                  </a:cubicBezTo>
                  <a:cubicBezTo>
                    <a:pt x="82" y="204"/>
                    <a:pt x="123" y="143"/>
                    <a:pt x="143" y="82"/>
                  </a:cubicBezTo>
                  <a:cubicBezTo>
                    <a:pt x="163" y="41"/>
                    <a:pt x="16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482150" y="2363600"/>
              <a:ext cx="5625" cy="4625"/>
            </a:xfrm>
            <a:custGeom>
              <a:avLst/>
              <a:gdLst/>
              <a:ahLst/>
              <a:cxnLst/>
              <a:rect l="l" t="t" r="r" b="b"/>
              <a:pathLst>
                <a:path w="225" h="185" extrusionOk="0">
                  <a:moveTo>
                    <a:pt x="82" y="1"/>
                  </a:moveTo>
                  <a:cubicBezTo>
                    <a:pt x="21" y="62"/>
                    <a:pt x="1" y="123"/>
                    <a:pt x="21" y="184"/>
                  </a:cubicBezTo>
                  <a:cubicBezTo>
                    <a:pt x="82" y="123"/>
                    <a:pt x="225" y="143"/>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626750" y="2218000"/>
              <a:ext cx="4100" cy="4875"/>
            </a:xfrm>
            <a:custGeom>
              <a:avLst/>
              <a:gdLst/>
              <a:ahLst/>
              <a:cxnLst/>
              <a:rect l="l" t="t" r="r" b="b"/>
              <a:pathLst>
                <a:path w="164" h="195" extrusionOk="0">
                  <a:moveTo>
                    <a:pt x="62" y="0"/>
                  </a:moveTo>
                  <a:cubicBezTo>
                    <a:pt x="21" y="61"/>
                    <a:pt x="1" y="102"/>
                    <a:pt x="1" y="123"/>
                  </a:cubicBezTo>
                  <a:cubicBezTo>
                    <a:pt x="28" y="177"/>
                    <a:pt x="64" y="195"/>
                    <a:pt x="103" y="195"/>
                  </a:cubicBezTo>
                  <a:cubicBezTo>
                    <a:pt x="123" y="195"/>
                    <a:pt x="143" y="190"/>
                    <a:pt x="164" y="184"/>
                  </a:cubicBezTo>
                  <a:cubicBezTo>
                    <a:pt x="164" y="143"/>
                    <a:pt x="164" y="102"/>
                    <a:pt x="143" y="41"/>
                  </a:cubicBezTo>
                  <a:cubicBezTo>
                    <a:pt x="123" y="41"/>
                    <a:pt x="103" y="2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493350" y="2380925"/>
              <a:ext cx="4100" cy="4100"/>
            </a:xfrm>
            <a:custGeom>
              <a:avLst/>
              <a:gdLst/>
              <a:ahLst/>
              <a:cxnLst/>
              <a:rect l="l" t="t" r="r" b="b"/>
              <a:pathLst>
                <a:path w="164" h="164" extrusionOk="0">
                  <a:moveTo>
                    <a:pt x="123" y="0"/>
                  </a:moveTo>
                  <a:cubicBezTo>
                    <a:pt x="102" y="21"/>
                    <a:pt x="62" y="21"/>
                    <a:pt x="21" y="41"/>
                  </a:cubicBezTo>
                  <a:cubicBezTo>
                    <a:pt x="21" y="82"/>
                    <a:pt x="21" y="123"/>
                    <a:pt x="1" y="163"/>
                  </a:cubicBezTo>
                  <a:cubicBezTo>
                    <a:pt x="62" y="163"/>
                    <a:pt x="102" y="143"/>
                    <a:pt x="164" y="143"/>
                  </a:cubicBezTo>
                  <a:cubicBezTo>
                    <a:pt x="143" y="82"/>
                    <a:pt x="143" y="4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455675" y="2157400"/>
              <a:ext cx="7150" cy="4625"/>
            </a:xfrm>
            <a:custGeom>
              <a:avLst/>
              <a:gdLst/>
              <a:ahLst/>
              <a:cxnLst/>
              <a:rect l="l" t="t" r="r" b="b"/>
              <a:pathLst>
                <a:path w="286" h="185" extrusionOk="0">
                  <a:moveTo>
                    <a:pt x="286" y="1"/>
                  </a:moveTo>
                  <a:cubicBezTo>
                    <a:pt x="184" y="62"/>
                    <a:pt x="102" y="123"/>
                    <a:pt x="1" y="184"/>
                  </a:cubicBezTo>
                  <a:cubicBezTo>
                    <a:pt x="102" y="164"/>
                    <a:pt x="204" y="143"/>
                    <a:pt x="286" y="123"/>
                  </a:cubicBezTo>
                  <a:cubicBezTo>
                    <a:pt x="286" y="82"/>
                    <a:pt x="286"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657800" y="2855950"/>
              <a:ext cx="4100" cy="4600"/>
            </a:xfrm>
            <a:custGeom>
              <a:avLst/>
              <a:gdLst/>
              <a:ahLst/>
              <a:cxnLst/>
              <a:rect l="l" t="t" r="r" b="b"/>
              <a:pathLst>
                <a:path w="164" h="184" extrusionOk="0">
                  <a:moveTo>
                    <a:pt x="163" y="0"/>
                  </a:moveTo>
                  <a:cubicBezTo>
                    <a:pt x="123" y="0"/>
                    <a:pt x="82" y="21"/>
                    <a:pt x="21" y="21"/>
                  </a:cubicBezTo>
                  <a:cubicBezTo>
                    <a:pt x="21" y="62"/>
                    <a:pt x="0" y="102"/>
                    <a:pt x="0" y="143"/>
                  </a:cubicBezTo>
                  <a:cubicBezTo>
                    <a:pt x="62" y="163"/>
                    <a:pt x="123" y="163"/>
                    <a:pt x="163" y="184"/>
                  </a:cubicBezTo>
                  <a:cubicBezTo>
                    <a:pt x="163" y="123"/>
                    <a:pt x="163" y="62"/>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1674100" y="2977700"/>
              <a:ext cx="6150" cy="3000"/>
            </a:xfrm>
            <a:custGeom>
              <a:avLst/>
              <a:gdLst/>
              <a:ahLst/>
              <a:cxnLst/>
              <a:rect l="l" t="t" r="r" b="b"/>
              <a:pathLst>
                <a:path w="246" h="120" extrusionOk="0">
                  <a:moveTo>
                    <a:pt x="98" y="0"/>
                  </a:moveTo>
                  <a:cubicBezTo>
                    <a:pt x="64" y="0"/>
                    <a:pt x="44" y="25"/>
                    <a:pt x="1" y="79"/>
                  </a:cubicBezTo>
                  <a:cubicBezTo>
                    <a:pt x="42" y="100"/>
                    <a:pt x="62" y="120"/>
                    <a:pt x="103" y="120"/>
                  </a:cubicBezTo>
                  <a:cubicBezTo>
                    <a:pt x="143" y="100"/>
                    <a:pt x="184" y="79"/>
                    <a:pt x="245" y="59"/>
                  </a:cubicBezTo>
                  <a:cubicBezTo>
                    <a:pt x="168" y="20"/>
                    <a:pt x="128"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670525" y="2988825"/>
              <a:ext cx="4100" cy="5625"/>
            </a:xfrm>
            <a:custGeom>
              <a:avLst/>
              <a:gdLst/>
              <a:ahLst/>
              <a:cxnLst/>
              <a:rect l="l" t="t" r="r" b="b"/>
              <a:pathLst>
                <a:path w="164" h="225" extrusionOk="0">
                  <a:moveTo>
                    <a:pt x="82" y="1"/>
                  </a:moveTo>
                  <a:cubicBezTo>
                    <a:pt x="61" y="42"/>
                    <a:pt x="21" y="82"/>
                    <a:pt x="0" y="123"/>
                  </a:cubicBezTo>
                  <a:cubicBezTo>
                    <a:pt x="38" y="179"/>
                    <a:pt x="75" y="218"/>
                    <a:pt x="143" y="224"/>
                  </a:cubicBezTo>
                  <a:lnTo>
                    <a:pt x="143" y="224"/>
                  </a:lnTo>
                  <a:cubicBezTo>
                    <a:pt x="143" y="163"/>
                    <a:pt x="143" y="82"/>
                    <a:pt x="123" y="21"/>
                  </a:cubicBezTo>
                  <a:cubicBezTo>
                    <a:pt x="123" y="21"/>
                    <a:pt x="102" y="1"/>
                    <a:pt x="82" y="1"/>
                  </a:cubicBezTo>
                  <a:close/>
                  <a:moveTo>
                    <a:pt x="143" y="224"/>
                  </a:moveTo>
                  <a:cubicBezTo>
                    <a:pt x="143" y="224"/>
                    <a:pt x="143" y="225"/>
                    <a:pt x="143" y="225"/>
                  </a:cubicBezTo>
                  <a:lnTo>
                    <a:pt x="163" y="225"/>
                  </a:lnTo>
                  <a:cubicBezTo>
                    <a:pt x="156" y="225"/>
                    <a:pt x="149" y="225"/>
                    <a:pt x="143" y="2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775400" y="2400275"/>
              <a:ext cx="4075" cy="5100"/>
            </a:xfrm>
            <a:custGeom>
              <a:avLst/>
              <a:gdLst/>
              <a:ahLst/>
              <a:cxnLst/>
              <a:rect l="l" t="t" r="r" b="b"/>
              <a:pathLst>
                <a:path w="163" h="204" extrusionOk="0">
                  <a:moveTo>
                    <a:pt x="102" y="0"/>
                  </a:moveTo>
                  <a:cubicBezTo>
                    <a:pt x="0" y="41"/>
                    <a:pt x="20" y="122"/>
                    <a:pt x="61" y="204"/>
                  </a:cubicBezTo>
                  <a:cubicBezTo>
                    <a:pt x="163" y="102"/>
                    <a:pt x="163" y="102"/>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644575" y="2833550"/>
              <a:ext cx="4100" cy="4350"/>
            </a:xfrm>
            <a:custGeom>
              <a:avLst/>
              <a:gdLst/>
              <a:ahLst/>
              <a:cxnLst/>
              <a:rect l="l" t="t" r="r" b="b"/>
              <a:pathLst>
                <a:path w="164" h="174" extrusionOk="0">
                  <a:moveTo>
                    <a:pt x="62" y="0"/>
                  </a:moveTo>
                  <a:cubicBezTo>
                    <a:pt x="21" y="61"/>
                    <a:pt x="1" y="102"/>
                    <a:pt x="1" y="123"/>
                  </a:cubicBezTo>
                  <a:cubicBezTo>
                    <a:pt x="32" y="153"/>
                    <a:pt x="62" y="173"/>
                    <a:pt x="90" y="173"/>
                  </a:cubicBezTo>
                  <a:cubicBezTo>
                    <a:pt x="118" y="173"/>
                    <a:pt x="144" y="153"/>
                    <a:pt x="164" y="102"/>
                  </a:cubicBezTo>
                  <a:cubicBezTo>
                    <a:pt x="144" y="82"/>
                    <a:pt x="123" y="6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791200" y="2462900"/>
              <a:ext cx="3075" cy="5100"/>
            </a:xfrm>
            <a:custGeom>
              <a:avLst/>
              <a:gdLst/>
              <a:ahLst/>
              <a:cxnLst/>
              <a:rect l="l" t="t" r="r" b="b"/>
              <a:pathLst>
                <a:path w="123" h="204" extrusionOk="0">
                  <a:moveTo>
                    <a:pt x="1" y="0"/>
                  </a:moveTo>
                  <a:lnTo>
                    <a:pt x="1" y="21"/>
                  </a:lnTo>
                  <a:cubicBezTo>
                    <a:pt x="3" y="21"/>
                    <a:pt x="5" y="21"/>
                    <a:pt x="7" y="20"/>
                  </a:cubicBezTo>
                  <a:lnTo>
                    <a:pt x="7" y="20"/>
                  </a:lnTo>
                  <a:cubicBezTo>
                    <a:pt x="21" y="71"/>
                    <a:pt x="23" y="109"/>
                    <a:pt x="41" y="163"/>
                  </a:cubicBezTo>
                  <a:cubicBezTo>
                    <a:pt x="41" y="163"/>
                    <a:pt x="62" y="183"/>
                    <a:pt x="82" y="204"/>
                  </a:cubicBezTo>
                  <a:cubicBezTo>
                    <a:pt x="103" y="122"/>
                    <a:pt x="123" y="61"/>
                    <a:pt x="123" y="0"/>
                  </a:cubicBezTo>
                  <a:cubicBezTo>
                    <a:pt x="65" y="0"/>
                    <a:pt x="44" y="18"/>
                    <a:pt x="7" y="20"/>
                  </a:cubicBezTo>
                  <a:lnTo>
                    <a:pt x="7" y="20"/>
                  </a:lnTo>
                  <a:cubicBezTo>
                    <a:pt x="5" y="14"/>
                    <a:pt x="3" y="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1513725" y="2392625"/>
              <a:ext cx="4625" cy="5625"/>
            </a:xfrm>
            <a:custGeom>
              <a:avLst/>
              <a:gdLst/>
              <a:ahLst/>
              <a:cxnLst/>
              <a:rect l="l" t="t" r="r" b="b"/>
              <a:pathLst>
                <a:path w="185" h="225" extrusionOk="0">
                  <a:moveTo>
                    <a:pt x="62" y="1"/>
                  </a:moveTo>
                  <a:cubicBezTo>
                    <a:pt x="42" y="21"/>
                    <a:pt x="21" y="41"/>
                    <a:pt x="1" y="41"/>
                  </a:cubicBezTo>
                  <a:cubicBezTo>
                    <a:pt x="21" y="82"/>
                    <a:pt x="42" y="143"/>
                    <a:pt x="62" y="184"/>
                  </a:cubicBezTo>
                  <a:cubicBezTo>
                    <a:pt x="82" y="204"/>
                    <a:pt x="103" y="204"/>
                    <a:pt x="123" y="225"/>
                  </a:cubicBezTo>
                  <a:cubicBezTo>
                    <a:pt x="144" y="184"/>
                    <a:pt x="164" y="164"/>
                    <a:pt x="184" y="143"/>
                  </a:cubicBezTo>
                  <a:cubicBezTo>
                    <a:pt x="144" y="103"/>
                    <a:pt x="10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1342650" y="2194575"/>
              <a:ext cx="5625" cy="4600"/>
            </a:xfrm>
            <a:custGeom>
              <a:avLst/>
              <a:gdLst/>
              <a:ahLst/>
              <a:cxnLst/>
              <a:rect l="l" t="t" r="r" b="b"/>
              <a:pathLst>
                <a:path w="225" h="184" extrusionOk="0">
                  <a:moveTo>
                    <a:pt x="103" y="1"/>
                  </a:moveTo>
                  <a:cubicBezTo>
                    <a:pt x="66" y="37"/>
                    <a:pt x="46" y="57"/>
                    <a:pt x="13" y="90"/>
                  </a:cubicBezTo>
                  <a:lnTo>
                    <a:pt x="13" y="90"/>
                  </a:lnTo>
                  <a:cubicBezTo>
                    <a:pt x="9" y="88"/>
                    <a:pt x="5" y="85"/>
                    <a:pt x="1" y="82"/>
                  </a:cubicBezTo>
                  <a:lnTo>
                    <a:pt x="1" y="102"/>
                  </a:lnTo>
                  <a:cubicBezTo>
                    <a:pt x="5" y="98"/>
                    <a:pt x="9" y="94"/>
                    <a:pt x="13" y="90"/>
                  </a:cubicBezTo>
                  <a:lnTo>
                    <a:pt x="13" y="90"/>
                  </a:lnTo>
                  <a:cubicBezTo>
                    <a:pt x="67" y="126"/>
                    <a:pt x="105" y="146"/>
                    <a:pt x="143" y="184"/>
                  </a:cubicBezTo>
                  <a:cubicBezTo>
                    <a:pt x="164" y="163"/>
                    <a:pt x="184" y="123"/>
                    <a:pt x="225" y="102"/>
                  </a:cubicBezTo>
                  <a:cubicBezTo>
                    <a:pt x="184" y="62"/>
                    <a:pt x="143" y="4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453125" y="2391100"/>
              <a:ext cx="3325" cy="4100"/>
            </a:xfrm>
            <a:custGeom>
              <a:avLst/>
              <a:gdLst/>
              <a:ahLst/>
              <a:cxnLst/>
              <a:rect l="l" t="t" r="r" b="b"/>
              <a:pathLst>
                <a:path w="133" h="164" extrusionOk="0">
                  <a:moveTo>
                    <a:pt x="21" y="1"/>
                  </a:moveTo>
                  <a:cubicBezTo>
                    <a:pt x="0" y="41"/>
                    <a:pt x="0" y="62"/>
                    <a:pt x="0" y="82"/>
                  </a:cubicBezTo>
                  <a:cubicBezTo>
                    <a:pt x="33" y="115"/>
                    <a:pt x="66" y="134"/>
                    <a:pt x="99" y="151"/>
                  </a:cubicBezTo>
                  <a:lnTo>
                    <a:pt x="99" y="151"/>
                  </a:lnTo>
                  <a:cubicBezTo>
                    <a:pt x="91" y="105"/>
                    <a:pt x="132" y="19"/>
                    <a:pt x="21" y="1"/>
                  </a:cubicBezTo>
                  <a:close/>
                  <a:moveTo>
                    <a:pt x="99" y="151"/>
                  </a:moveTo>
                  <a:cubicBezTo>
                    <a:pt x="99" y="156"/>
                    <a:pt x="100" y="160"/>
                    <a:pt x="102" y="164"/>
                  </a:cubicBezTo>
                  <a:lnTo>
                    <a:pt x="123" y="164"/>
                  </a:lnTo>
                  <a:cubicBezTo>
                    <a:pt x="115" y="160"/>
                    <a:pt x="107" y="156"/>
                    <a:pt x="99" y="1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1615025" y="2165050"/>
              <a:ext cx="4600" cy="4600"/>
            </a:xfrm>
            <a:custGeom>
              <a:avLst/>
              <a:gdLst/>
              <a:ahLst/>
              <a:cxnLst/>
              <a:rect l="l" t="t" r="r" b="b"/>
              <a:pathLst>
                <a:path w="184" h="184" extrusionOk="0">
                  <a:moveTo>
                    <a:pt x="143" y="0"/>
                  </a:moveTo>
                  <a:cubicBezTo>
                    <a:pt x="122" y="21"/>
                    <a:pt x="102" y="21"/>
                    <a:pt x="82" y="41"/>
                  </a:cubicBezTo>
                  <a:lnTo>
                    <a:pt x="0" y="123"/>
                  </a:lnTo>
                  <a:cubicBezTo>
                    <a:pt x="61" y="143"/>
                    <a:pt x="102" y="163"/>
                    <a:pt x="183" y="184"/>
                  </a:cubicBezTo>
                  <a:cubicBezTo>
                    <a:pt x="163" y="102"/>
                    <a:pt x="163" y="6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440400" y="2099375"/>
              <a:ext cx="6125" cy="3075"/>
            </a:xfrm>
            <a:custGeom>
              <a:avLst/>
              <a:gdLst/>
              <a:ahLst/>
              <a:cxnLst/>
              <a:rect l="l" t="t" r="r" b="b"/>
              <a:pathLst>
                <a:path w="245" h="123" extrusionOk="0">
                  <a:moveTo>
                    <a:pt x="225" y="82"/>
                  </a:moveTo>
                  <a:cubicBezTo>
                    <a:pt x="223" y="83"/>
                    <a:pt x="222" y="85"/>
                    <a:pt x="220" y="86"/>
                  </a:cubicBezTo>
                  <a:lnTo>
                    <a:pt x="220" y="86"/>
                  </a:lnTo>
                  <a:cubicBezTo>
                    <a:pt x="228" y="85"/>
                    <a:pt x="236" y="84"/>
                    <a:pt x="245" y="82"/>
                  </a:cubicBezTo>
                  <a:close/>
                  <a:moveTo>
                    <a:pt x="62" y="0"/>
                  </a:moveTo>
                  <a:cubicBezTo>
                    <a:pt x="41" y="0"/>
                    <a:pt x="21" y="21"/>
                    <a:pt x="1" y="21"/>
                  </a:cubicBezTo>
                  <a:cubicBezTo>
                    <a:pt x="21" y="41"/>
                    <a:pt x="21" y="82"/>
                    <a:pt x="41" y="102"/>
                  </a:cubicBezTo>
                  <a:cubicBezTo>
                    <a:pt x="72" y="112"/>
                    <a:pt x="102" y="122"/>
                    <a:pt x="133" y="122"/>
                  </a:cubicBezTo>
                  <a:cubicBezTo>
                    <a:pt x="162" y="122"/>
                    <a:pt x="191" y="113"/>
                    <a:pt x="220" y="86"/>
                  </a:cubicBezTo>
                  <a:lnTo>
                    <a:pt x="220" y="86"/>
                  </a:lnTo>
                  <a:cubicBezTo>
                    <a:pt x="214" y="87"/>
                    <a:pt x="209" y="87"/>
                    <a:pt x="204" y="87"/>
                  </a:cubicBezTo>
                  <a:cubicBezTo>
                    <a:pt x="143" y="87"/>
                    <a:pt x="95" y="5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638450" y="2146200"/>
              <a:ext cx="3575" cy="4625"/>
            </a:xfrm>
            <a:custGeom>
              <a:avLst/>
              <a:gdLst/>
              <a:ahLst/>
              <a:cxnLst/>
              <a:rect l="l" t="t" r="r" b="b"/>
              <a:pathLst>
                <a:path w="143" h="185" extrusionOk="0">
                  <a:moveTo>
                    <a:pt x="123" y="1"/>
                  </a:moveTo>
                  <a:lnTo>
                    <a:pt x="123" y="1"/>
                  </a:lnTo>
                  <a:cubicBezTo>
                    <a:pt x="102" y="21"/>
                    <a:pt x="82" y="42"/>
                    <a:pt x="61" y="62"/>
                  </a:cubicBezTo>
                  <a:cubicBezTo>
                    <a:pt x="41" y="103"/>
                    <a:pt x="21" y="123"/>
                    <a:pt x="0" y="143"/>
                  </a:cubicBezTo>
                  <a:cubicBezTo>
                    <a:pt x="21" y="164"/>
                    <a:pt x="41" y="164"/>
                    <a:pt x="41" y="184"/>
                  </a:cubicBezTo>
                  <a:cubicBezTo>
                    <a:pt x="102" y="143"/>
                    <a:pt x="143" y="10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375725" y="2386875"/>
              <a:ext cx="5100" cy="3225"/>
            </a:xfrm>
            <a:custGeom>
              <a:avLst/>
              <a:gdLst/>
              <a:ahLst/>
              <a:cxnLst/>
              <a:rect l="l" t="t" r="r" b="b"/>
              <a:pathLst>
                <a:path w="204" h="129" extrusionOk="0">
                  <a:moveTo>
                    <a:pt x="111" y="0"/>
                  </a:moveTo>
                  <a:cubicBezTo>
                    <a:pt x="84" y="0"/>
                    <a:pt x="54" y="10"/>
                    <a:pt x="20" y="27"/>
                  </a:cubicBezTo>
                  <a:lnTo>
                    <a:pt x="0" y="129"/>
                  </a:lnTo>
                  <a:cubicBezTo>
                    <a:pt x="14" y="102"/>
                    <a:pt x="34" y="95"/>
                    <a:pt x="57" y="95"/>
                  </a:cubicBezTo>
                  <a:cubicBezTo>
                    <a:pt x="81" y="95"/>
                    <a:pt x="107" y="102"/>
                    <a:pt x="133" y="102"/>
                  </a:cubicBezTo>
                  <a:cubicBezTo>
                    <a:pt x="158" y="102"/>
                    <a:pt x="183" y="95"/>
                    <a:pt x="204" y="68"/>
                  </a:cubicBezTo>
                  <a:cubicBezTo>
                    <a:pt x="180" y="20"/>
                    <a:pt x="14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320250" y="2138575"/>
              <a:ext cx="3600" cy="3075"/>
            </a:xfrm>
            <a:custGeom>
              <a:avLst/>
              <a:gdLst/>
              <a:ahLst/>
              <a:cxnLst/>
              <a:rect l="l" t="t" r="r" b="b"/>
              <a:pathLst>
                <a:path w="144" h="123" extrusionOk="0">
                  <a:moveTo>
                    <a:pt x="103" y="0"/>
                  </a:moveTo>
                  <a:cubicBezTo>
                    <a:pt x="62" y="21"/>
                    <a:pt x="21" y="61"/>
                    <a:pt x="1" y="82"/>
                  </a:cubicBezTo>
                  <a:cubicBezTo>
                    <a:pt x="1" y="82"/>
                    <a:pt x="1" y="102"/>
                    <a:pt x="1" y="123"/>
                  </a:cubicBezTo>
                  <a:cubicBezTo>
                    <a:pt x="42" y="102"/>
                    <a:pt x="82" y="102"/>
                    <a:pt x="143" y="82"/>
                  </a:cubicBezTo>
                  <a:cubicBezTo>
                    <a:pt x="123" y="41"/>
                    <a:pt x="123" y="21"/>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487250" y="2381425"/>
              <a:ext cx="5125" cy="2800"/>
            </a:xfrm>
            <a:custGeom>
              <a:avLst/>
              <a:gdLst/>
              <a:ahLst/>
              <a:cxnLst/>
              <a:rect l="l" t="t" r="r" b="b"/>
              <a:pathLst>
                <a:path w="205" h="112" extrusionOk="0">
                  <a:moveTo>
                    <a:pt x="144" y="1"/>
                  </a:moveTo>
                  <a:cubicBezTo>
                    <a:pt x="103" y="21"/>
                    <a:pt x="62" y="41"/>
                    <a:pt x="1" y="103"/>
                  </a:cubicBezTo>
                  <a:cubicBezTo>
                    <a:pt x="55" y="103"/>
                    <a:pt x="91" y="112"/>
                    <a:pt x="116" y="112"/>
                  </a:cubicBezTo>
                  <a:cubicBezTo>
                    <a:pt x="128" y="112"/>
                    <a:pt x="137" y="109"/>
                    <a:pt x="144" y="103"/>
                  </a:cubicBezTo>
                  <a:cubicBezTo>
                    <a:pt x="184" y="82"/>
                    <a:pt x="205" y="4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367075" y="2378875"/>
              <a:ext cx="4100" cy="3600"/>
            </a:xfrm>
            <a:custGeom>
              <a:avLst/>
              <a:gdLst/>
              <a:ahLst/>
              <a:cxnLst/>
              <a:rect l="l" t="t" r="r" b="b"/>
              <a:pathLst>
                <a:path w="164" h="144" extrusionOk="0">
                  <a:moveTo>
                    <a:pt x="61" y="1"/>
                  </a:moveTo>
                  <a:cubicBezTo>
                    <a:pt x="44" y="35"/>
                    <a:pt x="27" y="85"/>
                    <a:pt x="22" y="124"/>
                  </a:cubicBezTo>
                  <a:lnTo>
                    <a:pt x="22" y="124"/>
                  </a:lnTo>
                  <a:cubicBezTo>
                    <a:pt x="57" y="96"/>
                    <a:pt x="96" y="79"/>
                    <a:pt x="163" y="62"/>
                  </a:cubicBezTo>
                  <a:cubicBezTo>
                    <a:pt x="122" y="21"/>
                    <a:pt x="82" y="1"/>
                    <a:pt x="61" y="1"/>
                  </a:cubicBezTo>
                  <a:close/>
                  <a:moveTo>
                    <a:pt x="22" y="124"/>
                  </a:moveTo>
                  <a:cubicBezTo>
                    <a:pt x="15" y="130"/>
                    <a:pt x="7" y="136"/>
                    <a:pt x="0" y="143"/>
                  </a:cubicBezTo>
                  <a:lnTo>
                    <a:pt x="21" y="143"/>
                  </a:lnTo>
                  <a:cubicBezTo>
                    <a:pt x="21" y="137"/>
                    <a:pt x="21" y="131"/>
                    <a:pt x="22" y="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654750" y="2876825"/>
              <a:ext cx="3600" cy="4100"/>
            </a:xfrm>
            <a:custGeom>
              <a:avLst/>
              <a:gdLst/>
              <a:ahLst/>
              <a:cxnLst/>
              <a:rect l="l" t="t" r="r" b="b"/>
              <a:pathLst>
                <a:path w="144" h="164" extrusionOk="0">
                  <a:moveTo>
                    <a:pt x="103" y="0"/>
                  </a:moveTo>
                  <a:cubicBezTo>
                    <a:pt x="21" y="21"/>
                    <a:pt x="21" y="21"/>
                    <a:pt x="1" y="143"/>
                  </a:cubicBezTo>
                  <a:cubicBezTo>
                    <a:pt x="21" y="143"/>
                    <a:pt x="21" y="143"/>
                    <a:pt x="41" y="163"/>
                  </a:cubicBezTo>
                  <a:cubicBezTo>
                    <a:pt x="82" y="123"/>
                    <a:pt x="143" y="82"/>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728050" y="2592225"/>
              <a:ext cx="2550" cy="5100"/>
            </a:xfrm>
            <a:custGeom>
              <a:avLst/>
              <a:gdLst/>
              <a:ahLst/>
              <a:cxnLst/>
              <a:rect l="l" t="t" r="r" b="b"/>
              <a:pathLst>
                <a:path w="102" h="204" extrusionOk="0">
                  <a:moveTo>
                    <a:pt x="41" y="0"/>
                  </a:moveTo>
                  <a:cubicBezTo>
                    <a:pt x="20" y="61"/>
                    <a:pt x="20" y="122"/>
                    <a:pt x="0" y="163"/>
                  </a:cubicBezTo>
                  <a:cubicBezTo>
                    <a:pt x="33" y="180"/>
                    <a:pt x="53" y="196"/>
                    <a:pt x="81" y="202"/>
                  </a:cubicBezTo>
                  <a:lnTo>
                    <a:pt x="81" y="202"/>
                  </a:lnTo>
                  <a:cubicBezTo>
                    <a:pt x="81" y="141"/>
                    <a:pt x="81" y="81"/>
                    <a:pt x="81" y="41"/>
                  </a:cubicBezTo>
                  <a:cubicBezTo>
                    <a:pt x="81" y="20"/>
                    <a:pt x="61" y="20"/>
                    <a:pt x="41" y="0"/>
                  </a:cubicBezTo>
                  <a:close/>
                  <a:moveTo>
                    <a:pt x="81" y="202"/>
                  </a:moveTo>
                  <a:cubicBezTo>
                    <a:pt x="81" y="202"/>
                    <a:pt x="81" y="203"/>
                    <a:pt x="81" y="204"/>
                  </a:cubicBezTo>
                  <a:lnTo>
                    <a:pt x="102" y="204"/>
                  </a:lnTo>
                  <a:cubicBezTo>
                    <a:pt x="94" y="204"/>
                    <a:pt x="88" y="203"/>
                    <a:pt x="81" y="2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1626225" y="2052525"/>
              <a:ext cx="4600" cy="2575"/>
            </a:xfrm>
            <a:custGeom>
              <a:avLst/>
              <a:gdLst/>
              <a:ahLst/>
              <a:cxnLst/>
              <a:rect l="l" t="t" r="r" b="b"/>
              <a:pathLst>
                <a:path w="184" h="103" extrusionOk="0">
                  <a:moveTo>
                    <a:pt x="0" y="1"/>
                  </a:moveTo>
                  <a:cubicBezTo>
                    <a:pt x="21" y="41"/>
                    <a:pt x="21" y="82"/>
                    <a:pt x="41" y="102"/>
                  </a:cubicBezTo>
                  <a:cubicBezTo>
                    <a:pt x="82" y="62"/>
                    <a:pt x="143" y="4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579900" y="2122275"/>
              <a:ext cx="3575" cy="4100"/>
            </a:xfrm>
            <a:custGeom>
              <a:avLst/>
              <a:gdLst/>
              <a:ahLst/>
              <a:cxnLst/>
              <a:rect l="l" t="t" r="r" b="b"/>
              <a:pathLst>
                <a:path w="143" h="164" extrusionOk="0">
                  <a:moveTo>
                    <a:pt x="82" y="1"/>
                  </a:moveTo>
                  <a:cubicBezTo>
                    <a:pt x="41" y="62"/>
                    <a:pt x="41" y="82"/>
                    <a:pt x="0" y="164"/>
                  </a:cubicBezTo>
                  <a:cubicBezTo>
                    <a:pt x="62" y="123"/>
                    <a:pt x="102" y="102"/>
                    <a:pt x="143" y="102"/>
                  </a:cubicBezTo>
                  <a:cubicBezTo>
                    <a:pt x="123" y="62"/>
                    <a:pt x="102" y="4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697525" y="3057050"/>
              <a:ext cx="4625" cy="5125"/>
            </a:xfrm>
            <a:custGeom>
              <a:avLst/>
              <a:gdLst/>
              <a:ahLst/>
              <a:cxnLst/>
              <a:rect l="l" t="t" r="r" b="b"/>
              <a:pathLst>
                <a:path w="185" h="205" extrusionOk="0">
                  <a:moveTo>
                    <a:pt x="42" y="1"/>
                  </a:moveTo>
                  <a:cubicBezTo>
                    <a:pt x="46" y="7"/>
                    <a:pt x="51" y="13"/>
                    <a:pt x="56" y="19"/>
                  </a:cubicBezTo>
                  <a:lnTo>
                    <a:pt x="56" y="19"/>
                  </a:lnTo>
                  <a:cubicBezTo>
                    <a:pt x="58" y="13"/>
                    <a:pt x="60" y="7"/>
                    <a:pt x="62" y="1"/>
                  </a:cubicBezTo>
                  <a:close/>
                  <a:moveTo>
                    <a:pt x="56" y="19"/>
                  </a:moveTo>
                  <a:cubicBezTo>
                    <a:pt x="37" y="70"/>
                    <a:pt x="19" y="107"/>
                    <a:pt x="1" y="143"/>
                  </a:cubicBezTo>
                  <a:cubicBezTo>
                    <a:pt x="82" y="164"/>
                    <a:pt x="123" y="184"/>
                    <a:pt x="184" y="204"/>
                  </a:cubicBezTo>
                  <a:cubicBezTo>
                    <a:pt x="147" y="148"/>
                    <a:pt x="109" y="92"/>
                    <a:pt x="56"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1514225" y="2145200"/>
              <a:ext cx="3600" cy="3200"/>
            </a:xfrm>
            <a:custGeom>
              <a:avLst/>
              <a:gdLst/>
              <a:ahLst/>
              <a:cxnLst/>
              <a:rect l="l" t="t" r="r" b="b"/>
              <a:pathLst>
                <a:path w="144" h="128" extrusionOk="0">
                  <a:moveTo>
                    <a:pt x="143" y="0"/>
                  </a:moveTo>
                  <a:cubicBezTo>
                    <a:pt x="82" y="20"/>
                    <a:pt x="41" y="41"/>
                    <a:pt x="1" y="41"/>
                  </a:cubicBezTo>
                  <a:cubicBezTo>
                    <a:pt x="17" y="91"/>
                    <a:pt x="48" y="128"/>
                    <a:pt x="104" y="128"/>
                  </a:cubicBezTo>
                  <a:cubicBezTo>
                    <a:pt x="116" y="128"/>
                    <a:pt x="129" y="126"/>
                    <a:pt x="143" y="122"/>
                  </a:cubicBezTo>
                  <a:cubicBezTo>
                    <a:pt x="143" y="82"/>
                    <a:pt x="143" y="4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1433275" y="2680300"/>
              <a:ext cx="4100" cy="4100"/>
            </a:xfrm>
            <a:custGeom>
              <a:avLst/>
              <a:gdLst/>
              <a:ahLst/>
              <a:cxnLst/>
              <a:rect l="l" t="t" r="r" b="b"/>
              <a:pathLst>
                <a:path w="164" h="164" extrusionOk="0">
                  <a:moveTo>
                    <a:pt x="1" y="0"/>
                  </a:moveTo>
                  <a:lnTo>
                    <a:pt x="1" y="0"/>
                  </a:lnTo>
                  <a:cubicBezTo>
                    <a:pt x="33" y="64"/>
                    <a:pt x="52" y="103"/>
                    <a:pt x="69" y="136"/>
                  </a:cubicBezTo>
                  <a:lnTo>
                    <a:pt x="69" y="136"/>
                  </a:lnTo>
                  <a:cubicBezTo>
                    <a:pt x="91" y="118"/>
                    <a:pt x="127" y="96"/>
                    <a:pt x="164" y="41"/>
                  </a:cubicBezTo>
                  <a:cubicBezTo>
                    <a:pt x="103" y="21"/>
                    <a:pt x="62" y="21"/>
                    <a:pt x="1" y="0"/>
                  </a:cubicBezTo>
                  <a:close/>
                  <a:moveTo>
                    <a:pt x="69" y="136"/>
                  </a:moveTo>
                  <a:cubicBezTo>
                    <a:pt x="66" y="139"/>
                    <a:pt x="64" y="141"/>
                    <a:pt x="62" y="143"/>
                  </a:cubicBezTo>
                  <a:lnTo>
                    <a:pt x="82" y="163"/>
                  </a:lnTo>
                  <a:cubicBezTo>
                    <a:pt x="78" y="154"/>
                    <a:pt x="73" y="146"/>
                    <a:pt x="69" y="1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477050" y="2172675"/>
              <a:ext cx="2575" cy="5125"/>
            </a:xfrm>
            <a:custGeom>
              <a:avLst/>
              <a:gdLst/>
              <a:ahLst/>
              <a:cxnLst/>
              <a:rect l="l" t="t" r="r" b="b"/>
              <a:pathLst>
                <a:path w="103" h="205" extrusionOk="0">
                  <a:moveTo>
                    <a:pt x="102" y="1"/>
                  </a:moveTo>
                  <a:cubicBezTo>
                    <a:pt x="62" y="21"/>
                    <a:pt x="22" y="21"/>
                    <a:pt x="2" y="40"/>
                  </a:cubicBezTo>
                  <a:lnTo>
                    <a:pt x="2" y="40"/>
                  </a:lnTo>
                  <a:cubicBezTo>
                    <a:pt x="1" y="34"/>
                    <a:pt x="0" y="28"/>
                    <a:pt x="0" y="21"/>
                  </a:cubicBezTo>
                  <a:cubicBezTo>
                    <a:pt x="0" y="21"/>
                    <a:pt x="0" y="42"/>
                    <a:pt x="0" y="42"/>
                  </a:cubicBezTo>
                  <a:cubicBezTo>
                    <a:pt x="1" y="41"/>
                    <a:pt x="1" y="41"/>
                    <a:pt x="2" y="40"/>
                  </a:cubicBezTo>
                  <a:lnTo>
                    <a:pt x="2" y="40"/>
                  </a:lnTo>
                  <a:cubicBezTo>
                    <a:pt x="6" y="76"/>
                    <a:pt x="21" y="118"/>
                    <a:pt x="21" y="204"/>
                  </a:cubicBezTo>
                  <a:cubicBezTo>
                    <a:pt x="61" y="103"/>
                    <a:pt x="82" y="62"/>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459225" y="2171675"/>
              <a:ext cx="3075" cy="5625"/>
            </a:xfrm>
            <a:custGeom>
              <a:avLst/>
              <a:gdLst/>
              <a:ahLst/>
              <a:cxnLst/>
              <a:rect l="l" t="t" r="r" b="b"/>
              <a:pathLst>
                <a:path w="123" h="225" extrusionOk="0">
                  <a:moveTo>
                    <a:pt x="61" y="0"/>
                  </a:moveTo>
                  <a:cubicBezTo>
                    <a:pt x="41" y="41"/>
                    <a:pt x="20" y="61"/>
                    <a:pt x="0" y="102"/>
                  </a:cubicBezTo>
                  <a:cubicBezTo>
                    <a:pt x="20" y="143"/>
                    <a:pt x="61" y="183"/>
                    <a:pt x="82" y="224"/>
                  </a:cubicBezTo>
                  <a:cubicBezTo>
                    <a:pt x="82" y="143"/>
                    <a:pt x="122" y="82"/>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317700" y="2123300"/>
              <a:ext cx="3075" cy="3075"/>
            </a:xfrm>
            <a:custGeom>
              <a:avLst/>
              <a:gdLst/>
              <a:ahLst/>
              <a:cxnLst/>
              <a:rect l="l" t="t" r="r" b="b"/>
              <a:pathLst>
                <a:path w="123" h="123" extrusionOk="0">
                  <a:moveTo>
                    <a:pt x="1" y="0"/>
                  </a:moveTo>
                  <a:cubicBezTo>
                    <a:pt x="1" y="61"/>
                    <a:pt x="1" y="82"/>
                    <a:pt x="1" y="123"/>
                  </a:cubicBezTo>
                  <a:cubicBezTo>
                    <a:pt x="41" y="102"/>
                    <a:pt x="62" y="102"/>
                    <a:pt x="123" y="61"/>
                  </a:cubicBezTo>
                  <a:cubicBezTo>
                    <a:pt x="62" y="41"/>
                    <a:pt x="41" y="2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322275" y="2155375"/>
              <a:ext cx="3075" cy="6650"/>
            </a:xfrm>
            <a:custGeom>
              <a:avLst/>
              <a:gdLst/>
              <a:ahLst/>
              <a:cxnLst/>
              <a:rect l="l" t="t" r="r" b="b"/>
              <a:pathLst>
                <a:path w="123" h="266" extrusionOk="0">
                  <a:moveTo>
                    <a:pt x="102" y="0"/>
                  </a:moveTo>
                  <a:cubicBezTo>
                    <a:pt x="105" y="5"/>
                    <a:pt x="107" y="10"/>
                    <a:pt x="109" y="15"/>
                  </a:cubicBezTo>
                  <a:lnTo>
                    <a:pt x="109" y="15"/>
                  </a:lnTo>
                  <a:cubicBezTo>
                    <a:pt x="113" y="10"/>
                    <a:pt x="118" y="5"/>
                    <a:pt x="123" y="0"/>
                  </a:cubicBezTo>
                  <a:close/>
                  <a:moveTo>
                    <a:pt x="109" y="15"/>
                  </a:moveTo>
                  <a:cubicBezTo>
                    <a:pt x="73" y="51"/>
                    <a:pt x="36" y="87"/>
                    <a:pt x="0" y="123"/>
                  </a:cubicBezTo>
                  <a:cubicBezTo>
                    <a:pt x="21" y="163"/>
                    <a:pt x="21" y="224"/>
                    <a:pt x="41" y="265"/>
                  </a:cubicBezTo>
                  <a:cubicBezTo>
                    <a:pt x="62" y="224"/>
                    <a:pt x="82" y="163"/>
                    <a:pt x="123" y="102"/>
                  </a:cubicBezTo>
                  <a:cubicBezTo>
                    <a:pt x="123" y="84"/>
                    <a:pt x="123" y="50"/>
                    <a:pt x="109"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1803425" y="2472050"/>
              <a:ext cx="4100" cy="1050"/>
            </a:xfrm>
            <a:custGeom>
              <a:avLst/>
              <a:gdLst/>
              <a:ahLst/>
              <a:cxnLst/>
              <a:rect l="l" t="t" r="r" b="b"/>
              <a:pathLst>
                <a:path w="164" h="42" extrusionOk="0">
                  <a:moveTo>
                    <a:pt x="164" y="1"/>
                  </a:moveTo>
                  <a:cubicBezTo>
                    <a:pt x="103" y="1"/>
                    <a:pt x="42" y="21"/>
                    <a:pt x="1" y="21"/>
                  </a:cubicBezTo>
                  <a:cubicBezTo>
                    <a:pt x="1" y="21"/>
                    <a:pt x="1" y="42"/>
                    <a:pt x="1" y="42"/>
                  </a:cubicBezTo>
                  <a:lnTo>
                    <a:pt x="164" y="42"/>
                  </a:lnTo>
                  <a:cubicBezTo>
                    <a:pt x="164" y="42"/>
                    <a:pt x="164" y="2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450575" y="2112100"/>
              <a:ext cx="2575" cy="2050"/>
            </a:xfrm>
            <a:custGeom>
              <a:avLst/>
              <a:gdLst/>
              <a:ahLst/>
              <a:cxnLst/>
              <a:rect l="l" t="t" r="r" b="b"/>
              <a:pathLst>
                <a:path w="103" h="82" extrusionOk="0">
                  <a:moveTo>
                    <a:pt x="21" y="0"/>
                  </a:moveTo>
                  <a:cubicBezTo>
                    <a:pt x="21" y="21"/>
                    <a:pt x="21" y="41"/>
                    <a:pt x="0" y="61"/>
                  </a:cubicBezTo>
                  <a:cubicBezTo>
                    <a:pt x="0" y="61"/>
                    <a:pt x="41" y="82"/>
                    <a:pt x="41" y="82"/>
                  </a:cubicBezTo>
                  <a:cubicBezTo>
                    <a:pt x="61" y="61"/>
                    <a:pt x="82" y="41"/>
                    <a:pt x="102" y="21"/>
                  </a:cubicBezTo>
                  <a:cubicBezTo>
                    <a:pt x="82" y="0"/>
                    <a:pt x="6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384400" y="2578750"/>
              <a:ext cx="3600" cy="2300"/>
            </a:xfrm>
            <a:custGeom>
              <a:avLst/>
              <a:gdLst/>
              <a:ahLst/>
              <a:cxnLst/>
              <a:rect l="l" t="t" r="r" b="b"/>
              <a:pathLst>
                <a:path w="144" h="92" extrusionOk="0">
                  <a:moveTo>
                    <a:pt x="69" y="0"/>
                  </a:moveTo>
                  <a:cubicBezTo>
                    <a:pt x="51" y="0"/>
                    <a:pt x="28" y="10"/>
                    <a:pt x="1" y="30"/>
                  </a:cubicBezTo>
                  <a:cubicBezTo>
                    <a:pt x="62" y="50"/>
                    <a:pt x="103" y="71"/>
                    <a:pt x="143" y="91"/>
                  </a:cubicBezTo>
                  <a:cubicBezTo>
                    <a:pt x="130" y="37"/>
                    <a:pt x="107"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295300" y="2323200"/>
              <a:ext cx="2575" cy="2250"/>
            </a:xfrm>
            <a:custGeom>
              <a:avLst/>
              <a:gdLst/>
              <a:ahLst/>
              <a:cxnLst/>
              <a:rect l="l" t="t" r="r" b="b"/>
              <a:pathLst>
                <a:path w="103" h="90" extrusionOk="0">
                  <a:moveTo>
                    <a:pt x="54" y="0"/>
                  </a:moveTo>
                  <a:cubicBezTo>
                    <a:pt x="40" y="0"/>
                    <a:pt x="23" y="3"/>
                    <a:pt x="1" y="8"/>
                  </a:cubicBezTo>
                  <a:cubicBezTo>
                    <a:pt x="21" y="28"/>
                    <a:pt x="42" y="69"/>
                    <a:pt x="62" y="90"/>
                  </a:cubicBezTo>
                  <a:cubicBezTo>
                    <a:pt x="82" y="69"/>
                    <a:pt x="103" y="69"/>
                    <a:pt x="103" y="49"/>
                  </a:cubicBezTo>
                  <a:cubicBezTo>
                    <a:pt x="103" y="19"/>
                    <a:pt x="92"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1492850" y="2399175"/>
              <a:ext cx="3600" cy="2650"/>
            </a:xfrm>
            <a:custGeom>
              <a:avLst/>
              <a:gdLst/>
              <a:ahLst/>
              <a:cxnLst/>
              <a:rect l="l" t="t" r="r" b="b"/>
              <a:pathLst>
                <a:path w="144" h="106" extrusionOk="0">
                  <a:moveTo>
                    <a:pt x="52" y="1"/>
                  </a:moveTo>
                  <a:cubicBezTo>
                    <a:pt x="29" y="1"/>
                    <a:pt x="10" y="17"/>
                    <a:pt x="1" y="65"/>
                  </a:cubicBezTo>
                  <a:cubicBezTo>
                    <a:pt x="42" y="85"/>
                    <a:pt x="62" y="105"/>
                    <a:pt x="103" y="105"/>
                  </a:cubicBezTo>
                  <a:cubicBezTo>
                    <a:pt x="123" y="85"/>
                    <a:pt x="123" y="65"/>
                    <a:pt x="144" y="44"/>
                  </a:cubicBezTo>
                  <a:cubicBezTo>
                    <a:pt x="111" y="22"/>
                    <a:pt x="7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429200" y="2668075"/>
              <a:ext cx="3075" cy="2175"/>
            </a:xfrm>
            <a:custGeom>
              <a:avLst/>
              <a:gdLst/>
              <a:ahLst/>
              <a:cxnLst/>
              <a:rect l="l" t="t" r="r" b="b"/>
              <a:pathLst>
                <a:path w="123" h="87" extrusionOk="0">
                  <a:moveTo>
                    <a:pt x="123" y="1"/>
                  </a:moveTo>
                  <a:cubicBezTo>
                    <a:pt x="62" y="21"/>
                    <a:pt x="1" y="1"/>
                    <a:pt x="1" y="82"/>
                  </a:cubicBezTo>
                  <a:cubicBezTo>
                    <a:pt x="12" y="85"/>
                    <a:pt x="21" y="86"/>
                    <a:pt x="30" y="86"/>
                  </a:cubicBezTo>
                  <a:cubicBezTo>
                    <a:pt x="83" y="86"/>
                    <a:pt x="88" y="36"/>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772350" y="2849850"/>
              <a:ext cx="2050" cy="5100"/>
            </a:xfrm>
            <a:custGeom>
              <a:avLst/>
              <a:gdLst/>
              <a:ahLst/>
              <a:cxnLst/>
              <a:rect l="l" t="t" r="r" b="b"/>
              <a:pathLst>
                <a:path w="82" h="204" extrusionOk="0">
                  <a:moveTo>
                    <a:pt x="21" y="0"/>
                  </a:moveTo>
                  <a:cubicBezTo>
                    <a:pt x="0" y="61"/>
                    <a:pt x="0" y="122"/>
                    <a:pt x="0" y="204"/>
                  </a:cubicBezTo>
                  <a:cubicBezTo>
                    <a:pt x="82" y="122"/>
                    <a:pt x="21" y="61"/>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638450" y="2220025"/>
              <a:ext cx="2050" cy="3600"/>
            </a:xfrm>
            <a:custGeom>
              <a:avLst/>
              <a:gdLst/>
              <a:ahLst/>
              <a:cxnLst/>
              <a:rect l="l" t="t" r="r" b="b"/>
              <a:pathLst>
                <a:path w="82" h="144" extrusionOk="0">
                  <a:moveTo>
                    <a:pt x="82" y="1"/>
                  </a:moveTo>
                  <a:cubicBezTo>
                    <a:pt x="0" y="103"/>
                    <a:pt x="41" y="123"/>
                    <a:pt x="82" y="143"/>
                  </a:cubicBezTo>
                  <a:cubicBezTo>
                    <a:pt x="82" y="123"/>
                    <a:pt x="82" y="82"/>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1426650" y="2520925"/>
              <a:ext cx="8175" cy="10725"/>
            </a:xfrm>
            <a:custGeom>
              <a:avLst/>
              <a:gdLst/>
              <a:ahLst/>
              <a:cxnLst/>
              <a:rect l="l" t="t" r="r" b="b"/>
              <a:pathLst>
                <a:path w="327" h="429" extrusionOk="0">
                  <a:moveTo>
                    <a:pt x="306" y="1"/>
                  </a:moveTo>
                  <a:cubicBezTo>
                    <a:pt x="245" y="21"/>
                    <a:pt x="204" y="21"/>
                    <a:pt x="184" y="21"/>
                  </a:cubicBezTo>
                  <a:cubicBezTo>
                    <a:pt x="143" y="82"/>
                    <a:pt x="123" y="123"/>
                    <a:pt x="102" y="184"/>
                  </a:cubicBezTo>
                  <a:cubicBezTo>
                    <a:pt x="62" y="184"/>
                    <a:pt x="21" y="184"/>
                    <a:pt x="0" y="164"/>
                  </a:cubicBezTo>
                  <a:lnTo>
                    <a:pt x="0" y="164"/>
                  </a:lnTo>
                  <a:cubicBezTo>
                    <a:pt x="82" y="266"/>
                    <a:pt x="143" y="367"/>
                    <a:pt x="286" y="429"/>
                  </a:cubicBezTo>
                  <a:cubicBezTo>
                    <a:pt x="245" y="347"/>
                    <a:pt x="225" y="266"/>
                    <a:pt x="184" y="184"/>
                  </a:cubicBezTo>
                  <a:cubicBezTo>
                    <a:pt x="225" y="164"/>
                    <a:pt x="286" y="123"/>
                    <a:pt x="326" y="82"/>
                  </a:cubicBezTo>
                  <a:cubicBezTo>
                    <a:pt x="326" y="62"/>
                    <a:pt x="306" y="42"/>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767775" y="2530600"/>
              <a:ext cx="9700" cy="9475"/>
            </a:xfrm>
            <a:custGeom>
              <a:avLst/>
              <a:gdLst/>
              <a:ahLst/>
              <a:cxnLst/>
              <a:rect l="l" t="t" r="r" b="b"/>
              <a:pathLst>
                <a:path w="388" h="379" extrusionOk="0">
                  <a:moveTo>
                    <a:pt x="143" y="1"/>
                  </a:moveTo>
                  <a:cubicBezTo>
                    <a:pt x="1" y="123"/>
                    <a:pt x="1" y="123"/>
                    <a:pt x="82" y="306"/>
                  </a:cubicBezTo>
                  <a:cubicBezTo>
                    <a:pt x="123" y="327"/>
                    <a:pt x="184" y="367"/>
                    <a:pt x="245" y="367"/>
                  </a:cubicBezTo>
                  <a:cubicBezTo>
                    <a:pt x="265" y="374"/>
                    <a:pt x="286" y="379"/>
                    <a:pt x="304" y="379"/>
                  </a:cubicBezTo>
                  <a:cubicBezTo>
                    <a:pt x="342" y="379"/>
                    <a:pt x="374" y="361"/>
                    <a:pt x="387" y="306"/>
                  </a:cubicBezTo>
                  <a:cubicBezTo>
                    <a:pt x="306" y="286"/>
                    <a:pt x="245" y="266"/>
                    <a:pt x="163" y="245"/>
                  </a:cubicBezTo>
                  <a:cubicBezTo>
                    <a:pt x="163" y="164"/>
                    <a:pt x="143" y="82"/>
                    <a:pt x="143" y="21"/>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443450" y="2569300"/>
              <a:ext cx="6650" cy="6125"/>
            </a:xfrm>
            <a:custGeom>
              <a:avLst/>
              <a:gdLst/>
              <a:ahLst/>
              <a:cxnLst/>
              <a:rect l="l" t="t" r="r" b="b"/>
              <a:pathLst>
                <a:path w="266" h="245" extrusionOk="0">
                  <a:moveTo>
                    <a:pt x="204" y="1"/>
                  </a:moveTo>
                  <a:cubicBezTo>
                    <a:pt x="163" y="1"/>
                    <a:pt x="102" y="1"/>
                    <a:pt x="62" y="21"/>
                  </a:cubicBezTo>
                  <a:cubicBezTo>
                    <a:pt x="41" y="82"/>
                    <a:pt x="21" y="143"/>
                    <a:pt x="0" y="225"/>
                  </a:cubicBezTo>
                  <a:cubicBezTo>
                    <a:pt x="21" y="225"/>
                    <a:pt x="41" y="225"/>
                    <a:pt x="62" y="245"/>
                  </a:cubicBezTo>
                  <a:cubicBezTo>
                    <a:pt x="123" y="225"/>
                    <a:pt x="184" y="184"/>
                    <a:pt x="265" y="164"/>
                  </a:cubicBezTo>
                  <a:cubicBezTo>
                    <a:pt x="245" y="123"/>
                    <a:pt x="224" y="6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1409350" y="2265850"/>
              <a:ext cx="7175" cy="7150"/>
            </a:xfrm>
            <a:custGeom>
              <a:avLst/>
              <a:gdLst/>
              <a:ahLst/>
              <a:cxnLst/>
              <a:rect l="l" t="t" r="r" b="b"/>
              <a:pathLst>
                <a:path w="287" h="286" extrusionOk="0">
                  <a:moveTo>
                    <a:pt x="62" y="1"/>
                  </a:moveTo>
                  <a:cubicBezTo>
                    <a:pt x="1" y="82"/>
                    <a:pt x="82" y="164"/>
                    <a:pt x="103" y="245"/>
                  </a:cubicBezTo>
                  <a:cubicBezTo>
                    <a:pt x="164" y="245"/>
                    <a:pt x="225" y="265"/>
                    <a:pt x="286" y="286"/>
                  </a:cubicBezTo>
                  <a:cubicBezTo>
                    <a:pt x="286" y="143"/>
                    <a:pt x="184" y="82"/>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440900" y="2351400"/>
              <a:ext cx="6125" cy="4600"/>
            </a:xfrm>
            <a:custGeom>
              <a:avLst/>
              <a:gdLst/>
              <a:ahLst/>
              <a:cxnLst/>
              <a:rect l="l" t="t" r="r" b="b"/>
              <a:pathLst>
                <a:path w="245" h="184" extrusionOk="0">
                  <a:moveTo>
                    <a:pt x="184" y="0"/>
                  </a:moveTo>
                  <a:lnTo>
                    <a:pt x="184" y="0"/>
                  </a:lnTo>
                  <a:cubicBezTo>
                    <a:pt x="122" y="21"/>
                    <a:pt x="61" y="21"/>
                    <a:pt x="0" y="41"/>
                  </a:cubicBezTo>
                  <a:cubicBezTo>
                    <a:pt x="41" y="61"/>
                    <a:pt x="61" y="82"/>
                    <a:pt x="102" y="102"/>
                  </a:cubicBezTo>
                  <a:cubicBezTo>
                    <a:pt x="102" y="122"/>
                    <a:pt x="102" y="163"/>
                    <a:pt x="102" y="183"/>
                  </a:cubicBezTo>
                  <a:cubicBezTo>
                    <a:pt x="245" y="143"/>
                    <a:pt x="245" y="122"/>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582450" y="2688250"/>
              <a:ext cx="5625" cy="3275"/>
            </a:xfrm>
            <a:custGeom>
              <a:avLst/>
              <a:gdLst/>
              <a:ahLst/>
              <a:cxnLst/>
              <a:rect l="l" t="t" r="r" b="b"/>
              <a:pathLst>
                <a:path w="225" h="131" extrusionOk="0">
                  <a:moveTo>
                    <a:pt x="147" y="0"/>
                  </a:moveTo>
                  <a:cubicBezTo>
                    <a:pt x="134" y="0"/>
                    <a:pt x="119" y="3"/>
                    <a:pt x="102" y="8"/>
                  </a:cubicBezTo>
                  <a:cubicBezTo>
                    <a:pt x="62" y="29"/>
                    <a:pt x="62" y="69"/>
                    <a:pt x="1" y="130"/>
                  </a:cubicBezTo>
                  <a:cubicBezTo>
                    <a:pt x="102" y="110"/>
                    <a:pt x="143" y="110"/>
                    <a:pt x="204" y="110"/>
                  </a:cubicBezTo>
                  <a:lnTo>
                    <a:pt x="225" y="49"/>
                  </a:lnTo>
                  <a:cubicBezTo>
                    <a:pt x="210" y="19"/>
                    <a:pt x="184"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1569725" y="2360050"/>
              <a:ext cx="13275" cy="18850"/>
            </a:xfrm>
            <a:custGeom>
              <a:avLst/>
              <a:gdLst/>
              <a:ahLst/>
              <a:cxnLst/>
              <a:rect l="l" t="t" r="r" b="b"/>
              <a:pathLst>
                <a:path w="531" h="754" extrusionOk="0">
                  <a:moveTo>
                    <a:pt x="510" y="0"/>
                  </a:moveTo>
                  <a:cubicBezTo>
                    <a:pt x="367" y="143"/>
                    <a:pt x="225" y="204"/>
                    <a:pt x="62" y="265"/>
                  </a:cubicBezTo>
                  <a:cubicBezTo>
                    <a:pt x="62" y="265"/>
                    <a:pt x="41" y="306"/>
                    <a:pt x="41" y="306"/>
                  </a:cubicBezTo>
                  <a:cubicBezTo>
                    <a:pt x="82" y="347"/>
                    <a:pt x="143" y="347"/>
                    <a:pt x="123" y="428"/>
                  </a:cubicBezTo>
                  <a:cubicBezTo>
                    <a:pt x="103" y="428"/>
                    <a:pt x="82" y="448"/>
                    <a:pt x="62" y="448"/>
                  </a:cubicBezTo>
                  <a:cubicBezTo>
                    <a:pt x="1" y="611"/>
                    <a:pt x="82" y="693"/>
                    <a:pt x="204" y="754"/>
                  </a:cubicBezTo>
                  <a:lnTo>
                    <a:pt x="265" y="754"/>
                  </a:lnTo>
                  <a:cubicBezTo>
                    <a:pt x="245" y="672"/>
                    <a:pt x="245" y="591"/>
                    <a:pt x="245" y="510"/>
                  </a:cubicBezTo>
                  <a:cubicBezTo>
                    <a:pt x="286" y="510"/>
                    <a:pt x="306" y="489"/>
                    <a:pt x="327" y="489"/>
                  </a:cubicBezTo>
                  <a:cubicBezTo>
                    <a:pt x="388" y="367"/>
                    <a:pt x="449" y="265"/>
                    <a:pt x="530" y="163"/>
                  </a:cubicBezTo>
                  <a:cubicBezTo>
                    <a:pt x="510" y="123"/>
                    <a:pt x="510" y="82"/>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1567175" y="2340200"/>
              <a:ext cx="5625" cy="4100"/>
            </a:xfrm>
            <a:custGeom>
              <a:avLst/>
              <a:gdLst/>
              <a:ahLst/>
              <a:cxnLst/>
              <a:rect l="l" t="t" r="r" b="b"/>
              <a:pathLst>
                <a:path w="225" h="164" extrusionOk="0">
                  <a:moveTo>
                    <a:pt x="163" y="0"/>
                  </a:moveTo>
                  <a:cubicBezTo>
                    <a:pt x="82" y="41"/>
                    <a:pt x="41" y="61"/>
                    <a:pt x="1" y="102"/>
                  </a:cubicBezTo>
                  <a:cubicBezTo>
                    <a:pt x="41" y="122"/>
                    <a:pt x="102" y="143"/>
                    <a:pt x="143" y="163"/>
                  </a:cubicBezTo>
                  <a:cubicBezTo>
                    <a:pt x="163" y="122"/>
                    <a:pt x="163" y="61"/>
                    <a:pt x="225" y="41"/>
                  </a:cubicBezTo>
                  <a:cubicBezTo>
                    <a:pt x="204" y="20"/>
                    <a:pt x="16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565650" y="2383975"/>
              <a:ext cx="3075" cy="4600"/>
            </a:xfrm>
            <a:custGeom>
              <a:avLst/>
              <a:gdLst/>
              <a:ahLst/>
              <a:cxnLst/>
              <a:rect l="l" t="t" r="r" b="b"/>
              <a:pathLst>
                <a:path w="123" h="184" extrusionOk="0">
                  <a:moveTo>
                    <a:pt x="62" y="1"/>
                  </a:moveTo>
                  <a:cubicBezTo>
                    <a:pt x="41" y="21"/>
                    <a:pt x="21" y="41"/>
                    <a:pt x="1" y="41"/>
                  </a:cubicBezTo>
                  <a:cubicBezTo>
                    <a:pt x="21" y="102"/>
                    <a:pt x="62" y="143"/>
                    <a:pt x="102" y="184"/>
                  </a:cubicBezTo>
                  <a:cubicBezTo>
                    <a:pt x="102" y="123"/>
                    <a:pt x="12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555975" y="2319825"/>
              <a:ext cx="6125" cy="1550"/>
            </a:xfrm>
            <a:custGeom>
              <a:avLst/>
              <a:gdLst/>
              <a:ahLst/>
              <a:cxnLst/>
              <a:rect l="l" t="t" r="r" b="b"/>
              <a:pathLst>
                <a:path w="245" h="62" extrusionOk="0">
                  <a:moveTo>
                    <a:pt x="1" y="0"/>
                  </a:moveTo>
                  <a:cubicBezTo>
                    <a:pt x="1" y="21"/>
                    <a:pt x="1" y="21"/>
                    <a:pt x="1" y="41"/>
                  </a:cubicBezTo>
                  <a:cubicBezTo>
                    <a:pt x="62" y="62"/>
                    <a:pt x="143" y="62"/>
                    <a:pt x="245" y="62"/>
                  </a:cubicBezTo>
                  <a:cubicBezTo>
                    <a:pt x="204" y="11"/>
                    <a:pt x="158" y="0"/>
                    <a:pt x="115" y="0"/>
                  </a:cubicBezTo>
                  <a:cubicBezTo>
                    <a:pt x="86" y="0"/>
                    <a:pt x="59" y="5"/>
                    <a:pt x="34" y="5"/>
                  </a:cubicBezTo>
                  <a:cubicBezTo>
                    <a:pt x="22" y="5"/>
                    <a:pt x="11" y="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426150" y="2526525"/>
              <a:ext cx="11225" cy="12525"/>
            </a:xfrm>
            <a:custGeom>
              <a:avLst/>
              <a:gdLst/>
              <a:ahLst/>
              <a:cxnLst/>
              <a:rect l="l" t="t" r="r" b="b"/>
              <a:pathLst>
                <a:path w="449" h="501" extrusionOk="0">
                  <a:moveTo>
                    <a:pt x="429" y="1"/>
                  </a:moveTo>
                  <a:lnTo>
                    <a:pt x="429" y="1"/>
                  </a:lnTo>
                  <a:cubicBezTo>
                    <a:pt x="367" y="62"/>
                    <a:pt x="306" y="123"/>
                    <a:pt x="245" y="205"/>
                  </a:cubicBezTo>
                  <a:cubicBezTo>
                    <a:pt x="245" y="266"/>
                    <a:pt x="245" y="347"/>
                    <a:pt x="143" y="347"/>
                  </a:cubicBezTo>
                  <a:cubicBezTo>
                    <a:pt x="123" y="367"/>
                    <a:pt x="123" y="367"/>
                    <a:pt x="103" y="367"/>
                  </a:cubicBezTo>
                  <a:cubicBezTo>
                    <a:pt x="62" y="388"/>
                    <a:pt x="42" y="408"/>
                    <a:pt x="1" y="449"/>
                  </a:cubicBezTo>
                  <a:cubicBezTo>
                    <a:pt x="52" y="475"/>
                    <a:pt x="96" y="500"/>
                    <a:pt x="146" y="500"/>
                  </a:cubicBezTo>
                  <a:cubicBezTo>
                    <a:pt x="176" y="500"/>
                    <a:pt x="208" y="492"/>
                    <a:pt x="245" y="469"/>
                  </a:cubicBezTo>
                  <a:cubicBezTo>
                    <a:pt x="266" y="408"/>
                    <a:pt x="286" y="306"/>
                    <a:pt x="388" y="245"/>
                  </a:cubicBezTo>
                  <a:cubicBezTo>
                    <a:pt x="449" y="184"/>
                    <a:pt x="429" y="82"/>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428675" y="2528050"/>
              <a:ext cx="6125" cy="7675"/>
            </a:xfrm>
            <a:custGeom>
              <a:avLst/>
              <a:gdLst/>
              <a:ahLst/>
              <a:cxnLst/>
              <a:rect l="l" t="t" r="r" b="b"/>
              <a:pathLst>
                <a:path w="245" h="307" extrusionOk="0">
                  <a:moveTo>
                    <a:pt x="0" y="1"/>
                  </a:moveTo>
                  <a:lnTo>
                    <a:pt x="0" y="1"/>
                  </a:lnTo>
                  <a:cubicBezTo>
                    <a:pt x="20" y="42"/>
                    <a:pt x="41" y="103"/>
                    <a:pt x="81" y="164"/>
                  </a:cubicBezTo>
                  <a:cubicBezTo>
                    <a:pt x="122" y="225"/>
                    <a:pt x="163" y="266"/>
                    <a:pt x="204" y="306"/>
                  </a:cubicBezTo>
                  <a:cubicBezTo>
                    <a:pt x="204" y="306"/>
                    <a:pt x="224" y="306"/>
                    <a:pt x="244" y="286"/>
                  </a:cubicBezTo>
                  <a:cubicBezTo>
                    <a:pt x="244" y="245"/>
                    <a:pt x="224" y="205"/>
                    <a:pt x="224" y="184"/>
                  </a:cubicBezTo>
                  <a:cubicBezTo>
                    <a:pt x="143" y="103"/>
                    <a:pt x="61" y="6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716350" y="2610000"/>
              <a:ext cx="4600" cy="2100"/>
            </a:xfrm>
            <a:custGeom>
              <a:avLst/>
              <a:gdLst/>
              <a:ahLst/>
              <a:cxnLst/>
              <a:rect l="l" t="t" r="r" b="b"/>
              <a:pathLst>
                <a:path w="184" h="84" extrusionOk="0">
                  <a:moveTo>
                    <a:pt x="91" y="1"/>
                  </a:moveTo>
                  <a:cubicBezTo>
                    <a:pt x="70" y="1"/>
                    <a:pt x="45" y="16"/>
                    <a:pt x="0" y="43"/>
                  </a:cubicBezTo>
                  <a:cubicBezTo>
                    <a:pt x="62" y="43"/>
                    <a:pt x="123" y="63"/>
                    <a:pt x="184" y="83"/>
                  </a:cubicBezTo>
                  <a:cubicBezTo>
                    <a:pt x="138" y="26"/>
                    <a:pt x="11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630825" y="2335600"/>
              <a:ext cx="5625" cy="3100"/>
            </a:xfrm>
            <a:custGeom>
              <a:avLst/>
              <a:gdLst/>
              <a:ahLst/>
              <a:cxnLst/>
              <a:rect l="l" t="t" r="r" b="b"/>
              <a:pathLst>
                <a:path w="225" h="124" extrusionOk="0">
                  <a:moveTo>
                    <a:pt x="42" y="1"/>
                  </a:moveTo>
                  <a:cubicBezTo>
                    <a:pt x="42" y="21"/>
                    <a:pt x="21" y="42"/>
                    <a:pt x="1" y="62"/>
                  </a:cubicBezTo>
                  <a:cubicBezTo>
                    <a:pt x="53" y="101"/>
                    <a:pt x="98" y="124"/>
                    <a:pt x="144" y="124"/>
                  </a:cubicBezTo>
                  <a:cubicBezTo>
                    <a:pt x="170" y="124"/>
                    <a:pt x="196" y="117"/>
                    <a:pt x="225" y="103"/>
                  </a:cubicBezTo>
                  <a:cubicBezTo>
                    <a:pt x="164" y="62"/>
                    <a:pt x="103" y="42"/>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
          <p:cNvSpPr/>
          <p:nvPr/>
        </p:nvSpPr>
        <p:spPr>
          <a:xfrm rot="4134681">
            <a:off x="7010218" y="3562796"/>
            <a:ext cx="2554411" cy="1925586"/>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 name="Google Shape;765;p2"/>
          <p:cNvGrpSpPr/>
          <p:nvPr/>
        </p:nvGrpSpPr>
        <p:grpSpPr>
          <a:xfrm rot="-7150692">
            <a:off x="4715822" y="4297226"/>
            <a:ext cx="1439110" cy="1866500"/>
            <a:chOff x="-5068525" y="2461375"/>
            <a:chExt cx="430750" cy="558675"/>
          </a:xfrm>
        </p:grpSpPr>
        <p:sp>
          <p:nvSpPr>
            <p:cNvPr id="766" name="Google Shape;766;p2"/>
            <p:cNvSpPr/>
            <p:nvPr/>
          </p:nvSpPr>
          <p:spPr>
            <a:xfrm>
              <a:off x="-5068525" y="2461375"/>
              <a:ext cx="430750" cy="558675"/>
            </a:xfrm>
            <a:custGeom>
              <a:avLst/>
              <a:gdLst/>
              <a:ahLst/>
              <a:cxnLst/>
              <a:rect l="l" t="t" r="r" b="b"/>
              <a:pathLst>
                <a:path w="17230" h="22347" extrusionOk="0">
                  <a:moveTo>
                    <a:pt x="9837" y="0"/>
                  </a:moveTo>
                  <a:cubicBezTo>
                    <a:pt x="9368" y="0"/>
                    <a:pt x="8900" y="61"/>
                    <a:pt x="8472" y="204"/>
                  </a:cubicBezTo>
                  <a:cubicBezTo>
                    <a:pt x="8004" y="326"/>
                    <a:pt x="7597" y="550"/>
                    <a:pt x="7250" y="896"/>
                  </a:cubicBezTo>
                  <a:cubicBezTo>
                    <a:pt x="7047" y="1079"/>
                    <a:pt x="6884" y="1263"/>
                    <a:pt x="6721" y="1466"/>
                  </a:cubicBezTo>
                  <a:cubicBezTo>
                    <a:pt x="6517" y="1772"/>
                    <a:pt x="6354" y="2077"/>
                    <a:pt x="6212" y="2424"/>
                  </a:cubicBezTo>
                  <a:cubicBezTo>
                    <a:pt x="5866" y="3259"/>
                    <a:pt x="5662" y="4134"/>
                    <a:pt x="5703" y="5051"/>
                  </a:cubicBezTo>
                  <a:cubicBezTo>
                    <a:pt x="5703" y="5275"/>
                    <a:pt x="5703" y="5499"/>
                    <a:pt x="5703" y="5743"/>
                  </a:cubicBezTo>
                  <a:cubicBezTo>
                    <a:pt x="5703" y="5988"/>
                    <a:pt x="5682" y="6232"/>
                    <a:pt x="5682" y="6476"/>
                  </a:cubicBezTo>
                  <a:cubicBezTo>
                    <a:pt x="5682" y="6476"/>
                    <a:pt x="5682" y="6497"/>
                    <a:pt x="5662" y="6517"/>
                  </a:cubicBezTo>
                  <a:cubicBezTo>
                    <a:pt x="5662" y="6599"/>
                    <a:pt x="5641" y="6700"/>
                    <a:pt x="5621" y="6782"/>
                  </a:cubicBezTo>
                  <a:cubicBezTo>
                    <a:pt x="5601" y="6843"/>
                    <a:pt x="5580" y="6884"/>
                    <a:pt x="5540" y="6924"/>
                  </a:cubicBezTo>
                  <a:cubicBezTo>
                    <a:pt x="5519" y="6965"/>
                    <a:pt x="5479" y="6985"/>
                    <a:pt x="5438" y="7006"/>
                  </a:cubicBezTo>
                  <a:cubicBezTo>
                    <a:pt x="5336" y="7067"/>
                    <a:pt x="5214" y="7108"/>
                    <a:pt x="5092" y="7128"/>
                  </a:cubicBezTo>
                  <a:cubicBezTo>
                    <a:pt x="4929" y="7148"/>
                    <a:pt x="4786" y="7169"/>
                    <a:pt x="4623" y="7169"/>
                  </a:cubicBezTo>
                  <a:cubicBezTo>
                    <a:pt x="4236" y="7169"/>
                    <a:pt x="3870" y="7148"/>
                    <a:pt x="3483" y="7148"/>
                  </a:cubicBezTo>
                  <a:cubicBezTo>
                    <a:pt x="3411" y="7143"/>
                    <a:pt x="3339" y="7141"/>
                    <a:pt x="3265" y="7141"/>
                  </a:cubicBezTo>
                  <a:cubicBezTo>
                    <a:pt x="3045" y="7141"/>
                    <a:pt x="2816" y="7164"/>
                    <a:pt x="2587" y="7210"/>
                  </a:cubicBezTo>
                  <a:cubicBezTo>
                    <a:pt x="1874" y="7352"/>
                    <a:pt x="1283" y="7719"/>
                    <a:pt x="856" y="8330"/>
                  </a:cubicBezTo>
                  <a:cubicBezTo>
                    <a:pt x="713" y="8554"/>
                    <a:pt x="570" y="8757"/>
                    <a:pt x="469" y="9002"/>
                  </a:cubicBezTo>
                  <a:cubicBezTo>
                    <a:pt x="122" y="9755"/>
                    <a:pt x="0" y="10549"/>
                    <a:pt x="82" y="11384"/>
                  </a:cubicBezTo>
                  <a:cubicBezTo>
                    <a:pt x="183" y="12362"/>
                    <a:pt x="550" y="13258"/>
                    <a:pt x="1141" y="14052"/>
                  </a:cubicBezTo>
                  <a:cubicBezTo>
                    <a:pt x="1976" y="15132"/>
                    <a:pt x="3035" y="15885"/>
                    <a:pt x="4277" y="16374"/>
                  </a:cubicBezTo>
                  <a:cubicBezTo>
                    <a:pt x="5153" y="16720"/>
                    <a:pt x="6028" y="16944"/>
                    <a:pt x="6945" y="17046"/>
                  </a:cubicBezTo>
                  <a:cubicBezTo>
                    <a:pt x="7454" y="17107"/>
                    <a:pt x="7922" y="17229"/>
                    <a:pt x="8391" y="17372"/>
                  </a:cubicBezTo>
                  <a:cubicBezTo>
                    <a:pt x="8696" y="17474"/>
                    <a:pt x="8981" y="17616"/>
                    <a:pt x="9205" y="17840"/>
                  </a:cubicBezTo>
                  <a:cubicBezTo>
                    <a:pt x="9389" y="18024"/>
                    <a:pt x="9552" y="18207"/>
                    <a:pt x="9715" y="18411"/>
                  </a:cubicBezTo>
                  <a:cubicBezTo>
                    <a:pt x="9979" y="18736"/>
                    <a:pt x="10224" y="19062"/>
                    <a:pt x="10448" y="19388"/>
                  </a:cubicBezTo>
                  <a:cubicBezTo>
                    <a:pt x="10998" y="20162"/>
                    <a:pt x="11690" y="20773"/>
                    <a:pt x="12505" y="21221"/>
                  </a:cubicBezTo>
                  <a:cubicBezTo>
                    <a:pt x="12871" y="21425"/>
                    <a:pt x="13238" y="21628"/>
                    <a:pt x="13604" y="21812"/>
                  </a:cubicBezTo>
                  <a:cubicBezTo>
                    <a:pt x="13727" y="21873"/>
                    <a:pt x="13849" y="21934"/>
                    <a:pt x="13971" y="21975"/>
                  </a:cubicBezTo>
                  <a:cubicBezTo>
                    <a:pt x="14358" y="22117"/>
                    <a:pt x="14745" y="22260"/>
                    <a:pt x="15132" y="22341"/>
                  </a:cubicBezTo>
                  <a:cubicBezTo>
                    <a:pt x="15162" y="22341"/>
                    <a:pt x="15193" y="22346"/>
                    <a:pt x="15226" y="22346"/>
                  </a:cubicBezTo>
                  <a:cubicBezTo>
                    <a:pt x="15259" y="22346"/>
                    <a:pt x="15295" y="22341"/>
                    <a:pt x="15336" y="22321"/>
                  </a:cubicBezTo>
                  <a:cubicBezTo>
                    <a:pt x="15336" y="22300"/>
                    <a:pt x="15336" y="22300"/>
                    <a:pt x="15336" y="22280"/>
                  </a:cubicBezTo>
                  <a:cubicBezTo>
                    <a:pt x="15336" y="21710"/>
                    <a:pt x="15417" y="21140"/>
                    <a:pt x="15539" y="20590"/>
                  </a:cubicBezTo>
                  <a:cubicBezTo>
                    <a:pt x="15824" y="19286"/>
                    <a:pt x="16171" y="18003"/>
                    <a:pt x="16578" y="16741"/>
                  </a:cubicBezTo>
                  <a:cubicBezTo>
                    <a:pt x="16822" y="16007"/>
                    <a:pt x="17005" y="15274"/>
                    <a:pt x="17107" y="14521"/>
                  </a:cubicBezTo>
                  <a:cubicBezTo>
                    <a:pt x="17230" y="13340"/>
                    <a:pt x="17046" y="12219"/>
                    <a:pt x="16476" y="11181"/>
                  </a:cubicBezTo>
                  <a:cubicBezTo>
                    <a:pt x="16089" y="10468"/>
                    <a:pt x="15682" y="9755"/>
                    <a:pt x="15295" y="9063"/>
                  </a:cubicBezTo>
                  <a:cubicBezTo>
                    <a:pt x="15091" y="8676"/>
                    <a:pt x="14908" y="8289"/>
                    <a:pt x="14725" y="7902"/>
                  </a:cubicBezTo>
                  <a:cubicBezTo>
                    <a:pt x="14562" y="7596"/>
                    <a:pt x="14521" y="7271"/>
                    <a:pt x="14562" y="6924"/>
                  </a:cubicBezTo>
                  <a:cubicBezTo>
                    <a:pt x="14582" y="6782"/>
                    <a:pt x="14582" y="6619"/>
                    <a:pt x="14602" y="6476"/>
                  </a:cubicBezTo>
                  <a:cubicBezTo>
                    <a:pt x="14684" y="5886"/>
                    <a:pt x="14663" y="5295"/>
                    <a:pt x="14562" y="4725"/>
                  </a:cubicBezTo>
                  <a:cubicBezTo>
                    <a:pt x="14460" y="4134"/>
                    <a:pt x="14277" y="3544"/>
                    <a:pt x="14052" y="2994"/>
                  </a:cubicBezTo>
                  <a:cubicBezTo>
                    <a:pt x="13890" y="2587"/>
                    <a:pt x="13686" y="2200"/>
                    <a:pt x="13421" y="1853"/>
                  </a:cubicBezTo>
                  <a:cubicBezTo>
                    <a:pt x="12912" y="1181"/>
                    <a:pt x="12260" y="693"/>
                    <a:pt x="11507" y="367"/>
                  </a:cubicBezTo>
                  <a:cubicBezTo>
                    <a:pt x="10977" y="122"/>
                    <a:pt x="10407" y="0"/>
                    <a:pt x="9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4953975" y="2624300"/>
              <a:ext cx="260200" cy="349800"/>
            </a:xfrm>
            <a:custGeom>
              <a:avLst/>
              <a:gdLst/>
              <a:ahLst/>
              <a:cxnLst/>
              <a:rect l="l" t="t" r="r" b="b"/>
              <a:pathLst>
                <a:path w="10408" h="13992" extrusionOk="0">
                  <a:moveTo>
                    <a:pt x="1100" y="0"/>
                  </a:moveTo>
                  <a:cubicBezTo>
                    <a:pt x="1080" y="82"/>
                    <a:pt x="1059" y="183"/>
                    <a:pt x="1039" y="265"/>
                  </a:cubicBezTo>
                  <a:cubicBezTo>
                    <a:pt x="1019" y="326"/>
                    <a:pt x="998" y="367"/>
                    <a:pt x="958" y="407"/>
                  </a:cubicBezTo>
                  <a:cubicBezTo>
                    <a:pt x="998" y="428"/>
                    <a:pt x="1039" y="468"/>
                    <a:pt x="1059" y="468"/>
                  </a:cubicBezTo>
                  <a:cubicBezTo>
                    <a:pt x="1182" y="591"/>
                    <a:pt x="1324" y="693"/>
                    <a:pt x="1467" y="815"/>
                  </a:cubicBezTo>
                  <a:cubicBezTo>
                    <a:pt x="1487" y="835"/>
                    <a:pt x="1508" y="876"/>
                    <a:pt x="1528" y="917"/>
                  </a:cubicBezTo>
                  <a:cubicBezTo>
                    <a:pt x="1630" y="1874"/>
                    <a:pt x="1630" y="2811"/>
                    <a:pt x="1426" y="3727"/>
                  </a:cubicBezTo>
                  <a:cubicBezTo>
                    <a:pt x="1202" y="4786"/>
                    <a:pt x="795" y="5764"/>
                    <a:pt x="62" y="6558"/>
                  </a:cubicBezTo>
                  <a:cubicBezTo>
                    <a:pt x="41" y="6578"/>
                    <a:pt x="21" y="6619"/>
                    <a:pt x="0" y="6639"/>
                  </a:cubicBezTo>
                  <a:cubicBezTo>
                    <a:pt x="102" y="6619"/>
                    <a:pt x="163" y="6537"/>
                    <a:pt x="245" y="6476"/>
                  </a:cubicBezTo>
                  <a:cubicBezTo>
                    <a:pt x="652" y="6069"/>
                    <a:pt x="958" y="5580"/>
                    <a:pt x="1202" y="5051"/>
                  </a:cubicBezTo>
                  <a:cubicBezTo>
                    <a:pt x="1732" y="3849"/>
                    <a:pt x="1935" y="2566"/>
                    <a:pt x="1813" y="1263"/>
                  </a:cubicBezTo>
                  <a:cubicBezTo>
                    <a:pt x="1813" y="1222"/>
                    <a:pt x="1813" y="1181"/>
                    <a:pt x="1813" y="1141"/>
                  </a:cubicBezTo>
                  <a:lnTo>
                    <a:pt x="1833" y="1141"/>
                  </a:lnTo>
                  <a:cubicBezTo>
                    <a:pt x="1854" y="1161"/>
                    <a:pt x="1874" y="1161"/>
                    <a:pt x="1874" y="1181"/>
                  </a:cubicBezTo>
                  <a:cubicBezTo>
                    <a:pt x="2546" y="1792"/>
                    <a:pt x="3178" y="2444"/>
                    <a:pt x="3727" y="3157"/>
                  </a:cubicBezTo>
                  <a:cubicBezTo>
                    <a:pt x="3788" y="3218"/>
                    <a:pt x="3829" y="3299"/>
                    <a:pt x="3870" y="3381"/>
                  </a:cubicBezTo>
                  <a:cubicBezTo>
                    <a:pt x="4033" y="3707"/>
                    <a:pt x="4155" y="4053"/>
                    <a:pt x="4257" y="4419"/>
                  </a:cubicBezTo>
                  <a:cubicBezTo>
                    <a:pt x="4440" y="4990"/>
                    <a:pt x="4562" y="5580"/>
                    <a:pt x="4644" y="6171"/>
                  </a:cubicBezTo>
                  <a:cubicBezTo>
                    <a:pt x="4868" y="7576"/>
                    <a:pt x="4888" y="8961"/>
                    <a:pt x="4623" y="10366"/>
                  </a:cubicBezTo>
                  <a:cubicBezTo>
                    <a:pt x="4623" y="10387"/>
                    <a:pt x="4623" y="10387"/>
                    <a:pt x="4623" y="10407"/>
                  </a:cubicBezTo>
                  <a:cubicBezTo>
                    <a:pt x="4623" y="10407"/>
                    <a:pt x="4644" y="10427"/>
                    <a:pt x="4644" y="10427"/>
                  </a:cubicBezTo>
                  <a:cubicBezTo>
                    <a:pt x="4644" y="10387"/>
                    <a:pt x="4644" y="10366"/>
                    <a:pt x="4664" y="10325"/>
                  </a:cubicBezTo>
                  <a:cubicBezTo>
                    <a:pt x="4786" y="9959"/>
                    <a:pt x="4868" y="9592"/>
                    <a:pt x="4909" y="9205"/>
                  </a:cubicBezTo>
                  <a:cubicBezTo>
                    <a:pt x="5010" y="8431"/>
                    <a:pt x="5010" y="7658"/>
                    <a:pt x="4929" y="6884"/>
                  </a:cubicBezTo>
                  <a:cubicBezTo>
                    <a:pt x="4868" y="6008"/>
                    <a:pt x="4725" y="5132"/>
                    <a:pt x="4440" y="4297"/>
                  </a:cubicBezTo>
                  <a:cubicBezTo>
                    <a:pt x="4420" y="4236"/>
                    <a:pt x="4420" y="4155"/>
                    <a:pt x="4399" y="4094"/>
                  </a:cubicBezTo>
                  <a:cubicBezTo>
                    <a:pt x="4420" y="4094"/>
                    <a:pt x="4420" y="4114"/>
                    <a:pt x="4420" y="4114"/>
                  </a:cubicBezTo>
                  <a:cubicBezTo>
                    <a:pt x="4705" y="4562"/>
                    <a:pt x="4970" y="5010"/>
                    <a:pt x="5173" y="5499"/>
                  </a:cubicBezTo>
                  <a:cubicBezTo>
                    <a:pt x="5377" y="5967"/>
                    <a:pt x="5560" y="6456"/>
                    <a:pt x="5744" y="6924"/>
                  </a:cubicBezTo>
                  <a:cubicBezTo>
                    <a:pt x="5866" y="7250"/>
                    <a:pt x="5968" y="7576"/>
                    <a:pt x="6049" y="7902"/>
                  </a:cubicBezTo>
                  <a:cubicBezTo>
                    <a:pt x="6314" y="8879"/>
                    <a:pt x="6517" y="9877"/>
                    <a:pt x="6660" y="10875"/>
                  </a:cubicBezTo>
                  <a:cubicBezTo>
                    <a:pt x="6803" y="11751"/>
                    <a:pt x="6904" y="12627"/>
                    <a:pt x="6986" y="13502"/>
                  </a:cubicBezTo>
                  <a:cubicBezTo>
                    <a:pt x="6986" y="13543"/>
                    <a:pt x="6986" y="13564"/>
                    <a:pt x="6986" y="13604"/>
                  </a:cubicBezTo>
                  <a:lnTo>
                    <a:pt x="7006" y="13604"/>
                  </a:lnTo>
                  <a:cubicBezTo>
                    <a:pt x="7027" y="13564"/>
                    <a:pt x="7027" y="13543"/>
                    <a:pt x="7027" y="13502"/>
                  </a:cubicBezTo>
                  <a:cubicBezTo>
                    <a:pt x="7027" y="13340"/>
                    <a:pt x="7047" y="13197"/>
                    <a:pt x="7027" y="13034"/>
                  </a:cubicBezTo>
                  <a:cubicBezTo>
                    <a:pt x="6986" y="11832"/>
                    <a:pt x="6864" y="10631"/>
                    <a:pt x="6599" y="9450"/>
                  </a:cubicBezTo>
                  <a:cubicBezTo>
                    <a:pt x="6579" y="9368"/>
                    <a:pt x="6558" y="9287"/>
                    <a:pt x="6558" y="9205"/>
                  </a:cubicBezTo>
                  <a:cubicBezTo>
                    <a:pt x="6558" y="9185"/>
                    <a:pt x="6558" y="9185"/>
                    <a:pt x="6579" y="9185"/>
                  </a:cubicBezTo>
                  <a:cubicBezTo>
                    <a:pt x="6925" y="10061"/>
                    <a:pt x="7352" y="10896"/>
                    <a:pt x="7821" y="11710"/>
                  </a:cubicBezTo>
                  <a:cubicBezTo>
                    <a:pt x="8310" y="12525"/>
                    <a:pt x="8839" y="13278"/>
                    <a:pt x="9470" y="13991"/>
                  </a:cubicBezTo>
                  <a:cubicBezTo>
                    <a:pt x="9470" y="13950"/>
                    <a:pt x="9450" y="13930"/>
                    <a:pt x="9450" y="13910"/>
                  </a:cubicBezTo>
                  <a:cubicBezTo>
                    <a:pt x="9348" y="13747"/>
                    <a:pt x="9226" y="13584"/>
                    <a:pt x="9124" y="13421"/>
                  </a:cubicBezTo>
                  <a:cubicBezTo>
                    <a:pt x="8900" y="13054"/>
                    <a:pt x="8656" y="12708"/>
                    <a:pt x="8432" y="12342"/>
                  </a:cubicBezTo>
                  <a:cubicBezTo>
                    <a:pt x="8167" y="11934"/>
                    <a:pt x="7923" y="11486"/>
                    <a:pt x="7699" y="11059"/>
                  </a:cubicBezTo>
                  <a:cubicBezTo>
                    <a:pt x="7312" y="10285"/>
                    <a:pt x="6986" y="9490"/>
                    <a:pt x="6701" y="8676"/>
                  </a:cubicBezTo>
                  <a:cubicBezTo>
                    <a:pt x="6701" y="8676"/>
                    <a:pt x="6701" y="8655"/>
                    <a:pt x="6701" y="8635"/>
                  </a:cubicBezTo>
                  <a:cubicBezTo>
                    <a:pt x="6721" y="8655"/>
                    <a:pt x="6721" y="8655"/>
                    <a:pt x="6741" y="8655"/>
                  </a:cubicBezTo>
                  <a:cubicBezTo>
                    <a:pt x="6741" y="8676"/>
                    <a:pt x="6762" y="8696"/>
                    <a:pt x="6762" y="8696"/>
                  </a:cubicBezTo>
                  <a:cubicBezTo>
                    <a:pt x="7352" y="9572"/>
                    <a:pt x="8004" y="10366"/>
                    <a:pt x="8758" y="11079"/>
                  </a:cubicBezTo>
                  <a:cubicBezTo>
                    <a:pt x="9124" y="11425"/>
                    <a:pt x="9511" y="11751"/>
                    <a:pt x="9919" y="12036"/>
                  </a:cubicBezTo>
                  <a:cubicBezTo>
                    <a:pt x="9935" y="12053"/>
                    <a:pt x="9951" y="12082"/>
                    <a:pt x="9990" y="12082"/>
                  </a:cubicBezTo>
                  <a:cubicBezTo>
                    <a:pt x="9999" y="12082"/>
                    <a:pt x="10009" y="12081"/>
                    <a:pt x="10020" y="12077"/>
                  </a:cubicBezTo>
                  <a:cubicBezTo>
                    <a:pt x="10000" y="12036"/>
                    <a:pt x="9980" y="12016"/>
                    <a:pt x="9959" y="11995"/>
                  </a:cubicBezTo>
                  <a:cubicBezTo>
                    <a:pt x="9817" y="11873"/>
                    <a:pt x="9674" y="11731"/>
                    <a:pt x="9532" y="11608"/>
                  </a:cubicBezTo>
                  <a:cubicBezTo>
                    <a:pt x="8330" y="10488"/>
                    <a:pt x="7291" y="9226"/>
                    <a:pt x="6456" y="7780"/>
                  </a:cubicBezTo>
                  <a:cubicBezTo>
                    <a:pt x="6416" y="7719"/>
                    <a:pt x="6355" y="7617"/>
                    <a:pt x="6334" y="7535"/>
                  </a:cubicBezTo>
                  <a:cubicBezTo>
                    <a:pt x="6192" y="7128"/>
                    <a:pt x="6049" y="6741"/>
                    <a:pt x="5906" y="6334"/>
                  </a:cubicBezTo>
                  <a:cubicBezTo>
                    <a:pt x="5703" y="5723"/>
                    <a:pt x="5458" y="5132"/>
                    <a:pt x="5153" y="4542"/>
                  </a:cubicBezTo>
                  <a:cubicBezTo>
                    <a:pt x="5133" y="4521"/>
                    <a:pt x="5133" y="4501"/>
                    <a:pt x="5112" y="4481"/>
                  </a:cubicBezTo>
                  <a:cubicBezTo>
                    <a:pt x="5153" y="4481"/>
                    <a:pt x="5173" y="4501"/>
                    <a:pt x="5194" y="4521"/>
                  </a:cubicBezTo>
                  <a:cubicBezTo>
                    <a:pt x="5927" y="5193"/>
                    <a:pt x="6680" y="5845"/>
                    <a:pt x="7495" y="6415"/>
                  </a:cubicBezTo>
                  <a:cubicBezTo>
                    <a:pt x="8371" y="7047"/>
                    <a:pt x="9308" y="7576"/>
                    <a:pt x="10346" y="7882"/>
                  </a:cubicBezTo>
                  <a:cubicBezTo>
                    <a:pt x="10367" y="7902"/>
                    <a:pt x="10387" y="7902"/>
                    <a:pt x="10407" y="7902"/>
                  </a:cubicBezTo>
                  <a:cubicBezTo>
                    <a:pt x="10407" y="7902"/>
                    <a:pt x="10407" y="7882"/>
                    <a:pt x="10407" y="7882"/>
                  </a:cubicBezTo>
                  <a:cubicBezTo>
                    <a:pt x="10387" y="7861"/>
                    <a:pt x="10367" y="7841"/>
                    <a:pt x="10346" y="7820"/>
                  </a:cubicBezTo>
                  <a:cubicBezTo>
                    <a:pt x="10305" y="7780"/>
                    <a:pt x="10265" y="7759"/>
                    <a:pt x="10224" y="7739"/>
                  </a:cubicBezTo>
                  <a:cubicBezTo>
                    <a:pt x="10061" y="7678"/>
                    <a:pt x="9919" y="7617"/>
                    <a:pt x="9776" y="7556"/>
                  </a:cubicBezTo>
                  <a:cubicBezTo>
                    <a:pt x="9165" y="7250"/>
                    <a:pt x="8574" y="6904"/>
                    <a:pt x="8004" y="6517"/>
                  </a:cubicBezTo>
                  <a:cubicBezTo>
                    <a:pt x="7312" y="6028"/>
                    <a:pt x="6660" y="5499"/>
                    <a:pt x="6029" y="4929"/>
                  </a:cubicBezTo>
                  <a:cubicBezTo>
                    <a:pt x="5703" y="4643"/>
                    <a:pt x="5397" y="4338"/>
                    <a:pt x="5072" y="4053"/>
                  </a:cubicBezTo>
                  <a:cubicBezTo>
                    <a:pt x="4725" y="3707"/>
                    <a:pt x="4440" y="3340"/>
                    <a:pt x="4135" y="2973"/>
                  </a:cubicBezTo>
                  <a:cubicBezTo>
                    <a:pt x="3646" y="2383"/>
                    <a:pt x="3157" y="1813"/>
                    <a:pt x="2607" y="1303"/>
                  </a:cubicBezTo>
                  <a:cubicBezTo>
                    <a:pt x="2587" y="1283"/>
                    <a:pt x="2587" y="1263"/>
                    <a:pt x="2567" y="1242"/>
                  </a:cubicBezTo>
                  <a:cubicBezTo>
                    <a:pt x="2607" y="1242"/>
                    <a:pt x="2628" y="1263"/>
                    <a:pt x="2668" y="1263"/>
                  </a:cubicBezTo>
                  <a:cubicBezTo>
                    <a:pt x="3544" y="1609"/>
                    <a:pt x="4481" y="1752"/>
                    <a:pt x="5418" y="1752"/>
                  </a:cubicBezTo>
                  <a:cubicBezTo>
                    <a:pt x="5968" y="1731"/>
                    <a:pt x="6497" y="1670"/>
                    <a:pt x="7006" y="1507"/>
                  </a:cubicBezTo>
                  <a:cubicBezTo>
                    <a:pt x="7230" y="1426"/>
                    <a:pt x="7454" y="1365"/>
                    <a:pt x="7658" y="1263"/>
                  </a:cubicBezTo>
                  <a:cubicBezTo>
                    <a:pt x="7862" y="1181"/>
                    <a:pt x="8025" y="1079"/>
                    <a:pt x="8228" y="978"/>
                  </a:cubicBezTo>
                  <a:cubicBezTo>
                    <a:pt x="8249" y="957"/>
                    <a:pt x="8249" y="937"/>
                    <a:pt x="8269" y="917"/>
                  </a:cubicBezTo>
                  <a:cubicBezTo>
                    <a:pt x="8269" y="917"/>
                    <a:pt x="8269" y="917"/>
                    <a:pt x="8269" y="896"/>
                  </a:cubicBezTo>
                  <a:cubicBezTo>
                    <a:pt x="8228" y="917"/>
                    <a:pt x="8187" y="937"/>
                    <a:pt x="8147" y="957"/>
                  </a:cubicBezTo>
                  <a:cubicBezTo>
                    <a:pt x="7943" y="1039"/>
                    <a:pt x="7739" y="1120"/>
                    <a:pt x="7556" y="1202"/>
                  </a:cubicBezTo>
                  <a:cubicBezTo>
                    <a:pt x="7291" y="1303"/>
                    <a:pt x="7006" y="1365"/>
                    <a:pt x="6741" y="1426"/>
                  </a:cubicBezTo>
                  <a:cubicBezTo>
                    <a:pt x="6278" y="1511"/>
                    <a:pt x="5823" y="1554"/>
                    <a:pt x="5376" y="1554"/>
                  </a:cubicBezTo>
                  <a:cubicBezTo>
                    <a:pt x="4228" y="1554"/>
                    <a:pt x="3127" y="1275"/>
                    <a:pt x="2057" y="733"/>
                  </a:cubicBezTo>
                  <a:cubicBezTo>
                    <a:pt x="1956" y="693"/>
                    <a:pt x="1874" y="611"/>
                    <a:pt x="1793" y="550"/>
                  </a:cubicBezTo>
                  <a:cubicBezTo>
                    <a:pt x="1589" y="387"/>
                    <a:pt x="1385" y="224"/>
                    <a:pt x="1182" y="82"/>
                  </a:cubicBezTo>
                  <a:cubicBezTo>
                    <a:pt x="1161" y="61"/>
                    <a:pt x="1121" y="20"/>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5030350" y="2742400"/>
              <a:ext cx="178225" cy="128350"/>
            </a:xfrm>
            <a:custGeom>
              <a:avLst/>
              <a:gdLst/>
              <a:ahLst/>
              <a:cxnLst/>
              <a:rect l="l" t="t" r="r" b="b"/>
              <a:pathLst>
                <a:path w="7129" h="5134" extrusionOk="0">
                  <a:moveTo>
                    <a:pt x="550" y="1"/>
                  </a:moveTo>
                  <a:cubicBezTo>
                    <a:pt x="489" y="1"/>
                    <a:pt x="408" y="1"/>
                    <a:pt x="326" y="21"/>
                  </a:cubicBezTo>
                  <a:cubicBezTo>
                    <a:pt x="306" y="42"/>
                    <a:pt x="286" y="62"/>
                    <a:pt x="265" y="103"/>
                  </a:cubicBezTo>
                  <a:cubicBezTo>
                    <a:pt x="184" y="164"/>
                    <a:pt x="62" y="225"/>
                    <a:pt x="82" y="388"/>
                  </a:cubicBezTo>
                  <a:cubicBezTo>
                    <a:pt x="41" y="408"/>
                    <a:pt x="21" y="449"/>
                    <a:pt x="1" y="490"/>
                  </a:cubicBezTo>
                  <a:cubicBezTo>
                    <a:pt x="1" y="591"/>
                    <a:pt x="41" y="693"/>
                    <a:pt x="62" y="836"/>
                  </a:cubicBezTo>
                  <a:cubicBezTo>
                    <a:pt x="41" y="836"/>
                    <a:pt x="41" y="856"/>
                    <a:pt x="21" y="897"/>
                  </a:cubicBezTo>
                  <a:cubicBezTo>
                    <a:pt x="41" y="897"/>
                    <a:pt x="62" y="917"/>
                    <a:pt x="82" y="938"/>
                  </a:cubicBezTo>
                  <a:cubicBezTo>
                    <a:pt x="62" y="958"/>
                    <a:pt x="41" y="978"/>
                    <a:pt x="41" y="999"/>
                  </a:cubicBezTo>
                  <a:cubicBezTo>
                    <a:pt x="62" y="1060"/>
                    <a:pt x="82" y="1101"/>
                    <a:pt x="102" y="1162"/>
                  </a:cubicBezTo>
                  <a:cubicBezTo>
                    <a:pt x="102" y="1182"/>
                    <a:pt x="102" y="1223"/>
                    <a:pt x="102" y="1243"/>
                  </a:cubicBezTo>
                  <a:cubicBezTo>
                    <a:pt x="164" y="1345"/>
                    <a:pt x="204" y="1447"/>
                    <a:pt x="245" y="1549"/>
                  </a:cubicBezTo>
                  <a:cubicBezTo>
                    <a:pt x="286" y="1630"/>
                    <a:pt x="326" y="1712"/>
                    <a:pt x="367" y="1773"/>
                  </a:cubicBezTo>
                  <a:cubicBezTo>
                    <a:pt x="367" y="1773"/>
                    <a:pt x="367" y="1773"/>
                    <a:pt x="367" y="1793"/>
                  </a:cubicBezTo>
                  <a:cubicBezTo>
                    <a:pt x="388" y="1813"/>
                    <a:pt x="408" y="1834"/>
                    <a:pt x="408" y="1834"/>
                  </a:cubicBezTo>
                  <a:cubicBezTo>
                    <a:pt x="449" y="1895"/>
                    <a:pt x="449" y="1936"/>
                    <a:pt x="469" y="1976"/>
                  </a:cubicBezTo>
                  <a:cubicBezTo>
                    <a:pt x="510" y="2037"/>
                    <a:pt x="550" y="2078"/>
                    <a:pt x="591" y="2139"/>
                  </a:cubicBezTo>
                  <a:cubicBezTo>
                    <a:pt x="612" y="2160"/>
                    <a:pt x="612" y="2200"/>
                    <a:pt x="632" y="2241"/>
                  </a:cubicBezTo>
                  <a:cubicBezTo>
                    <a:pt x="734" y="2384"/>
                    <a:pt x="876" y="2485"/>
                    <a:pt x="978" y="2628"/>
                  </a:cubicBezTo>
                  <a:lnTo>
                    <a:pt x="999" y="2628"/>
                  </a:lnTo>
                  <a:cubicBezTo>
                    <a:pt x="1060" y="2689"/>
                    <a:pt x="1121" y="2730"/>
                    <a:pt x="1161" y="2771"/>
                  </a:cubicBezTo>
                  <a:cubicBezTo>
                    <a:pt x="1284" y="2913"/>
                    <a:pt x="1426" y="3035"/>
                    <a:pt x="1589" y="3117"/>
                  </a:cubicBezTo>
                  <a:cubicBezTo>
                    <a:pt x="1732" y="3178"/>
                    <a:pt x="1834" y="3280"/>
                    <a:pt x="1976" y="3341"/>
                  </a:cubicBezTo>
                  <a:cubicBezTo>
                    <a:pt x="2037" y="3361"/>
                    <a:pt x="2098" y="3402"/>
                    <a:pt x="2159" y="3422"/>
                  </a:cubicBezTo>
                  <a:cubicBezTo>
                    <a:pt x="2220" y="3463"/>
                    <a:pt x="2302" y="3483"/>
                    <a:pt x="2363" y="3504"/>
                  </a:cubicBezTo>
                  <a:cubicBezTo>
                    <a:pt x="2404" y="3524"/>
                    <a:pt x="2424" y="3524"/>
                    <a:pt x="2445" y="3544"/>
                  </a:cubicBezTo>
                  <a:cubicBezTo>
                    <a:pt x="2526" y="3626"/>
                    <a:pt x="2628" y="3646"/>
                    <a:pt x="2730" y="3707"/>
                  </a:cubicBezTo>
                  <a:cubicBezTo>
                    <a:pt x="2811" y="3748"/>
                    <a:pt x="2913" y="3769"/>
                    <a:pt x="3015" y="3809"/>
                  </a:cubicBezTo>
                  <a:cubicBezTo>
                    <a:pt x="3137" y="3850"/>
                    <a:pt x="3259" y="3891"/>
                    <a:pt x="3381" y="3952"/>
                  </a:cubicBezTo>
                  <a:cubicBezTo>
                    <a:pt x="3524" y="4013"/>
                    <a:pt x="3666" y="4054"/>
                    <a:pt x="3809" y="4115"/>
                  </a:cubicBezTo>
                  <a:cubicBezTo>
                    <a:pt x="3911" y="4155"/>
                    <a:pt x="4013" y="4176"/>
                    <a:pt x="4114" y="4217"/>
                  </a:cubicBezTo>
                  <a:cubicBezTo>
                    <a:pt x="4277" y="4257"/>
                    <a:pt x="4420" y="4298"/>
                    <a:pt x="4583" y="4359"/>
                  </a:cubicBezTo>
                  <a:cubicBezTo>
                    <a:pt x="4705" y="4400"/>
                    <a:pt x="4848" y="4441"/>
                    <a:pt x="4970" y="4481"/>
                  </a:cubicBezTo>
                  <a:cubicBezTo>
                    <a:pt x="5072" y="4502"/>
                    <a:pt x="5173" y="4542"/>
                    <a:pt x="5255" y="4563"/>
                  </a:cubicBezTo>
                  <a:cubicBezTo>
                    <a:pt x="5377" y="4604"/>
                    <a:pt x="5499" y="4644"/>
                    <a:pt x="5622" y="4685"/>
                  </a:cubicBezTo>
                  <a:cubicBezTo>
                    <a:pt x="5886" y="4766"/>
                    <a:pt x="6131" y="4868"/>
                    <a:pt x="6375" y="4950"/>
                  </a:cubicBezTo>
                  <a:cubicBezTo>
                    <a:pt x="6538" y="5011"/>
                    <a:pt x="6701" y="5072"/>
                    <a:pt x="6864" y="5133"/>
                  </a:cubicBezTo>
                  <a:cubicBezTo>
                    <a:pt x="7027" y="5092"/>
                    <a:pt x="7108" y="5031"/>
                    <a:pt x="7129" y="4889"/>
                  </a:cubicBezTo>
                  <a:cubicBezTo>
                    <a:pt x="7108" y="4889"/>
                    <a:pt x="7088" y="4848"/>
                    <a:pt x="7067" y="4848"/>
                  </a:cubicBezTo>
                  <a:cubicBezTo>
                    <a:pt x="6966" y="4807"/>
                    <a:pt x="6884" y="4746"/>
                    <a:pt x="6782" y="4705"/>
                  </a:cubicBezTo>
                  <a:cubicBezTo>
                    <a:pt x="6579" y="4624"/>
                    <a:pt x="6355" y="4522"/>
                    <a:pt x="6151" y="4420"/>
                  </a:cubicBezTo>
                  <a:cubicBezTo>
                    <a:pt x="6090" y="4400"/>
                    <a:pt x="6049" y="4379"/>
                    <a:pt x="5988" y="4379"/>
                  </a:cubicBezTo>
                  <a:cubicBezTo>
                    <a:pt x="5927" y="4359"/>
                    <a:pt x="5866" y="4318"/>
                    <a:pt x="5784" y="4278"/>
                  </a:cubicBezTo>
                  <a:cubicBezTo>
                    <a:pt x="5540" y="4176"/>
                    <a:pt x="5275" y="4094"/>
                    <a:pt x="5031" y="3993"/>
                  </a:cubicBezTo>
                  <a:cubicBezTo>
                    <a:pt x="4909" y="3952"/>
                    <a:pt x="4807" y="3911"/>
                    <a:pt x="4685" y="3870"/>
                  </a:cubicBezTo>
                  <a:cubicBezTo>
                    <a:pt x="4481" y="3789"/>
                    <a:pt x="4257" y="3707"/>
                    <a:pt x="4033" y="3626"/>
                  </a:cubicBezTo>
                  <a:cubicBezTo>
                    <a:pt x="3931" y="3585"/>
                    <a:pt x="3829" y="3524"/>
                    <a:pt x="3728" y="3504"/>
                  </a:cubicBezTo>
                  <a:cubicBezTo>
                    <a:pt x="3565" y="3443"/>
                    <a:pt x="3422" y="3361"/>
                    <a:pt x="3279" y="3280"/>
                  </a:cubicBezTo>
                  <a:cubicBezTo>
                    <a:pt x="3096" y="3178"/>
                    <a:pt x="2933" y="3096"/>
                    <a:pt x="2750" y="3015"/>
                  </a:cubicBezTo>
                  <a:cubicBezTo>
                    <a:pt x="2709" y="2995"/>
                    <a:pt x="2669" y="2974"/>
                    <a:pt x="2628" y="2954"/>
                  </a:cubicBezTo>
                  <a:cubicBezTo>
                    <a:pt x="2573" y="2918"/>
                    <a:pt x="2519" y="2849"/>
                    <a:pt x="2435" y="2849"/>
                  </a:cubicBezTo>
                  <a:cubicBezTo>
                    <a:pt x="2425" y="2849"/>
                    <a:pt x="2415" y="2850"/>
                    <a:pt x="2404" y="2852"/>
                  </a:cubicBezTo>
                  <a:cubicBezTo>
                    <a:pt x="2404" y="2852"/>
                    <a:pt x="2404" y="2832"/>
                    <a:pt x="2383" y="2832"/>
                  </a:cubicBezTo>
                  <a:cubicBezTo>
                    <a:pt x="2302" y="2771"/>
                    <a:pt x="2241" y="2689"/>
                    <a:pt x="2159" y="2669"/>
                  </a:cubicBezTo>
                  <a:cubicBezTo>
                    <a:pt x="2078" y="2628"/>
                    <a:pt x="2017" y="2587"/>
                    <a:pt x="1956" y="2526"/>
                  </a:cubicBezTo>
                  <a:cubicBezTo>
                    <a:pt x="1895" y="2445"/>
                    <a:pt x="1793" y="2424"/>
                    <a:pt x="1732" y="2343"/>
                  </a:cubicBezTo>
                  <a:cubicBezTo>
                    <a:pt x="1732" y="2323"/>
                    <a:pt x="1711" y="2323"/>
                    <a:pt x="1691" y="2323"/>
                  </a:cubicBezTo>
                  <a:cubicBezTo>
                    <a:pt x="1630" y="2302"/>
                    <a:pt x="1589" y="2241"/>
                    <a:pt x="1569" y="2180"/>
                  </a:cubicBezTo>
                  <a:cubicBezTo>
                    <a:pt x="1548" y="2180"/>
                    <a:pt x="1508" y="2160"/>
                    <a:pt x="1487" y="2139"/>
                  </a:cubicBezTo>
                  <a:lnTo>
                    <a:pt x="1508" y="2139"/>
                  </a:lnTo>
                  <a:cubicBezTo>
                    <a:pt x="1467" y="2078"/>
                    <a:pt x="1426" y="2037"/>
                    <a:pt x="1406" y="1976"/>
                  </a:cubicBezTo>
                  <a:cubicBezTo>
                    <a:pt x="1385" y="1956"/>
                    <a:pt x="1365" y="1956"/>
                    <a:pt x="1345" y="1936"/>
                  </a:cubicBezTo>
                  <a:cubicBezTo>
                    <a:pt x="1243" y="1834"/>
                    <a:pt x="1161" y="1732"/>
                    <a:pt x="1121" y="1589"/>
                  </a:cubicBezTo>
                  <a:cubicBezTo>
                    <a:pt x="1039" y="1569"/>
                    <a:pt x="1039" y="1447"/>
                    <a:pt x="978" y="1406"/>
                  </a:cubicBezTo>
                  <a:cubicBezTo>
                    <a:pt x="978" y="1325"/>
                    <a:pt x="958" y="1243"/>
                    <a:pt x="897" y="1182"/>
                  </a:cubicBezTo>
                  <a:cubicBezTo>
                    <a:pt x="897" y="1121"/>
                    <a:pt x="876" y="1060"/>
                    <a:pt x="815" y="1040"/>
                  </a:cubicBezTo>
                  <a:cubicBezTo>
                    <a:pt x="815" y="938"/>
                    <a:pt x="754" y="877"/>
                    <a:pt x="734" y="816"/>
                  </a:cubicBezTo>
                  <a:cubicBezTo>
                    <a:pt x="693" y="734"/>
                    <a:pt x="652" y="673"/>
                    <a:pt x="693" y="612"/>
                  </a:cubicBezTo>
                  <a:cubicBezTo>
                    <a:pt x="693" y="571"/>
                    <a:pt x="673" y="530"/>
                    <a:pt x="673" y="510"/>
                  </a:cubicBezTo>
                  <a:cubicBezTo>
                    <a:pt x="673" y="490"/>
                    <a:pt x="673" y="469"/>
                    <a:pt x="652" y="449"/>
                  </a:cubicBezTo>
                  <a:cubicBezTo>
                    <a:pt x="632" y="347"/>
                    <a:pt x="612" y="245"/>
                    <a:pt x="612" y="143"/>
                  </a:cubicBezTo>
                  <a:cubicBezTo>
                    <a:pt x="591" y="103"/>
                    <a:pt x="571" y="62"/>
                    <a:pt x="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4845025" y="2493400"/>
              <a:ext cx="104400" cy="104450"/>
            </a:xfrm>
            <a:custGeom>
              <a:avLst/>
              <a:gdLst/>
              <a:ahLst/>
              <a:cxnLst/>
              <a:rect l="l" t="t" r="r" b="b"/>
              <a:pathLst>
                <a:path w="4176" h="4178" extrusionOk="0">
                  <a:moveTo>
                    <a:pt x="801" y="0"/>
                  </a:moveTo>
                  <a:cubicBezTo>
                    <a:pt x="731" y="0"/>
                    <a:pt x="661" y="7"/>
                    <a:pt x="591" y="23"/>
                  </a:cubicBezTo>
                  <a:cubicBezTo>
                    <a:pt x="551" y="23"/>
                    <a:pt x="489" y="23"/>
                    <a:pt x="449" y="43"/>
                  </a:cubicBezTo>
                  <a:cubicBezTo>
                    <a:pt x="265" y="145"/>
                    <a:pt x="103" y="287"/>
                    <a:pt x="21" y="491"/>
                  </a:cubicBezTo>
                  <a:cubicBezTo>
                    <a:pt x="1" y="613"/>
                    <a:pt x="1" y="674"/>
                    <a:pt x="123" y="756"/>
                  </a:cubicBezTo>
                  <a:cubicBezTo>
                    <a:pt x="164" y="735"/>
                    <a:pt x="204" y="715"/>
                    <a:pt x="265" y="715"/>
                  </a:cubicBezTo>
                  <a:cubicBezTo>
                    <a:pt x="306" y="695"/>
                    <a:pt x="327" y="674"/>
                    <a:pt x="367" y="674"/>
                  </a:cubicBezTo>
                  <a:cubicBezTo>
                    <a:pt x="449" y="674"/>
                    <a:pt x="530" y="695"/>
                    <a:pt x="612" y="695"/>
                  </a:cubicBezTo>
                  <a:cubicBezTo>
                    <a:pt x="673" y="715"/>
                    <a:pt x="734" y="715"/>
                    <a:pt x="795" y="715"/>
                  </a:cubicBezTo>
                  <a:cubicBezTo>
                    <a:pt x="856" y="735"/>
                    <a:pt x="917" y="756"/>
                    <a:pt x="958" y="776"/>
                  </a:cubicBezTo>
                  <a:cubicBezTo>
                    <a:pt x="1039" y="796"/>
                    <a:pt x="1121" y="817"/>
                    <a:pt x="1202" y="857"/>
                  </a:cubicBezTo>
                  <a:cubicBezTo>
                    <a:pt x="1284" y="878"/>
                    <a:pt x="1386" y="919"/>
                    <a:pt x="1467" y="959"/>
                  </a:cubicBezTo>
                  <a:cubicBezTo>
                    <a:pt x="1610" y="1020"/>
                    <a:pt x="1732" y="1082"/>
                    <a:pt x="1854" y="1143"/>
                  </a:cubicBezTo>
                  <a:cubicBezTo>
                    <a:pt x="1915" y="1163"/>
                    <a:pt x="1976" y="1204"/>
                    <a:pt x="2037" y="1244"/>
                  </a:cubicBezTo>
                  <a:cubicBezTo>
                    <a:pt x="2078" y="1265"/>
                    <a:pt x="2139" y="1306"/>
                    <a:pt x="2180" y="1346"/>
                  </a:cubicBezTo>
                  <a:cubicBezTo>
                    <a:pt x="2282" y="1407"/>
                    <a:pt x="2383" y="1468"/>
                    <a:pt x="2465" y="1550"/>
                  </a:cubicBezTo>
                  <a:cubicBezTo>
                    <a:pt x="2526" y="1591"/>
                    <a:pt x="2587" y="1631"/>
                    <a:pt x="2628" y="1692"/>
                  </a:cubicBezTo>
                  <a:cubicBezTo>
                    <a:pt x="2669" y="1733"/>
                    <a:pt x="2709" y="1774"/>
                    <a:pt x="2750" y="1815"/>
                  </a:cubicBezTo>
                  <a:cubicBezTo>
                    <a:pt x="2832" y="1896"/>
                    <a:pt x="2954" y="1998"/>
                    <a:pt x="3015" y="2120"/>
                  </a:cubicBezTo>
                  <a:cubicBezTo>
                    <a:pt x="3178" y="2324"/>
                    <a:pt x="3280" y="2568"/>
                    <a:pt x="3402" y="2792"/>
                  </a:cubicBezTo>
                  <a:cubicBezTo>
                    <a:pt x="3443" y="2894"/>
                    <a:pt x="3483" y="2996"/>
                    <a:pt x="3524" y="3098"/>
                  </a:cubicBezTo>
                  <a:cubicBezTo>
                    <a:pt x="3565" y="3240"/>
                    <a:pt x="3626" y="3403"/>
                    <a:pt x="3667" y="3566"/>
                  </a:cubicBezTo>
                  <a:cubicBezTo>
                    <a:pt x="3707" y="3668"/>
                    <a:pt x="3748" y="3790"/>
                    <a:pt x="3768" y="3912"/>
                  </a:cubicBezTo>
                  <a:cubicBezTo>
                    <a:pt x="3789" y="3973"/>
                    <a:pt x="3809" y="4035"/>
                    <a:pt x="3850" y="4096"/>
                  </a:cubicBezTo>
                  <a:cubicBezTo>
                    <a:pt x="3829" y="4096"/>
                    <a:pt x="3829" y="4096"/>
                    <a:pt x="3829" y="4116"/>
                  </a:cubicBezTo>
                  <a:cubicBezTo>
                    <a:pt x="3850" y="4136"/>
                    <a:pt x="3870" y="4157"/>
                    <a:pt x="3891" y="4177"/>
                  </a:cubicBezTo>
                  <a:cubicBezTo>
                    <a:pt x="4013" y="4177"/>
                    <a:pt x="4074" y="4096"/>
                    <a:pt x="4135" y="4035"/>
                  </a:cubicBezTo>
                  <a:cubicBezTo>
                    <a:pt x="4176" y="3973"/>
                    <a:pt x="4155" y="3892"/>
                    <a:pt x="4135" y="3810"/>
                  </a:cubicBezTo>
                  <a:cubicBezTo>
                    <a:pt x="4115" y="3648"/>
                    <a:pt x="4053" y="3485"/>
                    <a:pt x="4053" y="3322"/>
                  </a:cubicBezTo>
                  <a:cubicBezTo>
                    <a:pt x="4033" y="3037"/>
                    <a:pt x="3952" y="2772"/>
                    <a:pt x="3870" y="2507"/>
                  </a:cubicBezTo>
                  <a:cubicBezTo>
                    <a:pt x="3829" y="2426"/>
                    <a:pt x="3789" y="2344"/>
                    <a:pt x="3768" y="2242"/>
                  </a:cubicBezTo>
                  <a:cubicBezTo>
                    <a:pt x="3687" y="2059"/>
                    <a:pt x="3605" y="1855"/>
                    <a:pt x="3483" y="1692"/>
                  </a:cubicBezTo>
                  <a:cubicBezTo>
                    <a:pt x="3402" y="1570"/>
                    <a:pt x="3320" y="1468"/>
                    <a:pt x="3218" y="1367"/>
                  </a:cubicBezTo>
                  <a:cubicBezTo>
                    <a:pt x="3117" y="1244"/>
                    <a:pt x="2994" y="1122"/>
                    <a:pt x="2872" y="1000"/>
                  </a:cubicBezTo>
                  <a:cubicBezTo>
                    <a:pt x="2791" y="939"/>
                    <a:pt x="2709" y="878"/>
                    <a:pt x="2628" y="796"/>
                  </a:cubicBezTo>
                  <a:cubicBezTo>
                    <a:pt x="2546" y="735"/>
                    <a:pt x="2465" y="674"/>
                    <a:pt x="2383" y="633"/>
                  </a:cubicBezTo>
                  <a:cubicBezTo>
                    <a:pt x="2241" y="552"/>
                    <a:pt x="2098" y="471"/>
                    <a:pt x="1935" y="389"/>
                  </a:cubicBezTo>
                  <a:cubicBezTo>
                    <a:pt x="1691" y="247"/>
                    <a:pt x="1426" y="145"/>
                    <a:pt x="1141" y="43"/>
                  </a:cubicBezTo>
                  <a:cubicBezTo>
                    <a:pt x="1028" y="18"/>
                    <a:pt x="915"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2"/>
          <p:cNvGrpSpPr/>
          <p:nvPr/>
        </p:nvGrpSpPr>
        <p:grpSpPr>
          <a:xfrm rot="683676">
            <a:off x="8181003" y="1872036"/>
            <a:ext cx="563651" cy="770812"/>
            <a:chOff x="-4437200" y="2321350"/>
            <a:chExt cx="152775" cy="208925"/>
          </a:xfrm>
        </p:grpSpPr>
        <p:sp>
          <p:nvSpPr>
            <p:cNvPr id="771" name="Google Shape;771;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
          <p:cNvGrpSpPr/>
          <p:nvPr/>
        </p:nvGrpSpPr>
        <p:grpSpPr>
          <a:xfrm rot="-683676" flipH="1">
            <a:off x="399440" y="2473523"/>
            <a:ext cx="563651" cy="770812"/>
            <a:chOff x="-4437200" y="2321350"/>
            <a:chExt cx="152775" cy="208925"/>
          </a:xfrm>
        </p:grpSpPr>
        <p:sp>
          <p:nvSpPr>
            <p:cNvPr id="774" name="Google Shape;774;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394">
                <a:solidFill>
                  <a:schemeClr val="dk1"/>
                </a:solidFill>
              </a:defRPr>
            </a:lvl1pPr>
            <a:lvl2pPr lvl="1" algn="ctr" rtl="0">
              <a:lnSpc>
                <a:spcPct val="100000"/>
              </a:lnSpc>
              <a:spcBef>
                <a:spcPts val="0"/>
              </a:spcBef>
              <a:spcAft>
                <a:spcPts val="0"/>
              </a:spcAft>
              <a:buNone/>
              <a:defRPr sz="2394">
                <a:solidFill>
                  <a:schemeClr val="dk1"/>
                </a:solidFill>
              </a:defRPr>
            </a:lvl2pPr>
            <a:lvl3pPr lvl="2" algn="ctr" rtl="0">
              <a:lnSpc>
                <a:spcPct val="100000"/>
              </a:lnSpc>
              <a:spcBef>
                <a:spcPts val="0"/>
              </a:spcBef>
              <a:spcAft>
                <a:spcPts val="0"/>
              </a:spcAft>
              <a:buNone/>
              <a:defRPr sz="2394">
                <a:solidFill>
                  <a:schemeClr val="dk1"/>
                </a:solidFill>
              </a:defRPr>
            </a:lvl3pPr>
            <a:lvl4pPr lvl="3" algn="ctr" rtl="0">
              <a:lnSpc>
                <a:spcPct val="100000"/>
              </a:lnSpc>
              <a:spcBef>
                <a:spcPts val="0"/>
              </a:spcBef>
              <a:spcAft>
                <a:spcPts val="0"/>
              </a:spcAft>
              <a:buNone/>
              <a:defRPr sz="2394">
                <a:solidFill>
                  <a:schemeClr val="dk1"/>
                </a:solidFill>
              </a:defRPr>
            </a:lvl4pPr>
            <a:lvl5pPr lvl="4" algn="ctr" rtl="0">
              <a:lnSpc>
                <a:spcPct val="100000"/>
              </a:lnSpc>
              <a:spcBef>
                <a:spcPts val="0"/>
              </a:spcBef>
              <a:spcAft>
                <a:spcPts val="0"/>
              </a:spcAft>
              <a:buNone/>
              <a:defRPr sz="2394">
                <a:solidFill>
                  <a:schemeClr val="dk1"/>
                </a:solidFill>
              </a:defRPr>
            </a:lvl5pPr>
            <a:lvl6pPr lvl="5" algn="ctr" rtl="0">
              <a:lnSpc>
                <a:spcPct val="100000"/>
              </a:lnSpc>
              <a:spcBef>
                <a:spcPts val="0"/>
              </a:spcBef>
              <a:spcAft>
                <a:spcPts val="0"/>
              </a:spcAft>
              <a:buNone/>
              <a:defRPr sz="2394">
                <a:solidFill>
                  <a:schemeClr val="dk1"/>
                </a:solidFill>
              </a:defRPr>
            </a:lvl6pPr>
            <a:lvl7pPr lvl="6" algn="ctr" rtl="0">
              <a:lnSpc>
                <a:spcPct val="100000"/>
              </a:lnSpc>
              <a:spcBef>
                <a:spcPts val="0"/>
              </a:spcBef>
              <a:spcAft>
                <a:spcPts val="0"/>
              </a:spcAft>
              <a:buNone/>
              <a:defRPr sz="2394">
                <a:solidFill>
                  <a:schemeClr val="dk1"/>
                </a:solidFill>
              </a:defRPr>
            </a:lvl7pPr>
            <a:lvl8pPr lvl="7" algn="ctr" rtl="0">
              <a:lnSpc>
                <a:spcPct val="100000"/>
              </a:lnSpc>
              <a:spcBef>
                <a:spcPts val="0"/>
              </a:spcBef>
              <a:spcAft>
                <a:spcPts val="0"/>
              </a:spcAft>
              <a:buNone/>
              <a:defRPr sz="2394">
                <a:solidFill>
                  <a:schemeClr val="dk1"/>
                </a:solidFill>
              </a:defRPr>
            </a:lvl8pPr>
            <a:lvl9pPr lvl="8" algn="ctr" rtl="0">
              <a:lnSpc>
                <a:spcPct val="100000"/>
              </a:lnSpc>
              <a:spcBef>
                <a:spcPts val="0"/>
              </a:spcBef>
              <a:spcAft>
                <a:spcPts val="0"/>
              </a:spcAft>
              <a:buNone/>
              <a:defRPr sz="2394">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195" name="Google Shape;5195;p19"/>
          <p:cNvGrpSpPr/>
          <p:nvPr/>
        </p:nvGrpSpPr>
        <p:grpSpPr>
          <a:xfrm rot="10800000" flipH="1">
            <a:off x="133082" y="4154336"/>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200" name="Google Shape;5200;p19"/>
          <p:cNvSpPr/>
          <p:nvPr/>
        </p:nvSpPr>
        <p:spPr>
          <a:xfrm rot="10800000" flipH="1">
            <a:off x="4522213" y="4474942"/>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grpSp>
        <p:nvGrpSpPr>
          <p:cNvPr id="5201" name="Google Shape;5201;p19"/>
          <p:cNvGrpSpPr/>
          <p:nvPr/>
        </p:nvGrpSpPr>
        <p:grpSpPr>
          <a:xfrm rot="10800000" flipH="1">
            <a:off x="1631641" y="4295293"/>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219" name="Google Shape;5219;p19"/>
          <p:cNvGrpSpPr/>
          <p:nvPr/>
        </p:nvGrpSpPr>
        <p:grpSpPr>
          <a:xfrm rot="10800000" flipH="1">
            <a:off x="-168256" y="4443172"/>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239" name="Google Shape;5239;p19"/>
          <p:cNvGrpSpPr/>
          <p:nvPr/>
        </p:nvGrpSpPr>
        <p:grpSpPr>
          <a:xfrm rot="10800000" flipH="1">
            <a:off x="749593" y="4267725"/>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288" name="Google Shape;5288;p19"/>
          <p:cNvGrpSpPr/>
          <p:nvPr/>
        </p:nvGrpSpPr>
        <p:grpSpPr>
          <a:xfrm rot="10800000" flipH="1">
            <a:off x="1703089" y="4521913"/>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311" name="Google Shape;5311;p19"/>
          <p:cNvGrpSpPr/>
          <p:nvPr/>
        </p:nvGrpSpPr>
        <p:grpSpPr>
          <a:xfrm>
            <a:off x="501598" y="2941623"/>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343" name="Google Shape;5343;p19"/>
          <p:cNvGrpSpPr/>
          <p:nvPr/>
        </p:nvGrpSpPr>
        <p:grpSpPr>
          <a:xfrm rot="10800000" flipH="1">
            <a:off x="8545801" y="194517"/>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371" name="Google Shape;5371;p19"/>
          <p:cNvGrpSpPr/>
          <p:nvPr/>
        </p:nvGrpSpPr>
        <p:grpSpPr>
          <a:xfrm rot="10800000" flipH="1">
            <a:off x="8484435" y="-270370"/>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396" name="Google Shape;5396;p19"/>
          <p:cNvGrpSpPr/>
          <p:nvPr/>
        </p:nvGrpSpPr>
        <p:grpSpPr>
          <a:xfrm rot="-4992369">
            <a:off x="7231418" y="-258354"/>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06" name="Google Shape;5406;p19"/>
          <p:cNvSpPr/>
          <p:nvPr/>
        </p:nvSpPr>
        <p:spPr>
          <a:xfrm rot="10800000" flipH="1">
            <a:off x="7983974" y="-199738"/>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07" name="Google Shape;5407;p19"/>
          <p:cNvSpPr/>
          <p:nvPr/>
        </p:nvSpPr>
        <p:spPr>
          <a:xfrm rot="10800000" flipH="1">
            <a:off x="8312420" y="476644"/>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09" name="Google Shape;5409;p19"/>
          <p:cNvSpPr/>
          <p:nvPr/>
        </p:nvSpPr>
        <p:spPr>
          <a:xfrm rot="10800000" flipH="1">
            <a:off x="8165053" y="227076"/>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0" name="Google Shape;5410;p19"/>
          <p:cNvSpPr/>
          <p:nvPr/>
        </p:nvSpPr>
        <p:spPr>
          <a:xfrm rot="10800000" flipH="1">
            <a:off x="8098991" y="73661"/>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1" name="Google Shape;5411;p19"/>
          <p:cNvSpPr/>
          <p:nvPr/>
        </p:nvSpPr>
        <p:spPr>
          <a:xfrm rot="10800000" flipH="1">
            <a:off x="8082286"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2" name="Google Shape;5412;p19"/>
          <p:cNvSpPr/>
          <p:nvPr/>
        </p:nvSpPr>
        <p:spPr>
          <a:xfrm rot="10800000" flipH="1">
            <a:off x="8123027"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3" name="Google Shape;5413;p19"/>
          <p:cNvSpPr/>
          <p:nvPr/>
        </p:nvSpPr>
        <p:spPr>
          <a:xfrm rot="10800000" flipH="1">
            <a:off x="8093624" y="317241"/>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4" name="Google Shape;5414;p19"/>
          <p:cNvSpPr/>
          <p:nvPr/>
        </p:nvSpPr>
        <p:spPr>
          <a:xfrm rot="10800000" flipH="1">
            <a:off x="8081858"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5" name="Google Shape;5415;p19"/>
          <p:cNvSpPr/>
          <p:nvPr/>
        </p:nvSpPr>
        <p:spPr>
          <a:xfrm rot="10800000" flipH="1">
            <a:off x="8402898" y="218903"/>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6" name="Google Shape;5416;p19"/>
          <p:cNvSpPr/>
          <p:nvPr/>
        </p:nvSpPr>
        <p:spPr>
          <a:xfrm rot="10800000" flipH="1">
            <a:off x="8370119"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7" name="Google Shape;5417;p19"/>
          <p:cNvSpPr/>
          <p:nvPr/>
        </p:nvSpPr>
        <p:spPr>
          <a:xfrm rot="10800000" flipH="1">
            <a:off x="8235651" y="386151"/>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8" name="Google Shape;5418;p19"/>
          <p:cNvSpPr/>
          <p:nvPr/>
        </p:nvSpPr>
        <p:spPr>
          <a:xfrm rot="10800000" flipH="1">
            <a:off x="8216326"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0" name="Google Shape;5420;p19"/>
          <p:cNvSpPr/>
          <p:nvPr/>
        </p:nvSpPr>
        <p:spPr>
          <a:xfrm rot="10800000" flipH="1">
            <a:off x="8413833" y="443295"/>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1" name="Google Shape;5421;p19"/>
          <p:cNvSpPr/>
          <p:nvPr/>
        </p:nvSpPr>
        <p:spPr>
          <a:xfrm rot="10800000" flipH="1">
            <a:off x="8364248" y="621477"/>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2" name="Google Shape;5422;p19"/>
          <p:cNvSpPr/>
          <p:nvPr/>
        </p:nvSpPr>
        <p:spPr>
          <a:xfrm rot="10800000" flipH="1">
            <a:off x="8391963" y="66519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3" name="Google Shape;5423;p19"/>
          <p:cNvSpPr/>
          <p:nvPr/>
        </p:nvSpPr>
        <p:spPr>
          <a:xfrm rot="-10392468" flipH="1">
            <a:off x="7355265" y="-106133"/>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4" name="Google Shape;5424;p19"/>
          <p:cNvSpPr/>
          <p:nvPr/>
        </p:nvSpPr>
        <p:spPr>
          <a:xfrm rot="-10392468" flipH="1">
            <a:off x="7428716"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5" name="Google Shape;5425;p19"/>
          <p:cNvSpPr/>
          <p:nvPr/>
        </p:nvSpPr>
        <p:spPr>
          <a:xfrm rot="-10392468" flipH="1">
            <a:off x="7758213"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6" name="Google Shape;5426;p19"/>
          <p:cNvSpPr/>
          <p:nvPr/>
        </p:nvSpPr>
        <p:spPr>
          <a:xfrm rot="-10392468" flipH="1">
            <a:off x="7629870" y="73854"/>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7" name="Google Shape;5427;p19"/>
          <p:cNvSpPr/>
          <p:nvPr/>
        </p:nvSpPr>
        <p:spPr>
          <a:xfrm rot="-10392468" flipH="1">
            <a:off x="7533766" y="164980"/>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8" name="Google Shape;5428;p19"/>
          <p:cNvSpPr/>
          <p:nvPr/>
        </p:nvSpPr>
        <p:spPr>
          <a:xfrm rot="-10392468" flipH="1">
            <a:off x="7539764" y="295331"/>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29" name="Google Shape;5429;p19"/>
          <p:cNvSpPr/>
          <p:nvPr/>
        </p:nvSpPr>
        <p:spPr>
          <a:xfrm rot="-10392468" flipH="1">
            <a:off x="7414027" y="412153"/>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0" name="Google Shape;5430;p19"/>
          <p:cNvSpPr/>
          <p:nvPr/>
        </p:nvSpPr>
        <p:spPr>
          <a:xfrm rot="-10392468" flipH="1">
            <a:off x="7382758" y="512052"/>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1" name="Google Shape;5431;p19"/>
          <p:cNvSpPr/>
          <p:nvPr/>
        </p:nvSpPr>
        <p:spPr>
          <a:xfrm rot="10800000" flipH="1">
            <a:off x="7985183" y="397086"/>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2" name="Google Shape;5432;p19"/>
          <p:cNvSpPr/>
          <p:nvPr/>
        </p:nvSpPr>
        <p:spPr>
          <a:xfrm rot="-10392468" flipH="1">
            <a:off x="7810876" y="469487"/>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3" name="Google Shape;5433;p19"/>
          <p:cNvSpPr/>
          <p:nvPr/>
        </p:nvSpPr>
        <p:spPr>
          <a:xfrm rot="-10392468" flipH="1">
            <a:off x="7805059" y="418833"/>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4" name="Google Shape;5434;p19"/>
          <p:cNvSpPr/>
          <p:nvPr/>
        </p:nvSpPr>
        <p:spPr>
          <a:xfrm rot="-10392468" flipH="1">
            <a:off x="7433296" y="164655"/>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5" name="Google Shape;5435;p19"/>
          <p:cNvSpPr/>
          <p:nvPr/>
        </p:nvSpPr>
        <p:spPr>
          <a:xfrm rot="-10392468" flipH="1">
            <a:off x="7436085" y="212385"/>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6" name="Google Shape;5436;p19"/>
          <p:cNvSpPr/>
          <p:nvPr/>
        </p:nvSpPr>
        <p:spPr>
          <a:xfrm rot="-10392468" flipH="1">
            <a:off x="7486995" y="182901"/>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7" name="Google Shape;5437;p19"/>
          <p:cNvSpPr/>
          <p:nvPr/>
        </p:nvSpPr>
        <p:spPr>
          <a:xfrm rot="-10392468" flipH="1">
            <a:off x="7501521" y="657774"/>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8" name="Google Shape;5438;p19"/>
          <p:cNvSpPr/>
          <p:nvPr/>
        </p:nvSpPr>
        <p:spPr>
          <a:xfrm rot="-10392468" flipH="1">
            <a:off x="7468111" y="668132"/>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39" name="Google Shape;5439;p19"/>
          <p:cNvSpPr/>
          <p:nvPr/>
        </p:nvSpPr>
        <p:spPr>
          <a:xfrm rot="-10392468" flipH="1">
            <a:off x="7366618" y="475811"/>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40" name="Google Shape;5440;p19"/>
          <p:cNvSpPr/>
          <p:nvPr/>
        </p:nvSpPr>
        <p:spPr>
          <a:xfrm rot="-10392468" flipH="1">
            <a:off x="7370099" y="446589"/>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42" name="Google Shape;5442;p19"/>
          <p:cNvSpPr/>
          <p:nvPr/>
        </p:nvSpPr>
        <p:spPr>
          <a:xfrm rot="-10392468" flipH="1">
            <a:off x="7567352" y="254260"/>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5443" name="Google Shape;5443;p19"/>
          <p:cNvSpPr/>
          <p:nvPr/>
        </p:nvSpPr>
        <p:spPr>
          <a:xfrm rot="-10392468" flipH="1">
            <a:off x="7783578" y="300345"/>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grpSp>
        <p:nvGrpSpPr>
          <p:cNvPr id="5444" name="Google Shape;5444;p19"/>
          <p:cNvGrpSpPr/>
          <p:nvPr/>
        </p:nvGrpSpPr>
        <p:grpSpPr>
          <a:xfrm rot="10800000" flipH="1">
            <a:off x="7172050" y="4337925"/>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467" name="Google Shape;5467;p19"/>
          <p:cNvGrpSpPr/>
          <p:nvPr/>
        </p:nvGrpSpPr>
        <p:grpSpPr>
          <a:xfrm rot="10800000" flipH="1">
            <a:off x="-221281"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482" name="Google Shape;5482;p19"/>
          <p:cNvGrpSpPr/>
          <p:nvPr/>
        </p:nvGrpSpPr>
        <p:grpSpPr>
          <a:xfrm rot="10800000" flipH="1">
            <a:off x="-256702" y="184141"/>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530" name="Google Shape;5530;p19"/>
          <p:cNvGrpSpPr/>
          <p:nvPr/>
        </p:nvGrpSpPr>
        <p:grpSpPr>
          <a:xfrm rot="10800000" flipH="1">
            <a:off x="7923837" y="4210796"/>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spTree>
    <p:extLst>
      <p:ext uri="{BB962C8B-B14F-4D97-AF65-F5344CB8AC3E}">
        <p14:creationId xmlns:p14="http://schemas.microsoft.com/office/powerpoint/2010/main" val="8465575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730188" y="4685854"/>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sp>
        <p:nvSpPr>
          <p:cNvPr id="3606" name="Google Shape;3606;p14"/>
          <p:cNvSpPr/>
          <p:nvPr/>
        </p:nvSpPr>
        <p:spPr>
          <a:xfrm flipH="1">
            <a:off x="-254044" y="4684526"/>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sp>
        <p:nvSpPr>
          <p:cNvPr id="3607" name="Google Shape;3607;p14"/>
          <p:cNvSpPr/>
          <p:nvPr/>
        </p:nvSpPr>
        <p:spPr>
          <a:xfrm>
            <a:off x="6870410"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199" tIns="91199" rIns="91199" bIns="91199" anchor="ctr" anchorCtr="0">
            <a:noAutofit/>
          </a:bodyPr>
          <a:lstStyle/>
          <a:p>
            <a:pPr marL="0" lvl="0" indent="0" algn="l" rtl="0">
              <a:spcBef>
                <a:spcPts val="0"/>
              </a:spcBef>
              <a:spcAft>
                <a:spcPts val="0"/>
              </a:spcAft>
              <a:buNone/>
            </a:pPr>
            <a:endParaRPr sz="1859"/>
          </a:p>
        </p:txBody>
      </p:sp>
      <p:grpSp>
        <p:nvGrpSpPr>
          <p:cNvPr id="3608" name="Google Shape;3608;p14"/>
          <p:cNvGrpSpPr/>
          <p:nvPr/>
        </p:nvGrpSpPr>
        <p:grpSpPr>
          <a:xfrm rot="-3170136">
            <a:off x="181607" y="-532400"/>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617" name="Google Shape;3617;p14"/>
          <p:cNvGrpSpPr/>
          <p:nvPr/>
        </p:nvGrpSpPr>
        <p:grpSpPr>
          <a:xfrm rot="-3170136">
            <a:off x="186667"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645" name="Google Shape;3645;p14"/>
          <p:cNvGrpSpPr/>
          <p:nvPr/>
        </p:nvGrpSpPr>
        <p:grpSpPr>
          <a:xfrm rot="-2429099" flipH="1">
            <a:off x="-434499" y="4085223"/>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654" name="Google Shape;3654;p14"/>
          <p:cNvGrpSpPr/>
          <p:nvPr/>
        </p:nvGrpSpPr>
        <p:grpSpPr>
          <a:xfrm rot="5400000">
            <a:off x="430889" y="4458292"/>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708" name="Google Shape;3708;p14"/>
          <p:cNvGrpSpPr/>
          <p:nvPr/>
        </p:nvGrpSpPr>
        <p:grpSpPr>
          <a:xfrm flipH="1">
            <a:off x="8309642" y="4285623"/>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723" name="Google Shape;3723;p14"/>
          <p:cNvGrpSpPr/>
          <p:nvPr/>
        </p:nvGrpSpPr>
        <p:grpSpPr>
          <a:xfrm>
            <a:off x="8163199"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785" name="Google Shape;3785;p14"/>
          <p:cNvGrpSpPr/>
          <p:nvPr/>
        </p:nvGrpSpPr>
        <p:grpSpPr>
          <a:xfrm rot="-5400000" flipH="1">
            <a:off x="8456957" y="4495134"/>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810" name="Google Shape;3810;p14"/>
          <p:cNvGrpSpPr/>
          <p:nvPr/>
        </p:nvGrpSpPr>
        <p:grpSpPr>
          <a:xfrm rot="-5400000">
            <a:off x="8009288"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814" name="Google Shape;3814;p14"/>
          <p:cNvGrpSpPr/>
          <p:nvPr/>
        </p:nvGrpSpPr>
        <p:grpSpPr>
          <a:xfrm>
            <a:off x="8711217" y="4427217"/>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grpSp>
        <p:nvGrpSpPr>
          <p:cNvPr id="3818" name="Google Shape;3818;p14"/>
          <p:cNvGrpSpPr/>
          <p:nvPr/>
        </p:nvGrpSpPr>
        <p:grpSpPr>
          <a:xfrm>
            <a:off x="8147743" y="4496917"/>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59"/>
            </a:p>
          </p:txBody>
        </p:sp>
      </p:grpSp>
    </p:spTree>
    <p:extLst>
      <p:ext uri="{BB962C8B-B14F-4D97-AF65-F5344CB8AC3E}">
        <p14:creationId xmlns:p14="http://schemas.microsoft.com/office/powerpoint/2010/main" val="32572048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63"/>
        <p:cNvGrpSpPr/>
        <p:nvPr/>
      </p:nvGrpSpPr>
      <p:grpSpPr>
        <a:xfrm>
          <a:off x="0" y="0"/>
          <a:ext cx="0" cy="0"/>
          <a:chOff x="0" y="0"/>
          <a:chExt cx="0" cy="0"/>
        </a:xfrm>
      </p:grpSpPr>
      <p:sp>
        <p:nvSpPr>
          <p:cNvPr id="4064" name="Google Shape;4064;p6"/>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grpSp>
        <p:nvGrpSpPr>
          <p:cNvPr id="4065" name="Google Shape;4065;p6"/>
          <p:cNvGrpSpPr/>
          <p:nvPr/>
        </p:nvGrpSpPr>
        <p:grpSpPr>
          <a:xfrm>
            <a:off x="-889011" y="-704538"/>
            <a:ext cx="2073242" cy="2400873"/>
            <a:chOff x="-889011" y="-704538"/>
            <a:chExt cx="2073242" cy="2400873"/>
          </a:xfrm>
        </p:grpSpPr>
        <p:sp>
          <p:nvSpPr>
            <p:cNvPr id="4066" name="Google Shape;4066;p6"/>
            <p:cNvSpPr/>
            <p:nvPr/>
          </p:nvSpPr>
          <p:spPr>
            <a:xfrm rot="9151138">
              <a:off x="752156" y="311163"/>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
            <p:cNvSpPr/>
            <p:nvPr/>
          </p:nvSpPr>
          <p:spPr>
            <a:xfrm rot="9151138">
              <a:off x="-887700" y="781242"/>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
            <p:cNvSpPr/>
            <p:nvPr/>
          </p:nvSpPr>
          <p:spPr>
            <a:xfrm rot="9151138">
              <a:off x="257748" y="1119231"/>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
            <p:cNvSpPr/>
            <p:nvPr/>
          </p:nvSpPr>
          <p:spPr>
            <a:xfrm rot="9151138">
              <a:off x="-810014" y="841364"/>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
            <p:cNvSpPr/>
            <p:nvPr/>
          </p:nvSpPr>
          <p:spPr>
            <a:xfrm rot="9151138">
              <a:off x="-836011" y="-64888"/>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
            <p:cNvSpPr/>
            <p:nvPr/>
          </p:nvSpPr>
          <p:spPr>
            <a:xfrm rot="9151138">
              <a:off x="230852" y="-349618"/>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
            <p:cNvSpPr/>
            <p:nvPr/>
          </p:nvSpPr>
          <p:spPr>
            <a:xfrm rot="9151138">
              <a:off x="-307244" y="1137367"/>
              <a:ext cx="95625" cy="158323"/>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
            <p:cNvSpPr/>
            <p:nvPr/>
          </p:nvSpPr>
          <p:spPr>
            <a:xfrm rot="9151138">
              <a:off x="240458" y="1052785"/>
              <a:ext cx="76854" cy="204097"/>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
            <p:cNvSpPr/>
            <p:nvPr/>
          </p:nvSpPr>
          <p:spPr>
            <a:xfrm rot="9151138">
              <a:off x="-746075" y="984976"/>
              <a:ext cx="120704" cy="107318"/>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
            <p:cNvSpPr/>
            <p:nvPr/>
          </p:nvSpPr>
          <p:spPr>
            <a:xfrm rot="9151138">
              <a:off x="-460230" y="709656"/>
              <a:ext cx="105010" cy="144783"/>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
            <p:cNvSpPr/>
            <p:nvPr/>
          </p:nvSpPr>
          <p:spPr>
            <a:xfrm rot="9151138">
              <a:off x="508465" y="1189914"/>
              <a:ext cx="73699" cy="180248"/>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
            <p:cNvSpPr/>
            <p:nvPr/>
          </p:nvSpPr>
          <p:spPr>
            <a:xfrm rot="9151138">
              <a:off x="947947" y="-144975"/>
              <a:ext cx="142629" cy="115781"/>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
            <p:cNvSpPr/>
            <p:nvPr/>
          </p:nvSpPr>
          <p:spPr>
            <a:xfrm rot="9151138">
              <a:off x="-96994" y="1323735"/>
              <a:ext cx="70622" cy="152015"/>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
            <p:cNvSpPr/>
            <p:nvPr/>
          </p:nvSpPr>
          <p:spPr>
            <a:xfrm rot="9151138">
              <a:off x="-693310" y="260458"/>
              <a:ext cx="114473" cy="117627"/>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
            <p:cNvSpPr/>
            <p:nvPr/>
          </p:nvSpPr>
          <p:spPr>
            <a:xfrm rot="9151138">
              <a:off x="764205" y="-362509"/>
              <a:ext cx="131628" cy="71084"/>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
            <p:cNvSpPr/>
            <p:nvPr/>
          </p:nvSpPr>
          <p:spPr>
            <a:xfrm rot="9151138">
              <a:off x="837848" y="126191"/>
              <a:ext cx="123858" cy="98625"/>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
            <p:cNvSpPr/>
            <p:nvPr/>
          </p:nvSpPr>
          <p:spPr>
            <a:xfrm rot="9151138">
              <a:off x="-263299" y="-447689"/>
              <a:ext cx="75238" cy="141091"/>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
            <p:cNvSpPr/>
            <p:nvPr/>
          </p:nvSpPr>
          <p:spPr>
            <a:xfrm rot="9151138">
              <a:off x="502027" y="437341"/>
              <a:ext cx="109703" cy="137398"/>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
            <p:cNvSpPr/>
            <p:nvPr/>
          </p:nvSpPr>
          <p:spPr>
            <a:xfrm rot="9151138">
              <a:off x="-425380" y="1449356"/>
              <a:ext cx="97163" cy="105010"/>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
            <p:cNvSpPr/>
            <p:nvPr/>
          </p:nvSpPr>
          <p:spPr>
            <a:xfrm rot="9151138">
              <a:off x="479664" y="-648880"/>
              <a:ext cx="127012" cy="101010"/>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
            <p:cNvSpPr/>
            <p:nvPr/>
          </p:nvSpPr>
          <p:spPr>
            <a:xfrm rot="9151138">
              <a:off x="806707" y="566935"/>
              <a:ext cx="62775" cy="144629"/>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
            <p:cNvSpPr/>
            <p:nvPr/>
          </p:nvSpPr>
          <p:spPr>
            <a:xfrm rot="9151138">
              <a:off x="333835" y="53777"/>
              <a:ext cx="112857"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
            <p:cNvSpPr/>
            <p:nvPr/>
          </p:nvSpPr>
          <p:spPr>
            <a:xfrm rot="9151138">
              <a:off x="12715" y="240377"/>
              <a:ext cx="98779" cy="98933"/>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
            <p:cNvSpPr/>
            <p:nvPr/>
          </p:nvSpPr>
          <p:spPr>
            <a:xfrm rot="9151138">
              <a:off x="370484" y="1309913"/>
              <a:ext cx="51851" cy="155246"/>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
            <p:cNvSpPr/>
            <p:nvPr/>
          </p:nvSpPr>
          <p:spPr>
            <a:xfrm rot="9151138">
              <a:off x="597544" y="-155841"/>
              <a:ext cx="127012"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
            <p:cNvSpPr/>
            <p:nvPr/>
          </p:nvSpPr>
          <p:spPr>
            <a:xfrm rot="9151138">
              <a:off x="-463140" y="1012371"/>
              <a:ext cx="73699" cy="133321"/>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
            <p:cNvSpPr/>
            <p:nvPr/>
          </p:nvSpPr>
          <p:spPr>
            <a:xfrm rot="9151138">
              <a:off x="-678559" y="588758"/>
              <a:ext cx="125397" cy="85239"/>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
            <p:cNvSpPr/>
            <p:nvPr/>
          </p:nvSpPr>
          <p:spPr>
            <a:xfrm rot="9151138">
              <a:off x="-741582" y="816146"/>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
            <p:cNvSpPr/>
            <p:nvPr/>
          </p:nvSpPr>
          <p:spPr>
            <a:xfrm rot="9151138">
              <a:off x="14362" y="1024711"/>
              <a:ext cx="54928" cy="156785"/>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
            <p:cNvSpPr/>
            <p:nvPr/>
          </p:nvSpPr>
          <p:spPr>
            <a:xfrm rot="9151138">
              <a:off x="-124400" y="-148701"/>
              <a:ext cx="83085" cy="95625"/>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
            <p:cNvSpPr/>
            <p:nvPr/>
          </p:nvSpPr>
          <p:spPr>
            <a:xfrm rot="9151138">
              <a:off x="781650" y="1021010"/>
              <a:ext cx="51851" cy="141091"/>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
            <p:cNvSpPr/>
            <p:nvPr/>
          </p:nvSpPr>
          <p:spPr>
            <a:xfrm rot="9151138">
              <a:off x="702939" y="269593"/>
              <a:ext cx="92471" cy="122320"/>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
            <p:cNvSpPr/>
            <p:nvPr/>
          </p:nvSpPr>
          <p:spPr>
            <a:xfrm rot="9151138">
              <a:off x="-154298" y="357592"/>
              <a:ext cx="62775" cy="120704"/>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
            <p:cNvSpPr/>
            <p:nvPr/>
          </p:nvSpPr>
          <p:spPr>
            <a:xfrm rot="9151138">
              <a:off x="-736219" y="458782"/>
              <a:ext cx="125397" cy="96471"/>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
            <p:cNvSpPr/>
            <p:nvPr/>
          </p:nvSpPr>
          <p:spPr>
            <a:xfrm rot="9151138">
              <a:off x="656012" y="712550"/>
              <a:ext cx="87778" cy="130090"/>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
            <p:cNvSpPr/>
            <p:nvPr/>
          </p:nvSpPr>
          <p:spPr>
            <a:xfrm rot="9151138">
              <a:off x="262611" y="-528912"/>
              <a:ext cx="98779" cy="79008"/>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
            <p:cNvSpPr/>
            <p:nvPr/>
          </p:nvSpPr>
          <p:spPr>
            <a:xfrm rot="9151138">
              <a:off x="-576347" y="1332529"/>
              <a:ext cx="70545" cy="117781"/>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
            <p:cNvSpPr/>
            <p:nvPr/>
          </p:nvSpPr>
          <p:spPr>
            <a:xfrm rot="9151138">
              <a:off x="46289" y="775652"/>
              <a:ext cx="54851" cy="139167"/>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
            <p:cNvSpPr/>
            <p:nvPr/>
          </p:nvSpPr>
          <p:spPr>
            <a:xfrm rot="9151138">
              <a:off x="467022" y="-327740"/>
              <a:ext cx="128551"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
            <p:cNvSpPr/>
            <p:nvPr/>
          </p:nvSpPr>
          <p:spPr>
            <a:xfrm rot="9151138">
              <a:off x="-131488" y="958042"/>
              <a:ext cx="51774" cy="123858"/>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
            <p:cNvSpPr/>
            <p:nvPr/>
          </p:nvSpPr>
          <p:spPr>
            <a:xfrm rot="9151138">
              <a:off x="122244" y="-150919"/>
              <a:ext cx="100317" cy="93625"/>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
            <p:cNvSpPr/>
            <p:nvPr/>
          </p:nvSpPr>
          <p:spPr>
            <a:xfrm rot="9151138">
              <a:off x="290484" y="646839"/>
              <a:ext cx="70545" cy="123243"/>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
            <p:cNvSpPr/>
            <p:nvPr/>
          </p:nvSpPr>
          <p:spPr>
            <a:xfrm rot="9151138">
              <a:off x="-757444" y="-3910"/>
              <a:ext cx="94086" cy="92317"/>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
            <p:cNvSpPr/>
            <p:nvPr/>
          </p:nvSpPr>
          <p:spPr>
            <a:xfrm rot="9151138">
              <a:off x="-81348" y="1552061"/>
              <a:ext cx="45466" cy="141783"/>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
            <p:cNvSpPr/>
            <p:nvPr/>
          </p:nvSpPr>
          <p:spPr>
            <a:xfrm rot="9151138">
              <a:off x="1046577" y="377771"/>
              <a:ext cx="89316" cy="94086"/>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
            <p:cNvSpPr/>
            <p:nvPr/>
          </p:nvSpPr>
          <p:spPr>
            <a:xfrm rot="9151138">
              <a:off x="556" y="-392085"/>
              <a:ext cx="58083" cy="111703"/>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
            <p:cNvSpPr/>
            <p:nvPr/>
          </p:nvSpPr>
          <p:spPr>
            <a:xfrm rot="9151138">
              <a:off x="-516532" y="-165932"/>
              <a:ext cx="86239" cy="101933"/>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
            <p:cNvSpPr/>
            <p:nvPr/>
          </p:nvSpPr>
          <p:spPr>
            <a:xfrm rot="9151138">
              <a:off x="-484128" y="-27179"/>
              <a:ext cx="92471" cy="103549"/>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
            <p:cNvSpPr/>
            <p:nvPr/>
          </p:nvSpPr>
          <p:spPr>
            <a:xfrm rot="9151138">
              <a:off x="124381" y="64822"/>
              <a:ext cx="69084" cy="78777"/>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
            <p:cNvSpPr/>
            <p:nvPr/>
          </p:nvSpPr>
          <p:spPr>
            <a:xfrm rot="9151138">
              <a:off x="125019" y="410634"/>
              <a:ext cx="76854" cy="80239"/>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
            <p:cNvSpPr/>
            <p:nvPr/>
          </p:nvSpPr>
          <p:spPr>
            <a:xfrm rot="9151138">
              <a:off x="-133543" y="15818"/>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
            <p:cNvSpPr/>
            <p:nvPr/>
          </p:nvSpPr>
          <p:spPr>
            <a:xfrm rot="9151138">
              <a:off x="520746" y="943910"/>
              <a:ext cx="50236" cy="120704"/>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
            <p:cNvSpPr/>
            <p:nvPr/>
          </p:nvSpPr>
          <p:spPr>
            <a:xfrm rot="9151138">
              <a:off x="-375959" y="511687"/>
              <a:ext cx="45466" cy="105087"/>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
            <p:cNvSpPr/>
            <p:nvPr/>
          </p:nvSpPr>
          <p:spPr>
            <a:xfrm rot="9151138">
              <a:off x="-260331" y="436106"/>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
            <p:cNvSpPr/>
            <p:nvPr/>
          </p:nvSpPr>
          <p:spPr>
            <a:xfrm rot="9151138">
              <a:off x="-186528" y="208669"/>
              <a:ext cx="58006"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
            <p:cNvSpPr/>
            <p:nvPr/>
          </p:nvSpPr>
          <p:spPr>
            <a:xfrm rot="9151138">
              <a:off x="412245" y="-143460"/>
              <a:ext cx="61237"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
            <p:cNvSpPr/>
            <p:nvPr/>
          </p:nvSpPr>
          <p:spPr>
            <a:xfrm rot="9151138">
              <a:off x="-316380" y="-94366"/>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
            <p:cNvSpPr/>
            <p:nvPr/>
          </p:nvSpPr>
          <p:spPr>
            <a:xfrm rot="9151138">
              <a:off x="-333257" y="236628"/>
              <a:ext cx="42312"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
            <p:cNvSpPr/>
            <p:nvPr/>
          </p:nvSpPr>
          <p:spPr>
            <a:xfrm rot="9151138">
              <a:off x="-11255" y="1032401"/>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
            <p:cNvSpPr/>
            <p:nvPr/>
          </p:nvSpPr>
          <p:spPr>
            <a:xfrm rot="9151138">
              <a:off x="750874" y="1037739"/>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
            <p:cNvSpPr/>
            <p:nvPr/>
          </p:nvSpPr>
          <p:spPr>
            <a:xfrm rot="9151138">
              <a:off x="503164" y="1204331"/>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
            <p:cNvSpPr/>
            <p:nvPr/>
          </p:nvSpPr>
          <p:spPr>
            <a:xfrm rot="9151138">
              <a:off x="-102641" y="1337469"/>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
            <p:cNvSpPr/>
            <p:nvPr/>
          </p:nvSpPr>
          <p:spPr>
            <a:xfrm rot="9151138">
              <a:off x="-181303" y="393980"/>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
            <p:cNvSpPr/>
            <p:nvPr/>
          </p:nvSpPr>
          <p:spPr>
            <a:xfrm rot="9151138">
              <a:off x="686383" y="797228"/>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
            <p:cNvSpPr/>
            <p:nvPr/>
          </p:nvSpPr>
          <p:spPr>
            <a:xfrm rot="9151138">
              <a:off x="-465001" y="789184"/>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
            <p:cNvSpPr/>
            <p:nvPr/>
          </p:nvSpPr>
          <p:spPr>
            <a:xfrm rot="9151138">
              <a:off x="463711" y="-299350"/>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
            <p:cNvSpPr/>
            <p:nvPr/>
          </p:nvSpPr>
          <p:spPr>
            <a:xfrm rot="9151138">
              <a:off x="316055" y="1170138"/>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
            <p:cNvSpPr/>
            <p:nvPr/>
          </p:nvSpPr>
          <p:spPr>
            <a:xfrm rot="9151138">
              <a:off x="-618690" y="659512"/>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
            <p:cNvSpPr/>
            <p:nvPr/>
          </p:nvSpPr>
          <p:spPr>
            <a:xfrm rot="9151138">
              <a:off x="-451689" y="38993"/>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
            <p:cNvSpPr/>
            <p:nvPr/>
          </p:nvSpPr>
          <p:spPr>
            <a:xfrm rot="9151138">
              <a:off x="768421" y="1024542"/>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
            <p:cNvSpPr/>
            <p:nvPr/>
          </p:nvSpPr>
          <p:spPr>
            <a:xfrm rot="9151138">
              <a:off x="888083" y="-348020"/>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
            <p:cNvSpPr/>
            <p:nvPr/>
          </p:nvSpPr>
          <p:spPr>
            <a:xfrm rot="9151138">
              <a:off x="-689599" y="635794"/>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
            <p:cNvSpPr/>
            <p:nvPr/>
          </p:nvSpPr>
          <p:spPr>
            <a:xfrm rot="9151138">
              <a:off x="-458659" y="37528"/>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
            <p:cNvSpPr/>
            <p:nvPr/>
          </p:nvSpPr>
          <p:spPr>
            <a:xfrm rot="9151138">
              <a:off x="-188362" y="390550"/>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
            <p:cNvSpPr/>
            <p:nvPr/>
          </p:nvSpPr>
          <p:spPr>
            <a:xfrm rot="9151138">
              <a:off x="677249" y="790379"/>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
            <p:cNvSpPr/>
            <p:nvPr/>
          </p:nvSpPr>
          <p:spPr>
            <a:xfrm rot="9151138">
              <a:off x="-531813" y="-133285"/>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
            <p:cNvSpPr/>
            <p:nvPr/>
          </p:nvSpPr>
          <p:spPr>
            <a:xfrm rot="9151138">
              <a:off x="5201" y="-340946"/>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
            <p:cNvSpPr/>
            <p:nvPr/>
          </p:nvSpPr>
          <p:spPr>
            <a:xfrm rot="9151138">
              <a:off x="-2330" y="1054062"/>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
            <p:cNvSpPr/>
            <p:nvPr/>
          </p:nvSpPr>
          <p:spPr>
            <a:xfrm rot="9151138">
              <a:off x="1030248" y="405215"/>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
            <p:cNvSpPr/>
            <p:nvPr/>
          </p:nvSpPr>
          <p:spPr>
            <a:xfrm rot="9151138">
              <a:off x="183135" y="131602"/>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
            <p:cNvSpPr/>
            <p:nvPr/>
          </p:nvSpPr>
          <p:spPr>
            <a:xfrm rot="9151138">
              <a:off x="703382" y="804855"/>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
            <p:cNvSpPr/>
            <p:nvPr/>
          </p:nvSpPr>
          <p:spPr>
            <a:xfrm rot="9151138">
              <a:off x="-90794" y="1082986"/>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
            <p:cNvSpPr/>
            <p:nvPr/>
          </p:nvSpPr>
          <p:spPr>
            <a:xfrm rot="9151138">
              <a:off x="-297408" y="1228881"/>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
            <p:cNvSpPr/>
            <p:nvPr/>
          </p:nvSpPr>
          <p:spPr>
            <a:xfrm rot="9151138">
              <a:off x="-702912" y="277628"/>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
            <p:cNvSpPr/>
            <p:nvPr/>
          </p:nvSpPr>
          <p:spPr>
            <a:xfrm rot="9151138">
              <a:off x="-407210" y="1477081"/>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
            <p:cNvSpPr/>
            <p:nvPr/>
          </p:nvSpPr>
          <p:spPr>
            <a:xfrm rot="9151138">
              <a:off x="-205879" y="-328374"/>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
            <p:cNvSpPr/>
            <p:nvPr/>
          </p:nvSpPr>
          <p:spPr>
            <a:xfrm rot="9151138">
              <a:off x="247050" y="1177271"/>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
            <p:cNvSpPr/>
            <p:nvPr/>
          </p:nvSpPr>
          <p:spPr>
            <a:xfrm rot="9151138">
              <a:off x="1074464" y="445741"/>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
            <p:cNvSpPr/>
            <p:nvPr/>
          </p:nvSpPr>
          <p:spPr>
            <a:xfrm rot="9151138">
              <a:off x="809220" y="343313"/>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
            <p:cNvSpPr/>
            <p:nvPr/>
          </p:nvSpPr>
          <p:spPr>
            <a:xfrm rot="9151138">
              <a:off x="-424691" y="826811"/>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
            <p:cNvSpPr/>
            <p:nvPr/>
          </p:nvSpPr>
          <p:spPr>
            <a:xfrm rot="9151138">
              <a:off x="-425042" y="1497336"/>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
            <p:cNvSpPr/>
            <p:nvPr/>
          </p:nvSpPr>
          <p:spPr>
            <a:xfrm rot="9151138">
              <a:off x="-109310" y="1065969"/>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
            <p:cNvSpPr/>
            <p:nvPr/>
          </p:nvSpPr>
          <p:spPr>
            <a:xfrm rot="9151138">
              <a:off x="5625" y="1028679"/>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
            <p:cNvSpPr/>
            <p:nvPr/>
          </p:nvSpPr>
          <p:spPr>
            <a:xfrm rot="9151138">
              <a:off x="631809" y="-91917"/>
              <a:ext cx="4770" cy="2770"/>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
            <p:cNvSpPr/>
            <p:nvPr/>
          </p:nvSpPr>
          <p:spPr>
            <a:xfrm rot="9151138">
              <a:off x="523119" y="1304270"/>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
            <p:cNvSpPr/>
            <p:nvPr/>
          </p:nvSpPr>
          <p:spPr>
            <a:xfrm rot="9151138">
              <a:off x="491315" y="1202053"/>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
            <p:cNvSpPr/>
            <p:nvPr/>
          </p:nvSpPr>
          <p:spPr>
            <a:xfrm rot="9151138">
              <a:off x="1039700" y="393290"/>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
            <p:cNvSpPr/>
            <p:nvPr/>
          </p:nvSpPr>
          <p:spPr>
            <a:xfrm rot="9151138">
              <a:off x="504487" y="963173"/>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
            <p:cNvSpPr/>
            <p:nvPr/>
          </p:nvSpPr>
          <p:spPr>
            <a:xfrm rot="9151138">
              <a:off x="501155" y="1271255"/>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
            <p:cNvSpPr/>
            <p:nvPr/>
          </p:nvSpPr>
          <p:spPr>
            <a:xfrm rot="9151138">
              <a:off x="-279008" y="1127582"/>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
            <p:cNvSpPr/>
            <p:nvPr/>
          </p:nvSpPr>
          <p:spPr>
            <a:xfrm rot="9151138">
              <a:off x="353493" y="1352916"/>
              <a:ext cx="2770"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
            <p:cNvSpPr/>
            <p:nvPr/>
          </p:nvSpPr>
          <p:spPr>
            <a:xfrm rot="9151138">
              <a:off x="377332" y="742539"/>
              <a:ext cx="3154" cy="3847"/>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
            <p:cNvSpPr/>
            <p:nvPr/>
          </p:nvSpPr>
          <p:spPr>
            <a:xfrm rot="9151138">
              <a:off x="-403917" y="721102"/>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
            <p:cNvSpPr/>
            <p:nvPr/>
          </p:nvSpPr>
          <p:spPr>
            <a:xfrm rot="9151138">
              <a:off x="-81547" y="-67847"/>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
            <p:cNvSpPr/>
            <p:nvPr/>
          </p:nvSpPr>
          <p:spPr>
            <a:xfrm rot="9151138">
              <a:off x="790065" y="589124"/>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
            <p:cNvSpPr/>
            <p:nvPr/>
          </p:nvSpPr>
          <p:spPr>
            <a:xfrm rot="9151138">
              <a:off x="182190" y="477020"/>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
            <p:cNvSpPr/>
            <p:nvPr/>
          </p:nvSpPr>
          <p:spPr>
            <a:xfrm rot="9151138">
              <a:off x="-182483" y="387193"/>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
            <p:cNvSpPr/>
            <p:nvPr/>
          </p:nvSpPr>
          <p:spPr>
            <a:xfrm rot="9151138">
              <a:off x="494379" y="1242760"/>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
            <p:cNvSpPr/>
            <p:nvPr/>
          </p:nvSpPr>
          <p:spPr>
            <a:xfrm rot="9151138">
              <a:off x="-564843" y="337209"/>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
            <p:cNvSpPr/>
            <p:nvPr/>
          </p:nvSpPr>
          <p:spPr>
            <a:xfrm rot="9151138">
              <a:off x="1006742" y="-58426"/>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
            <p:cNvSpPr/>
            <p:nvPr/>
          </p:nvSpPr>
          <p:spPr>
            <a:xfrm rot="9151138">
              <a:off x="517146" y="1303724"/>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
            <p:cNvSpPr/>
            <p:nvPr/>
          </p:nvSpPr>
          <p:spPr>
            <a:xfrm rot="9151138">
              <a:off x="-687101" y="278484"/>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
            <p:cNvSpPr/>
            <p:nvPr/>
          </p:nvSpPr>
          <p:spPr>
            <a:xfrm rot="9151138">
              <a:off x="815776" y="363868"/>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
            <p:cNvSpPr/>
            <p:nvPr/>
          </p:nvSpPr>
          <p:spPr>
            <a:xfrm rot="9151138">
              <a:off x="-87665" y="1604193"/>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
            <p:cNvSpPr/>
            <p:nvPr/>
          </p:nvSpPr>
          <p:spPr>
            <a:xfrm rot="9151138">
              <a:off x="-181141" y="-330398"/>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
            <p:cNvSpPr/>
            <p:nvPr/>
          </p:nvSpPr>
          <p:spPr>
            <a:xfrm rot="9151138">
              <a:off x="14215" y="252405"/>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
            <p:cNvSpPr/>
            <p:nvPr/>
          </p:nvSpPr>
          <p:spPr>
            <a:xfrm rot="9151138">
              <a:off x="11997" y="-329145"/>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
            <p:cNvSpPr/>
            <p:nvPr/>
          </p:nvSpPr>
          <p:spPr>
            <a:xfrm rot="9151138">
              <a:off x="29671" y="251492"/>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
            <p:cNvSpPr/>
            <p:nvPr/>
          </p:nvSpPr>
          <p:spPr>
            <a:xfrm rot="9151138">
              <a:off x="224663" y="1063840"/>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
            <p:cNvSpPr/>
            <p:nvPr/>
          </p:nvSpPr>
          <p:spPr>
            <a:xfrm rot="9151138">
              <a:off x="-96757" y="1563031"/>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
            <p:cNvSpPr/>
            <p:nvPr/>
          </p:nvSpPr>
          <p:spPr>
            <a:xfrm rot="9151138">
              <a:off x="-294765" y="1141508"/>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
            <p:cNvSpPr/>
            <p:nvPr/>
          </p:nvSpPr>
          <p:spPr>
            <a:xfrm rot="9151138">
              <a:off x="-396000" y="829361"/>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
            <p:cNvSpPr/>
            <p:nvPr/>
          </p:nvSpPr>
          <p:spPr>
            <a:xfrm rot="9151138">
              <a:off x="48764" y="841373"/>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
            <p:cNvSpPr/>
            <p:nvPr/>
          </p:nvSpPr>
          <p:spPr>
            <a:xfrm rot="9151138">
              <a:off x="33920" y="824244"/>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
            <p:cNvSpPr/>
            <p:nvPr/>
          </p:nvSpPr>
          <p:spPr>
            <a:xfrm rot="9151138">
              <a:off x="26347" y="798311"/>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
            <p:cNvSpPr/>
            <p:nvPr/>
          </p:nvSpPr>
          <p:spPr>
            <a:xfrm rot="9151138">
              <a:off x="21024" y="789007"/>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
            <p:cNvSpPr/>
            <p:nvPr/>
          </p:nvSpPr>
          <p:spPr>
            <a:xfrm rot="9151138">
              <a:off x="748775" y="819778"/>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
            <p:cNvSpPr/>
            <p:nvPr/>
          </p:nvSpPr>
          <p:spPr>
            <a:xfrm rot="9151138">
              <a:off x="-73655" y="1642372"/>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
            <p:cNvSpPr/>
            <p:nvPr/>
          </p:nvSpPr>
          <p:spPr>
            <a:xfrm rot="9151138">
              <a:off x="-347183" y="1527131"/>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
            <p:cNvSpPr/>
            <p:nvPr/>
          </p:nvSpPr>
          <p:spPr>
            <a:xfrm rot="9151138">
              <a:off x="-386665" y="738489"/>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
            <p:cNvSpPr/>
            <p:nvPr/>
          </p:nvSpPr>
          <p:spPr>
            <a:xfrm rot="9151138">
              <a:off x="-428031" y="1504302"/>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
            <p:cNvSpPr/>
            <p:nvPr/>
          </p:nvSpPr>
          <p:spPr>
            <a:xfrm rot="9151138">
              <a:off x="684374" y="796860"/>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
            <p:cNvSpPr/>
            <p:nvPr/>
          </p:nvSpPr>
          <p:spPr>
            <a:xfrm rot="9151138">
              <a:off x="-380925" y="1506508"/>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
            <p:cNvSpPr/>
            <p:nvPr/>
          </p:nvSpPr>
          <p:spPr>
            <a:xfrm rot="9151138">
              <a:off x="-418439" y="1488734"/>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
            <p:cNvSpPr/>
            <p:nvPr/>
          </p:nvSpPr>
          <p:spPr>
            <a:xfrm rot="9151138">
              <a:off x="656618" y="771556"/>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
            <p:cNvSpPr/>
            <p:nvPr/>
          </p:nvSpPr>
          <p:spPr>
            <a:xfrm rot="9151138">
              <a:off x="-398444" y="1473019"/>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
            <p:cNvSpPr/>
            <p:nvPr/>
          </p:nvSpPr>
          <p:spPr>
            <a:xfrm rot="9151138">
              <a:off x="-397436" y="1471309"/>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
            <p:cNvSpPr/>
            <p:nvPr/>
          </p:nvSpPr>
          <p:spPr>
            <a:xfrm rot="9151138">
              <a:off x="-63985" y="1457237"/>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
            <p:cNvSpPr/>
            <p:nvPr/>
          </p:nvSpPr>
          <p:spPr>
            <a:xfrm rot="9151138">
              <a:off x="-554847" y="1334940"/>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
            <p:cNvSpPr/>
            <p:nvPr/>
          </p:nvSpPr>
          <p:spPr>
            <a:xfrm rot="9151138">
              <a:off x="-608696" y="524675"/>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
            <p:cNvSpPr/>
            <p:nvPr/>
          </p:nvSpPr>
          <p:spPr>
            <a:xfrm rot="9151138">
              <a:off x="781138" y="600280"/>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
            <p:cNvSpPr/>
            <p:nvPr/>
          </p:nvSpPr>
          <p:spPr>
            <a:xfrm rot="9151138">
              <a:off x="353248" y="1369852"/>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
            <p:cNvSpPr/>
            <p:nvPr/>
          </p:nvSpPr>
          <p:spPr>
            <a:xfrm rot="9151138">
              <a:off x="623157" y="547793"/>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
            <p:cNvSpPr/>
            <p:nvPr/>
          </p:nvSpPr>
          <p:spPr>
            <a:xfrm rot="9151138">
              <a:off x="351068" y="1368846"/>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
            <p:cNvSpPr/>
            <p:nvPr/>
          </p:nvSpPr>
          <p:spPr>
            <a:xfrm rot="9151138">
              <a:off x="-272812" y="465291"/>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
            <p:cNvSpPr/>
            <p:nvPr/>
          </p:nvSpPr>
          <p:spPr>
            <a:xfrm rot="9151138">
              <a:off x="-268242" y="453440"/>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
            <p:cNvSpPr/>
            <p:nvPr/>
          </p:nvSpPr>
          <p:spPr>
            <a:xfrm rot="9151138">
              <a:off x="346903" y="1344800"/>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
            <p:cNvSpPr/>
            <p:nvPr/>
          </p:nvSpPr>
          <p:spPr>
            <a:xfrm rot="9151138">
              <a:off x="-274554" y="1289824"/>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
            <p:cNvSpPr/>
            <p:nvPr/>
          </p:nvSpPr>
          <p:spPr>
            <a:xfrm rot="9151138">
              <a:off x="-159896" y="417073"/>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
            <p:cNvSpPr/>
            <p:nvPr/>
          </p:nvSpPr>
          <p:spPr>
            <a:xfrm rot="9151138">
              <a:off x="-239278" y="1280618"/>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
            <p:cNvSpPr/>
            <p:nvPr/>
          </p:nvSpPr>
          <p:spPr>
            <a:xfrm rot="9151138">
              <a:off x="-220829" y="1277749"/>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
            <p:cNvSpPr/>
            <p:nvPr/>
          </p:nvSpPr>
          <p:spPr>
            <a:xfrm rot="9151138">
              <a:off x="-173815" y="390611"/>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
            <p:cNvSpPr/>
            <p:nvPr/>
          </p:nvSpPr>
          <p:spPr>
            <a:xfrm rot="9151138">
              <a:off x="-191446" y="390536"/>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
            <p:cNvSpPr/>
            <p:nvPr/>
          </p:nvSpPr>
          <p:spPr>
            <a:xfrm rot="9151138">
              <a:off x="-283748" y="1272609"/>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
            <p:cNvSpPr/>
            <p:nvPr/>
          </p:nvSpPr>
          <p:spPr>
            <a:xfrm rot="9151138">
              <a:off x="-190813" y="384918"/>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
            <p:cNvSpPr/>
            <p:nvPr/>
          </p:nvSpPr>
          <p:spPr>
            <a:xfrm rot="9151138">
              <a:off x="-171084" y="371183"/>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
            <p:cNvSpPr/>
            <p:nvPr/>
          </p:nvSpPr>
          <p:spPr>
            <a:xfrm rot="9151138">
              <a:off x="-300409" y="1227608"/>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
            <p:cNvSpPr/>
            <p:nvPr/>
          </p:nvSpPr>
          <p:spPr>
            <a:xfrm rot="9151138">
              <a:off x="-302838" y="1222366"/>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
            <p:cNvSpPr/>
            <p:nvPr/>
          </p:nvSpPr>
          <p:spPr>
            <a:xfrm rot="9151138">
              <a:off x="65494" y="318006"/>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
            <p:cNvSpPr/>
            <p:nvPr/>
          </p:nvSpPr>
          <p:spPr>
            <a:xfrm rot="9151138">
              <a:off x="493919" y="1246481"/>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
            <p:cNvSpPr/>
            <p:nvPr/>
          </p:nvSpPr>
          <p:spPr>
            <a:xfrm rot="9151138">
              <a:off x="753646" y="351304"/>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
            <p:cNvSpPr/>
            <p:nvPr/>
          </p:nvSpPr>
          <p:spPr>
            <a:xfrm rot="9151138">
              <a:off x="746875" y="347500"/>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
            <p:cNvSpPr/>
            <p:nvPr/>
          </p:nvSpPr>
          <p:spPr>
            <a:xfrm rot="9151138">
              <a:off x="287174" y="1228999"/>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
            <p:cNvSpPr/>
            <p:nvPr/>
          </p:nvSpPr>
          <p:spPr>
            <a:xfrm rot="9151138">
              <a:off x="289708" y="1226464"/>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
            <p:cNvSpPr/>
            <p:nvPr/>
          </p:nvSpPr>
          <p:spPr>
            <a:xfrm rot="9151138">
              <a:off x="-321" y="269783"/>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
            <p:cNvSpPr/>
            <p:nvPr/>
          </p:nvSpPr>
          <p:spPr>
            <a:xfrm rot="9151138">
              <a:off x="20135" y="253956"/>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
            <p:cNvSpPr/>
            <p:nvPr/>
          </p:nvSpPr>
          <p:spPr>
            <a:xfrm rot="9151138">
              <a:off x="-194281" y="234901"/>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
            <p:cNvSpPr/>
            <p:nvPr/>
          </p:nvSpPr>
          <p:spPr>
            <a:xfrm rot="9151138">
              <a:off x="-189375" y="214624"/>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
            <p:cNvSpPr/>
            <p:nvPr/>
          </p:nvSpPr>
          <p:spPr>
            <a:xfrm rot="9151138">
              <a:off x="493381" y="1215630"/>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
            <p:cNvSpPr/>
            <p:nvPr/>
          </p:nvSpPr>
          <p:spPr>
            <a:xfrm rot="9151138">
              <a:off x="155861" y="131404"/>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
            <p:cNvSpPr/>
            <p:nvPr/>
          </p:nvSpPr>
          <p:spPr>
            <a:xfrm rot="9151138">
              <a:off x="489795" y="1208737"/>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
            <p:cNvSpPr/>
            <p:nvPr/>
          </p:nvSpPr>
          <p:spPr>
            <a:xfrm rot="9151138">
              <a:off x="390553" y="130299"/>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
            <p:cNvSpPr/>
            <p:nvPr/>
          </p:nvSpPr>
          <p:spPr>
            <a:xfrm rot="9151138">
              <a:off x="-690359" y="62046"/>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
            <p:cNvSpPr/>
            <p:nvPr/>
          </p:nvSpPr>
          <p:spPr>
            <a:xfrm rot="9151138">
              <a:off x="-737102" y="54499"/>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
            <p:cNvSpPr/>
            <p:nvPr/>
          </p:nvSpPr>
          <p:spPr>
            <a:xfrm rot="9151138">
              <a:off x="253105" y="1173096"/>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
            <p:cNvSpPr/>
            <p:nvPr/>
          </p:nvSpPr>
          <p:spPr>
            <a:xfrm rot="9151138">
              <a:off x="118149" y="92208"/>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
            <p:cNvSpPr/>
            <p:nvPr/>
          </p:nvSpPr>
          <p:spPr>
            <a:xfrm rot="9151138">
              <a:off x="-292521" y="1140564"/>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
            <p:cNvSpPr/>
            <p:nvPr/>
          </p:nvSpPr>
          <p:spPr>
            <a:xfrm rot="9151138">
              <a:off x="-274950" y="1129744"/>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
            <p:cNvSpPr/>
            <p:nvPr/>
          </p:nvSpPr>
          <p:spPr>
            <a:xfrm rot="9151138">
              <a:off x="236568" y="1148139"/>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
            <p:cNvSpPr/>
            <p:nvPr/>
          </p:nvSpPr>
          <p:spPr>
            <a:xfrm rot="9151138">
              <a:off x="-692583" y="1090899"/>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
            <p:cNvSpPr/>
            <p:nvPr/>
          </p:nvSpPr>
          <p:spPr>
            <a:xfrm rot="9151138">
              <a:off x="-715735" y="1083541"/>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
            <p:cNvSpPr/>
            <p:nvPr/>
          </p:nvSpPr>
          <p:spPr>
            <a:xfrm rot="9151138">
              <a:off x="-665265" y="1082393"/>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
            <p:cNvSpPr/>
            <p:nvPr/>
          </p:nvSpPr>
          <p:spPr>
            <a:xfrm rot="9151138">
              <a:off x="-106166" y="1080802"/>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
            <p:cNvSpPr/>
            <p:nvPr/>
          </p:nvSpPr>
          <p:spPr>
            <a:xfrm rot="9151138">
              <a:off x="-106539" y="1077363"/>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
            <p:cNvSpPr/>
            <p:nvPr/>
          </p:nvSpPr>
          <p:spPr>
            <a:xfrm rot="9151138">
              <a:off x="146994" y="-96281"/>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
            <p:cNvSpPr/>
            <p:nvPr/>
          </p:nvSpPr>
          <p:spPr>
            <a:xfrm rot="9151138">
              <a:off x="-752433" y="1023117"/>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
            <p:cNvSpPr/>
            <p:nvPr/>
          </p:nvSpPr>
          <p:spPr>
            <a:xfrm rot="9151138">
              <a:off x="1019368" y="-52054"/>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
            <p:cNvSpPr/>
            <p:nvPr/>
          </p:nvSpPr>
          <p:spPr>
            <a:xfrm rot="9151138">
              <a:off x="-1333" y="1061592"/>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
            <p:cNvSpPr/>
            <p:nvPr/>
          </p:nvSpPr>
          <p:spPr>
            <a:xfrm rot="9151138">
              <a:off x="959667" y="-68275"/>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
            <p:cNvSpPr/>
            <p:nvPr/>
          </p:nvSpPr>
          <p:spPr>
            <a:xfrm rot="9151138">
              <a:off x="-734232" y="1001234"/>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
            <p:cNvSpPr/>
            <p:nvPr/>
          </p:nvSpPr>
          <p:spPr>
            <a:xfrm rot="9151138">
              <a:off x="250262" y="1056517"/>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
            <p:cNvSpPr/>
            <p:nvPr/>
          </p:nvSpPr>
          <p:spPr>
            <a:xfrm rot="9151138">
              <a:off x="-720327" y="992381"/>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
            <p:cNvSpPr/>
            <p:nvPr/>
          </p:nvSpPr>
          <p:spPr>
            <a:xfrm rot="9151138">
              <a:off x="750863" y="1034196"/>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
            <p:cNvSpPr/>
            <p:nvPr/>
          </p:nvSpPr>
          <p:spPr>
            <a:xfrm rot="9151138">
              <a:off x="1077072" y="-100928"/>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
            <p:cNvSpPr/>
            <p:nvPr/>
          </p:nvSpPr>
          <p:spPr>
            <a:xfrm rot="9151138">
              <a:off x="944037" y="-115744"/>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
            <p:cNvSpPr/>
            <p:nvPr/>
          </p:nvSpPr>
          <p:spPr>
            <a:xfrm rot="9151138">
              <a:off x="-713768" y="903747"/>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
            <p:cNvSpPr/>
            <p:nvPr/>
          </p:nvSpPr>
          <p:spPr>
            <a:xfrm rot="9151138">
              <a:off x="64864" y="-302503"/>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
            <p:cNvSpPr/>
            <p:nvPr/>
          </p:nvSpPr>
          <p:spPr>
            <a:xfrm rot="9151138">
              <a:off x="-711238" y="902357"/>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
            <p:cNvSpPr/>
            <p:nvPr/>
          </p:nvSpPr>
          <p:spPr>
            <a:xfrm rot="9151138">
              <a:off x="464228" y="-287412"/>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
            <p:cNvSpPr/>
            <p:nvPr/>
          </p:nvSpPr>
          <p:spPr>
            <a:xfrm rot="9151138">
              <a:off x="555422" y="-293168"/>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
            <p:cNvSpPr/>
            <p:nvPr/>
          </p:nvSpPr>
          <p:spPr>
            <a:xfrm rot="9151138">
              <a:off x="511865" y="951447"/>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
            <p:cNvSpPr/>
            <p:nvPr/>
          </p:nvSpPr>
          <p:spPr>
            <a:xfrm rot="9151138">
              <a:off x="-740522" y="869580"/>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
            <p:cNvSpPr/>
            <p:nvPr/>
          </p:nvSpPr>
          <p:spPr>
            <a:xfrm rot="9151138">
              <a:off x="-745394" y="849929"/>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
            <p:cNvSpPr/>
            <p:nvPr/>
          </p:nvSpPr>
          <p:spPr>
            <a:xfrm rot="9151138">
              <a:off x="762877" y="-31777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
            <p:cNvSpPr/>
            <p:nvPr/>
          </p:nvSpPr>
          <p:spPr>
            <a:xfrm rot="9151138">
              <a:off x="874636" y="-313619"/>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
            <p:cNvSpPr/>
            <p:nvPr/>
          </p:nvSpPr>
          <p:spPr>
            <a:xfrm rot="9151138">
              <a:off x="-744406" y="848601"/>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
            <p:cNvSpPr/>
            <p:nvPr/>
          </p:nvSpPr>
          <p:spPr>
            <a:xfrm rot="9151138">
              <a:off x="-744837" y="837722"/>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
            <p:cNvSpPr/>
            <p:nvPr/>
          </p:nvSpPr>
          <p:spPr>
            <a:xfrm rot="9151138">
              <a:off x="-278036" y="-400553"/>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
            <p:cNvSpPr/>
            <p:nvPr/>
          </p:nvSpPr>
          <p:spPr>
            <a:xfrm rot="9151138">
              <a:off x="768866" y="-336774"/>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
            <p:cNvSpPr/>
            <p:nvPr/>
          </p:nvSpPr>
          <p:spPr>
            <a:xfrm rot="9151138">
              <a:off x="-735644" y="831177"/>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
            <p:cNvSpPr/>
            <p:nvPr/>
          </p:nvSpPr>
          <p:spPr>
            <a:xfrm rot="9151138">
              <a:off x="-716983" y="829863"/>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
            <p:cNvSpPr/>
            <p:nvPr/>
          </p:nvSpPr>
          <p:spPr>
            <a:xfrm rot="9151138">
              <a:off x="69969" y="868752"/>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
            <p:cNvSpPr/>
            <p:nvPr/>
          </p:nvSpPr>
          <p:spPr>
            <a:xfrm rot="9151138">
              <a:off x="-384071" y="835054"/>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
            <p:cNvSpPr/>
            <p:nvPr/>
          </p:nvSpPr>
          <p:spPr>
            <a:xfrm rot="9151138">
              <a:off x="284119" y="187127"/>
              <a:ext cx="192788" cy="146399"/>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
            <p:cNvSpPr/>
            <p:nvPr/>
          </p:nvSpPr>
          <p:spPr>
            <a:xfrm rot="9151138">
              <a:off x="309591" y="981960"/>
              <a:ext cx="86239" cy="249178"/>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
            <p:cNvSpPr/>
            <p:nvPr/>
          </p:nvSpPr>
          <p:spPr>
            <a:xfrm rot="9151138">
              <a:off x="-230519" y="1196512"/>
              <a:ext cx="125474" cy="171709"/>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
            <p:cNvSpPr/>
            <p:nvPr/>
          </p:nvSpPr>
          <p:spPr>
            <a:xfrm rot="9151138">
              <a:off x="276921" y="-6875"/>
              <a:ext cx="213175" cy="114627"/>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
            <p:cNvSpPr/>
            <p:nvPr/>
          </p:nvSpPr>
          <p:spPr>
            <a:xfrm rot="9151138">
              <a:off x="110938" y="307746"/>
              <a:ext cx="131705" cy="177787"/>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
            <p:cNvSpPr/>
            <p:nvPr/>
          </p:nvSpPr>
          <p:spPr>
            <a:xfrm rot="9151138">
              <a:off x="286059" y="-585723"/>
              <a:ext cx="153630" cy="154015"/>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
            <p:cNvSpPr/>
            <p:nvPr/>
          </p:nvSpPr>
          <p:spPr>
            <a:xfrm rot="9151138">
              <a:off x="219658" y="1307462"/>
              <a:ext cx="92547" cy="188095"/>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
            <p:cNvSpPr/>
            <p:nvPr/>
          </p:nvSpPr>
          <p:spPr>
            <a:xfrm rot="9151138">
              <a:off x="-564119" y="-265454"/>
              <a:ext cx="122320" cy="183864"/>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
            <p:cNvSpPr/>
            <p:nvPr/>
          </p:nvSpPr>
          <p:spPr>
            <a:xfrm rot="9151138">
              <a:off x="-478769" y="1344569"/>
              <a:ext cx="134782" cy="174786"/>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
            <p:cNvSpPr/>
            <p:nvPr/>
          </p:nvSpPr>
          <p:spPr>
            <a:xfrm rot="9151138">
              <a:off x="-513835" y="727693"/>
              <a:ext cx="97163" cy="169247"/>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
            <p:cNvSpPr/>
            <p:nvPr/>
          </p:nvSpPr>
          <p:spPr>
            <a:xfrm rot="9151138">
              <a:off x="460246" y="471868"/>
              <a:ext cx="114473" cy="184941"/>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
            <p:cNvSpPr/>
            <p:nvPr/>
          </p:nvSpPr>
          <p:spPr>
            <a:xfrm rot="9151138">
              <a:off x="961055" y="-71681"/>
              <a:ext cx="197481" cy="128551"/>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
            <p:cNvSpPr/>
            <p:nvPr/>
          </p:nvSpPr>
          <p:spPr>
            <a:xfrm rot="9151138">
              <a:off x="671219" y="310958"/>
              <a:ext cx="131628" cy="145783"/>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
            <p:cNvSpPr/>
            <p:nvPr/>
          </p:nvSpPr>
          <p:spPr>
            <a:xfrm rot="9151138">
              <a:off x="-130971" y="573048"/>
              <a:ext cx="69007" cy="226099"/>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
            <p:cNvSpPr/>
            <p:nvPr/>
          </p:nvSpPr>
          <p:spPr>
            <a:xfrm rot="9151138">
              <a:off x="-858597" y="765204"/>
              <a:ext cx="170863" cy="101933"/>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
            <p:cNvSpPr/>
            <p:nvPr/>
          </p:nvSpPr>
          <p:spPr>
            <a:xfrm rot="9151138">
              <a:off x="816889" y="-327552"/>
              <a:ext cx="183402"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
            <p:cNvSpPr/>
            <p:nvPr/>
          </p:nvSpPr>
          <p:spPr>
            <a:xfrm rot="9151138">
              <a:off x="649113" y="739125"/>
              <a:ext cx="90932" cy="199019"/>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
            <p:cNvSpPr/>
            <p:nvPr/>
          </p:nvSpPr>
          <p:spPr>
            <a:xfrm rot="9151138">
              <a:off x="-322466" y="-576928"/>
              <a:ext cx="98856" cy="193634"/>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
            <p:cNvSpPr/>
            <p:nvPr/>
          </p:nvSpPr>
          <p:spPr>
            <a:xfrm rot="9151138">
              <a:off x="761298" y="1057969"/>
              <a:ext cx="73699" cy="200635"/>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
            <p:cNvSpPr/>
            <p:nvPr/>
          </p:nvSpPr>
          <p:spPr>
            <a:xfrm rot="9151138">
              <a:off x="82201" y="989365"/>
              <a:ext cx="73699" cy="205328"/>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
            <p:cNvSpPr/>
            <p:nvPr/>
          </p:nvSpPr>
          <p:spPr>
            <a:xfrm rot="9151138">
              <a:off x="-818912" y="923524"/>
              <a:ext cx="141091" cy="128551"/>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
            <p:cNvSpPr/>
            <p:nvPr/>
          </p:nvSpPr>
          <p:spPr>
            <a:xfrm rot="9151138">
              <a:off x="676104" y="18613"/>
              <a:ext cx="177094" cy="106626"/>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
            <p:cNvSpPr/>
            <p:nvPr/>
          </p:nvSpPr>
          <p:spPr>
            <a:xfrm rot="9151138">
              <a:off x="69090" y="690494"/>
              <a:ext cx="67468" cy="204020"/>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
            <p:cNvSpPr/>
            <p:nvPr/>
          </p:nvSpPr>
          <p:spPr>
            <a:xfrm rot="9151138">
              <a:off x="842809" y="174077"/>
              <a:ext cx="170863" cy="139475"/>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
            <p:cNvSpPr/>
            <p:nvPr/>
          </p:nvSpPr>
          <p:spPr>
            <a:xfrm rot="9151138">
              <a:off x="609320" y="-115455"/>
              <a:ext cx="172401" cy="98779"/>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
            <p:cNvSpPr/>
            <p:nvPr/>
          </p:nvSpPr>
          <p:spPr>
            <a:xfrm rot="9151138">
              <a:off x="-230712" y="-54765"/>
              <a:ext cx="95702" cy="134398"/>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
            <p:cNvSpPr/>
            <p:nvPr/>
          </p:nvSpPr>
          <p:spPr>
            <a:xfrm rot="9151138">
              <a:off x="-653503" y="1267817"/>
              <a:ext cx="97240" cy="161400"/>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
            <p:cNvSpPr/>
            <p:nvPr/>
          </p:nvSpPr>
          <p:spPr>
            <a:xfrm rot="9151138">
              <a:off x="67813" y="-19284"/>
              <a:ext cx="156785"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
            <p:cNvSpPr/>
            <p:nvPr/>
          </p:nvSpPr>
          <p:spPr>
            <a:xfrm rot="9151138">
              <a:off x="-830457" y="409000"/>
              <a:ext cx="150476"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
            <p:cNvSpPr/>
            <p:nvPr/>
          </p:nvSpPr>
          <p:spPr>
            <a:xfrm rot="9151138">
              <a:off x="302424" y="566980"/>
              <a:ext cx="105010" cy="157400"/>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
            <p:cNvSpPr/>
            <p:nvPr/>
          </p:nvSpPr>
          <p:spPr>
            <a:xfrm rot="9151138">
              <a:off x="-85585" y="-450287"/>
              <a:ext cx="81546" cy="135552"/>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
            <p:cNvSpPr/>
            <p:nvPr/>
          </p:nvSpPr>
          <p:spPr>
            <a:xfrm rot="9151138">
              <a:off x="1017979" y="410595"/>
              <a:ext cx="141091" cy="143552"/>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
            <p:cNvSpPr/>
            <p:nvPr/>
          </p:nvSpPr>
          <p:spPr>
            <a:xfrm rot="9151138">
              <a:off x="-747016" y="-46274"/>
              <a:ext cx="111319" cy="138244"/>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
            <p:cNvSpPr/>
            <p:nvPr/>
          </p:nvSpPr>
          <p:spPr>
            <a:xfrm rot="9151138">
              <a:off x="132367" y="-434679"/>
              <a:ext cx="94086" cy="104087"/>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
            <p:cNvSpPr/>
            <p:nvPr/>
          </p:nvSpPr>
          <p:spPr>
            <a:xfrm rot="9151138">
              <a:off x="-516951" y="967716"/>
              <a:ext cx="62698" cy="167786"/>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
            <p:cNvSpPr/>
            <p:nvPr/>
          </p:nvSpPr>
          <p:spPr>
            <a:xfrm rot="9151138">
              <a:off x="-369633" y="1116340"/>
              <a:ext cx="94086" cy="144245"/>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
            <p:cNvSpPr/>
            <p:nvPr/>
          </p:nvSpPr>
          <p:spPr>
            <a:xfrm rot="9151138">
              <a:off x="-183147" y="1502977"/>
              <a:ext cx="73699" cy="167709"/>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
            <p:cNvSpPr/>
            <p:nvPr/>
          </p:nvSpPr>
          <p:spPr>
            <a:xfrm rot="9151138">
              <a:off x="-431458" y="492001"/>
              <a:ext cx="70545" cy="142322"/>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
            <p:cNvSpPr/>
            <p:nvPr/>
          </p:nvSpPr>
          <p:spPr>
            <a:xfrm rot="9151138">
              <a:off x="-732620" y="549421"/>
              <a:ext cx="147399" cy="86701"/>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
            <p:cNvSpPr/>
            <p:nvPr/>
          </p:nvSpPr>
          <p:spPr>
            <a:xfrm rot="9151138">
              <a:off x="799708" y="620076"/>
              <a:ext cx="51774" cy="177171"/>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
            <p:cNvSpPr/>
            <p:nvPr/>
          </p:nvSpPr>
          <p:spPr>
            <a:xfrm rot="9151138">
              <a:off x="9903" y="1320400"/>
              <a:ext cx="78392" cy="180710"/>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
            <p:cNvSpPr/>
            <p:nvPr/>
          </p:nvSpPr>
          <p:spPr>
            <a:xfrm rot="9151138">
              <a:off x="-644944" y="214921"/>
              <a:ext cx="119165" cy="121781"/>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
            <p:cNvSpPr/>
            <p:nvPr/>
          </p:nvSpPr>
          <p:spPr>
            <a:xfrm rot="9151138">
              <a:off x="515381" y="874960"/>
              <a:ext cx="70545" cy="158323"/>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
            <p:cNvSpPr/>
            <p:nvPr/>
          </p:nvSpPr>
          <p:spPr>
            <a:xfrm rot="9151138">
              <a:off x="-554840" y="35184"/>
              <a:ext cx="109780" cy="103472"/>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
            <p:cNvSpPr/>
            <p:nvPr/>
          </p:nvSpPr>
          <p:spPr>
            <a:xfrm rot="9151138">
              <a:off x="-47533" y="-168079"/>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
            <p:cNvSpPr/>
            <p:nvPr/>
          </p:nvSpPr>
          <p:spPr>
            <a:xfrm rot="9151138">
              <a:off x="574315" y="1180396"/>
              <a:ext cx="54928" cy="158323"/>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
            <p:cNvSpPr/>
            <p:nvPr/>
          </p:nvSpPr>
          <p:spPr>
            <a:xfrm rot="9151138">
              <a:off x="477372" y="-379310"/>
              <a:ext cx="150476"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
            <p:cNvSpPr/>
            <p:nvPr/>
          </p:nvSpPr>
          <p:spPr>
            <a:xfrm rot="9151138">
              <a:off x="-344716" y="-224334"/>
              <a:ext cx="65853" cy="144168"/>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
            <p:cNvSpPr/>
            <p:nvPr/>
          </p:nvSpPr>
          <p:spPr>
            <a:xfrm rot="9151138">
              <a:off x="-195151" y="155346"/>
              <a:ext cx="81546" cy="98779"/>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
            <p:cNvSpPr/>
            <p:nvPr/>
          </p:nvSpPr>
          <p:spPr>
            <a:xfrm rot="9151138">
              <a:off x="-288984" y="356500"/>
              <a:ext cx="83162" cy="116165"/>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
            <p:cNvSpPr/>
            <p:nvPr/>
          </p:nvSpPr>
          <p:spPr>
            <a:xfrm rot="9151138">
              <a:off x="-22572" y="451474"/>
              <a:ext cx="61160" cy="141091"/>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
            <p:cNvSpPr/>
            <p:nvPr/>
          </p:nvSpPr>
          <p:spPr>
            <a:xfrm rot="9151138">
              <a:off x="5980" y="180815"/>
              <a:ext cx="106626"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
            <p:cNvSpPr/>
            <p:nvPr/>
          </p:nvSpPr>
          <p:spPr>
            <a:xfrm rot="9151138">
              <a:off x="156610" y="-201363"/>
              <a:ext cx="98779" cy="75623"/>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
            <p:cNvSpPr/>
            <p:nvPr/>
          </p:nvSpPr>
          <p:spPr>
            <a:xfrm rot="9151138">
              <a:off x="-201383" y="949867"/>
              <a:ext cx="73699" cy="124166"/>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
            <p:cNvSpPr/>
            <p:nvPr/>
          </p:nvSpPr>
          <p:spPr>
            <a:xfrm rot="9151138">
              <a:off x="566799" y="-683012"/>
              <a:ext cx="111319"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
            <p:cNvSpPr/>
            <p:nvPr/>
          </p:nvSpPr>
          <p:spPr>
            <a:xfrm rot="9151138">
              <a:off x="-871059" y="599995"/>
              <a:ext cx="159862" cy="74700"/>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
            <p:cNvSpPr/>
            <p:nvPr/>
          </p:nvSpPr>
          <p:spPr>
            <a:xfrm rot="9151138">
              <a:off x="-638460" y="1056581"/>
              <a:ext cx="48620" cy="123781"/>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
            <p:cNvSpPr/>
            <p:nvPr/>
          </p:nvSpPr>
          <p:spPr>
            <a:xfrm rot="9151138">
              <a:off x="424878" y="-203708"/>
              <a:ext cx="95625" cy="53313"/>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
            <p:cNvSpPr/>
            <p:nvPr/>
          </p:nvSpPr>
          <p:spPr>
            <a:xfrm rot="9151138">
              <a:off x="-499855" y="175017"/>
              <a:ext cx="72161" cy="98779"/>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
            <p:cNvSpPr/>
            <p:nvPr/>
          </p:nvSpPr>
          <p:spPr>
            <a:xfrm rot="9151138">
              <a:off x="-367511" y="275053"/>
              <a:ext cx="65853"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
            <p:cNvSpPr/>
            <p:nvPr/>
          </p:nvSpPr>
          <p:spPr>
            <a:xfrm rot="9151138">
              <a:off x="260399" y="1458522"/>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
            <p:cNvSpPr/>
            <p:nvPr/>
          </p:nvSpPr>
          <p:spPr>
            <a:xfrm rot="9151138">
              <a:off x="264615" y="61258"/>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
            <p:cNvSpPr/>
            <p:nvPr/>
          </p:nvSpPr>
          <p:spPr>
            <a:xfrm rot="9151138">
              <a:off x="-598361" y="-214654"/>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
            <p:cNvSpPr/>
            <p:nvPr/>
          </p:nvSpPr>
          <p:spPr>
            <a:xfrm rot="9151138">
              <a:off x="653806" y="854218"/>
              <a:ext cx="9462" cy="20464"/>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
            <p:cNvSpPr/>
            <p:nvPr/>
          </p:nvSpPr>
          <p:spPr>
            <a:xfrm rot="9151138">
              <a:off x="-113612" y="-412983"/>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
            <p:cNvSpPr/>
            <p:nvPr/>
          </p:nvSpPr>
          <p:spPr>
            <a:xfrm rot="9151138">
              <a:off x="-571162" y="76997"/>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
            <p:cNvSpPr/>
            <p:nvPr/>
          </p:nvSpPr>
          <p:spPr>
            <a:xfrm rot="9151138">
              <a:off x="62474" y="688103"/>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
            <p:cNvSpPr/>
            <p:nvPr/>
          </p:nvSpPr>
          <p:spPr>
            <a:xfrm rot="9151138">
              <a:off x="-104278" y="-396794"/>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
            <p:cNvSpPr/>
            <p:nvPr/>
          </p:nvSpPr>
          <p:spPr>
            <a:xfrm rot="9151138">
              <a:off x="734317" y="108720"/>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
            <p:cNvSpPr/>
            <p:nvPr/>
          </p:nvSpPr>
          <p:spPr>
            <a:xfrm rot="9151138">
              <a:off x="-595424" y="1182583"/>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
            <p:cNvSpPr/>
            <p:nvPr/>
          </p:nvSpPr>
          <p:spPr>
            <a:xfrm rot="9151138">
              <a:off x="-540657" y="989084"/>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
            <p:cNvSpPr/>
            <p:nvPr/>
          </p:nvSpPr>
          <p:spPr>
            <a:xfrm rot="9151138">
              <a:off x="455410" y="561725"/>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
            <p:cNvSpPr/>
            <p:nvPr/>
          </p:nvSpPr>
          <p:spPr>
            <a:xfrm rot="9151138">
              <a:off x="-596888" y="-198870"/>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
            <p:cNvSpPr/>
            <p:nvPr/>
          </p:nvSpPr>
          <p:spPr>
            <a:xfrm rot="9151138">
              <a:off x="-152950" y="657898"/>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
            <p:cNvSpPr/>
            <p:nvPr/>
          </p:nvSpPr>
          <p:spPr>
            <a:xfrm rot="9151138">
              <a:off x="-3746" y="219476"/>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
            <p:cNvSpPr/>
            <p:nvPr/>
          </p:nvSpPr>
          <p:spPr>
            <a:xfrm rot="9151138">
              <a:off x="304382" y="95008"/>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
            <p:cNvSpPr/>
            <p:nvPr/>
          </p:nvSpPr>
          <p:spPr>
            <a:xfrm rot="9151138">
              <a:off x="-736190" y="15989"/>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
            <p:cNvSpPr/>
            <p:nvPr/>
          </p:nvSpPr>
          <p:spPr>
            <a:xfrm rot="9151138">
              <a:off x="-247758" y="780"/>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
            <p:cNvSpPr/>
            <p:nvPr/>
          </p:nvSpPr>
          <p:spPr>
            <a:xfrm rot="9151138">
              <a:off x="-775208" y="993454"/>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
            <p:cNvSpPr/>
            <p:nvPr/>
          </p:nvSpPr>
          <p:spPr>
            <a:xfrm rot="9151138">
              <a:off x="620721" y="825430"/>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
            <p:cNvSpPr/>
            <p:nvPr/>
          </p:nvSpPr>
          <p:spPr>
            <a:xfrm rot="9151138">
              <a:off x="58308" y="247211"/>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
            <p:cNvSpPr/>
            <p:nvPr/>
          </p:nvSpPr>
          <p:spPr>
            <a:xfrm rot="9151138">
              <a:off x="-438055" y="562002"/>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
            <p:cNvSpPr/>
            <p:nvPr/>
          </p:nvSpPr>
          <p:spPr>
            <a:xfrm rot="9151138">
              <a:off x="100759" y="392184"/>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
            <p:cNvSpPr/>
            <p:nvPr/>
          </p:nvSpPr>
          <p:spPr>
            <a:xfrm rot="9151138">
              <a:off x="283274" y="585267"/>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
            <p:cNvSpPr/>
            <p:nvPr/>
          </p:nvSpPr>
          <p:spPr>
            <a:xfrm rot="9151138">
              <a:off x="-693740" y="618435"/>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
            <p:cNvSpPr/>
            <p:nvPr/>
          </p:nvSpPr>
          <p:spPr>
            <a:xfrm rot="9151138">
              <a:off x="-326952" y="1272678"/>
              <a:ext cx="4770" cy="3847"/>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
            <p:cNvSpPr/>
            <p:nvPr/>
          </p:nvSpPr>
          <p:spPr>
            <a:xfrm rot="9151138">
              <a:off x="619542" y="813570"/>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
            <p:cNvSpPr/>
            <p:nvPr/>
          </p:nvSpPr>
          <p:spPr>
            <a:xfrm rot="9151138">
              <a:off x="-309128" y="-479176"/>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
            <p:cNvSpPr/>
            <p:nvPr/>
          </p:nvSpPr>
          <p:spPr>
            <a:xfrm rot="9151138">
              <a:off x="-427504" y="1343225"/>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
            <p:cNvSpPr/>
            <p:nvPr/>
          </p:nvSpPr>
          <p:spPr>
            <a:xfrm rot="9151138">
              <a:off x="-526251" y="770642"/>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
            <p:cNvSpPr/>
            <p:nvPr/>
          </p:nvSpPr>
          <p:spPr>
            <a:xfrm rot="9151138">
              <a:off x="328973" y="995528"/>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
            <p:cNvSpPr/>
            <p:nvPr/>
          </p:nvSpPr>
          <p:spPr>
            <a:xfrm rot="9151138">
              <a:off x="315134" y="89313"/>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
            <p:cNvSpPr/>
            <p:nvPr/>
          </p:nvSpPr>
          <p:spPr>
            <a:xfrm rot="9151138">
              <a:off x="-777337" y="-1135"/>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
            <p:cNvSpPr/>
            <p:nvPr/>
          </p:nvSpPr>
          <p:spPr>
            <a:xfrm rot="9151138">
              <a:off x="1091589" y="13104"/>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
            <p:cNvSpPr/>
            <p:nvPr/>
          </p:nvSpPr>
          <p:spPr>
            <a:xfrm rot="9151138">
              <a:off x="-539631" y="-159906"/>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
            <p:cNvSpPr/>
            <p:nvPr/>
          </p:nvSpPr>
          <p:spPr>
            <a:xfrm rot="9151138">
              <a:off x="-458308" y="-188772"/>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
            <p:cNvSpPr/>
            <p:nvPr/>
          </p:nvSpPr>
          <p:spPr>
            <a:xfrm rot="9151138">
              <a:off x="126516" y="-395719"/>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
            <p:cNvSpPr/>
            <p:nvPr/>
          </p:nvSpPr>
          <p:spPr>
            <a:xfrm rot="9151138">
              <a:off x="-525870" y="781082"/>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
            <p:cNvSpPr/>
            <p:nvPr/>
          </p:nvSpPr>
          <p:spPr>
            <a:xfrm rot="9151138">
              <a:off x="-543022" y="982508"/>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
            <p:cNvSpPr/>
            <p:nvPr/>
          </p:nvSpPr>
          <p:spPr>
            <a:xfrm rot="9151138">
              <a:off x="177441" y="452799"/>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
            <p:cNvSpPr/>
            <p:nvPr/>
          </p:nvSpPr>
          <p:spPr>
            <a:xfrm rot="9151138">
              <a:off x="230280" y="1304770"/>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
            <p:cNvSpPr/>
            <p:nvPr/>
          </p:nvSpPr>
          <p:spPr>
            <a:xfrm rot="9151138">
              <a:off x="-767169" y="943051"/>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
            <p:cNvSpPr/>
            <p:nvPr/>
          </p:nvSpPr>
          <p:spPr>
            <a:xfrm rot="9151138">
              <a:off x="290061" y="1046680"/>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
            <p:cNvSpPr/>
            <p:nvPr/>
          </p:nvSpPr>
          <p:spPr>
            <a:xfrm rot="9151138">
              <a:off x="-160302" y="594492"/>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
            <p:cNvSpPr/>
            <p:nvPr/>
          </p:nvSpPr>
          <p:spPr>
            <a:xfrm rot="9151138">
              <a:off x="-637668" y="1279379"/>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
            <p:cNvSpPr/>
            <p:nvPr/>
          </p:nvSpPr>
          <p:spPr>
            <a:xfrm rot="9151138">
              <a:off x="-733661" y="32983"/>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
            <p:cNvSpPr/>
            <p:nvPr/>
          </p:nvSpPr>
          <p:spPr>
            <a:xfrm rot="9151138">
              <a:off x="697642" y="102199"/>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
            <p:cNvSpPr/>
            <p:nvPr/>
          </p:nvSpPr>
          <p:spPr>
            <a:xfrm rot="9151138">
              <a:off x="-139077" y="590153"/>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
            <p:cNvSpPr/>
            <p:nvPr/>
          </p:nvSpPr>
          <p:spPr>
            <a:xfrm rot="9151138">
              <a:off x="-161073" y="627051"/>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
            <p:cNvSpPr/>
            <p:nvPr/>
          </p:nvSpPr>
          <p:spPr>
            <a:xfrm rot="9151138">
              <a:off x="503392" y="879389"/>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
            <p:cNvSpPr/>
            <p:nvPr/>
          </p:nvSpPr>
          <p:spPr>
            <a:xfrm rot="9151138">
              <a:off x="-605718" y="1433454"/>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
            <p:cNvSpPr/>
            <p:nvPr/>
          </p:nvSpPr>
          <p:spPr>
            <a:xfrm rot="9151138">
              <a:off x="501073" y="881881"/>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
            <p:cNvSpPr/>
            <p:nvPr/>
          </p:nvSpPr>
          <p:spPr>
            <a:xfrm rot="9151138">
              <a:off x="151722" y="-167795"/>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
            <p:cNvSpPr/>
            <p:nvPr/>
          </p:nvSpPr>
          <p:spPr>
            <a:xfrm rot="9151138">
              <a:off x="-583803" y="-213053"/>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
            <p:cNvSpPr/>
            <p:nvPr/>
          </p:nvSpPr>
          <p:spPr>
            <a:xfrm rot="9151138">
              <a:off x="-308380" y="385258"/>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
            <p:cNvSpPr/>
            <p:nvPr/>
          </p:nvSpPr>
          <p:spPr>
            <a:xfrm rot="9151138">
              <a:off x="623757" y="-362097"/>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
            <p:cNvSpPr/>
            <p:nvPr/>
          </p:nvSpPr>
          <p:spPr>
            <a:xfrm rot="9151138">
              <a:off x="278333" y="1479277"/>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
            <p:cNvSpPr/>
            <p:nvPr/>
          </p:nvSpPr>
          <p:spPr>
            <a:xfrm rot="9151138">
              <a:off x="776335" y="663585"/>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
            <p:cNvSpPr/>
            <p:nvPr/>
          </p:nvSpPr>
          <p:spPr>
            <a:xfrm rot="9151138">
              <a:off x="473064" y="498143"/>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
            <p:cNvSpPr/>
            <p:nvPr/>
          </p:nvSpPr>
          <p:spPr>
            <a:xfrm rot="9151138">
              <a:off x="474245" y="580060"/>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
            <p:cNvSpPr/>
            <p:nvPr/>
          </p:nvSpPr>
          <p:spPr>
            <a:xfrm rot="9151138">
              <a:off x="495162" y="897991"/>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
            <p:cNvSpPr/>
            <p:nvPr/>
          </p:nvSpPr>
          <p:spPr>
            <a:xfrm rot="9151138">
              <a:off x="-179018" y="1194354"/>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
            <p:cNvSpPr/>
            <p:nvPr/>
          </p:nvSpPr>
          <p:spPr>
            <a:xfrm rot="9151138">
              <a:off x="272752" y="260027"/>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
            <p:cNvSpPr/>
            <p:nvPr/>
          </p:nvSpPr>
          <p:spPr>
            <a:xfrm rot="9151138">
              <a:off x="827036" y="748365"/>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
            <p:cNvSpPr/>
            <p:nvPr/>
          </p:nvSpPr>
          <p:spPr>
            <a:xfrm rot="9151138">
              <a:off x="-109253" y="207965"/>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
            <p:cNvSpPr/>
            <p:nvPr/>
          </p:nvSpPr>
          <p:spPr>
            <a:xfrm rot="9151138">
              <a:off x="351491" y="102524"/>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
            <p:cNvSpPr/>
            <p:nvPr/>
          </p:nvSpPr>
          <p:spPr>
            <a:xfrm rot="9151138">
              <a:off x="-130517" y="238429"/>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
            <p:cNvSpPr/>
            <p:nvPr/>
          </p:nvSpPr>
          <p:spPr>
            <a:xfrm rot="9151138">
              <a:off x="267442" y="263792"/>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
            <p:cNvSpPr/>
            <p:nvPr/>
          </p:nvSpPr>
          <p:spPr>
            <a:xfrm rot="9151138">
              <a:off x="-158608" y="588537"/>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
            <p:cNvSpPr/>
            <p:nvPr/>
          </p:nvSpPr>
          <p:spPr>
            <a:xfrm rot="9151138">
              <a:off x="-764147" y="5040"/>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
            <p:cNvSpPr/>
            <p:nvPr/>
          </p:nvSpPr>
          <p:spPr>
            <a:xfrm rot="9151138">
              <a:off x="-171514" y="1619537"/>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
            <p:cNvSpPr/>
            <p:nvPr/>
          </p:nvSpPr>
          <p:spPr>
            <a:xfrm rot="9151138">
              <a:off x="64039" y="1057271"/>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
            <p:cNvSpPr/>
            <p:nvPr/>
          </p:nvSpPr>
          <p:spPr>
            <a:xfrm rot="9151138">
              <a:off x="254204" y="1460496"/>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
            <p:cNvSpPr/>
            <p:nvPr/>
          </p:nvSpPr>
          <p:spPr>
            <a:xfrm rot="9151138">
              <a:off x="-585086" y="1391449"/>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
            <p:cNvSpPr/>
            <p:nvPr/>
          </p:nvSpPr>
          <p:spPr>
            <a:xfrm rot="9151138">
              <a:off x="337226" y="302925"/>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
            <p:cNvSpPr/>
            <p:nvPr/>
          </p:nvSpPr>
          <p:spPr>
            <a:xfrm rot="9151138">
              <a:off x="69559" y="250149"/>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
            <p:cNvSpPr/>
            <p:nvPr/>
          </p:nvSpPr>
          <p:spPr>
            <a:xfrm rot="9151138">
              <a:off x="761659" y="1147978"/>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
            <p:cNvSpPr/>
            <p:nvPr/>
          </p:nvSpPr>
          <p:spPr>
            <a:xfrm rot="9151138">
              <a:off x="-249979" y="-1378"/>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
            <p:cNvSpPr/>
            <p:nvPr/>
          </p:nvSpPr>
          <p:spPr>
            <a:xfrm rot="9151138">
              <a:off x="220301" y="2974"/>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
            <p:cNvSpPr/>
            <p:nvPr/>
          </p:nvSpPr>
          <p:spPr>
            <a:xfrm rot="9151138">
              <a:off x="106822" y="328586"/>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
            <p:cNvSpPr/>
            <p:nvPr/>
          </p:nvSpPr>
          <p:spPr>
            <a:xfrm rot="9151138">
              <a:off x="-512856" y="809605"/>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
            <p:cNvSpPr/>
            <p:nvPr/>
          </p:nvSpPr>
          <p:spPr>
            <a:xfrm rot="9151138">
              <a:off x="1147587" y="7237"/>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
            <p:cNvSpPr/>
            <p:nvPr/>
          </p:nvSpPr>
          <p:spPr>
            <a:xfrm rot="9151138">
              <a:off x="1129062" y="4661"/>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
            <p:cNvSpPr/>
            <p:nvPr/>
          </p:nvSpPr>
          <p:spPr>
            <a:xfrm rot="9151138">
              <a:off x="-795733" y="796360"/>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
            <p:cNvSpPr/>
            <p:nvPr/>
          </p:nvSpPr>
          <p:spPr>
            <a:xfrm rot="9151138">
              <a:off x="321286" y="998327"/>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
            <p:cNvSpPr/>
            <p:nvPr/>
          </p:nvSpPr>
          <p:spPr>
            <a:xfrm rot="9151138">
              <a:off x="-342850" y="1117071"/>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
            <p:cNvSpPr/>
            <p:nvPr/>
          </p:nvSpPr>
          <p:spPr>
            <a:xfrm rot="9151138">
              <a:off x="-592504" y="-192239"/>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
            <p:cNvSpPr/>
            <p:nvPr/>
          </p:nvSpPr>
          <p:spPr>
            <a:xfrm rot="9151138">
              <a:off x="785515" y="1193842"/>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
            <p:cNvSpPr/>
            <p:nvPr/>
          </p:nvSpPr>
          <p:spPr>
            <a:xfrm rot="9151138">
              <a:off x="169155" y="356310"/>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
            <p:cNvSpPr/>
            <p:nvPr/>
          </p:nvSpPr>
          <p:spPr>
            <a:xfrm rot="9151138">
              <a:off x="-777458" y="753316"/>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
            <p:cNvSpPr/>
            <p:nvPr/>
          </p:nvSpPr>
          <p:spPr>
            <a:xfrm rot="9151138">
              <a:off x="153345" y="-152890"/>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
            <p:cNvSpPr/>
            <p:nvPr/>
          </p:nvSpPr>
          <p:spPr>
            <a:xfrm rot="9151138">
              <a:off x="-641070" y="1283656"/>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
            <p:cNvSpPr/>
            <p:nvPr/>
          </p:nvSpPr>
          <p:spPr>
            <a:xfrm rot="9151138">
              <a:off x="-156538" y="582190"/>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
            <p:cNvSpPr/>
            <p:nvPr/>
          </p:nvSpPr>
          <p:spPr>
            <a:xfrm rot="9151138">
              <a:off x="482992" y="-160568"/>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
            <p:cNvSpPr/>
            <p:nvPr/>
          </p:nvSpPr>
          <p:spPr>
            <a:xfrm rot="9151138">
              <a:off x="561588" y="1188778"/>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
            <p:cNvSpPr/>
            <p:nvPr/>
          </p:nvSpPr>
          <p:spPr>
            <a:xfrm rot="9151138">
              <a:off x="226090" y="-349612"/>
              <a:ext cx="2770"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
            <p:cNvSpPr/>
            <p:nvPr/>
          </p:nvSpPr>
          <p:spPr>
            <a:xfrm rot="9151138">
              <a:off x="359481" y="671760"/>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
            <p:cNvSpPr/>
            <p:nvPr/>
          </p:nvSpPr>
          <p:spPr>
            <a:xfrm rot="9151138">
              <a:off x="-99968" y="-388854"/>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
            <p:cNvSpPr/>
            <p:nvPr/>
          </p:nvSpPr>
          <p:spPr>
            <a:xfrm rot="9151138">
              <a:off x="215348" y="1317704"/>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
            <p:cNvSpPr/>
            <p:nvPr/>
          </p:nvSpPr>
          <p:spPr>
            <a:xfrm rot="9151138">
              <a:off x="-110341" y="-398007"/>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
            <p:cNvSpPr/>
            <p:nvPr/>
          </p:nvSpPr>
          <p:spPr>
            <a:xfrm rot="9151138">
              <a:off x="-298046" y="367970"/>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
            <p:cNvSpPr/>
            <p:nvPr/>
          </p:nvSpPr>
          <p:spPr>
            <a:xfrm rot="9151138">
              <a:off x="504341" y="939508"/>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
            <p:cNvSpPr/>
            <p:nvPr/>
          </p:nvSpPr>
          <p:spPr>
            <a:xfrm rot="9151138">
              <a:off x="-212339" y="1280438"/>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
            <p:cNvSpPr/>
            <p:nvPr/>
          </p:nvSpPr>
          <p:spPr>
            <a:xfrm rot="9151138">
              <a:off x="-222030" y="-443325"/>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
            <p:cNvSpPr/>
            <p:nvPr/>
          </p:nvSpPr>
          <p:spPr>
            <a:xfrm rot="9151138">
              <a:off x="-202185" y="1234673"/>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
            <p:cNvSpPr/>
            <p:nvPr/>
          </p:nvSpPr>
          <p:spPr>
            <a:xfrm rot="9151138">
              <a:off x="-412627" y="249235"/>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
            <p:cNvSpPr/>
            <p:nvPr/>
          </p:nvSpPr>
          <p:spPr>
            <a:xfrm rot="9151138">
              <a:off x="-107840" y="737028"/>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
            <p:cNvSpPr/>
            <p:nvPr/>
          </p:nvSpPr>
          <p:spPr>
            <a:xfrm rot="9151138">
              <a:off x="571801" y="1259428"/>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
            <p:cNvSpPr/>
            <p:nvPr/>
          </p:nvSpPr>
          <p:spPr>
            <a:xfrm rot="9151138">
              <a:off x="422372" y="-504749"/>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
            <p:cNvSpPr/>
            <p:nvPr/>
          </p:nvSpPr>
          <p:spPr>
            <a:xfrm rot="9151138">
              <a:off x="488499" y="895777"/>
              <a:ext cx="3231" cy="2770"/>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
            <p:cNvSpPr/>
            <p:nvPr/>
          </p:nvSpPr>
          <p:spPr>
            <a:xfrm rot="9151138">
              <a:off x="586236" y="-590019"/>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
            <p:cNvSpPr/>
            <p:nvPr/>
          </p:nvSpPr>
          <p:spPr>
            <a:xfrm rot="9151138">
              <a:off x="993961" y="17275"/>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
            <p:cNvSpPr/>
            <p:nvPr/>
          </p:nvSpPr>
          <p:spPr>
            <a:xfrm rot="9151138">
              <a:off x="-502335" y="739134"/>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
            <p:cNvSpPr/>
            <p:nvPr/>
          </p:nvSpPr>
          <p:spPr>
            <a:xfrm rot="9151138">
              <a:off x="43458" y="743780"/>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
            <p:cNvSpPr/>
            <p:nvPr/>
          </p:nvSpPr>
          <p:spPr>
            <a:xfrm rot="9151138">
              <a:off x="47622" y="741614"/>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
            <p:cNvSpPr/>
            <p:nvPr/>
          </p:nvSpPr>
          <p:spPr>
            <a:xfrm>
              <a:off x="640618" y="751085"/>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
            <p:cNvSpPr/>
            <p:nvPr/>
          </p:nvSpPr>
          <p:spPr>
            <a:xfrm rot="9151138">
              <a:off x="-136850" y="695882"/>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
            <p:cNvSpPr/>
            <p:nvPr/>
          </p:nvSpPr>
          <p:spPr>
            <a:xfrm rot="9151138">
              <a:off x="-137560" y="694517"/>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
            <p:cNvSpPr/>
            <p:nvPr/>
          </p:nvSpPr>
          <p:spPr>
            <a:xfrm rot="9151138">
              <a:off x="47643" y="701016"/>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
            <p:cNvSpPr/>
            <p:nvPr/>
          </p:nvSpPr>
          <p:spPr>
            <a:xfrm rot="9151138">
              <a:off x="855265" y="729095"/>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
            <p:cNvSpPr/>
            <p:nvPr/>
          </p:nvSpPr>
          <p:spPr>
            <a:xfrm rot="9151138">
              <a:off x="-146425" y="663774"/>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
            <p:cNvSpPr/>
            <p:nvPr/>
          </p:nvSpPr>
          <p:spPr>
            <a:xfrm rot="9151138">
              <a:off x="353778" y="678989"/>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
            <p:cNvSpPr/>
            <p:nvPr/>
          </p:nvSpPr>
          <p:spPr>
            <a:xfrm rot="9151138">
              <a:off x="781544" y="686155"/>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
            <p:cNvSpPr/>
            <p:nvPr/>
          </p:nvSpPr>
          <p:spPr>
            <a:xfrm rot="9151138">
              <a:off x="777054" y="679783"/>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
            <p:cNvSpPr/>
            <p:nvPr/>
          </p:nvSpPr>
          <p:spPr>
            <a:xfrm rot="9151138">
              <a:off x="774519" y="678864"/>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
            <p:cNvSpPr/>
            <p:nvPr/>
          </p:nvSpPr>
          <p:spPr>
            <a:xfrm rot="9151138">
              <a:off x="-152366" y="594857"/>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
            <p:cNvSpPr/>
            <p:nvPr/>
          </p:nvSpPr>
          <p:spPr>
            <a:xfrm rot="9151138">
              <a:off x="-432359" y="572381"/>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
            <p:cNvSpPr/>
            <p:nvPr/>
          </p:nvSpPr>
          <p:spPr>
            <a:xfrm rot="9151138">
              <a:off x="-433087" y="570944"/>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
            <p:cNvSpPr/>
            <p:nvPr/>
          </p:nvSpPr>
          <p:spPr>
            <a:xfrm rot="9151138">
              <a:off x="547352" y="625699"/>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
            <p:cNvSpPr/>
            <p:nvPr/>
          </p:nvSpPr>
          <p:spPr>
            <a:xfrm rot="9151138">
              <a:off x="-128115" y="583640"/>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
            <p:cNvSpPr/>
            <p:nvPr/>
          </p:nvSpPr>
          <p:spPr>
            <a:xfrm rot="9151138">
              <a:off x="-431643" y="560133"/>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
            <p:cNvSpPr/>
            <p:nvPr/>
          </p:nvSpPr>
          <p:spPr>
            <a:xfrm rot="9151138">
              <a:off x="787733" y="626433"/>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
            <p:cNvSpPr/>
            <p:nvPr/>
          </p:nvSpPr>
          <p:spPr>
            <a:xfrm rot="9151138">
              <a:off x="279219" y="589410"/>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
            <p:cNvSpPr/>
            <p:nvPr/>
          </p:nvSpPr>
          <p:spPr>
            <a:xfrm rot="9151138">
              <a:off x="309426" y="578666"/>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
            <p:cNvSpPr/>
            <p:nvPr/>
          </p:nvSpPr>
          <p:spPr>
            <a:xfrm rot="9151138">
              <a:off x="305617" y="578753"/>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
            <p:cNvSpPr/>
            <p:nvPr/>
          </p:nvSpPr>
          <p:spPr>
            <a:xfrm rot="9151138">
              <a:off x="-439653" y="517483"/>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
            <p:cNvSpPr/>
            <p:nvPr/>
          </p:nvSpPr>
          <p:spPr>
            <a:xfrm rot="9151138">
              <a:off x="459278" y="567859"/>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
            <p:cNvSpPr/>
            <p:nvPr/>
          </p:nvSpPr>
          <p:spPr>
            <a:xfrm rot="9151138">
              <a:off x="463796" y="567145"/>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
            <p:cNvSpPr/>
            <p:nvPr/>
          </p:nvSpPr>
          <p:spPr>
            <a:xfrm rot="9151138">
              <a:off x="-147367" y="1656789"/>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
            <p:cNvSpPr/>
            <p:nvPr/>
          </p:nvSpPr>
          <p:spPr>
            <a:xfrm rot="9151138">
              <a:off x="-166359" y="1624190"/>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
            <p:cNvSpPr/>
            <p:nvPr/>
          </p:nvSpPr>
          <p:spPr>
            <a:xfrm rot="9151138">
              <a:off x="-173934" y="1612735"/>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
            <p:cNvSpPr/>
            <p:nvPr/>
          </p:nvSpPr>
          <p:spPr>
            <a:xfrm rot="9151138">
              <a:off x="-243845" y="442505"/>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
            <p:cNvSpPr/>
            <p:nvPr/>
          </p:nvSpPr>
          <p:spPr>
            <a:xfrm rot="9151138">
              <a:off x="-185055" y="1577456"/>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
            <p:cNvSpPr/>
            <p:nvPr/>
          </p:nvSpPr>
          <p:spPr>
            <a:xfrm rot="9151138">
              <a:off x="1113347" y="515010"/>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
            <p:cNvSpPr/>
            <p:nvPr/>
          </p:nvSpPr>
          <p:spPr>
            <a:xfrm rot="9151138">
              <a:off x="-190282" y="1560730"/>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
            <p:cNvSpPr/>
            <p:nvPr/>
          </p:nvSpPr>
          <p:spPr>
            <a:xfrm rot="9151138">
              <a:off x="1051836" y="499609"/>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
            <p:cNvSpPr/>
            <p:nvPr/>
          </p:nvSpPr>
          <p:spPr>
            <a:xfrm rot="9151138">
              <a:off x="1046448" y="498996"/>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
            <p:cNvSpPr/>
            <p:nvPr/>
          </p:nvSpPr>
          <p:spPr>
            <a:xfrm rot="9151138">
              <a:off x="155806" y="439529"/>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
            <p:cNvSpPr/>
            <p:nvPr/>
          </p:nvSpPr>
          <p:spPr>
            <a:xfrm rot="9151138">
              <a:off x="227882" y="442655"/>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
            <p:cNvSpPr/>
            <p:nvPr/>
          </p:nvSpPr>
          <p:spPr>
            <a:xfrm rot="9151138">
              <a:off x="153288" y="438606"/>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
            <p:cNvSpPr/>
            <p:nvPr/>
          </p:nvSpPr>
          <p:spPr>
            <a:xfrm rot="9151138">
              <a:off x="998178" y="463995"/>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
            <p:cNvSpPr/>
            <p:nvPr/>
          </p:nvSpPr>
          <p:spPr>
            <a:xfrm rot="9151138">
              <a:off x="741421" y="445702"/>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
            <p:cNvSpPr/>
            <p:nvPr/>
          </p:nvSpPr>
          <p:spPr>
            <a:xfrm rot="9151138">
              <a:off x="1003138" y="460096"/>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
            <p:cNvSpPr/>
            <p:nvPr/>
          </p:nvSpPr>
          <p:spPr>
            <a:xfrm rot="9151138">
              <a:off x="998438" y="458468"/>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
            <p:cNvSpPr/>
            <p:nvPr/>
          </p:nvSpPr>
          <p:spPr>
            <a:xfrm rot="9151138">
              <a:off x="-155517" y="1505216"/>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
            <p:cNvSpPr/>
            <p:nvPr/>
          </p:nvSpPr>
          <p:spPr>
            <a:xfrm rot="9151138">
              <a:off x="287709" y="1474628"/>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
            <p:cNvSpPr/>
            <p:nvPr/>
          </p:nvSpPr>
          <p:spPr>
            <a:xfrm rot="9151138">
              <a:off x="-621262" y="1406716"/>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
            <p:cNvSpPr/>
            <p:nvPr/>
          </p:nvSpPr>
          <p:spPr>
            <a:xfrm rot="9151138">
              <a:off x="-439384" y="1407777"/>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
            <p:cNvSpPr/>
            <p:nvPr/>
          </p:nvSpPr>
          <p:spPr>
            <a:xfrm rot="9151138">
              <a:off x="-437755" y="1403078"/>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
            <p:cNvSpPr/>
            <p:nvPr/>
          </p:nvSpPr>
          <p:spPr>
            <a:xfrm rot="9151138">
              <a:off x="-438747" y="1402177"/>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
            <p:cNvSpPr/>
            <p:nvPr/>
          </p:nvSpPr>
          <p:spPr>
            <a:xfrm rot="9151138">
              <a:off x="-440652" y="1395247"/>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
            <p:cNvSpPr/>
            <p:nvPr/>
          </p:nvSpPr>
          <p:spPr>
            <a:xfrm rot="9151138">
              <a:off x="663397" y="387349"/>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
            <p:cNvSpPr/>
            <p:nvPr/>
          </p:nvSpPr>
          <p:spPr>
            <a:xfrm rot="9151138">
              <a:off x="-439656" y="1393405"/>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
            <p:cNvSpPr/>
            <p:nvPr/>
          </p:nvSpPr>
          <p:spPr>
            <a:xfrm rot="9151138">
              <a:off x="115351" y="338645"/>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
            <p:cNvSpPr/>
            <p:nvPr/>
          </p:nvSpPr>
          <p:spPr>
            <a:xfrm rot="9151138">
              <a:off x="-436507" y="1390248"/>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
            <p:cNvSpPr/>
            <p:nvPr/>
          </p:nvSpPr>
          <p:spPr>
            <a:xfrm rot="9151138">
              <a:off x="-437739" y="1380392"/>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
            <p:cNvSpPr/>
            <p:nvPr/>
          </p:nvSpPr>
          <p:spPr>
            <a:xfrm rot="9151138">
              <a:off x="-430254" y="1374766"/>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
            <p:cNvSpPr/>
            <p:nvPr/>
          </p:nvSpPr>
          <p:spPr>
            <a:xfrm rot="9151138">
              <a:off x="673533" y="338057"/>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
            <p:cNvSpPr/>
            <p:nvPr/>
          </p:nvSpPr>
          <p:spPr>
            <a:xfrm rot="9151138">
              <a:off x="674712" y="329995"/>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
            <p:cNvSpPr/>
            <p:nvPr/>
          </p:nvSpPr>
          <p:spPr>
            <a:xfrm rot="9151138">
              <a:off x="673720" y="329017"/>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
            <p:cNvSpPr/>
            <p:nvPr/>
          </p:nvSpPr>
          <p:spPr>
            <a:xfrm rot="9151138">
              <a:off x="402946" y="310910"/>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
            <p:cNvSpPr/>
            <p:nvPr/>
          </p:nvSpPr>
          <p:spPr>
            <a:xfrm rot="9151138">
              <a:off x="222902" y="1411217"/>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
            <p:cNvSpPr/>
            <p:nvPr/>
          </p:nvSpPr>
          <p:spPr>
            <a:xfrm rot="9151138">
              <a:off x="346069" y="303461"/>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
            <p:cNvSpPr/>
            <p:nvPr/>
          </p:nvSpPr>
          <p:spPr>
            <a:xfrm rot="9151138">
              <a:off x="-414412" y="253597"/>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
            <p:cNvSpPr/>
            <p:nvPr/>
          </p:nvSpPr>
          <p:spPr>
            <a:xfrm rot="9151138">
              <a:off x="-422262" y="1338804"/>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
            <p:cNvSpPr/>
            <p:nvPr/>
          </p:nvSpPr>
          <p:spPr>
            <a:xfrm rot="9151138">
              <a:off x="-638851" y="1289039"/>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
            <p:cNvSpPr/>
            <p:nvPr/>
          </p:nvSpPr>
          <p:spPr>
            <a:xfrm rot="9151138">
              <a:off x="474970" y="290298"/>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
            <p:cNvSpPr/>
            <p:nvPr/>
          </p:nvSpPr>
          <p:spPr>
            <a:xfrm rot="9151138">
              <a:off x="81457" y="255717"/>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
            <p:cNvSpPr/>
            <p:nvPr/>
          </p:nvSpPr>
          <p:spPr>
            <a:xfrm rot="9151138">
              <a:off x="46010" y="252893"/>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
            <p:cNvSpPr/>
            <p:nvPr/>
          </p:nvSpPr>
          <p:spPr>
            <a:xfrm rot="9151138">
              <a:off x="-206294" y="1302428"/>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
            <p:cNvSpPr/>
            <p:nvPr/>
          </p:nvSpPr>
          <p:spPr>
            <a:xfrm rot="9151138">
              <a:off x="230448" y="1320331"/>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
            <p:cNvSpPr/>
            <p:nvPr/>
          </p:nvSpPr>
          <p:spPr>
            <a:xfrm rot="9151138">
              <a:off x="-205101" y="1291208"/>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
            <p:cNvSpPr/>
            <p:nvPr/>
          </p:nvSpPr>
          <p:spPr>
            <a:xfrm rot="9151138">
              <a:off x="271648" y="252074"/>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
            <p:cNvSpPr/>
            <p:nvPr/>
          </p:nvSpPr>
          <p:spPr>
            <a:xfrm rot="9151138">
              <a:off x="-179353" y="223565"/>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
            <p:cNvSpPr/>
            <p:nvPr/>
          </p:nvSpPr>
          <p:spPr>
            <a:xfrm rot="9151138">
              <a:off x="237406" y="1313556"/>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
            <p:cNvSpPr/>
            <p:nvPr/>
          </p:nvSpPr>
          <p:spPr>
            <a:xfrm rot="9151138">
              <a:off x="-513155" y="191984"/>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
            <p:cNvSpPr/>
            <p:nvPr/>
          </p:nvSpPr>
          <p:spPr>
            <a:xfrm rot="9151138">
              <a:off x="234057" y="1313984"/>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
            <p:cNvSpPr/>
            <p:nvPr/>
          </p:nvSpPr>
          <p:spPr>
            <a:xfrm rot="9151138">
              <a:off x="-207528" y="1266361"/>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
            <p:cNvSpPr/>
            <p:nvPr/>
          </p:nvSpPr>
          <p:spPr>
            <a:xfrm rot="9151138">
              <a:off x="-204192" y="1252308"/>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
            <p:cNvSpPr/>
            <p:nvPr/>
          </p:nvSpPr>
          <p:spPr>
            <a:xfrm rot="9151138">
              <a:off x="-195410" y="1238495"/>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
            <p:cNvSpPr/>
            <p:nvPr/>
          </p:nvSpPr>
          <p:spPr>
            <a:xfrm rot="9151138">
              <a:off x="-199917" y="1232972"/>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
            <p:cNvSpPr/>
            <p:nvPr/>
          </p:nvSpPr>
          <p:spPr>
            <a:xfrm rot="9151138">
              <a:off x="-111687" y="207774"/>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
            <p:cNvSpPr/>
            <p:nvPr/>
          </p:nvSpPr>
          <p:spPr>
            <a:xfrm rot="9151138">
              <a:off x="581633" y="1279325"/>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
            <p:cNvSpPr/>
            <p:nvPr/>
          </p:nvSpPr>
          <p:spPr>
            <a:xfrm rot="9151138">
              <a:off x="-173360" y="163890"/>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
            <p:cNvSpPr/>
            <p:nvPr/>
          </p:nvSpPr>
          <p:spPr>
            <a:xfrm rot="9151138">
              <a:off x="-167258" y="1207563"/>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
            <p:cNvSpPr/>
            <p:nvPr/>
          </p:nvSpPr>
          <p:spPr>
            <a:xfrm rot="9151138">
              <a:off x="330316" y="110285"/>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
            <p:cNvSpPr/>
            <p:nvPr/>
          </p:nvSpPr>
          <p:spPr>
            <a:xfrm rot="9151138">
              <a:off x="-716304" y="40146"/>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
            <p:cNvSpPr/>
            <p:nvPr/>
          </p:nvSpPr>
          <p:spPr>
            <a:xfrm rot="9151138">
              <a:off x="-171798" y="1203136"/>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
            <p:cNvSpPr/>
            <p:nvPr/>
          </p:nvSpPr>
          <p:spPr>
            <a:xfrm rot="9151138">
              <a:off x="-593771" y="1175475"/>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
            <p:cNvSpPr/>
            <p:nvPr/>
          </p:nvSpPr>
          <p:spPr>
            <a:xfrm>
              <a:off x="302276" y="100596"/>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
            <p:cNvSpPr/>
            <p:nvPr/>
          </p:nvSpPr>
          <p:spPr>
            <a:xfrm rot="9151138">
              <a:off x="-716754" y="36706"/>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
            <p:cNvSpPr/>
            <p:nvPr/>
          </p:nvSpPr>
          <p:spPr>
            <a:xfrm rot="9151138">
              <a:off x="-152684" y="1195093"/>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
            <p:cNvSpPr/>
            <p:nvPr/>
          </p:nvSpPr>
          <p:spPr>
            <a:xfrm rot="9151138">
              <a:off x="325178" y="90392"/>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
            <p:cNvSpPr/>
            <p:nvPr/>
          </p:nvSpPr>
          <p:spPr>
            <a:xfrm rot="9151138">
              <a:off x="805132" y="1216601"/>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
            <p:cNvSpPr/>
            <p:nvPr/>
          </p:nvSpPr>
          <p:spPr>
            <a:xfrm rot="9151138">
              <a:off x="556365" y="1193213"/>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
            <p:cNvSpPr/>
            <p:nvPr/>
          </p:nvSpPr>
          <p:spPr>
            <a:xfrm rot="9151138">
              <a:off x="276257" y="80234"/>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
            <p:cNvSpPr/>
            <p:nvPr/>
          </p:nvSpPr>
          <p:spPr>
            <a:xfrm rot="9151138">
              <a:off x="750139" y="109559"/>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
            <p:cNvSpPr/>
            <p:nvPr/>
          </p:nvSpPr>
          <p:spPr>
            <a:xfrm rot="9151138">
              <a:off x="119800" y="68909"/>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
            <p:cNvSpPr/>
            <p:nvPr/>
          </p:nvSpPr>
          <p:spPr>
            <a:xfrm rot="9151138">
              <a:off x="-646092" y="1102019"/>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
            <p:cNvSpPr/>
            <p:nvPr/>
          </p:nvSpPr>
          <p:spPr>
            <a:xfrm rot="9151138">
              <a:off x="-648276" y="1094330"/>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
            <p:cNvSpPr/>
            <p:nvPr/>
          </p:nvSpPr>
          <p:spPr>
            <a:xfrm rot="9151138">
              <a:off x="-335447" y="1111804"/>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
            <p:cNvSpPr/>
            <p:nvPr/>
          </p:nvSpPr>
          <p:spPr>
            <a:xfrm rot="9151138">
              <a:off x="755604" y="1158833"/>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
            <p:cNvSpPr/>
            <p:nvPr/>
          </p:nvSpPr>
          <p:spPr>
            <a:xfrm rot="9151138">
              <a:off x="760494" y="1154575"/>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
            <p:cNvSpPr/>
            <p:nvPr/>
          </p:nvSpPr>
          <p:spPr>
            <a:xfrm rot="9151138">
              <a:off x="-770197" y="1041"/>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
            <p:cNvSpPr/>
            <p:nvPr/>
          </p:nvSpPr>
          <p:spPr>
            <a:xfrm rot="9151138">
              <a:off x="-637581" y="1060580"/>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
            <p:cNvSpPr/>
            <p:nvPr/>
          </p:nvSpPr>
          <p:spPr>
            <a:xfrm rot="9151138">
              <a:off x="-759838" y="1049528"/>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
            <p:cNvSpPr/>
            <p:nvPr/>
          </p:nvSpPr>
          <p:spPr>
            <a:xfrm rot="9151138">
              <a:off x="749001" y="1142839"/>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
            <p:cNvSpPr/>
            <p:nvPr/>
          </p:nvSpPr>
          <p:spPr>
            <a:xfrm rot="9151138">
              <a:off x="60850" y="40355"/>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
            <p:cNvSpPr/>
            <p:nvPr/>
          </p:nvSpPr>
          <p:spPr>
            <a:xfrm rot="9151138">
              <a:off x="167097" y="43462"/>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
            <p:cNvSpPr/>
            <p:nvPr/>
          </p:nvSpPr>
          <p:spPr>
            <a:xfrm rot="9151138">
              <a:off x="-517835" y="1056568"/>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
            <p:cNvSpPr/>
            <p:nvPr/>
          </p:nvSpPr>
          <p:spPr>
            <a:xfrm rot="9151138">
              <a:off x="-771093" y="-14342"/>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
            <p:cNvSpPr/>
            <p:nvPr/>
          </p:nvSpPr>
          <p:spPr>
            <a:xfrm rot="9151138">
              <a:off x="63463" y="31865"/>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
            <p:cNvSpPr/>
            <p:nvPr/>
          </p:nvSpPr>
          <p:spPr>
            <a:xfrm rot="9151138">
              <a:off x="185111" y="35611"/>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
            <p:cNvSpPr/>
            <p:nvPr/>
          </p:nvSpPr>
          <p:spPr>
            <a:xfrm rot="9151138">
              <a:off x="-240388" y="4514"/>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
            <p:cNvSpPr/>
            <p:nvPr/>
          </p:nvSpPr>
          <p:spPr>
            <a:xfrm rot="9151138">
              <a:off x="-779275" y="1012345"/>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
            <p:cNvSpPr/>
            <p:nvPr/>
          </p:nvSpPr>
          <p:spPr>
            <a:xfrm rot="9151138">
              <a:off x="677720" y="54997"/>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
            <p:cNvSpPr/>
            <p:nvPr/>
          </p:nvSpPr>
          <p:spPr>
            <a:xfrm rot="9151138">
              <a:off x="-230341" y="-20536"/>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
            <p:cNvSpPr/>
            <p:nvPr/>
          </p:nvSpPr>
          <p:spPr>
            <a:xfrm rot="9151138">
              <a:off x="771819" y="1067843"/>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
            <p:cNvSpPr/>
            <p:nvPr/>
          </p:nvSpPr>
          <p:spPr>
            <a:xfrm rot="9151138">
              <a:off x="-521792" y="984404"/>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
            <p:cNvSpPr/>
            <p:nvPr/>
          </p:nvSpPr>
          <p:spPr>
            <a:xfrm rot="9151138">
              <a:off x="-524775" y="975371"/>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
            <p:cNvSpPr/>
            <p:nvPr/>
          </p:nvSpPr>
          <p:spPr>
            <a:xfrm rot="9151138">
              <a:off x="-185442" y="961472"/>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
            <p:cNvSpPr/>
            <p:nvPr/>
          </p:nvSpPr>
          <p:spPr>
            <a:xfrm rot="9151138">
              <a:off x="1121815" y="5513"/>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
            <p:cNvSpPr/>
            <p:nvPr/>
          </p:nvSpPr>
          <p:spPr>
            <a:xfrm rot="9151138">
              <a:off x="947328" y="-7140"/>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
            <p:cNvSpPr/>
            <p:nvPr/>
          </p:nvSpPr>
          <p:spPr>
            <a:xfrm rot="9151138">
              <a:off x="947168" y="-11007"/>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
            <p:cNvSpPr/>
            <p:nvPr/>
          </p:nvSpPr>
          <p:spPr>
            <a:xfrm rot="9151138">
              <a:off x="680647" y="-27772"/>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
            <p:cNvSpPr/>
            <p:nvPr/>
          </p:nvSpPr>
          <p:spPr>
            <a:xfrm rot="9151138">
              <a:off x="639313" y="-32325"/>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
            <p:cNvSpPr/>
            <p:nvPr/>
          </p:nvSpPr>
          <p:spPr>
            <a:xfrm rot="9151138">
              <a:off x="-186524" y="960121"/>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
            <p:cNvSpPr/>
            <p:nvPr/>
          </p:nvSpPr>
          <p:spPr>
            <a:xfrm rot="9151138">
              <a:off x="957394" y="-31800"/>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
            <p:cNvSpPr/>
            <p:nvPr/>
          </p:nvSpPr>
          <p:spPr>
            <a:xfrm rot="9151138">
              <a:off x="-165716" y="942670"/>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
            <p:cNvSpPr/>
            <p:nvPr/>
          </p:nvSpPr>
          <p:spPr>
            <a:xfrm rot="9151138">
              <a:off x="-49966" y="-112518"/>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
            <p:cNvSpPr/>
            <p:nvPr/>
          </p:nvSpPr>
          <p:spPr>
            <a:xfrm rot="9151138">
              <a:off x="-50961" y="-113437"/>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
            <p:cNvSpPr/>
            <p:nvPr/>
          </p:nvSpPr>
          <p:spPr>
            <a:xfrm rot="9151138">
              <a:off x="-533637" y="-151986"/>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
            <p:cNvSpPr/>
            <p:nvPr/>
          </p:nvSpPr>
          <p:spPr>
            <a:xfrm rot="9151138">
              <a:off x="-428791" y="891468"/>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
            <p:cNvSpPr/>
            <p:nvPr/>
          </p:nvSpPr>
          <p:spPr>
            <a:xfrm rot="9151138">
              <a:off x="-426256" y="889780"/>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
            <p:cNvSpPr/>
            <p:nvPr/>
          </p:nvSpPr>
          <p:spPr>
            <a:xfrm rot="9151138">
              <a:off x="-42020" y="-126913"/>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
            <p:cNvSpPr/>
            <p:nvPr/>
          </p:nvSpPr>
          <p:spPr>
            <a:xfrm rot="9151138">
              <a:off x="-457722" y="876533"/>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
            <p:cNvSpPr/>
            <p:nvPr/>
          </p:nvSpPr>
          <p:spPr>
            <a:xfrm rot="9151138">
              <a:off x="-559770" y="-161393"/>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
            <p:cNvSpPr/>
            <p:nvPr/>
          </p:nvSpPr>
          <p:spPr>
            <a:xfrm rot="9151138">
              <a:off x="-563742" y="-166653"/>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
            <p:cNvSpPr/>
            <p:nvPr/>
          </p:nvSpPr>
          <p:spPr>
            <a:xfrm rot="9151138">
              <a:off x="-435675" y="-160536"/>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
            <p:cNvSpPr/>
            <p:nvPr/>
          </p:nvSpPr>
          <p:spPr>
            <a:xfrm rot="9151138">
              <a:off x="-28260" y="-141175"/>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
            <p:cNvSpPr/>
            <p:nvPr/>
          </p:nvSpPr>
          <p:spPr>
            <a:xfrm rot="9151138">
              <a:off x="-410330" y="862442"/>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
            <p:cNvSpPr/>
            <p:nvPr/>
          </p:nvSpPr>
          <p:spPr>
            <a:xfrm rot="9151138">
              <a:off x="-490524" y="858604"/>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
            <p:cNvSpPr/>
            <p:nvPr/>
          </p:nvSpPr>
          <p:spPr>
            <a:xfrm rot="9151138">
              <a:off x="-493699" y="855382"/>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
            <p:cNvSpPr/>
            <p:nvPr/>
          </p:nvSpPr>
          <p:spPr>
            <a:xfrm rot="9151138">
              <a:off x="-492270" y="850789"/>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
            <p:cNvSpPr/>
            <p:nvPr/>
          </p:nvSpPr>
          <p:spPr>
            <a:xfrm rot="9151138">
              <a:off x="-494964" y="848294"/>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
            <p:cNvSpPr/>
            <p:nvPr/>
          </p:nvSpPr>
          <p:spPr>
            <a:xfrm rot="9151138">
              <a:off x="-577297" y="-205259"/>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
            <p:cNvSpPr/>
            <p:nvPr/>
          </p:nvSpPr>
          <p:spPr>
            <a:xfrm rot="9151138">
              <a:off x="-602889" y="-206872"/>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
            <p:cNvSpPr/>
            <p:nvPr/>
          </p:nvSpPr>
          <p:spPr>
            <a:xfrm rot="9151138">
              <a:off x="-708862" y="836115"/>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
            <p:cNvSpPr/>
            <p:nvPr/>
          </p:nvSpPr>
          <p:spPr>
            <a:xfrm rot="9151138">
              <a:off x="499489" y="899710"/>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
            <p:cNvSpPr/>
            <p:nvPr/>
          </p:nvSpPr>
          <p:spPr>
            <a:xfrm rot="9151138">
              <a:off x="494171" y="897089"/>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
            <p:cNvSpPr/>
            <p:nvPr/>
          </p:nvSpPr>
          <p:spPr>
            <a:xfrm rot="9151138">
              <a:off x="-585241" y="-214238"/>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
            <p:cNvSpPr/>
            <p:nvPr/>
          </p:nvSpPr>
          <p:spPr>
            <a:xfrm rot="9151138">
              <a:off x="748458" y="907447"/>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
            <p:cNvSpPr/>
            <p:nvPr/>
          </p:nvSpPr>
          <p:spPr>
            <a:xfrm rot="9151138">
              <a:off x="-410036" y="832686"/>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
            <p:cNvSpPr/>
            <p:nvPr/>
          </p:nvSpPr>
          <p:spPr>
            <a:xfrm rot="9151138">
              <a:off x="-367824" y="-209982"/>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
            <p:cNvSpPr/>
            <p:nvPr/>
          </p:nvSpPr>
          <p:spPr>
            <a:xfrm rot="9151138">
              <a:off x="-370004" y="-211065"/>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
            <p:cNvSpPr/>
            <p:nvPr/>
          </p:nvSpPr>
          <p:spPr>
            <a:xfrm rot="9151138">
              <a:off x="-690452" y="813470"/>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
            <p:cNvSpPr/>
            <p:nvPr/>
          </p:nvSpPr>
          <p:spPr>
            <a:xfrm rot="9151138">
              <a:off x="242971" y="-190022"/>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
            <p:cNvSpPr/>
            <p:nvPr/>
          </p:nvSpPr>
          <p:spPr>
            <a:xfrm rot="9151138">
              <a:off x="-816176" y="805577"/>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
            <p:cNvSpPr/>
            <p:nvPr/>
          </p:nvSpPr>
          <p:spPr>
            <a:xfrm rot="9151138">
              <a:off x="-510408" y="816462"/>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
            <p:cNvSpPr/>
            <p:nvPr/>
          </p:nvSpPr>
          <p:spPr>
            <a:xfrm rot="9151138">
              <a:off x="139231" y="-358992"/>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
            <p:cNvSpPr/>
            <p:nvPr/>
          </p:nvSpPr>
          <p:spPr>
            <a:xfrm rot="9151138">
              <a:off x="7297" y="-371537"/>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
            <p:cNvSpPr/>
            <p:nvPr/>
          </p:nvSpPr>
          <p:spPr>
            <a:xfrm rot="9151138">
              <a:off x="6638" y="-376146"/>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
            <p:cNvSpPr/>
            <p:nvPr/>
          </p:nvSpPr>
          <p:spPr>
            <a:xfrm rot="9151138">
              <a:off x="-86141" y="-381691"/>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
            <p:cNvSpPr/>
            <p:nvPr/>
          </p:nvSpPr>
          <p:spPr>
            <a:xfrm rot="9151138">
              <a:off x="-512682" y="808400"/>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
            <p:cNvSpPr/>
            <p:nvPr/>
          </p:nvSpPr>
          <p:spPr>
            <a:xfrm rot="9151138">
              <a:off x="-783621" y="786407"/>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
            <p:cNvSpPr/>
            <p:nvPr/>
          </p:nvSpPr>
          <p:spPr>
            <a:xfrm rot="9151138">
              <a:off x="675556" y="872060"/>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
            <p:cNvSpPr/>
            <p:nvPr/>
          </p:nvSpPr>
          <p:spPr>
            <a:xfrm rot="9151138">
              <a:off x="-115881" y="-404670"/>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
            <p:cNvSpPr/>
            <p:nvPr/>
          </p:nvSpPr>
          <p:spPr>
            <a:xfrm rot="9151138">
              <a:off x="-786423" y="781256"/>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
            <p:cNvSpPr/>
            <p:nvPr/>
          </p:nvSpPr>
          <p:spPr>
            <a:xfrm rot="9151138">
              <a:off x="612860" y="-361974"/>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
            <p:cNvSpPr/>
            <p:nvPr/>
          </p:nvSpPr>
          <p:spPr>
            <a:xfrm rot="9151138">
              <a:off x="620936" y="-362337"/>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
            <p:cNvSpPr/>
            <p:nvPr/>
          </p:nvSpPr>
          <p:spPr>
            <a:xfrm rot="9151138">
              <a:off x="629690" y="-366773"/>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
            <p:cNvSpPr/>
            <p:nvPr/>
          </p:nvSpPr>
          <p:spPr>
            <a:xfrm rot="9151138">
              <a:off x="127228" y="-409204"/>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
            <p:cNvSpPr/>
            <p:nvPr/>
          </p:nvSpPr>
          <p:spPr>
            <a:xfrm rot="9151138">
              <a:off x="-788835" y="779538"/>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
            <p:cNvSpPr/>
            <p:nvPr/>
          </p:nvSpPr>
          <p:spPr>
            <a:xfrm rot="9151138">
              <a:off x="99320" y="830843"/>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
            <p:cNvSpPr/>
            <p:nvPr/>
          </p:nvSpPr>
          <p:spPr>
            <a:xfrm rot="9151138">
              <a:off x="135460" y="-423727"/>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
            <p:cNvSpPr/>
            <p:nvPr/>
          </p:nvSpPr>
          <p:spPr>
            <a:xfrm rot="9151138">
              <a:off x="-222038" y="-453480"/>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
            <p:cNvSpPr/>
            <p:nvPr/>
          </p:nvSpPr>
          <p:spPr>
            <a:xfrm rot="9151138">
              <a:off x="651803" y="843706"/>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
            <p:cNvSpPr/>
            <p:nvPr/>
          </p:nvSpPr>
          <p:spPr>
            <a:xfrm rot="9151138">
              <a:off x="330823" y="-476233"/>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
            <p:cNvSpPr/>
            <p:nvPr/>
          </p:nvSpPr>
          <p:spPr>
            <a:xfrm rot="9151138">
              <a:off x="649196" y="841267"/>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
            <p:cNvSpPr/>
            <p:nvPr/>
          </p:nvSpPr>
          <p:spPr>
            <a:xfrm rot="9151138">
              <a:off x="-778454" y="752398"/>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
            <p:cNvSpPr/>
            <p:nvPr/>
          </p:nvSpPr>
          <p:spPr>
            <a:xfrm rot="9151138">
              <a:off x="627126" y="833645"/>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
            <p:cNvSpPr/>
            <p:nvPr/>
          </p:nvSpPr>
          <p:spPr>
            <a:xfrm rot="9151138">
              <a:off x="70761" y="799425"/>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
            <p:cNvSpPr/>
            <p:nvPr/>
          </p:nvSpPr>
          <p:spPr>
            <a:xfrm rot="9151138">
              <a:off x="331499" y="-563126"/>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
            <p:cNvSpPr/>
            <p:nvPr/>
          </p:nvSpPr>
          <p:spPr>
            <a:xfrm rot="9151138">
              <a:off x="345254" y="-580859"/>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
            <p:cNvSpPr/>
            <p:nvPr/>
          </p:nvSpPr>
          <p:spPr>
            <a:xfrm rot="9151138">
              <a:off x="589930" y="-599842"/>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
            <p:cNvSpPr/>
            <p:nvPr/>
          </p:nvSpPr>
          <p:spPr>
            <a:xfrm rot="9151138">
              <a:off x="621480" y="-613300"/>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
            <p:cNvSpPr/>
            <p:nvPr/>
          </p:nvSpPr>
          <p:spPr>
            <a:xfrm rot="9151138">
              <a:off x="-226820" y="-3333"/>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6" name="Google Shape;4636;p6"/>
          <p:cNvSpPr/>
          <p:nvPr/>
        </p:nvSpPr>
        <p:spPr>
          <a:xfrm rot="-2700000">
            <a:off x="7395587" y="-626553"/>
            <a:ext cx="2554462" cy="1925624"/>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7" name="Google Shape;4637;p6"/>
          <p:cNvGrpSpPr/>
          <p:nvPr/>
        </p:nvGrpSpPr>
        <p:grpSpPr>
          <a:xfrm rot="-5400000">
            <a:off x="337420" y="3604729"/>
            <a:ext cx="753606" cy="2743012"/>
            <a:chOff x="-3294632" y="1316329"/>
            <a:chExt cx="323825" cy="1178675"/>
          </a:xfrm>
        </p:grpSpPr>
        <p:sp>
          <p:nvSpPr>
            <p:cNvPr id="4638" name="Google Shape;4638;p6"/>
            <p:cNvSpPr/>
            <p:nvPr/>
          </p:nvSpPr>
          <p:spPr>
            <a:xfrm>
              <a:off x="-3294632" y="1323979"/>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
            <p:cNvSpPr/>
            <p:nvPr/>
          </p:nvSpPr>
          <p:spPr>
            <a:xfrm>
              <a:off x="-3074682" y="2156279"/>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
            <p:cNvSpPr/>
            <p:nvPr/>
          </p:nvSpPr>
          <p:spPr>
            <a:xfrm>
              <a:off x="-3069607" y="2138079"/>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
            <p:cNvSpPr/>
            <p:nvPr/>
          </p:nvSpPr>
          <p:spPr>
            <a:xfrm>
              <a:off x="-3073157" y="2196629"/>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
            <p:cNvSpPr/>
            <p:nvPr/>
          </p:nvSpPr>
          <p:spPr>
            <a:xfrm>
              <a:off x="-3102682" y="2462904"/>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
            <p:cNvSpPr/>
            <p:nvPr/>
          </p:nvSpPr>
          <p:spPr>
            <a:xfrm>
              <a:off x="-3017157" y="1324979"/>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
            <p:cNvSpPr/>
            <p:nvPr/>
          </p:nvSpPr>
          <p:spPr>
            <a:xfrm>
              <a:off x="-3043632" y="2286754"/>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
            <p:cNvSpPr/>
            <p:nvPr/>
          </p:nvSpPr>
          <p:spPr>
            <a:xfrm>
              <a:off x="-2992707" y="1388629"/>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
            <p:cNvSpPr/>
            <p:nvPr/>
          </p:nvSpPr>
          <p:spPr>
            <a:xfrm>
              <a:off x="-3222857" y="1444004"/>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
            <p:cNvSpPr/>
            <p:nvPr/>
          </p:nvSpPr>
          <p:spPr>
            <a:xfrm>
              <a:off x="-3077732" y="2064204"/>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
            <p:cNvSpPr/>
            <p:nvPr/>
          </p:nvSpPr>
          <p:spPr>
            <a:xfrm>
              <a:off x="-3230482" y="2357404"/>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
            <p:cNvSpPr/>
            <p:nvPr/>
          </p:nvSpPr>
          <p:spPr>
            <a:xfrm>
              <a:off x="-3098107" y="2469529"/>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
            <p:cNvSpPr/>
            <p:nvPr/>
          </p:nvSpPr>
          <p:spPr>
            <a:xfrm>
              <a:off x="-3064507" y="2191404"/>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
            <p:cNvSpPr/>
            <p:nvPr/>
          </p:nvSpPr>
          <p:spPr>
            <a:xfrm>
              <a:off x="-3062457" y="2168129"/>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
            <p:cNvSpPr/>
            <p:nvPr/>
          </p:nvSpPr>
          <p:spPr>
            <a:xfrm>
              <a:off x="-3270707" y="1822929"/>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
            <p:cNvSpPr/>
            <p:nvPr/>
          </p:nvSpPr>
          <p:spPr>
            <a:xfrm>
              <a:off x="-3106257" y="2442554"/>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
            <p:cNvSpPr/>
            <p:nvPr/>
          </p:nvSpPr>
          <p:spPr>
            <a:xfrm>
              <a:off x="-3076732" y="2149279"/>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
            <p:cNvSpPr/>
            <p:nvPr/>
          </p:nvSpPr>
          <p:spPr>
            <a:xfrm>
              <a:off x="-3071632" y="2156279"/>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
            <p:cNvSpPr/>
            <p:nvPr/>
          </p:nvSpPr>
          <p:spPr>
            <a:xfrm>
              <a:off x="-3095557" y="1335679"/>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
            <p:cNvSpPr/>
            <p:nvPr/>
          </p:nvSpPr>
          <p:spPr>
            <a:xfrm>
              <a:off x="-3095057" y="1343304"/>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
            <p:cNvSpPr/>
            <p:nvPr/>
          </p:nvSpPr>
          <p:spPr>
            <a:xfrm>
              <a:off x="-3246782" y="2135529"/>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
            <p:cNvSpPr/>
            <p:nvPr/>
          </p:nvSpPr>
          <p:spPr>
            <a:xfrm>
              <a:off x="-3052282" y="2356154"/>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
            <p:cNvSpPr/>
            <p:nvPr/>
          </p:nvSpPr>
          <p:spPr>
            <a:xfrm>
              <a:off x="-3254932" y="2052479"/>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
            <p:cNvSpPr/>
            <p:nvPr/>
          </p:nvSpPr>
          <p:spPr>
            <a:xfrm>
              <a:off x="-3071132" y="2102954"/>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
            <p:cNvSpPr/>
            <p:nvPr/>
          </p:nvSpPr>
          <p:spPr>
            <a:xfrm>
              <a:off x="-3283932" y="1555554"/>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
            <p:cNvSpPr/>
            <p:nvPr/>
          </p:nvSpPr>
          <p:spPr>
            <a:xfrm>
              <a:off x="-3021732" y="1333654"/>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
            <p:cNvSpPr/>
            <p:nvPr/>
          </p:nvSpPr>
          <p:spPr>
            <a:xfrm>
              <a:off x="-3267132" y="1807654"/>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
            <p:cNvSpPr/>
            <p:nvPr/>
          </p:nvSpPr>
          <p:spPr>
            <a:xfrm>
              <a:off x="-3153607" y="1383529"/>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
            <p:cNvSpPr/>
            <p:nvPr/>
          </p:nvSpPr>
          <p:spPr>
            <a:xfrm>
              <a:off x="-3271732" y="1766404"/>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
            <p:cNvSpPr/>
            <p:nvPr/>
          </p:nvSpPr>
          <p:spPr>
            <a:xfrm>
              <a:off x="-3072132" y="2108554"/>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
            <p:cNvSpPr/>
            <p:nvPr/>
          </p:nvSpPr>
          <p:spPr>
            <a:xfrm>
              <a:off x="-3005432" y="1434454"/>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
            <p:cNvSpPr/>
            <p:nvPr/>
          </p:nvSpPr>
          <p:spPr>
            <a:xfrm>
              <a:off x="-3042607" y="1607054"/>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
            <p:cNvSpPr/>
            <p:nvPr/>
          </p:nvSpPr>
          <p:spPr>
            <a:xfrm>
              <a:off x="-3267657" y="1780679"/>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
            <p:cNvSpPr/>
            <p:nvPr/>
          </p:nvSpPr>
          <p:spPr>
            <a:xfrm>
              <a:off x="-3079282" y="1355029"/>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
            <p:cNvSpPr/>
            <p:nvPr/>
          </p:nvSpPr>
          <p:spPr>
            <a:xfrm>
              <a:off x="-3202982" y="2376879"/>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
            <p:cNvSpPr/>
            <p:nvPr/>
          </p:nvSpPr>
          <p:spPr>
            <a:xfrm>
              <a:off x="-3269182" y="1775054"/>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
            <p:cNvSpPr/>
            <p:nvPr/>
          </p:nvSpPr>
          <p:spPr>
            <a:xfrm>
              <a:off x="-3021232" y="1341779"/>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
            <p:cNvSpPr/>
            <p:nvPr/>
          </p:nvSpPr>
          <p:spPr>
            <a:xfrm>
              <a:off x="-3182107" y="1429879"/>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
            <p:cNvSpPr/>
            <p:nvPr/>
          </p:nvSpPr>
          <p:spPr>
            <a:xfrm>
              <a:off x="-3089957" y="2454254"/>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
            <p:cNvSpPr/>
            <p:nvPr/>
          </p:nvSpPr>
          <p:spPr>
            <a:xfrm>
              <a:off x="-3094032" y="2490404"/>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
            <p:cNvSpPr/>
            <p:nvPr/>
          </p:nvSpPr>
          <p:spPr>
            <a:xfrm>
              <a:off x="-3030382" y="1316329"/>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
            <p:cNvSpPr/>
            <p:nvPr/>
          </p:nvSpPr>
          <p:spPr>
            <a:xfrm>
              <a:off x="-3061457" y="2199579"/>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
            <p:cNvSpPr/>
            <p:nvPr/>
          </p:nvSpPr>
          <p:spPr>
            <a:xfrm>
              <a:off x="-3019707" y="1329579"/>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
            <p:cNvSpPr/>
            <p:nvPr/>
          </p:nvSpPr>
          <p:spPr>
            <a:xfrm>
              <a:off x="-3244232" y="2347854"/>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
            <p:cNvSpPr/>
            <p:nvPr/>
          </p:nvSpPr>
          <p:spPr>
            <a:xfrm>
              <a:off x="-3208582" y="1446154"/>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
            <p:cNvSpPr/>
            <p:nvPr/>
          </p:nvSpPr>
          <p:spPr>
            <a:xfrm>
              <a:off x="-3088932" y="2480229"/>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
            <p:cNvSpPr/>
            <p:nvPr/>
          </p:nvSpPr>
          <p:spPr>
            <a:xfrm>
              <a:off x="-3156157" y="1371829"/>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
            <p:cNvSpPr/>
            <p:nvPr/>
          </p:nvSpPr>
          <p:spPr>
            <a:xfrm>
              <a:off x="-3012057" y="1317854"/>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
            <p:cNvSpPr/>
            <p:nvPr/>
          </p:nvSpPr>
          <p:spPr>
            <a:xfrm>
              <a:off x="-3066032" y="2104479"/>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
            <p:cNvSpPr/>
            <p:nvPr/>
          </p:nvSpPr>
          <p:spPr>
            <a:xfrm>
              <a:off x="-3089957" y="2457179"/>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
            <p:cNvSpPr/>
            <p:nvPr/>
          </p:nvSpPr>
          <p:spPr>
            <a:xfrm>
              <a:off x="-2986607" y="1326004"/>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
            <p:cNvSpPr/>
            <p:nvPr/>
          </p:nvSpPr>
          <p:spPr>
            <a:xfrm>
              <a:off x="-3279882" y="1745529"/>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
            <p:cNvSpPr/>
            <p:nvPr/>
          </p:nvSpPr>
          <p:spPr>
            <a:xfrm>
              <a:off x="-3056857" y="1335179"/>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
            <p:cNvSpPr/>
            <p:nvPr/>
          </p:nvSpPr>
          <p:spPr>
            <a:xfrm>
              <a:off x="-3016132" y="1485879"/>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
            <p:cNvSpPr/>
            <p:nvPr/>
          </p:nvSpPr>
          <p:spPr>
            <a:xfrm>
              <a:off x="-3098107" y="1340779"/>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
            <p:cNvSpPr/>
            <p:nvPr/>
          </p:nvSpPr>
          <p:spPr>
            <a:xfrm>
              <a:off x="-3085382" y="2443554"/>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
            <p:cNvSpPr/>
            <p:nvPr/>
          </p:nvSpPr>
          <p:spPr>
            <a:xfrm>
              <a:off x="-3268682" y="1852454"/>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
            <p:cNvSpPr/>
            <p:nvPr/>
          </p:nvSpPr>
          <p:spPr>
            <a:xfrm>
              <a:off x="-3105232" y="1358579"/>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
            <p:cNvSpPr/>
            <p:nvPr/>
          </p:nvSpPr>
          <p:spPr>
            <a:xfrm>
              <a:off x="-3052782" y="2202229"/>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
            <p:cNvSpPr/>
            <p:nvPr/>
          </p:nvSpPr>
          <p:spPr>
            <a:xfrm>
              <a:off x="-3090482" y="1333654"/>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
            <p:cNvSpPr/>
            <p:nvPr/>
          </p:nvSpPr>
          <p:spPr>
            <a:xfrm>
              <a:off x="-3025807" y="1328329"/>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
            <p:cNvSpPr/>
            <p:nvPr/>
          </p:nvSpPr>
          <p:spPr>
            <a:xfrm>
              <a:off x="-3072657" y="2113129"/>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
            <p:cNvSpPr/>
            <p:nvPr/>
          </p:nvSpPr>
          <p:spPr>
            <a:xfrm>
              <a:off x="-3270707" y="1778629"/>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
            <p:cNvSpPr/>
            <p:nvPr/>
          </p:nvSpPr>
          <p:spPr>
            <a:xfrm>
              <a:off x="-3053807" y="2222229"/>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
            <p:cNvSpPr/>
            <p:nvPr/>
          </p:nvSpPr>
          <p:spPr>
            <a:xfrm>
              <a:off x="-3029882" y="1329579"/>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
            <p:cNvSpPr/>
            <p:nvPr/>
          </p:nvSpPr>
          <p:spPr>
            <a:xfrm>
              <a:off x="-3228957" y="1445154"/>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
            <p:cNvSpPr/>
            <p:nvPr/>
          </p:nvSpPr>
          <p:spPr>
            <a:xfrm>
              <a:off x="-3058407" y="2164054"/>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
            <p:cNvSpPr/>
            <p:nvPr/>
          </p:nvSpPr>
          <p:spPr>
            <a:xfrm>
              <a:off x="-3062457" y="2201579"/>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
            <p:cNvSpPr/>
            <p:nvPr/>
          </p:nvSpPr>
          <p:spPr>
            <a:xfrm>
              <a:off x="-3102182" y="1356004"/>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
            <p:cNvSpPr/>
            <p:nvPr/>
          </p:nvSpPr>
          <p:spPr>
            <a:xfrm>
              <a:off x="-3059407" y="2158454"/>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
            <p:cNvSpPr/>
            <p:nvPr/>
          </p:nvSpPr>
          <p:spPr>
            <a:xfrm>
              <a:off x="-3055857" y="1331979"/>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
            <p:cNvSpPr/>
            <p:nvPr/>
          </p:nvSpPr>
          <p:spPr>
            <a:xfrm>
              <a:off x="-3002907" y="1423254"/>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
            <p:cNvSpPr/>
            <p:nvPr/>
          </p:nvSpPr>
          <p:spPr>
            <a:xfrm>
              <a:off x="-3047707" y="2329654"/>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
            <p:cNvSpPr/>
            <p:nvPr/>
          </p:nvSpPr>
          <p:spPr>
            <a:xfrm>
              <a:off x="-3096582" y="1350329"/>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
            <p:cNvSpPr/>
            <p:nvPr/>
          </p:nvSpPr>
          <p:spPr>
            <a:xfrm>
              <a:off x="-3103707" y="2459354"/>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
            <p:cNvSpPr/>
            <p:nvPr/>
          </p:nvSpPr>
          <p:spPr>
            <a:xfrm>
              <a:off x="-2994757" y="1383029"/>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
            <p:cNvSpPr/>
            <p:nvPr/>
          </p:nvSpPr>
          <p:spPr>
            <a:xfrm>
              <a:off x="-3001882" y="1419804"/>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
            <p:cNvSpPr/>
            <p:nvPr/>
          </p:nvSpPr>
          <p:spPr>
            <a:xfrm>
              <a:off x="-3231507" y="1447679"/>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
            <p:cNvSpPr/>
            <p:nvPr/>
          </p:nvSpPr>
          <p:spPr>
            <a:xfrm>
              <a:off x="-3090482" y="1339254"/>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
            <p:cNvSpPr/>
            <p:nvPr/>
          </p:nvSpPr>
          <p:spPr>
            <a:xfrm>
              <a:off x="-3253907" y="2048479"/>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
            <p:cNvSpPr/>
            <p:nvPr/>
          </p:nvSpPr>
          <p:spPr>
            <a:xfrm>
              <a:off x="-3059932" y="1332254"/>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
            <p:cNvSpPr/>
            <p:nvPr/>
          </p:nvSpPr>
          <p:spPr>
            <a:xfrm>
              <a:off x="-3050257" y="2221079"/>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
            <p:cNvSpPr/>
            <p:nvPr/>
          </p:nvSpPr>
          <p:spPr>
            <a:xfrm>
              <a:off x="-3089457" y="1363679"/>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
            <p:cNvSpPr/>
            <p:nvPr/>
          </p:nvSpPr>
          <p:spPr>
            <a:xfrm>
              <a:off x="-3283432" y="1537679"/>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
            <p:cNvSpPr/>
            <p:nvPr/>
          </p:nvSpPr>
          <p:spPr>
            <a:xfrm>
              <a:off x="-3283932" y="1528379"/>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
            <p:cNvSpPr/>
            <p:nvPr/>
          </p:nvSpPr>
          <p:spPr>
            <a:xfrm>
              <a:off x="-3198407" y="1445654"/>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
            <p:cNvSpPr/>
            <p:nvPr/>
          </p:nvSpPr>
          <p:spPr>
            <a:xfrm>
              <a:off x="-3173457" y="1420204"/>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
            <p:cNvSpPr/>
            <p:nvPr/>
          </p:nvSpPr>
          <p:spPr>
            <a:xfrm>
              <a:off x="-3077732" y="2075704"/>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
            <p:cNvSpPr/>
            <p:nvPr/>
          </p:nvSpPr>
          <p:spPr>
            <a:xfrm>
              <a:off x="-3045157" y="2387054"/>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
            <p:cNvSpPr/>
            <p:nvPr/>
          </p:nvSpPr>
          <p:spPr>
            <a:xfrm>
              <a:off x="-3267132" y="1793904"/>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
            <p:cNvSpPr/>
            <p:nvPr/>
          </p:nvSpPr>
          <p:spPr>
            <a:xfrm>
              <a:off x="-3262557" y="1805104"/>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
            <p:cNvSpPr/>
            <p:nvPr/>
          </p:nvSpPr>
          <p:spPr>
            <a:xfrm>
              <a:off x="-3073157" y="2058654"/>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
            <p:cNvSpPr/>
            <p:nvPr/>
          </p:nvSpPr>
          <p:spPr>
            <a:xfrm>
              <a:off x="-3034982" y="1328329"/>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
            <p:cNvSpPr/>
            <p:nvPr/>
          </p:nvSpPr>
          <p:spPr>
            <a:xfrm>
              <a:off x="-3077732" y="2062729"/>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
            <p:cNvSpPr/>
            <p:nvPr/>
          </p:nvSpPr>
          <p:spPr>
            <a:xfrm>
              <a:off x="-3079782" y="2095304"/>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
            <p:cNvSpPr/>
            <p:nvPr/>
          </p:nvSpPr>
          <p:spPr>
            <a:xfrm>
              <a:off x="-3075207" y="2097354"/>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
            <p:cNvSpPr/>
            <p:nvPr/>
          </p:nvSpPr>
          <p:spPr>
            <a:xfrm>
              <a:off x="-3024282" y="1341279"/>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
            <p:cNvSpPr/>
            <p:nvPr/>
          </p:nvSpPr>
          <p:spPr>
            <a:xfrm>
              <a:off x="-3068057" y="2125354"/>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
            <p:cNvSpPr/>
            <p:nvPr/>
          </p:nvSpPr>
          <p:spPr>
            <a:xfrm>
              <a:off x="-3245257" y="2140629"/>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
            <p:cNvSpPr/>
            <p:nvPr/>
          </p:nvSpPr>
          <p:spPr>
            <a:xfrm>
              <a:off x="-3078757" y="2154879"/>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
            <p:cNvSpPr/>
            <p:nvPr/>
          </p:nvSpPr>
          <p:spPr>
            <a:xfrm>
              <a:off x="-3073157" y="1343604"/>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
            <p:cNvSpPr/>
            <p:nvPr/>
          </p:nvSpPr>
          <p:spPr>
            <a:xfrm>
              <a:off x="-3073157" y="2156404"/>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
            <p:cNvSpPr/>
            <p:nvPr/>
          </p:nvSpPr>
          <p:spPr>
            <a:xfrm>
              <a:off x="-3060432" y="2186454"/>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
            <p:cNvSpPr/>
            <p:nvPr/>
          </p:nvSpPr>
          <p:spPr>
            <a:xfrm>
              <a:off x="-3071132" y="2191029"/>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
            <p:cNvSpPr/>
            <p:nvPr/>
          </p:nvSpPr>
          <p:spPr>
            <a:xfrm>
              <a:off x="-3050757" y="2204779"/>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
            <p:cNvSpPr/>
            <p:nvPr/>
          </p:nvSpPr>
          <p:spPr>
            <a:xfrm>
              <a:off x="-3055857" y="2206304"/>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
            <p:cNvSpPr/>
            <p:nvPr/>
          </p:nvSpPr>
          <p:spPr>
            <a:xfrm>
              <a:off x="-3050757" y="2216779"/>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
            <p:cNvSpPr/>
            <p:nvPr/>
          </p:nvSpPr>
          <p:spPr>
            <a:xfrm>
              <a:off x="-3016132" y="1473654"/>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
            <p:cNvSpPr/>
            <p:nvPr/>
          </p:nvSpPr>
          <p:spPr>
            <a:xfrm>
              <a:off x="-3090482" y="1367754"/>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
            <p:cNvSpPr/>
            <p:nvPr/>
          </p:nvSpPr>
          <p:spPr>
            <a:xfrm>
              <a:off x="-2987632" y="1381504"/>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
            <p:cNvSpPr/>
            <p:nvPr/>
          </p:nvSpPr>
          <p:spPr>
            <a:xfrm>
              <a:off x="-3000357" y="1390654"/>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
            <p:cNvSpPr/>
            <p:nvPr/>
          </p:nvSpPr>
          <p:spPr>
            <a:xfrm>
              <a:off x="-3032932" y="1323654"/>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
            <p:cNvSpPr/>
            <p:nvPr/>
          </p:nvSpPr>
          <p:spPr>
            <a:xfrm>
              <a:off x="-3202482" y="1445154"/>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
            <p:cNvSpPr/>
            <p:nvPr/>
          </p:nvSpPr>
          <p:spPr>
            <a:xfrm>
              <a:off x="-3202482" y="1448829"/>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
            <p:cNvSpPr/>
            <p:nvPr/>
          </p:nvSpPr>
          <p:spPr>
            <a:xfrm>
              <a:off x="-3050257" y="2364654"/>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
            <p:cNvSpPr/>
            <p:nvPr/>
          </p:nvSpPr>
          <p:spPr>
            <a:xfrm>
              <a:off x="-3047182" y="2372804"/>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
            <p:cNvSpPr/>
            <p:nvPr/>
          </p:nvSpPr>
          <p:spPr>
            <a:xfrm>
              <a:off x="-3123557" y="2432879"/>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
            <p:cNvSpPr/>
            <p:nvPr/>
          </p:nvSpPr>
          <p:spPr>
            <a:xfrm>
              <a:off x="-3020707" y="1318654"/>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
            <p:cNvSpPr/>
            <p:nvPr/>
          </p:nvSpPr>
          <p:spPr>
            <a:xfrm>
              <a:off x="-3278857" y="1491754"/>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
            <p:cNvSpPr/>
            <p:nvPr/>
          </p:nvSpPr>
          <p:spPr>
            <a:xfrm>
              <a:off x="-3020207" y="1322954"/>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
            <p:cNvSpPr/>
            <p:nvPr/>
          </p:nvSpPr>
          <p:spPr>
            <a:xfrm>
              <a:off x="-3006982" y="1324104"/>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
            <p:cNvSpPr/>
            <p:nvPr/>
          </p:nvSpPr>
          <p:spPr>
            <a:xfrm>
              <a:off x="-2976932" y="1335179"/>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
            <p:cNvSpPr/>
            <p:nvPr/>
          </p:nvSpPr>
          <p:spPr>
            <a:xfrm>
              <a:off x="-2993232" y="1407254"/>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
            <p:cNvSpPr/>
            <p:nvPr/>
          </p:nvSpPr>
          <p:spPr>
            <a:xfrm>
              <a:off x="-2990682" y="1405929"/>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
            <p:cNvSpPr/>
            <p:nvPr/>
          </p:nvSpPr>
          <p:spPr>
            <a:xfrm>
              <a:off x="-3077232" y="1339754"/>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
            <p:cNvSpPr/>
            <p:nvPr/>
          </p:nvSpPr>
          <p:spPr>
            <a:xfrm>
              <a:off x="-2998307" y="1403904"/>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
            <p:cNvSpPr/>
            <p:nvPr/>
          </p:nvSpPr>
          <p:spPr>
            <a:xfrm>
              <a:off x="-3099632" y="1345854"/>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
            <p:cNvSpPr/>
            <p:nvPr/>
          </p:nvSpPr>
          <p:spPr>
            <a:xfrm>
              <a:off x="-3136282" y="1346879"/>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
            <p:cNvSpPr/>
            <p:nvPr/>
          </p:nvSpPr>
          <p:spPr>
            <a:xfrm>
              <a:off x="-3156157" y="2419129"/>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
            <p:cNvSpPr/>
            <p:nvPr/>
          </p:nvSpPr>
          <p:spPr>
            <a:xfrm>
              <a:off x="-3181107" y="1425279"/>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
            <p:cNvSpPr/>
            <p:nvPr/>
          </p:nvSpPr>
          <p:spPr>
            <a:xfrm>
              <a:off x="-3246257" y="2346229"/>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
            <p:cNvSpPr/>
            <p:nvPr/>
          </p:nvSpPr>
          <p:spPr>
            <a:xfrm>
              <a:off x="-3072132" y="2095304"/>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
            <p:cNvSpPr/>
            <p:nvPr/>
          </p:nvSpPr>
          <p:spPr>
            <a:xfrm>
              <a:off x="-3048732" y="2366979"/>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
            <p:cNvSpPr/>
            <p:nvPr/>
          </p:nvSpPr>
          <p:spPr>
            <a:xfrm>
              <a:off x="-3073157" y="2190304"/>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
            <p:cNvSpPr/>
            <p:nvPr/>
          </p:nvSpPr>
          <p:spPr>
            <a:xfrm>
              <a:off x="-3269182" y="1833379"/>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
            <p:cNvSpPr/>
            <p:nvPr/>
          </p:nvSpPr>
          <p:spPr>
            <a:xfrm>
              <a:off x="-3159707" y="1414204"/>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
            <p:cNvSpPr/>
            <p:nvPr/>
          </p:nvSpPr>
          <p:spPr>
            <a:xfrm>
              <a:off x="-3035482" y="1320904"/>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
            <p:cNvSpPr/>
            <p:nvPr/>
          </p:nvSpPr>
          <p:spPr>
            <a:xfrm>
              <a:off x="-3047182" y="1322454"/>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
            <p:cNvSpPr/>
            <p:nvPr/>
          </p:nvSpPr>
          <p:spPr>
            <a:xfrm>
              <a:off x="-3021732" y="1326504"/>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
            <p:cNvSpPr/>
            <p:nvPr/>
          </p:nvSpPr>
          <p:spPr>
            <a:xfrm>
              <a:off x="-3078257" y="1337204"/>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
            <p:cNvSpPr/>
            <p:nvPr/>
          </p:nvSpPr>
          <p:spPr>
            <a:xfrm>
              <a:off x="-3024282" y="1337204"/>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
            <p:cNvSpPr/>
            <p:nvPr/>
          </p:nvSpPr>
          <p:spPr>
            <a:xfrm>
              <a:off x="-3025307" y="1337704"/>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
            <p:cNvSpPr/>
            <p:nvPr/>
          </p:nvSpPr>
          <p:spPr>
            <a:xfrm>
              <a:off x="-3087407" y="1343829"/>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
            <p:cNvSpPr/>
            <p:nvPr/>
          </p:nvSpPr>
          <p:spPr>
            <a:xfrm>
              <a:off x="-3052782" y="2206304"/>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
            <p:cNvSpPr/>
            <p:nvPr/>
          </p:nvSpPr>
          <p:spPr>
            <a:xfrm>
              <a:off x="-3246782" y="2229729"/>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
            <p:cNvSpPr/>
            <p:nvPr/>
          </p:nvSpPr>
          <p:spPr>
            <a:xfrm>
              <a:off x="-3246782" y="2270979"/>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
            <p:cNvSpPr/>
            <p:nvPr/>
          </p:nvSpPr>
          <p:spPr>
            <a:xfrm>
              <a:off x="-3286482" y="1665104"/>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
            <p:cNvSpPr/>
            <p:nvPr/>
          </p:nvSpPr>
          <p:spPr>
            <a:xfrm>
              <a:off x="-3267657" y="1799004"/>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
            <p:cNvSpPr/>
            <p:nvPr/>
          </p:nvSpPr>
          <p:spPr>
            <a:xfrm>
              <a:off x="-3043632" y="2292854"/>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
            <p:cNvSpPr/>
            <p:nvPr/>
          </p:nvSpPr>
          <p:spPr>
            <a:xfrm>
              <a:off x="-3222857" y="2374329"/>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
            <p:cNvSpPr/>
            <p:nvPr/>
          </p:nvSpPr>
          <p:spPr>
            <a:xfrm>
              <a:off x="-3194832" y="1442079"/>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
            <p:cNvSpPr/>
            <p:nvPr/>
          </p:nvSpPr>
          <p:spPr>
            <a:xfrm>
              <a:off x="-3175507" y="1417654"/>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
            <p:cNvSpPr/>
            <p:nvPr/>
          </p:nvSpPr>
          <p:spPr>
            <a:xfrm>
              <a:off x="-3073657" y="2084629"/>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
            <p:cNvSpPr/>
            <p:nvPr/>
          </p:nvSpPr>
          <p:spPr>
            <a:xfrm>
              <a:off x="-3150032" y="2414554"/>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
            <p:cNvSpPr/>
            <p:nvPr/>
          </p:nvSpPr>
          <p:spPr>
            <a:xfrm>
              <a:off x="-3227932" y="2363629"/>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
            <p:cNvSpPr/>
            <p:nvPr/>
          </p:nvSpPr>
          <p:spPr>
            <a:xfrm>
              <a:off x="-3104732" y="2440004"/>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
            <p:cNvSpPr/>
            <p:nvPr/>
          </p:nvSpPr>
          <p:spPr>
            <a:xfrm>
              <a:off x="-3039057" y="1597879"/>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
            <p:cNvSpPr/>
            <p:nvPr/>
          </p:nvSpPr>
          <p:spPr>
            <a:xfrm>
              <a:off x="-3081807" y="2442029"/>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
            <p:cNvSpPr/>
            <p:nvPr/>
          </p:nvSpPr>
          <p:spPr>
            <a:xfrm>
              <a:off x="-3248307" y="1461429"/>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
            <p:cNvSpPr/>
            <p:nvPr/>
          </p:nvSpPr>
          <p:spPr>
            <a:xfrm>
              <a:off x="-3088932" y="2451704"/>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
            <p:cNvSpPr/>
            <p:nvPr/>
          </p:nvSpPr>
          <p:spPr>
            <a:xfrm>
              <a:off x="-3104732" y="2455279"/>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
            <p:cNvSpPr/>
            <p:nvPr/>
          </p:nvSpPr>
          <p:spPr>
            <a:xfrm>
              <a:off x="-3050757" y="1349204"/>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
            <p:cNvSpPr/>
            <p:nvPr/>
          </p:nvSpPr>
          <p:spPr>
            <a:xfrm>
              <a:off x="-3052782" y="1372329"/>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
            <p:cNvSpPr/>
            <p:nvPr/>
          </p:nvSpPr>
          <p:spPr>
            <a:xfrm>
              <a:off x="-3151557" y="2390104"/>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
            <p:cNvSpPr/>
            <p:nvPr/>
          </p:nvSpPr>
          <p:spPr>
            <a:xfrm>
              <a:off x="-3115407" y="1381004"/>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
            <p:cNvSpPr/>
            <p:nvPr/>
          </p:nvSpPr>
          <p:spPr>
            <a:xfrm>
              <a:off x="-3107782" y="1429354"/>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
            <p:cNvSpPr/>
            <p:nvPr/>
          </p:nvSpPr>
          <p:spPr>
            <a:xfrm>
              <a:off x="-3105757" y="1426804"/>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
            <p:cNvSpPr/>
            <p:nvPr/>
          </p:nvSpPr>
          <p:spPr>
            <a:xfrm>
              <a:off x="-3121007" y="1400854"/>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
            <p:cNvSpPr/>
            <p:nvPr/>
          </p:nvSpPr>
          <p:spPr>
            <a:xfrm>
              <a:off x="-3113382" y="1421729"/>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6"/>
          <p:cNvGrpSpPr/>
          <p:nvPr/>
        </p:nvGrpSpPr>
        <p:grpSpPr>
          <a:xfrm>
            <a:off x="7136057" y="3984635"/>
            <a:ext cx="3449074" cy="3282693"/>
            <a:chOff x="-2254818" y="1339397"/>
            <a:chExt cx="3449074" cy="3282693"/>
          </a:xfrm>
        </p:grpSpPr>
        <p:sp>
          <p:nvSpPr>
            <p:cNvPr id="4808" name="Google Shape;4808;p6"/>
            <p:cNvSpPr/>
            <p:nvPr/>
          </p:nvSpPr>
          <p:spPr>
            <a:xfrm rot="-1565306">
              <a:off x="-1878951" y="1813570"/>
              <a:ext cx="2697341" cy="2334348"/>
            </a:xfrm>
            <a:custGeom>
              <a:avLst/>
              <a:gdLst/>
              <a:ahLst/>
              <a:cxnLst/>
              <a:rect l="l" t="t" r="r" b="b"/>
              <a:pathLst>
                <a:path w="30407" h="26315" extrusionOk="0">
                  <a:moveTo>
                    <a:pt x="10200" y="197"/>
                  </a:moveTo>
                  <a:lnTo>
                    <a:pt x="10200" y="197"/>
                  </a:lnTo>
                  <a:cubicBezTo>
                    <a:pt x="10199" y="197"/>
                    <a:pt x="10198" y="198"/>
                    <a:pt x="10197" y="199"/>
                  </a:cubicBezTo>
                  <a:lnTo>
                    <a:pt x="10221" y="199"/>
                  </a:lnTo>
                  <a:cubicBezTo>
                    <a:pt x="10214" y="199"/>
                    <a:pt x="10207" y="198"/>
                    <a:pt x="10200" y="197"/>
                  </a:cubicBezTo>
                  <a:close/>
                  <a:moveTo>
                    <a:pt x="10267" y="130"/>
                  </a:moveTo>
                  <a:cubicBezTo>
                    <a:pt x="10313" y="199"/>
                    <a:pt x="10360" y="246"/>
                    <a:pt x="10406" y="292"/>
                  </a:cubicBezTo>
                  <a:cubicBezTo>
                    <a:pt x="10360" y="338"/>
                    <a:pt x="10313" y="361"/>
                    <a:pt x="10267" y="408"/>
                  </a:cubicBezTo>
                  <a:cubicBezTo>
                    <a:pt x="10221" y="385"/>
                    <a:pt x="10174" y="385"/>
                    <a:pt x="10128" y="361"/>
                  </a:cubicBezTo>
                  <a:lnTo>
                    <a:pt x="10128" y="361"/>
                  </a:lnTo>
                  <a:cubicBezTo>
                    <a:pt x="10151" y="408"/>
                    <a:pt x="10174" y="431"/>
                    <a:pt x="10174" y="477"/>
                  </a:cubicBezTo>
                  <a:cubicBezTo>
                    <a:pt x="10168" y="484"/>
                    <a:pt x="10159" y="487"/>
                    <a:pt x="10149" y="487"/>
                  </a:cubicBezTo>
                  <a:cubicBezTo>
                    <a:pt x="10126" y="487"/>
                    <a:pt x="10098" y="471"/>
                    <a:pt x="10082" y="454"/>
                  </a:cubicBezTo>
                  <a:cubicBezTo>
                    <a:pt x="10082" y="431"/>
                    <a:pt x="10082" y="408"/>
                    <a:pt x="10082" y="385"/>
                  </a:cubicBezTo>
                  <a:cubicBezTo>
                    <a:pt x="10105" y="385"/>
                    <a:pt x="10105" y="385"/>
                    <a:pt x="10128" y="361"/>
                  </a:cubicBezTo>
                  <a:cubicBezTo>
                    <a:pt x="10128" y="338"/>
                    <a:pt x="10128" y="315"/>
                    <a:pt x="10105" y="269"/>
                  </a:cubicBezTo>
                  <a:cubicBezTo>
                    <a:pt x="10105" y="246"/>
                    <a:pt x="10082" y="222"/>
                    <a:pt x="10082" y="199"/>
                  </a:cubicBezTo>
                  <a:cubicBezTo>
                    <a:pt x="10097" y="184"/>
                    <a:pt x="10113" y="179"/>
                    <a:pt x="10128" y="179"/>
                  </a:cubicBezTo>
                  <a:cubicBezTo>
                    <a:pt x="10152" y="179"/>
                    <a:pt x="10176" y="191"/>
                    <a:pt x="10200" y="197"/>
                  </a:cubicBezTo>
                  <a:lnTo>
                    <a:pt x="10200" y="197"/>
                  </a:lnTo>
                  <a:cubicBezTo>
                    <a:pt x="10222" y="174"/>
                    <a:pt x="10245" y="152"/>
                    <a:pt x="10267" y="130"/>
                  </a:cubicBezTo>
                  <a:close/>
                  <a:moveTo>
                    <a:pt x="10290" y="686"/>
                  </a:moveTo>
                  <a:cubicBezTo>
                    <a:pt x="10313" y="709"/>
                    <a:pt x="10313" y="732"/>
                    <a:pt x="10313" y="732"/>
                  </a:cubicBezTo>
                  <a:cubicBezTo>
                    <a:pt x="10296" y="741"/>
                    <a:pt x="10286" y="746"/>
                    <a:pt x="10275" y="746"/>
                  </a:cubicBezTo>
                  <a:cubicBezTo>
                    <a:pt x="10258" y="746"/>
                    <a:pt x="10242" y="730"/>
                    <a:pt x="10197" y="686"/>
                  </a:cubicBezTo>
                  <a:close/>
                  <a:moveTo>
                    <a:pt x="9919" y="686"/>
                  </a:moveTo>
                  <a:cubicBezTo>
                    <a:pt x="9943" y="709"/>
                    <a:pt x="9943" y="709"/>
                    <a:pt x="9943" y="732"/>
                  </a:cubicBezTo>
                  <a:cubicBezTo>
                    <a:pt x="9919" y="755"/>
                    <a:pt x="9896" y="755"/>
                    <a:pt x="9873" y="755"/>
                  </a:cubicBezTo>
                  <a:cubicBezTo>
                    <a:pt x="9850" y="709"/>
                    <a:pt x="9873" y="709"/>
                    <a:pt x="9919" y="686"/>
                  </a:cubicBezTo>
                  <a:close/>
                  <a:moveTo>
                    <a:pt x="11217" y="671"/>
                  </a:moveTo>
                  <a:lnTo>
                    <a:pt x="11217" y="671"/>
                  </a:lnTo>
                  <a:cubicBezTo>
                    <a:pt x="11269" y="692"/>
                    <a:pt x="11292" y="717"/>
                    <a:pt x="11333" y="779"/>
                  </a:cubicBezTo>
                  <a:cubicBezTo>
                    <a:pt x="11287" y="779"/>
                    <a:pt x="11240" y="755"/>
                    <a:pt x="11217" y="755"/>
                  </a:cubicBezTo>
                  <a:lnTo>
                    <a:pt x="11217" y="671"/>
                  </a:lnTo>
                  <a:close/>
                  <a:moveTo>
                    <a:pt x="10777" y="871"/>
                  </a:moveTo>
                  <a:cubicBezTo>
                    <a:pt x="10823" y="894"/>
                    <a:pt x="10846" y="894"/>
                    <a:pt x="10800" y="964"/>
                  </a:cubicBezTo>
                  <a:cubicBezTo>
                    <a:pt x="10777" y="941"/>
                    <a:pt x="10754" y="941"/>
                    <a:pt x="10731" y="918"/>
                  </a:cubicBezTo>
                  <a:cubicBezTo>
                    <a:pt x="10754" y="894"/>
                    <a:pt x="10754" y="871"/>
                    <a:pt x="10777" y="871"/>
                  </a:cubicBezTo>
                  <a:close/>
                  <a:moveTo>
                    <a:pt x="11032" y="825"/>
                  </a:moveTo>
                  <a:cubicBezTo>
                    <a:pt x="11055" y="848"/>
                    <a:pt x="11078" y="894"/>
                    <a:pt x="11101" y="918"/>
                  </a:cubicBezTo>
                  <a:cubicBezTo>
                    <a:pt x="11125" y="987"/>
                    <a:pt x="11101" y="1010"/>
                    <a:pt x="11032" y="1033"/>
                  </a:cubicBezTo>
                  <a:cubicBezTo>
                    <a:pt x="11009" y="1010"/>
                    <a:pt x="10985" y="1010"/>
                    <a:pt x="10985" y="987"/>
                  </a:cubicBezTo>
                  <a:cubicBezTo>
                    <a:pt x="10985" y="918"/>
                    <a:pt x="10985" y="871"/>
                    <a:pt x="11009" y="825"/>
                  </a:cubicBezTo>
                  <a:close/>
                  <a:moveTo>
                    <a:pt x="11356" y="848"/>
                  </a:moveTo>
                  <a:cubicBezTo>
                    <a:pt x="11356" y="848"/>
                    <a:pt x="11379" y="848"/>
                    <a:pt x="11379" y="871"/>
                  </a:cubicBezTo>
                  <a:cubicBezTo>
                    <a:pt x="11333" y="941"/>
                    <a:pt x="11379" y="1010"/>
                    <a:pt x="11403" y="1080"/>
                  </a:cubicBezTo>
                  <a:cubicBezTo>
                    <a:pt x="11356" y="1080"/>
                    <a:pt x="11333" y="1057"/>
                    <a:pt x="11287" y="1033"/>
                  </a:cubicBezTo>
                  <a:lnTo>
                    <a:pt x="11194" y="1033"/>
                  </a:lnTo>
                  <a:cubicBezTo>
                    <a:pt x="11217" y="987"/>
                    <a:pt x="11217" y="941"/>
                    <a:pt x="11240" y="894"/>
                  </a:cubicBezTo>
                  <a:cubicBezTo>
                    <a:pt x="11287" y="894"/>
                    <a:pt x="11310" y="871"/>
                    <a:pt x="11356" y="848"/>
                  </a:cubicBezTo>
                  <a:close/>
                  <a:moveTo>
                    <a:pt x="10197" y="987"/>
                  </a:moveTo>
                  <a:cubicBezTo>
                    <a:pt x="10244" y="1033"/>
                    <a:pt x="10221" y="1057"/>
                    <a:pt x="10197" y="1103"/>
                  </a:cubicBezTo>
                  <a:cubicBezTo>
                    <a:pt x="10151" y="1057"/>
                    <a:pt x="10151" y="1057"/>
                    <a:pt x="10197" y="987"/>
                  </a:cubicBezTo>
                  <a:close/>
                  <a:moveTo>
                    <a:pt x="11495" y="1010"/>
                  </a:moveTo>
                  <a:cubicBezTo>
                    <a:pt x="11518" y="1033"/>
                    <a:pt x="11542" y="1080"/>
                    <a:pt x="11565" y="1103"/>
                  </a:cubicBezTo>
                  <a:cubicBezTo>
                    <a:pt x="11588" y="1103"/>
                    <a:pt x="11611" y="1080"/>
                    <a:pt x="11658" y="1080"/>
                  </a:cubicBezTo>
                  <a:cubicBezTo>
                    <a:pt x="11658" y="1103"/>
                    <a:pt x="11658" y="1126"/>
                    <a:pt x="11634" y="1149"/>
                  </a:cubicBezTo>
                  <a:cubicBezTo>
                    <a:pt x="11611" y="1173"/>
                    <a:pt x="11565" y="1173"/>
                    <a:pt x="11495" y="1173"/>
                  </a:cubicBezTo>
                  <a:cubicBezTo>
                    <a:pt x="11495" y="1103"/>
                    <a:pt x="11472" y="1057"/>
                    <a:pt x="11472" y="1010"/>
                  </a:cubicBezTo>
                  <a:close/>
                  <a:moveTo>
                    <a:pt x="9155" y="1219"/>
                  </a:moveTo>
                  <a:cubicBezTo>
                    <a:pt x="9155" y="1219"/>
                    <a:pt x="9178" y="1242"/>
                    <a:pt x="9201" y="1242"/>
                  </a:cubicBezTo>
                  <a:cubicBezTo>
                    <a:pt x="9178" y="1265"/>
                    <a:pt x="9155" y="1288"/>
                    <a:pt x="9131" y="1288"/>
                  </a:cubicBezTo>
                  <a:cubicBezTo>
                    <a:pt x="9108" y="1265"/>
                    <a:pt x="9131" y="1242"/>
                    <a:pt x="9155" y="1219"/>
                  </a:cubicBezTo>
                  <a:close/>
                  <a:moveTo>
                    <a:pt x="11228" y="1247"/>
                  </a:moveTo>
                  <a:cubicBezTo>
                    <a:pt x="11253" y="1247"/>
                    <a:pt x="11270" y="1285"/>
                    <a:pt x="11287" y="1335"/>
                  </a:cubicBezTo>
                  <a:lnTo>
                    <a:pt x="11194" y="1335"/>
                  </a:lnTo>
                  <a:lnTo>
                    <a:pt x="11194" y="1265"/>
                  </a:lnTo>
                  <a:cubicBezTo>
                    <a:pt x="11207" y="1252"/>
                    <a:pt x="11218" y="1247"/>
                    <a:pt x="11228" y="1247"/>
                  </a:cubicBezTo>
                  <a:close/>
                  <a:moveTo>
                    <a:pt x="10499" y="1103"/>
                  </a:moveTo>
                  <a:cubicBezTo>
                    <a:pt x="10522" y="1173"/>
                    <a:pt x="10545" y="1242"/>
                    <a:pt x="10545" y="1288"/>
                  </a:cubicBezTo>
                  <a:cubicBezTo>
                    <a:pt x="10545" y="1288"/>
                    <a:pt x="10522" y="1312"/>
                    <a:pt x="10522" y="1312"/>
                  </a:cubicBezTo>
                  <a:cubicBezTo>
                    <a:pt x="10509" y="1307"/>
                    <a:pt x="10496" y="1305"/>
                    <a:pt x="10484" y="1305"/>
                  </a:cubicBezTo>
                  <a:cubicBezTo>
                    <a:pt x="10435" y="1305"/>
                    <a:pt x="10397" y="1339"/>
                    <a:pt x="10360" y="1358"/>
                  </a:cubicBezTo>
                  <a:cubicBezTo>
                    <a:pt x="10360" y="1335"/>
                    <a:pt x="10360" y="1312"/>
                    <a:pt x="10360" y="1312"/>
                  </a:cubicBezTo>
                  <a:cubicBezTo>
                    <a:pt x="10406" y="1242"/>
                    <a:pt x="10452" y="1196"/>
                    <a:pt x="10499" y="1103"/>
                  </a:cubicBezTo>
                  <a:close/>
                  <a:moveTo>
                    <a:pt x="8761" y="1312"/>
                  </a:moveTo>
                  <a:cubicBezTo>
                    <a:pt x="8737" y="1358"/>
                    <a:pt x="8737" y="1381"/>
                    <a:pt x="8714" y="1404"/>
                  </a:cubicBezTo>
                  <a:cubicBezTo>
                    <a:pt x="8691" y="1358"/>
                    <a:pt x="8691" y="1335"/>
                    <a:pt x="8761" y="1312"/>
                  </a:cubicBezTo>
                  <a:close/>
                  <a:moveTo>
                    <a:pt x="11658" y="1335"/>
                  </a:moveTo>
                  <a:cubicBezTo>
                    <a:pt x="11727" y="1381"/>
                    <a:pt x="11727" y="1381"/>
                    <a:pt x="11658" y="1427"/>
                  </a:cubicBezTo>
                  <a:cubicBezTo>
                    <a:pt x="11658" y="1404"/>
                    <a:pt x="11658" y="1358"/>
                    <a:pt x="11658" y="1335"/>
                  </a:cubicBezTo>
                  <a:close/>
                  <a:moveTo>
                    <a:pt x="10267" y="1474"/>
                  </a:moveTo>
                  <a:cubicBezTo>
                    <a:pt x="10290" y="1520"/>
                    <a:pt x="10290" y="1520"/>
                    <a:pt x="10267" y="1567"/>
                  </a:cubicBezTo>
                  <a:cubicBezTo>
                    <a:pt x="10244" y="1543"/>
                    <a:pt x="10221" y="1543"/>
                    <a:pt x="10174" y="1520"/>
                  </a:cubicBezTo>
                  <a:cubicBezTo>
                    <a:pt x="10244" y="1497"/>
                    <a:pt x="10244" y="1497"/>
                    <a:pt x="10267" y="1474"/>
                  </a:cubicBezTo>
                  <a:close/>
                  <a:moveTo>
                    <a:pt x="10707" y="1775"/>
                  </a:moveTo>
                  <a:cubicBezTo>
                    <a:pt x="10731" y="1798"/>
                    <a:pt x="10731" y="1821"/>
                    <a:pt x="10754" y="1845"/>
                  </a:cubicBezTo>
                  <a:cubicBezTo>
                    <a:pt x="10731" y="1868"/>
                    <a:pt x="10707" y="1891"/>
                    <a:pt x="10684" y="1914"/>
                  </a:cubicBezTo>
                  <a:cubicBezTo>
                    <a:pt x="10661" y="1891"/>
                    <a:pt x="10638" y="1868"/>
                    <a:pt x="10615" y="1845"/>
                  </a:cubicBezTo>
                  <a:cubicBezTo>
                    <a:pt x="10638" y="1821"/>
                    <a:pt x="10661" y="1798"/>
                    <a:pt x="10707" y="1775"/>
                  </a:cubicBezTo>
                  <a:close/>
                  <a:moveTo>
                    <a:pt x="8042" y="1984"/>
                  </a:moveTo>
                  <a:cubicBezTo>
                    <a:pt x="8089" y="2007"/>
                    <a:pt x="8089" y="2007"/>
                    <a:pt x="8089" y="2053"/>
                  </a:cubicBezTo>
                  <a:cubicBezTo>
                    <a:pt x="8089" y="2076"/>
                    <a:pt x="8112" y="2076"/>
                    <a:pt x="8135" y="2100"/>
                  </a:cubicBezTo>
                  <a:cubicBezTo>
                    <a:pt x="8123" y="2111"/>
                    <a:pt x="8118" y="2117"/>
                    <a:pt x="8106" y="2117"/>
                  </a:cubicBezTo>
                  <a:cubicBezTo>
                    <a:pt x="8094" y="2117"/>
                    <a:pt x="8077" y="2111"/>
                    <a:pt x="8042" y="2100"/>
                  </a:cubicBezTo>
                  <a:cubicBezTo>
                    <a:pt x="8042" y="2076"/>
                    <a:pt x="8042" y="2030"/>
                    <a:pt x="8042" y="1984"/>
                  </a:cubicBezTo>
                  <a:close/>
                  <a:moveTo>
                    <a:pt x="10939" y="2030"/>
                  </a:moveTo>
                  <a:cubicBezTo>
                    <a:pt x="10962" y="2076"/>
                    <a:pt x="10962" y="2100"/>
                    <a:pt x="10916" y="2123"/>
                  </a:cubicBezTo>
                  <a:cubicBezTo>
                    <a:pt x="10893" y="2076"/>
                    <a:pt x="10893" y="2053"/>
                    <a:pt x="10939" y="2030"/>
                  </a:cubicBezTo>
                  <a:close/>
                  <a:moveTo>
                    <a:pt x="18703" y="2378"/>
                  </a:moveTo>
                  <a:cubicBezTo>
                    <a:pt x="18726" y="2401"/>
                    <a:pt x="18726" y="2401"/>
                    <a:pt x="18749" y="2447"/>
                  </a:cubicBezTo>
                  <a:cubicBezTo>
                    <a:pt x="18726" y="2447"/>
                    <a:pt x="18703" y="2470"/>
                    <a:pt x="18656" y="2470"/>
                  </a:cubicBezTo>
                  <a:cubicBezTo>
                    <a:pt x="18680" y="2424"/>
                    <a:pt x="18680" y="2401"/>
                    <a:pt x="18703" y="2378"/>
                  </a:cubicBezTo>
                  <a:close/>
                  <a:moveTo>
                    <a:pt x="19444" y="2262"/>
                  </a:moveTo>
                  <a:cubicBezTo>
                    <a:pt x="19421" y="2308"/>
                    <a:pt x="19421" y="2354"/>
                    <a:pt x="19421" y="2378"/>
                  </a:cubicBezTo>
                  <a:cubicBezTo>
                    <a:pt x="19305" y="2378"/>
                    <a:pt x="19259" y="2470"/>
                    <a:pt x="19143" y="2494"/>
                  </a:cubicBezTo>
                  <a:cubicBezTo>
                    <a:pt x="19143" y="2470"/>
                    <a:pt x="19143" y="2447"/>
                    <a:pt x="19120" y="2401"/>
                  </a:cubicBezTo>
                  <a:cubicBezTo>
                    <a:pt x="19213" y="2354"/>
                    <a:pt x="19282" y="2308"/>
                    <a:pt x="19352" y="2262"/>
                  </a:cubicBezTo>
                  <a:close/>
                  <a:moveTo>
                    <a:pt x="19131" y="2219"/>
                  </a:moveTo>
                  <a:cubicBezTo>
                    <a:pt x="19149" y="2219"/>
                    <a:pt x="19168" y="2224"/>
                    <a:pt x="19189" y="2239"/>
                  </a:cubicBezTo>
                  <a:cubicBezTo>
                    <a:pt x="19166" y="2262"/>
                    <a:pt x="19189" y="2308"/>
                    <a:pt x="19166" y="2308"/>
                  </a:cubicBezTo>
                  <a:cubicBezTo>
                    <a:pt x="19097" y="2354"/>
                    <a:pt x="19050" y="2401"/>
                    <a:pt x="19027" y="2447"/>
                  </a:cubicBezTo>
                  <a:cubicBezTo>
                    <a:pt x="19027" y="2470"/>
                    <a:pt x="19004" y="2470"/>
                    <a:pt x="19004" y="2470"/>
                  </a:cubicBezTo>
                  <a:cubicBezTo>
                    <a:pt x="19004" y="2494"/>
                    <a:pt x="19004" y="2517"/>
                    <a:pt x="19027" y="2540"/>
                  </a:cubicBezTo>
                  <a:cubicBezTo>
                    <a:pt x="18981" y="2563"/>
                    <a:pt x="18911" y="2586"/>
                    <a:pt x="18865" y="2609"/>
                  </a:cubicBezTo>
                  <a:cubicBezTo>
                    <a:pt x="18842" y="2609"/>
                    <a:pt x="18819" y="2586"/>
                    <a:pt x="18795" y="2586"/>
                  </a:cubicBezTo>
                  <a:cubicBezTo>
                    <a:pt x="18772" y="2609"/>
                    <a:pt x="18749" y="2656"/>
                    <a:pt x="18749" y="2679"/>
                  </a:cubicBezTo>
                  <a:lnTo>
                    <a:pt x="18703" y="2679"/>
                  </a:lnTo>
                  <a:cubicBezTo>
                    <a:pt x="18680" y="2656"/>
                    <a:pt x="18633" y="2633"/>
                    <a:pt x="18610" y="2633"/>
                  </a:cubicBezTo>
                  <a:cubicBezTo>
                    <a:pt x="18610" y="2586"/>
                    <a:pt x="18610" y="2540"/>
                    <a:pt x="18633" y="2494"/>
                  </a:cubicBezTo>
                  <a:cubicBezTo>
                    <a:pt x="18656" y="2517"/>
                    <a:pt x="18680" y="2517"/>
                    <a:pt x="18703" y="2540"/>
                  </a:cubicBezTo>
                  <a:cubicBezTo>
                    <a:pt x="18749" y="2494"/>
                    <a:pt x="18795" y="2447"/>
                    <a:pt x="18842" y="2424"/>
                  </a:cubicBezTo>
                  <a:cubicBezTo>
                    <a:pt x="18888" y="2401"/>
                    <a:pt x="18958" y="2378"/>
                    <a:pt x="19004" y="2354"/>
                  </a:cubicBezTo>
                  <a:cubicBezTo>
                    <a:pt x="19027" y="2331"/>
                    <a:pt x="19027" y="2308"/>
                    <a:pt x="19027" y="2262"/>
                  </a:cubicBezTo>
                  <a:cubicBezTo>
                    <a:pt x="19059" y="2246"/>
                    <a:pt x="19091" y="2219"/>
                    <a:pt x="19131" y="2219"/>
                  </a:cubicBezTo>
                  <a:close/>
                  <a:moveTo>
                    <a:pt x="18031" y="2656"/>
                  </a:moveTo>
                  <a:cubicBezTo>
                    <a:pt x="18031" y="2679"/>
                    <a:pt x="18054" y="2702"/>
                    <a:pt x="18054" y="2702"/>
                  </a:cubicBezTo>
                  <a:cubicBezTo>
                    <a:pt x="18039" y="2746"/>
                    <a:pt x="18015" y="2762"/>
                    <a:pt x="17988" y="2762"/>
                  </a:cubicBezTo>
                  <a:cubicBezTo>
                    <a:pt x="17972" y="2762"/>
                    <a:pt x="17955" y="2757"/>
                    <a:pt x="17938" y="2748"/>
                  </a:cubicBezTo>
                  <a:cubicBezTo>
                    <a:pt x="17961" y="2702"/>
                    <a:pt x="17984" y="2679"/>
                    <a:pt x="18031" y="2656"/>
                  </a:cubicBezTo>
                  <a:close/>
                  <a:moveTo>
                    <a:pt x="14925" y="2609"/>
                  </a:moveTo>
                  <a:cubicBezTo>
                    <a:pt x="14995" y="2609"/>
                    <a:pt x="14972" y="2679"/>
                    <a:pt x="15018" y="2702"/>
                  </a:cubicBezTo>
                  <a:cubicBezTo>
                    <a:pt x="15041" y="2725"/>
                    <a:pt x="15087" y="2725"/>
                    <a:pt x="15111" y="2748"/>
                  </a:cubicBezTo>
                  <a:cubicBezTo>
                    <a:pt x="15091" y="2758"/>
                    <a:pt x="15080" y="2764"/>
                    <a:pt x="15060" y="2764"/>
                  </a:cubicBezTo>
                  <a:cubicBezTo>
                    <a:pt x="15032" y="2764"/>
                    <a:pt x="14987" y="2752"/>
                    <a:pt x="14879" y="2725"/>
                  </a:cubicBezTo>
                  <a:cubicBezTo>
                    <a:pt x="14879" y="2679"/>
                    <a:pt x="14902" y="2656"/>
                    <a:pt x="14902" y="2633"/>
                  </a:cubicBezTo>
                  <a:cubicBezTo>
                    <a:pt x="14902" y="2609"/>
                    <a:pt x="14925" y="2609"/>
                    <a:pt x="14925" y="2609"/>
                  </a:cubicBezTo>
                  <a:close/>
                  <a:moveTo>
                    <a:pt x="18564" y="2656"/>
                  </a:moveTo>
                  <a:cubicBezTo>
                    <a:pt x="18517" y="2748"/>
                    <a:pt x="18448" y="2772"/>
                    <a:pt x="18402" y="2818"/>
                  </a:cubicBezTo>
                  <a:cubicBezTo>
                    <a:pt x="18402" y="2818"/>
                    <a:pt x="18402" y="2818"/>
                    <a:pt x="18378" y="2795"/>
                  </a:cubicBezTo>
                  <a:cubicBezTo>
                    <a:pt x="18402" y="2772"/>
                    <a:pt x="18425" y="2748"/>
                    <a:pt x="18425" y="2725"/>
                  </a:cubicBezTo>
                  <a:cubicBezTo>
                    <a:pt x="18448" y="2702"/>
                    <a:pt x="18471" y="2679"/>
                    <a:pt x="18471" y="2656"/>
                  </a:cubicBezTo>
                  <a:close/>
                  <a:moveTo>
                    <a:pt x="16061" y="2818"/>
                  </a:moveTo>
                  <a:cubicBezTo>
                    <a:pt x="16084" y="2888"/>
                    <a:pt x="16084" y="2934"/>
                    <a:pt x="16107" y="2980"/>
                  </a:cubicBezTo>
                  <a:cubicBezTo>
                    <a:pt x="16084" y="2980"/>
                    <a:pt x="16084" y="3003"/>
                    <a:pt x="16061" y="3003"/>
                  </a:cubicBezTo>
                  <a:cubicBezTo>
                    <a:pt x="16014" y="3003"/>
                    <a:pt x="16014" y="2911"/>
                    <a:pt x="16061" y="2818"/>
                  </a:cubicBezTo>
                  <a:close/>
                  <a:moveTo>
                    <a:pt x="18935" y="2772"/>
                  </a:moveTo>
                  <a:cubicBezTo>
                    <a:pt x="18958" y="2818"/>
                    <a:pt x="19004" y="2864"/>
                    <a:pt x="19027" y="2888"/>
                  </a:cubicBezTo>
                  <a:cubicBezTo>
                    <a:pt x="19004" y="2957"/>
                    <a:pt x="18935" y="2980"/>
                    <a:pt x="18888" y="3003"/>
                  </a:cubicBezTo>
                  <a:cubicBezTo>
                    <a:pt x="18865" y="2957"/>
                    <a:pt x="18842" y="2934"/>
                    <a:pt x="18819" y="2888"/>
                  </a:cubicBezTo>
                  <a:cubicBezTo>
                    <a:pt x="18865" y="2841"/>
                    <a:pt x="18888" y="2818"/>
                    <a:pt x="18935" y="2772"/>
                  </a:cubicBezTo>
                  <a:close/>
                  <a:moveTo>
                    <a:pt x="17938" y="2748"/>
                  </a:moveTo>
                  <a:cubicBezTo>
                    <a:pt x="17938" y="2772"/>
                    <a:pt x="17938" y="2795"/>
                    <a:pt x="17915" y="2795"/>
                  </a:cubicBezTo>
                  <a:cubicBezTo>
                    <a:pt x="17938" y="2818"/>
                    <a:pt x="17961" y="2841"/>
                    <a:pt x="17984" y="2864"/>
                  </a:cubicBezTo>
                  <a:cubicBezTo>
                    <a:pt x="17984" y="2957"/>
                    <a:pt x="17915" y="2980"/>
                    <a:pt x="17868" y="3050"/>
                  </a:cubicBezTo>
                  <a:cubicBezTo>
                    <a:pt x="17845" y="3027"/>
                    <a:pt x="17822" y="3027"/>
                    <a:pt x="17799" y="3027"/>
                  </a:cubicBezTo>
                  <a:cubicBezTo>
                    <a:pt x="17776" y="3003"/>
                    <a:pt x="17753" y="2980"/>
                    <a:pt x="17706" y="2957"/>
                  </a:cubicBezTo>
                  <a:cubicBezTo>
                    <a:pt x="17799" y="2888"/>
                    <a:pt x="17822" y="2772"/>
                    <a:pt x="17938" y="2748"/>
                  </a:cubicBezTo>
                  <a:close/>
                  <a:moveTo>
                    <a:pt x="24473" y="2957"/>
                  </a:moveTo>
                  <a:lnTo>
                    <a:pt x="24520" y="3003"/>
                  </a:lnTo>
                  <a:cubicBezTo>
                    <a:pt x="24497" y="3003"/>
                    <a:pt x="24497" y="3027"/>
                    <a:pt x="24497" y="3050"/>
                  </a:cubicBezTo>
                  <a:cubicBezTo>
                    <a:pt x="24473" y="3027"/>
                    <a:pt x="24450" y="3027"/>
                    <a:pt x="24427" y="3003"/>
                  </a:cubicBezTo>
                  <a:cubicBezTo>
                    <a:pt x="24427" y="2980"/>
                    <a:pt x="24450" y="2980"/>
                    <a:pt x="24473" y="2957"/>
                  </a:cubicBezTo>
                  <a:close/>
                  <a:moveTo>
                    <a:pt x="16385" y="2980"/>
                  </a:moveTo>
                  <a:cubicBezTo>
                    <a:pt x="16432" y="3003"/>
                    <a:pt x="16432" y="3027"/>
                    <a:pt x="16432" y="3073"/>
                  </a:cubicBezTo>
                  <a:cubicBezTo>
                    <a:pt x="16399" y="3089"/>
                    <a:pt x="16354" y="3106"/>
                    <a:pt x="16307" y="3106"/>
                  </a:cubicBezTo>
                  <a:cubicBezTo>
                    <a:pt x="16287" y="3106"/>
                    <a:pt x="16267" y="3103"/>
                    <a:pt x="16246" y="3096"/>
                  </a:cubicBezTo>
                  <a:cubicBezTo>
                    <a:pt x="16293" y="3050"/>
                    <a:pt x="16339" y="3003"/>
                    <a:pt x="16385" y="2980"/>
                  </a:cubicBezTo>
                  <a:close/>
                  <a:moveTo>
                    <a:pt x="24334" y="2980"/>
                  </a:moveTo>
                  <a:cubicBezTo>
                    <a:pt x="24358" y="3027"/>
                    <a:pt x="24404" y="3050"/>
                    <a:pt x="24450" y="3096"/>
                  </a:cubicBezTo>
                  <a:cubicBezTo>
                    <a:pt x="24427" y="3119"/>
                    <a:pt x="24404" y="3142"/>
                    <a:pt x="24404" y="3166"/>
                  </a:cubicBezTo>
                  <a:cubicBezTo>
                    <a:pt x="24358" y="3119"/>
                    <a:pt x="24311" y="3050"/>
                    <a:pt x="24288" y="3003"/>
                  </a:cubicBezTo>
                  <a:cubicBezTo>
                    <a:pt x="24288" y="3003"/>
                    <a:pt x="24311" y="2980"/>
                    <a:pt x="24334" y="2980"/>
                  </a:cubicBezTo>
                  <a:close/>
                  <a:moveTo>
                    <a:pt x="24728" y="2934"/>
                  </a:moveTo>
                  <a:cubicBezTo>
                    <a:pt x="24752" y="2957"/>
                    <a:pt x="24752" y="2980"/>
                    <a:pt x="24752" y="3003"/>
                  </a:cubicBezTo>
                  <a:cubicBezTo>
                    <a:pt x="24682" y="3050"/>
                    <a:pt x="24636" y="3142"/>
                    <a:pt x="24520" y="3166"/>
                  </a:cubicBezTo>
                  <a:cubicBezTo>
                    <a:pt x="24520" y="3142"/>
                    <a:pt x="24520" y="3119"/>
                    <a:pt x="24520" y="3073"/>
                  </a:cubicBezTo>
                  <a:cubicBezTo>
                    <a:pt x="24589" y="3050"/>
                    <a:pt x="24636" y="2957"/>
                    <a:pt x="24728" y="2934"/>
                  </a:cubicBezTo>
                  <a:close/>
                  <a:moveTo>
                    <a:pt x="5748" y="3166"/>
                  </a:moveTo>
                  <a:cubicBezTo>
                    <a:pt x="5725" y="3189"/>
                    <a:pt x="5702" y="3212"/>
                    <a:pt x="5678" y="3235"/>
                  </a:cubicBezTo>
                  <a:cubicBezTo>
                    <a:pt x="5678" y="3212"/>
                    <a:pt x="5678" y="3189"/>
                    <a:pt x="5655" y="3166"/>
                  </a:cubicBezTo>
                  <a:close/>
                  <a:moveTo>
                    <a:pt x="24705" y="3166"/>
                  </a:moveTo>
                  <a:cubicBezTo>
                    <a:pt x="24705" y="3166"/>
                    <a:pt x="24728" y="3166"/>
                    <a:pt x="24728" y="3189"/>
                  </a:cubicBezTo>
                  <a:cubicBezTo>
                    <a:pt x="24714" y="3217"/>
                    <a:pt x="24700" y="3237"/>
                    <a:pt x="24674" y="3237"/>
                  </a:cubicBezTo>
                  <a:cubicBezTo>
                    <a:pt x="24659" y="3237"/>
                    <a:pt x="24639" y="3230"/>
                    <a:pt x="24612" y="3212"/>
                  </a:cubicBezTo>
                  <a:cubicBezTo>
                    <a:pt x="24636" y="3189"/>
                    <a:pt x="24659" y="3189"/>
                    <a:pt x="24705" y="3166"/>
                  </a:cubicBezTo>
                  <a:close/>
                  <a:moveTo>
                    <a:pt x="23424" y="3216"/>
                  </a:moveTo>
                  <a:cubicBezTo>
                    <a:pt x="23440" y="3216"/>
                    <a:pt x="23457" y="3222"/>
                    <a:pt x="23477" y="3235"/>
                  </a:cubicBezTo>
                  <a:cubicBezTo>
                    <a:pt x="23477" y="3297"/>
                    <a:pt x="23456" y="3328"/>
                    <a:pt x="23408" y="3328"/>
                  </a:cubicBezTo>
                  <a:cubicBezTo>
                    <a:pt x="23384" y="3328"/>
                    <a:pt x="23353" y="3320"/>
                    <a:pt x="23315" y="3305"/>
                  </a:cubicBezTo>
                  <a:cubicBezTo>
                    <a:pt x="23348" y="3255"/>
                    <a:pt x="23381" y="3216"/>
                    <a:pt x="23424" y="3216"/>
                  </a:cubicBezTo>
                  <a:close/>
                  <a:moveTo>
                    <a:pt x="4659" y="3166"/>
                  </a:moveTo>
                  <a:cubicBezTo>
                    <a:pt x="4682" y="3189"/>
                    <a:pt x="4705" y="3189"/>
                    <a:pt x="4705" y="3212"/>
                  </a:cubicBezTo>
                  <a:cubicBezTo>
                    <a:pt x="4705" y="3235"/>
                    <a:pt x="4705" y="3281"/>
                    <a:pt x="4705" y="3328"/>
                  </a:cubicBezTo>
                  <a:cubicBezTo>
                    <a:pt x="4682" y="3328"/>
                    <a:pt x="4659" y="3328"/>
                    <a:pt x="4635" y="3351"/>
                  </a:cubicBezTo>
                  <a:cubicBezTo>
                    <a:pt x="4589" y="3235"/>
                    <a:pt x="4589" y="3235"/>
                    <a:pt x="4659" y="3166"/>
                  </a:cubicBezTo>
                  <a:close/>
                  <a:moveTo>
                    <a:pt x="23845" y="3171"/>
                  </a:moveTo>
                  <a:cubicBezTo>
                    <a:pt x="23859" y="3171"/>
                    <a:pt x="23871" y="3177"/>
                    <a:pt x="23871" y="3189"/>
                  </a:cubicBezTo>
                  <a:cubicBezTo>
                    <a:pt x="23917" y="3235"/>
                    <a:pt x="23964" y="3281"/>
                    <a:pt x="23964" y="3374"/>
                  </a:cubicBezTo>
                  <a:cubicBezTo>
                    <a:pt x="23940" y="3351"/>
                    <a:pt x="23917" y="3351"/>
                    <a:pt x="23894" y="3328"/>
                  </a:cubicBezTo>
                  <a:cubicBezTo>
                    <a:pt x="23894" y="3351"/>
                    <a:pt x="23871" y="3351"/>
                    <a:pt x="23871" y="3374"/>
                  </a:cubicBezTo>
                  <a:cubicBezTo>
                    <a:pt x="23825" y="3305"/>
                    <a:pt x="23825" y="3235"/>
                    <a:pt x="23801" y="3189"/>
                  </a:cubicBezTo>
                  <a:cubicBezTo>
                    <a:pt x="23813" y="3177"/>
                    <a:pt x="23830" y="3171"/>
                    <a:pt x="23845" y="3171"/>
                  </a:cubicBezTo>
                  <a:close/>
                  <a:moveTo>
                    <a:pt x="18517" y="3281"/>
                  </a:moveTo>
                  <a:cubicBezTo>
                    <a:pt x="18587" y="3328"/>
                    <a:pt x="18564" y="3374"/>
                    <a:pt x="18541" y="3397"/>
                  </a:cubicBezTo>
                  <a:lnTo>
                    <a:pt x="18517" y="3397"/>
                  </a:lnTo>
                  <a:cubicBezTo>
                    <a:pt x="18517" y="3397"/>
                    <a:pt x="18494" y="3374"/>
                    <a:pt x="18494" y="3374"/>
                  </a:cubicBezTo>
                  <a:cubicBezTo>
                    <a:pt x="18494" y="3351"/>
                    <a:pt x="18517" y="3305"/>
                    <a:pt x="18517" y="3281"/>
                  </a:cubicBezTo>
                  <a:close/>
                  <a:moveTo>
                    <a:pt x="19200" y="3359"/>
                  </a:moveTo>
                  <a:cubicBezTo>
                    <a:pt x="19213" y="3359"/>
                    <a:pt x="19230" y="3365"/>
                    <a:pt x="19259" y="3374"/>
                  </a:cubicBezTo>
                  <a:cubicBezTo>
                    <a:pt x="19236" y="3397"/>
                    <a:pt x="19236" y="3421"/>
                    <a:pt x="19213" y="3444"/>
                  </a:cubicBezTo>
                  <a:cubicBezTo>
                    <a:pt x="19189" y="3421"/>
                    <a:pt x="19166" y="3397"/>
                    <a:pt x="19143" y="3397"/>
                  </a:cubicBezTo>
                  <a:cubicBezTo>
                    <a:pt x="19170" y="3370"/>
                    <a:pt x="19182" y="3359"/>
                    <a:pt x="19200" y="3359"/>
                  </a:cubicBezTo>
                  <a:close/>
                  <a:moveTo>
                    <a:pt x="23662" y="3421"/>
                  </a:moveTo>
                  <a:cubicBezTo>
                    <a:pt x="23662" y="3467"/>
                    <a:pt x="23662" y="3490"/>
                    <a:pt x="23616" y="3490"/>
                  </a:cubicBezTo>
                  <a:cubicBezTo>
                    <a:pt x="23593" y="3467"/>
                    <a:pt x="23616" y="3444"/>
                    <a:pt x="23662" y="3421"/>
                  </a:cubicBezTo>
                  <a:close/>
                  <a:moveTo>
                    <a:pt x="24265" y="3142"/>
                  </a:moveTo>
                  <a:cubicBezTo>
                    <a:pt x="24381" y="3212"/>
                    <a:pt x="24381" y="3212"/>
                    <a:pt x="24334" y="3305"/>
                  </a:cubicBezTo>
                  <a:cubicBezTo>
                    <a:pt x="24358" y="3351"/>
                    <a:pt x="24381" y="3374"/>
                    <a:pt x="24427" y="3421"/>
                  </a:cubicBezTo>
                  <a:cubicBezTo>
                    <a:pt x="24404" y="3513"/>
                    <a:pt x="24404" y="3513"/>
                    <a:pt x="24358" y="3560"/>
                  </a:cubicBezTo>
                  <a:cubicBezTo>
                    <a:pt x="24334" y="3560"/>
                    <a:pt x="24311" y="3560"/>
                    <a:pt x="24311" y="3536"/>
                  </a:cubicBezTo>
                  <a:cubicBezTo>
                    <a:pt x="24311" y="3513"/>
                    <a:pt x="24334" y="3467"/>
                    <a:pt x="24334" y="3444"/>
                  </a:cubicBezTo>
                  <a:cubicBezTo>
                    <a:pt x="24334" y="3397"/>
                    <a:pt x="24334" y="3351"/>
                    <a:pt x="24334" y="3305"/>
                  </a:cubicBezTo>
                  <a:lnTo>
                    <a:pt x="24242" y="3305"/>
                  </a:lnTo>
                  <a:cubicBezTo>
                    <a:pt x="24218" y="3328"/>
                    <a:pt x="24218" y="3351"/>
                    <a:pt x="24195" y="3374"/>
                  </a:cubicBezTo>
                  <a:cubicBezTo>
                    <a:pt x="24172" y="3374"/>
                    <a:pt x="24126" y="3351"/>
                    <a:pt x="24103" y="3351"/>
                  </a:cubicBezTo>
                  <a:cubicBezTo>
                    <a:pt x="24103" y="3328"/>
                    <a:pt x="24103" y="3305"/>
                    <a:pt x="24103" y="3258"/>
                  </a:cubicBezTo>
                  <a:cubicBezTo>
                    <a:pt x="24172" y="3212"/>
                    <a:pt x="24218" y="3166"/>
                    <a:pt x="24265" y="3142"/>
                  </a:cubicBezTo>
                  <a:close/>
                  <a:moveTo>
                    <a:pt x="24891" y="3536"/>
                  </a:moveTo>
                  <a:cubicBezTo>
                    <a:pt x="24891" y="3560"/>
                    <a:pt x="24914" y="3583"/>
                    <a:pt x="24937" y="3606"/>
                  </a:cubicBezTo>
                  <a:cubicBezTo>
                    <a:pt x="24911" y="3614"/>
                    <a:pt x="24895" y="3620"/>
                    <a:pt x="24884" y="3620"/>
                  </a:cubicBezTo>
                  <a:cubicBezTo>
                    <a:pt x="24864" y="3620"/>
                    <a:pt x="24859" y="3604"/>
                    <a:pt x="24844" y="3560"/>
                  </a:cubicBezTo>
                  <a:cubicBezTo>
                    <a:pt x="24844" y="3560"/>
                    <a:pt x="24867" y="3536"/>
                    <a:pt x="24891" y="3536"/>
                  </a:cubicBezTo>
                  <a:close/>
                  <a:moveTo>
                    <a:pt x="23593" y="3536"/>
                  </a:moveTo>
                  <a:cubicBezTo>
                    <a:pt x="23616" y="3536"/>
                    <a:pt x="23616" y="3536"/>
                    <a:pt x="23639" y="3560"/>
                  </a:cubicBezTo>
                  <a:cubicBezTo>
                    <a:pt x="23639" y="3560"/>
                    <a:pt x="23662" y="3583"/>
                    <a:pt x="23639" y="3583"/>
                  </a:cubicBezTo>
                  <a:cubicBezTo>
                    <a:pt x="23639" y="3629"/>
                    <a:pt x="23616" y="3652"/>
                    <a:pt x="23593" y="3675"/>
                  </a:cubicBezTo>
                  <a:cubicBezTo>
                    <a:pt x="23570" y="3652"/>
                    <a:pt x="23546" y="3652"/>
                    <a:pt x="23523" y="3629"/>
                  </a:cubicBezTo>
                  <a:cubicBezTo>
                    <a:pt x="23523" y="3629"/>
                    <a:pt x="23500" y="3652"/>
                    <a:pt x="23500" y="3652"/>
                  </a:cubicBezTo>
                  <a:cubicBezTo>
                    <a:pt x="23500" y="3629"/>
                    <a:pt x="23477" y="3606"/>
                    <a:pt x="23500" y="3583"/>
                  </a:cubicBezTo>
                  <a:cubicBezTo>
                    <a:pt x="23500" y="3560"/>
                    <a:pt x="23523" y="3560"/>
                    <a:pt x="23523" y="3536"/>
                  </a:cubicBezTo>
                  <a:close/>
                  <a:moveTo>
                    <a:pt x="22735" y="3629"/>
                  </a:moveTo>
                  <a:lnTo>
                    <a:pt x="22735" y="3629"/>
                  </a:lnTo>
                  <a:cubicBezTo>
                    <a:pt x="22782" y="3652"/>
                    <a:pt x="22805" y="3652"/>
                    <a:pt x="22851" y="3675"/>
                  </a:cubicBezTo>
                  <a:cubicBezTo>
                    <a:pt x="22828" y="3699"/>
                    <a:pt x="22828" y="3699"/>
                    <a:pt x="22805" y="3722"/>
                  </a:cubicBezTo>
                  <a:cubicBezTo>
                    <a:pt x="22782" y="3699"/>
                    <a:pt x="22758" y="3675"/>
                    <a:pt x="22735" y="3629"/>
                  </a:cubicBezTo>
                  <a:close/>
                  <a:moveTo>
                    <a:pt x="3894" y="3722"/>
                  </a:moveTo>
                  <a:cubicBezTo>
                    <a:pt x="3917" y="3745"/>
                    <a:pt x="3940" y="3745"/>
                    <a:pt x="3963" y="3745"/>
                  </a:cubicBezTo>
                  <a:cubicBezTo>
                    <a:pt x="3963" y="3768"/>
                    <a:pt x="3963" y="3791"/>
                    <a:pt x="3987" y="3791"/>
                  </a:cubicBezTo>
                  <a:cubicBezTo>
                    <a:pt x="3963" y="3815"/>
                    <a:pt x="3940" y="3815"/>
                    <a:pt x="3940" y="3815"/>
                  </a:cubicBezTo>
                  <a:cubicBezTo>
                    <a:pt x="3917" y="3791"/>
                    <a:pt x="3894" y="3768"/>
                    <a:pt x="3894" y="3745"/>
                  </a:cubicBezTo>
                  <a:cubicBezTo>
                    <a:pt x="3894" y="3745"/>
                    <a:pt x="3894" y="3745"/>
                    <a:pt x="3894" y="3722"/>
                  </a:cubicBezTo>
                  <a:close/>
                  <a:moveTo>
                    <a:pt x="23268" y="3583"/>
                  </a:moveTo>
                  <a:cubicBezTo>
                    <a:pt x="23291" y="3652"/>
                    <a:pt x="23199" y="3629"/>
                    <a:pt x="23222" y="3699"/>
                  </a:cubicBezTo>
                  <a:cubicBezTo>
                    <a:pt x="23245" y="3722"/>
                    <a:pt x="23291" y="3745"/>
                    <a:pt x="23338" y="3768"/>
                  </a:cubicBezTo>
                  <a:cubicBezTo>
                    <a:pt x="23291" y="3791"/>
                    <a:pt x="23268" y="3815"/>
                    <a:pt x="23245" y="3838"/>
                  </a:cubicBezTo>
                  <a:cubicBezTo>
                    <a:pt x="23199" y="3791"/>
                    <a:pt x="23176" y="3768"/>
                    <a:pt x="23106" y="3745"/>
                  </a:cubicBezTo>
                  <a:cubicBezTo>
                    <a:pt x="23129" y="3722"/>
                    <a:pt x="23152" y="3699"/>
                    <a:pt x="23152" y="3675"/>
                  </a:cubicBezTo>
                  <a:cubicBezTo>
                    <a:pt x="23176" y="3652"/>
                    <a:pt x="23176" y="3629"/>
                    <a:pt x="23176" y="3606"/>
                  </a:cubicBezTo>
                  <a:lnTo>
                    <a:pt x="23222" y="3606"/>
                  </a:lnTo>
                  <a:cubicBezTo>
                    <a:pt x="23245" y="3583"/>
                    <a:pt x="23245" y="3583"/>
                    <a:pt x="23268" y="3583"/>
                  </a:cubicBezTo>
                  <a:close/>
                  <a:moveTo>
                    <a:pt x="25692" y="3782"/>
                  </a:moveTo>
                  <a:cubicBezTo>
                    <a:pt x="25702" y="3782"/>
                    <a:pt x="25712" y="3785"/>
                    <a:pt x="25725" y="3791"/>
                  </a:cubicBezTo>
                  <a:cubicBezTo>
                    <a:pt x="25708" y="3825"/>
                    <a:pt x="25691" y="3847"/>
                    <a:pt x="25665" y="3847"/>
                  </a:cubicBezTo>
                  <a:cubicBezTo>
                    <a:pt x="25655" y="3847"/>
                    <a:pt x="25645" y="3844"/>
                    <a:pt x="25632" y="3838"/>
                  </a:cubicBezTo>
                  <a:cubicBezTo>
                    <a:pt x="25649" y="3804"/>
                    <a:pt x="25666" y="3782"/>
                    <a:pt x="25692" y="3782"/>
                  </a:cubicBezTo>
                  <a:close/>
                  <a:moveTo>
                    <a:pt x="24520" y="3815"/>
                  </a:moveTo>
                  <a:cubicBezTo>
                    <a:pt x="24543" y="3861"/>
                    <a:pt x="24497" y="3884"/>
                    <a:pt x="24450" y="3907"/>
                  </a:cubicBezTo>
                  <a:cubicBezTo>
                    <a:pt x="24450" y="3838"/>
                    <a:pt x="24473" y="3815"/>
                    <a:pt x="24520" y="3815"/>
                  </a:cubicBezTo>
                  <a:close/>
                  <a:moveTo>
                    <a:pt x="24659" y="3815"/>
                  </a:moveTo>
                  <a:cubicBezTo>
                    <a:pt x="24682" y="3838"/>
                    <a:pt x="24705" y="3838"/>
                    <a:pt x="24728" y="3861"/>
                  </a:cubicBezTo>
                  <a:cubicBezTo>
                    <a:pt x="24714" y="3890"/>
                    <a:pt x="24700" y="3909"/>
                    <a:pt x="24685" y="3909"/>
                  </a:cubicBezTo>
                  <a:cubicBezTo>
                    <a:pt x="24677" y="3909"/>
                    <a:pt x="24668" y="3902"/>
                    <a:pt x="24659" y="3884"/>
                  </a:cubicBezTo>
                  <a:cubicBezTo>
                    <a:pt x="24659" y="3884"/>
                    <a:pt x="24659" y="3861"/>
                    <a:pt x="24659" y="3815"/>
                  </a:cubicBezTo>
                  <a:close/>
                  <a:moveTo>
                    <a:pt x="22693" y="3799"/>
                  </a:moveTo>
                  <a:cubicBezTo>
                    <a:pt x="22712" y="3799"/>
                    <a:pt x="22712" y="3838"/>
                    <a:pt x="22712" y="3838"/>
                  </a:cubicBezTo>
                  <a:lnTo>
                    <a:pt x="22851" y="3838"/>
                  </a:lnTo>
                  <a:cubicBezTo>
                    <a:pt x="22874" y="3884"/>
                    <a:pt x="22851" y="3930"/>
                    <a:pt x="22805" y="3954"/>
                  </a:cubicBezTo>
                  <a:cubicBezTo>
                    <a:pt x="22758" y="3907"/>
                    <a:pt x="22689" y="3884"/>
                    <a:pt x="22666" y="3815"/>
                  </a:cubicBezTo>
                  <a:cubicBezTo>
                    <a:pt x="22677" y="3803"/>
                    <a:pt x="22686" y="3799"/>
                    <a:pt x="22693" y="3799"/>
                  </a:cubicBezTo>
                  <a:close/>
                  <a:moveTo>
                    <a:pt x="23431" y="3768"/>
                  </a:moveTo>
                  <a:cubicBezTo>
                    <a:pt x="23431" y="3791"/>
                    <a:pt x="23431" y="3815"/>
                    <a:pt x="23431" y="3838"/>
                  </a:cubicBezTo>
                  <a:cubicBezTo>
                    <a:pt x="23431" y="3884"/>
                    <a:pt x="23407" y="3930"/>
                    <a:pt x="23384" y="3977"/>
                  </a:cubicBezTo>
                  <a:cubicBezTo>
                    <a:pt x="23338" y="3954"/>
                    <a:pt x="23291" y="3954"/>
                    <a:pt x="23245" y="3930"/>
                  </a:cubicBezTo>
                  <a:cubicBezTo>
                    <a:pt x="23222" y="3884"/>
                    <a:pt x="23245" y="3861"/>
                    <a:pt x="23291" y="3838"/>
                  </a:cubicBezTo>
                  <a:cubicBezTo>
                    <a:pt x="23338" y="3815"/>
                    <a:pt x="23384" y="3791"/>
                    <a:pt x="23431" y="3768"/>
                  </a:cubicBezTo>
                  <a:close/>
                  <a:moveTo>
                    <a:pt x="20151" y="4052"/>
                  </a:moveTo>
                  <a:cubicBezTo>
                    <a:pt x="20180" y="4052"/>
                    <a:pt x="20209" y="4058"/>
                    <a:pt x="20232" y="4069"/>
                  </a:cubicBezTo>
                  <a:cubicBezTo>
                    <a:pt x="20205" y="4097"/>
                    <a:pt x="20170" y="4108"/>
                    <a:pt x="20136" y="4108"/>
                  </a:cubicBezTo>
                  <a:cubicBezTo>
                    <a:pt x="20113" y="4108"/>
                    <a:pt x="20089" y="4102"/>
                    <a:pt x="20070" y="4093"/>
                  </a:cubicBezTo>
                  <a:lnTo>
                    <a:pt x="20070" y="4069"/>
                  </a:lnTo>
                  <a:cubicBezTo>
                    <a:pt x="20093" y="4058"/>
                    <a:pt x="20122" y="4052"/>
                    <a:pt x="20151" y="4052"/>
                  </a:cubicBezTo>
                  <a:close/>
                  <a:moveTo>
                    <a:pt x="23083" y="3977"/>
                  </a:moveTo>
                  <a:cubicBezTo>
                    <a:pt x="23083" y="4069"/>
                    <a:pt x="23037" y="4093"/>
                    <a:pt x="22990" y="4116"/>
                  </a:cubicBezTo>
                  <a:cubicBezTo>
                    <a:pt x="22990" y="4046"/>
                    <a:pt x="22990" y="4046"/>
                    <a:pt x="23083" y="3977"/>
                  </a:cubicBezTo>
                  <a:close/>
                  <a:moveTo>
                    <a:pt x="24154" y="3972"/>
                  </a:moveTo>
                  <a:cubicBezTo>
                    <a:pt x="24208" y="3972"/>
                    <a:pt x="24248" y="4026"/>
                    <a:pt x="24288" y="4046"/>
                  </a:cubicBezTo>
                  <a:cubicBezTo>
                    <a:pt x="24265" y="4069"/>
                    <a:pt x="24265" y="4093"/>
                    <a:pt x="24242" y="4116"/>
                  </a:cubicBezTo>
                  <a:cubicBezTo>
                    <a:pt x="24195" y="4093"/>
                    <a:pt x="24149" y="4069"/>
                    <a:pt x="24103" y="4046"/>
                  </a:cubicBezTo>
                  <a:cubicBezTo>
                    <a:pt x="24103" y="4023"/>
                    <a:pt x="24103" y="4000"/>
                    <a:pt x="24103" y="3977"/>
                  </a:cubicBezTo>
                  <a:lnTo>
                    <a:pt x="24126" y="3977"/>
                  </a:lnTo>
                  <a:cubicBezTo>
                    <a:pt x="24135" y="3974"/>
                    <a:pt x="24145" y="3972"/>
                    <a:pt x="24154" y="3972"/>
                  </a:cubicBezTo>
                  <a:close/>
                  <a:moveTo>
                    <a:pt x="3384" y="4093"/>
                  </a:moveTo>
                  <a:cubicBezTo>
                    <a:pt x="3407" y="4139"/>
                    <a:pt x="3384" y="4162"/>
                    <a:pt x="3361" y="4185"/>
                  </a:cubicBezTo>
                  <a:cubicBezTo>
                    <a:pt x="3338" y="4162"/>
                    <a:pt x="3338" y="4162"/>
                    <a:pt x="3314" y="4139"/>
                  </a:cubicBezTo>
                  <a:cubicBezTo>
                    <a:pt x="3338" y="4116"/>
                    <a:pt x="3361" y="4093"/>
                    <a:pt x="3384" y="4093"/>
                  </a:cubicBezTo>
                  <a:close/>
                  <a:moveTo>
                    <a:pt x="25771" y="4208"/>
                  </a:moveTo>
                  <a:cubicBezTo>
                    <a:pt x="25748" y="4243"/>
                    <a:pt x="25736" y="4261"/>
                    <a:pt x="25722" y="4261"/>
                  </a:cubicBezTo>
                  <a:cubicBezTo>
                    <a:pt x="25707" y="4261"/>
                    <a:pt x="25690" y="4243"/>
                    <a:pt x="25655" y="4208"/>
                  </a:cubicBezTo>
                  <a:close/>
                  <a:moveTo>
                    <a:pt x="22921" y="4162"/>
                  </a:moveTo>
                  <a:lnTo>
                    <a:pt x="22921" y="4162"/>
                  </a:lnTo>
                  <a:cubicBezTo>
                    <a:pt x="22944" y="4278"/>
                    <a:pt x="22851" y="4301"/>
                    <a:pt x="22828" y="4371"/>
                  </a:cubicBezTo>
                  <a:cubicBezTo>
                    <a:pt x="22782" y="4394"/>
                    <a:pt x="22758" y="4394"/>
                    <a:pt x="22735" y="4394"/>
                  </a:cubicBezTo>
                  <a:cubicBezTo>
                    <a:pt x="22712" y="4394"/>
                    <a:pt x="22712" y="4371"/>
                    <a:pt x="22712" y="4371"/>
                  </a:cubicBezTo>
                  <a:cubicBezTo>
                    <a:pt x="22782" y="4301"/>
                    <a:pt x="22851" y="4232"/>
                    <a:pt x="22921" y="4162"/>
                  </a:cubicBezTo>
                  <a:close/>
                  <a:moveTo>
                    <a:pt x="24333" y="4309"/>
                  </a:moveTo>
                  <a:cubicBezTo>
                    <a:pt x="24346" y="4309"/>
                    <a:pt x="24362" y="4315"/>
                    <a:pt x="24381" y="4324"/>
                  </a:cubicBezTo>
                  <a:cubicBezTo>
                    <a:pt x="24381" y="4348"/>
                    <a:pt x="24381" y="4371"/>
                    <a:pt x="24358" y="4417"/>
                  </a:cubicBezTo>
                  <a:cubicBezTo>
                    <a:pt x="24334" y="4394"/>
                    <a:pt x="24311" y="4371"/>
                    <a:pt x="24288" y="4348"/>
                  </a:cubicBezTo>
                  <a:cubicBezTo>
                    <a:pt x="24302" y="4320"/>
                    <a:pt x="24315" y="4309"/>
                    <a:pt x="24333" y="4309"/>
                  </a:cubicBezTo>
                  <a:close/>
                  <a:moveTo>
                    <a:pt x="3429" y="4358"/>
                  </a:moveTo>
                  <a:cubicBezTo>
                    <a:pt x="3458" y="4358"/>
                    <a:pt x="3489" y="4368"/>
                    <a:pt x="3523" y="4394"/>
                  </a:cubicBezTo>
                  <a:cubicBezTo>
                    <a:pt x="3454" y="4463"/>
                    <a:pt x="3361" y="4510"/>
                    <a:pt x="3222" y="4556"/>
                  </a:cubicBezTo>
                  <a:cubicBezTo>
                    <a:pt x="3245" y="4510"/>
                    <a:pt x="3245" y="4487"/>
                    <a:pt x="3268" y="4463"/>
                  </a:cubicBezTo>
                  <a:cubicBezTo>
                    <a:pt x="3268" y="4463"/>
                    <a:pt x="3268" y="4440"/>
                    <a:pt x="3291" y="4417"/>
                  </a:cubicBezTo>
                  <a:cubicBezTo>
                    <a:pt x="3335" y="4388"/>
                    <a:pt x="3379" y="4358"/>
                    <a:pt x="3429" y="4358"/>
                  </a:cubicBezTo>
                  <a:close/>
                  <a:moveTo>
                    <a:pt x="23778" y="4510"/>
                  </a:moveTo>
                  <a:cubicBezTo>
                    <a:pt x="23825" y="4533"/>
                    <a:pt x="23848" y="4533"/>
                    <a:pt x="23917" y="4533"/>
                  </a:cubicBezTo>
                  <a:cubicBezTo>
                    <a:pt x="23894" y="4602"/>
                    <a:pt x="23871" y="4626"/>
                    <a:pt x="23825" y="4649"/>
                  </a:cubicBezTo>
                  <a:lnTo>
                    <a:pt x="23639" y="4649"/>
                  </a:lnTo>
                  <a:cubicBezTo>
                    <a:pt x="23662" y="4556"/>
                    <a:pt x="23732" y="4556"/>
                    <a:pt x="23778" y="4510"/>
                  </a:cubicBezTo>
                  <a:close/>
                  <a:moveTo>
                    <a:pt x="26606" y="4626"/>
                  </a:moveTo>
                  <a:cubicBezTo>
                    <a:pt x="26591" y="4670"/>
                    <a:pt x="26585" y="4686"/>
                    <a:pt x="26560" y="4686"/>
                  </a:cubicBezTo>
                  <a:cubicBezTo>
                    <a:pt x="26545" y="4686"/>
                    <a:pt x="26524" y="4680"/>
                    <a:pt x="26490" y="4672"/>
                  </a:cubicBezTo>
                  <a:cubicBezTo>
                    <a:pt x="26490" y="4672"/>
                    <a:pt x="26490" y="4672"/>
                    <a:pt x="26490" y="4649"/>
                  </a:cubicBezTo>
                  <a:cubicBezTo>
                    <a:pt x="26513" y="4649"/>
                    <a:pt x="26559" y="4626"/>
                    <a:pt x="26606" y="4626"/>
                  </a:cubicBezTo>
                  <a:close/>
                  <a:moveTo>
                    <a:pt x="20209" y="4695"/>
                  </a:moveTo>
                  <a:cubicBezTo>
                    <a:pt x="20256" y="4695"/>
                    <a:pt x="20279" y="4718"/>
                    <a:pt x="20302" y="4788"/>
                  </a:cubicBezTo>
                  <a:cubicBezTo>
                    <a:pt x="20209" y="4742"/>
                    <a:pt x="20209" y="4742"/>
                    <a:pt x="20209" y="4695"/>
                  </a:cubicBezTo>
                  <a:close/>
                  <a:moveTo>
                    <a:pt x="26837" y="4602"/>
                  </a:moveTo>
                  <a:cubicBezTo>
                    <a:pt x="26860" y="4602"/>
                    <a:pt x="26884" y="4626"/>
                    <a:pt x="26907" y="4626"/>
                  </a:cubicBezTo>
                  <a:cubicBezTo>
                    <a:pt x="26907" y="4695"/>
                    <a:pt x="26930" y="4765"/>
                    <a:pt x="26930" y="4857"/>
                  </a:cubicBezTo>
                  <a:cubicBezTo>
                    <a:pt x="26907" y="4857"/>
                    <a:pt x="26884" y="4881"/>
                    <a:pt x="26860" y="4904"/>
                  </a:cubicBezTo>
                  <a:cubicBezTo>
                    <a:pt x="26860" y="4881"/>
                    <a:pt x="26860" y="4881"/>
                    <a:pt x="26837" y="4881"/>
                  </a:cubicBezTo>
                  <a:cubicBezTo>
                    <a:pt x="26837" y="4811"/>
                    <a:pt x="26814" y="4742"/>
                    <a:pt x="26791" y="4649"/>
                  </a:cubicBezTo>
                  <a:cubicBezTo>
                    <a:pt x="26814" y="4626"/>
                    <a:pt x="26814" y="4626"/>
                    <a:pt x="26837" y="4602"/>
                  </a:cubicBezTo>
                  <a:close/>
                  <a:moveTo>
                    <a:pt x="26999" y="4786"/>
                  </a:moveTo>
                  <a:cubicBezTo>
                    <a:pt x="27021" y="4786"/>
                    <a:pt x="27040" y="4806"/>
                    <a:pt x="27069" y="4834"/>
                  </a:cubicBezTo>
                  <a:cubicBezTo>
                    <a:pt x="27046" y="4857"/>
                    <a:pt x="27046" y="4881"/>
                    <a:pt x="27023" y="4904"/>
                  </a:cubicBezTo>
                  <a:cubicBezTo>
                    <a:pt x="27000" y="4881"/>
                    <a:pt x="26976" y="4834"/>
                    <a:pt x="26953" y="4811"/>
                  </a:cubicBezTo>
                  <a:cubicBezTo>
                    <a:pt x="26971" y="4793"/>
                    <a:pt x="26985" y="4786"/>
                    <a:pt x="26999" y="4786"/>
                  </a:cubicBezTo>
                  <a:close/>
                  <a:moveTo>
                    <a:pt x="27139" y="4927"/>
                  </a:moveTo>
                  <a:cubicBezTo>
                    <a:pt x="27162" y="4973"/>
                    <a:pt x="27162" y="4973"/>
                    <a:pt x="27069" y="5020"/>
                  </a:cubicBezTo>
                  <a:cubicBezTo>
                    <a:pt x="27069" y="5043"/>
                    <a:pt x="27069" y="5089"/>
                    <a:pt x="27069" y="5112"/>
                  </a:cubicBezTo>
                  <a:cubicBezTo>
                    <a:pt x="27069" y="5135"/>
                    <a:pt x="27046" y="5135"/>
                    <a:pt x="27046" y="5159"/>
                  </a:cubicBezTo>
                  <a:cubicBezTo>
                    <a:pt x="27023" y="5135"/>
                    <a:pt x="27000" y="5135"/>
                    <a:pt x="27000" y="5112"/>
                  </a:cubicBezTo>
                  <a:cubicBezTo>
                    <a:pt x="26976" y="5066"/>
                    <a:pt x="26953" y="4996"/>
                    <a:pt x="26953" y="4927"/>
                  </a:cubicBezTo>
                  <a:close/>
                  <a:moveTo>
                    <a:pt x="3060" y="4973"/>
                  </a:moveTo>
                  <a:cubicBezTo>
                    <a:pt x="3106" y="4996"/>
                    <a:pt x="3152" y="5020"/>
                    <a:pt x="3199" y="5043"/>
                  </a:cubicBezTo>
                  <a:cubicBezTo>
                    <a:pt x="3199" y="5066"/>
                    <a:pt x="3175" y="5112"/>
                    <a:pt x="3152" y="5135"/>
                  </a:cubicBezTo>
                  <a:lnTo>
                    <a:pt x="3245" y="5135"/>
                  </a:lnTo>
                  <a:cubicBezTo>
                    <a:pt x="3268" y="5135"/>
                    <a:pt x="3268" y="5159"/>
                    <a:pt x="3268" y="5159"/>
                  </a:cubicBezTo>
                  <a:cubicBezTo>
                    <a:pt x="3222" y="5205"/>
                    <a:pt x="3152" y="5228"/>
                    <a:pt x="3083" y="5228"/>
                  </a:cubicBezTo>
                  <a:cubicBezTo>
                    <a:pt x="3083" y="5205"/>
                    <a:pt x="3106" y="5159"/>
                    <a:pt x="3106" y="5135"/>
                  </a:cubicBezTo>
                  <a:cubicBezTo>
                    <a:pt x="3083" y="5112"/>
                    <a:pt x="3083" y="5066"/>
                    <a:pt x="3036" y="5020"/>
                  </a:cubicBezTo>
                  <a:cubicBezTo>
                    <a:pt x="3060" y="5020"/>
                    <a:pt x="3060" y="4996"/>
                    <a:pt x="3060" y="4973"/>
                  </a:cubicBezTo>
                  <a:close/>
                  <a:moveTo>
                    <a:pt x="3314" y="5321"/>
                  </a:moveTo>
                  <a:cubicBezTo>
                    <a:pt x="3314" y="5344"/>
                    <a:pt x="3314" y="5367"/>
                    <a:pt x="3314" y="5367"/>
                  </a:cubicBezTo>
                  <a:cubicBezTo>
                    <a:pt x="3314" y="5381"/>
                    <a:pt x="3307" y="5394"/>
                    <a:pt x="3291" y="5394"/>
                  </a:cubicBezTo>
                  <a:cubicBezTo>
                    <a:pt x="3280" y="5394"/>
                    <a:pt x="3265" y="5387"/>
                    <a:pt x="3245" y="5367"/>
                  </a:cubicBezTo>
                  <a:cubicBezTo>
                    <a:pt x="3268" y="5367"/>
                    <a:pt x="3268" y="5344"/>
                    <a:pt x="3314" y="5321"/>
                  </a:cubicBezTo>
                  <a:close/>
                  <a:moveTo>
                    <a:pt x="27318" y="5387"/>
                  </a:moveTo>
                  <a:cubicBezTo>
                    <a:pt x="27340" y="5387"/>
                    <a:pt x="27367" y="5400"/>
                    <a:pt x="27393" y="5414"/>
                  </a:cubicBezTo>
                  <a:cubicBezTo>
                    <a:pt x="27393" y="5437"/>
                    <a:pt x="27370" y="5460"/>
                    <a:pt x="27347" y="5506"/>
                  </a:cubicBezTo>
                  <a:cubicBezTo>
                    <a:pt x="27324" y="5483"/>
                    <a:pt x="27301" y="5460"/>
                    <a:pt x="27278" y="5414"/>
                  </a:cubicBezTo>
                  <a:cubicBezTo>
                    <a:pt x="27287" y="5394"/>
                    <a:pt x="27301" y="5387"/>
                    <a:pt x="27318" y="5387"/>
                  </a:cubicBezTo>
                  <a:close/>
                  <a:moveTo>
                    <a:pt x="27579" y="5692"/>
                  </a:moveTo>
                  <a:cubicBezTo>
                    <a:pt x="27625" y="5738"/>
                    <a:pt x="27672" y="5784"/>
                    <a:pt x="27648" y="5877"/>
                  </a:cubicBezTo>
                  <a:cubicBezTo>
                    <a:pt x="27602" y="5808"/>
                    <a:pt x="27533" y="5784"/>
                    <a:pt x="27579" y="5692"/>
                  </a:cubicBezTo>
                  <a:close/>
                  <a:moveTo>
                    <a:pt x="3445" y="5970"/>
                  </a:moveTo>
                  <a:cubicBezTo>
                    <a:pt x="3465" y="5970"/>
                    <a:pt x="3488" y="5981"/>
                    <a:pt x="3523" y="5993"/>
                  </a:cubicBezTo>
                  <a:cubicBezTo>
                    <a:pt x="3454" y="5993"/>
                    <a:pt x="3430" y="6016"/>
                    <a:pt x="3384" y="6016"/>
                  </a:cubicBezTo>
                  <a:cubicBezTo>
                    <a:pt x="3407" y="5981"/>
                    <a:pt x="3425" y="5970"/>
                    <a:pt x="3445" y="5970"/>
                  </a:cubicBezTo>
                  <a:close/>
                  <a:moveTo>
                    <a:pt x="3430" y="6109"/>
                  </a:moveTo>
                  <a:cubicBezTo>
                    <a:pt x="3454" y="6132"/>
                    <a:pt x="3454" y="6132"/>
                    <a:pt x="3477" y="6155"/>
                  </a:cubicBezTo>
                  <a:cubicBezTo>
                    <a:pt x="3454" y="6178"/>
                    <a:pt x="3454" y="6178"/>
                    <a:pt x="3454" y="6178"/>
                  </a:cubicBezTo>
                  <a:cubicBezTo>
                    <a:pt x="3407" y="6178"/>
                    <a:pt x="3384" y="6155"/>
                    <a:pt x="3361" y="6155"/>
                  </a:cubicBezTo>
                  <a:cubicBezTo>
                    <a:pt x="3361" y="6178"/>
                    <a:pt x="3361" y="6178"/>
                    <a:pt x="3361" y="6202"/>
                  </a:cubicBezTo>
                  <a:cubicBezTo>
                    <a:pt x="3314" y="6248"/>
                    <a:pt x="3314" y="6248"/>
                    <a:pt x="3245" y="6248"/>
                  </a:cubicBezTo>
                  <a:cubicBezTo>
                    <a:pt x="3199" y="6202"/>
                    <a:pt x="3245" y="6178"/>
                    <a:pt x="3268" y="6132"/>
                  </a:cubicBezTo>
                  <a:cubicBezTo>
                    <a:pt x="3314" y="6132"/>
                    <a:pt x="3338" y="6155"/>
                    <a:pt x="3361" y="6155"/>
                  </a:cubicBezTo>
                  <a:cubicBezTo>
                    <a:pt x="3384" y="6132"/>
                    <a:pt x="3407" y="6132"/>
                    <a:pt x="3430" y="6109"/>
                  </a:cubicBezTo>
                  <a:close/>
                  <a:moveTo>
                    <a:pt x="28274" y="6966"/>
                  </a:moveTo>
                  <a:cubicBezTo>
                    <a:pt x="28344" y="7036"/>
                    <a:pt x="28367" y="7129"/>
                    <a:pt x="28367" y="7221"/>
                  </a:cubicBezTo>
                  <a:cubicBezTo>
                    <a:pt x="28344" y="7244"/>
                    <a:pt x="28320" y="7244"/>
                    <a:pt x="28274" y="7244"/>
                  </a:cubicBezTo>
                  <a:cubicBezTo>
                    <a:pt x="28274" y="7198"/>
                    <a:pt x="28297" y="7152"/>
                    <a:pt x="28297" y="7105"/>
                  </a:cubicBezTo>
                  <a:cubicBezTo>
                    <a:pt x="28274" y="7082"/>
                    <a:pt x="28251" y="7036"/>
                    <a:pt x="28205" y="6966"/>
                  </a:cubicBezTo>
                  <a:close/>
                  <a:moveTo>
                    <a:pt x="2295" y="7430"/>
                  </a:moveTo>
                  <a:lnTo>
                    <a:pt x="2295" y="7430"/>
                  </a:lnTo>
                  <a:cubicBezTo>
                    <a:pt x="2318" y="7453"/>
                    <a:pt x="2318" y="7499"/>
                    <a:pt x="2272" y="7523"/>
                  </a:cubicBezTo>
                  <a:cubicBezTo>
                    <a:pt x="2225" y="7476"/>
                    <a:pt x="2248" y="7453"/>
                    <a:pt x="2295" y="7430"/>
                  </a:cubicBezTo>
                  <a:close/>
                  <a:moveTo>
                    <a:pt x="2447" y="7583"/>
                  </a:moveTo>
                  <a:cubicBezTo>
                    <a:pt x="2457" y="7583"/>
                    <a:pt x="2468" y="7586"/>
                    <a:pt x="2480" y="7592"/>
                  </a:cubicBezTo>
                  <a:cubicBezTo>
                    <a:pt x="2457" y="7615"/>
                    <a:pt x="2457" y="7638"/>
                    <a:pt x="2434" y="7685"/>
                  </a:cubicBezTo>
                  <a:cubicBezTo>
                    <a:pt x="2411" y="7662"/>
                    <a:pt x="2387" y="7638"/>
                    <a:pt x="2387" y="7638"/>
                  </a:cubicBezTo>
                  <a:cubicBezTo>
                    <a:pt x="2404" y="7604"/>
                    <a:pt x="2421" y="7583"/>
                    <a:pt x="2447" y="7583"/>
                  </a:cubicBezTo>
                  <a:close/>
                  <a:moveTo>
                    <a:pt x="2095" y="7578"/>
                  </a:moveTo>
                  <a:cubicBezTo>
                    <a:pt x="2105" y="7578"/>
                    <a:pt x="2116" y="7584"/>
                    <a:pt x="2133" y="7592"/>
                  </a:cubicBezTo>
                  <a:cubicBezTo>
                    <a:pt x="2109" y="7615"/>
                    <a:pt x="2109" y="7638"/>
                    <a:pt x="2086" y="7662"/>
                  </a:cubicBezTo>
                  <a:cubicBezTo>
                    <a:pt x="2086" y="7662"/>
                    <a:pt x="2063" y="7685"/>
                    <a:pt x="2040" y="7708"/>
                  </a:cubicBezTo>
                  <a:cubicBezTo>
                    <a:pt x="2040" y="7662"/>
                    <a:pt x="2040" y="7638"/>
                    <a:pt x="2017" y="7638"/>
                  </a:cubicBezTo>
                  <a:cubicBezTo>
                    <a:pt x="2061" y="7594"/>
                    <a:pt x="2077" y="7578"/>
                    <a:pt x="2095" y="7578"/>
                  </a:cubicBezTo>
                  <a:close/>
                  <a:moveTo>
                    <a:pt x="3291" y="7453"/>
                  </a:moveTo>
                  <a:cubicBezTo>
                    <a:pt x="3291" y="7476"/>
                    <a:pt x="3314" y="7476"/>
                    <a:pt x="3314" y="7499"/>
                  </a:cubicBezTo>
                  <a:cubicBezTo>
                    <a:pt x="3314" y="7546"/>
                    <a:pt x="3291" y="7569"/>
                    <a:pt x="3291" y="7592"/>
                  </a:cubicBezTo>
                  <a:cubicBezTo>
                    <a:pt x="3291" y="7638"/>
                    <a:pt x="3314" y="7662"/>
                    <a:pt x="3314" y="7685"/>
                  </a:cubicBezTo>
                  <a:cubicBezTo>
                    <a:pt x="3291" y="7708"/>
                    <a:pt x="3268" y="7731"/>
                    <a:pt x="3268" y="7731"/>
                  </a:cubicBezTo>
                  <a:cubicBezTo>
                    <a:pt x="3222" y="7731"/>
                    <a:pt x="3199" y="7708"/>
                    <a:pt x="3152" y="7685"/>
                  </a:cubicBezTo>
                  <a:cubicBezTo>
                    <a:pt x="3129" y="7708"/>
                    <a:pt x="3106" y="7708"/>
                    <a:pt x="3060" y="7754"/>
                  </a:cubicBezTo>
                  <a:cubicBezTo>
                    <a:pt x="3036" y="7708"/>
                    <a:pt x="3036" y="7685"/>
                    <a:pt x="3036" y="7638"/>
                  </a:cubicBezTo>
                  <a:lnTo>
                    <a:pt x="3222" y="7638"/>
                  </a:lnTo>
                  <a:cubicBezTo>
                    <a:pt x="3222" y="7592"/>
                    <a:pt x="3199" y="7569"/>
                    <a:pt x="3199" y="7523"/>
                  </a:cubicBezTo>
                  <a:cubicBezTo>
                    <a:pt x="3222" y="7499"/>
                    <a:pt x="3245" y="7476"/>
                    <a:pt x="3291" y="7453"/>
                  </a:cubicBezTo>
                  <a:close/>
                  <a:moveTo>
                    <a:pt x="1321" y="7754"/>
                  </a:moveTo>
                  <a:cubicBezTo>
                    <a:pt x="1345" y="7777"/>
                    <a:pt x="1345" y="7777"/>
                    <a:pt x="1391" y="7801"/>
                  </a:cubicBezTo>
                  <a:cubicBezTo>
                    <a:pt x="1345" y="7824"/>
                    <a:pt x="1321" y="7847"/>
                    <a:pt x="1298" y="7847"/>
                  </a:cubicBezTo>
                  <a:cubicBezTo>
                    <a:pt x="1275" y="7824"/>
                    <a:pt x="1275" y="7824"/>
                    <a:pt x="1275" y="7801"/>
                  </a:cubicBezTo>
                  <a:cubicBezTo>
                    <a:pt x="1275" y="7801"/>
                    <a:pt x="1298" y="7777"/>
                    <a:pt x="1321" y="7754"/>
                  </a:cubicBezTo>
                  <a:close/>
                  <a:moveTo>
                    <a:pt x="1623" y="7662"/>
                  </a:moveTo>
                  <a:lnTo>
                    <a:pt x="1623" y="7662"/>
                  </a:lnTo>
                  <a:cubicBezTo>
                    <a:pt x="1646" y="7801"/>
                    <a:pt x="1646" y="7801"/>
                    <a:pt x="1576" y="7917"/>
                  </a:cubicBezTo>
                  <a:cubicBezTo>
                    <a:pt x="1553" y="7870"/>
                    <a:pt x="1553" y="7847"/>
                    <a:pt x="1530" y="7777"/>
                  </a:cubicBezTo>
                  <a:cubicBezTo>
                    <a:pt x="1553" y="7754"/>
                    <a:pt x="1576" y="7731"/>
                    <a:pt x="1623" y="7662"/>
                  </a:cubicBezTo>
                  <a:close/>
                  <a:moveTo>
                    <a:pt x="1692" y="8310"/>
                  </a:moveTo>
                  <a:cubicBezTo>
                    <a:pt x="1739" y="8403"/>
                    <a:pt x="1785" y="8473"/>
                    <a:pt x="1785" y="8565"/>
                  </a:cubicBezTo>
                  <a:cubicBezTo>
                    <a:pt x="1715" y="8542"/>
                    <a:pt x="1692" y="8473"/>
                    <a:pt x="1623" y="8426"/>
                  </a:cubicBezTo>
                  <a:cubicBezTo>
                    <a:pt x="1646" y="8403"/>
                    <a:pt x="1646" y="8357"/>
                    <a:pt x="1692" y="8310"/>
                  </a:cubicBezTo>
                  <a:close/>
                  <a:moveTo>
                    <a:pt x="1576" y="8658"/>
                  </a:moveTo>
                  <a:cubicBezTo>
                    <a:pt x="1603" y="8699"/>
                    <a:pt x="1638" y="8723"/>
                    <a:pt x="1681" y="8723"/>
                  </a:cubicBezTo>
                  <a:cubicBezTo>
                    <a:pt x="1711" y="8723"/>
                    <a:pt x="1746" y="8710"/>
                    <a:pt x="1785" y="8681"/>
                  </a:cubicBezTo>
                  <a:cubicBezTo>
                    <a:pt x="1785" y="8728"/>
                    <a:pt x="1785" y="8751"/>
                    <a:pt x="1785" y="8797"/>
                  </a:cubicBezTo>
                  <a:cubicBezTo>
                    <a:pt x="1739" y="8797"/>
                    <a:pt x="1715" y="8797"/>
                    <a:pt x="1692" y="8820"/>
                  </a:cubicBezTo>
                  <a:cubicBezTo>
                    <a:pt x="1669" y="8844"/>
                    <a:pt x="1669" y="8867"/>
                    <a:pt x="1669" y="8890"/>
                  </a:cubicBezTo>
                  <a:cubicBezTo>
                    <a:pt x="1669" y="8890"/>
                    <a:pt x="1669" y="8913"/>
                    <a:pt x="1669" y="8913"/>
                  </a:cubicBezTo>
                  <a:cubicBezTo>
                    <a:pt x="1623" y="8913"/>
                    <a:pt x="1576" y="8890"/>
                    <a:pt x="1530" y="8890"/>
                  </a:cubicBezTo>
                  <a:cubicBezTo>
                    <a:pt x="1530" y="8867"/>
                    <a:pt x="1507" y="8820"/>
                    <a:pt x="1484" y="8797"/>
                  </a:cubicBezTo>
                  <a:cubicBezTo>
                    <a:pt x="1530" y="8751"/>
                    <a:pt x="1553" y="8704"/>
                    <a:pt x="1576" y="8658"/>
                  </a:cubicBezTo>
                  <a:close/>
                  <a:moveTo>
                    <a:pt x="1576" y="9678"/>
                  </a:moveTo>
                  <a:cubicBezTo>
                    <a:pt x="1576" y="9724"/>
                    <a:pt x="1576" y="9724"/>
                    <a:pt x="1576" y="9747"/>
                  </a:cubicBezTo>
                  <a:cubicBezTo>
                    <a:pt x="1576" y="9794"/>
                    <a:pt x="1553" y="9863"/>
                    <a:pt x="1530" y="9933"/>
                  </a:cubicBezTo>
                  <a:lnTo>
                    <a:pt x="1437" y="9933"/>
                  </a:lnTo>
                  <a:cubicBezTo>
                    <a:pt x="1437" y="9910"/>
                    <a:pt x="1437" y="9910"/>
                    <a:pt x="1414" y="9886"/>
                  </a:cubicBezTo>
                  <a:cubicBezTo>
                    <a:pt x="1460" y="9817"/>
                    <a:pt x="1507" y="9747"/>
                    <a:pt x="1576" y="9678"/>
                  </a:cubicBezTo>
                  <a:close/>
                  <a:moveTo>
                    <a:pt x="27903" y="9979"/>
                  </a:moveTo>
                  <a:cubicBezTo>
                    <a:pt x="27927" y="10002"/>
                    <a:pt x="27950" y="10002"/>
                    <a:pt x="27996" y="10025"/>
                  </a:cubicBezTo>
                  <a:cubicBezTo>
                    <a:pt x="27950" y="10095"/>
                    <a:pt x="27950" y="10165"/>
                    <a:pt x="27857" y="10234"/>
                  </a:cubicBezTo>
                  <a:cubicBezTo>
                    <a:pt x="27857" y="10141"/>
                    <a:pt x="27880" y="10072"/>
                    <a:pt x="27903" y="9979"/>
                  </a:cubicBezTo>
                  <a:close/>
                  <a:moveTo>
                    <a:pt x="1646" y="10373"/>
                  </a:moveTo>
                  <a:cubicBezTo>
                    <a:pt x="1669" y="10396"/>
                    <a:pt x="1692" y="10396"/>
                    <a:pt x="1715" y="10419"/>
                  </a:cubicBezTo>
                  <a:cubicBezTo>
                    <a:pt x="1695" y="10459"/>
                    <a:pt x="1675" y="10517"/>
                    <a:pt x="1626" y="10517"/>
                  </a:cubicBezTo>
                  <a:cubicBezTo>
                    <a:pt x="1618" y="10517"/>
                    <a:pt x="1609" y="10515"/>
                    <a:pt x="1600" y="10512"/>
                  </a:cubicBezTo>
                  <a:cubicBezTo>
                    <a:pt x="1576" y="10466"/>
                    <a:pt x="1623" y="10419"/>
                    <a:pt x="1646" y="10373"/>
                  </a:cubicBezTo>
                  <a:close/>
                  <a:moveTo>
                    <a:pt x="26913" y="11101"/>
                  </a:moveTo>
                  <a:cubicBezTo>
                    <a:pt x="26933" y="11101"/>
                    <a:pt x="26938" y="11117"/>
                    <a:pt x="26953" y="11161"/>
                  </a:cubicBezTo>
                  <a:cubicBezTo>
                    <a:pt x="26907" y="11161"/>
                    <a:pt x="26884" y="11138"/>
                    <a:pt x="26860" y="11115"/>
                  </a:cubicBezTo>
                  <a:cubicBezTo>
                    <a:pt x="26886" y="11106"/>
                    <a:pt x="26902" y="11101"/>
                    <a:pt x="26913" y="11101"/>
                  </a:cubicBezTo>
                  <a:close/>
                  <a:moveTo>
                    <a:pt x="1901" y="12019"/>
                  </a:moveTo>
                  <a:cubicBezTo>
                    <a:pt x="1924" y="12019"/>
                    <a:pt x="1924" y="12042"/>
                    <a:pt x="1924" y="12042"/>
                  </a:cubicBezTo>
                  <a:cubicBezTo>
                    <a:pt x="1947" y="12088"/>
                    <a:pt x="1924" y="12111"/>
                    <a:pt x="1878" y="12134"/>
                  </a:cubicBezTo>
                  <a:cubicBezTo>
                    <a:pt x="1878" y="12111"/>
                    <a:pt x="1854" y="12088"/>
                    <a:pt x="1854" y="12042"/>
                  </a:cubicBezTo>
                  <a:cubicBezTo>
                    <a:pt x="1878" y="12042"/>
                    <a:pt x="1901" y="12019"/>
                    <a:pt x="1901" y="12019"/>
                  </a:cubicBezTo>
                  <a:close/>
                  <a:moveTo>
                    <a:pt x="29711" y="12111"/>
                  </a:moveTo>
                  <a:cubicBezTo>
                    <a:pt x="29734" y="12134"/>
                    <a:pt x="29734" y="12134"/>
                    <a:pt x="29734" y="12134"/>
                  </a:cubicBezTo>
                  <a:cubicBezTo>
                    <a:pt x="29757" y="12181"/>
                    <a:pt x="29781" y="12227"/>
                    <a:pt x="29781" y="12250"/>
                  </a:cubicBezTo>
                  <a:cubicBezTo>
                    <a:pt x="29781" y="12320"/>
                    <a:pt x="29827" y="12389"/>
                    <a:pt x="29873" y="12459"/>
                  </a:cubicBezTo>
                  <a:cubicBezTo>
                    <a:pt x="29896" y="12459"/>
                    <a:pt x="29896" y="12505"/>
                    <a:pt x="29896" y="12505"/>
                  </a:cubicBezTo>
                  <a:cubicBezTo>
                    <a:pt x="29827" y="12552"/>
                    <a:pt x="29781" y="12598"/>
                    <a:pt x="29711" y="12644"/>
                  </a:cubicBezTo>
                  <a:lnTo>
                    <a:pt x="29641" y="12644"/>
                  </a:lnTo>
                  <a:cubicBezTo>
                    <a:pt x="29665" y="12598"/>
                    <a:pt x="29711" y="12552"/>
                    <a:pt x="29734" y="12505"/>
                  </a:cubicBezTo>
                  <a:cubicBezTo>
                    <a:pt x="29734" y="12436"/>
                    <a:pt x="29688" y="12412"/>
                    <a:pt x="29641" y="12366"/>
                  </a:cubicBezTo>
                  <a:cubicBezTo>
                    <a:pt x="29665" y="12343"/>
                    <a:pt x="29665" y="12297"/>
                    <a:pt x="29688" y="12273"/>
                  </a:cubicBezTo>
                  <a:lnTo>
                    <a:pt x="29618" y="12204"/>
                  </a:lnTo>
                  <a:cubicBezTo>
                    <a:pt x="29618" y="12181"/>
                    <a:pt x="29618" y="12158"/>
                    <a:pt x="29618" y="12158"/>
                  </a:cubicBezTo>
                  <a:cubicBezTo>
                    <a:pt x="29665" y="12134"/>
                    <a:pt x="29688" y="12134"/>
                    <a:pt x="29711" y="12111"/>
                  </a:cubicBezTo>
                  <a:close/>
                  <a:moveTo>
                    <a:pt x="29085" y="12667"/>
                  </a:moveTo>
                  <a:cubicBezTo>
                    <a:pt x="29132" y="12691"/>
                    <a:pt x="29155" y="12714"/>
                    <a:pt x="29155" y="12714"/>
                  </a:cubicBezTo>
                  <a:cubicBezTo>
                    <a:pt x="29155" y="12758"/>
                    <a:pt x="29145" y="12774"/>
                    <a:pt x="29121" y="12774"/>
                  </a:cubicBezTo>
                  <a:cubicBezTo>
                    <a:pt x="29107" y="12774"/>
                    <a:pt x="29088" y="12769"/>
                    <a:pt x="29062" y="12760"/>
                  </a:cubicBezTo>
                  <a:cubicBezTo>
                    <a:pt x="29062" y="12737"/>
                    <a:pt x="29085" y="12714"/>
                    <a:pt x="29085" y="12667"/>
                  </a:cubicBezTo>
                  <a:close/>
                  <a:moveTo>
                    <a:pt x="1970" y="12737"/>
                  </a:moveTo>
                  <a:cubicBezTo>
                    <a:pt x="1947" y="12806"/>
                    <a:pt x="1924" y="12853"/>
                    <a:pt x="1901" y="12922"/>
                  </a:cubicBezTo>
                  <a:cubicBezTo>
                    <a:pt x="1854" y="12830"/>
                    <a:pt x="1854" y="12830"/>
                    <a:pt x="1924" y="12737"/>
                  </a:cubicBezTo>
                  <a:close/>
                  <a:moveTo>
                    <a:pt x="2063" y="13085"/>
                  </a:moveTo>
                  <a:cubicBezTo>
                    <a:pt x="2086" y="13154"/>
                    <a:pt x="2040" y="13154"/>
                    <a:pt x="1993" y="13154"/>
                  </a:cubicBezTo>
                  <a:cubicBezTo>
                    <a:pt x="2017" y="13131"/>
                    <a:pt x="2017" y="13108"/>
                    <a:pt x="2017" y="13108"/>
                  </a:cubicBezTo>
                  <a:cubicBezTo>
                    <a:pt x="2040" y="13085"/>
                    <a:pt x="2040" y="13085"/>
                    <a:pt x="2063" y="13085"/>
                  </a:cubicBezTo>
                  <a:close/>
                  <a:moveTo>
                    <a:pt x="29224" y="13154"/>
                  </a:moveTo>
                  <a:cubicBezTo>
                    <a:pt x="29224" y="13177"/>
                    <a:pt x="29248" y="13200"/>
                    <a:pt x="29271" y="13224"/>
                  </a:cubicBezTo>
                  <a:cubicBezTo>
                    <a:pt x="29248" y="13224"/>
                    <a:pt x="29224" y="13247"/>
                    <a:pt x="29201" y="13247"/>
                  </a:cubicBezTo>
                  <a:cubicBezTo>
                    <a:pt x="29178" y="13247"/>
                    <a:pt x="29155" y="13224"/>
                    <a:pt x="29132" y="13200"/>
                  </a:cubicBezTo>
                  <a:cubicBezTo>
                    <a:pt x="29155" y="13177"/>
                    <a:pt x="29178" y="13154"/>
                    <a:pt x="29224" y="13154"/>
                  </a:cubicBezTo>
                  <a:close/>
                  <a:moveTo>
                    <a:pt x="1934" y="13626"/>
                  </a:moveTo>
                  <a:cubicBezTo>
                    <a:pt x="1958" y="13626"/>
                    <a:pt x="1980" y="13637"/>
                    <a:pt x="1993" y="13664"/>
                  </a:cubicBezTo>
                  <a:cubicBezTo>
                    <a:pt x="1952" y="13685"/>
                    <a:pt x="1929" y="13696"/>
                    <a:pt x="1914" y="13696"/>
                  </a:cubicBezTo>
                  <a:cubicBezTo>
                    <a:pt x="1896" y="13696"/>
                    <a:pt x="1890" y="13679"/>
                    <a:pt x="1878" y="13641"/>
                  </a:cubicBezTo>
                  <a:cubicBezTo>
                    <a:pt x="1897" y="13631"/>
                    <a:pt x="1916" y="13626"/>
                    <a:pt x="1934" y="13626"/>
                  </a:cubicBezTo>
                  <a:close/>
                  <a:moveTo>
                    <a:pt x="29433" y="13687"/>
                  </a:moveTo>
                  <a:cubicBezTo>
                    <a:pt x="29433" y="13710"/>
                    <a:pt x="29456" y="13733"/>
                    <a:pt x="29479" y="13757"/>
                  </a:cubicBezTo>
                  <a:cubicBezTo>
                    <a:pt x="29433" y="13780"/>
                    <a:pt x="29387" y="13803"/>
                    <a:pt x="29340" y="13803"/>
                  </a:cubicBezTo>
                  <a:cubicBezTo>
                    <a:pt x="29317" y="13826"/>
                    <a:pt x="29294" y="13849"/>
                    <a:pt x="29271" y="13896"/>
                  </a:cubicBezTo>
                  <a:cubicBezTo>
                    <a:pt x="29271" y="13780"/>
                    <a:pt x="29340" y="13710"/>
                    <a:pt x="29433" y="13687"/>
                  </a:cubicBezTo>
                  <a:close/>
                  <a:moveTo>
                    <a:pt x="2086" y="13780"/>
                  </a:moveTo>
                  <a:cubicBezTo>
                    <a:pt x="2109" y="13803"/>
                    <a:pt x="2109" y="13826"/>
                    <a:pt x="2133" y="13849"/>
                  </a:cubicBezTo>
                  <a:lnTo>
                    <a:pt x="2063" y="13942"/>
                  </a:lnTo>
                  <a:cubicBezTo>
                    <a:pt x="1993" y="13919"/>
                    <a:pt x="1993" y="13873"/>
                    <a:pt x="1993" y="13826"/>
                  </a:cubicBezTo>
                  <a:cubicBezTo>
                    <a:pt x="2017" y="13803"/>
                    <a:pt x="2040" y="13803"/>
                    <a:pt x="2086" y="13780"/>
                  </a:cubicBezTo>
                  <a:close/>
                  <a:moveTo>
                    <a:pt x="2341" y="13664"/>
                  </a:moveTo>
                  <a:cubicBezTo>
                    <a:pt x="2364" y="13710"/>
                    <a:pt x="2364" y="13733"/>
                    <a:pt x="2364" y="13757"/>
                  </a:cubicBezTo>
                  <a:cubicBezTo>
                    <a:pt x="2387" y="13780"/>
                    <a:pt x="2364" y="13803"/>
                    <a:pt x="2364" y="13849"/>
                  </a:cubicBezTo>
                  <a:lnTo>
                    <a:pt x="2480" y="13849"/>
                  </a:lnTo>
                  <a:cubicBezTo>
                    <a:pt x="2457" y="13803"/>
                    <a:pt x="2457" y="13780"/>
                    <a:pt x="2457" y="13733"/>
                  </a:cubicBezTo>
                  <a:lnTo>
                    <a:pt x="2480" y="13710"/>
                  </a:lnTo>
                  <a:cubicBezTo>
                    <a:pt x="2527" y="13710"/>
                    <a:pt x="2573" y="13757"/>
                    <a:pt x="2596" y="13803"/>
                  </a:cubicBezTo>
                  <a:cubicBezTo>
                    <a:pt x="2596" y="13826"/>
                    <a:pt x="2573" y="13826"/>
                    <a:pt x="2550" y="13849"/>
                  </a:cubicBezTo>
                  <a:cubicBezTo>
                    <a:pt x="2573" y="13873"/>
                    <a:pt x="2573" y="13896"/>
                    <a:pt x="2573" y="13919"/>
                  </a:cubicBezTo>
                  <a:cubicBezTo>
                    <a:pt x="2527" y="13965"/>
                    <a:pt x="2480" y="13988"/>
                    <a:pt x="2411" y="13988"/>
                  </a:cubicBezTo>
                  <a:cubicBezTo>
                    <a:pt x="2411" y="13965"/>
                    <a:pt x="2387" y="13942"/>
                    <a:pt x="2364" y="13919"/>
                  </a:cubicBezTo>
                  <a:cubicBezTo>
                    <a:pt x="2341" y="13942"/>
                    <a:pt x="2318" y="13965"/>
                    <a:pt x="2272" y="13988"/>
                  </a:cubicBezTo>
                  <a:cubicBezTo>
                    <a:pt x="2248" y="13965"/>
                    <a:pt x="2225" y="13919"/>
                    <a:pt x="2225" y="13896"/>
                  </a:cubicBezTo>
                  <a:cubicBezTo>
                    <a:pt x="2225" y="13849"/>
                    <a:pt x="2248" y="13780"/>
                    <a:pt x="2272" y="13710"/>
                  </a:cubicBezTo>
                  <a:cubicBezTo>
                    <a:pt x="2272" y="13687"/>
                    <a:pt x="2318" y="13687"/>
                    <a:pt x="2341" y="13664"/>
                  </a:cubicBezTo>
                  <a:close/>
                  <a:moveTo>
                    <a:pt x="1878" y="13733"/>
                  </a:moveTo>
                  <a:lnTo>
                    <a:pt x="1924" y="13780"/>
                  </a:lnTo>
                  <a:cubicBezTo>
                    <a:pt x="1947" y="13849"/>
                    <a:pt x="1924" y="13873"/>
                    <a:pt x="1878" y="13896"/>
                  </a:cubicBezTo>
                  <a:cubicBezTo>
                    <a:pt x="1901" y="13942"/>
                    <a:pt x="1901" y="13942"/>
                    <a:pt x="1878" y="14012"/>
                  </a:cubicBezTo>
                  <a:cubicBezTo>
                    <a:pt x="1808" y="13988"/>
                    <a:pt x="1808" y="13965"/>
                    <a:pt x="1878" y="13896"/>
                  </a:cubicBezTo>
                  <a:cubicBezTo>
                    <a:pt x="1854" y="13873"/>
                    <a:pt x="1831" y="13849"/>
                    <a:pt x="1808" y="13826"/>
                  </a:cubicBezTo>
                  <a:cubicBezTo>
                    <a:pt x="1831" y="13803"/>
                    <a:pt x="1831" y="13780"/>
                    <a:pt x="1831" y="13780"/>
                  </a:cubicBezTo>
                  <a:cubicBezTo>
                    <a:pt x="1854" y="13757"/>
                    <a:pt x="1854" y="13757"/>
                    <a:pt x="1878" y="13733"/>
                  </a:cubicBezTo>
                  <a:close/>
                  <a:moveTo>
                    <a:pt x="29165" y="13863"/>
                  </a:moveTo>
                  <a:cubicBezTo>
                    <a:pt x="29192" y="13863"/>
                    <a:pt x="29214" y="13885"/>
                    <a:pt x="29248" y="13919"/>
                  </a:cubicBezTo>
                  <a:cubicBezTo>
                    <a:pt x="29248" y="13942"/>
                    <a:pt x="29248" y="13942"/>
                    <a:pt x="29248" y="13988"/>
                  </a:cubicBezTo>
                  <a:lnTo>
                    <a:pt x="29363" y="13988"/>
                  </a:lnTo>
                  <a:cubicBezTo>
                    <a:pt x="29317" y="14104"/>
                    <a:pt x="29271" y="14174"/>
                    <a:pt x="29155" y="14197"/>
                  </a:cubicBezTo>
                  <a:cubicBezTo>
                    <a:pt x="29155" y="14174"/>
                    <a:pt x="29132" y="14174"/>
                    <a:pt x="29108" y="14151"/>
                  </a:cubicBezTo>
                  <a:cubicBezTo>
                    <a:pt x="29132" y="14104"/>
                    <a:pt x="29155" y="14081"/>
                    <a:pt x="29178" y="14035"/>
                  </a:cubicBezTo>
                  <a:cubicBezTo>
                    <a:pt x="29178" y="14012"/>
                    <a:pt x="29155" y="14012"/>
                    <a:pt x="29155" y="13988"/>
                  </a:cubicBezTo>
                  <a:cubicBezTo>
                    <a:pt x="29108" y="14012"/>
                    <a:pt x="29085" y="14035"/>
                    <a:pt x="29062" y="14058"/>
                  </a:cubicBezTo>
                  <a:cubicBezTo>
                    <a:pt x="29039" y="14035"/>
                    <a:pt x="29039" y="14012"/>
                    <a:pt x="29016" y="13988"/>
                  </a:cubicBezTo>
                  <a:cubicBezTo>
                    <a:pt x="29062" y="13965"/>
                    <a:pt x="29108" y="13919"/>
                    <a:pt x="29155" y="13896"/>
                  </a:cubicBezTo>
                  <a:cubicBezTo>
                    <a:pt x="29132" y="13896"/>
                    <a:pt x="29132" y="13873"/>
                    <a:pt x="29132" y="13873"/>
                  </a:cubicBezTo>
                  <a:cubicBezTo>
                    <a:pt x="29144" y="13866"/>
                    <a:pt x="29155" y="13863"/>
                    <a:pt x="29165" y="13863"/>
                  </a:cubicBezTo>
                  <a:close/>
                  <a:moveTo>
                    <a:pt x="2063" y="14151"/>
                  </a:moveTo>
                  <a:cubicBezTo>
                    <a:pt x="2063" y="14174"/>
                    <a:pt x="2063" y="14197"/>
                    <a:pt x="2063" y="14220"/>
                  </a:cubicBezTo>
                  <a:cubicBezTo>
                    <a:pt x="2063" y="14220"/>
                    <a:pt x="2040" y="14220"/>
                    <a:pt x="2017" y="14243"/>
                  </a:cubicBezTo>
                  <a:cubicBezTo>
                    <a:pt x="2017" y="14220"/>
                    <a:pt x="1993" y="14197"/>
                    <a:pt x="1993" y="14174"/>
                  </a:cubicBezTo>
                  <a:cubicBezTo>
                    <a:pt x="2017" y="14174"/>
                    <a:pt x="2040" y="14174"/>
                    <a:pt x="2063" y="14151"/>
                  </a:cubicBezTo>
                  <a:close/>
                  <a:moveTo>
                    <a:pt x="2411" y="14058"/>
                  </a:moveTo>
                  <a:cubicBezTo>
                    <a:pt x="2480" y="14081"/>
                    <a:pt x="2503" y="14104"/>
                    <a:pt x="2480" y="14127"/>
                  </a:cubicBezTo>
                  <a:cubicBezTo>
                    <a:pt x="2480" y="14197"/>
                    <a:pt x="2480" y="14267"/>
                    <a:pt x="2411" y="14336"/>
                  </a:cubicBezTo>
                  <a:lnTo>
                    <a:pt x="2364" y="14336"/>
                  </a:lnTo>
                  <a:cubicBezTo>
                    <a:pt x="2341" y="14313"/>
                    <a:pt x="2341" y="14290"/>
                    <a:pt x="2341" y="14267"/>
                  </a:cubicBezTo>
                  <a:cubicBezTo>
                    <a:pt x="2364" y="14243"/>
                    <a:pt x="2387" y="14220"/>
                    <a:pt x="2411" y="14197"/>
                  </a:cubicBezTo>
                  <a:cubicBezTo>
                    <a:pt x="2411" y="14151"/>
                    <a:pt x="2411" y="14104"/>
                    <a:pt x="2411" y="14058"/>
                  </a:cubicBezTo>
                  <a:close/>
                  <a:moveTo>
                    <a:pt x="29412" y="14138"/>
                  </a:moveTo>
                  <a:cubicBezTo>
                    <a:pt x="29428" y="14138"/>
                    <a:pt x="29448" y="14143"/>
                    <a:pt x="29479" y="14151"/>
                  </a:cubicBezTo>
                  <a:cubicBezTo>
                    <a:pt x="29479" y="14197"/>
                    <a:pt x="29479" y="14243"/>
                    <a:pt x="29456" y="14267"/>
                  </a:cubicBezTo>
                  <a:cubicBezTo>
                    <a:pt x="29502" y="14243"/>
                    <a:pt x="29549" y="14220"/>
                    <a:pt x="29572" y="14220"/>
                  </a:cubicBezTo>
                  <a:lnTo>
                    <a:pt x="29641" y="14220"/>
                  </a:lnTo>
                  <a:cubicBezTo>
                    <a:pt x="29595" y="14267"/>
                    <a:pt x="29572" y="14313"/>
                    <a:pt x="29549" y="14359"/>
                  </a:cubicBezTo>
                  <a:cubicBezTo>
                    <a:pt x="29536" y="14363"/>
                    <a:pt x="29525" y="14365"/>
                    <a:pt x="29515" y="14365"/>
                  </a:cubicBezTo>
                  <a:cubicBezTo>
                    <a:pt x="29472" y="14365"/>
                    <a:pt x="29456" y="14328"/>
                    <a:pt x="29456" y="14290"/>
                  </a:cubicBezTo>
                  <a:lnTo>
                    <a:pt x="29340" y="14220"/>
                  </a:lnTo>
                  <a:cubicBezTo>
                    <a:pt x="29371" y="14158"/>
                    <a:pt x="29381" y="14138"/>
                    <a:pt x="29412" y="14138"/>
                  </a:cubicBezTo>
                  <a:close/>
                  <a:moveTo>
                    <a:pt x="2828" y="14290"/>
                  </a:moveTo>
                  <a:lnTo>
                    <a:pt x="2828" y="14290"/>
                  </a:lnTo>
                  <a:cubicBezTo>
                    <a:pt x="2851" y="14429"/>
                    <a:pt x="2851" y="14429"/>
                    <a:pt x="2781" y="14498"/>
                  </a:cubicBezTo>
                  <a:cubicBezTo>
                    <a:pt x="2758" y="14313"/>
                    <a:pt x="2758" y="14313"/>
                    <a:pt x="2828" y="14290"/>
                  </a:cubicBezTo>
                  <a:close/>
                  <a:moveTo>
                    <a:pt x="2666" y="14012"/>
                  </a:moveTo>
                  <a:cubicBezTo>
                    <a:pt x="2735" y="14012"/>
                    <a:pt x="2735" y="14058"/>
                    <a:pt x="2758" y="14104"/>
                  </a:cubicBezTo>
                  <a:cubicBezTo>
                    <a:pt x="2735" y="14151"/>
                    <a:pt x="2735" y="14197"/>
                    <a:pt x="2735" y="14243"/>
                  </a:cubicBezTo>
                  <a:cubicBezTo>
                    <a:pt x="2666" y="14290"/>
                    <a:pt x="2642" y="14359"/>
                    <a:pt x="2642" y="14429"/>
                  </a:cubicBezTo>
                  <a:cubicBezTo>
                    <a:pt x="2664" y="14494"/>
                    <a:pt x="2645" y="14538"/>
                    <a:pt x="2586" y="14563"/>
                  </a:cubicBezTo>
                  <a:lnTo>
                    <a:pt x="2586" y="14563"/>
                  </a:lnTo>
                  <a:cubicBezTo>
                    <a:pt x="2503" y="14521"/>
                    <a:pt x="2504" y="14518"/>
                    <a:pt x="2527" y="14429"/>
                  </a:cubicBezTo>
                  <a:cubicBezTo>
                    <a:pt x="2550" y="14382"/>
                    <a:pt x="2550" y="14336"/>
                    <a:pt x="2550" y="14290"/>
                  </a:cubicBezTo>
                  <a:cubicBezTo>
                    <a:pt x="2550" y="14220"/>
                    <a:pt x="2573" y="14151"/>
                    <a:pt x="2596" y="14081"/>
                  </a:cubicBezTo>
                  <a:lnTo>
                    <a:pt x="2666" y="14012"/>
                  </a:lnTo>
                  <a:close/>
                  <a:moveTo>
                    <a:pt x="29108" y="14568"/>
                  </a:moveTo>
                  <a:cubicBezTo>
                    <a:pt x="29155" y="14568"/>
                    <a:pt x="29201" y="14591"/>
                    <a:pt x="29201" y="14637"/>
                  </a:cubicBezTo>
                  <a:cubicBezTo>
                    <a:pt x="29178" y="14660"/>
                    <a:pt x="29155" y="14666"/>
                    <a:pt x="29132" y="14666"/>
                  </a:cubicBezTo>
                  <a:cubicBezTo>
                    <a:pt x="29108" y="14666"/>
                    <a:pt x="29085" y="14660"/>
                    <a:pt x="29062" y="14660"/>
                  </a:cubicBezTo>
                  <a:cubicBezTo>
                    <a:pt x="29062" y="14591"/>
                    <a:pt x="29085" y="14568"/>
                    <a:pt x="29108" y="14568"/>
                  </a:cubicBezTo>
                  <a:close/>
                  <a:moveTo>
                    <a:pt x="28993" y="14892"/>
                  </a:moveTo>
                  <a:cubicBezTo>
                    <a:pt x="29039" y="14939"/>
                    <a:pt x="29016" y="14939"/>
                    <a:pt x="28993" y="14962"/>
                  </a:cubicBezTo>
                  <a:cubicBezTo>
                    <a:pt x="28976" y="14978"/>
                    <a:pt x="28960" y="14995"/>
                    <a:pt x="28943" y="14995"/>
                  </a:cubicBezTo>
                  <a:cubicBezTo>
                    <a:pt x="28937" y="14995"/>
                    <a:pt x="28930" y="14992"/>
                    <a:pt x="28923" y="14985"/>
                  </a:cubicBezTo>
                  <a:cubicBezTo>
                    <a:pt x="28923" y="14939"/>
                    <a:pt x="28969" y="14915"/>
                    <a:pt x="28993" y="14892"/>
                  </a:cubicBezTo>
                  <a:close/>
                  <a:moveTo>
                    <a:pt x="2874" y="15333"/>
                  </a:moveTo>
                  <a:cubicBezTo>
                    <a:pt x="2874" y="15379"/>
                    <a:pt x="2897" y="15379"/>
                    <a:pt x="2897" y="15425"/>
                  </a:cubicBezTo>
                  <a:cubicBezTo>
                    <a:pt x="2851" y="15402"/>
                    <a:pt x="2828" y="15402"/>
                    <a:pt x="2805" y="15379"/>
                  </a:cubicBezTo>
                  <a:cubicBezTo>
                    <a:pt x="2828" y="15356"/>
                    <a:pt x="2851" y="15356"/>
                    <a:pt x="2874" y="15333"/>
                  </a:cubicBezTo>
                  <a:close/>
                  <a:moveTo>
                    <a:pt x="28552" y="15425"/>
                  </a:moveTo>
                  <a:lnTo>
                    <a:pt x="28552" y="15425"/>
                  </a:lnTo>
                  <a:cubicBezTo>
                    <a:pt x="28566" y="15480"/>
                    <a:pt x="28571" y="15502"/>
                    <a:pt x="28550" y="15502"/>
                  </a:cubicBezTo>
                  <a:cubicBezTo>
                    <a:pt x="28536" y="15502"/>
                    <a:pt x="28508" y="15491"/>
                    <a:pt x="28460" y="15472"/>
                  </a:cubicBezTo>
                  <a:cubicBezTo>
                    <a:pt x="28506" y="15448"/>
                    <a:pt x="28529" y="15448"/>
                    <a:pt x="28552" y="15425"/>
                  </a:cubicBezTo>
                  <a:close/>
                  <a:moveTo>
                    <a:pt x="2805" y="15425"/>
                  </a:moveTo>
                  <a:cubicBezTo>
                    <a:pt x="2828" y="15495"/>
                    <a:pt x="2828" y="15541"/>
                    <a:pt x="2805" y="15564"/>
                  </a:cubicBezTo>
                  <a:cubicBezTo>
                    <a:pt x="2735" y="15611"/>
                    <a:pt x="2781" y="15634"/>
                    <a:pt x="2758" y="15680"/>
                  </a:cubicBezTo>
                  <a:cubicBezTo>
                    <a:pt x="2689" y="15657"/>
                    <a:pt x="2666" y="15657"/>
                    <a:pt x="2666" y="15518"/>
                  </a:cubicBezTo>
                  <a:cubicBezTo>
                    <a:pt x="2712" y="15495"/>
                    <a:pt x="2758" y="15472"/>
                    <a:pt x="2805" y="15425"/>
                  </a:cubicBezTo>
                  <a:close/>
                  <a:moveTo>
                    <a:pt x="3013" y="15402"/>
                  </a:moveTo>
                  <a:cubicBezTo>
                    <a:pt x="3036" y="15495"/>
                    <a:pt x="3013" y="15587"/>
                    <a:pt x="3036" y="15680"/>
                  </a:cubicBezTo>
                  <a:cubicBezTo>
                    <a:pt x="3083" y="15680"/>
                    <a:pt x="3129" y="15680"/>
                    <a:pt x="3175" y="15703"/>
                  </a:cubicBezTo>
                  <a:cubicBezTo>
                    <a:pt x="3175" y="15727"/>
                    <a:pt x="3175" y="15750"/>
                    <a:pt x="3199" y="15773"/>
                  </a:cubicBezTo>
                  <a:cubicBezTo>
                    <a:pt x="3175" y="15796"/>
                    <a:pt x="3129" y="15796"/>
                    <a:pt x="3106" y="15819"/>
                  </a:cubicBezTo>
                  <a:cubicBezTo>
                    <a:pt x="3036" y="15750"/>
                    <a:pt x="2944" y="15773"/>
                    <a:pt x="2874" y="15727"/>
                  </a:cubicBezTo>
                  <a:cubicBezTo>
                    <a:pt x="2874" y="15657"/>
                    <a:pt x="2920" y="15634"/>
                    <a:pt x="2920" y="15564"/>
                  </a:cubicBezTo>
                  <a:cubicBezTo>
                    <a:pt x="2920" y="15518"/>
                    <a:pt x="2967" y="15472"/>
                    <a:pt x="2990" y="15425"/>
                  </a:cubicBezTo>
                  <a:cubicBezTo>
                    <a:pt x="2990" y="15425"/>
                    <a:pt x="2990" y="15425"/>
                    <a:pt x="3013" y="15402"/>
                  </a:cubicBezTo>
                  <a:close/>
                  <a:moveTo>
                    <a:pt x="4079" y="15912"/>
                  </a:moveTo>
                  <a:cubicBezTo>
                    <a:pt x="4079" y="15912"/>
                    <a:pt x="4102" y="15935"/>
                    <a:pt x="4102" y="15935"/>
                  </a:cubicBezTo>
                  <a:cubicBezTo>
                    <a:pt x="4056" y="15981"/>
                    <a:pt x="4010" y="15981"/>
                    <a:pt x="3940" y="15981"/>
                  </a:cubicBezTo>
                  <a:cubicBezTo>
                    <a:pt x="3940" y="15958"/>
                    <a:pt x="3940" y="15958"/>
                    <a:pt x="3940" y="15935"/>
                  </a:cubicBezTo>
                  <a:cubicBezTo>
                    <a:pt x="3987" y="15935"/>
                    <a:pt x="4033" y="15912"/>
                    <a:pt x="4079" y="15912"/>
                  </a:cubicBezTo>
                  <a:close/>
                  <a:moveTo>
                    <a:pt x="3523" y="15958"/>
                  </a:moveTo>
                  <a:cubicBezTo>
                    <a:pt x="3523" y="15981"/>
                    <a:pt x="3500" y="16005"/>
                    <a:pt x="3477" y="16028"/>
                  </a:cubicBezTo>
                  <a:cubicBezTo>
                    <a:pt x="3430" y="16028"/>
                    <a:pt x="3407" y="16005"/>
                    <a:pt x="3407" y="15958"/>
                  </a:cubicBezTo>
                  <a:close/>
                  <a:moveTo>
                    <a:pt x="3888" y="16057"/>
                  </a:moveTo>
                  <a:cubicBezTo>
                    <a:pt x="3905" y="16057"/>
                    <a:pt x="3929" y="16063"/>
                    <a:pt x="3963" y="16074"/>
                  </a:cubicBezTo>
                  <a:cubicBezTo>
                    <a:pt x="3940" y="16144"/>
                    <a:pt x="3917" y="16213"/>
                    <a:pt x="3894" y="16283"/>
                  </a:cubicBezTo>
                  <a:cubicBezTo>
                    <a:pt x="3871" y="16260"/>
                    <a:pt x="3847" y="16260"/>
                    <a:pt x="3824" y="16236"/>
                  </a:cubicBezTo>
                  <a:cubicBezTo>
                    <a:pt x="3801" y="16213"/>
                    <a:pt x="3778" y="16213"/>
                    <a:pt x="3755" y="16190"/>
                  </a:cubicBezTo>
                  <a:cubicBezTo>
                    <a:pt x="3801" y="16190"/>
                    <a:pt x="3847" y="16167"/>
                    <a:pt x="3894" y="16167"/>
                  </a:cubicBezTo>
                  <a:cubicBezTo>
                    <a:pt x="3871" y="16144"/>
                    <a:pt x="3871" y="16097"/>
                    <a:pt x="3847" y="16074"/>
                  </a:cubicBezTo>
                  <a:cubicBezTo>
                    <a:pt x="3859" y="16063"/>
                    <a:pt x="3871" y="16057"/>
                    <a:pt x="3888" y="16057"/>
                  </a:cubicBezTo>
                  <a:close/>
                  <a:moveTo>
                    <a:pt x="4288" y="16260"/>
                  </a:moveTo>
                  <a:cubicBezTo>
                    <a:pt x="4311" y="16260"/>
                    <a:pt x="4334" y="16260"/>
                    <a:pt x="4381" y="16306"/>
                  </a:cubicBezTo>
                  <a:cubicBezTo>
                    <a:pt x="4343" y="16325"/>
                    <a:pt x="4321" y="16359"/>
                    <a:pt x="4277" y="16359"/>
                  </a:cubicBezTo>
                  <a:cubicBezTo>
                    <a:pt x="4266" y="16359"/>
                    <a:pt x="4255" y="16357"/>
                    <a:pt x="4241" y="16352"/>
                  </a:cubicBezTo>
                  <a:cubicBezTo>
                    <a:pt x="4241" y="16306"/>
                    <a:pt x="4241" y="16283"/>
                    <a:pt x="4288" y="16260"/>
                  </a:cubicBezTo>
                  <a:close/>
                  <a:moveTo>
                    <a:pt x="27835" y="16627"/>
                  </a:moveTo>
                  <a:cubicBezTo>
                    <a:pt x="27853" y="16627"/>
                    <a:pt x="27874" y="16634"/>
                    <a:pt x="27903" y="16654"/>
                  </a:cubicBezTo>
                  <a:cubicBezTo>
                    <a:pt x="27880" y="16677"/>
                    <a:pt x="27857" y="16700"/>
                    <a:pt x="27834" y="16723"/>
                  </a:cubicBezTo>
                  <a:cubicBezTo>
                    <a:pt x="27811" y="16723"/>
                    <a:pt x="27787" y="16723"/>
                    <a:pt x="27764" y="16700"/>
                  </a:cubicBezTo>
                  <a:cubicBezTo>
                    <a:pt x="27764" y="16677"/>
                    <a:pt x="27764" y="16677"/>
                    <a:pt x="27764" y="16654"/>
                  </a:cubicBezTo>
                  <a:cubicBezTo>
                    <a:pt x="27791" y="16640"/>
                    <a:pt x="27810" y="16627"/>
                    <a:pt x="27835" y="16627"/>
                  </a:cubicBezTo>
                  <a:close/>
                  <a:moveTo>
                    <a:pt x="27602" y="17071"/>
                  </a:moveTo>
                  <a:cubicBezTo>
                    <a:pt x="27648" y="17071"/>
                    <a:pt x="27672" y="17117"/>
                    <a:pt x="27672" y="17140"/>
                  </a:cubicBezTo>
                  <a:cubicBezTo>
                    <a:pt x="27648" y="17187"/>
                    <a:pt x="27602" y="17187"/>
                    <a:pt x="27579" y="17187"/>
                  </a:cubicBezTo>
                  <a:cubicBezTo>
                    <a:pt x="27533" y="17187"/>
                    <a:pt x="27509" y="17210"/>
                    <a:pt x="27440" y="17210"/>
                  </a:cubicBezTo>
                  <a:cubicBezTo>
                    <a:pt x="27509" y="17163"/>
                    <a:pt x="27556" y="17117"/>
                    <a:pt x="27602" y="17071"/>
                  </a:cubicBezTo>
                  <a:close/>
                  <a:moveTo>
                    <a:pt x="26976" y="17673"/>
                  </a:moveTo>
                  <a:cubicBezTo>
                    <a:pt x="27046" y="17696"/>
                    <a:pt x="27046" y="17766"/>
                    <a:pt x="27023" y="17859"/>
                  </a:cubicBezTo>
                  <a:cubicBezTo>
                    <a:pt x="26976" y="17859"/>
                    <a:pt x="26930" y="17859"/>
                    <a:pt x="26884" y="17835"/>
                  </a:cubicBezTo>
                  <a:cubicBezTo>
                    <a:pt x="26860" y="17812"/>
                    <a:pt x="26814" y="17789"/>
                    <a:pt x="26791" y="17720"/>
                  </a:cubicBezTo>
                  <a:lnTo>
                    <a:pt x="26907" y="17720"/>
                  </a:lnTo>
                  <a:cubicBezTo>
                    <a:pt x="26930" y="17720"/>
                    <a:pt x="26953" y="17696"/>
                    <a:pt x="26976" y="17673"/>
                  </a:cubicBezTo>
                  <a:close/>
                  <a:moveTo>
                    <a:pt x="26721" y="17951"/>
                  </a:moveTo>
                  <a:cubicBezTo>
                    <a:pt x="26745" y="18021"/>
                    <a:pt x="26721" y="18044"/>
                    <a:pt x="26652" y="18044"/>
                  </a:cubicBezTo>
                  <a:cubicBezTo>
                    <a:pt x="26675" y="17951"/>
                    <a:pt x="26675" y="17951"/>
                    <a:pt x="26721" y="17951"/>
                  </a:cubicBezTo>
                  <a:close/>
                  <a:moveTo>
                    <a:pt x="5632" y="18131"/>
                  </a:moveTo>
                  <a:cubicBezTo>
                    <a:pt x="5664" y="18131"/>
                    <a:pt x="5683" y="18168"/>
                    <a:pt x="5702" y="18206"/>
                  </a:cubicBezTo>
                  <a:cubicBezTo>
                    <a:pt x="5609" y="18206"/>
                    <a:pt x="5609" y="18206"/>
                    <a:pt x="5609" y="18137"/>
                  </a:cubicBezTo>
                  <a:cubicBezTo>
                    <a:pt x="5617" y="18133"/>
                    <a:pt x="5625" y="18131"/>
                    <a:pt x="5632" y="18131"/>
                  </a:cubicBezTo>
                  <a:close/>
                  <a:moveTo>
                    <a:pt x="26490" y="18369"/>
                  </a:moveTo>
                  <a:lnTo>
                    <a:pt x="26490" y="18369"/>
                  </a:lnTo>
                  <a:cubicBezTo>
                    <a:pt x="26443" y="18461"/>
                    <a:pt x="26443" y="18461"/>
                    <a:pt x="26351" y="18461"/>
                  </a:cubicBezTo>
                  <a:cubicBezTo>
                    <a:pt x="26397" y="18415"/>
                    <a:pt x="26397" y="18415"/>
                    <a:pt x="26420" y="18415"/>
                  </a:cubicBezTo>
                  <a:cubicBezTo>
                    <a:pt x="26443" y="18392"/>
                    <a:pt x="26466" y="18392"/>
                    <a:pt x="26490" y="18369"/>
                  </a:cubicBezTo>
                  <a:close/>
                  <a:moveTo>
                    <a:pt x="26258" y="18531"/>
                  </a:moveTo>
                  <a:cubicBezTo>
                    <a:pt x="26304" y="18531"/>
                    <a:pt x="26304" y="18531"/>
                    <a:pt x="26351" y="18554"/>
                  </a:cubicBezTo>
                  <a:cubicBezTo>
                    <a:pt x="26327" y="18577"/>
                    <a:pt x="26304" y="18577"/>
                    <a:pt x="26258" y="18600"/>
                  </a:cubicBezTo>
                  <a:lnTo>
                    <a:pt x="26258" y="18531"/>
                  </a:lnTo>
                  <a:close/>
                  <a:moveTo>
                    <a:pt x="5817" y="18623"/>
                  </a:moveTo>
                  <a:cubicBezTo>
                    <a:pt x="5841" y="18670"/>
                    <a:pt x="5841" y="18693"/>
                    <a:pt x="5841" y="18739"/>
                  </a:cubicBezTo>
                  <a:lnTo>
                    <a:pt x="5771" y="18739"/>
                  </a:lnTo>
                  <a:cubicBezTo>
                    <a:pt x="5771" y="18693"/>
                    <a:pt x="5771" y="18647"/>
                    <a:pt x="5817" y="18623"/>
                  </a:cubicBezTo>
                  <a:close/>
                  <a:moveTo>
                    <a:pt x="5910" y="18647"/>
                  </a:moveTo>
                  <a:cubicBezTo>
                    <a:pt x="5910" y="18670"/>
                    <a:pt x="5933" y="18670"/>
                    <a:pt x="5933" y="18670"/>
                  </a:cubicBezTo>
                  <a:cubicBezTo>
                    <a:pt x="5956" y="18693"/>
                    <a:pt x="5956" y="18716"/>
                    <a:pt x="5956" y="18739"/>
                  </a:cubicBezTo>
                  <a:cubicBezTo>
                    <a:pt x="5887" y="18739"/>
                    <a:pt x="5887" y="18693"/>
                    <a:pt x="5910" y="18647"/>
                  </a:cubicBezTo>
                  <a:close/>
                  <a:moveTo>
                    <a:pt x="21994" y="18925"/>
                  </a:moveTo>
                  <a:cubicBezTo>
                    <a:pt x="21994" y="18994"/>
                    <a:pt x="21878" y="18994"/>
                    <a:pt x="21878" y="19064"/>
                  </a:cubicBezTo>
                  <a:cubicBezTo>
                    <a:pt x="21808" y="19041"/>
                    <a:pt x="21808" y="18994"/>
                    <a:pt x="21785" y="18948"/>
                  </a:cubicBezTo>
                  <a:cubicBezTo>
                    <a:pt x="21855" y="18948"/>
                    <a:pt x="21924" y="18925"/>
                    <a:pt x="21994" y="18925"/>
                  </a:cubicBezTo>
                  <a:close/>
                  <a:moveTo>
                    <a:pt x="6675" y="19041"/>
                  </a:moveTo>
                  <a:cubicBezTo>
                    <a:pt x="6675" y="19064"/>
                    <a:pt x="6675" y="19064"/>
                    <a:pt x="6675" y="19064"/>
                  </a:cubicBezTo>
                  <a:cubicBezTo>
                    <a:pt x="6652" y="19064"/>
                    <a:pt x="6629" y="19087"/>
                    <a:pt x="6605" y="19087"/>
                  </a:cubicBezTo>
                  <a:cubicBezTo>
                    <a:pt x="6605" y="19064"/>
                    <a:pt x="6605" y="19041"/>
                    <a:pt x="6629" y="19041"/>
                  </a:cubicBezTo>
                  <a:close/>
                  <a:moveTo>
                    <a:pt x="23106" y="19017"/>
                  </a:moveTo>
                  <a:cubicBezTo>
                    <a:pt x="23106" y="19017"/>
                    <a:pt x="23106" y="19041"/>
                    <a:pt x="23129" y="19041"/>
                  </a:cubicBezTo>
                  <a:cubicBezTo>
                    <a:pt x="23083" y="19064"/>
                    <a:pt x="23060" y="19110"/>
                    <a:pt x="23037" y="19133"/>
                  </a:cubicBezTo>
                  <a:cubicBezTo>
                    <a:pt x="22990" y="19110"/>
                    <a:pt x="22990" y="19087"/>
                    <a:pt x="23013" y="19064"/>
                  </a:cubicBezTo>
                  <a:cubicBezTo>
                    <a:pt x="23037" y="19041"/>
                    <a:pt x="23060" y="19017"/>
                    <a:pt x="23106" y="19017"/>
                  </a:cubicBezTo>
                  <a:close/>
                  <a:moveTo>
                    <a:pt x="23077" y="19147"/>
                  </a:moveTo>
                  <a:cubicBezTo>
                    <a:pt x="23085" y="19147"/>
                    <a:pt x="23094" y="19150"/>
                    <a:pt x="23106" y="19156"/>
                  </a:cubicBezTo>
                  <a:cubicBezTo>
                    <a:pt x="23106" y="19203"/>
                    <a:pt x="23083" y="19203"/>
                    <a:pt x="23037" y="19203"/>
                  </a:cubicBezTo>
                  <a:cubicBezTo>
                    <a:pt x="23054" y="19169"/>
                    <a:pt x="23058" y="19147"/>
                    <a:pt x="23077" y="19147"/>
                  </a:cubicBezTo>
                  <a:close/>
                  <a:moveTo>
                    <a:pt x="20487" y="19272"/>
                  </a:moveTo>
                  <a:cubicBezTo>
                    <a:pt x="20487" y="19319"/>
                    <a:pt x="20487" y="19319"/>
                    <a:pt x="20487" y="19365"/>
                  </a:cubicBezTo>
                  <a:cubicBezTo>
                    <a:pt x="20464" y="19342"/>
                    <a:pt x="20441" y="19342"/>
                    <a:pt x="20395" y="19319"/>
                  </a:cubicBezTo>
                  <a:cubicBezTo>
                    <a:pt x="20441" y="19296"/>
                    <a:pt x="20441" y="19296"/>
                    <a:pt x="20487" y="19272"/>
                  </a:cubicBezTo>
                  <a:close/>
                  <a:moveTo>
                    <a:pt x="7695" y="19898"/>
                  </a:moveTo>
                  <a:cubicBezTo>
                    <a:pt x="7631" y="19978"/>
                    <a:pt x="7611" y="20003"/>
                    <a:pt x="7582" y="20003"/>
                  </a:cubicBezTo>
                  <a:cubicBezTo>
                    <a:pt x="7569" y="20003"/>
                    <a:pt x="7554" y="19998"/>
                    <a:pt x="7532" y="19991"/>
                  </a:cubicBezTo>
                  <a:cubicBezTo>
                    <a:pt x="7602" y="19944"/>
                    <a:pt x="7625" y="19898"/>
                    <a:pt x="7695" y="19898"/>
                  </a:cubicBezTo>
                  <a:close/>
                  <a:moveTo>
                    <a:pt x="19838" y="20014"/>
                  </a:moveTo>
                  <a:cubicBezTo>
                    <a:pt x="19862" y="20037"/>
                    <a:pt x="19862" y="20060"/>
                    <a:pt x="19885" y="20060"/>
                  </a:cubicBezTo>
                  <a:cubicBezTo>
                    <a:pt x="19838" y="20083"/>
                    <a:pt x="19815" y="20107"/>
                    <a:pt x="19792" y="20107"/>
                  </a:cubicBezTo>
                  <a:cubicBezTo>
                    <a:pt x="19769" y="20107"/>
                    <a:pt x="19769" y="20083"/>
                    <a:pt x="19769" y="20060"/>
                  </a:cubicBezTo>
                  <a:cubicBezTo>
                    <a:pt x="19792" y="20060"/>
                    <a:pt x="19815" y="20037"/>
                    <a:pt x="19838" y="20014"/>
                  </a:cubicBezTo>
                  <a:close/>
                  <a:moveTo>
                    <a:pt x="18981" y="22192"/>
                  </a:moveTo>
                  <a:cubicBezTo>
                    <a:pt x="19004" y="22216"/>
                    <a:pt x="19027" y="22216"/>
                    <a:pt x="19050" y="22262"/>
                  </a:cubicBezTo>
                  <a:cubicBezTo>
                    <a:pt x="18981" y="22262"/>
                    <a:pt x="18958" y="22285"/>
                    <a:pt x="18935" y="22285"/>
                  </a:cubicBezTo>
                  <a:cubicBezTo>
                    <a:pt x="18911" y="22308"/>
                    <a:pt x="18888" y="22331"/>
                    <a:pt x="18865" y="22355"/>
                  </a:cubicBezTo>
                  <a:cubicBezTo>
                    <a:pt x="18842" y="22331"/>
                    <a:pt x="18819" y="22308"/>
                    <a:pt x="18819" y="22308"/>
                  </a:cubicBezTo>
                  <a:cubicBezTo>
                    <a:pt x="18842" y="22216"/>
                    <a:pt x="18935" y="22262"/>
                    <a:pt x="18981" y="22192"/>
                  </a:cubicBezTo>
                  <a:close/>
                  <a:moveTo>
                    <a:pt x="18402" y="22610"/>
                  </a:moveTo>
                  <a:cubicBezTo>
                    <a:pt x="18494" y="22656"/>
                    <a:pt x="18494" y="22656"/>
                    <a:pt x="18471" y="22749"/>
                  </a:cubicBezTo>
                  <a:cubicBezTo>
                    <a:pt x="18402" y="22749"/>
                    <a:pt x="18378" y="22679"/>
                    <a:pt x="18332" y="22656"/>
                  </a:cubicBezTo>
                  <a:cubicBezTo>
                    <a:pt x="18355" y="22633"/>
                    <a:pt x="18378" y="22610"/>
                    <a:pt x="18402" y="22610"/>
                  </a:cubicBezTo>
                  <a:close/>
                  <a:moveTo>
                    <a:pt x="18239" y="22725"/>
                  </a:moveTo>
                  <a:cubicBezTo>
                    <a:pt x="18239" y="22749"/>
                    <a:pt x="18239" y="22772"/>
                    <a:pt x="18239" y="22795"/>
                  </a:cubicBezTo>
                  <a:cubicBezTo>
                    <a:pt x="18193" y="22772"/>
                    <a:pt x="18170" y="22772"/>
                    <a:pt x="18147" y="22749"/>
                  </a:cubicBezTo>
                  <a:cubicBezTo>
                    <a:pt x="18170" y="22749"/>
                    <a:pt x="18193" y="22725"/>
                    <a:pt x="18239" y="22725"/>
                  </a:cubicBezTo>
                  <a:close/>
                  <a:moveTo>
                    <a:pt x="18216" y="22934"/>
                  </a:moveTo>
                  <a:cubicBezTo>
                    <a:pt x="18239" y="22934"/>
                    <a:pt x="18262" y="22934"/>
                    <a:pt x="18262" y="22957"/>
                  </a:cubicBezTo>
                  <a:cubicBezTo>
                    <a:pt x="18262" y="23004"/>
                    <a:pt x="18239" y="23027"/>
                    <a:pt x="18170" y="23027"/>
                  </a:cubicBezTo>
                  <a:cubicBezTo>
                    <a:pt x="18170" y="23027"/>
                    <a:pt x="18170" y="23004"/>
                    <a:pt x="18170" y="23004"/>
                  </a:cubicBezTo>
                  <a:cubicBezTo>
                    <a:pt x="18193" y="22980"/>
                    <a:pt x="18216" y="22957"/>
                    <a:pt x="18216" y="22934"/>
                  </a:cubicBezTo>
                  <a:close/>
                  <a:moveTo>
                    <a:pt x="9873" y="23652"/>
                  </a:moveTo>
                  <a:cubicBezTo>
                    <a:pt x="9873" y="23676"/>
                    <a:pt x="9873" y="23699"/>
                    <a:pt x="9873" y="23722"/>
                  </a:cubicBezTo>
                  <a:cubicBezTo>
                    <a:pt x="9827" y="23699"/>
                    <a:pt x="9804" y="23676"/>
                    <a:pt x="9734" y="23652"/>
                  </a:cubicBezTo>
                  <a:close/>
                  <a:moveTo>
                    <a:pt x="9989" y="24209"/>
                  </a:moveTo>
                  <a:cubicBezTo>
                    <a:pt x="10035" y="24209"/>
                    <a:pt x="10058" y="24232"/>
                    <a:pt x="10058" y="24278"/>
                  </a:cubicBezTo>
                  <a:cubicBezTo>
                    <a:pt x="10012" y="24278"/>
                    <a:pt x="9989" y="24255"/>
                    <a:pt x="9989" y="24209"/>
                  </a:cubicBezTo>
                  <a:close/>
                  <a:moveTo>
                    <a:pt x="10452" y="24417"/>
                  </a:moveTo>
                  <a:cubicBezTo>
                    <a:pt x="10476" y="24417"/>
                    <a:pt x="10522" y="24440"/>
                    <a:pt x="10568" y="24440"/>
                  </a:cubicBezTo>
                  <a:cubicBezTo>
                    <a:pt x="10522" y="24487"/>
                    <a:pt x="10499" y="24487"/>
                    <a:pt x="10499" y="24510"/>
                  </a:cubicBezTo>
                  <a:cubicBezTo>
                    <a:pt x="10476" y="24510"/>
                    <a:pt x="10452" y="24487"/>
                    <a:pt x="10429" y="24487"/>
                  </a:cubicBezTo>
                  <a:cubicBezTo>
                    <a:pt x="10452" y="24440"/>
                    <a:pt x="10452" y="24417"/>
                    <a:pt x="10452" y="24417"/>
                  </a:cubicBezTo>
                  <a:close/>
                  <a:moveTo>
                    <a:pt x="12399" y="24487"/>
                  </a:moveTo>
                  <a:cubicBezTo>
                    <a:pt x="12445" y="24510"/>
                    <a:pt x="12445" y="24533"/>
                    <a:pt x="12469" y="24533"/>
                  </a:cubicBezTo>
                  <a:cubicBezTo>
                    <a:pt x="12445" y="24556"/>
                    <a:pt x="12445" y="24579"/>
                    <a:pt x="12399" y="24603"/>
                  </a:cubicBezTo>
                  <a:cubicBezTo>
                    <a:pt x="12399" y="24556"/>
                    <a:pt x="12399" y="24533"/>
                    <a:pt x="12399" y="24487"/>
                  </a:cubicBezTo>
                  <a:close/>
                  <a:moveTo>
                    <a:pt x="10499" y="24510"/>
                  </a:moveTo>
                  <a:lnTo>
                    <a:pt x="10499" y="24510"/>
                  </a:lnTo>
                  <a:cubicBezTo>
                    <a:pt x="10499" y="24533"/>
                    <a:pt x="10545" y="24556"/>
                    <a:pt x="10545" y="24579"/>
                  </a:cubicBezTo>
                  <a:cubicBezTo>
                    <a:pt x="10568" y="24579"/>
                    <a:pt x="10545" y="24603"/>
                    <a:pt x="10545" y="24626"/>
                  </a:cubicBezTo>
                  <a:cubicBezTo>
                    <a:pt x="10522" y="24579"/>
                    <a:pt x="10499" y="24556"/>
                    <a:pt x="10499" y="24510"/>
                  </a:cubicBezTo>
                  <a:close/>
                  <a:moveTo>
                    <a:pt x="12353" y="24556"/>
                  </a:moveTo>
                  <a:cubicBezTo>
                    <a:pt x="12353" y="24603"/>
                    <a:pt x="12353" y="24626"/>
                    <a:pt x="12353" y="24649"/>
                  </a:cubicBezTo>
                  <a:cubicBezTo>
                    <a:pt x="12306" y="24649"/>
                    <a:pt x="12260" y="24672"/>
                    <a:pt x="12191" y="24672"/>
                  </a:cubicBezTo>
                  <a:cubicBezTo>
                    <a:pt x="12214" y="24603"/>
                    <a:pt x="12306" y="24626"/>
                    <a:pt x="12353" y="24556"/>
                  </a:cubicBezTo>
                  <a:close/>
                  <a:moveTo>
                    <a:pt x="12016" y="24611"/>
                  </a:moveTo>
                  <a:cubicBezTo>
                    <a:pt x="12044" y="24611"/>
                    <a:pt x="12071" y="24622"/>
                    <a:pt x="12098" y="24649"/>
                  </a:cubicBezTo>
                  <a:cubicBezTo>
                    <a:pt x="12075" y="24684"/>
                    <a:pt x="12052" y="24695"/>
                    <a:pt x="12025" y="24695"/>
                  </a:cubicBezTo>
                  <a:cubicBezTo>
                    <a:pt x="11999" y="24695"/>
                    <a:pt x="11970" y="24684"/>
                    <a:pt x="11936" y="24672"/>
                  </a:cubicBezTo>
                  <a:cubicBezTo>
                    <a:pt x="11936" y="24649"/>
                    <a:pt x="11936" y="24649"/>
                    <a:pt x="11959" y="24626"/>
                  </a:cubicBezTo>
                  <a:cubicBezTo>
                    <a:pt x="11978" y="24616"/>
                    <a:pt x="11997" y="24611"/>
                    <a:pt x="12016" y="24611"/>
                  </a:cubicBezTo>
                  <a:close/>
                  <a:moveTo>
                    <a:pt x="12445" y="24742"/>
                  </a:moveTo>
                  <a:cubicBezTo>
                    <a:pt x="12492" y="24788"/>
                    <a:pt x="12492" y="24788"/>
                    <a:pt x="12515" y="24881"/>
                  </a:cubicBezTo>
                  <a:cubicBezTo>
                    <a:pt x="12492" y="24858"/>
                    <a:pt x="12445" y="24834"/>
                    <a:pt x="12399" y="24811"/>
                  </a:cubicBezTo>
                  <a:cubicBezTo>
                    <a:pt x="12399" y="24788"/>
                    <a:pt x="12399" y="24765"/>
                    <a:pt x="12422" y="24765"/>
                  </a:cubicBezTo>
                  <a:cubicBezTo>
                    <a:pt x="12422" y="24765"/>
                    <a:pt x="12445" y="24765"/>
                    <a:pt x="12445" y="24742"/>
                  </a:cubicBezTo>
                  <a:close/>
                  <a:moveTo>
                    <a:pt x="11820" y="24718"/>
                  </a:moveTo>
                  <a:cubicBezTo>
                    <a:pt x="11820" y="24788"/>
                    <a:pt x="11820" y="24834"/>
                    <a:pt x="11773" y="24881"/>
                  </a:cubicBezTo>
                  <a:cubicBezTo>
                    <a:pt x="11727" y="24904"/>
                    <a:pt x="11704" y="24904"/>
                    <a:pt x="11658" y="24927"/>
                  </a:cubicBezTo>
                  <a:cubicBezTo>
                    <a:pt x="11634" y="24904"/>
                    <a:pt x="11634" y="24881"/>
                    <a:pt x="11704" y="24858"/>
                  </a:cubicBezTo>
                  <a:cubicBezTo>
                    <a:pt x="11704" y="24834"/>
                    <a:pt x="11704" y="24834"/>
                    <a:pt x="11704" y="24788"/>
                  </a:cubicBezTo>
                  <a:cubicBezTo>
                    <a:pt x="11727" y="24765"/>
                    <a:pt x="11773" y="24742"/>
                    <a:pt x="11820" y="24718"/>
                  </a:cubicBezTo>
                  <a:close/>
                  <a:moveTo>
                    <a:pt x="10893" y="24881"/>
                  </a:moveTo>
                  <a:cubicBezTo>
                    <a:pt x="10893" y="24927"/>
                    <a:pt x="10893" y="24950"/>
                    <a:pt x="10893" y="24997"/>
                  </a:cubicBezTo>
                  <a:cubicBezTo>
                    <a:pt x="10893" y="25020"/>
                    <a:pt x="10916" y="25020"/>
                    <a:pt x="10939" y="25066"/>
                  </a:cubicBezTo>
                  <a:cubicBezTo>
                    <a:pt x="10929" y="25069"/>
                    <a:pt x="10921" y="25071"/>
                    <a:pt x="10913" y="25071"/>
                  </a:cubicBezTo>
                  <a:cubicBezTo>
                    <a:pt x="10863" y="25071"/>
                    <a:pt x="10843" y="25017"/>
                    <a:pt x="10823" y="24997"/>
                  </a:cubicBezTo>
                  <a:lnTo>
                    <a:pt x="10661" y="24997"/>
                  </a:lnTo>
                  <a:cubicBezTo>
                    <a:pt x="10707" y="24973"/>
                    <a:pt x="10731" y="24973"/>
                    <a:pt x="10731" y="24950"/>
                  </a:cubicBezTo>
                  <a:cubicBezTo>
                    <a:pt x="10754" y="24950"/>
                    <a:pt x="10777" y="24927"/>
                    <a:pt x="10777" y="24927"/>
                  </a:cubicBezTo>
                  <a:cubicBezTo>
                    <a:pt x="10800" y="24927"/>
                    <a:pt x="10800" y="24904"/>
                    <a:pt x="10823" y="24904"/>
                  </a:cubicBezTo>
                  <a:cubicBezTo>
                    <a:pt x="10846" y="24904"/>
                    <a:pt x="10870" y="24904"/>
                    <a:pt x="10893" y="24881"/>
                  </a:cubicBezTo>
                  <a:close/>
                  <a:moveTo>
                    <a:pt x="11797" y="25089"/>
                  </a:moveTo>
                  <a:cubicBezTo>
                    <a:pt x="11833" y="25108"/>
                    <a:pt x="11855" y="25111"/>
                    <a:pt x="11885" y="25124"/>
                  </a:cubicBezTo>
                  <a:lnTo>
                    <a:pt x="11885" y="25124"/>
                  </a:lnTo>
                  <a:cubicBezTo>
                    <a:pt x="11848" y="25136"/>
                    <a:pt x="11811" y="25136"/>
                    <a:pt x="11773" y="25136"/>
                  </a:cubicBezTo>
                  <a:cubicBezTo>
                    <a:pt x="11750" y="25112"/>
                    <a:pt x="11773" y="25089"/>
                    <a:pt x="11797" y="25089"/>
                  </a:cubicBezTo>
                  <a:close/>
                  <a:moveTo>
                    <a:pt x="10355" y="1"/>
                  </a:moveTo>
                  <a:cubicBezTo>
                    <a:pt x="10261" y="1"/>
                    <a:pt x="10198" y="65"/>
                    <a:pt x="10105" y="83"/>
                  </a:cubicBezTo>
                  <a:cubicBezTo>
                    <a:pt x="10058" y="176"/>
                    <a:pt x="9989" y="246"/>
                    <a:pt x="9943" y="315"/>
                  </a:cubicBezTo>
                  <a:cubicBezTo>
                    <a:pt x="9966" y="338"/>
                    <a:pt x="9966" y="361"/>
                    <a:pt x="9989" y="385"/>
                  </a:cubicBezTo>
                  <a:cubicBezTo>
                    <a:pt x="9966" y="408"/>
                    <a:pt x="9943" y="431"/>
                    <a:pt x="9896" y="454"/>
                  </a:cubicBezTo>
                  <a:cubicBezTo>
                    <a:pt x="9896" y="431"/>
                    <a:pt x="9896" y="431"/>
                    <a:pt x="9896" y="408"/>
                  </a:cubicBezTo>
                  <a:cubicBezTo>
                    <a:pt x="9896" y="385"/>
                    <a:pt x="9896" y="361"/>
                    <a:pt x="9919" y="338"/>
                  </a:cubicBezTo>
                  <a:lnTo>
                    <a:pt x="9919" y="338"/>
                  </a:lnTo>
                  <a:cubicBezTo>
                    <a:pt x="9873" y="361"/>
                    <a:pt x="9827" y="385"/>
                    <a:pt x="9827" y="431"/>
                  </a:cubicBezTo>
                  <a:cubicBezTo>
                    <a:pt x="9827" y="454"/>
                    <a:pt x="9827" y="500"/>
                    <a:pt x="9827" y="524"/>
                  </a:cubicBezTo>
                  <a:cubicBezTo>
                    <a:pt x="9804" y="570"/>
                    <a:pt x="9804" y="593"/>
                    <a:pt x="9780" y="640"/>
                  </a:cubicBezTo>
                  <a:cubicBezTo>
                    <a:pt x="9804" y="663"/>
                    <a:pt x="9804" y="686"/>
                    <a:pt x="9827" y="709"/>
                  </a:cubicBezTo>
                  <a:lnTo>
                    <a:pt x="9757" y="802"/>
                  </a:lnTo>
                  <a:cubicBezTo>
                    <a:pt x="9688" y="825"/>
                    <a:pt x="9641" y="825"/>
                    <a:pt x="9595" y="825"/>
                  </a:cubicBezTo>
                  <a:cubicBezTo>
                    <a:pt x="9595" y="848"/>
                    <a:pt x="9618" y="848"/>
                    <a:pt x="9618" y="871"/>
                  </a:cubicBezTo>
                  <a:lnTo>
                    <a:pt x="9711" y="871"/>
                  </a:lnTo>
                  <a:lnTo>
                    <a:pt x="9711" y="1010"/>
                  </a:lnTo>
                  <a:cubicBezTo>
                    <a:pt x="9688" y="1010"/>
                    <a:pt x="9688" y="1033"/>
                    <a:pt x="9664" y="1033"/>
                  </a:cubicBezTo>
                  <a:cubicBezTo>
                    <a:pt x="9641" y="1033"/>
                    <a:pt x="9618" y="1010"/>
                    <a:pt x="9572" y="987"/>
                  </a:cubicBezTo>
                  <a:cubicBezTo>
                    <a:pt x="9549" y="964"/>
                    <a:pt x="9525" y="941"/>
                    <a:pt x="9502" y="918"/>
                  </a:cubicBezTo>
                  <a:cubicBezTo>
                    <a:pt x="9433" y="918"/>
                    <a:pt x="9340" y="918"/>
                    <a:pt x="9270" y="871"/>
                  </a:cubicBezTo>
                  <a:cubicBezTo>
                    <a:pt x="9270" y="848"/>
                    <a:pt x="9294" y="825"/>
                    <a:pt x="9294" y="779"/>
                  </a:cubicBezTo>
                  <a:lnTo>
                    <a:pt x="9224" y="779"/>
                  </a:lnTo>
                  <a:lnTo>
                    <a:pt x="9131" y="709"/>
                  </a:lnTo>
                  <a:cubicBezTo>
                    <a:pt x="9131" y="709"/>
                    <a:pt x="9108" y="732"/>
                    <a:pt x="9085" y="732"/>
                  </a:cubicBezTo>
                  <a:cubicBezTo>
                    <a:pt x="9108" y="779"/>
                    <a:pt x="9155" y="802"/>
                    <a:pt x="9178" y="825"/>
                  </a:cubicBezTo>
                  <a:cubicBezTo>
                    <a:pt x="9178" y="825"/>
                    <a:pt x="9178" y="848"/>
                    <a:pt x="9178" y="871"/>
                  </a:cubicBezTo>
                  <a:cubicBezTo>
                    <a:pt x="9131" y="848"/>
                    <a:pt x="9108" y="825"/>
                    <a:pt x="9062" y="802"/>
                  </a:cubicBezTo>
                  <a:lnTo>
                    <a:pt x="8923" y="802"/>
                  </a:lnTo>
                  <a:cubicBezTo>
                    <a:pt x="8853" y="918"/>
                    <a:pt x="8761" y="1010"/>
                    <a:pt x="8645" y="1057"/>
                  </a:cubicBezTo>
                  <a:lnTo>
                    <a:pt x="8645" y="1126"/>
                  </a:lnTo>
                  <a:lnTo>
                    <a:pt x="8529" y="1242"/>
                  </a:lnTo>
                  <a:lnTo>
                    <a:pt x="8483" y="1242"/>
                  </a:lnTo>
                  <a:cubicBezTo>
                    <a:pt x="8483" y="1288"/>
                    <a:pt x="8459" y="1312"/>
                    <a:pt x="8436" y="1335"/>
                  </a:cubicBezTo>
                  <a:cubicBezTo>
                    <a:pt x="8413" y="1358"/>
                    <a:pt x="8413" y="1404"/>
                    <a:pt x="8390" y="1427"/>
                  </a:cubicBezTo>
                  <a:cubicBezTo>
                    <a:pt x="8367" y="1451"/>
                    <a:pt x="8343" y="1474"/>
                    <a:pt x="8320" y="1497"/>
                  </a:cubicBezTo>
                  <a:cubicBezTo>
                    <a:pt x="8274" y="1474"/>
                    <a:pt x="8228" y="1474"/>
                    <a:pt x="8204" y="1451"/>
                  </a:cubicBezTo>
                  <a:cubicBezTo>
                    <a:pt x="8181" y="1474"/>
                    <a:pt x="8158" y="1497"/>
                    <a:pt x="8135" y="1520"/>
                  </a:cubicBezTo>
                  <a:cubicBezTo>
                    <a:pt x="7950" y="1636"/>
                    <a:pt x="7764" y="1752"/>
                    <a:pt x="7602" y="1868"/>
                  </a:cubicBezTo>
                  <a:cubicBezTo>
                    <a:pt x="7486" y="1937"/>
                    <a:pt x="7393" y="2007"/>
                    <a:pt x="7301" y="2076"/>
                  </a:cubicBezTo>
                  <a:cubicBezTo>
                    <a:pt x="7208" y="2076"/>
                    <a:pt x="7115" y="2076"/>
                    <a:pt x="7022" y="2100"/>
                  </a:cubicBezTo>
                  <a:cubicBezTo>
                    <a:pt x="6999" y="2076"/>
                    <a:pt x="6976" y="2053"/>
                    <a:pt x="6976" y="2053"/>
                  </a:cubicBezTo>
                  <a:cubicBezTo>
                    <a:pt x="6837" y="2076"/>
                    <a:pt x="6744" y="2100"/>
                    <a:pt x="6629" y="2100"/>
                  </a:cubicBezTo>
                  <a:cubicBezTo>
                    <a:pt x="6582" y="2169"/>
                    <a:pt x="6489" y="2146"/>
                    <a:pt x="6420" y="2169"/>
                  </a:cubicBezTo>
                  <a:cubicBezTo>
                    <a:pt x="6374" y="2239"/>
                    <a:pt x="6281" y="2239"/>
                    <a:pt x="6235" y="2285"/>
                  </a:cubicBezTo>
                  <a:cubicBezTo>
                    <a:pt x="6211" y="2308"/>
                    <a:pt x="6211" y="2331"/>
                    <a:pt x="6211" y="2331"/>
                  </a:cubicBezTo>
                  <a:cubicBezTo>
                    <a:pt x="6165" y="2378"/>
                    <a:pt x="6095" y="2401"/>
                    <a:pt x="6049" y="2447"/>
                  </a:cubicBezTo>
                  <a:cubicBezTo>
                    <a:pt x="6049" y="2470"/>
                    <a:pt x="6049" y="2494"/>
                    <a:pt x="6049" y="2540"/>
                  </a:cubicBezTo>
                  <a:cubicBezTo>
                    <a:pt x="6026" y="2563"/>
                    <a:pt x="5980" y="2586"/>
                    <a:pt x="5933" y="2633"/>
                  </a:cubicBezTo>
                  <a:cubicBezTo>
                    <a:pt x="5956" y="2656"/>
                    <a:pt x="5956" y="2702"/>
                    <a:pt x="5956" y="2725"/>
                  </a:cubicBezTo>
                  <a:cubicBezTo>
                    <a:pt x="5980" y="2772"/>
                    <a:pt x="6026" y="2818"/>
                    <a:pt x="6049" y="2841"/>
                  </a:cubicBezTo>
                  <a:cubicBezTo>
                    <a:pt x="6072" y="2864"/>
                    <a:pt x="6095" y="2864"/>
                    <a:pt x="6119" y="2864"/>
                  </a:cubicBezTo>
                  <a:cubicBezTo>
                    <a:pt x="6142" y="2957"/>
                    <a:pt x="6188" y="3050"/>
                    <a:pt x="6281" y="3096"/>
                  </a:cubicBezTo>
                  <a:cubicBezTo>
                    <a:pt x="6235" y="3142"/>
                    <a:pt x="6211" y="3166"/>
                    <a:pt x="6188" y="3166"/>
                  </a:cubicBezTo>
                  <a:cubicBezTo>
                    <a:pt x="6165" y="3166"/>
                    <a:pt x="6142" y="3142"/>
                    <a:pt x="6119" y="3142"/>
                  </a:cubicBezTo>
                  <a:cubicBezTo>
                    <a:pt x="6095" y="3166"/>
                    <a:pt x="6095" y="3189"/>
                    <a:pt x="6095" y="3212"/>
                  </a:cubicBezTo>
                  <a:cubicBezTo>
                    <a:pt x="6072" y="3224"/>
                    <a:pt x="6049" y="3229"/>
                    <a:pt x="6023" y="3229"/>
                  </a:cubicBezTo>
                  <a:cubicBezTo>
                    <a:pt x="5997" y="3229"/>
                    <a:pt x="5968" y="3224"/>
                    <a:pt x="5933" y="3212"/>
                  </a:cubicBezTo>
                  <a:cubicBezTo>
                    <a:pt x="5933" y="3189"/>
                    <a:pt x="5933" y="3142"/>
                    <a:pt x="5933" y="3119"/>
                  </a:cubicBezTo>
                  <a:cubicBezTo>
                    <a:pt x="5887" y="3142"/>
                    <a:pt x="5864" y="3142"/>
                    <a:pt x="5841" y="3166"/>
                  </a:cubicBezTo>
                  <a:cubicBezTo>
                    <a:pt x="5841" y="3142"/>
                    <a:pt x="5817" y="3119"/>
                    <a:pt x="5817" y="3119"/>
                  </a:cubicBezTo>
                  <a:cubicBezTo>
                    <a:pt x="5864" y="3073"/>
                    <a:pt x="5887" y="3050"/>
                    <a:pt x="5910" y="3027"/>
                  </a:cubicBezTo>
                  <a:cubicBezTo>
                    <a:pt x="5887" y="3003"/>
                    <a:pt x="5887" y="2980"/>
                    <a:pt x="5864" y="2934"/>
                  </a:cubicBezTo>
                  <a:cubicBezTo>
                    <a:pt x="5887" y="2911"/>
                    <a:pt x="5910" y="2888"/>
                    <a:pt x="5933" y="2864"/>
                  </a:cubicBezTo>
                  <a:cubicBezTo>
                    <a:pt x="5887" y="2841"/>
                    <a:pt x="5887" y="2818"/>
                    <a:pt x="5864" y="2818"/>
                  </a:cubicBezTo>
                  <a:cubicBezTo>
                    <a:pt x="5817" y="2772"/>
                    <a:pt x="5794" y="2772"/>
                    <a:pt x="5748" y="2772"/>
                  </a:cubicBezTo>
                  <a:cubicBezTo>
                    <a:pt x="5678" y="2795"/>
                    <a:pt x="5609" y="2795"/>
                    <a:pt x="5539" y="2818"/>
                  </a:cubicBezTo>
                  <a:cubicBezTo>
                    <a:pt x="5516" y="2818"/>
                    <a:pt x="5516" y="2841"/>
                    <a:pt x="5493" y="2841"/>
                  </a:cubicBezTo>
                  <a:cubicBezTo>
                    <a:pt x="5470" y="2864"/>
                    <a:pt x="5447" y="2864"/>
                    <a:pt x="5423" y="2888"/>
                  </a:cubicBezTo>
                  <a:lnTo>
                    <a:pt x="5423" y="2957"/>
                  </a:lnTo>
                  <a:cubicBezTo>
                    <a:pt x="5400" y="2980"/>
                    <a:pt x="5377" y="3003"/>
                    <a:pt x="5331" y="3003"/>
                  </a:cubicBezTo>
                  <a:cubicBezTo>
                    <a:pt x="5308" y="2980"/>
                    <a:pt x="5308" y="2911"/>
                    <a:pt x="5261" y="2911"/>
                  </a:cubicBezTo>
                  <a:cubicBezTo>
                    <a:pt x="5215" y="2911"/>
                    <a:pt x="5168" y="2888"/>
                    <a:pt x="5145" y="2888"/>
                  </a:cubicBezTo>
                  <a:cubicBezTo>
                    <a:pt x="5122" y="2864"/>
                    <a:pt x="5122" y="2864"/>
                    <a:pt x="5099" y="2841"/>
                  </a:cubicBezTo>
                  <a:cubicBezTo>
                    <a:pt x="5076" y="2864"/>
                    <a:pt x="5053" y="2888"/>
                    <a:pt x="5053" y="2888"/>
                  </a:cubicBezTo>
                  <a:cubicBezTo>
                    <a:pt x="5022" y="2928"/>
                    <a:pt x="4992" y="2937"/>
                    <a:pt x="4962" y="2937"/>
                  </a:cubicBezTo>
                  <a:cubicBezTo>
                    <a:pt x="4934" y="2937"/>
                    <a:pt x="4906" y="2929"/>
                    <a:pt x="4877" y="2929"/>
                  </a:cubicBezTo>
                  <a:cubicBezTo>
                    <a:pt x="4866" y="2929"/>
                    <a:pt x="4855" y="2930"/>
                    <a:pt x="4844" y="2934"/>
                  </a:cubicBezTo>
                  <a:cubicBezTo>
                    <a:pt x="4798" y="2957"/>
                    <a:pt x="4751" y="3003"/>
                    <a:pt x="4705" y="3027"/>
                  </a:cubicBezTo>
                  <a:cubicBezTo>
                    <a:pt x="4589" y="3027"/>
                    <a:pt x="4473" y="3050"/>
                    <a:pt x="4357" y="3050"/>
                  </a:cubicBezTo>
                  <a:cubicBezTo>
                    <a:pt x="4304" y="3005"/>
                    <a:pt x="4254" y="2991"/>
                    <a:pt x="4206" y="2991"/>
                  </a:cubicBezTo>
                  <a:cubicBezTo>
                    <a:pt x="4129" y="2991"/>
                    <a:pt x="4058" y="3027"/>
                    <a:pt x="3987" y="3027"/>
                  </a:cubicBezTo>
                  <a:cubicBezTo>
                    <a:pt x="3963" y="3027"/>
                    <a:pt x="3963" y="3003"/>
                    <a:pt x="3940" y="2980"/>
                  </a:cubicBezTo>
                  <a:cubicBezTo>
                    <a:pt x="3917" y="3050"/>
                    <a:pt x="3871" y="3027"/>
                    <a:pt x="3824" y="3073"/>
                  </a:cubicBezTo>
                  <a:cubicBezTo>
                    <a:pt x="3801" y="3119"/>
                    <a:pt x="3778" y="3189"/>
                    <a:pt x="3732" y="3258"/>
                  </a:cubicBezTo>
                  <a:cubicBezTo>
                    <a:pt x="3708" y="3258"/>
                    <a:pt x="3685" y="3258"/>
                    <a:pt x="3662" y="3281"/>
                  </a:cubicBezTo>
                  <a:cubicBezTo>
                    <a:pt x="3639" y="3305"/>
                    <a:pt x="3639" y="3351"/>
                    <a:pt x="3616" y="3374"/>
                  </a:cubicBezTo>
                  <a:cubicBezTo>
                    <a:pt x="3523" y="3421"/>
                    <a:pt x="3523" y="3513"/>
                    <a:pt x="3500" y="3583"/>
                  </a:cubicBezTo>
                  <a:cubicBezTo>
                    <a:pt x="3454" y="3606"/>
                    <a:pt x="3430" y="3629"/>
                    <a:pt x="3407" y="3629"/>
                  </a:cubicBezTo>
                  <a:lnTo>
                    <a:pt x="3407" y="3722"/>
                  </a:lnTo>
                  <a:cubicBezTo>
                    <a:pt x="3384" y="3768"/>
                    <a:pt x="3361" y="3768"/>
                    <a:pt x="3338" y="3791"/>
                  </a:cubicBezTo>
                  <a:lnTo>
                    <a:pt x="3338" y="3884"/>
                  </a:lnTo>
                  <a:cubicBezTo>
                    <a:pt x="3314" y="3919"/>
                    <a:pt x="3286" y="3925"/>
                    <a:pt x="3257" y="3925"/>
                  </a:cubicBezTo>
                  <a:cubicBezTo>
                    <a:pt x="3242" y="3925"/>
                    <a:pt x="3228" y="3923"/>
                    <a:pt x="3214" y="3923"/>
                  </a:cubicBezTo>
                  <a:cubicBezTo>
                    <a:pt x="3200" y="3923"/>
                    <a:pt x="3187" y="3925"/>
                    <a:pt x="3175" y="3930"/>
                  </a:cubicBezTo>
                  <a:cubicBezTo>
                    <a:pt x="3152" y="3954"/>
                    <a:pt x="3152" y="4000"/>
                    <a:pt x="3129" y="4023"/>
                  </a:cubicBezTo>
                  <a:lnTo>
                    <a:pt x="3036" y="4023"/>
                  </a:lnTo>
                  <a:lnTo>
                    <a:pt x="2874" y="4371"/>
                  </a:lnTo>
                  <a:cubicBezTo>
                    <a:pt x="2828" y="4394"/>
                    <a:pt x="2805" y="4394"/>
                    <a:pt x="2781" y="4394"/>
                  </a:cubicBezTo>
                  <a:cubicBezTo>
                    <a:pt x="2735" y="4440"/>
                    <a:pt x="2712" y="4487"/>
                    <a:pt x="2689" y="4533"/>
                  </a:cubicBezTo>
                  <a:cubicBezTo>
                    <a:pt x="2712" y="4556"/>
                    <a:pt x="2735" y="4579"/>
                    <a:pt x="2758" y="4602"/>
                  </a:cubicBezTo>
                  <a:cubicBezTo>
                    <a:pt x="2735" y="4626"/>
                    <a:pt x="2735" y="4626"/>
                    <a:pt x="2735" y="4649"/>
                  </a:cubicBezTo>
                  <a:cubicBezTo>
                    <a:pt x="2712" y="4626"/>
                    <a:pt x="2689" y="4626"/>
                    <a:pt x="2642" y="4602"/>
                  </a:cubicBezTo>
                  <a:cubicBezTo>
                    <a:pt x="2619" y="4672"/>
                    <a:pt x="2573" y="4718"/>
                    <a:pt x="2550" y="4765"/>
                  </a:cubicBezTo>
                  <a:cubicBezTo>
                    <a:pt x="2527" y="4834"/>
                    <a:pt x="2503" y="4904"/>
                    <a:pt x="2503" y="4950"/>
                  </a:cubicBezTo>
                  <a:cubicBezTo>
                    <a:pt x="2434" y="4996"/>
                    <a:pt x="2364" y="5043"/>
                    <a:pt x="2318" y="5066"/>
                  </a:cubicBezTo>
                  <a:cubicBezTo>
                    <a:pt x="2341" y="5112"/>
                    <a:pt x="2341" y="5135"/>
                    <a:pt x="2364" y="5159"/>
                  </a:cubicBezTo>
                  <a:cubicBezTo>
                    <a:pt x="2364" y="5182"/>
                    <a:pt x="2364" y="5205"/>
                    <a:pt x="2341" y="5228"/>
                  </a:cubicBezTo>
                  <a:cubicBezTo>
                    <a:pt x="2295" y="5275"/>
                    <a:pt x="2248" y="5298"/>
                    <a:pt x="2202" y="5344"/>
                  </a:cubicBezTo>
                  <a:cubicBezTo>
                    <a:pt x="2225" y="5367"/>
                    <a:pt x="2248" y="5414"/>
                    <a:pt x="2272" y="5437"/>
                  </a:cubicBezTo>
                  <a:cubicBezTo>
                    <a:pt x="2248" y="5483"/>
                    <a:pt x="2225" y="5506"/>
                    <a:pt x="2179" y="5529"/>
                  </a:cubicBezTo>
                  <a:cubicBezTo>
                    <a:pt x="2133" y="5529"/>
                    <a:pt x="2086" y="5553"/>
                    <a:pt x="2040" y="5553"/>
                  </a:cubicBezTo>
                  <a:cubicBezTo>
                    <a:pt x="1993" y="5576"/>
                    <a:pt x="1947" y="5599"/>
                    <a:pt x="1947" y="5669"/>
                  </a:cubicBezTo>
                  <a:cubicBezTo>
                    <a:pt x="1947" y="5669"/>
                    <a:pt x="1947" y="5692"/>
                    <a:pt x="1970" y="5692"/>
                  </a:cubicBezTo>
                  <a:cubicBezTo>
                    <a:pt x="1993" y="5692"/>
                    <a:pt x="2040" y="5669"/>
                    <a:pt x="2063" y="5669"/>
                  </a:cubicBezTo>
                  <a:cubicBezTo>
                    <a:pt x="2086" y="5669"/>
                    <a:pt x="2133" y="5692"/>
                    <a:pt x="2156" y="5692"/>
                  </a:cubicBezTo>
                  <a:cubicBezTo>
                    <a:pt x="2179" y="5738"/>
                    <a:pt x="2202" y="5784"/>
                    <a:pt x="2202" y="5808"/>
                  </a:cubicBezTo>
                  <a:cubicBezTo>
                    <a:pt x="2225" y="5831"/>
                    <a:pt x="2248" y="5831"/>
                    <a:pt x="2248" y="5854"/>
                  </a:cubicBezTo>
                  <a:cubicBezTo>
                    <a:pt x="2295" y="5831"/>
                    <a:pt x="2341" y="5831"/>
                    <a:pt x="2387" y="5831"/>
                  </a:cubicBezTo>
                  <a:cubicBezTo>
                    <a:pt x="2411" y="5854"/>
                    <a:pt x="2434" y="5877"/>
                    <a:pt x="2480" y="5923"/>
                  </a:cubicBezTo>
                  <a:cubicBezTo>
                    <a:pt x="2642" y="5947"/>
                    <a:pt x="2805" y="6016"/>
                    <a:pt x="2944" y="6132"/>
                  </a:cubicBezTo>
                  <a:cubicBezTo>
                    <a:pt x="2973" y="6102"/>
                    <a:pt x="3013" y="6063"/>
                    <a:pt x="3055" y="6063"/>
                  </a:cubicBezTo>
                  <a:cubicBezTo>
                    <a:pt x="3079" y="6063"/>
                    <a:pt x="3104" y="6076"/>
                    <a:pt x="3129" y="6109"/>
                  </a:cubicBezTo>
                  <a:cubicBezTo>
                    <a:pt x="3106" y="6132"/>
                    <a:pt x="3106" y="6155"/>
                    <a:pt x="3083" y="6202"/>
                  </a:cubicBezTo>
                  <a:cubicBezTo>
                    <a:pt x="3129" y="6225"/>
                    <a:pt x="3152" y="6248"/>
                    <a:pt x="3175" y="6271"/>
                  </a:cubicBezTo>
                  <a:cubicBezTo>
                    <a:pt x="3175" y="6294"/>
                    <a:pt x="3199" y="6341"/>
                    <a:pt x="3199" y="6364"/>
                  </a:cubicBezTo>
                  <a:cubicBezTo>
                    <a:pt x="3199" y="6387"/>
                    <a:pt x="3222" y="6387"/>
                    <a:pt x="3222" y="6387"/>
                  </a:cubicBezTo>
                  <a:cubicBezTo>
                    <a:pt x="3268" y="6387"/>
                    <a:pt x="3291" y="6387"/>
                    <a:pt x="3314" y="6364"/>
                  </a:cubicBezTo>
                  <a:cubicBezTo>
                    <a:pt x="3384" y="6387"/>
                    <a:pt x="3384" y="6456"/>
                    <a:pt x="3384" y="6503"/>
                  </a:cubicBezTo>
                  <a:cubicBezTo>
                    <a:pt x="3430" y="6526"/>
                    <a:pt x="3454" y="6549"/>
                    <a:pt x="3500" y="6549"/>
                  </a:cubicBezTo>
                  <a:cubicBezTo>
                    <a:pt x="3523" y="6526"/>
                    <a:pt x="3546" y="6526"/>
                    <a:pt x="3593" y="6503"/>
                  </a:cubicBezTo>
                  <a:cubicBezTo>
                    <a:pt x="3616" y="6503"/>
                    <a:pt x="3639" y="6526"/>
                    <a:pt x="3662" y="6526"/>
                  </a:cubicBezTo>
                  <a:cubicBezTo>
                    <a:pt x="3685" y="6572"/>
                    <a:pt x="3685" y="6619"/>
                    <a:pt x="3708" y="6665"/>
                  </a:cubicBezTo>
                  <a:cubicBezTo>
                    <a:pt x="3732" y="6688"/>
                    <a:pt x="3755" y="6688"/>
                    <a:pt x="3778" y="6688"/>
                  </a:cubicBezTo>
                  <a:cubicBezTo>
                    <a:pt x="3824" y="6711"/>
                    <a:pt x="3871" y="6735"/>
                    <a:pt x="3917" y="6758"/>
                  </a:cubicBezTo>
                  <a:cubicBezTo>
                    <a:pt x="3963" y="6827"/>
                    <a:pt x="4010" y="6874"/>
                    <a:pt x="4102" y="6897"/>
                  </a:cubicBezTo>
                  <a:cubicBezTo>
                    <a:pt x="4033" y="6943"/>
                    <a:pt x="3987" y="6990"/>
                    <a:pt x="3917" y="7013"/>
                  </a:cubicBezTo>
                  <a:cubicBezTo>
                    <a:pt x="3944" y="7023"/>
                    <a:pt x="3968" y="7028"/>
                    <a:pt x="3991" y="7028"/>
                  </a:cubicBezTo>
                  <a:cubicBezTo>
                    <a:pt x="4065" y="7028"/>
                    <a:pt x="4119" y="6979"/>
                    <a:pt x="4172" y="6943"/>
                  </a:cubicBezTo>
                  <a:cubicBezTo>
                    <a:pt x="4172" y="6966"/>
                    <a:pt x="4195" y="6966"/>
                    <a:pt x="4218" y="6966"/>
                  </a:cubicBezTo>
                  <a:cubicBezTo>
                    <a:pt x="4218" y="7013"/>
                    <a:pt x="4218" y="7059"/>
                    <a:pt x="4195" y="7105"/>
                  </a:cubicBezTo>
                  <a:cubicBezTo>
                    <a:pt x="4149" y="7152"/>
                    <a:pt x="4079" y="7152"/>
                    <a:pt x="4079" y="7198"/>
                  </a:cubicBezTo>
                  <a:cubicBezTo>
                    <a:pt x="4102" y="7268"/>
                    <a:pt x="4126" y="7314"/>
                    <a:pt x="4126" y="7360"/>
                  </a:cubicBezTo>
                  <a:cubicBezTo>
                    <a:pt x="4126" y="7407"/>
                    <a:pt x="4102" y="7453"/>
                    <a:pt x="4079" y="7523"/>
                  </a:cubicBezTo>
                  <a:cubicBezTo>
                    <a:pt x="4102" y="7569"/>
                    <a:pt x="4126" y="7615"/>
                    <a:pt x="4149" y="7662"/>
                  </a:cubicBezTo>
                  <a:cubicBezTo>
                    <a:pt x="4149" y="7685"/>
                    <a:pt x="4149" y="7708"/>
                    <a:pt x="4149" y="7731"/>
                  </a:cubicBezTo>
                  <a:cubicBezTo>
                    <a:pt x="4218" y="7847"/>
                    <a:pt x="4241" y="7917"/>
                    <a:pt x="4218" y="8009"/>
                  </a:cubicBezTo>
                  <a:cubicBezTo>
                    <a:pt x="4172" y="7963"/>
                    <a:pt x="4172" y="7893"/>
                    <a:pt x="4126" y="7893"/>
                  </a:cubicBezTo>
                  <a:lnTo>
                    <a:pt x="3963" y="7893"/>
                  </a:lnTo>
                  <a:cubicBezTo>
                    <a:pt x="3917" y="7917"/>
                    <a:pt x="3871" y="7917"/>
                    <a:pt x="3801" y="7940"/>
                  </a:cubicBezTo>
                  <a:cubicBezTo>
                    <a:pt x="3778" y="7870"/>
                    <a:pt x="3755" y="7824"/>
                    <a:pt x="3732" y="7754"/>
                  </a:cubicBezTo>
                  <a:cubicBezTo>
                    <a:pt x="3662" y="7754"/>
                    <a:pt x="3662" y="7824"/>
                    <a:pt x="3616" y="7847"/>
                  </a:cubicBezTo>
                  <a:cubicBezTo>
                    <a:pt x="3546" y="7777"/>
                    <a:pt x="3593" y="7731"/>
                    <a:pt x="3616" y="7662"/>
                  </a:cubicBezTo>
                  <a:cubicBezTo>
                    <a:pt x="3593" y="7638"/>
                    <a:pt x="3593" y="7592"/>
                    <a:pt x="3593" y="7546"/>
                  </a:cubicBezTo>
                  <a:cubicBezTo>
                    <a:pt x="3546" y="7569"/>
                    <a:pt x="3523" y="7592"/>
                    <a:pt x="3477" y="7615"/>
                  </a:cubicBezTo>
                  <a:lnTo>
                    <a:pt x="3430" y="7569"/>
                  </a:lnTo>
                  <a:cubicBezTo>
                    <a:pt x="3407" y="7499"/>
                    <a:pt x="3477" y="7453"/>
                    <a:pt x="3430" y="7407"/>
                  </a:cubicBezTo>
                  <a:lnTo>
                    <a:pt x="3430" y="7407"/>
                  </a:lnTo>
                  <a:cubicBezTo>
                    <a:pt x="3384" y="7430"/>
                    <a:pt x="3361" y="7430"/>
                    <a:pt x="3338" y="7430"/>
                  </a:cubicBezTo>
                  <a:cubicBezTo>
                    <a:pt x="3291" y="7407"/>
                    <a:pt x="3268" y="7383"/>
                    <a:pt x="3245" y="7337"/>
                  </a:cubicBezTo>
                  <a:lnTo>
                    <a:pt x="3222" y="7337"/>
                  </a:lnTo>
                  <a:cubicBezTo>
                    <a:pt x="3199" y="7360"/>
                    <a:pt x="3175" y="7360"/>
                    <a:pt x="3152" y="7383"/>
                  </a:cubicBezTo>
                  <a:cubicBezTo>
                    <a:pt x="3129" y="7360"/>
                    <a:pt x="3129" y="7337"/>
                    <a:pt x="3106" y="7314"/>
                  </a:cubicBezTo>
                  <a:cubicBezTo>
                    <a:pt x="3129" y="7291"/>
                    <a:pt x="3129" y="7244"/>
                    <a:pt x="3152" y="7198"/>
                  </a:cubicBezTo>
                  <a:cubicBezTo>
                    <a:pt x="3106" y="7129"/>
                    <a:pt x="3036" y="7082"/>
                    <a:pt x="2990" y="7013"/>
                  </a:cubicBezTo>
                  <a:cubicBezTo>
                    <a:pt x="2967" y="6943"/>
                    <a:pt x="2944" y="6850"/>
                    <a:pt x="2897" y="6781"/>
                  </a:cubicBezTo>
                  <a:cubicBezTo>
                    <a:pt x="2851" y="6758"/>
                    <a:pt x="2805" y="6735"/>
                    <a:pt x="2805" y="6688"/>
                  </a:cubicBezTo>
                  <a:cubicBezTo>
                    <a:pt x="2805" y="6642"/>
                    <a:pt x="2851" y="6596"/>
                    <a:pt x="2781" y="6549"/>
                  </a:cubicBezTo>
                  <a:cubicBezTo>
                    <a:pt x="2758" y="6549"/>
                    <a:pt x="2712" y="6526"/>
                    <a:pt x="2666" y="6526"/>
                  </a:cubicBezTo>
                  <a:cubicBezTo>
                    <a:pt x="2596" y="6480"/>
                    <a:pt x="2642" y="6387"/>
                    <a:pt x="2642" y="6341"/>
                  </a:cubicBezTo>
                  <a:cubicBezTo>
                    <a:pt x="2550" y="6341"/>
                    <a:pt x="2527" y="6410"/>
                    <a:pt x="2527" y="6480"/>
                  </a:cubicBezTo>
                  <a:cubicBezTo>
                    <a:pt x="2503" y="6549"/>
                    <a:pt x="2480" y="6596"/>
                    <a:pt x="2434" y="6642"/>
                  </a:cubicBezTo>
                  <a:cubicBezTo>
                    <a:pt x="2387" y="6619"/>
                    <a:pt x="2364" y="6619"/>
                    <a:pt x="2318" y="6619"/>
                  </a:cubicBezTo>
                  <a:cubicBezTo>
                    <a:pt x="2272" y="6665"/>
                    <a:pt x="2272" y="6735"/>
                    <a:pt x="2202" y="6758"/>
                  </a:cubicBezTo>
                  <a:lnTo>
                    <a:pt x="2086" y="6758"/>
                  </a:lnTo>
                  <a:cubicBezTo>
                    <a:pt x="2063" y="6804"/>
                    <a:pt x="2040" y="6850"/>
                    <a:pt x="1993" y="6920"/>
                  </a:cubicBezTo>
                  <a:cubicBezTo>
                    <a:pt x="1947" y="6943"/>
                    <a:pt x="1878" y="6943"/>
                    <a:pt x="1831" y="6966"/>
                  </a:cubicBezTo>
                  <a:cubicBezTo>
                    <a:pt x="1785" y="7013"/>
                    <a:pt x="1739" y="7059"/>
                    <a:pt x="1715" y="7082"/>
                  </a:cubicBezTo>
                  <a:cubicBezTo>
                    <a:pt x="1715" y="7129"/>
                    <a:pt x="1715" y="7152"/>
                    <a:pt x="1715" y="7198"/>
                  </a:cubicBezTo>
                  <a:cubicBezTo>
                    <a:pt x="1669" y="7175"/>
                    <a:pt x="1623" y="7152"/>
                    <a:pt x="1600" y="7129"/>
                  </a:cubicBezTo>
                  <a:cubicBezTo>
                    <a:pt x="1576" y="7175"/>
                    <a:pt x="1530" y="7198"/>
                    <a:pt x="1507" y="7244"/>
                  </a:cubicBezTo>
                  <a:cubicBezTo>
                    <a:pt x="1507" y="7337"/>
                    <a:pt x="1484" y="7360"/>
                    <a:pt x="1460" y="7360"/>
                  </a:cubicBezTo>
                  <a:cubicBezTo>
                    <a:pt x="1437" y="7360"/>
                    <a:pt x="1414" y="7360"/>
                    <a:pt x="1391" y="7383"/>
                  </a:cubicBezTo>
                  <a:cubicBezTo>
                    <a:pt x="1321" y="7430"/>
                    <a:pt x="1252" y="7476"/>
                    <a:pt x="1182" y="7546"/>
                  </a:cubicBezTo>
                  <a:cubicBezTo>
                    <a:pt x="1182" y="7569"/>
                    <a:pt x="1182" y="7615"/>
                    <a:pt x="1182" y="7638"/>
                  </a:cubicBezTo>
                  <a:cubicBezTo>
                    <a:pt x="1159" y="7662"/>
                    <a:pt x="1113" y="7685"/>
                    <a:pt x="1090" y="7708"/>
                  </a:cubicBezTo>
                  <a:cubicBezTo>
                    <a:pt x="1113" y="7731"/>
                    <a:pt x="1136" y="7754"/>
                    <a:pt x="1159" y="7777"/>
                  </a:cubicBezTo>
                  <a:cubicBezTo>
                    <a:pt x="1159" y="7824"/>
                    <a:pt x="1159" y="7847"/>
                    <a:pt x="1159" y="7893"/>
                  </a:cubicBezTo>
                  <a:cubicBezTo>
                    <a:pt x="1159" y="7963"/>
                    <a:pt x="1136" y="8056"/>
                    <a:pt x="1136" y="8125"/>
                  </a:cubicBezTo>
                  <a:cubicBezTo>
                    <a:pt x="1136" y="8195"/>
                    <a:pt x="1136" y="8264"/>
                    <a:pt x="1206" y="8287"/>
                  </a:cubicBezTo>
                  <a:cubicBezTo>
                    <a:pt x="1252" y="8310"/>
                    <a:pt x="1252" y="8357"/>
                    <a:pt x="1252" y="8403"/>
                  </a:cubicBezTo>
                  <a:cubicBezTo>
                    <a:pt x="1252" y="8519"/>
                    <a:pt x="1252" y="8635"/>
                    <a:pt x="1275" y="8751"/>
                  </a:cubicBezTo>
                  <a:cubicBezTo>
                    <a:pt x="1275" y="8797"/>
                    <a:pt x="1275" y="8867"/>
                    <a:pt x="1298" y="8913"/>
                  </a:cubicBezTo>
                  <a:cubicBezTo>
                    <a:pt x="1229" y="8959"/>
                    <a:pt x="1182" y="8983"/>
                    <a:pt x="1159" y="9006"/>
                  </a:cubicBezTo>
                  <a:cubicBezTo>
                    <a:pt x="1136" y="9075"/>
                    <a:pt x="1113" y="9122"/>
                    <a:pt x="1090" y="9168"/>
                  </a:cubicBezTo>
                  <a:cubicBezTo>
                    <a:pt x="1113" y="9214"/>
                    <a:pt x="1159" y="9237"/>
                    <a:pt x="1182" y="9284"/>
                  </a:cubicBezTo>
                  <a:cubicBezTo>
                    <a:pt x="1159" y="9353"/>
                    <a:pt x="1136" y="9400"/>
                    <a:pt x="1113" y="9469"/>
                  </a:cubicBezTo>
                  <a:lnTo>
                    <a:pt x="1020" y="9516"/>
                  </a:lnTo>
                  <a:cubicBezTo>
                    <a:pt x="1020" y="9539"/>
                    <a:pt x="1020" y="9539"/>
                    <a:pt x="997" y="9562"/>
                  </a:cubicBezTo>
                  <a:lnTo>
                    <a:pt x="1113" y="9562"/>
                  </a:lnTo>
                  <a:cubicBezTo>
                    <a:pt x="1159" y="9631"/>
                    <a:pt x="1066" y="9655"/>
                    <a:pt x="1066" y="9701"/>
                  </a:cubicBezTo>
                  <a:cubicBezTo>
                    <a:pt x="1113" y="9747"/>
                    <a:pt x="1159" y="9794"/>
                    <a:pt x="1182" y="9840"/>
                  </a:cubicBezTo>
                  <a:cubicBezTo>
                    <a:pt x="1206" y="9840"/>
                    <a:pt x="1229" y="9840"/>
                    <a:pt x="1252" y="9863"/>
                  </a:cubicBezTo>
                  <a:cubicBezTo>
                    <a:pt x="1275" y="9863"/>
                    <a:pt x="1298" y="9886"/>
                    <a:pt x="1321" y="9886"/>
                  </a:cubicBezTo>
                  <a:cubicBezTo>
                    <a:pt x="1298" y="9956"/>
                    <a:pt x="1275" y="10002"/>
                    <a:pt x="1252" y="10072"/>
                  </a:cubicBezTo>
                  <a:cubicBezTo>
                    <a:pt x="1206" y="10049"/>
                    <a:pt x="1182" y="10049"/>
                    <a:pt x="1136" y="10025"/>
                  </a:cubicBezTo>
                  <a:cubicBezTo>
                    <a:pt x="1113" y="10049"/>
                    <a:pt x="1113" y="10072"/>
                    <a:pt x="1090" y="10095"/>
                  </a:cubicBezTo>
                  <a:cubicBezTo>
                    <a:pt x="1066" y="10141"/>
                    <a:pt x="1066" y="10188"/>
                    <a:pt x="1043" y="10211"/>
                  </a:cubicBezTo>
                  <a:cubicBezTo>
                    <a:pt x="997" y="10257"/>
                    <a:pt x="974" y="10304"/>
                    <a:pt x="974" y="10350"/>
                  </a:cubicBezTo>
                  <a:cubicBezTo>
                    <a:pt x="997" y="10419"/>
                    <a:pt x="1020" y="10489"/>
                    <a:pt x="997" y="10582"/>
                  </a:cubicBezTo>
                  <a:cubicBezTo>
                    <a:pt x="997" y="10628"/>
                    <a:pt x="1020" y="10674"/>
                    <a:pt x="1020" y="10721"/>
                  </a:cubicBezTo>
                  <a:cubicBezTo>
                    <a:pt x="1043" y="10721"/>
                    <a:pt x="1066" y="10744"/>
                    <a:pt x="1090" y="10744"/>
                  </a:cubicBezTo>
                  <a:cubicBezTo>
                    <a:pt x="1090" y="10767"/>
                    <a:pt x="1090" y="10790"/>
                    <a:pt x="1090" y="10813"/>
                  </a:cubicBezTo>
                  <a:cubicBezTo>
                    <a:pt x="1113" y="10837"/>
                    <a:pt x="1136" y="10837"/>
                    <a:pt x="1159" y="10860"/>
                  </a:cubicBezTo>
                  <a:cubicBezTo>
                    <a:pt x="1229" y="10813"/>
                    <a:pt x="1229" y="10744"/>
                    <a:pt x="1321" y="10744"/>
                  </a:cubicBezTo>
                  <a:cubicBezTo>
                    <a:pt x="1345" y="10767"/>
                    <a:pt x="1368" y="10790"/>
                    <a:pt x="1368" y="10813"/>
                  </a:cubicBezTo>
                  <a:cubicBezTo>
                    <a:pt x="1460" y="10767"/>
                    <a:pt x="1507" y="10721"/>
                    <a:pt x="1530" y="10628"/>
                  </a:cubicBezTo>
                  <a:lnTo>
                    <a:pt x="1623" y="10628"/>
                  </a:lnTo>
                  <a:cubicBezTo>
                    <a:pt x="1623" y="10651"/>
                    <a:pt x="1646" y="10674"/>
                    <a:pt x="1646" y="10698"/>
                  </a:cubicBezTo>
                  <a:cubicBezTo>
                    <a:pt x="1623" y="10721"/>
                    <a:pt x="1576" y="10744"/>
                    <a:pt x="1553" y="10767"/>
                  </a:cubicBezTo>
                  <a:cubicBezTo>
                    <a:pt x="1576" y="10813"/>
                    <a:pt x="1600" y="10813"/>
                    <a:pt x="1600" y="10860"/>
                  </a:cubicBezTo>
                  <a:cubicBezTo>
                    <a:pt x="1646" y="10837"/>
                    <a:pt x="1669" y="10813"/>
                    <a:pt x="1692" y="10790"/>
                  </a:cubicBezTo>
                  <a:cubicBezTo>
                    <a:pt x="1762" y="10837"/>
                    <a:pt x="1739" y="10906"/>
                    <a:pt x="1762" y="10976"/>
                  </a:cubicBezTo>
                  <a:cubicBezTo>
                    <a:pt x="1715" y="11068"/>
                    <a:pt x="1715" y="11068"/>
                    <a:pt x="1623" y="11115"/>
                  </a:cubicBezTo>
                  <a:cubicBezTo>
                    <a:pt x="1646" y="11138"/>
                    <a:pt x="1669" y="11161"/>
                    <a:pt x="1692" y="11161"/>
                  </a:cubicBezTo>
                  <a:cubicBezTo>
                    <a:pt x="1715" y="11161"/>
                    <a:pt x="1762" y="11161"/>
                    <a:pt x="1785" y="11184"/>
                  </a:cubicBezTo>
                  <a:cubicBezTo>
                    <a:pt x="1831" y="11184"/>
                    <a:pt x="1878" y="11207"/>
                    <a:pt x="1878" y="11277"/>
                  </a:cubicBezTo>
                  <a:cubicBezTo>
                    <a:pt x="1831" y="11277"/>
                    <a:pt x="1808" y="11277"/>
                    <a:pt x="1785" y="11300"/>
                  </a:cubicBezTo>
                  <a:cubicBezTo>
                    <a:pt x="1762" y="11277"/>
                    <a:pt x="1739" y="11254"/>
                    <a:pt x="1715" y="11231"/>
                  </a:cubicBezTo>
                  <a:cubicBezTo>
                    <a:pt x="1669" y="11277"/>
                    <a:pt x="1669" y="11370"/>
                    <a:pt x="1623" y="11416"/>
                  </a:cubicBezTo>
                  <a:cubicBezTo>
                    <a:pt x="1576" y="11416"/>
                    <a:pt x="1553" y="11370"/>
                    <a:pt x="1553" y="11346"/>
                  </a:cubicBezTo>
                  <a:cubicBezTo>
                    <a:pt x="1553" y="11300"/>
                    <a:pt x="1530" y="11277"/>
                    <a:pt x="1530" y="11254"/>
                  </a:cubicBezTo>
                  <a:cubicBezTo>
                    <a:pt x="1484" y="11231"/>
                    <a:pt x="1437" y="11231"/>
                    <a:pt x="1414" y="11231"/>
                  </a:cubicBezTo>
                  <a:cubicBezTo>
                    <a:pt x="1368" y="11207"/>
                    <a:pt x="1345" y="11184"/>
                    <a:pt x="1321" y="11161"/>
                  </a:cubicBezTo>
                  <a:lnTo>
                    <a:pt x="1206" y="11161"/>
                  </a:lnTo>
                  <a:cubicBezTo>
                    <a:pt x="1136" y="11138"/>
                    <a:pt x="1159" y="11068"/>
                    <a:pt x="1159" y="11022"/>
                  </a:cubicBezTo>
                  <a:cubicBezTo>
                    <a:pt x="1043" y="11022"/>
                    <a:pt x="997" y="10929"/>
                    <a:pt x="927" y="10883"/>
                  </a:cubicBezTo>
                  <a:lnTo>
                    <a:pt x="835" y="10883"/>
                  </a:lnTo>
                  <a:cubicBezTo>
                    <a:pt x="812" y="10883"/>
                    <a:pt x="788" y="10906"/>
                    <a:pt x="765" y="10906"/>
                  </a:cubicBezTo>
                  <a:cubicBezTo>
                    <a:pt x="696" y="11022"/>
                    <a:pt x="696" y="11022"/>
                    <a:pt x="580" y="11092"/>
                  </a:cubicBezTo>
                  <a:cubicBezTo>
                    <a:pt x="557" y="11068"/>
                    <a:pt x="533" y="11068"/>
                    <a:pt x="510" y="11068"/>
                  </a:cubicBezTo>
                  <a:cubicBezTo>
                    <a:pt x="464" y="11161"/>
                    <a:pt x="418" y="11254"/>
                    <a:pt x="371" y="11370"/>
                  </a:cubicBezTo>
                  <a:cubicBezTo>
                    <a:pt x="348" y="11370"/>
                    <a:pt x="302" y="11370"/>
                    <a:pt x="279" y="11393"/>
                  </a:cubicBezTo>
                  <a:cubicBezTo>
                    <a:pt x="279" y="11416"/>
                    <a:pt x="255" y="11462"/>
                    <a:pt x="255" y="11462"/>
                  </a:cubicBezTo>
                  <a:cubicBezTo>
                    <a:pt x="232" y="11555"/>
                    <a:pt x="186" y="11625"/>
                    <a:pt x="163" y="11694"/>
                  </a:cubicBezTo>
                  <a:lnTo>
                    <a:pt x="47" y="11694"/>
                  </a:lnTo>
                  <a:cubicBezTo>
                    <a:pt x="70" y="11740"/>
                    <a:pt x="93" y="11764"/>
                    <a:pt x="116" y="11810"/>
                  </a:cubicBezTo>
                  <a:cubicBezTo>
                    <a:pt x="116" y="11856"/>
                    <a:pt x="116" y="11949"/>
                    <a:pt x="93" y="11995"/>
                  </a:cubicBezTo>
                  <a:cubicBezTo>
                    <a:pt x="47" y="12111"/>
                    <a:pt x="24" y="12204"/>
                    <a:pt x="24" y="12320"/>
                  </a:cubicBezTo>
                  <a:cubicBezTo>
                    <a:pt x="0" y="12412"/>
                    <a:pt x="0" y="12505"/>
                    <a:pt x="0" y="12621"/>
                  </a:cubicBezTo>
                  <a:cubicBezTo>
                    <a:pt x="70" y="12644"/>
                    <a:pt x="93" y="12667"/>
                    <a:pt x="93" y="12737"/>
                  </a:cubicBezTo>
                  <a:cubicBezTo>
                    <a:pt x="70" y="12783"/>
                    <a:pt x="93" y="12853"/>
                    <a:pt x="70" y="12899"/>
                  </a:cubicBezTo>
                  <a:cubicBezTo>
                    <a:pt x="47" y="12969"/>
                    <a:pt x="47" y="13015"/>
                    <a:pt x="70" y="13085"/>
                  </a:cubicBezTo>
                  <a:cubicBezTo>
                    <a:pt x="101" y="13085"/>
                    <a:pt x="132" y="13054"/>
                    <a:pt x="163" y="13054"/>
                  </a:cubicBezTo>
                  <a:cubicBezTo>
                    <a:pt x="178" y="13054"/>
                    <a:pt x="194" y="13061"/>
                    <a:pt x="209" y="13085"/>
                  </a:cubicBezTo>
                  <a:cubicBezTo>
                    <a:pt x="209" y="13108"/>
                    <a:pt x="186" y="13131"/>
                    <a:pt x="186" y="13177"/>
                  </a:cubicBezTo>
                  <a:cubicBezTo>
                    <a:pt x="186" y="13200"/>
                    <a:pt x="209" y="13224"/>
                    <a:pt x="209" y="13270"/>
                  </a:cubicBezTo>
                  <a:cubicBezTo>
                    <a:pt x="209" y="13293"/>
                    <a:pt x="186" y="13316"/>
                    <a:pt x="163" y="13339"/>
                  </a:cubicBezTo>
                  <a:cubicBezTo>
                    <a:pt x="186" y="13363"/>
                    <a:pt x="186" y="13386"/>
                    <a:pt x="186" y="13386"/>
                  </a:cubicBezTo>
                  <a:cubicBezTo>
                    <a:pt x="186" y="13409"/>
                    <a:pt x="163" y="13432"/>
                    <a:pt x="209" y="13432"/>
                  </a:cubicBezTo>
                  <a:cubicBezTo>
                    <a:pt x="255" y="13409"/>
                    <a:pt x="279" y="13339"/>
                    <a:pt x="255" y="13293"/>
                  </a:cubicBezTo>
                  <a:cubicBezTo>
                    <a:pt x="255" y="13270"/>
                    <a:pt x="255" y="13270"/>
                    <a:pt x="279" y="13247"/>
                  </a:cubicBezTo>
                  <a:lnTo>
                    <a:pt x="348" y="13247"/>
                  </a:lnTo>
                  <a:cubicBezTo>
                    <a:pt x="394" y="13270"/>
                    <a:pt x="371" y="13339"/>
                    <a:pt x="418" y="13339"/>
                  </a:cubicBezTo>
                  <a:cubicBezTo>
                    <a:pt x="464" y="13270"/>
                    <a:pt x="464" y="13177"/>
                    <a:pt x="557" y="13154"/>
                  </a:cubicBezTo>
                  <a:lnTo>
                    <a:pt x="649" y="13154"/>
                  </a:lnTo>
                  <a:cubicBezTo>
                    <a:pt x="696" y="13154"/>
                    <a:pt x="719" y="13131"/>
                    <a:pt x="742" y="13131"/>
                  </a:cubicBezTo>
                  <a:cubicBezTo>
                    <a:pt x="812" y="13177"/>
                    <a:pt x="881" y="13177"/>
                    <a:pt x="951" y="13177"/>
                  </a:cubicBezTo>
                  <a:cubicBezTo>
                    <a:pt x="951" y="13131"/>
                    <a:pt x="974" y="13108"/>
                    <a:pt x="974" y="13085"/>
                  </a:cubicBezTo>
                  <a:cubicBezTo>
                    <a:pt x="997" y="13085"/>
                    <a:pt x="1020" y="13061"/>
                    <a:pt x="1020" y="13061"/>
                  </a:cubicBezTo>
                  <a:cubicBezTo>
                    <a:pt x="1043" y="13061"/>
                    <a:pt x="1066" y="13085"/>
                    <a:pt x="1066" y="13108"/>
                  </a:cubicBezTo>
                  <a:cubicBezTo>
                    <a:pt x="1066" y="13131"/>
                    <a:pt x="1066" y="13177"/>
                    <a:pt x="1066" y="13224"/>
                  </a:cubicBezTo>
                  <a:cubicBezTo>
                    <a:pt x="1066" y="13224"/>
                    <a:pt x="1066" y="13224"/>
                    <a:pt x="1066" y="13247"/>
                  </a:cubicBezTo>
                  <a:cubicBezTo>
                    <a:pt x="1090" y="13247"/>
                    <a:pt x="1113" y="13247"/>
                    <a:pt x="1136" y="13224"/>
                  </a:cubicBezTo>
                  <a:cubicBezTo>
                    <a:pt x="1159" y="13177"/>
                    <a:pt x="1182" y="13131"/>
                    <a:pt x="1182" y="13085"/>
                  </a:cubicBezTo>
                  <a:lnTo>
                    <a:pt x="1252" y="13085"/>
                  </a:lnTo>
                  <a:cubicBezTo>
                    <a:pt x="1298" y="13131"/>
                    <a:pt x="1252" y="13200"/>
                    <a:pt x="1275" y="13270"/>
                  </a:cubicBezTo>
                  <a:cubicBezTo>
                    <a:pt x="1298" y="13247"/>
                    <a:pt x="1321" y="13247"/>
                    <a:pt x="1345" y="13247"/>
                  </a:cubicBezTo>
                  <a:cubicBezTo>
                    <a:pt x="1345" y="13224"/>
                    <a:pt x="1368" y="13200"/>
                    <a:pt x="1368" y="13200"/>
                  </a:cubicBezTo>
                  <a:cubicBezTo>
                    <a:pt x="1391" y="13177"/>
                    <a:pt x="1414" y="13154"/>
                    <a:pt x="1437" y="13131"/>
                  </a:cubicBezTo>
                  <a:cubicBezTo>
                    <a:pt x="1460" y="13131"/>
                    <a:pt x="1484" y="13154"/>
                    <a:pt x="1507" y="13154"/>
                  </a:cubicBezTo>
                  <a:cubicBezTo>
                    <a:pt x="1507" y="13224"/>
                    <a:pt x="1460" y="13270"/>
                    <a:pt x="1484" y="13339"/>
                  </a:cubicBezTo>
                  <a:cubicBezTo>
                    <a:pt x="1553" y="13293"/>
                    <a:pt x="1507" y="13224"/>
                    <a:pt x="1576" y="13177"/>
                  </a:cubicBezTo>
                  <a:cubicBezTo>
                    <a:pt x="1576" y="13177"/>
                    <a:pt x="1600" y="13154"/>
                    <a:pt x="1623" y="13154"/>
                  </a:cubicBezTo>
                  <a:cubicBezTo>
                    <a:pt x="1646" y="13154"/>
                    <a:pt x="1669" y="13177"/>
                    <a:pt x="1692" y="13177"/>
                  </a:cubicBezTo>
                  <a:cubicBezTo>
                    <a:pt x="1669" y="13247"/>
                    <a:pt x="1669" y="13293"/>
                    <a:pt x="1646" y="13363"/>
                  </a:cubicBezTo>
                  <a:lnTo>
                    <a:pt x="1739" y="13363"/>
                  </a:lnTo>
                  <a:cubicBezTo>
                    <a:pt x="1762" y="13316"/>
                    <a:pt x="1762" y="13270"/>
                    <a:pt x="1808" y="13247"/>
                  </a:cubicBezTo>
                  <a:lnTo>
                    <a:pt x="1924" y="13247"/>
                  </a:lnTo>
                  <a:cubicBezTo>
                    <a:pt x="1970" y="13247"/>
                    <a:pt x="2017" y="13200"/>
                    <a:pt x="2040" y="13177"/>
                  </a:cubicBezTo>
                  <a:cubicBezTo>
                    <a:pt x="2086" y="13270"/>
                    <a:pt x="2086" y="13270"/>
                    <a:pt x="2063" y="13293"/>
                  </a:cubicBezTo>
                  <a:cubicBezTo>
                    <a:pt x="2063" y="13316"/>
                    <a:pt x="2040" y="13316"/>
                    <a:pt x="2017" y="13339"/>
                  </a:cubicBezTo>
                  <a:cubicBezTo>
                    <a:pt x="2003" y="13346"/>
                    <a:pt x="1990" y="13349"/>
                    <a:pt x="1975" y="13349"/>
                  </a:cubicBezTo>
                  <a:cubicBezTo>
                    <a:pt x="1941" y="13349"/>
                    <a:pt x="1904" y="13333"/>
                    <a:pt x="1854" y="13316"/>
                  </a:cubicBezTo>
                  <a:lnTo>
                    <a:pt x="1854" y="13316"/>
                  </a:lnTo>
                  <a:cubicBezTo>
                    <a:pt x="1878" y="13409"/>
                    <a:pt x="1854" y="13479"/>
                    <a:pt x="1831" y="13571"/>
                  </a:cubicBezTo>
                  <a:cubicBezTo>
                    <a:pt x="1762" y="13710"/>
                    <a:pt x="1762" y="13873"/>
                    <a:pt x="1739" y="14012"/>
                  </a:cubicBezTo>
                  <a:cubicBezTo>
                    <a:pt x="1715" y="14058"/>
                    <a:pt x="1715" y="14104"/>
                    <a:pt x="1692" y="14151"/>
                  </a:cubicBezTo>
                  <a:cubicBezTo>
                    <a:pt x="1704" y="14154"/>
                    <a:pt x="1716" y="14156"/>
                    <a:pt x="1728" y="14156"/>
                  </a:cubicBezTo>
                  <a:cubicBezTo>
                    <a:pt x="1753" y="14156"/>
                    <a:pt x="1779" y="14151"/>
                    <a:pt x="1802" y="14151"/>
                  </a:cubicBezTo>
                  <a:cubicBezTo>
                    <a:pt x="1837" y="14151"/>
                    <a:pt x="1866" y="14162"/>
                    <a:pt x="1878" y="14220"/>
                  </a:cubicBezTo>
                  <a:cubicBezTo>
                    <a:pt x="1854" y="14267"/>
                    <a:pt x="1831" y="14336"/>
                    <a:pt x="1808" y="14406"/>
                  </a:cubicBezTo>
                  <a:cubicBezTo>
                    <a:pt x="1762" y="14406"/>
                    <a:pt x="1715" y="14382"/>
                    <a:pt x="1669" y="14382"/>
                  </a:cubicBezTo>
                  <a:cubicBezTo>
                    <a:pt x="1669" y="14382"/>
                    <a:pt x="1646" y="14382"/>
                    <a:pt x="1623" y="14406"/>
                  </a:cubicBezTo>
                  <a:cubicBezTo>
                    <a:pt x="1646" y="14429"/>
                    <a:pt x="1646" y="14475"/>
                    <a:pt x="1669" y="14521"/>
                  </a:cubicBezTo>
                  <a:cubicBezTo>
                    <a:pt x="1762" y="14475"/>
                    <a:pt x="1854" y="14475"/>
                    <a:pt x="1924" y="14429"/>
                  </a:cubicBezTo>
                  <a:cubicBezTo>
                    <a:pt x="1970" y="14382"/>
                    <a:pt x="2040" y="14359"/>
                    <a:pt x="2109" y="14359"/>
                  </a:cubicBezTo>
                  <a:cubicBezTo>
                    <a:pt x="2109" y="14359"/>
                    <a:pt x="2133" y="14336"/>
                    <a:pt x="2133" y="14336"/>
                  </a:cubicBezTo>
                  <a:cubicBezTo>
                    <a:pt x="2133" y="14290"/>
                    <a:pt x="2133" y="14267"/>
                    <a:pt x="2133" y="14267"/>
                  </a:cubicBezTo>
                  <a:cubicBezTo>
                    <a:pt x="2179" y="14174"/>
                    <a:pt x="2202" y="14104"/>
                    <a:pt x="2248" y="14035"/>
                  </a:cubicBezTo>
                  <a:cubicBezTo>
                    <a:pt x="2261" y="14029"/>
                    <a:pt x="2273" y="14026"/>
                    <a:pt x="2286" y="14026"/>
                  </a:cubicBezTo>
                  <a:cubicBezTo>
                    <a:pt x="2320" y="14026"/>
                    <a:pt x="2354" y="14047"/>
                    <a:pt x="2387" y="14081"/>
                  </a:cubicBezTo>
                  <a:cubicBezTo>
                    <a:pt x="2364" y="14104"/>
                    <a:pt x="2318" y="14127"/>
                    <a:pt x="2295" y="14151"/>
                  </a:cubicBezTo>
                  <a:cubicBezTo>
                    <a:pt x="2295" y="14174"/>
                    <a:pt x="2272" y="14220"/>
                    <a:pt x="2295" y="14243"/>
                  </a:cubicBezTo>
                  <a:cubicBezTo>
                    <a:pt x="2295" y="14290"/>
                    <a:pt x="2295" y="14313"/>
                    <a:pt x="2295" y="14359"/>
                  </a:cubicBezTo>
                  <a:cubicBezTo>
                    <a:pt x="2318" y="14359"/>
                    <a:pt x="2341" y="14382"/>
                    <a:pt x="2364" y="14382"/>
                  </a:cubicBezTo>
                  <a:cubicBezTo>
                    <a:pt x="2387" y="14382"/>
                    <a:pt x="2411" y="14406"/>
                    <a:pt x="2434" y="14429"/>
                  </a:cubicBezTo>
                  <a:cubicBezTo>
                    <a:pt x="2457" y="14591"/>
                    <a:pt x="2364" y="14730"/>
                    <a:pt x="2341" y="14869"/>
                  </a:cubicBezTo>
                  <a:cubicBezTo>
                    <a:pt x="2364" y="14892"/>
                    <a:pt x="2364" y="14915"/>
                    <a:pt x="2387" y="14962"/>
                  </a:cubicBezTo>
                  <a:cubicBezTo>
                    <a:pt x="2411" y="14915"/>
                    <a:pt x="2411" y="14869"/>
                    <a:pt x="2434" y="14846"/>
                  </a:cubicBezTo>
                  <a:cubicBezTo>
                    <a:pt x="2457" y="14823"/>
                    <a:pt x="2480" y="14800"/>
                    <a:pt x="2503" y="14776"/>
                  </a:cubicBezTo>
                  <a:cubicBezTo>
                    <a:pt x="2503" y="14753"/>
                    <a:pt x="2480" y="14730"/>
                    <a:pt x="2480" y="14684"/>
                  </a:cubicBezTo>
                  <a:cubicBezTo>
                    <a:pt x="2501" y="14662"/>
                    <a:pt x="2503" y="14583"/>
                    <a:pt x="2575" y="14570"/>
                  </a:cubicBezTo>
                  <a:lnTo>
                    <a:pt x="2575" y="14570"/>
                  </a:lnTo>
                  <a:cubicBezTo>
                    <a:pt x="2620" y="14615"/>
                    <a:pt x="2642" y="14661"/>
                    <a:pt x="2619" y="14707"/>
                  </a:cubicBezTo>
                  <a:cubicBezTo>
                    <a:pt x="2596" y="14707"/>
                    <a:pt x="2573" y="14730"/>
                    <a:pt x="2573" y="14730"/>
                  </a:cubicBezTo>
                  <a:cubicBezTo>
                    <a:pt x="2573" y="14776"/>
                    <a:pt x="2573" y="14823"/>
                    <a:pt x="2550" y="14869"/>
                  </a:cubicBezTo>
                  <a:cubicBezTo>
                    <a:pt x="2527" y="14939"/>
                    <a:pt x="2527" y="15008"/>
                    <a:pt x="2550" y="15101"/>
                  </a:cubicBezTo>
                  <a:cubicBezTo>
                    <a:pt x="2550" y="15124"/>
                    <a:pt x="2527" y="15147"/>
                    <a:pt x="2550" y="15170"/>
                  </a:cubicBezTo>
                  <a:lnTo>
                    <a:pt x="2642" y="15170"/>
                  </a:lnTo>
                  <a:cubicBezTo>
                    <a:pt x="2642" y="15194"/>
                    <a:pt x="2642" y="15194"/>
                    <a:pt x="2666" y="15217"/>
                  </a:cubicBezTo>
                  <a:cubicBezTo>
                    <a:pt x="2642" y="15240"/>
                    <a:pt x="2596" y="15263"/>
                    <a:pt x="2550" y="15286"/>
                  </a:cubicBezTo>
                  <a:cubicBezTo>
                    <a:pt x="2596" y="15309"/>
                    <a:pt x="2642" y="15333"/>
                    <a:pt x="2666" y="15356"/>
                  </a:cubicBezTo>
                  <a:cubicBezTo>
                    <a:pt x="2712" y="15425"/>
                    <a:pt x="2596" y="15472"/>
                    <a:pt x="2642" y="15518"/>
                  </a:cubicBezTo>
                  <a:lnTo>
                    <a:pt x="2596" y="15587"/>
                  </a:lnTo>
                  <a:cubicBezTo>
                    <a:pt x="2596" y="15703"/>
                    <a:pt x="2573" y="15819"/>
                    <a:pt x="2527" y="15912"/>
                  </a:cubicBezTo>
                  <a:cubicBezTo>
                    <a:pt x="2503" y="15912"/>
                    <a:pt x="2527" y="15935"/>
                    <a:pt x="2527" y="15935"/>
                  </a:cubicBezTo>
                  <a:cubicBezTo>
                    <a:pt x="2527" y="15958"/>
                    <a:pt x="2550" y="15958"/>
                    <a:pt x="2550" y="15981"/>
                  </a:cubicBezTo>
                  <a:cubicBezTo>
                    <a:pt x="2666" y="15981"/>
                    <a:pt x="2666" y="15866"/>
                    <a:pt x="2712" y="15842"/>
                  </a:cubicBezTo>
                  <a:cubicBezTo>
                    <a:pt x="2758" y="15889"/>
                    <a:pt x="2735" y="15935"/>
                    <a:pt x="2735" y="15981"/>
                  </a:cubicBezTo>
                  <a:cubicBezTo>
                    <a:pt x="2735" y="16028"/>
                    <a:pt x="2758" y="16074"/>
                    <a:pt x="2805" y="16097"/>
                  </a:cubicBezTo>
                  <a:cubicBezTo>
                    <a:pt x="2851" y="16097"/>
                    <a:pt x="2874" y="16097"/>
                    <a:pt x="2897" y="16074"/>
                  </a:cubicBezTo>
                  <a:cubicBezTo>
                    <a:pt x="2944" y="16121"/>
                    <a:pt x="2967" y="16121"/>
                    <a:pt x="2990" y="16144"/>
                  </a:cubicBezTo>
                  <a:cubicBezTo>
                    <a:pt x="3013" y="16144"/>
                    <a:pt x="3036" y="16121"/>
                    <a:pt x="3083" y="16121"/>
                  </a:cubicBezTo>
                  <a:cubicBezTo>
                    <a:pt x="3083" y="16144"/>
                    <a:pt x="3106" y="16167"/>
                    <a:pt x="3106" y="16213"/>
                  </a:cubicBezTo>
                  <a:cubicBezTo>
                    <a:pt x="3152" y="16151"/>
                    <a:pt x="3209" y="16131"/>
                    <a:pt x="3262" y="16131"/>
                  </a:cubicBezTo>
                  <a:cubicBezTo>
                    <a:pt x="3289" y="16131"/>
                    <a:pt x="3314" y="16136"/>
                    <a:pt x="3338" y="16144"/>
                  </a:cubicBezTo>
                  <a:cubicBezTo>
                    <a:pt x="3357" y="16182"/>
                    <a:pt x="3360" y="16219"/>
                    <a:pt x="3399" y="16219"/>
                  </a:cubicBezTo>
                  <a:cubicBezTo>
                    <a:pt x="3407" y="16219"/>
                    <a:pt x="3418" y="16217"/>
                    <a:pt x="3430" y="16213"/>
                  </a:cubicBezTo>
                  <a:cubicBezTo>
                    <a:pt x="3454" y="16190"/>
                    <a:pt x="3454" y="16167"/>
                    <a:pt x="3477" y="16144"/>
                  </a:cubicBezTo>
                  <a:cubicBezTo>
                    <a:pt x="3511" y="16135"/>
                    <a:pt x="3532" y="16130"/>
                    <a:pt x="3549" y="16130"/>
                  </a:cubicBezTo>
                  <a:cubicBezTo>
                    <a:pt x="3579" y="16130"/>
                    <a:pt x="3595" y="16146"/>
                    <a:pt x="3639" y="16190"/>
                  </a:cubicBezTo>
                  <a:cubicBezTo>
                    <a:pt x="3639" y="16213"/>
                    <a:pt x="3639" y="16260"/>
                    <a:pt x="3616" y="16283"/>
                  </a:cubicBezTo>
                  <a:cubicBezTo>
                    <a:pt x="3765" y="16301"/>
                    <a:pt x="3899" y="16365"/>
                    <a:pt x="4030" y="16365"/>
                  </a:cubicBezTo>
                  <a:cubicBezTo>
                    <a:pt x="4062" y="16365"/>
                    <a:pt x="4094" y="16361"/>
                    <a:pt x="4126" y="16352"/>
                  </a:cubicBezTo>
                  <a:cubicBezTo>
                    <a:pt x="4195" y="16375"/>
                    <a:pt x="4241" y="16399"/>
                    <a:pt x="4288" y="16422"/>
                  </a:cubicBezTo>
                  <a:cubicBezTo>
                    <a:pt x="4265" y="16445"/>
                    <a:pt x="4265" y="16468"/>
                    <a:pt x="4265" y="16491"/>
                  </a:cubicBezTo>
                  <a:lnTo>
                    <a:pt x="4172" y="16491"/>
                  </a:lnTo>
                  <a:lnTo>
                    <a:pt x="4172" y="16561"/>
                  </a:lnTo>
                  <a:cubicBezTo>
                    <a:pt x="4218" y="16561"/>
                    <a:pt x="4241" y="16584"/>
                    <a:pt x="4288" y="16584"/>
                  </a:cubicBezTo>
                  <a:cubicBezTo>
                    <a:pt x="4288" y="16654"/>
                    <a:pt x="4265" y="16723"/>
                    <a:pt x="4265" y="16793"/>
                  </a:cubicBezTo>
                  <a:cubicBezTo>
                    <a:pt x="4218" y="16793"/>
                    <a:pt x="4172" y="16816"/>
                    <a:pt x="4126" y="16816"/>
                  </a:cubicBezTo>
                  <a:cubicBezTo>
                    <a:pt x="4126" y="16839"/>
                    <a:pt x="4126" y="16862"/>
                    <a:pt x="4126" y="16885"/>
                  </a:cubicBezTo>
                  <a:cubicBezTo>
                    <a:pt x="4172" y="16885"/>
                    <a:pt x="4195" y="16885"/>
                    <a:pt x="4265" y="16908"/>
                  </a:cubicBezTo>
                  <a:cubicBezTo>
                    <a:pt x="4241" y="16932"/>
                    <a:pt x="4218" y="16955"/>
                    <a:pt x="4195" y="16955"/>
                  </a:cubicBezTo>
                  <a:lnTo>
                    <a:pt x="4102" y="16955"/>
                  </a:lnTo>
                  <a:cubicBezTo>
                    <a:pt x="4079" y="16955"/>
                    <a:pt x="4079" y="16978"/>
                    <a:pt x="4079" y="17001"/>
                  </a:cubicBezTo>
                  <a:cubicBezTo>
                    <a:pt x="4102" y="17048"/>
                    <a:pt x="4172" y="17024"/>
                    <a:pt x="4172" y="17094"/>
                  </a:cubicBezTo>
                  <a:cubicBezTo>
                    <a:pt x="4149" y="17094"/>
                    <a:pt x="4126" y="17117"/>
                    <a:pt x="4102" y="17117"/>
                  </a:cubicBezTo>
                  <a:cubicBezTo>
                    <a:pt x="4033" y="17163"/>
                    <a:pt x="4056" y="17210"/>
                    <a:pt x="4056" y="17256"/>
                  </a:cubicBezTo>
                  <a:cubicBezTo>
                    <a:pt x="4010" y="17302"/>
                    <a:pt x="4010" y="17349"/>
                    <a:pt x="3963" y="17395"/>
                  </a:cubicBezTo>
                  <a:cubicBezTo>
                    <a:pt x="3940" y="17418"/>
                    <a:pt x="3894" y="17442"/>
                    <a:pt x="3847" y="17465"/>
                  </a:cubicBezTo>
                  <a:cubicBezTo>
                    <a:pt x="3847" y="17488"/>
                    <a:pt x="3847" y="17534"/>
                    <a:pt x="3824" y="17557"/>
                  </a:cubicBezTo>
                  <a:lnTo>
                    <a:pt x="3616" y="17557"/>
                  </a:lnTo>
                  <a:cubicBezTo>
                    <a:pt x="3616" y="17557"/>
                    <a:pt x="3616" y="17534"/>
                    <a:pt x="3593" y="17511"/>
                  </a:cubicBezTo>
                  <a:cubicBezTo>
                    <a:pt x="3593" y="17534"/>
                    <a:pt x="3569" y="17557"/>
                    <a:pt x="3569" y="17581"/>
                  </a:cubicBezTo>
                  <a:cubicBezTo>
                    <a:pt x="3708" y="17581"/>
                    <a:pt x="3824" y="17627"/>
                    <a:pt x="3940" y="17673"/>
                  </a:cubicBezTo>
                  <a:cubicBezTo>
                    <a:pt x="3917" y="17720"/>
                    <a:pt x="3917" y="17743"/>
                    <a:pt x="3894" y="17789"/>
                  </a:cubicBezTo>
                  <a:cubicBezTo>
                    <a:pt x="3987" y="17812"/>
                    <a:pt x="4079" y="17835"/>
                    <a:pt x="4172" y="17859"/>
                  </a:cubicBezTo>
                  <a:cubicBezTo>
                    <a:pt x="4195" y="17905"/>
                    <a:pt x="4195" y="17928"/>
                    <a:pt x="4218" y="17951"/>
                  </a:cubicBezTo>
                  <a:cubicBezTo>
                    <a:pt x="4334" y="17998"/>
                    <a:pt x="4473" y="18044"/>
                    <a:pt x="4612" y="18090"/>
                  </a:cubicBezTo>
                  <a:cubicBezTo>
                    <a:pt x="4633" y="18084"/>
                    <a:pt x="4653" y="18081"/>
                    <a:pt x="4673" y="18081"/>
                  </a:cubicBezTo>
                  <a:cubicBezTo>
                    <a:pt x="4723" y="18081"/>
                    <a:pt x="4772" y="18097"/>
                    <a:pt x="4821" y="18114"/>
                  </a:cubicBezTo>
                  <a:cubicBezTo>
                    <a:pt x="4844" y="18137"/>
                    <a:pt x="4844" y="18160"/>
                    <a:pt x="4867" y="18183"/>
                  </a:cubicBezTo>
                  <a:cubicBezTo>
                    <a:pt x="4890" y="18160"/>
                    <a:pt x="4914" y="18137"/>
                    <a:pt x="4914" y="18114"/>
                  </a:cubicBezTo>
                  <a:lnTo>
                    <a:pt x="5145" y="18114"/>
                  </a:lnTo>
                  <a:lnTo>
                    <a:pt x="5215" y="18044"/>
                  </a:lnTo>
                  <a:cubicBezTo>
                    <a:pt x="5331" y="18044"/>
                    <a:pt x="5331" y="18044"/>
                    <a:pt x="5400" y="18114"/>
                  </a:cubicBezTo>
                  <a:cubicBezTo>
                    <a:pt x="5447" y="18067"/>
                    <a:pt x="5493" y="18021"/>
                    <a:pt x="5516" y="17928"/>
                  </a:cubicBezTo>
                  <a:cubicBezTo>
                    <a:pt x="5539" y="17951"/>
                    <a:pt x="5539" y="17951"/>
                    <a:pt x="5586" y="17951"/>
                  </a:cubicBezTo>
                  <a:cubicBezTo>
                    <a:pt x="5516" y="18021"/>
                    <a:pt x="5470" y="18090"/>
                    <a:pt x="5423" y="18160"/>
                  </a:cubicBezTo>
                  <a:cubicBezTo>
                    <a:pt x="5423" y="18160"/>
                    <a:pt x="5423" y="18183"/>
                    <a:pt x="5423" y="18183"/>
                  </a:cubicBezTo>
                  <a:lnTo>
                    <a:pt x="5493" y="18206"/>
                  </a:lnTo>
                  <a:cubicBezTo>
                    <a:pt x="5470" y="18229"/>
                    <a:pt x="5470" y="18253"/>
                    <a:pt x="5470" y="18276"/>
                  </a:cubicBezTo>
                  <a:cubicBezTo>
                    <a:pt x="5539" y="18322"/>
                    <a:pt x="5609" y="18369"/>
                    <a:pt x="5678" y="18415"/>
                  </a:cubicBezTo>
                  <a:cubicBezTo>
                    <a:pt x="5655" y="18484"/>
                    <a:pt x="5678" y="18531"/>
                    <a:pt x="5702" y="18600"/>
                  </a:cubicBezTo>
                  <a:cubicBezTo>
                    <a:pt x="5725" y="18531"/>
                    <a:pt x="5725" y="18531"/>
                    <a:pt x="5794" y="18508"/>
                  </a:cubicBezTo>
                  <a:lnTo>
                    <a:pt x="5794" y="18508"/>
                  </a:lnTo>
                  <a:cubicBezTo>
                    <a:pt x="5794" y="18554"/>
                    <a:pt x="5771" y="18600"/>
                    <a:pt x="5725" y="18623"/>
                  </a:cubicBezTo>
                  <a:cubicBezTo>
                    <a:pt x="5702" y="18693"/>
                    <a:pt x="5655" y="18786"/>
                    <a:pt x="5632" y="18878"/>
                  </a:cubicBezTo>
                  <a:cubicBezTo>
                    <a:pt x="5655" y="18902"/>
                    <a:pt x="5702" y="18948"/>
                    <a:pt x="5702" y="18948"/>
                  </a:cubicBezTo>
                  <a:lnTo>
                    <a:pt x="5910" y="19017"/>
                  </a:lnTo>
                  <a:lnTo>
                    <a:pt x="6072" y="18948"/>
                  </a:lnTo>
                  <a:cubicBezTo>
                    <a:pt x="6095" y="18948"/>
                    <a:pt x="6119" y="18971"/>
                    <a:pt x="6142" y="18971"/>
                  </a:cubicBezTo>
                  <a:cubicBezTo>
                    <a:pt x="6165" y="18948"/>
                    <a:pt x="6188" y="18948"/>
                    <a:pt x="6211" y="18902"/>
                  </a:cubicBezTo>
                  <a:cubicBezTo>
                    <a:pt x="6211" y="19017"/>
                    <a:pt x="6211" y="19087"/>
                    <a:pt x="6235" y="19203"/>
                  </a:cubicBezTo>
                  <a:cubicBezTo>
                    <a:pt x="6235" y="19203"/>
                    <a:pt x="6258" y="19249"/>
                    <a:pt x="6281" y="19296"/>
                  </a:cubicBezTo>
                  <a:cubicBezTo>
                    <a:pt x="6420" y="19319"/>
                    <a:pt x="6559" y="19342"/>
                    <a:pt x="6698" y="19388"/>
                  </a:cubicBezTo>
                  <a:cubicBezTo>
                    <a:pt x="6721" y="19411"/>
                    <a:pt x="6721" y="19435"/>
                    <a:pt x="6744" y="19435"/>
                  </a:cubicBezTo>
                  <a:cubicBezTo>
                    <a:pt x="6930" y="19550"/>
                    <a:pt x="7115" y="19643"/>
                    <a:pt x="7324" y="19736"/>
                  </a:cubicBezTo>
                  <a:cubicBezTo>
                    <a:pt x="7324" y="19805"/>
                    <a:pt x="7440" y="19829"/>
                    <a:pt x="7416" y="19898"/>
                  </a:cubicBezTo>
                  <a:cubicBezTo>
                    <a:pt x="7440" y="20014"/>
                    <a:pt x="7532" y="20060"/>
                    <a:pt x="7602" y="20153"/>
                  </a:cubicBezTo>
                  <a:cubicBezTo>
                    <a:pt x="7625" y="20176"/>
                    <a:pt x="7671" y="20223"/>
                    <a:pt x="7695" y="20269"/>
                  </a:cubicBezTo>
                  <a:cubicBezTo>
                    <a:pt x="7764" y="20292"/>
                    <a:pt x="7834" y="20315"/>
                    <a:pt x="7926" y="20338"/>
                  </a:cubicBezTo>
                  <a:cubicBezTo>
                    <a:pt x="7950" y="20315"/>
                    <a:pt x="7973" y="20315"/>
                    <a:pt x="7996" y="20315"/>
                  </a:cubicBezTo>
                  <a:cubicBezTo>
                    <a:pt x="8065" y="20362"/>
                    <a:pt x="8042" y="20408"/>
                    <a:pt x="8019" y="20454"/>
                  </a:cubicBezTo>
                  <a:cubicBezTo>
                    <a:pt x="8042" y="20501"/>
                    <a:pt x="8065" y="20547"/>
                    <a:pt x="8112" y="20593"/>
                  </a:cubicBezTo>
                  <a:cubicBezTo>
                    <a:pt x="8112" y="20640"/>
                    <a:pt x="8089" y="20686"/>
                    <a:pt x="8089" y="20732"/>
                  </a:cubicBezTo>
                  <a:lnTo>
                    <a:pt x="8019" y="20732"/>
                  </a:lnTo>
                  <a:cubicBezTo>
                    <a:pt x="7996" y="20779"/>
                    <a:pt x="7950" y="20802"/>
                    <a:pt x="7926" y="20848"/>
                  </a:cubicBezTo>
                  <a:cubicBezTo>
                    <a:pt x="7926" y="20895"/>
                    <a:pt x="7926" y="20941"/>
                    <a:pt x="7926" y="20964"/>
                  </a:cubicBezTo>
                  <a:cubicBezTo>
                    <a:pt x="8019" y="21080"/>
                    <a:pt x="8158" y="21126"/>
                    <a:pt x="8204" y="21265"/>
                  </a:cubicBezTo>
                  <a:cubicBezTo>
                    <a:pt x="8297" y="21265"/>
                    <a:pt x="8320" y="21358"/>
                    <a:pt x="8343" y="21404"/>
                  </a:cubicBezTo>
                  <a:cubicBezTo>
                    <a:pt x="8436" y="21428"/>
                    <a:pt x="8459" y="21520"/>
                    <a:pt x="8529" y="21544"/>
                  </a:cubicBezTo>
                  <a:cubicBezTo>
                    <a:pt x="8506" y="21590"/>
                    <a:pt x="8506" y="21636"/>
                    <a:pt x="8506" y="21659"/>
                  </a:cubicBezTo>
                  <a:cubicBezTo>
                    <a:pt x="8622" y="21868"/>
                    <a:pt x="8737" y="22077"/>
                    <a:pt x="8877" y="22262"/>
                  </a:cubicBezTo>
                  <a:cubicBezTo>
                    <a:pt x="8946" y="22401"/>
                    <a:pt x="9016" y="22517"/>
                    <a:pt x="9131" y="22633"/>
                  </a:cubicBezTo>
                  <a:cubicBezTo>
                    <a:pt x="9131" y="22633"/>
                    <a:pt x="9155" y="22656"/>
                    <a:pt x="9178" y="22679"/>
                  </a:cubicBezTo>
                  <a:cubicBezTo>
                    <a:pt x="9224" y="22749"/>
                    <a:pt x="9270" y="22795"/>
                    <a:pt x="9317" y="22864"/>
                  </a:cubicBezTo>
                  <a:cubicBezTo>
                    <a:pt x="9456" y="23004"/>
                    <a:pt x="9572" y="23119"/>
                    <a:pt x="9711" y="23258"/>
                  </a:cubicBezTo>
                  <a:cubicBezTo>
                    <a:pt x="9641" y="23351"/>
                    <a:pt x="9734" y="23444"/>
                    <a:pt x="9711" y="23537"/>
                  </a:cubicBezTo>
                  <a:cubicBezTo>
                    <a:pt x="9688" y="23513"/>
                    <a:pt x="9664" y="23513"/>
                    <a:pt x="9641" y="23513"/>
                  </a:cubicBezTo>
                  <a:cubicBezTo>
                    <a:pt x="9641" y="23560"/>
                    <a:pt x="9641" y="23606"/>
                    <a:pt x="9641" y="23629"/>
                  </a:cubicBezTo>
                  <a:cubicBezTo>
                    <a:pt x="9641" y="23676"/>
                    <a:pt x="9618" y="23699"/>
                    <a:pt x="9618" y="23745"/>
                  </a:cubicBezTo>
                  <a:cubicBezTo>
                    <a:pt x="9618" y="23768"/>
                    <a:pt x="9618" y="23791"/>
                    <a:pt x="9595" y="23815"/>
                  </a:cubicBezTo>
                  <a:cubicBezTo>
                    <a:pt x="9549" y="23838"/>
                    <a:pt x="9572" y="23884"/>
                    <a:pt x="9572" y="23907"/>
                  </a:cubicBezTo>
                  <a:cubicBezTo>
                    <a:pt x="9549" y="23931"/>
                    <a:pt x="9525" y="23931"/>
                    <a:pt x="9502" y="23954"/>
                  </a:cubicBezTo>
                  <a:cubicBezTo>
                    <a:pt x="9549" y="23954"/>
                    <a:pt x="9585" y="23964"/>
                    <a:pt x="9617" y="23964"/>
                  </a:cubicBezTo>
                  <a:cubicBezTo>
                    <a:pt x="9634" y="23964"/>
                    <a:pt x="9649" y="23961"/>
                    <a:pt x="9664" y="23954"/>
                  </a:cubicBezTo>
                  <a:cubicBezTo>
                    <a:pt x="9734" y="23907"/>
                    <a:pt x="9804" y="23884"/>
                    <a:pt x="9873" y="23884"/>
                  </a:cubicBezTo>
                  <a:cubicBezTo>
                    <a:pt x="9873" y="23884"/>
                    <a:pt x="9896" y="23861"/>
                    <a:pt x="9919" y="23838"/>
                  </a:cubicBezTo>
                  <a:cubicBezTo>
                    <a:pt x="9966" y="23954"/>
                    <a:pt x="9966" y="24046"/>
                    <a:pt x="10035" y="24116"/>
                  </a:cubicBezTo>
                  <a:cubicBezTo>
                    <a:pt x="10035" y="24139"/>
                    <a:pt x="10035" y="24139"/>
                    <a:pt x="10012" y="24162"/>
                  </a:cubicBezTo>
                  <a:cubicBezTo>
                    <a:pt x="9989" y="24162"/>
                    <a:pt x="9966" y="24139"/>
                    <a:pt x="9919" y="24139"/>
                  </a:cubicBezTo>
                  <a:cubicBezTo>
                    <a:pt x="9943" y="24209"/>
                    <a:pt x="9919" y="24301"/>
                    <a:pt x="9989" y="24348"/>
                  </a:cubicBezTo>
                  <a:lnTo>
                    <a:pt x="10058" y="24348"/>
                  </a:lnTo>
                  <a:cubicBezTo>
                    <a:pt x="10082" y="24394"/>
                    <a:pt x="10105" y="24440"/>
                    <a:pt x="10151" y="24464"/>
                  </a:cubicBezTo>
                  <a:cubicBezTo>
                    <a:pt x="10197" y="24487"/>
                    <a:pt x="10244" y="24533"/>
                    <a:pt x="10290" y="24579"/>
                  </a:cubicBezTo>
                  <a:cubicBezTo>
                    <a:pt x="10313" y="24556"/>
                    <a:pt x="10313" y="24556"/>
                    <a:pt x="10313" y="24556"/>
                  </a:cubicBezTo>
                  <a:cubicBezTo>
                    <a:pt x="10290" y="24510"/>
                    <a:pt x="10267" y="24464"/>
                    <a:pt x="10221" y="24417"/>
                  </a:cubicBezTo>
                  <a:cubicBezTo>
                    <a:pt x="10244" y="24394"/>
                    <a:pt x="10267" y="24371"/>
                    <a:pt x="10290" y="24348"/>
                  </a:cubicBezTo>
                  <a:cubicBezTo>
                    <a:pt x="10313" y="24371"/>
                    <a:pt x="10337" y="24371"/>
                    <a:pt x="10383" y="24371"/>
                  </a:cubicBezTo>
                  <a:cubicBezTo>
                    <a:pt x="10383" y="24394"/>
                    <a:pt x="10383" y="24417"/>
                    <a:pt x="10383" y="24440"/>
                  </a:cubicBezTo>
                  <a:cubicBezTo>
                    <a:pt x="10383" y="24440"/>
                    <a:pt x="10360" y="24464"/>
                    <a:pt x="10360" y="24464"/>
                  </a:cubicBezTo>
                  <a:cubicBezTo>
                    <a:pt x="10383" y="24533"/>
                    <a:pt x="10452" y="24579"/>
                    <a:pt x="10406" y="24672"/>
                  </a:cubicBezTo>
                  <a:cubicBezTo>
                    <a:pt x="10429" y="24718"/>
                    <a:pt x="10476" y="24788"/>
                    <a:pt x="10499" y="24834"/>
                  </a:cubicBezTo>
                  <a:cubicBezTo>
                    <a:pt x="10499" y="24858"/>
                    <a:pt x="10476" y="24881"/>
                    <a:pt x="10476" y="24904"/>
                  </a:cubicBezTo>
                  <a:cubicBezTo>
                    <a:pt x="10499" y="24950"/>
                    <a:pt x="10545" y="24973"/>
                    <a:pt x="10568" y="25020"/>
                  </a:cubicBezTo>
                  <a:cubicBezTo>
                    <a:pt x="10591" y="25112"/>
                    <a:pt x="10661" y="25182"/>
                    <a:pt x="10731" y="25275"/>
                  </a:cubicBezTo>
                  <a:cubicBezTo>
                    <a:pt x="10754" y="25298"/>
                    <a:pt x="10800" y="25321"/>
                    <a:pt x="10846" y="25321"/>
                  </a:cubicBezTo>
                  <a:lnTo>
                    <a:pt x="10916" y="25182"/>
                  </a:lnTo>
                  <a:cubicBezTo>
                    <a:pt x="10962" y="25182"/>
                    <a:pt x="11009" y="25182"/>
                    <a:pt x="11055" y="25205"/>
                  </a:cubicBezTo>
                  <a:cubicBezTo>
                    <a:pt x="11078" y="25159"/>
                    <a:pt x="11101" y="25112"/>
                    <a:pt x="11125" y="25066"/>
                  </a:cubicBezTo>
                  <a:cubicBezTo>
                    <a:pt x="11101" y="25043"/>
                    <a:pt x="11101" y="25043"/>
                    <a:pt x="11078" y="25020"/>
                  </a:cubicBezTo>
                  <a:cubicBezTo>
                    <a:pt x="11078" y="25066"/>
                    <a:pt x="11055" y="25089"/>
                    <a:pt x="11055" y="25112"/>
                  </a:cubicBezTo>
                  <a:cubicBezTo>
                    <a:pt x="10985" y="25112"/>
                    <a:pt x="10985" y="25066"/>
                    <a:pt x="10962" y="25020"/>
                  </a:cubicBezTo>
                  <a:cubicBezTo>
                    <a:pt x="10962" y="24950"/>
                    <a:pt x="10985" y="24881"/>
                    <a:pt x="11032" y="24811"/>
                  </a:cubicBezTo>
                  <a:cubicBezTo>
                    <a:pt x="11101" y="24811"/>
                    <a:pt x="11125" y="24834"/>
                    <a:pt x="11148" y="24881"/>
                  </a:cubicBezTo>
                  <a:cubicBezTo>
                    <a:pt x="11217" y="24858"/>
                    <a:pt x="11264" y="24858"/>
                    <a:pt x="11333" y="24858"/>
                  </a:cubicBezTo>
                  <a:cubicBezTo>
                    <a:pt x="11310" y="24881"/>
                    <a:pt x="11287" y="24904"/>
                    <a:pt x="11264" y="24927"/>
                  </a:cubicBezTo>
                  <a:cubicBezTo>
                    <a:pt x="11310" y="24973"/>
                    <a:pt x="11333" y="25020"/>
                    <a:pt x="11379" y="25020"/>
                  </a:cubicBezTo>
                  <a:cubicBezTo>
                    <a:pt x="11379" y="24997"/>
                    <a:pt x="11379" y="24973"/>
                    <a:pt x="11379" y="24950"/>
                  </a:cubicBezTo>
                  <a:cubicBezTo>
                    <a:pt x="11407" y="24923"/>
                    <a:pt x="11418" y="24912"/>
                    <a:pt x="11436" y="24912"/>
                  </a:cubicBezTo>
                  <a:cubicBezTo>
                    <a:pt x="11450" y="24912"/>
                    <a:pt x="11467" y="24917"/>
                    <a:pt x="11495" y="24927"/>
                  </a:cubicBezTo>
                  <a:cubicBezTo>
                    <a:pt x="11495" y="24973"/>
                    <a:pt x="11495" y="25043"/>
                    <a:pt x="11472" y="25089"/>
                  </a:cubicBezTo>
                  <a:cubicBezTo>
                    <a:pt x="11462" y="25093"/>
                    <a:pt x="11455" y="25094"/>
                    <a:pt x="11448" y="25094"/>
                  </a:cubicBezTo>
                  <a:cubicBezTo>
                    <a:pt x="11408" y="25094"/>
                    <a:pt x="11423" y="25040"/>
                    <a:pt x="11403" y="25020"/>
                  </a:cubicBezTo>
                  <a:cubicBezTo>
                    <a:pt x="11403" y="25043"/>
                    <a:pt x="11403" y="25089"/>
                    <a:pt x="11403" y="25112"/>
                  </a:cubicBezTo>
                  <a:cubicBezTo>
                    <a:pt x="11379" y="25112"/>
                    <a:pt x="11356" y="25136"/>
                    <a:pt x="11333" y="25136"/>
                  </a:cubicBezTo>
                  <a:cubicBezTo>
                    <a:pt x="11353" y="25155"/>
                    <a:pt x="11371" y="25162"/>
                    <a:pt x="11387" y="25162"/>
                  </a:cubicBezTo>
                  <a:cubicBezTo>
                    <a:pt x="11422" y="25162"/>
                    <a:pt x="11451" y="25132"/>
                    <a:pt x="11479" y="25132"/>
                  </a:cubicBezTo>
                  <a:cubicBezTo>
                    <a:pt x="11485" y="25132"/>
                    <a:pt x="11490" y="25133"/>
                    <a:pt x="11495" y="25136"/>
                  </a:cubicBezTo>
                  <a:cubicBezTo>
                    <a:pt x="11495" y="25159"/>
                    <a:pt x="11495" y="25182"/>
                    <a:pt x="11495" y="25205"/>
                  </a:cubicBezTo>
                  <a:cubicBezTo>
                    <a:pt x="11565" y="25182"/>
                    <a:pt x="11634" y="25159"/>
                    <a:pt x="11704" y="25136"/>
                  </a:cubicBezTo>
                  <a:cubicBezTo>
                    <a:pt x="11704" y="25136"/>
                    <a:pt x="11704" y="25159"/>
                    <a:pt x="11727" y="25159"/>
                  </a:cubicBezTo>
                  <a:lnTo>
                    <a:pt x="11727" y="25205"/>
                  </a:lnTo>
                  <a:cubicBezTo>
                    <a:pt x="11743" y="25222"/>
                    <a:pt x="11760" y="25238"/>
                    <a:pt x="11784" y="25238"/>
                  </a:cubicBezTo>
                  <a:cubicBezTo>
                    <a:pt x="11795" y="25238"/>
                    <a:pt x="11806" y="25235"/>
                    <a:pt x="11820" y="25228"/>
                  </a:cubicBezTo>
                  <a:lnTo>
                    <a:pt x="11912" y="25228"/>
                  </a:lnTo>
                  <a:lnTo>
                    <a:pt x="11912" y="25136"/>
                  </a:lnTo>
                  <a:lnTo>
                    <a:pt x="11959" y="25136"/>
                  </a:lnTo>
                  <a:cubicBezTo>
                    <a:pt x="11982" y="25182"/>
                    <a:pt x="11982" y="25205"/>
                    <a:pt x="12005" y="25228"/>
                  </a:cubicBezTo>
                  <a:cubicBezTo>
                    <a:pt x="11982" y="25089"/>
                    <a:pt x="11912" y="24997"/>
                    <a:pt x="11912" y="24997"/>
                  </a:cubicBezTo>
                  <a:cubicBezTo>
                    <a:pt x="11889" y="25020"/>
                    <a:pt x="11866" y="25020"/>
                    <a:pt x="11843" y="25020"/>
                  </a:cubicBezTo>
                  <a:cubicBezTo>
                    <a:pt x="11843" y="24997"/>
                    <a:pt x="11843" y="24997"/>
                    <a:pt x="11820" y="24973"/>
                  </a:cubicBezTo>
                  <a:cubicBezTo>
                    <a:pt x="11866" y="24950"/>
                    <a:pt x="11889" y="24927"/>
                    <a:pt x="11889" y="24904"/>
                  </a:cubicBezTo>
                  <a:cubicBezTo>
                    <a:pt x="11906" y="24870"/>
                    <a:pt x="11923" y="24848"/>
                    <a:pt x="11949" y="24848"/>
                  </a:cubicBezTo>
                  <a:cubicBezTo>
                    <a:pt x="11959" y="24848"/>
                    <a:pt x="11970" y="24851"/>
                    <a:pt x="11982" y="24858"/>
                  </a:cubicBezTo>
                  <a:cubicBezTo>
                    <a:pt x="11982" y="24881"/>
                    <a:pt x="12005" y="24904"/>
                    <a:pt x="12005" y="24927"/>
                  </a:cubicBezTo>
                  <a:cubicBezTo>
                    <a:pt x="12028" y="24904"/>
                    <a:pt x="12052" y="24881"/>
                    <a:pt x="12075" y="24858"/>
                  </a:cubicBezTo>
                  <a:cubicBezTo>
                    <a:pt x="12075" y="24834"/>
                    <a:pt x="12052" y="24811"/>
                    <a:pt x="12052" y="24788"/>
                  </a:cubicBezTo>
                  <a:lnTo>
                    <a:pt x="12075" y="24765"/>
                  </a:lnTo>
                  <a:cubicBezTo>
                    <a:pt x="12098" y="24765"/>
                    <a:pt x="12121" y="24765"/>
                    <a:pt x="12121" y="24788"/>
                  </a:cubicBezTo>
                  <a:cubicBezTo>
                    <a:pt x="12167" y="24834"/>
                    <a:pt x="12167" y="24834"/>
                    <a:pt x="12098" y="24927"/>
                  </a:cubicBezTo>
                  <a:lnTo>
                    <a:pt x="12005" y="24927"/>
                  </a:lnTo>
                  <a:cubicBezTo>
                    <a:pt x="12005" y="24950"/>
                    <a:pt x="12005" y="24973"/>
                    <a:pt x="12028" y="24997"/>
                  </a:cubicBezTo>
                  <a:cubicBezTo>
                    <a:pt x="12098" y="24997"/>
                    <a:pt x="12144" y="24950"/>
                    <a:pt x="12167" y="24904"/>
                  </a:cubicBezTo>
                  <a:cubicBezTo>
                    <a:pt x="12191" y="24881"/>
                    <a:pt x="12214" y="24881"/>
                    <a:pt x="12260" y="24881"/>
                  </a:cubicBezTo>
                  <a:cubicBezTo>
                    <a:pt x="12283" y="24927"/>
                    <a:pt x="12306" y="24973"/>
                    <a:pt x="12330" y="25020"/>
                  </a:cubicBezTo>
                  <a:cubicBezTo>
                    <a:pt x="12353" y="25043"/>
                    <a:pt x="12376" y="25089"/>
                    <a:pt x="12376" y="25136"/>
                  </a:cubicBezTo>
                  <a:cubicBezTo>
                    <a:pt x="12376" y="25182"/>
                    <a:pt x="12445" y="25182"/>
                    <a:pt x="12445" y="25252"/>
                  </a:cubicBezTo>
                  <a:cubicBezTo>
                    <a:pt x="12445" y="25228"/>
                    <a:pt x="12469" y="25205"/>
                    <a:pt x="12469" y="25205"/>
                  </a:cubicBezTo>
                  <a:lnTo>
                    <a:pt x="12561" y="25205"/>
                  </a:lnTo>
                  <a:cubicBezTo>
                    <a:pt x="12585" y="25159"/>
                    <a:pt x="12585" y="25112"/>
                    <a:pt x="12585" y="25089"/>
                  </a:cubicBezTo>
                  <a:cubicBezTo>
                    <a:pt x="12608" y="25066"/>
                    <a:pt x="12654" y="25043"/>
                    <a:pt x="12677" y="25020"/>
                  </a:cubicBezTo>
                  <a:cubicBezTo>
                    <a:pt x="12677" y="24997"/>
                    <a:pt x="12677" y="24973"/>
                    <a:pt x="12677" y="24950"/>
                  </a:cubicBezTo>
                  <a:cubicBezTo>
                    <a:pt x="12724" y="24927"/>
                    <a:pt x="12747" y="24881"/>
                    <a:pt x="12793" y="24858"/>
                  </a:cubicBezTo>
                  <a:cubicBezTo>
                    <a:pt x="12793" y="24858"/>
                    <a:pt x="12793" y="24834"/>
                    <a:pt x="12793" y="24834"/>
                  </a:cubicBezTo>
                  <a:cubicBezTo>
                    <a:pt x="12770" y="24811"/>
                    <a:pt x="12724" y="24834"/>
                    <a:pt x="12724" y="24765"/>
                  </a:cubicBezTo>
                  <a:cubicBezTo>
                    <a:pt x="12793" y="24718"/>
                    <a:pt x="12863" y="24695"/>
                    <a:pt x="12909" y="24649"/>
                  </a:cubicBezTo>
                  <a:cubicBezTo>
                    <a:pt x="12979" y="24533"/>
                    <a:pt x="13071" y="24510"/>
                    <a:pt x="13187" y="24487"/>
                  </a:cubicBezTo>
                  <a:cubicBezTo>
                    <a:pt x="13280" y="24487"/>
                    <a:pt x="13303" y="24579"/>
                    <a:pt x="13372" y="24603"/>
                  </a:cubicBezTo>
                  <a:cubicBezTo>
                    <a:pt x="13419" y="24626"/>
                    <a:pt x="13512" y="24626"/>
                    <a:pt x="13558" y="24695"/>
                  </a:cubicBezTo>
                  <a:cubicBezTo>
                    <a:pt x="13558" y="24742"/>
                    <a:pt x="13558" y="24765"/>
                    <a:pt x="13558" y="24811"/>
                  </a:cubicBezTo>
                  <a:cubicBezTo>
                    <a:pt x="13627" y="24858"/>
                    <a:pt x="13697" y="24881"/>
                    <a:pt x="13743" y="24950"/>
                  </a:cubicBezTo>
                  <a:cubicBezTo>
                    <a:pt x="13859" y="25066"/>
                    <a:pt x="13998" y="25182"/>
                    <a:pt x="14137" y="25298"/>
                  </a:cubicBezTo>
                  <a:cubicBezTo>
                    <a:pt x="14184" y="25344"/>
                    <a:pt x="14230" y="25391"/>
                    <a:pt x="14276" y="25437"/>
                  </a:cubicBezTo>
                  <a:cubicBezTo>
                    <a:pt x="14369" y="25506"/>
                    <a:pt x="14485" y="25576"/>
                    <a:pt x="14601" y="25646"/>
                  </a:cubicBezTo>
                  <a:cubicBezTo>
                    <a:pt x="14624" y="25692"/>
                    <a:pt x="14693" y="25715"/>
                    <a:pt x="14740" y="25738"/>
                  </a:cubicBezTo>
                  <a:cubicBezTo>
                    <a:pt x="14763" y="25761"/>
                    <a:pt x="14809" y="25761"/>
                    <a:pt x="14856" y="25785"/>
                  </a:cubicBezTo>
                  <a:lnTo>
                    <a:pt x="15458" y="26132"/>
                  </a:lnTo>
                  <a:cubicBezTo>
                    <a:pt x="15481" y="26109"/>
                    <a:pt x="15505" y="26109"/>
                    <a:pt x="15528" y="26086"/>
                  </a:cubicBezTo>
                  <a:cubicBezTo>
                    <a:pt x="15574" y="26086"/>
                    <a:pt x="15551" y="26155"/>
                    <a:pt x="15574" y="26202"/>
                  </a:cubicBezTo>
                  <a:cubicBezTo>
                    <a:pt x="15620" y="26202"/>
                    <a:pt x="15690" y="26248"/>
                    <a:pt x="15760" y="26271"/>
                  </a:cubicBezTo>
                  <a:cubicBezTo>
                    <a:pt x="15839" y="26287"/>
                    <a:pt x="15930" y="26314"/>
                    <a:pt x="16025" y="26314"/>
                  </a:cubicBezTo>
                  <a:cubicBezTo>
                    <a:pt x="16067" y="26314"/>
                    <a:pt x="16110" y="26309"/>
                    <a:pt x="16154" y="26294"/>
                  </a:cubicBezTo>
                  <a:cubicBezTo>
                    <a:pt x="16246" y="26271"/>
                    <a:pt x="16362" y="26271"/>
                    <a:pt x="16385" y="26132"/>
                  </a:cubicBezTo>
                  <a:cubicBezTo>
                    <a:pt x="16385" y="26109"/>
                    <a:pt x="16408" y="26109"/>
                    <a:pt x="16408" y="26109"/>
                  </a:cubicBezTo>
                  <a:cubicBezTo>
                    <a:pt x="16432" y="26109"/>
                    <a:pt x="16455" y="26086"/>
                    <a:pt x="16455" y="26086"/>
                  </a:cubicBezTo>
                  <a:cubicBezTo>
                    <a:pt x="16478" y="26063"/>
                    <a:pt x="16478" y="26039"/>
                    <a:pt x="16501" y="26016"/>
                  </a:cubicBezTo>
                  <a:cubicBezTo>
                    <a:pt x="16547" y="25947"/>
                    <a:pt x="16594" y="25877"/>
                    <a:pt x="16594" y="25785"/>
                  </a:cubicBezTo>
                  <a:cubicBezTo>
                    <a:pt x="16594" y="25692"/>
                    <a:pt x="16640" y="25622"/>
                    <a:pt x="16687" y="25553"/>
                  </a:cubicBezTo>
                  <a:cubicBezTo>
                    <a:pt x="16826" y="25437"/>
                    <a:pt x="16872" y="25275"/>
                    <a:pt x="16941" y="25136"/>
                  </a:cubicBezTo>
                  <a:cubicBezTo>
                    <a:pt x="17081" y="25020"/>
                    <a:pt x="17196" y="24927"/>
                    <a:pt x="17289" y="24788"/>
                  </a:cubicBezTo>
                  <a:cubicBezTo>
                    <a:pt x="17289" y="24742"/>
                    <a:pt x="17289" y="24718"/>
                    <a:pt x="17266" y="24672"/>
                  </a:cubicBezTo>
                  <a:cubicBezTo>
                    <a:pt x="17335" y="24649"/>
                    <a:pt x="17382" y="24603"/>
                    <a:pt x="17428" y="24579"/>
                  </a:cubicBezTo>
                  <a:cubicBezTo>
                    <a:pt x="17451" y="24510"/>
                    <a:pt x="17382" y="24464"/>
                    <a:pt x="17359" y="24440"/>
                  </a:cubicBezTo>
                  <a:cubicBezTo>
                    <a:pt x="17359" y="24394"/>
                    <a:pt x="17382" y="24371"/>
                    <a:pt x="17382" y="24348"/>
                  </a:cubicBezTo>
                  <a:cubicBezTo>
                    <a:pt x="17359" y="24325"/>
                    <a:pt x="17359" y="24278"/>
                    <a:pt x="17335" y="24255"/>
                  </a:cubicBezTo>
                  <a:cubicBezTo>
                    <a:pt x="17382" y="24209"/>
                    <a:pt x="17405" y="24162"/>
                    <a:pt x="17451" y="24116"/>
                  </a:cubicBezTo>
                  <a:cubicBezTo>
                    <a:pt x="17451" y="24093"/>
                    <a:pt x="17451" y="24070"/>
                    <a:pt x="17451" y="24023"/>
                  </a:cubicBezTo>
                  <a:cubicBezTo>
                    <a:pt x="17567" y="23954"/>
                    <a:pt x="17567" y="23954"/>
                    <a:pt x="17590" y="23861"/>
                  </a:cubicBezTo>
                  <a:cubicBezTo>
                    <a:pt x="17660" y="23768"/>
                    <a:pt x="17729" y="23815"/>
                    <a:pt x="17799" y="23768"/>
                  </a:cubicBezTo>
                  <a:cubicBezTo>
                    <a:pt x="17822" y="23722"/>
                    <a:pt x="17845" y="23699"/>
                    <a:pt x="17845" y="23652"/>
                  </a:cubicBezTo>
                  <a:cubicBezTo>
                    <a:pt x="17845" y="23583"/>
                    <a:pt x="17915" y="23560"/>
                    <a:pt x="17938" y="23490"/>
                  </a:cubicBezTo>
                  <a:cubicBezTo>
                    <a:pt x="17961" y="23444"/>
                    <a:pt x="18008" y="23421"/>
                    <a:pt x="18054" y="23374"/>
                  </a:cubicBezTo>
                  <a:cubicBezTo>
                    <a:pt x="18031" y="23328"/>
                    <a:pt x="18077" y="23282"/>
                    <a:pt x="18077" y="23235"/>
                  </a:cubicBezTo>
                  <a:cubicBezTo>
                    <a:pt x="18077" y="23166"/>
                    <a:pt x="18031" y="23166"/>
                    <a:pt x="18008" y="23143"/>
                  </a:cubicBezTo>
                  <a:cubicBezTo>
                    <a:pt x="18008" y="23096"/>
                    <a:pt x="18031" y="23050"/>
                    <a:pt x="18031" y="23004"/>
                  </a:cubicBezTo>
                  <a:cubicBezTo>
                    <a:pt x="18008" y="22957"/>
                    <a:pt x="17984" y="22911"/>
                    <a:pt x="17961" y="22864"/>
                  </a:cubicBezTo>
                  <a:lnTo>
                    <a:pt x="18054" y="22864"/>
                  </a:lnTo>
                  <a:cubicBezTo>
                    <a:pt x="18077" y="22934"/>
                    <a:pt x="18100" y="23004"/>
                    <a:pt x="18123" y="23073"/>
                  </a:cubicBezTo>
                  <a:lnTo>
                    <a:pt x="18170" y="23073"/>
                  </a:lnTo>
                  <a:cubicBezTo>
                    <a:pt x="18193" y="23096"/>
                    <a:pt x="18216" y="23119"/>
                    <a:pt x="18239" y="23143"/>
                  </a:cubicBezTo>
                  <a:cubicBezTo>
                    <a:pt x="18286" y="23073"/>
                    <a:pt x="18378" y="23050"/>
                    <a:pt x="18355" y="22957"/>
                  </a:cubicBezTo>
                  <a:cubicBezTo>
                    <a:pt x="18402" y="22934"/>
                    <a:pt x="18425" y="22911"/>
                    <a:pt x="18471" y="22888"/>
                  </a:cubicBezTo>
                  <a:cubicBezTo>
                    <a:pt x="18471" y="22864"/>
                    <a:pt x="18494" y="22841"/>
                    <a:pt x="18494" y="22818"/>
                  </a:cubicBezTo>
                  <a:cubicBezTo>
                    <a:pt x="18541" y="22795"/>
                    <a:pt x="18564" y="22772"/>
                    <a:pt x="18610" y="22749"/>
                  </a:cubicBezTo>
                  <a:cubicBezTo>
                    <a:pt x="18564" y="22725"/>
                    <a:pt x="18541" y="22725"/>
                    <a:pt x="18517" y="22702"/>
                  </a:cubicBezTo>
                  <a:cubicBezTo>
                    <a:pt x="18517" y="22656"/>
                    <a:pt x="18541" y="22610"/>
                    <a:pt x="18541" y="22540"/>
                  </a:cubicBezTo>
                  <a:cubicBezTo>
                    <a:pt x="18541" y="22540"/>
                    <a:pt x="18517" y="22540"/>
                    <a:pt x="18517" y="22517"/>
                  </a:cubicBezTo>
                  <a:cubicBezTo>
                    <a:pt x="18517" y="22494"/>
                    <a:pt x="18517" y="22447"/>
                    <a:pt x="18541" y="22424"/>
                  </a:cubicBezTo>
                  <a:cubicBezTo>
                    <a:pt x="18564" y="22401"/>
                    <a:pt x="18610" y="22401"/>
                    <a:pt x="18633" y="22378"/>
                  </a:cubicBezTo>
                  <a:cubicBezTo>
                    <a:pt x="18680" y="22378"/>
                    <a:pt x="18749" y="22378"/>
                    <a:pt x="18819" y="22401"/>
                  </a:cubicBezTo>
                  <a:cubicBezTo>
                    <a:pt x="18819" y="22471"/>
                    <a:pt x="18703" y="22447"/>
                    <a:pt x="18703" y="22517"/>
                  </a:cubicBezTo>
                  <a:cubicBezTo>
                    <a:pt x="18703" y="22540"/>
                    <a:pt x="18726" y="22586"/>
                    <a:pt x="18749" y="22633"/>
                  </a:cubicBezTo>
                  <a:cubicBezTo>
                    <a:pt x="18819" y="22610"/>
                    <a:pt x="18888" y="22586"/>
                    <a:pt x="18935" y="22540"/>
                  </a:cubicBezTo>
                  <a:lnTo>
                    <a:pt x="19097" y="22540"/>
                  </a:lnTo>
                  <a:cubicBezTo>
                    <a:pt x="19189" y="22447"/>
                    <a:pt x="19097" y="22331"/>
                    <a:pt x="19143" y="22262"/>
                  </a:cubicBezTo>
                  <a:cubicBezTo>
                    <a:pt x="19166" y="22246"/>
                    <a:pt x="19187" y="22241"/>
                    <a:pt x="19206" y="22241"/>
                  </a:cubicBezTo>
                  <a:cubicBezTo>
                    <a:pt x="19244" y="22241"/>
                    <a:pt x="19274" y="22262"/>
                    <a:pt x="19305" y="22262"/>
                  </a:cubicBezTo>
                  <a:lnTo>
                    <a:pt x="19352" y="22216"/>
                  </a:lnTo>
                  <a:cubicBezTo>
                    <a:pt x="19389" y="22216"/>
                    <a:pt x="19426" y="22245"/>
                    <a:pt x="19463" y="22245"/>
                  </a:cubicBezTo>
                  <a:cubicBezTo>
                    <a:pt x="19472" y="22245"/>
                    <a:pt x="19481" y="22243"/>
                    <a:pt x="19491" y="22239"/>
                  </a:cubicBezTo>
                  <a:cubicBezTo>
                    <a:pt x="19444" y="22192"/>
                    <a:pt x="19398" y="22146"/>
                    <a:pt x="19352" y="22100"/>
                  </a:cubicBezTo>
                  <a:cubicBezTo>
                    <a:pt x="19375" y="22053"/>
                    <a:pt x="19398" y="22030"/>
                    <a:pt x="19398" y="22007"/>
                  </a:cubicBezTo>
                  <a:cubicBezTo>
                    <a:pt x="19375" y="21961"/>
                    <a:pt x="19375" y="21937"/>
                    <a:pt x="19352" y="21914"/>
                  </a:cubicBezTo>
                  <a:cubicBezTo>
                    <a:pt x="19375" y="21891"/>
                    <a:pt x="19398" y="21845"/>
                    <a:pt x="19421" y="21822"/>
                  </a:cubicBezTo>
                  <a:lnTo>
                    <a:pt x="19514" y="21822"/>
                  </a:lnTo>
                  <a:cubicBezTo>
                    <a:pt x="19537" y="21798"/>
                    <a:pt x="19560" y="21752"/>
                    <a:pt x="19583" y="21729"/>
                  </a:cubicBezTo>
                  <a:cubicBezTo>
                    <a:pt x="19653" y="21729"/>
                    <a:pt x="19699" y="21752"/>
                    <a:pt x="19746" y="21752"/>
                  </a:cubicBezTo>
                  <a:cubicBezTo>
                    <a:pt x="19769" y="21729"/>
                    <a:pt x="19792" y="21683"/>
                    <a:pt x="19815" y="21659"/>
                  </a:cubicBezTo>
                  <a:cubicBezTo>
                    <a:pt x="19885" y="21683"/>
                    <a:pt x="19931" y="21706"/>
                    <a:pt x="20001" y="21729"/>
                  </a:cubicBezTo>
                  <a:cubicBezTo>
                    <a:pt x="20027" y="21742"/>
                    <a:pt x="20054" y="21756"/>
                    <a:pt x="20081" y="21756"/>
                  </a:cubicBezTo>
                  <a:cubicBezTo>
                    <a:pt x="20100" y="21756"/>
                    <a:pt x="20120" y="21748"/>
                    <a:pt x="20140" y="21729"/>
                  </a:cubicBezTo>
                  <a:cubicBezTo>
                    <a:pt x="20047" y="21683"/>
                    <a:pt x="20047" y="21683"/>
                    <a:pt x="20024" y="21590"/>
                  </a:cubicBezTo>
                  <a:lnTo>
                    <a:pt x="20093" y="21474"/>
                  </a:lnTo>
                  <a:cubicBezTo>
                    <a:pt x="20070" y="21428"/>
                    <a:pt x="20024" y="21404"/>
                    <a:pt x="20001" y="21381"/>
                  </a:cubicBezTo>
                  <a:cubicBezTo>
                    <a:pt x="20001" y="21335"/>
                    <a:pt x="20001" y="21312"/>
                    <a:pt x="20001" y="21265"/>
                  </a:cubicBezTo>
                  <a:cubicBezTo>
                    <a:pt x="19977" y="21242"/>
                    <a:pt x="19977" y="21242"/>
                    <a:pt x="19954" y="21219"/>
                  </a:cubicBezTo>
                  <a:cubicBezTo>
                    <a:pt x="20024" y="21150"/>
                    <a:pt x="19931" y="21103"/>
                    <a:pt x="19931" y="21010"/>
                  </a:cubicBezTo>
                  <a:cubicBezTo>
                    <a:pt x="19908" y="20964"/>
                    <a:pt x="19908" y="20895"/>
                    <a:pt x="19908" y="20848"/>
                  </a:cubicBezTo>
                  <a:cubicBezTo>
                    <a:pt x="19885" y="20825"/>
                    <a:pt x="19862" y="20802"/>
                    <a:pt x="19862" y="20779"/>
                  </a:cubicBezTo>
                  <a:cubicBezTo>
                    <a:pt x="19862" y="20709"/>
                    <a:pt x="19862" y="20640"/>
                    <a:pt x="19862" y="20593"/>
                  </a:cubicBezTo>
                  <a:cubicBezTo>
                    <a:pt x="19977" y="20454"/>
                    <a:pt x="20047" y="20315"/>
                    <a:pt x="20116" y="20176"/>
                  </a:cubicBezTo>
                  <a:cubicBezTo>
                    <a:pt x="20129" y="20179"/>
                    <a:pt x="20142" y="20181"/>
                    <a:pt x="20155" y="20181"/>
                  </a:cubicBezTo>
                  <a:cubicBezTo>
                    <a:pt x="20235" y="20181"/>
                    <a:pt x="20315" y="20127"/>
                    <a:pt x="20395" y="20107"/>
                  </a:cubicBezTo>
                  <a:lnTo>
                    <a:pt x="20395" y="19968"/>
                  </a:lnTo>
                  <a:cubicBezTo>
                    <a:pt x="20441" y="19921"/>
                    <a:pt x="20487" y="19875"/>
                    <a:pt x="20534" y="19829"/>
                  </a:cubicBezTo>
                  <a:cubicBezTo>
                    <a:pt x="20560" y="19842"/>
                    <a:pt x="20587" y="19855"/>
                    <a:pt x="20609" y="19855"/>
                  </a:cubicBezTo>
                  <a:cubicBezTo>
                    <a:pt x="20626" y="19855"/>
                    <a:pt x="20640" y="19848"/>
                    <a:pt x="20650" y="19829"/>
                  </a:cubicBezTo>
                  <a:cubicBezTo>
                    <a:pt x="20626" y="19805"/>
                    <a:pt x="20603" y="19782"/>
                    <a:pt x="20580" y="19759"/>
                  </a:cubicBezTo>
                  <a:cubicBezTo>
                    <a:pt x="20626" y="19736"/>
                    <a:pt x="20650" y="19713"/>
                    <a:pt x="20673" y="19689"/>
                  </a:cubicBezTo>
                  <a:cubicBezTo>
                    <a:pt x="20673" y="19643"/>
                    <a:pt x="20673" y="19574"/>
                    <a:pt x="20673" y="19527"/>
                  </a:cubicBezTo>
                  <a:cubicBezTo>
                    <a:pt x="20650" y="19504"/>
                    <a:pt x="20626" y="19481"/>
                    <a:pt x="20603" y="19435"/>
                  </a:cubicBezTo>
                  <a:cubicBezTo>
                    <a:pt x="20626" y="19411"/>
                    <a:pt x="20650" y="19411"/>
                    <a:pt x="20673" y="19388"/>
                  </a:cubicBezTo>
                  <a:cubicBezTo>
                    <a:pt x="20696" y="19365"/>
                    <a:pt x="20696" y="19342"/>
                    <a:pt x="20719" y="19296"/>
                  </a:cubicBezTo>
                  <a:cubicBezTo>
                    <a:pt x="20765" y="19342"/>
                    <a:pt x="20789" y="19365"/>
                    <a:pt x="20835" y="19411"/>
                  </a:cubicBezTo>
                  <a:cubicBezTo>
                    <a:pt x="20904" y="19365"/>
                    <a:pt x="20974" y="19319"/>
                    <a:pt x="21043" y="19296"/>
                  </a:cubicBezTo>
                  <a:cubicBezTo>
                    <a:pt x="21113" y="19249"/>
                    <a:pt x="21136" y="19156"/>
                    <a:pt x="21229" y="19110"/>
                  </a:cubicBezTo>
                  <a:cubicBezTo>
                    <a:pt x="21286" y="19120"/>
                    <a:pt x="21344" y="19125"/>
                    <a:pt x="21402" y="19125"/>
                  </a:cubicBezTo>
                  <a:cubicBezTo>
                    <a:pt x="21483" y="19125"/>
                    <a:pt x="21565" y="19114"/>
                    <a:pt x="21646" y="19087"/>
                  </a:cubicBezTo>
                  <a:cubicBezTo>
                    <a:pt x="21669" y="19133"/>
                    <a:pt x="21716" y="19156"/>
                    <a:pt x="21739" y="19203"/>
                  </a:cubicBezTo>
                  <a:lnTo>
                    <a:pt x="21831" y="19203"/>
                  </a:lnTo>
                  <a:cubicBezTo>
                    <a:pt x="21831" y="19226"/>
                    <a:pt x="21831" y="19272"/>
                    <a:pt x="21831" y="19296"/>
                  </a:cubicBezTo>
                  <a:cubicBezTo>
                    <a:pt x="21878" y="19296"/>
                    <a:pt x="21901" y="19272"/>
                    <a:pt x="21947" y="19272"/>
                  </a:cubicBezTo>
                  <a:cubicBezTo>
                    <a:pt x="21924" y="19226"/>
                    <a:pt x="21947" y="19226"/>
                    <a:pt x="21970" y="19203"/>
                  </a:cubicBezTo>
                  <a:cubicBezTo>
                    <a:pt x="21994" y="19203"/>
                    <a:pt x="21994" y="19180"/>
                    <a:pt x="21994" y="19180"/>
                  </a:cubicBezTo>
                  <a:cubicBezTo>
                    <a:pt x="21970" y="19156"/>
                    <a:pt x="21947" y="19133"/>
                    <a:pt x="21924" y="19110"/>
                  </a:cubicBezTo>
                  <a:cubicBezTo>
                    <a:pt x="21962" y="19091"/>
                    <a:pt x="21984" y="19057"/>
                    <a:pt x="22016" y="19057"/>
                  </a:cubicBezTo>
                  <a:cubicBezTo>
                    <a:pt x="22023" y="19057"/>
                    <a:pt x="22031" y="19059"/>
                    <a:pt x="22040" y="19064"/>
                  </a:cubicBezTo>
                  <a:cubicBezTo>
                    <a:pt x="22040" y="19041"/>
                    <a:pt x="22040" y="19017"/>
                    <a:pt x="22040" y="18994"/>
                  </a:cubicBezTo>
                  <a:lnTo>
                    <a:pt x="22133" y="18971"/>
                  </a:lnTo>
                  <a:cubicBezTo>
                    <a:pt x="22156" y="18948"/>
                    <a:pt x="22179" y="18948"/>
                    <a:pt x="22202" y="18948"/>
                  </a:cubicBezTo>
                  <a:cubicBezTo>
                    <a:pt x="22179" y="19041"/>
                    <a:pt x="22086" y="19041"/>
                    <a:pt x="22040" y="19064"/>
                  </a:cubicBezTo>
                  <a:cubicBezTo>
                    <a:pt x="22040" y="19087"/>
                    <a:pt x="22040" y="19110"/>
                    <a:pt x="22063" y="19133"/>
                  </a:cubicBezTo>
                  <a:cubicBezTo>
                    <a:pt x="22156" y="19064"/>
                    <a:pt x="22272" y="18994"/>
                    <a:pt x="22364" y="18925"/>
                  </a:cubicBezTo>
                  <a:cubicBezTo>
                    <a:pt x="22388" y="18832"/>
                    <a:pt x="22504" y="18855"/>
                    <a:pt x="22550" y="18786"/>
                  </a:cubicBezTo>
                  <a:cubicBezTo>
                    <a:pt x="22573" y="18762"/>
                    <a:pt x="22619" y="18762"/>
                    <a:pt x="22643" y="18762"/>
                  </a:cubicBezTo>
                  <a:cubicBezTo>
                    <a:pt x="22712" y="18832"/>
                    <a:pt x="22596" y="18855"/>
                    <a:pt x="22643" y="18925"/>
                  </a:cubicBezTo>
                  <a:cubicBezTo>
                    <a:pt x="22683" y="18865"/>
                    <a:pt x="22723" y="18804"/>
                    <a:pt x="22808" y="18804"/>
                  </a:cubicBezTo>
                  <a:cubicBezTo>
                    <a:pt x="22821" y="18804"/>
                    <a:pt x="22836" y="18806"/>
                    <a:pt x="22851" y="18809"/>
                  </a:cubicBezTo>
                  <a:cubicBezTo>
                    <a:pt x="22828" y="18878"/>
                    <a:pt x="22782" y="18902"/>
                    <a:pt x="22735" y="18948"/>
                  </a:cubicBezTo>
                  <a:cubicBezTo>
                    <a:pt x="22643" y="18971"/>
                    <a:pt x="22573" y="19017"/>
                    <a:pt x="22504" y="19064"/>
                  </a:cubicBezTo>
                  <a:cubicBezTo>
                    <a:pt x="22480" y="19087"/>
                    <a:pt x="22480" y="19110"/>
                    <a:pt x="22457" y="19133"/>
                  </a:cubicBezTo>
                  <a:cubicBezTo>
                    <a:pt x="22480" y="19133"/>
                    <a:pt x="22504" y="19133"/>
                    <a:pt x="22527" y="19110"/>
                  </a:cubicBezTo>
                  <a:cubicBezTo>
                    <a:pt x="22573" y="19064"/>
                    <a:pt x="22643" y="19041"/>
                    <a:pt x="22712" y="19041"/>
                  </a:cubicBezTo>
                  <a:cubicBezTo>
                    <a:pt x="22735" y="18971"/>
                    <a:pt x="22758" y="18948"/>
                    <a:pt x="22828" y="18925"/>
                  </a:cubicBezTo>
                  <a:cubicBezTo>
                    <a:pt x="22851" y="18925"/>
                    <a:pt x="22874" y="18925"/>
                    <a:pt x="22898" y="18948"/>
                  </a:cubicBezTo>
                  <a:cubicBezTo>
                    <a:pt x="22898" y="18925"/>
                    <a:pt x="22898" y="18902"/>
                    <a:pt x="22898" y="18855"/>
                  </a:cubicBezTo>
                  <a:cubicBezTo>
                    <a:pt x="22921" y="18855"/>
                    <a:pt x="22967" y="18832"/>
                    <a:pt x="23013" y="18809"/>
                  </a:cubicBezTo>
                  <a:cubicBezTo>
                    <a:pt x="23037" y="18855"/>
                    <a:pt x="23060" y="18902"/>
                    <a:pt x="23083" y="18948"/>
                  </a:cubicBezTo>
                  <a:cubicBezTo>
                    <a:pt x="23060" y="19017"/>
                    <a:pt x="22990" y="19041"/>
                    <a:pt x="22921" y="19041"/>
                  </a:cubicBezTo>
                  <a:lnTo>
                    <a:pt x="22921" y="19017"/>
                  </a:lnTo>
                  <a:cubicBezTo>
                    <a:pt x="22874" y="19087"/>
                    <a:pt x="22828" y="19133"/>
                    <a:pt x="22805" y="19180"/>
                  </a:cubicBezTo>
                  <a:cubicBezTo>
                    <a:pt x="22782" y="19249"/>
                    <a:pt x="22782" y="19296"/>
                    <a:pt x="22782" y="19342"/>
                  </a:cubicBezTo>
                  <a:cubicBezTo>
                    <a:pt x="22782" y="19365"/>
                    <a:pt x="22782" y="19388"/>
                    <a:pt x="22782" y="19411"/>
                  </a:cubicBezTo>
                  <a:cubicBezTo>
                    <a:pt x="22795" y="19425"/>
                    <a:pt x="22808" y="19438"/>
                    <a:pt x="22822" y="19438"/>
                  </a:cubicBezTo>
                  <a:cubicBezTo>
                    <a:pt x="22832" y="19438"/>
                    <a:pt x="22841" y="19431"/>
                    <a:pt x="22851" y="19411"/>
                  </a:cubicBezTo>
                  <a:cubicBezTo>
                    <a:pt x="22828" y="19388"/>
                    <a:pt x="22828" y="19365"/>
                    <a:pt x="22828" y="19342"/>
                  </a:cubicBezTo>
                  <a:cubicBezTo>
                    <a:pt x="22851" y="19319"/>
                    <a:pt x="22898" y="19296"/>
                    <a:pt x="22921" y="19296"/>
                  </a:cubicBezTo>
                  <a:cubicBezTo>
                    <a:pt x="22944" y="19296"/>
                    <a:pt x="22967" y="19319"/>
                    <a:pt x="22990" y="19342"/>
                  </a:cubicBezTo>
                  <a:cubicBezTo>
                    <a:pt x="23060" y="19296"/>
                    <a:pt x="23106" y="19249"/>
                    <a:pt x="23176" y="19226"/>
                  </a:cubicBezTo>
                  <a:cubicBezTo>
                    <a:pt x="23222" y="19180"/>
                    <a:pt x="23268" y="19133"/>
                    <a:pt x="23338" y="19110"/>
                  </a:cubicBezTo>
                  <a:cubicBezTo>
                    <a:pt x="23338" y="19064"/>
                    <a:pt x="23338" y="19017"/>
                    <a:pt x="23338" y="18971"/>
                  </a:cubicBezTo>
                  <a:cubicBezTo>
                    <a:pt x="23384" y="18971"/>
                    <a:pt x="23407" y="18971"/>
                    <a:pt x="23454" y="18948"/>
                  </a:cubicBezTo>
                  <a:lnTo>
                    <a:pt x="23454" y="18948"/>
                  </a:lnTo>
                  <a:cubicBezTo>
                    <a:pt x="23431" y="18994"/>
                    <a:pt x="23407" y="19017"/>
                    <a:pt x="23407" y="19041"/>
                  </a:cubicBezTo>
                  <a:cubicBezTo>
                    <a:pt x="23407" y="19064"/>
                    <a:pt x="23431" y="19087"/>
                    <a:pt x="23431" y="19110"/>
                  </a:cubicBezTo>
                  <a:cubicBezTo>
                    <a:pt x="23431" y="19133"/>
                    <a:pt x="23407" y="19156"/>
                    <a:pt x="23384" y="19203"/>
                  </a:cubicBezTo>
                  <a:cubicBezTo>
                    <a:pt x="23431" y="19180"/>
                    <a:pt x="23454" y="19180"/>
                    <a:pt x="23500" y="19156"/>
                  </a:cubicBezTo>
                  <a:cubicBezTo>
                    <a:pt x="23500" y="19180"/>
                    <a:pt x="23500" y="19180"/>
                    <a:pt x="23523" y="19203"/>
                  </a:cubicBezTo>
                  <a:cubicBezTo>
                    <a:pt x="23500" y="19226"/>
                    <a:pt x="23477" y="19249"/>
                    <a:pt x="23454" y="19272"/>
                  </a:cubicBezTo>
                  <a:cubicBezTo>
                    <a:pt x="23463" y="19282"/>
                    <a:pt x="23472" y="19286"/>
                    <a:pt x="23480" y="19286"/>
                  </a:cubicBezTo>
                  <a:cubicBezTo>
                    <a:pt x="23503" y="19286"/>
                    <a:pt x="23521" y="19259"/>
                    <a:pt x="23543" y="19259"/>
                  </a:cubicBezTo>
                  <a:cubicBezTo>
                    <a:pt x="23551" y="19259"/>
                    <a:pt x="23560" y="19263"/>
                    <a:pt x="23570" y="19272"/>
                  </a:cubicBezTo>
                  <a:cubicBezTo>
                    <a:pt x="23570" y="19296"/>
                    <a:pt x="23546" y="19342"/>
                    <a:pt x="23546" y="19365"/>
                  </a:cubicBezTo>
                  <a:cubicBezTo>
                    <a:pt x="23552" y="19370"/>
                    <a:pt x="23558" y="19372"/>
                    <a:pt x="23565" y="19372"/>
                  </a:cubicBezTo>
                  <a:cubicBezTo>
                    <a:pt x="23578" y="19372"/>
                    <a:pt x="23593" y="19367"/>
                    <a:pt x="23606" y="19367"/>
                  </a:cubicBezTo>
                  <a:cubicBezTo>
                    <a:pt x="23619" y="19367"/>
                    <a:pt x="23631" y="19371"/>
                    <a:pt x="23639" y="19388"/>
                  </a:cubicBezTo>
                  <a:cubicBezTo>
                    <a:pt x="23616" y="19411"/>
                    <a:pt x="23616" y="19458"/>
                    <a:pt x="23570" y="19481"/>
                  </a:cubicBezTo>
                  <a:lnTo>
                    <a:pt x="23685" y="19481"/>
                  </a:lnTo>
                  <a:cubicBezTo>
                    <a:pt x="23685" y="19504"/>
                    <a:pt x="23685" y="19504"/>
                    <a:pt x="23685" y="19504"/>
                  </a:cubicBezTo>
                  <a:cubicBezTo>
                    <a:pt x="23662" y="19527"/>
                    <a:pt x="23662" y="19527"/>
                    <a:pt x="23639" y="19574"/>
                  </a:cubicBezTo>
                  <a:cubicBezTo>
                    <a:pt x="23732" y="19597"/>
                    <a:pt x="23709" y="19689"/>
                    <a:pt x="23732" y="19759"/>
                  </a:cubicBezTo>
                  <a:cubicBezTo>
                    <a:pt x="23732" y="19805"/>
                    <a:pt x="23709" y="19829"/>
                    <a:pt x="23709" y="19852"/>
                  </a:cubicBezTo>
                  <a:cubicBezTo>
                    <a:pt x="23732" y="19875"/>
                    <a:pt x="23732" y="19898"/>
                    <a:pt x="23732" y="19898"/>
                  </a:cubicBezTo>
                  <a:cubicBezTo>
                    <a:pt x="23732" y="19944"/>
                    <a:pt x="23662" y="19944"/>
                    <a:pt x="23685" y="19991"/>
                  </a:cubicBezTo>
                  <a:cubicBezTo>
                    <a:pt x="23755" y="19968"/>
                    <a:pt x="23801" y="19944"/>
                    <a:pt x="23871" y="19921"/>
                  </a:cubicBezTo>
                  <a:cubicBezTo>
                    <a:pt x="23871" y="19944"/>
                    <a:pt x="23894" y="19968"/>
                    <a:pt x="23894" y="19991"/>
                  </a:cubicBezTo>
                  <a:cubicBezTo>
                    <a:pt x="23968" y="19991"/>
                    <a:pt x="24028" y="19902"/>
                    <a:pt x="24108" y="19902"/>
                  </a:cubicBezTo>
                  <a:cubicBezTo>
                    <a:pt x="24128" y="19902"/>
                    <a:pt x="24149" y="19907"/>
                    <a:pt x="24172" y="19921"/>
                  </a:cubicBezTo>
                  <a:cubicBezTo>
                    <a:pt x="24195" y="19898"/>
                    <a:pt x="24242" y="19898"/>
                    <a:pt x="24265" y="19875"/>
                  </a:cubicBezTo>
                  <a:cubicBezTo>
                    <a:pt x="24334" y="19829"/>
                    <a:pt x="24427" y="19782"/>
                    <a:pt x="24473" y="19736"/>
                  </a:cubicBezTo>
                  <a:cubicBezTo>
                    <a:pt x="24520" y="19713"/>
                    <a:pt x="24566" y="19689"/>
                    <a:pt x="24612" y="19689"/>
                  </a:cubicBezTo>
                  <a:cubicBezTo>
                    <a:pt x="24612" y="19666"/>
                    <a:pt x="24612" y="19643"/>
                    <a:pt x="24612" y="19620"/>
                  </a:cubicBezTo>
                  <a:cubicBezTo>
                    <a:pt x="24659" y="19597"/>
                    <a:pt x="24682" y="19574"/>
                    <a:pt x="24728" y="19550"/>
                  </a:cubicBezTo>
                  <a:cubicBezTo>
                    <a:pt x="24728" y="19504"/>
                    <a:pt x="24728" y="19481"/>
                    <a:pt x="24728" y="19458"/>
                  </a:cubicBezTo>
                  <a:cubicBezTo>
                    <a:pt x="24775" y="19411"/>
                    <a:pt x="24798" y="19388"/>
                    <a:pt x="24821" y="19342"/>
                  </a:cubicBezTo>
                  <a:cubicBezTo>
                    <a:pt x="24821" y="19319"/>
                    <a:pt x="24821" y="19272"/>
                    <a:pt x="24844" y="19249"/>
                  </a:cubicBezTo>
                  <a:cubicBezTo>
                    <a:pt x="24844" y="19203"/>
                    <a:pt x="24867" y="19180"/>
                    <a:pt x="24891" y="19156"/>
                  </a:cubicBezTo>
                  <a:cubicBezTo>
                    <a:pt x="24867" y="19110"/>
                    <a:pt x="24867" y="19087"/>
                    <a:pt x="24844" y="19064"/>
                  </a:cubicBezTo>
                  <a:cubicBezTo>
                    <a:pt x="24798" y="19017"/>
                    <a:pt x="24728" y="18994"/>
                    <a:pt x="24659" y="18971"/>
                  </a:cubicBezTo>
                  <a:cubicBezTo>
                    <a:pt x="24612" y="18925"/>
                    <a:pt x="24566" y="18878"/>
                    <a:pt x="24520" y="18832"/>
                  </a:cubicBezTo>
                  <a:cubicBezTo>
                    <a:pt x="24508" y="18832"/>
                    <a:pt x="24491" y="18838"/>
                    <a:pt x="24473" y="18838"/>
                  </a:cubicBezTo>
                  <a:cubicBezTo>
                    <a:pt x="24456" y="18838"/>
                    <a:pt x="24439" y="18832"/>
                    <a:pt x="24427" y="18809"/>
                  </a:cubicBezTo>
                  <a:cubicBezTo>
                    <a:pt x="24473" y="18739"/>
                    <a:pt x="24543" y="18762"/>
                    <a:pt x="24589" y="18739"/>
                  </a:cubicBezTo>
                  <a:cubicBezTo>
                    <a:pt x="24589" y="18670"/>
                    <a:pt x="24636" y="18623"/>
                    <a:pt x="24728" y="18623"/>
                  </a:cubicBezTo>
                  <a:cubicBezTo>
                    <a:pt x="24728" y="18647"/>
                    <a:pt x="24752" y="18670"/>
                    <a:pt x="24775" y="18693"/>
                  </a:cubicBezTo>
                  <a:cubicBezTo>
                    <a:pt x="24798" y="18693"/>
                    <a:pt x="24798" y="18647"/>
                    <a:pt x="24844" y="18647"/>
                  </a:cubicBezTo>
                  <a:cubicBezTo>
                    <a:pt x="24891" y="18693"/>
                    <a:pt x="24821" y="18739"/>
                    <a:pt x="24821" y="18786"/>
                  </a:cubicBezTo>
                  <a:cubicBezTo>
                    <a:pt x="24844" y="18809"/>
                    <a:pt x="24844" y="18832"/>
                    <a:pt x="24867" y="18855"/>
                  </a:cubicBezTo>
                  <a:cubicBezTo>
                    <a:pt x="24844" y="18902"/>
                    <a:pt x="24844" y="18925"/>
                    <a:pt x="24844" y="18948"/>
                  </a:cubicBezTo>
                  <a:cubicBezTo>
                    <a:pt x="24867" y="18971"/>
                    <a:pt x="24914" y="18971"/>
                    <a:pt x="24937" y="18971"/>
                  </a:cubicBezTo>
                  <a:cubicBezTo>
                    <a:pt x="25006" y="18971"/>
                    <a:pt x="25099" y="18948"/>
                    <a:pt x="25169" y="18925"/>
                  </a:cubicBezTo>
                  <a:cubicBezTo>
                    <a:pt x="25192" y="18948"/>
                    <a:pt x="25215" y="18971"/>
                    <a:pt x="25215" y="18971"/>
                  </a:cubicBezTo>
                  <a:cubicBezTo>
                    <a:pt x="25223" y="18979"/>
                    <a:pt x="25228" y="18981"/>
                    <a:pt x="25232" y="18981"/>
                  </a:cubicBezTo>
                  <a:cubicBezTo>
                    <a:pt x="25241" y="18981"/>
                    <a:pt x="25246" y="18971"/>
                    <a:pt x="25261" y="18971"/>
                  </a:cubicBezTo>
                  <a:cubicBezTo>
                    <a:pt x="25238" y="18925"/>
                    <a:pt x="25215" y="18902"/>
                    <a:pt x="25192" y="18878"/>
                  </a:cubicBezTo>
                  <a:cubicBezTo>
                    <a:pt x="25215" y="18855"/>
                    <a:pt x="25215" y="18832"/>
                    <a:pt x="25238" y="18832"/>
                  </a:cubicBezTo>
                  <a:cubicBezTo>
                    <a:pt x="25261" y="18832"/>
                    <a:pt x="25285" y="18855"/>
                    <a:pt x="25331" y="18855"/>
                  </a:cubicBezTo>
                  <a:cubicBezTo>
                    <a:pt x="25377" y="18855"/>
                    <a:pt x="25400" y="18832"/>
                    <a:pt x="25447" y="18832"/>
                  </a:cubicBezTo>
                  <a:cubicBezTo>
                    <a:pt x="25470" y="18855"/>
                    <a:pt x="25493" y="18878"/>
                    <a:pt x="25539" y="18902"/>
                  </a:cubicBezTo>
                  <a:cubicBezTo>
                    <a:pt x="25593" y="18875"/>
                    <a:pt x="25647" y="18848"/>
                    <a:pt x="25696" y="18848"/>
                  </a:cubicBezTo>
                  <a:cubicBezTo>
                    <a:pt x="25731" y="18848"/>
                    <a:pt x="25765" y="18862"/>
                    <a:pt x="25794" y="18902"/>
                  </a:cubicBezTo>
                  <a:cubicBezTo>
                    <a:pt x="25864" y="18902"/>
                    <a:pt x="25933" y="18878"/>
                    <a:pt x="25980" y="18878"/>
                  </a:cubicBezTo>
                  <a:cubicBezTo>
                    <a:pt x="26003" y="18878"/>
                    <a:pt x="25980" y="18832"/>
                    <a:pt x="26026" y="18832"/>
                  </a:cubicBezTo>
                  <a:lnTo>
                    <a:pt x="26073" y="18902"/>
                  </a:lnTo>
                  <a:lnTo>
                    <a:pt x="26188" y="18902"/>
                  </a:lnTo>
                  <a:cubicBezTo>
                    <a:pt x="26212" y="18878"/>
                    <a:pt x="26235" y="18855"/>
                    <a:pt x="26258" y="18832"/>
                  </a:cubicBezTo>
                  <a:cubicBezTo>
                    <a:pt x="26294" y="18859"/>
                    <a:pt x="26330" y="18865"/>
                    <a:pt x="26366" y="18865"/>
                  </a:cubicBezTo>
                  <a:cubicBezTo>
                    <a:pt x="26395" y="18865"/>
                    <a:pt x="26424" y="18861"/>
                    <a:pt x="26453" y="18861"/>
                  </a:cubicBezTo>
                  <a:cubicBezTo>
                    <a:pt x="26481" y="18861"/>
                    <a:pt x="26508" y="18865"/>
                    <a:pt x="26536" y="18878"/>
                  </a:cubicBezTo>
                  <a:cubicBezTo>
                    <a:pt x="26559" y="18855"/>
                    <a:pt x="26582" y="18832"/>
                    <a:pt x="26606" y="18832"/>
                  </a:cubicBezTo>
                  <a:lnTo>
                    <a:pt x="26698" y="18832"/>
                  </a:lnTo>
                  <a:cubicBezTo>
                    <a:pt x="26698" y="18786"/>
                    <a:pt x="26698" y="18762"/>
                    <a:pt x="26698" y="18739"/>
                  </a:cubicBezTo>
                  <a:cubicBezTo>
                    <a:pt x="26768" y="18647"/>
                    <a:pt x="26837" y="18577"/>
                    <a:pt x="26884" y="18508"/>
                  </a:cubicBezTo>
                  <a:cubicBezTo>
                    <a:pt x="26907" y="18484"/>
                    <a:pt x="26930" y="18438"/>
                    <a:pt x="26953" y="18415"/>
                  </a:cubicBezTo>
                  <a:cubicBezTo>
                    <a:pt x="26953" y="18369"/>
                    <a:pt x="26930" y="18345"/>
                    <a:pt x="26930" y="18299"/>
                  </a:cubicBezTo>
                  <a:cubicBezTo>
                    <a:pt x="27046" y="18183"/>
                    <a:pt x="27162" y="18067"/>
                    <a:pt x="27231" y="17905"/>
                  </a:cubicBezTo>
                  <a:cubicBezTo>
                    <a:pt x="27249" y="17909"/>
                    <a:pt x="27266" y="17911"/>
                    <a:pt x="27282" y="17911"/>
                  </a:cubicBezTo>
                  <a:cubicBezTo>
                    <a:pt x="27351" y="17911"/>
                    <a:pt x="27411" y="17877"/>
                    <a:pt x="27486" y="17859"/>
                  </a:cubicBezTo>
                  <a:cubicBezTo>
                    <a:pt x="27486" y="17812"/>
                    <a:pt x="27509" y="17766"/>
                    <a:pt x="27509" y="17743"/>
                  </a:cubicBezTo>
                  <a:cubicBezTo>
                    <a:pt x="27556" y="17696"/>
                    <a:pt x="27602" y="17673"/>
                    <a:pt x="27648" y="17627"/>
                  </a:cubicBezTo>
                  <a:cubicBezTo>
                    <a:pt x="27679" y="17627"/>
                    <a:pt x="27700" y="17658"/>
                    <a:pt x="27717" y="17658"/>
                  </a:cubicBezTo>
                  <a:cubicBezTo>
                    <a:pt x="27726" y="17658"/>
                    <a:pt x="27733" y="17650"/>
                    <a:pt x="27741" y="17627"/>
                  </a:cubicBezTo>
                  <a:cubicBezTo>
                    <a:pt x="27741" y="17604"/>
                    <a:pt x="27718" y="17581"/>
                    <a:pt x="27695" y="17557"/>
                  </a:cubicBezTo>
                  <a:lnTo>
                    <a:pt x="27787" y="17511"/>
                  </a:lnTo>
                  <a:cubicBezTo>
                    <a:pt x="27787" y="17488"/>
                    <a:pt x="27811" y="17465"/>
                    <a:pt x="27811" y="17442"/>
                  </a:cubicBezTo>
                  <a:cubicBezTo>
                    <a:pt x="27811" y="17418"/>
                    <a:pt x="27811" y="17395"/>
                    <a:pt x="27811" y="17372"/>
                  </a:cubicBezTo>
                  <a:cubicBezTo>
                    <a:pt x="27787" y="17326"/>
                    <a:pt x="27764" y="17302"/>
                    <a:pt x="27741" y="17279"/>
                  </a:cubicBezTo>
                  <a:cubicBezTo>
                    <a:pt x="27811" y="17210"/>
                    <a:pt x="27811" y="17210"/>
                    <a:pt x="27903" y="17163"/>
                  </a:cubicBezTo>
                  <a:cubicBezTo>
                    <a:pt x="27903" y="17187"/>
                    <a:pt x="27927" y="17233"/>
                    <a:pt x="27927" y="17233"/>
                  </a:cubicBezTo>
                  <a:cubicBezTo>
                    <a:pt x="28042" y="17210"/>
                    <a:pt x="28112" y="17187"/>
                    <a:pt x="28181" y="17163"/>
                  </a:cubicBezTo>
                  <a:cubicBezTo>
                    <a:pt x="28228" y="17094"/>
                    <a:pt x="28251" y="17024"/>
                    <a:pt x="28320" y="16978"/>
                  </a:cubicBezTo>
                  <a:cubicBezTo>
                    <a:pt x="28344" y="16932"/>
                    <a:pt x="28367" y="16908"/>
                    <a:pt x="28390" y="16839"/>
                  </a:cubicBezTo>
                  <a:cubicBezTo>
                    <a:pt x="28320" y="16816"/>
                    <a:pt x="28413" y="16746"/>
                    <a:pt x="28367" y="16700"/>
                  </a:cubicBezTo>
                  <a:lnTo>
                    <a:pt x="28251" y="16700"/>
                  </a:lnTo>
                  <a:cubicBezTo>
                    <a:pt x="28228" y="16700"/>
                    <a:pt x="28228" y="16700"/>
                    <a:pt x="28205" y="16677"/>
                  </a:cubicBezTo>
                  <a:cubicBezTo>
                    <a:pt x="28205" y="16654"/>
                    <a:pt x="28205" y="16630"/>
                    <a:pt x="28181" y="16607"/>
                  </a:cubicBezTo>
                  <a:cubicBezTo>
                    <a:pt x="28168" y="16603"/>
                    <a:pt x="28155" y="16601"/>
                    <a:pt x="28142" y="16601"/>
                  </a:cubicBezTo>
                  <a:cubicBezTo>
                    <a:pt x="28092" y="16601"/>
                    <a:pt x="28047" y="16630"/>
                    <a:pt x="27973" y="16630"/>
                  </a:cubicBezTo>
                  <a:cubicBezTo>
                    <a:pt x="27973" y="16607"/>
                    <a:pt x="27950" y="16584"/>
                    <a:pt x="27950" y="16561"/>
                  </a:cubicBezTo>
                  <a:cubicBezTo>
                    <a:pt x="27950" y="16538"/>
                    <a:pt x="27950" y="16538"/>
                    <a:pt x="27950" y="16538"/>
                  </a:cubicBezTo>
                  <a:cubicBezTo>
                    <a:pt x="27961" y="16514"/>
                    <a:pt x="27979" y="16509"/>
                    <a:pt x="27996" y="16509"/>
                  </a:cubicBezTo>
                  <a:cubicBezTo>
                    <a:pt x="28013" y="16509"/>
                    <a:pt x="28031" y="16514"/>
                    <a:pt x="28042" y="16514"/>
                  </a:cubicBezTo>
                  <a:cubicBezTo>
                    <a:pt x="28066" y="16514"/>
                    <a:pt x="28066" y="16491"/>
                    <a:pt x="28066" y="16468"/>
                  </a:cubicBezTo>
                  <a:cubicBezTo>
                    <a:pt x="28042" y="16445"/>
                    <a:pt x="28019" y="16445"/>
                    <a:pt x="27973" y="16422"/>
                  </a:cubicBezTo>
                  <a:cubicBezTo>
                    <a:pt x="27973" y="16329"/>
                    <a:pt x="28042" y="16283"/>
                    <a:pt x="28112" y="16236"/>
                  </a:cubicBezTo>
                  <a:lnTo>
                    <a:pt x="28205" y="16236"/>
                  </a:lnTo>
                  <a:cubicBezTo>
                    <a:pt x="28228" y="16167"/>
                    <a:pt x="28158" y="16167"/>
                    <a:pt x="28135" y="16121"/>
                  </a:cubicBezTo>
                  <a:cubicBezTo>
                    <a:pt x="28135" y="16097"/>
                    <a:pt x="28135" y="16074"/>
                    <a:pt x="28135" y="16028"/>
                  </a:cubicBezTo>
                  <a:cubicBezTo>
                    <a:pt x="28205" y="16028"/>
                    <a:pt x="28181" y="16097"/>
                    <a:pt x="28228" y="16121"/>
                  </a:cubicBezTo>
                  <a:cubicBezTo>
                    <a:pt x="28274" y="16097"/>
                    <a:pt x="28320" y="16074"/>
                    <a:pt x="28367" y="16051"/>
                  </a:cubicBezTo>
                  <a:cubicBezTo>
                    <a:pt x="28390" y="16074"/>
                    <a:pt x="28390" y="16074"/>
                    <a:pt x="28413" y="16097"/>
                  </a:cubicBezTo>
                  <a:cubicBezTo>
                    <a:pt x="28390" y="16144"/>
                    <a:pt x="28367" y="16190"/>
                    <a:pt x="28367" y="16213"/>
                  </a:cubicBezTo>
                  <a:cubicBezTo>
                    <a:pt x="28390" y="16283"/>
                    <a:pt x="28413" y="16352"/>
                    <a:pt x="28436" y="16399"/>
                  </a:cubicBezTo>
                  <a:cubicBezTo>
                    <a:pt x="28483" y="16422"/>
                    <a:pt x="28506" y="16445"/>
                    <a:pt x="28529" y="16468"/>
                  </a:cubicBezTo>
                  <a:cubicBezTo>
                    <a:pt x="28506" y="16514"/>
                    <a:pt x="28483" y="16538"/>
                    <a:pt x="28460" y="16584"/>
                  </a:cubicBezTo>
                  <a:cubicBezTo>
                    <a:pt x="28529" y="16630"/>
                    <a:pt x="28506" y="16700"/>
                    <a:pt x="28529" y="16793"/>
                  </a:cubicBezTo>
                  <a:cubicBezTo>
                    <a:pt x="28575" y="16816"/>
                    <a:pt x="28599" y="16839"/>
                    <a:pt x="28645" y="16862"/>
                  </a:cubicBezTo>
                  <a:cubicBezTo>
                    <a:pt x="28691" y="16862"/>
                    <a:pt x="28738" y="16839"/>
                    <a:pt x="28761" y="16816"/>
                  </a:cubicBezTo>
                  <a:cubicBezTo>
                    <a:pt x="28807" y="16816"/>
                    <a:pt x="28830" y="16839"/>
                    <a:pt x="28854" y="16839"/>
                  </a:cubicBezTo>
                  <a:cubicBezTo>
                    <a:pt x="28877" y="16862"/>
                    <a:pt x="28900" y="16885"/>
                    <a:pt x="28923" y="16908"/>
                  </a:cubicBezTo>
                  <a:cubicBezTo>
                    <a:pt x="28993" y="16862"/>
                    <a:pt x="29062" y="16816"/>
                    <a:pt x="29155" y="16769"/>
                  </a:cubicBezTo>
                  <a:cubicBezTo>
                    <a:pt x="29178" y="16793"/>
                    <a:pt x="29224" y="16793"/>
                    <a:pt x="29248" y="16816"/>
                  </a:cubicBezTo>
                  <a:cubicBezTo>
                    <a:pt x="29340" y="16793"/>
                    <a:pt x="29363" y="16723"/>
                    <a:pt x="29433" y="16677"/>
                  </a:cubicBezTo>
                  <a:lnTo>
                    <a:pt x="29479" y="16677"/>
                  </a:lnTo>
                  <a:cubicBezTo>
                    <a:pt x="29502" y="16677"/>
                    <a:pt x="29502" y="16700"/>
                    <a:pt x="29526" y="16700"/>
                  </a:cubicBezTo>
                  <a:cubicBezTo>
                    <a:pt x="29526" y="16723"/>
                    <a:pt x="29549" y="16723"/>
                    <a:pt x="29572" y="16723"/>
                  </a:cubicBezTo>
                  <a:lnTo>
                    <a:pt x="29572" y="16654"/>
                  </a:lnTo>
                  <a:cubicBezTo>
                    <a:pt x="29665" y="16538"/>
                    <a:pt x="29665" y="16538"/>
                    <a:pt x="29781" y="16491"/>
                  </a:cubicBezTo>
                  <a:cubicBezTo>
                    <a:pt x="29827" y="16422"/>
                    <a:pt x="29873" y="16375"/>
                    <a:pt x="29920" y="16329"/>
                  </a:cubicBezTo>
                  <a:cubicBezTo>
                    <a:pt x="29989" y="16260"/>
                    <a:pt x="30035" y="16213"/>
                    <a:pt x="30105" y="16167"/>
                  </a:cubicBezTo>
                  <a:cubicBezTo>
                    <a:pt x="30082" y="16144"/>
                    <a:pt x="30082" y="16097"/>
                    <a:pt x="30059" y="16074"/>
                  </a:cubicBezTo>
                  <a:cubicBezTo>
                    <a:pt x="30105" y="16005"/>
                    <a:pt x="30151" y="15958"/>
                    <a:pt x="30221" y="15935"/>
                  </a:cubicBezTo>
                  <a:cubicBezTo>
                    <a:pt x="30244" y="15889"/>
                    <a:pt x="30267" y="15866"/>
                    <a:pt x="30314" y="15842"/>
                  </a:cubicBezTo>
                  <a:cubicBezTo>
                    <a:pt x="30314" y="15819"/>
                    <a:pt x="30314" y="15819"/>
                    <a:pt x="30314" y="15796"/>
                  </a:cubicBezTo>
                  <a:cubicBezTo>
                    <a:pt x="30290" y="15796"/>
                    <a:pt x="30221" y="15796"/>
                    <a:pt x="30221" y="15750"/>
                  </a:cubicBezTo>
                  <a:cubicBezTo>
                    <a:pt x="30244" y="15703"/>
                    <a:pt x="30290" y="15680"/>
                    <a:pt x="30314" y="15634"/>
                  </a:cubicBezTo>
                  <a:cubicBezTo>
                    <a:pt x="30337" y="15587"/>
                    <a:pt x="30406" y="15587"/>
                    <a:pt x="30383" y="15495"/>
                  </a:cubicBezTo>
                  <a:lnTo>
                    <a:pt x="30383" y="15495"/>
                  </a:lnTo>
                  <a:cubicBezTo>
                    <a:pt x="30337" y="15541"/>
                    <a:pt x="30290" y="15541"/>
                    <a:pt x="30244" y="15564"/>
                  </a:cubicBezTo>
                  <a:cubicBezTo>
                    <a:pt x="30244" y="15564"/>
                    <a:pt x="30221" y="15564"/>
                    <a:pt x="30198" y="15541"/>
                  </a:cubicBezTo>
                  <a:cubicBezTo>
                    <a:pt x="30198" y="15518"/>
                    <a:pt x="30198" y="15495"/>
                    <a:pt x="30198" y="15448"/>
                  </a:cubicBezTo>
                  <a:cubicBezTo>
                    <a:pt x="30151" y="15472"/>
                    <a:pt x="30105" y="15518"/>
                    <a:pt x="30035" y="15518"/>
                  </a:cubicBezTo>
                  <a:cubicBezTo>
                    <a:pt x="29989" y="15472"/>
                    <a:pt x="29943" y="15425"/>
                    <a:pt x="29873" y="15402"/>
                  </a:cubicBezTo>
                  <a:cubicBezTo>
                    <a:pt x="29873" y="15379"/>
                    <a:pt x="29850" y="15333"/>
                    <a:pt x="29827" y="15309"/>
                  </a:cubicBezTo>
                  <a:cubicBezTo>
                    <a:pt x="29813" y="15289"/>
                    <a:pt x="29797" y="15282"/>
                    <a:pt x="29781" y="15282"/>
                  </a:cubicBezTo>
                  <a:cubicBezTo>
                    <a:pt x="29754" y="15282"/>
                    <a:pt x="29724" y="15300"/>
                    <a:pt x="29698" y="15300"/>
                  </a:cubicBezTo>
                  <a:cubicBezTo>
                    <a:pt x="29686" y="15300"/>
                    <a:pt x="29675" y="15296"/>
                    <a:pt x="29665" y="15286"/>
                  </a:cubicBezTo>
                  <a:cubicBezTo>
                    <a:pt x="29641" y="15240"/>
                    <a:pt x="29711" y="15194"/>
                    <a:pt x="29711" y="15147"/>
                  </a:cubicBezTo>
                  <a:cubicBezTo>
                    <a:pt x="29701" y="15144"/>
                    <a:pt x="29692" y="15142"/>
                    <a:pt x="29684" y="15142"/>
                  </a:cubicBezTo>
                  <a:cubicBezTo>
                    <a:pt x="29634" y="15142"/>
                    <a:pt x="29612" y="15194"/>
                    <a:pt x="29572" y="15194"/>
                  </a:cubicBezTo>
                  <a:cubicBezTo>
                    <a:pt x="29549" y="15194"/>
                    <a:pt x="29502" y="15170"/>
                    <a:pt x="29456" y="15147"/>
                  </a:cubicBezTo>
                  <a:cubicBezTo>
                    <a:pt x="29526" y="15124"/>
                    <a:pt x="29572" y="15101"/>
                    <a:pt x="29618" y="15054"/>
                  </a:cubicBezTo>
                  <a:cubicBezTo>
                    <a:pt x="29595" y="15031"/>
                    <a:pt x="29572" y="15031"/>
                    <a:pt x="29572" y="15008"/>
                  </a:cubicBezTo>
                  <a:cubicBezTo>
                    <a:pt x="29502" y="15031"/>
                    <a:pt x="29479" y="15031"/>
                    <a:pt x="29410" y="15054"/>
                  </a:cubicBezTo>
                  <a:cubicBezTo>
                    <a:pt x="29363" y="14985"/>
                    <a:pt x="29317" y="14915"/>
                    <a:pt x="29294" y="14869"/>
                  </a:cubicBezTo>
                  <a:cubicBezTo>
                    <a:pt x="29294" y="14800"/>
                    <a:pt x="29387" y="14800"/>
                    <a:pt x="29363" y="14730"/>
                  </a:cubicBezTo>
                  <a:cubicBezTo>
                    <a:pt x="29340" y="14730"/>
                    <a:pt x="29317" y="14730"/>
                    <a:pt x="29271" y="14753"/>
                  </a:cubicBezTo>
                  <a:cubicBezTo>
                    <a:pt x="29248" y="14753"/>
                    <a:pt x="29224" y="14730"/>
                    <a:pt x="29224" y="14684"/>
                  </a:cubicBezTo>
                  <a:cubicBezTo>
                    <a:pt x="29248" y="14660"/>
                    <a:pt x="29294" y="14614"/>
                    <a:pt x="29340" y="14591"/>
                  </a:cubicBezTo>
                  <a:cubicBezTo>
                    <a:pt x="29502" y="14498"/>
                    <a:pt x="29618" y="14359"/>
                    <a:pt x="29757" y="14220"/>
                  </a:cubicBezTo>
                  <a:cubicBezTo>
                    <a:pt x="29757" y="14220"/>
                    <a:pt x="29757" y="14220"/>
                    <a:pt x="29781" y="14197"/>
                  </a:cubicBezTo>
                  <a:cubicBezTo>
                    <a:pt x="29734" y="14174"/>
                    <a:pt x="29711" y="14127"/>
                    <a:pt x="29734" y="14081"/>
                  </a:cubicBezTo>
                  <a:cubicBezTo>
                    <a:pt x="29781" y="14058"/>
                    <a:pt x="29804" y="14035"/>
                    <a:pt x="29850" y="13988"/>
                  </a:cubicBezTo>
                  <a:lnTo>
                    <a:pt x="29873" y="13988"/>
                  </a:lnTo>
                  <a:cubicBezTo>
                    <a:pt x="29896" y="14035"/>
                    <a:pt x="29896" y="14081"/>
                    <a:pt x="29966" y="14081"/>
                  </a:cubicBezTo>
                  <a:cubicBezTo>
                    <a:pt x="29966" y="14058"/>
                    <a:pt x="29989" y="14035"/>
                    <a:pt x="30012" y="14012"/>
                  </a:cubicBezTo>
                  <a:cubicBezTo>
                    <a:pt x="29966" y="13965"/>
                    <a:pt x="29920" y="13942"/>
                    <a:pt x="29896" y="13919"/>
                  </a:cubicBezTo>
                  <a:cubicBezTo>
                    <a:pt x="29804" y="13919"/>
                    <a:pt x="29711" y="13919"/>
                    <a:pt x="29641" y="13849"/>
                  </a:cubicBezTo>
                  <a:cubicBezTo>
                    <a:pt x="29618" y="13873"/>
                    <a:pt x="29572" y="13919"/>
                    <a:pt x="29549" y="13919"/>
                  </a:cubicBezTo>
                  <a:cubicBezTo>
                    <a:pt x="29502" y="13942"/>
                    <a:pt x="29433" y="13965"/>
                    <a:pt x="29387" y="13988"/>
                  </a:cubicBezTo>
                  <a:cubicBezTo>
                    <a:pt x="29363" y="13988"/>
                    <a:pt x="29340" y="13965"/>
                    <a:pt x="29340" y="13919"/>
                  </a:cubicBezTo>
                  <a:cubicBezTo>
                    <a:pt x="29410" y="13873"/>
                    <a:pt x="29502" y="13849"/>
                    <a:pt x="29526" y="13757"/>
                  </a:cubicBezTo>
                  <a:cubicBezTo>
                    <a:pt x="29502" y="13710"/>
                    <a:pt x="29479" y="13687"/>
                    <a:pt x="29456" y="13641"/>
                  </a:cubicBezTo>
                  <a:cubicBezTo>
                    <a:pt x="29526" y="13571"/>
                    <a:pt x="29572" y="13525"/>
                    <a:pt x="29618" y="13479"/>
                  </a:cubicBezTo>
                  <a:cubicBezTo>
                    <a:pt x="29641" y="13455"/>
                    <a:pt x="29665" y="13455"/>
                    <a:pt x="29688" y="13455"/>
                  </a:cubicBezTo>
                  <a:cubicBezTo>
                    <a:pt x="29734" y="13409"/>
                    <a:pt x="29734" y="13386"/>
                    <a:pt x="29781" y="13339"/>
                  </a:cubicBezTo>
                  <a:cubicBezTo>
                    <a:pt x="29711" y="13339"/>
                    <a:pt x="29665" y="13363"/>
                    <a:pt x="29618" y="13386"/>
                  </a:cubicBezTo>
                  <a:cubicBezTo>
                    <a:pt x="29618" y="13386"/>
                    <a:pt x="29595" y="13409"/>
                    <a:pt x="29595" y="13432"/>
                  </a:cubicBezTo>
                  <a:cubicBezTo>
                    <a:pt x="29572" y="13455"/>
                    <a:pt x="29526" y="13455"/>
                    <a:pt x="29526" y="13455"/>
                  </a:cubicBezTo>
                  <a:cubicBezTo>
                    <a:pt x="29433" y="13548"/>
                    <a:pt x="29340" y="13641"/>
                    <a:pt x="29248" y="13733"/>
                  </a:cubicBezTo>
                  <a:cubicBezTo>
                    <a:pt x="29224" y="13757"/>
                    <a:pt x="29201" y="13757"/>
                    <a:pt x="29155" y="13780"/>
                  </a:cubicBezTo>
                  <a:cubicBezTo>
                    <a:pt x="29146" y="13780"/>
                    <a:pt x="29133" y="13784"/>
                    <a:pt x="29117" y="13784"/>
                  </a:cubicBezTo>
                  <a:cubicBezTo>
                    <a:pt x="29095" y="13784"/>
                    <a:pt x="29067" y="13775"/>
                    <a:pt x="29039" y="13733"/>
                  </a:cubicBezTo>
                  <a:cubicBezTo>
                    <a:pt x="29085" y="13687"/>
                    <a:pt x="29132" y="13641"/>
                    <a:pt x="29155" y="13594"/>
                  </a:cubicBezTo>
                  <a:cubicBezTo>
                    <a:pt x="29201" y="13594"/>
                    <a:pt x="29248" y="13571"/>
                    <a:pt x="29248" y="13571"/>
                  </a:cubicBezTo>
                  <a:cubicBezTo>
                    <a:pt x="29387" y="13455"/>
                    <a:pt x="29502" y="13363"/>
                    <a:pt x="29641" y="13247"/>
                  </a:cubicBezTo>
                  <a:cubicBezTo>
                    <a:pt x="29624" y="13235"/>
                    <a:pt x="29608" y="13231"/>
                    <a:pt x="29593" y="13231"/>
                  </a:cubicBezTo>
                  <a:cubicBezTo>
                    <a:pt x="29549" y="13231"/>
                    <a:pt x="29514" y="13270"/>
                    <a:pt x="29479" y="13270"/>
                  </a:cubicBezTo>
                  <a:cubicBezTo>
                    <a:pt x="29456" y="13316"/>
                    <a:pt x="29410" y="13386"/>
                    <a:pt x="29387" y="13432"/>
                  </a:cubicBezTo>
                  <a:cubicBezTo>
                    <a:pt x="29340" y="13432"/>
                    <a:pt x="29294" y="13455"/>
                    <a:pt x="29271" y="13455"/>
                  </a:cubicBezTo>
                  <a:cubicBezTo>
                    <a:pt x="29224" y="13479"/>
                    <a:pt x="29201" y="13502"/>
                    <a:pt x="29155" y="13525"/>
                  </a:cubicBezTo>
                  <a:cubicBezTo>
                    <a:pt x="29132" y="13525"/>
                    <a:pt x="29108" y="13502"/>
                    <a:pt x="29085" y="13479"/>
                  </a:cubicBezTo>
                  <a:cubicBezTo>
                    <a:pt x="29085" y="13432"/>
                    <a:pt x="29108" y="13386"/>
                    <a:pt x="29132" y="13363"/>
                  </a:cubicBezTo>
                  <a:cubicBezTo>
                    <a:pt x="29224" y="13316"/>
                    <a:pt x="29294" y="13270"/>
                    <a:pt x="29363" y="13200"/>
                  </a:cubicBezTo>
                  <a:cubicBezTo>
                    <a:pt x="29433" y="13154"/>
                    <a:pt x="29526" y="13108"/>
                    <a:pt x="29595" y="13038"/>
                  </a:cubicBezTo>
                  <a:cubicBezTo>
                    <a:pt x="29614" y="13000"/>
                    <a:pt x="29648" y="12963"/>
                    <a:pt x="29698" y="12963"/>
                  </a:cubicBezTo>
                  <a:cubicBezTo>
                    <a:pt x="29709" y="12963"/>
                    <a:pt x="29721" y="12964"/>
                    <a:pt x="29734" y="12969"/>
                  </a:cubicBezTo>
                  <a:cubicBezTo>
                    <a:pt x="29757" y="12946"/>
                    <a:pt x="29757" y="12899"/>
                    <a:pt x="29781" y="12876"/>
                  </a:cubicBezTo>
                  <a:cubicBezTo>
                    <a:pt x="29827" y="12853"/>
                    <a:pt x="29850" y="12853"/>
                    <a:pt x="29896" y="12830"/>
                  </a:cubicBezTo>
                  <a:cubicBezTo>
                    <a:pt x="29920" y="12830"/>
                    <a:pt x="29920" y="12806"/>
                    <a:pt x="29920" y="12783"/>
                  </a:cubicBezTo>
                  <a:lnTo>
                    <a:pt x="29781" y="12783"/>
                  </a:lnTo>
                  <a:cubicBezTo>
                    <a:pt x="29757" y="12806"/>
                    <a:pt x="29757" y="12830"/>
                    <a:pt x="29734" y="12876"/>
                  </a:cubicBezTo>
                  <a:cubicBezTo>
                    <a:pt x="29711" y="12876"/>
                    <a:pt x="29688" y="12876"/>
                    <a:pt x="29641" y="12853"/>
                  </a:cubicBezTo>
                  <a:cubicBezTo>
                    <a:pt x="29641" y="12876"/>
                    <a:pt x="29618" y="12899"/>
                    <a:pt x="29595" y="12922"/>
                  </a:cubicBezTo>
                  <a:lnTo>
                    <a:pt x="29526" y="12922"/>
                  </a:lnTo>
                  <a:cubicBezTo>
                    <a:pt x="29572" y="12876"/>
                    <a:pt x="29595" y="12853"/>
                    <a:pt x="29618" y="12853"/>
                  </a:cubicBezTo>
                  <a:cubicBezTo>
                    <a:pt x="29641" y="12806"/>
                    <a:pt x="29665" y="12783"/>
                    <a:pt x="29665" y="12737"/>
                  </a:cubicBezTo>
                  <a:cubicBezTo>
                    <a:pt x="29711" y="12737"/>
                    <a:pt x="29734" y="12714"/>
                    <a:pt x="29781" y="12714"/>
                  </a:cubicBezTo>
                  <a:cubicBezTo>
                    <a:pt x="29827" y="12691"/>
                    <a:pt x="29850" y="12598"/>
                    <a:pt x="29920" y="12598"/>
                  </a:cubicBezTo>
                  <a:cubicBezTo>
                    <a:pt x="29989" y="12667"/>
                    <a:pt x="29920" y="12714"/>
                    <a:pt x="29920" y="12783"/>
                  </a:cubicBezTo>
                  <a:lnTo>
                    <a:pt x="29943" y="12783"/>
                  </a:lnTo>
                  <a:cubicBezTo>
                    <a:pt x="30059" y="12691"/>
                    <a:pt x="30151" y="12621"/>
                    <a:pt x="30244" y="12575"/>
                  </a:cubicBezTo>
                  <a:cubicBezTo>
                    <a:pt x="30221" y="12552"/>
                    <a:pt x="30221" y="12528"/>
                    <a:pt x="30221" y="12528"/>
                  </a:cubicBezTo>
                  <a:cubicBezTo>
                    <a:pt x="30198" y="12517"/>
                    <a:pt x="30175" y="12511"/>
                    <a:pt x="30151" y="12511"/>
                  </a:cubicBezTo>
                  <a:cubicBezTo>
                    <a:pt x="30128" y="12511"/>
                    <a:pt x="30105" y="12517"/>
                    <a:pt x="30082" y="12528"/>
                  </a:cubicBezTo>
                  <a:cubicBezTo>
                    <a:pt x="30072" y="12538"/>
                    <a:pt x="30063" y="12544"/>
                    <a:pt x="30055" y="12544"/>
                  </a:cubicBezTo>
                  <a:cubicBezTo>
                    <a:pt x="30043" y="12544"/>
                    <a:pt x="30035" y="12532"/>
                    <a:pt x="30035" y="12505"/>
                  </a:cubicBezTo>
                  <a:cubicBezTo>
                    <a:pt x="30082" y="12459"/>
                    <a:pt x="30128" y="12436"/>
                    <a:pt x="30151" y="12343"/>
                  </a:cubicBezTo>
                  <a:cubicBezTo>
                    <a:pt x="30128" y="12320"/>
                    <a:pt x="30082" y="12297"/>
                    <a:pt x="30059" y="12273"/>
                  </a:cubicBezTo>
                  <a:cubicBezTo>
                    <a:pt x="30059" y="12250"/>
                    <a:pt x="30059" y="12227"/>
                    <a:pt x="30059" y="12204"/>
                  </a:cubicBezTo>
                  <a:cubicBezTo>
                    <a:pt x="29989" y="12181"/>
                    <a:pt x="29943" y="12158"/>
                    <a:pt x="29920" y="12111"/>
                  </a:cubicBezTo>
                  <a:cubicBezTo>
                    <a:pt x="29850" y="12042"/>
                    <a:pt x="29781" y="11995"/>
                    <a:pt x="29688" y="11926"/>
                  </a:cubicBezTo>
                  <a:lnTo>
                    <a:pt x="29665" y="11926"/>
                  </a:lnTo>
                  <a:cubicBezTo>
                    <a:pt x="29665" y="11972"/>
                    <a:pt x="29665" y="12019"/>
                    <a:pt x="29665" y="12042"/>
                  </a:cubicBezTo>
                  <a:cubicBezTo>
                    <a:pt x="29645" y="12061"/>
                    <a:pt x="29630" y="12068"/>
                    <a:pt x="29615" y="12068"/>
                  </a:cubicBezTo>
                  <a:cubicBezTo>
                    <a:pt x="29595" y="12068"/>
                    <a:pt x="29576" y="12055"/>
                    <a:pt x="29549" y="12042"/>
                  </a:cubicBezTo>
                  <a:cubicBezTo>
                    <a:pt x="29549" y="12042"/>
                    <a:pt x="29549" y="12019"/>
                    <a:pt x="29549" y="11995"/>
                  </a:cubicBezTo>
                  <a:cubicBezTo>
                    <a:pt x="29549" y="11926"/>
                    <a:pt x="29502" y="11879"/>
                    <a:pt x="29433" y="11833"/>
                  </a:cubicBezTo>
                  <a:cubicBezTo>
                    <a:pt x="29340" y="11787"/>
                    <a:pt x="29248" y="11764"/>
                    <a:pt x="29132" y="11717"/>
                  </a:cubicBezTo>
                  <a:cubicBezTo>
                    <a:pt x="29132" y="11694"/>
                    <a:pt x="29108" y="11671"/>
                    <a:pt x="29085" y="11625"/>
                  </a:cubicBezTo>
                  <a:cubicBezTo>
                    <a:pt x="29039" y="11625"/>
                    <a:pt x="29016" y="11601"/>
                    <a:pt x="28993" y="11578"/>
                  </a:cubicBezTo>
                  <a:cubicBezTo>
                    <a:pt x="28969" y="11555"/>
                    <a:pt x="28969" y="11509"/>
                    <a:pt x="28946" y="11462"/>
                  </a:cubicBezTo>
                  <a:cubicBezTo>
                    <a:pt x="28900" y="11485"/>
                    <a:pt x="28877" y="11485"/>
                    <a:pt x="28830" y="11509"/>
                  </a:cubicBezTo>
                  <a:cubicBezTo>
                    <a:pt x="28761" y="11462"/>
                    <a:pt x="28830" y="11416"/>
                    <a:pt x="28807" y="11370"/>
                  </a:cubicBezTo>
                  <a:cubicBezTo>
                    <a:pt x="28784" y="11370"/>
                    <a:pt x="28738" y="11346"/>
                    <a:pt x="28714" y="11323"/>
                  </a:cubicBezTo>
                  <a:cubicBezTo>
                    <a:pt x="28738" y="11277"/>
                    <a:pt x="28738" y="11254"/>
                    <a:pt x="28738" y="11231"/>
                  </a:cubicBezTo>
                  <a:cubicBezTo>
                    <a:pt x="28714" y="11207"/>
                    <a:pt x="28668" y="11184"/>
                    <a:pt x="28645" y="11184"/>
                  </a:cubicBezTo>
                  <a:cubicBezTo>
                    <a:pt x="28645" y="11138"/>
                    <a:pt x="28622" y="11115"/>
                    <a:pt x="28599" y="11068"/>
                  </a:cubicBezTo>
                  <a:cubicBezTo>
                    <a:pt x="28575" y="11068"/>
                    <a:pt x="28529" y="11068"/>
                    <a:pt x="28506" y="11092"/>
                  </a:cubicBezTo>
                  <a:cubicBezTo>
                    <a:pt x="28506" y="11045"/>
                    <a:pt x="28506" y="10999"/>
                    <a:pt x="28506" y="10999"/>
                  </a:cubicBezTo>
                  <a:cubicBezTo>
                    <a:pt x="28483" y="10906"/>
                    <a:pt x="28436" y="10952"/>
                    <a:pt x="28390" y="10906"/>
                  </a:cubicBezTo>
                  <a:cubicBezTo>
                    <a:pt x="28390" y="10883"/>
                    <a:pt x="28367" y="10860"/>
                    <a:pt x="28367" y="10837"/>
                  </a:cubicBezTo>
                  <a:cubicBezTo>
                    <a:pt x="28320" y="10813"/>
                    <a:pt x="28297" y="10813"/>
                    <a:pt x="28274" y="10790"/>
                  </a:cubicBezTo>
                  <a:cubicBezTo>
                    <a:pt x="28297" y="10744"/>
                    <a:pt x="28320" y="10698"/>
                    <a:pt x="28320" y="10651"/>
                  </a:cubicBezTo>
                  <a:cubicBezTo>
                    <a:pt x="28228" y="10582"/>
                    <a:pt x="28158" y="10489"/>
                    <a:pt x="28158" y="10373"/>
                  </a:cubicBezTo>
                  <a:cubicBezTo>
                    <a:pt x="28135" y="10280"/>
                    <a:pt x="28135" y="10188"/>
                    <a:pt x="28112" y="10118"/>
                  </a:cubicBezTo>
                  <a:cubicBezTo>
                    <a:pt x="28089" y="10049"/>
                    <a:pt x="28066" y="9956"/>
                    <a:pt x="28066" y="9886"/>
                  </a:cubicBezTo>
                  <a:cubicBezTo>
                    <a:pt x="28066" y="9886"/>
                    <a:pt x="28042" y="9863"/>
                    <a:pt x="28019" y="9863"/>
                  </a:cubicBezTo>
                  <a:cubicBezTo>
                    <a:pt x="27996" y="9886"/>
                    <a:pt x="27973" y="9910"/>
                    <a:pt x="27950" y="9933"/>
                  </a:cubicBezTo>
                  <a:cubicBezTo>
                    <a:pt x="27927" y="9933"/>
                    <a:pt x="27903" y="9910"/>
                    <a:pt x="27880" y="9886"/>
                  </a:cubicBezTo>
                  <a:cubicBezTo>
                    <a:pt x="27903" y="9863"/>
                    <a:pt x="27927" y="9840"/>
                    <a:pt x="27927" y="9794"/>
                  </a:cubicBezTo>
                  <a:cubicBezTo>
                    <a:pt x="27950" y="9724"/>
                    <a:pt x="27903" y="9655"/>
                    <a:pt x="27857" y="9585"/>
                  </a:cubicBezTo>
                  <a:cubicBezTo>
                    <a:pt x="27834" y="9539"/>
                    <a:pt x="27787" y="9469"/>
                    <a:pt x="27764" y="9400"/>
                  </a:cubicBezTo>
                  <a:cubicBezTo>
                    <a:pt x="27764" y="9353"/>
                    <a:pt x="27764" y="9307"/>
                    <a:pt x="27718" y="9261"/>
                  </a:cubicBezTo>
                  <a:cubicBezTo>
                    <a:pt x="27741" y="9237"/>
                    <a:pt x="27764" y="9191"/>
                    <a:pt x="27787" y="9168"/>
                  </a:cubicBezTo>
                  <a:cubicBezTo>
                    <a:pt x="27741" y="9145"/>
                    <a:pt x="27695" y="9122"/>
                    <a:pt x="27648" y="9098"/>
                  </a:cubicBezTo>
                  <a:lnTo>
                    <a:pt x="27718" y="9029"/>
                  </a:lnTo>
                  <a:cubicBezTo>
                    <a:pt x="27718" y="9006"/>
                    <a:pt x="27718" y="8959"/>
                    <a:pt x="27695" y="8936"/>
                  </a:cubicBezTo>
                  <a:cubicBezTo>
                    <a:pt x="27718" y="8913"/>
                    <a:pt x="27741" y="8890"/>
                    <a:pt x="27741" y="8867"/>
                  </a:cubicBezTo>
                  <a:cubicBezTo>
                    <a:pt x="27741" y="8844"/>
                    <a:pt x="27718" y="8820"/>
                    <a:pt x="27718" y="8797"/>
                  </a:cubicBezTo>
                  <a:cubicBezTo>
                    <a:pt x="27718" y="8774"/>
                    <a:pt x="27718" y="8728"/>
                    <a:pt x="27718" y="8704"/>
                  </a:cubicBezTo>
                  <a:lnTo>
                    <a:pt x="27672" y="8658"/>
                  </a:lnTo>
                  <a:cubicBezTo>
                    <a:pt x="27695" y="8612"/>
                    <a:pt x="27718" y="8565"/>
                    <a:pt x="27741" y="8542"/>
                  </a:cubicBezTo>
                  <a:cubicBezTo>
                    <a:pt x="27787" y="8519"/>
                    <a:pt x="27834" y="8473"/>
                    <a:pt x="27903" y="8473"/>
                  </a:cubicBezTo>
                  <a:cubicBezTo>
                    <a:pt x="27950" y="8450"/>
                    <a:pt x="28019" y="8450"/>
                    <a:pt x="28066" y="8426"/>
                  </a:cubicBezTo>
                  <a:cubicBezTo>
                    <a:pt x="28112" y="8403"/>
                    <a:pt x="28135" y="8380"/>
                    <a:pt x="28181" y="8357"/>
                  </a:cubicBezTo>
                  <a:cubicBezTo>
                    <a:pt x="28228" y="8334"/>
                    <a:pt x="28228" y="8310"/>
                    <a:pt x="28274" y="8264"/>
                  </a:cubicBezTo>
                  <a:lnTo>
                    <a:pt x="28344" y="8287"/>
                  </a:lnTo>
                  <a:lnTo>
                    <a:pt x="28344" y="8171"/>
                  </a:lnTo>
                  <a:lnTo>
                    <a:pt x="28436" y="8171"/>
                  </a:lnTo>
                  <a:cubicBezTo>
                    <a:pt x="28460" y="8148"/>
                    <a:pt x="28483" y="8125"/>
                    <a:pt x="28506" y="8102"/>
                  </a:cubicBezTo>
                  <a:cubicBezTo>
                    <a:pt x="28529" y="8102"/>
                    <a:pt x="28529" y="8079"/>
                    <a:pt x="28529" y="8079"/>
                  </a:cubicBezTo>
                  <a:cubicBezTo>
                    <a:pt x="28552" y="8032"/>
                    <a:pt x="28575" y="7986"/>
                    <a:pt x="28575" y="7963"/>
                  </a:cubicBezTo>
                  <a:cubicBezTo>
                    <a:pt x="28575" y="7893"/>
                    <a:pt x="28599" y="7847"/>
                    <a:pt x="28599" y="7801"/>
                  </a:cubicBezTo>
                  <a:cubicBezTo>
                    <a:pt x="28599" y="7638"/>
                    <a:pt x="28552" y="7476"/>
                    <a:pt x="28483" y="7314"/>
                  </a:cubicBezTo>
                  <a:cubicBezTo>
                    <a:pt x="28460" y="7221"/>
                    <a:pt x="28413" y="7152"/>
                    <a:pt x="28367" y="7059"/>
                  </a:cubicBezTo>
                  <a:cubicBezTo>
                    <a:pt x="28344" y="7013"/>
                    <a:pt x="28320" y="6990"/>
                    <a:pt x="28297" y="6966"/>
                  </a:cubicBezTo>
                  <a:cubicBezTo>
                    <a:pt x="28251" y="6874"/>
                    <a:pt x="28205" y="6804"/>
                    <a:pt x="28158" y="6735"/>
                  </a:cubicBezTo>
                  <a:cubicBezTo>
                    <a:pt x="28135" y="6688"/>
                    <a:pt x="28112" y="6665"/>
                    <a:pt x="28112" y="6619"/>
                  </a:cubicBezTo>
                  <a:cubicBezTo>
                    <a:pt x="28112" y="6549"/>
                    <a:pt x="28089" y="6503"/>
                    <a:pt x="28042" y="6456"/>
                  </a:cubicBezTo>
                  <a:cubicBezTo>
                    <a:pt x="28019" y="6433"/>
                    <a:pt x="27996" y="6387"/>
                    <a:pt x="27973" y="6364"/>
                  </a:cubicBezTo>
                  <a:cubicBezTo>
                    <a:pt x="27880" y="6317"/>
                    <a:pt x="27857" y="6202"/>
                    <a:pt x="27811" y="6086"/>
                  </a:cubicBezTo>
                  <a:cubicBezTo>
                    <a:pt x="27741" y="6063"/>
                    <a:pt x="27695" y="5993"/>
                    <a:pt x="27695" y="5877"/>
                  </a:cubicBezTo>
                  <a:cubicBezTo>
                    <a:pt x="27718" y="5854"/>
                    <a:pt x="27764" y="5831"/>
                    <a:pt x="27787" y="5808"/>
                  </a:cubicBezTo>
                  <a:cubicBezTo>
                    <a:pt x="27764" y="5808"/>
                    <a:pt x="27741" y="5784"/>
                    <a:pt x="27718" y="5761"/>
                  </a:cubicBezTo>
                  <a:cubicBezTo>
                    <a:pt x="27718" y="5715"/>
                    <a:pt x="27718" y="5669"/>
                    <a:pt x="27672" y="5622"/>
                  </a:cubicBezTo>
                  <a:cubicBezTo>
                    <a:pt x="27625" y="5622"/>
                    <a:pt x="27602" y="5645"/>
                    <a:pt x="27579" y="5645"/>
                  </a:cubicBezTo>
                  <a:cubicBezTo>
                    <a:pt x="27556" y="5576"/>
                    <a:pt x="27533" y="5529"/>
                    <a:pt x="27533" y="5460"/>
                  </a:cubicBezTo>
                  <a:lnTo>
                    <a:pt x="27440" y="5460"/>
                  </a:lnTo>
                  <a:cubicBezTo>
                    <a:pt x="27370" y="5390"/>
                    <a:pt x="27417" y="5298"/>
                    <a:pt x="27347" y="5228"/>
                  </a:cubicBezTo>
                  <a:cubicBezTo>
                    <a:pt x="27324" y="5251"/>
                    <a:pt x="27324" y="5251"/>
                    <a:pt x="27301" y="5251"/>
                  </a:cubicBezTo>
                  <a:cubicBezTo>
                    <a:pt x="27301" y="5251"/>
                    <a:pt x="27278" y="5275"/>
                    <a:pt x="27254" y="5321"/>
                  </a:cubicBezTo>
                  <a:cubicBezTo>
                    <a:pt x="27231" y="5251"/>
                    <a:pt x="27208" y="5205"/>
                    <a:pt x="27185" y="5182"/>
                  </a:cubicBezTo>
                  <a:cubicBezTo>
                    <a:pt x="27185" y="5159"/>
                    <a:pt x="27185" y="5159"/>
                    <a:pt x="27162" y="5159"/>
                  </a:cubicBezTo>
                  <a:cubicBezTo>
                    <a:pt x="27139" y="5182"/>
                    <a:pt x="27115" y="5205"/>
                    <a:pt x="27092" y="5251"/>
                  </a:cubicBezTo>
                  <a:cubicBezTo>
                    <a:pt x="27092" y="5205"/>
                    <a:pt x="27092" y="5159"/>
                    <a:pt x="27092" y="5135"/>
                  </a:cubicBezTo>
                  <a:cubicBezTo>
                    <a:pt x="27115" y="5112"/>
                    <a:pt x="27139" y="5112"/>
                    <a:pt x="27185" y="5089"/>
                  </a:cubicBezTo>
                  <a:cubicBezTo>
                    <a:pt x="27208" y="5043"/>
                    <a:pt x="27208" y="4996"/>
                    <a:pt x="27231" y="4950"/>
                  </a:cubicBezTo>
                  <a:cubicBezTo>
                    <a:pt x="27231" y="4881"/>
                    <a:pt x="27162" y="4834"/>
                    <a:pt x="27185" y="4765"/>
                  </a:cubicBezTo>
                  <a:cubicBezTo>
                    <a:pt x="27185" y="4742"/>
                    <a:pt x="27208" y="4742"/>
                    <a:pt x="27231" y="4718"/>
                  </a:cubicBezTo>
                  <a:cubicBezTo>
                    <a:pt x="27208" y="4672"/>
                    <a:pt x="27208" y="4626"/>
                    <a:pt x="27185" y="4579"/>
                  </a:cubicBezTo>
                  <a:cubicBezTo>
                    <a:pt x="27115" y="4487"/>
                    <a:pt x="27023" y="4533"/>
                    <a:pt x="26953" y="4510"/>
                  </a:cubicBezTo>
                  <a:cubicBezTo>
                    <a:pt x="26924" y="4500"/>
                    <a:pt x="26896" y="4495"/>
                    <a:pt x="26868" y="4495"/>
                  </a:cubicBezTo>
                  <a:cubicBezTo>
                    <a:pt x="26830" y="4495"/>
                    <a:pt x="26795" y="4506"/>
                    <a:pt x="26768" y="4533"/>
                  </a:cubicBezTo>
                  <a:cubicBezTo>
                    <a:pt x="26629" y="4556"/>
                    <a:pt x="26490" y="4579"/>
                    <a:pt x="26351" y="4626"/>
                  </a:cubicBezTo>
                  <a:cubicBezTo>
                    <a:pt x="26327" y="4579"/>
                    <a:pt x="26304" y="4510"/>
                    <a:pt x="26281" y="4463"/>
                  </a:cubicBezTo>
                  <a:cubicBezTo>
                    <a:pt x="26281" y="4440"/>
                    <a:pt x="26281" y="4417"/>
                    <a:pt x="26281" y="4394"/>
                  </a:cubicBezTo>
                  <a:lnTo>
                    <a:pt x="26212" y="4394"/>
                  </a:lnTo>
                  <a:cubicBezTo>
                    <a:pt x="26188" y="4348"/>
                    <a:pt x="26142" y="4301"/>
                    <a:pt x="26119" y="4255"/>
                  </a:cubicBezTo>
                  <a:cubicBezTo>
                    <a:pt x="26119" y="4232"/>
                    <a:pt x="26119" y="4185"/>
                    <a:pt x="26119" y="4162"/>
                  </a:cubicBezTo>
                  <a:cubicBezTo>
                    <a:pt x="26003" y="4069"/>
                    <a:pt x="25957" y="3954"/>
                    <a:pt x="25910" y="3838"/>
                  </a:cubicBezTo>
                  <a:cubicBezTo>
                    <a:pt x="25887" y="3838"/>
                    <a:pt x="25864" y="3815"/>
                    <a:pt x="25841" y="3815"/>
                  </a:cubicBezTo>
                  <a:cubicBezTo>
                    <a:pt x="25841" y="3791"/>
                    <a:pt x="25841" y="3768"/>
                    <a:pt x="25841" y="3745"/>
                  </a:cubicBezTo>
                  <a:cubicBezTo>
                    <a:pt x="25802" y="3722"/>
                    <a:pt x="25763" y="3714"/>
                    <a:pt x="25726" y="3714"/>
                  </a:cubicBezTo>
                  <a:cubicBezTo>
                    <a:pt x="25650" y="3714"/>
                    <a:pt x="25578" y="3745"/>
                    <a:pt x="25516" y="3745"/>
                  </a:cubicBezTo>
                  <a:cubicBezTo>
                    <a:pt x="25516" y="3791"/>
                    <a:pt x="25493" y="3815"/>
                    <a:pt x="25493" y="3838"/>
                  </a:cubicBezTo>
                  <a:cubicBezTo>
                    <a:pt x="25424" y="3838"/>
                    <a:pt x="25377" y="3861"/>
                    <a:pt x="25308" y="3861"/>
                  </a:cubicBezTo>
                  <a:cubicBezTo>
                    <a:pt x="25285" y="3838"/>
                    <a:pt x="25285" y="3815"/>
                    <a:pt x="25261" y="3791"/>
                  </a:cubicBezTo>
                  <a:cubicBezTo>
                    <a:pt x="25192" y="3861"/>
                    <a:pt x="25145" y="3907"/>
                    <a:pt x="25053" y="3930"/>
                  </a:cubicBezTo>
                  <a:lnTo>
                    <a:pt x="25030" y="3907"/>
                  </a:lnTo>
                  <a:cubicBezTo>
                    <a:pt x="25030" y="3861"/>
                    <a:pt x="25076" y="3815"/>
                    <a:pt x="25030" y="3768"/>
                  </a:cubicBezTo>
                  <a:cubicBezTo>
                    <a:pt x="25030" y="3768"/>
                    <a:pt x="25053" y="3745"/>
                    <a:pt x="25053" y="3722"/>
                  </a:cubicBezTo>
                  <a:lnTo>
                    <a:pt x="25145" y="3768"/>
                  </a:lnTo>
                  <a:cubicBezTo>
                    <a:pt x="25169" y="3768"/>
                    <a:pt x="25169" y="3745"/>
                    <a:pt x="25192" y="3722"/>
                  </a:cubicBezTo>
                  <a:cubicBezTo>
                    <a:pt x="25157" y="3699"/>
                    <a:pt x="25122" y="3699"/>
                    <a:pt x="25088" y="3699"/>
                  </a:cubicBezTo>
                  <a:cubicBezTo>
                    <a:pt x="25053" y="3699"/>
                    <a:pt x="25018" y="3699"/>
                    <a:pt x="24983" y="3675"/>
                  </a:cubicBezTo>
                  <a:cubicBezTo>
                    <a:pt x="24983" y="3652"/>
                    <a:pt x="24983" y="3606"/>
                    <a:pt x="24960" y="3583"/>
                  </a:cubicBezTo>
                  <a:cubicBezTo>
                    <a:pt x="24983" y="3536"/>
                    <a:pt x="25006" y="3513"/>
                    <a:pt x="25030" y="3490"/>
                  </a:cubicBezTo>
                  <a:cubicBezTo>
                    <a:pt x="25006" y="3444"/>
                    <a:pt x="25006" y="3374"/>
                    <a:pt x="24983" y="3328"/>
                  </a:cubicBezTo>
                  <a:cubicBezTo>
                    <a:pt x="24914" y="3305"/>
                    <a:pt x="24891" y="3235"/>
                    <a:pt x="24891" y="3142"/>
                  </a:cubicBezTo>
                  <a:lnTo>
                    <a:pt x="24891" y="3142"/>
                  </a:lnTo>
                  <a:cubicBezTo>
                    <a:pt x="24937" y="3189"/>
                    <a:pt x="24983" y="3212"/>
                    <a:pt x="25006" y="3258"/>
                  </a:cubicBezTo>
                  <a:cubicBezTo>
                    <a:pt x="25053" y="3212"/>
                    <a:pt x="25030" y="3189"/>
                    <a:pt x="25006" y="3166"/>
                  </a:cubicBezTo>
                  <a:cubicBezTo>
                    <a:pt x="24914" y="3096"/>
                    <a:pt x="24867" y="3027"/>
                    <a:pt x="24844" y="2934"/>
                  </a:cubicBezTo>
                  <a:cubicBezTo>
                    <a:pt x="24821" y="2864"/>
                    <a:pt x="24775" y="2795"/>
                    <a:pt x="24705" y="2772"/>
                  </a:cubicBezTo>
                  <a:cubicBezTo>
                    <a:pt x="24682" y="2772"/>
                    <a:pt x="24659" y="2748"/>
                    <a:pt x="24636" y="2725"/>
                  </a:cubicBezTo>
                  <a:cubicBezTo>
                    <a:pt x="24589" y="2679"/>
                    <a:pt x="24543" y="2656"/>
                    <a:pt x="24473" y="2656"/>
                  </a:cubicBezTo>
                  <a:cubicBezTo>
                    <a:pt x="24450" y="2679"/>
                    <a:pt x="24450" y="2702"/>
                    <a:pt x="24427" y="2725"/>
                  </a:cubicBezTo>
                  <a:cubicBezTo>
                    <a:pt x="24404" y="2748"/>
                    <a:pt x="24404" y="2748"/>
                    <a:pt x="24381" y="2772"/>
                  </a:cubicBezTo>
                  <a:cubicBezTo>
                    <a:pt x="24381" y="2795"/>
                    <a:pt x="24381" y="2818"/>
                    <a:pt x="24381" y="2864"/>
                  </a:cubicBezTo>
                  <a:cubicBezTo>
                    <a:pt x="24334" y="2864"/>
                    <a:pt x="24288" y="2888"/>
                    <a:pt x="24242" y="2888"/>
                  </a:cubicBezTo>
                  <a:cubicBezTo>
                    <a:pt x="24218" y="2957"/>
                    <a:pt x="24172" y="3027"/>
                    <a:pt x="24149" y="3096"/>
                  </a:cubicBezTo>
                  <a:cubicBezTo>
                    <a:pt x="24079" y="3119"/>
                    <a:pt x="24033" y="3142"/>
                    <a:pt x="23987" y="3166"/>
                  </a:cubicBezTo>
                  <a:cubicBezTo>
                    <a:pt x="23987" y="3173"/>
                    <a:pt x="23984" y="3176"/>
                    <a:pt x="23981" y="3176"/>
                  </a:cubicBezTo>
                  <a:cubicBezTo>
                    <a:pt x="23974" y="3176"/>
                    <a:pt x="23964" y="3166"/>
                    <a:pt x="23964" y="3166"/>
                  </a:cubicBezTo>
                  <a:cubicBezTo>
                    <a:pt x="23917" y="3142"/>
                    <a:pt x="23987" y="3096"/>
                    <a:pt x="23940" y="3050"/>
                  </a:cubicBezTo>
                  <a:cubicBezTo>
                    <a:pt x="23917" y="3050"/>
                    <a:pt x="23871" y="3050"/>
                    <a:pt x="23848" y="3073"/>
                  </a:cubicBezTo>
                  <a:cubicBezTo>
                    <a:pt x="23821" y="3100"/>
                    <a:pt x="23777" y="3111"/>
                    <a:pt x="23732" y="3111"/>
                  </a:cubicBezTo>
                  <a:cubicBezTo>
                    <a:pt x="23701" y="3111"/>
                    <a:pt x="23668" y="3106"/>
                    <a:pt x="23639" y="3096"/>
                  </a:cubicBezTo>
                  <a:cubicBezTo>
                    <a:pt x="23593" y="3142"/>
                    <a:pt x="23570" y="3166"/>
                    <a:pt x="23523" y="3189"/>
                  </a:cubicBezTo>
                  <a:cubicBezTo>
                    <a:pt x="23500" y="3166"/>
                    <a:pt x="23477" y="3142"/>
                    <a:pt x="23477" y="3119"/>
                  </a:cubicBezTo>
                  <a:cubicBezTo>
                    <a:pt x="23458" y="3110"/>
                    <a:pt x="23443" y="3106"/>
                    <a:pt x="23429" y="3106"/>
                  </a:cubicBezTo>
                  <a:cubicBezTo>
                    <a:pt x="23375" y="3106"/>
                    <a:pt x="23356" y="3166"/>
                    <a:pt x="23338" y="3166"/>
                  </a:cubicBezTo>
                  <a:lnTo>
                    <a:pt x="23245" y="3166"/>
                  </a:lnTo>
                  <a:cubicBezTo>
                    <a:pt x="23268" y="3212"/>
                    <a:pt x="23268" y="3258"/>
                    <a:pt x="23268" y="3305"/>
                  </a:cubicBezTo>
                  <a:cubicBezTo>
                    <a:pt x="23215" y="3305"/>
                    <a:pt x="23189" y="3236"/>
                    <a:pt x="23148" y="3236"/>
                  </a:cubicBezTo>
                  <a:cubicBezTo>
                    <a:pt x="23136" y="3236"/>
                    <a:pt x="23122" y="3242"/>
                    <a:pt x="23106" y="3258"/>
                  </a:cubicBezTo>
                  <a:cubicBezTo>
                    <a:pt x="23152" y="3281"/>
                    <a:pt x="23176" y="3281"/>
                    <a:pt x="23199" y="3305"/>
                  </a:cubicBezTo>
                  <a:cubicBezTo>
                    <a:pt x="23199" y="3328"/>
                    <a:pt x="23199" y="3351"/>
                    <a:pt x="23199" y="3351"/>
                  </a:cubicBezTo>
                  <a:cubicBezTo>
                    <a:pt x="23268" y="3397"/>
                    <a:pt x="23315" y="3421"/>
                    <a:pt x="23338" y="3444"/>
                  </a:cubicBezTo>
                  <a:cubicBezTo>
                    <a:pt x="23384" y="3444"/>
                    <a:pt x="23407" y="3444"/>
                    <a:pt x="23477" y="3421"/>
                  </a:cubicBezTo>
                  <a:lnTo>
                    <a:pt x="23477" y="3421"/>
                  </a:lnTo>
                  <a:cubicBezTo>
                    <a:pt x="23454" y="3467"/>
                    <a:pt x="23431" y="3490"/>
                    <a:pt x="23407" y="3490"/>
                  </a:cubicBezTo>
                  <a:cubicBezTo>
                    <a:pt x="23407" y="3513"/>
                    <a:pt x="23407" y="3560"/>
                    <a:pt x="23384" y="3583"/>
                  </a:cubicBezTo>
                  <a:cubicBezTo>
                    <a:pt x="23384" y="3583"/>
                    <a:pt x="23361" y="3606"/>
                    <a:pt x="23338" y="3606"/>
                  </a:cubicBezTo>
                  <a:cubicBezTo>
                    <a:pt x="23268" y="3560"/>
                    <a:pt x="23245" y="3490"/>
                    <a:pt x="23152" y="3444"/>
                  </a:cubicBezTo>
                  <a:cubicBezTo>
                    <a:pt x="23129" y="3560"/>
                    <a:pt x="23083" y="3652"/>
                    <a:pt x="22990" y="3722"/>
                  </a:cubicBezTo>
                  <a:cubicBezTo>
                    <a:pt x="22898" y="3629"/>
                    <a:pt x="22782" y="3560"/>
                    <a:pt x="22712" y="3421"/>
                  </a:cubicBezTo>
                  <a:cubicBezTo>
                    <a:pt x="22689" y="3444"/>
                    <a:pt x="22643" y="3467"/>
                    <a:pt x="22596" y="3490"/>
                  </a:cubicBezTo>
                  <a:cubicBezTo>
                    <a:pt x="22596" y="3490"/>
                    <a:pt x="22573" y="3467"/>
                    <a:pt x="22573" y="3467"/>
                  </a:cubicBezTo>
                  <a:cubicBezTo>
                    <a:pt x="22550" y="3467"/>
                    <a:pt x="22527" y="3490"/>
                    <a:pt x="22504" y="3513"/>
                  </a:cubicBezTo>
                  <a:cubicBezTo>
                    <a:pt x="22527" y="3560"/>
                    <a:pt x="22527" y="3583"/>
                    <a:pt x="22550" y="3629"/>
                  </a:cubicBezTo>
                  <a:cubicBezTo>
                    <a:pt x="22527" y="3652"/>
                    <a:pt x="22504" y="3699"/>
                    <a:pt x="22480" y="3722"/>
                  </a:cubicBezTo>
                  <a:cubicBezTo>
                    <a:pt x="22504" y="3768"/>
                    <a:pt x="22504" y="3791"/>
                    <a:pt x="22504" y="3791"/>
                  </a:cubicBezTo>
                  <a:cubicBezTo>
                    <a:pt x="22457" y="3884"/>
                    <a:pt x="22434" y="3930"/>
                    <a:pt x="22388" y="4000"/>
                  </a:cubicBezTo>
                  <a:cubicBezTo>
                    <a:pt x="22388" y="4000"/>
                    <a:pt x="22388" y="4023"/>
                    <a:pt x="22411" y="4023"/>
                  </a:cubicBezTo>
                  <a:cubicBezTo>
                    <a:pt x="22434" y="4023"/>
                    <a:pt x="22457" y="4000"/>
                    <a:pt x="22480" y="4000"/>
                  </a:cubicBezTo>
                  <a:cubicBezTo>
                    <a:pt x="22504" y="4023"/>
                    <a:pt x="22504" y="4023"/>
                    <a:pt x="22504" y="4046"/>
                  </a:cubicBezTo>
                  <a:cubicBezTo>
                    <a:pt x="22457" y="4116"/>
                    <a:pt x="22411" y="4185"/>
                    <a:pt x="22341" y="4232"/>
                  </a:cubicBezTo>
                  <a:cubicBezTo>
                    <a:pt x="22341" y="4278"/>
                    <a:pt x="22341" y="4301"/>
                    <a:pt x="22341" y="4324"/>
                  </a:cubicBezTo>
                  <a:cubicBezTo>
                    <a:pt x="22272" y="4394"/>
                    <a:pt x="22202" y="4463"/>
                    <a:pt x="22179" y="4556"/>
                  </a:cubicBezTo>
                  <a:cubicBezTo>
                    <a:pt x="22156" y="4556"/>
                    <a:pt x="22133" y="4556"/>
                    <a:pt x="22110" y="4579"/>
                  </a:cubicBezTo>
                  <a:cubicBezTo>
                    <a:pt x="22063" y="4602"/>
                    <a:pt x="22040" y="4626"/>
                    <a:pt x="21970" y="4626"/>
                  </a:cubicBezTo>
                  <a:cubicBezTo>
                    <a:pt x="21970" y="4619"/>
                    <a:pt x="21969" y="4616"/>
                    <a:pt x="21965" y="4616"/>
                  </a:cubicBezTo>
                  <a:cubicBezTo>
                    <a:pt x="21957" y="4616"/>
                    <a:pt x="21941" y="4632"/>
                    <a:pt x="21924" y="4649"/>
                  </a:cubicBezTo>
                  <a:cubicBezTo>
                    <a:pt x="21878" y="4649"/>
                    <a:pt x="21831" y="4672"/>
                    <a:pt x="21785" y="4695"/>
                  </a:cubicBezTo>
                  <a:cubicBezTo>
                    <a:pt x="21785" y="4695"/>
                    <a:pt x="21785" y="4695"/>
                    <a:pt x="21762" y="4718"/>
                  </a:cubicBezTo>
                  <a:cubicBezTo>
                    <a:pt x="21785" y="4742"/>
                    <a:pt x="21785" y="4765"/>
                    <a:pt x="21785" y="4765"/>
                  </a:cubicBezTo>
                  <a:cubicBezTo>
                    <a:pt x="21762" y="4811"/>
                    <a:pt x="21739" y="4857"/>
                    <a:pt x="21692" y="4904"/>
                  </a:cubicBezTo>
                  <a:cubicBezTo>
                    <a:pt x="21669" y="4904"/>
                    <a:pt x="21646" y="4927"/>
                    <a:pt x="21600" y="4950"/>
                  </a:cubicBezTo>
                  <a:cubicBezTo>
                    <a:pt x="21623" y="4973"/>
                    <a:pt x="21623" y="4973"/>
                    <a:pt x="21623" y="4996"/>
                  </a:cubicBezTo>
                  <a:cubicBezTo>
                    <a:pt x="21600" y="5020"/>
                    <a:pt x="21577" y="5020"/>
                    <a:pt x="21577" y="5043"/>
                  </a:cubicBezTo>
                  <a:lnTo>
                    <a:pt x="21530" y="5043"/>
                  </a:lnTo>
                  <a:cubicBezTo>
                    <a:pt x="21507" y="5020"/>
                    <a:pt x="21461" y="4973"/>
                    <a:pt x="21437" y="4927"/>
                  </a:cubicBezTo>
                  <a:cubicBezTo>
                    <a:pt x="21414" y="4904"/>
                    <a:pt x="21391" y="4857"/>
                    <a:pt x="21368" y="4834"/>
                  </a:cubicBezTo>
                  <a:cubicBezTo>
                    <a:pt x="21345" y="4788"/>
                    <a:pt x="21322" y="4742"/>
                    <a:pt x="21298" y="4695"/>
                  </a:cubicBezTo>
                  <a:cubicBezTo>
                    <a:pt x="21252" y="4695"/>
                    <a:pt x="21183" y="4718"/>
                    <a:pt x="21136" y="4718"/>
                  </a:cubicBezTo>
                  <a:cubicBezTo>
                    <a:pt x="21113" y="4718"/>
                    <a:pt x="21113" y="4718"/>
                    <a:pt x="21113" y="4695"/>
                  </a:cubicBezTo>
                  <a:cubicBezTo>
                    <a:pt x="21090" y="4649"/>
                    <a:pt x="21090" y="4579"/>
                    <a:pt x="21067" y="4533"/>
                  </a:cubicBezTo>
                  <a:cubicBezTo>
                    <a:pt x="21067" y="4510"/>
                    <a:pt x="21090" y="4487"/>
                    <a:pt x="21090" y="4440"/>
                  </a:cubicBezTo>
                  <a:lnTo>
                    <a:pt x="21020" y="4440"/>
                  </a:lnTo>
                  <a:cubicBezTo>
                    <a:pt x="21020" y="4394"/>
                    <a:pt x="21020" y="4348"/>
                    <a:pt x="21020" y="4301"/>
                  </a:cubicBezTo>
                  <a:lnTo>
                    <a:pt x="20951" y="4301"/>
                  </a:lnTo>
                  <a:cubicBezTo>
                    <a:pt x="20881" y="4139"/>
                    <a:pt x="20881" y="4139"/>
                    <a:pt x="20881" y="4000"/>
                  </a:cubicBezTo>
                  <a:cubicBezTo>
                    <a:pt x="20765" y="3884"/>
                    <a:pt x="20719" y="3722"/>
                    <a:pt x="20696" y="3560"/>
                  </a:cubicBezTo>
                  <a:cubicBezTo>
                    <a:pt x="20650" y="3560"/>
                    <a:pt x="20603" y="3536"/>
                    <a:pt x="20580" y="3536"/>
                  </a:cubicBezTo>
                  <a:cubicBezTo>
                    <a:pt x="20580" y="3490"/>
                    <a:pt x="20673" y="3467"/>
                    <a:pt x="20626" y="3421"/>
                  </a:cubicBezTo>
                  <a:lnTo>
                    <a:pt x="20557" y="3421"/>
                  </a:lnTo>
                  <a:cubicBezTo>
                    <a:pt x="20510" y="3397"/>
                    <a:pt x="20487" y="3351"/>
                    <a:pt x="20464" y="3351"/>
                  </a:cubicBezTo>
                  <a:cubicBezTo>
                    <a:pt x="20464" y="3397"/>
                    <a:pt x="20464" y="3421"/>
                    <a:pt x="20487" y="3467"/>
                  </a:cubicBezTo>
                  <a:cubicBezTo>
                    <a:pt x="20441" y="3490"/>
                    <a:pt x="20418" y="3513"/>
                    <a:pt x="20371" y="3536"/>
                  </a:cubicBezTo>
                  <a:cubicBezTo>
                    <a:pt x="20348" y="3536"/>
                    <a:pt x="20348" y="3513"/>
                    <a:pt x="20302" y="3513"/>
                  </a:cubicBezTo>
                  <a:cubicBezTo>
                    <a:pt x="20348" y="3467"/>
                    <a:pt x="20371" y="3444"/>
                    <a:pt x="20418" y="3421"/>
                  </a:cubicBezTo>
                  <a:cubicBezTo>
                    <a:pt x="20395" y="3397"/>
                    <a:pt x="20395" y="3374"/>
                    <a:pt x="20395" y="3374"/>
                  </a:cubicBezTo>
                  <a:cubicBezTo>
                    <a:pt x="20348" y="3374"/>
                    <a:pt x="20325" y="3397"/>
                    <a:pt x="20302" y="3397"/>
                  </a:cubicBezTo>
                  <a:cubicBezTo>
                    <a:pt x="20279" y="3374"/>
                    <a:pt x="20232" y="3374"/>
                    <a:pt x="20186" y="3351"/>
                  </a:cubicBezTo>
                  <a:lnTo>
                    <a:pt x="20186" y="3351"/>
                  </a:lnTo>
                  <a:cubicBezTo>
                    <a:pt x="20186" y="3397"/>
                    <a:pt x="20232" y="3467"/>
                    <a:pt x="20186" y="3513"/>
                  </a:cubicBezTo>
                  <a:cubicBezTo>
                    <a:pt x="20093" y="3513"/>
                    <a:pt x="19977" y="3490"/>
                    <a:pt x="19885" y="3444"/>
                  </a:cubicBezTo>
                  <a:cubicBezTo>
                    <a:pt x="19825" y="3464"/>
                    <a:pt x="19765" y="3518"/>
                    <a:pt x="19691" y="3518"/>
                  </a:cubicBezTo>
                  <a:cubicBezTo>
                    <a:pt x="19678" y="3518"/>
                    <a:pt x="19666" y="3516"/>
                    <a:pt x="19653" y="3513"/>
                  </a:cubicBezTo>
                  <a:cubicBezTo>
                    <a:pt x="19630" y="3513"/>
                    <a:pt x="19630" y="3490"/>
                    <a:pt x="19607" y="3467"/>
                  </a:cubicBezTo>
                  <a:cubicBezTo>
                    <a:pt x="19653" y="3444"/>
                    <a:pt x="19676" y="3397"/>
                    <a:pt x="19746" y="3397"/>
                  </a:cubicBezTo>
                  <a:cubicBezTo>
                    <a:pt x="19792" y="3374"/>
                    <a:pt x="19815" y="3351"/>
                    <a:pt x="19815" y="3305"/>
                  </a:cubicBezTo>
                  <a:cubicBezTo>
                    <a:pt x="19746" y="3258"/>
                    <a:pt x="19699" y="3235"/>
                    <a:pt x="19630" y="3212"/>
                  </a:cubicBezTo>
                  <a:cubicBezTo>
                    <a:pt x="19630" y="3166"/>
                    <a:pt x="19607" y="3119"/>
                    <a:pt x="19583" y="3073"/>
                  </a:cubicBezTo>
                  <a:cubicBezTo>
                    <a:pt x="19630" y="3050"/>
                    <a:pt x="19653" y="3027"/>
                    <a:pt x="19699" y="3003"/>
                  </a:cubicBezTo>
                  <a:cubicBezTo>
                    <a:pt x="19676" y="2934"/>
                    <a:pt x="19676" y="2841"/>
                    <a:pt x="19653" y="2772"/>
                  </a:cubicBezTo>
                  <a:lnTo>
                    <a:pt x="19583" y="2772"/>
                  </a:lnTo>
                  <a:cubicBezTo>
                    <a:pt x="19560" y="2725"/>
                    <a:pt x="19583" y="2725"/>
                    <a:pt x="19607" y="2702"/>
                  </a:cubicBezTo>
                  <a:cubicBezTo>
                    <a:pt x="19583" y="2679"/>
                    <a:pt x="19560" y="2633"/>
                    <a:pt x="19560" y="2609"/>
                  </a:cubicBezTo>
                  <a:cubicBezTo>
                    <a:pt x="19560" y="2586"/>
                    <a:pt x="19583" y="2586"/>
                    <a:pt x="19607" y="2540"/>
                  </a:cubicBezTo>
                  <a:cubicBezTo>
                    <a:pt x="19630" y="2633"/>
                    <a:pt x="19653" y="2702"/>
                    <a:pt x="19676" y="2748"/>
                  </a:cubicBezTo>
                  <a:lnTo>
                    <a:pt x="19723" y="2725"/>
                  </a:lnTo>
                  <a:cubicBezTo>
                    <a:pt x="19746" y="2679"/>
                    <a:pt x="19723" y="2633"/>
                    <a:pt x="19676" y="2586"/>
                  </a:cubicBezTo>
                  <a:cubicBezTo>
                    <a:pt x="19630" y="2494"/>
                    <a:pt x="19583" y="2401"/>
                    <a:pt x="19537" y="2308"/>
                  </a:cubicBezTo>
                  <a:cubicBezTo>
                    <a:pt x="19537" y="2285"/>
                    <a:pt x="19537" y="2262"/>
                    <a:pt x="19537" y="2215"/>
                  </a:cubicBezTo>
                  <a:cubicBezTo>
                    <a:pt x="19468" y="2146"/>
                    <a:pt x="19398" y="2076"/>
                    <a:pt x="19305" y="1984"/>
                  </a:cubicBezTo>
                  <a:cubicBezTo>
                    <a:pt x="19265" y="1964"/>
                    <a:pt x="19208" y="1909"/>
                    <a:pt x="19134" y="1909"/>
                  </a:cubicBezTo>
                  <a:cubicBezTo>
                    <a:pt x="19122" y="1909"/>
                    <a:pt x="19110" y="1911"/>
                    <a:pt x="19097" y="1914"/>
                  </a:cubicBezTo>
                  <a:cubicBezTo>
                    <a:pt x="19097" y="1937"/>
                    <a:pt x="19097" y="1937"/>
                    <a:pt x="19120" y="1960"/>
                  </a:cubicBezTo>
                  <a:cubicBezTo>
                    <a:pt x="19074" y="1984"/>
                    <a:pt x="19050" y="1984"/>
                    <a:pt x="19027" y="1984"/>
                  </a:cubicBezTo>
                  <a:cubicBezTo>
                    <a:pt x="19027" y="2030"/>
                    <a:pt x="19027" y="2076"/>
                    <a:pt x="19027" y="2123"/>
                  </a:cubicBezTo>
                  <a:cubicBezTo>
                    <a:pt x="19008" y="2136"/>
                    <a:pt x="18989" y="2139"/>
                    <a:pt x="18969" y="2139"/>
                  </a:cubicBezTo>
                  <a:cubicBezTo>
                    <a:pt x="18937" y="2139"/>
                    <a:pt x="18904" y="2129"/>
                    <a:pt x="18868" y="2129"/>
                  </a:cubicBezTo>
                  <a:cubicBezTo>
                    <a:pt x="18845" y="2129"/>
                    <a:pt x="18821" y="2133"/>
                    <a:pt x="18795" y="2146"/>
                  </a:cubicBezTo>
                  <a:cubicBezTo>
                    <a:pt x="18795" y="2169"/>
                    <a:pt x="18795" y="2215"/>
                    <a:pt x="18795" y="2262"/>
                  </a:cubicBezTo>
                  <a:cubicBezTo>
                    <a:pt x="18772" y="2262"/>
                    <a:pt x="18749" y="2285"/>
                    <a:pt x="18726" y="2308"/>
                  </a:cubicBezTo>
                  <a:cubicBezTo>
                    <a:pt x="18703" y="2331"/>
                    <a:pt x="18656" y="2354"/>
                    <a:pt x="18633" y="2378"/>
                  </a:cubicBezTo>
                  <a:cubicBezTo>
                    <a:pt x="18587" y="2378"/>
                    <a:pt x="18564" y="2401"/>
                    <a:pt x="18541" y="2424"/>
                  </a:cubicBezTo>
                  <a:cubicBezTo>
                    <a:pt x="18508" y="2440"/>
                    <a:pt x="18475" y="2457"/>
                    <a:pt x="18442" y="2457"/>
                  </a:cubicBezTo>
                  <a:cubicBezTo>
                    <a:pt x="18429" y="2457"/>
                    <a:pt x="18415" y="2454"/>
                    <a:pt x="18402" y="2447"/>
                  </a:cubicBezTo>
                  <a:lnTo>
                    <a:pt x="18378" y="2447"/>
                  </a:lnTo>
                  <a:cubicBezTo>
                    <a:pt x="18378" y="2494"/>
                    <a:pt x="18402" y="2540"/>
                    <a:pt x="18402" y="2563"/>
                  </a:cubicBezTo>
                  <a:cubicBezTo>
                    <a:pt x="18378" y="2586"/>
                    <a:pt x="18332" y="2609"/>
                    <a:pt x="18286" y="2656"/>
                  </a:cubicBezTo>
                  <a:cubicBezTo>
                    <a:pt x="18286" y="2609"/>
                    <a:pt x="18262" y="2586"/>
                    <a:pt x="18262" y="2563"/>
                  </a:cubicBezTo>
                  <a:cubicBezTo>
                    <a:pt x="18262" y="2540"/>
                    <a:pt x="18286" y="2517"/>
                    <a:pt x="18286" y="2494"/>
                  </a:cubicBezTo>
                  <a:cubicBezTo>
                    <a:pt x="18216" y="2470"/>
                    <a:pt x="18262" y="2378"/>
                    <a:pt x="18216" y="2331"/>
                  </a:cubicBezTo>
                  <a:cubicBezTo>
                    <a:pt x="18216" y="2308"/>
                    <a:pt x="18216" y="2285"/>
                    <a:pt x="18239" y="2239"/>
                  </a:cubicBezTo>
                  <a:lnTo>
                    <a:pt x="18239" y="2239"/>
                  </a:lnTo>
                  <a:cubicBezTo>
                    <a:pt x="18193" y="2262"/>
                    <a:pt x="18193" y="2285"/>
                    <a:pt x="18170" y="2308"/>
                  </a:cubicBezTo>
                  <a:cubicBezTo>
                    <a:pt x="18147" y="2285"/>
                    <a:pt x="18123" y="2285"/>
                    <a:pt x="18100" y="2285"/>
                  </a:cubicBezTo>
                  <a:cubicBezTo>
                    <a:pt x="18054" y="2354"/>
                    <a:pt x="17984" y="2354"/>
                    <a:pt x="17915" y="2378"/>
                  </a:cubicBezTo>
                  <a:cubicBezTo>
                    <a:pt x="17892" y="2354"/>
                    <a:pt x="17892" y="2331"/>
                    <a:pt x="17892" y="2285"/>
                  </a:cubicBezTo>
                  <a:cubicBezTo>
                    <a:pt x="17871" y="2271"/>
                    <a:pt x="17851" y="2266"/>
                    <a:pt x="17831" y="2266"/>
                  </a:cubicBezTo>
                  <a:cubicBezTo>
                    <a:pt x="17781" y="2266"/>
                    <a:pt x="17732" y="2299"/>
                    <a:pt x="17683" y="2331"/>
                  </a:cubicBezTo>
                  <a:cubicBezTo>
                    <a:pt x="17660" y="2308"/>
                    <a:pt x="17637" y="2308"/>
                    <a:pt x="17567" y="2285"/>
                  </a:cubicBezTo>
                  <a:lnTo>
                    <a:pt x="17567" y="2285"/>
                  </a:lnTo>
                  <a:cubicBezTo>
                    <a:pt x="17614" y="2354"/>
                    <a:pt x="17637" y="2424"/>
                    <a:pt x="17660" y="2494"/>
                  </a:cubicBezTo>
                  <a:cubicBezTo>
                    <a:pt x="17683" y="2470"/>
                    <a:pt x="17706" y="2447"/>
                    <a:pt x="17729" y="2424"/>
                  </a:cubicBezTo>
                  <a:lnTo>
                    <a:pt x="17868" y="2424"/>
                  </a:lnTo>
                  <a:lnTo>
                    <a:pt x="17822" y="2517"/>
                  </a:lnTo>
                  <a:cubicBezTo>
                    <a:pt x="17799" y="2517"/>
                    <a:pt x="17770" y="2522"/>
                    <a:pt x="17741" y="2522"/>
                  </a:cubicBezTo>
                  <a:cubicBezTo>
                    <a:pt x="17712" y="2522"/>
                    <a:pt x="17683" y="2517"/>
                    <a:pt x="17660" y="2494"/>
                  </a:cubicBezTo>
                  <a:lnTo>
                    <a:pt x="17521" y="2494"/>
                  </a:lnTo>
                  <a:cubicBezTo>
                    <a:pt x="17498" y="2517"/>
                    <a:pt x="17498" y="2563"/>
                    <a:pt x="17498" y="2586"/>
                  </a:cubicBezTo>
                  <a:cubicBezTo>
                    <a:pt x="17521" y="2586"/>
                    <a:pt x="17544" y="2563"/>
                    <a:pt x="17567" y="2563"/>
                  </a:cubicBezTo>
                  <a:cubicBezTo>
                    <a:pt x="17614" y="2586"/>
                    <a:pt x="17637" y="2609"/>
                    <a:pt x="17683" y="2656"/>
                  </a:cubicBezTo>
                  <a:cubicBezTo>
                    <a:pt x="17699" y="2640"/>
                    <a:pt x="17726" y="2613"/>
                    <a:pt x="17764" y="2613"/>
                  </a:cubicBezTo>
                  <a:cubicBezTo>
                    <a:pt x="17781" y="2613"/>
                    <a:pt x="17801" y="2618"/>
                    <a:pt x="17822" y="2633"/>
                  </a:cubicBezTo>
                  <a:cubicBezTo>
                    <a:pt x="17822" y="2748"/>
                    <a:pt x="17706" y="2795"/>
                    <a:pt x="17637" y="2888"/>
                  </a:cubicBezTo>
                  <a:cubicBezTo>
                    <a:pt x="17637" y="2864"/>
                    <a:pt x="17637" y="2864"/>
                    <a:pt x="17637" y="2841"/>
                  </a:cubicBezTo>
                  <a:cubicBezTo>
                    <a:pt x="17614" y="2841"/>
                    <a:pt x="17614" y="2818"/>
                    <a:pt x="17614" y="2795"/>
                  </a:cubicBezTo>
                  <a:cubicBezTo>
                    <a:pt x="17590" y="2795"/>
                    <a:pt x="17544" y="2795"/>
                    <a:pt x="17521" y="2772"/>
                  </a:cubicBezTo>
                  <a:cubicBezTo>
                    <a:pt x="17544" y="2772"/>
                    <a:pt x="17544" y="2748"/>
                    <a:pt x="17544" y="2725"/>
                  </a:cubicBezTo>
                  <a:cubicBezTo>
                    <a:pt x="17544" y="2702"/>
                    <a:pt x="17521" y="2702"/>
                    <a:pt x="17498" y="2679"/>
                  </a:cubicBezTo>
                  <a:lnTo>
                    <a:pt x="17498" y="2586"/>
                  </a:lnTo>
                  <a:cubicBezTo>
                    <a:pt x="17440" y="2609"/>
                    <a:pt x="17388" y="2621"/>
                    <a:pt x="17347" y="2621"/>
                  </a:cubicBezTo>
                  <a:cubicBezTo>
                    <a:pt x="17306" y="2621"/>
                    <a:pt x="17278" y="2609"/>
                    <a:pt x="17266" y="2586"/>
                  </a:cubicBezTo>
                  <a:cubicBezTo>
                    <a:pt x="17289" y="2563"/>
                    <a:pt x="17335" y="2540"/>
                    <a:pt x="17312" y="2494"/>
                  </a:cubicBezTo>
                  <a:lnTo>
                    <a:pt x="17312" y="2494"/>
                  </a:lnTo>
                  <a:cubicBezTo>
                    <a:pt x="17289" y="2517"/>
                    <a:pt x="17266" y="2517"/>
                    <a:pt x="17243" y="2540"/>
                  </a:cubicBezTo>
                  <a:cubicBezTo>
                    <a:pt x="17220" y="2517"/>
                    <a:pt x="17220" y="2517"/>
                    <a:pt x="17220" y="2494"/>
                  </a:cubicBezTo>
                  <a:cubicBezTo>
                    <a:pt x="17196" y="2517"/>
                    <a:pt x="17173" y="2540"/>
                    <a:pt x="17150" y="2563"/>
                  </a:cubicBezTo>
                  <a:cubicBezTo>
                    <a:pt x="17136" y="2570"/>
                    <a:pt x="17121" y="2573"/>
                    <a:pt x="17105" y="2573"/>
                  </a:cubicBezTo>
                  <a:cubicBezTo>
                    <a:pt x="17065" y="2573"/>
                    <a:pt x="17021" y="2556"/>
                    <a:pt x="16988" y="2540"/>
                  </a:cubicBezTo>
                  <a:cubicBezTo>
                    <a:pt x="16941" y="2517"/>
                    <a:pt x="16895" y="2517"/>
                    <a:pt x="16849" y="2517"/>
                  </a:cubicBezTo>
                  <a:cubicBezTo>
                    <a:pt x="16895" y="2470"/>
                    <a:pt x="17011" y="2354"/>
                    <a:pt x="17104" y="2331"/>
                  </a:cubicBezTo>
                  <a:cubicBezTo>
                    <a:pt x="17150" y="2354"/>
                    <a:pt x="17150" y="2447"/>
                    <a:pt x="17220" y="2470"/>
                  </a:cubicBezTo>
                  <a:cubicBezTo>
                    <a:pt x="17220" y="2470"/>
                    <a:pt x="17243" y="2447"/>
                    <a:pt x="17243" y="2447"/>
                  </a:cubicBezTo>
                  <a:cubicBezTo>
                    <a:pt x="17173" y="2331"/>
                    <a:pt x="17173" y="2331"/>
                    <a:pt x="17150" y="2262"/>
                  </a:cubicBezTo>
                  <a:cubicBezTo>
                    <a:pt x="17140" y="2259"/>
                    <a:pt x="17130" y="2258"/>
                    <a:pt x="17121" y="2258"/>
                  </a:cubicBezTo>
                  <a:cubicBezTo>
                    <a:pt x="17047" y="2258"/>
                    <a:pt x="17003" y="2334"/>
                    <a:pt x="16941" y="2354"/>
                  </a:cubicBezTo>
                  <a:cubicBezTo>
                    <a:pt x="16918" y="2378"/>
                    <a:pt x="16918" y="2401"/>
                    <a:pt x="16918" y="2424"/>
                  </a:cubicBezTo>
                  <a:lnTo>
                    <a:pt x="16872" y="2424"/>
                  </a:lnTo>
                  <a:cubicBezTo>
                    <a:pt x="16814" y="2424"/>
                    <a:pt x="16788" y="2344"/>
                    <a:pt x="16728" y="2344"/>
                  </a:cubicBezTo>
                  <a:cubicBezTo>
                    <a:pt x="16716" y="2344"/>
                    <a:pt x="16702" y="2347"/>
                    <a:pt x="16687" y="2354"/>
                  </a:cubicBezTo>
                  <a:cubicBezTo>
                    <a:pt x="16687" y="2424"/>
                    <a:pt x="16756" y="2447"/>
                    <a:pt x="16802" y="2494"/>
                  </a:cubicBezTo>
                  <a:cubicBezTo>
                    <a:pt x="16710" y="2540"/>
                    <a:pt x="16594" y="2494"/>
                    <a:pt x="16571" y="2586"/>
                  </a:cubicBezTo>
                  <a:cubicBezTo>
                    <a:pt x="16524" y="2609"/>
                    <a:pt x="16478" y="2609"/>
                    <a:pt x="16455" y="2609"/>
                  </a:cubicBezTo>
                  <a:cubicBezTo>
                    <a:pt x="16362" y="2586"/>
                    <a:pt x="16293" y="2563"/>
                    <a:pt x="16200" y="2563"/>
                  </a:cubicBezTo>
                  <a:cubicBezTo>
                    <a:pt x="16130" y="2563"/>
                    <a:pt x="16038" y="2586"/>
                    <a:pt x="15945" y="2586"/>
                  </a:cubicBezTo>
                  <a:cubicBezTo>
                    <a:pt x="15899" y="2447"/>
                    <a:pt x="15829" y="2354"/>
                    <a:pt x="15690" y="2354"/>
                  </a:cubicBezTo>
                  <a:cubicBezTo>
                    <a:pt x="15644" y="2378"/>
                    <a:pt x="15620" y="2401"/>
                    <a:pt x="15597" y="2424"/>
                  </a:cubicBezTo>
                  <a:cubicBezTo>
                    <a:pt x="15528" y="2401"/>
                    <a:pt x="15481" y="2378"/>
                    <a:pt x="15412" y="2354"/>
                  </a:cubicBezTo>
                  <a:cubicBezTo>
                    <a:pt x="15412" y="2308"/>
                    <a:pt x="15389" y="2262"/>
                    <a:pt x="15366" y="2239"/>
                  </a:cubicBezTo>
                  <a:cubicBezTo>
                    <a:pt x="15366" y="2215"/>
                    <a:pt x="15342" y="2215"/>
                    <a:pt x="15319" y="2215"/>
                  </a:cubicBezTo>
                  <a:lnTo>
                    <a:pt x="15319" y="2331"/>
                  </a:lnTo>
                  <a:lnTo>
                    <a:pt x="15250" y="2331"/>
                  </a:lnTo>
                  <a:lnTo>
                    <a:pt x="15203" y="2262"/>
                  </a:lnTo>
                  <a:cubicBezTo>
                    <a:pt x="15134" y="2308"/>
                    <a:pt x="15087" y="2331"/>
                    <a:pt x="15018" y="2378"/>
                  </a:cubicBezTo>
                  <a:cubicBezTo>
                    <a:pt x="15018" y="2401"/>
                    <a:pt x="14995" y="2424"/>
                    <a:pt x="14995" y="2470"/>
                  </a:cubicBezTo>
                  <a:cubicBezTo>
                    <a:pt x="14978" y="2475"/>
                    <a:pt x="14962" y="2477"/>
                    <a:pt x="14948" y="2477"/>
                  </a:cubicBezTo>
                  <a:cubicBezTo>
                    <a:pt x="14884" y="2477"/>
                    <a:pt x="14843" y="2439"/>
                    <a:pt x="14786" y="2401"/>
                  </a:cubicBezTo>
                  <a:cubicBezTo>
                    <a:pt x="14809" y="2354"/>
                    <a:pt x="14833" y="2331"/>
                    <a:pt x="14833" y="2285"/>
                  </a:cubicBezTo>
                  <a:cubicBezTo>
                    <a:pt x="14786" y="2262"/>
                    <a:pt x="14740" y="2239"/>
                    <a:pt x="14717" y="2215"/>
                  </a:cubicBezTo>
                  <a:cubicBezTo>
                    <a:pt x="14693" y="2146"/>
                    <a:pt x="14670" y="2076"/>
                    <a:pt x="14647" y="2030"/>
                  </a:cubicBezTo>
                  <a:cubicBezTo>
                    <a:pt x="14647" y="1960"/>
                    <a:pt x="14693" y="1937"/>
                    <a:pt x="14740" y="1937"/>
                  </a:cubicBezTo>
                  <a:cubicBezTo>
                    <a:pt x="14740" y="1937"/>
                    <a:pt x="14740" y="1914"/>
                    <a:pt x="14763" y="1891"/>
                  </a:cubicBezTo>
                  <a:cubicBezTo>
                    <a:pt x="14717" y="1891"/>
                    <a:pt x="14693" y="1868"/>
                    <a:pt x="14693" y="1868"/>
                  </a:cubicBezTo>
                  <a:cubicBezTo>
                    <a:pt x="14588" y="1868"/>
                    <a:pt x="14540" y="1964"/>
                    <a:pt x="14445" y="1964"/>
                  </a:cubicBezTo>
                  <a:cubicBezTo>
                    <a:pt x="14436" y="1964"/>
                    <a:pt x="14426" y="1963"/>
                    <a:pt x="14415" y="1960"/>
                  </a:cubicBezTo>
                  <a:cubicBezTo>
                    <a:pt x="14415" y="1937"/>
                    <a:pt x="14392" y="1914"/>
                    <a:pt x="14369" y="1891"/>
                  </a:cubicBezTo>
                  <a:cubicBezTo>
                    <a:pt x="14323" y="1891"/>
                    <a:pt x="14253" y="1914"/>
                    <a:pt x="14207" y="1914"/>
                  </a:cubicBezTo>
                  <a:cubicBezTo>
                    <a:pt x="14160" y="1891"/>
                    <a:pt x="14137" y="1845"/>
                    <a:pt x="14114" y="1821"/>
                  </a:cubicBezTo>
                  <a:cubicBezTo>
                    <a:pt x="14097" y="1826"/>
                    <a:pt x="14081" y="1828"/>
                    <a:pt x="14065" y="1828"/>
                  </a:cubicBezTo>
                  <a:cubicBezTo>
                    <a:pt x="13996" y="1828"/>
                    <a:pt x="13939" y="1790"/>
                    <a:pt x="13882" y="1752"/>
                  </a:cubicBezTo>
                  <a:cubicBezTo>
                    <a:pt x="13859" y="1706"/>
                    <a:pt x="13836" y="1682"/>
                    <a:pt x="13836" y="1636"/>
                  </a:cubicBezTo>
                  <a:cubicBezTo>
                    <a:pt x="13836" y="1613"/>
                    <a:pt x="13836" y="1567"/>
                    <a:pt x="13859" y="1543"/>
                  </a:cubicBezTo>
                  <a:cubicBezTo>
                    <a:pt x="13766" y="1474"/>
                    <a:pt x="13674" y="1427"/>
                    <a:pt x="13581" y="1381"/>
                  </a:cubicBezTo>
                  <a:cubicBezTo>
                    <a:pt x="13558" y="1335"/>
                    <a:pt x="13558" y="1288"/>
                    <a:pt x="13558" y="1265"/>
                  </a:cubicBezTo>
                  <a:cubicBezTo>
                    <a:pt x="13442" y="1219"/>
                    <a:pt x="13372" y="1173"/>
                    <a:pt x="13280" y="1126"/>
                  </a:cubicBezTo>
                  <a:cubicBezTo>
                    <a:pt x="13280" y="1080"/>
                    <a:pt x="13280" y="1033"/>
                    <a:pt x="13280" y="987"/>
                  </a:cubicBezTo>
                  <a:cubicBezTo>
                    <a:pt x="13233" y="1010"/>
                    <a:pt x="13210" y="1033"/>
                    <a:pt x="13187" y="1057"/>
                  </a:cubicBezTo>
                  <a:cubicBezTo>
                    <a:pt x="13071" y="1033"/>
                    <a:pt x="12979" y="1033"/>
                    <a:pt x="12909" y="964"/>
                  </a:cubicBezTo>
                  <a:cubicBezTo>
                    <a:pt x="12700" y="941"/>
                    <a:pt x="12538" y="918"/>
                    <a:pt x="12353" y="825"/>
                  </a:cubicBezTo>
                  <a:cubicBezTo>
                    <a:pt x="12330" y="871"/>
                    <a:pt x="12306" y="894"/>
                    <a:pt x="12283" y="941"/>
                  </a:cubicBezTo>
                  <a:cubicBezTo>
                    <a:pt x="12191" y="918"/>
                    <a:pt x="12121" y="918"/>
                    <a:pt x="12052" y="894"/>
                  </a:cubicBezTo>
                  <a:cubicBezTo>
                    <a:pt x="12005" y="871"/>
                    <a:pt x="11982" y="848"/>
                    <a:pt x="11936" y="848"/>
                  </a:cubicBezTo>
                  <a:cubicBezTo>
                    <a:pt x="11929" y="855"/>
                    <a:pt x="11920" y="858"/>
                    <a:pt x="11910" y="858"/>
                  </a:cubicBezTo>
                  <a:cubicBezTo>
                    <a:pt x="11885" y="858"/>
                    <a:pt x="11853" y="841"/>
                    <a:pt x="11820" y="825"/>
                  </a:cubicBezTo>
                  <a:lnTo>
                    <a:pt x="11820" y="825"/>
                  </a:lnTo>
                  <a:cubicBezTo>
                    <a:pt x="11843" y="871"/>
                    <a:pt x="11843" y="894"/>
                    <a:pt x="11866" y="941"/>
                  </a:cubicBezTo>
                  <a:cubicBezTo>
                    <a:pt x="11866" y="941"/>
                    <a:pt x="11843" y="964"/>
                    <a:pt x="11843" y="987"/>
                  </a:cubicBezTo>
                  <a:cubicBezTo>
                    <a:pt x="11820" y="964"/>
                    <a:pt x="11797" y="941"/>
                    <a:pt x="11773" y="941"/>
                  </a:cubicBezTo>
                  <a:cubicBezTo>
                    <a:pt x="11750" y="941"/>
                    <a:pt x="11727" y="964"/>
                    <a:pt x="11704" y="964"/>
                  </a:cubicBezTo>
                  <a:cubicBezTo>
                    <a:pt x="11634" y="941"/>
                    <a:pt x="11518" y="987"/>
                    <a:pt x="11426" y="894"/>
                  </a:cubicBezTo>
                  <a:cubicBezTo>
                    <a:pt x="11426" y="875"/>
                    <a:pt x="11426" y="839"/>
                    <a:pt x="11426" y="800"/>
                  </a:cubicBezTo>
                  <a:lnTo>
                    <a:pt x="11426" y="800"/>
                  </a:lnTo>
                  <a:cubicBezTo>
                    <a:pt x="11433" y="802"/>
                    <a:pt x="11441" y="802"/>
                    <a:pt x="11449" y="802"/>
                  </a:cubicBezTo>
                  <a:lnTo>
                    <a:pt x="11426" y="779"/>
                  </a:lnTo>
                  <a:cubicBezTo>
                    <a:pt x="11426" y="786"/>
                    <a:pt x="11426" y="793"/>
                    <a:pt x="11426" y="800"/>
                  </a:cubicBezTo>
                  <a:lnTo>
                    <a:pt x="11426" y="800"/>
                  </a:lnTo>
                  <a:cubicBezTo>
                    <a:pt x="11412" y="796"/>
                    <a:pt x="11403" y="786"/>
                    <a:pt x="11403" y="755"/>
                  </a:cubicBezTo>
                  <a:cubicBezTo>
                    <a:pt x="11403" y="732"/>
                    <a:pt x="11426" y="709"/>
                    <a:pt x="11449" y="663"/>
                  </a:cubicBezTo>
                  <a:lnTo>
                    <a:pt x="11356" y="663"/>
                  </a:lnTo>
                  <a:cubicBezTo>
                    <a:pt x="11339" y="629"/>
                    <a:pt x="11310" y="607"/>
                    <a:pt x="11277" y="607"/>
                  </a:cubicBezTo>
                  <a:cubicBezTo>
                    <a:pt x="11265" y="607"/>
                    <a:pt x="11253" y="610"/>
                    <a:pt x="11240" y="616"/>
                  </a:cubicBezTo>
                  <a:cubicBezTo>
                    <a:pt x="11221" y="616"/>
                    <a:pt x="11218" y="632"/>
                    <a:pt x="11204" y="650"/>
                  </a:cubicBezTo>
                  <a:lnTo>
                    <a:pt x="11204" y="650"/>
                  </a:lnTo>
                  <a:cubicBezTo>
                    <a:pt x="11162" y="612"/>
                    <a:pt x="11120" y="589"/>
                    <a:pt x="11078" y="547"/>
                  </a:cubicBezTo>
                  <a:cubicBezTo>
                    <a:pt x="11055" y="570"/>
                    <a:pt x="11032" y="570"/>
                    <a:pt x="11009" y="570"/>
                  </a:cubicBezTo>
                  <a:cubicBezTo>
                    <a:pt x="10939" y="524"/>
                    <a:pt x="10916" y="431"/>
                    <a:pt x="10800" y="431"/>
                  </a:cubicBezTo>
                  <a:cubicBezTo>
                    <a:pt x="10823" y="477"/>
                    <a:pt x="10846" y="524"/>
                    <a:pt x="10870" y="570"/>
                  </a:cubicBezTo>
                  <a:lnTo>
                    <a:pt x="10916" y="570"/>
                  </a:lnTo>
                  <a:cubicBezTo>
                    <a:pt x="10916" y="593"/>
                    <a:pt x="10916" y="616"/>
                    <a:pt x="10916" y="616"/>
                  </a:cubicBezTo>
                  <a:cubicBezTo>
                    <a:pt x="10893" y="640"/>
                    <a:pt x="10916" y="663"/>
                    <a:pt x="10916" y="709"/>
                  </a:cubicBezTo>
                  <a:cubicBezTo>
                    <a:pt x="10939" y="732"/>
                    <a:pt x="10893" y="779"/>
                    <a:pt x="10870" y="802"/>
                  </a:cubicBezTo>
                  <a:cubicBezTo>
                    <a:pt x="10823" y="755"/>
                    <a:pt x="10800" y="732"/>
                    <a:pt x="10777" y="709"/>
                  </a:cubicBezTo>
                  <a:cubicBezTo>
                    <a:pt x="10777" y="663"/>
                    <a:pt x="10800" y="640"/>
                    <a:pt x="10800" y="593"/>
                  </a:cubicBezTo>
                  <a:lnTo>
                    <a:pt x="10684" y="593"/>
                  </a:lnTo>
                  <a:cubicBezTo>
                    <a:pt x="10684" y="640"/>
                    <a:pt x="10661" y="686"/>
                    <a:pt x="10661" y="709"/>
                  </a:cubicBezTo>
                  <a:cubicBezTo>
                    <a:pt x="10615" y="686"/>
                    <a:pt x="10568" y="686"/>
                    <a:pt x="10522" y="663"/>
                  </a:cubicBezTo>
                  <a:cubicBezTo>
                    <a:pt x="10499" y="616"/>
                    <a:pt x="10476" y="570"/>
                    <a:pt x="10429" y="547"/>
                  </a:cubicBezTo>
                  <a:cubicBezTo>
                    <a:pt x="10452" y="524"/>
                    <a:pt x="10452" y="500"/>
                    <a:pt x="10452" y="477"/>
                  </a:cubicBezTo>
                  <a:cubicBezTo>
                    <a:pt x="10429" y="477"/>
                    <a:pt x="10406" y="454"/>
                    <a:pt x="10406" y="454"/>
                  </a:cubicBezTo>
                  <a:cubicBezTo>
                    <a:pt x="10406" y="431"/>
                    <a:pt x="10406" y="431"/>
                    <a:pt x="10383" y="408"/>
                  </a:cubicBezTo>
                  <a:cubicBezTo>
                    <a:pt x="10429" y="385"/>
                    <a:pt x="10452" y="385"/>
                    <a:pt x="10476" y="385"/>
                  </a:cubicBezTo>
                  <a:cubicBezTo>
                    <a:pt x="10499" y="431"/>
                    <a:pt x="10476" y="454"/>
                    <a:pt x="10452" y="477"/>
                  </a:cubicBezTo>
                  <a:lnTo>
                    <a:pt x="10568" y="477"/>
                  </a:lnTo>
                  <a:cubicBezTo>
                    <a:pt x="10591" y="454"/>
                    <a:pt x="10615" y="431"/>
                    <a:pt x="10638" y="408"/>
                  </a:cubicBezTo>
                  <a:lnTo>
                    <a:pt x="10615" y="408"/>
                  </a:lnTo>
                  <a:cubicBezTo>
                    <a:pt x="10615" y="361"/>
                    <a:pt x="10615" y="315"/>
                    <a:pt x="10591" y="246"/>
                  </a:cubicBezTo>
                  <a:cubicBezTo>
                    <a:pt x="10568" y="246"/>
                    <a:pt x="10545" y="246"/>
                    <a:pt x="10522" y="222"/>
                  </a:cubicBezTo>
                  <a:cubicBezTo>
                    <a:pt x="10503" y="241"/>
                    <a:pt x="10500" y="275"/>
                    <a:pt x="10462" y="275"/>
                  </a:cubicBezTo>
                  <a:cubicBezTo>
                    <a:pt x="10453" y="275"/>
                    <a:pt x="10443" y="273"/>
                    <a:pt x="10429" y="269"/>
                  </a:cubicBezTo>
                  <a:cubicBezTo>
                    <a:pt x="10429" y="199"/>
                    <a:pt x="10476" y="153"/>
                    <a:pt x="10499" y="106"/>
                  </a:cubicBezTo>
                  <a:cubicBezTo>
                    <a:pt x="10476" y="60"/>
                    <a:pt x="10452" y="37"/>
                    <a:pt x="10429" y="14"/>
                  </a:cubicBezTo>
                  <a:cubicBezTo>
                    <a:pt x="10402" y="5"/>
                    <a:pt x="10378" y="1"/>
                    <a:pt x="10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
            <p:cNvSpPr/>
            <p:nvPr/>
          </p:nvSpPr>
          <p:spPr>
            <a:xfrm rot="-1565306">
              <a:off x="-1532231" y="3590243"/>
              <a:ext cx="24750" cy="30959"/>
            </a:xfrm>
            <a:custGeom>
              <a:avLst/>
              <a:gdLst/>
              <a:ahLst/>
              <a:cxnLst/>
              <a:rect l="l" t="t" r="r" b="b"/>
              <a:pathLst>
                <a:path w="279" h="349" extrusionOk="0">
                  <a:moveTo>
                    <a:pt x="93" y="1"/>
                  </a:moveTo>
                  <a:cubicBezTo>
                    <a:pt x="93" y="1"/>
                    <a:pt x="70" y="24"/>
                    <a:pt x="46" y="24"/>
                  </a:cubicBezTo>
                  <a:cubicBezTo>
                    <a:pt x="70" y="116"/>
                    <a:pt x="70" y="209"/>
                    <a:pt x="0" y="279"/>
                  </a:cubicBezTo>
                  <a:cubicBezTo>
                    <a:pt x="23" y="302"/>
                    <a:pt x="23" y="325"/>
                    <a:pt x="46" y="348"/>
                  </a:cubicBezTo>
                  <a:cubicBezTo>
                    <a:pt x="70" y="325"/>
                    <a:pt x="93" y="325"/>
                    <a:pt x="116" y="325"/>
                  </a:cubicBezTo>
                  <a:lnTo>
                    <a:pt x="278" y="325"/>
                  </a:lnTo>
                  <a:cubicBezTo>
                    <a:pt x="232" y="279"/>
                    <a:pt x="162" y="255"/>
                    <a:pt x="162" y="186"/>
                  </a:cubicBezTo>
                  <a:cubicBezTo>
                    <a:pt x="186" y="70"/>
                    <a:pt x="162"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
            <p:cNvSpPr/>
            <p:nvPr/>
          </p:nvSpPr>
          <p:spPr>
            <a:xfrm rot="-1565306">
              <a:off x="644124" y="2435875"/>
              <a:ext cx="30870" cy="26878"/>
            </a:xfrm>
            <a:custGeom>
              <a:avLst/>
              <a:gdLst/>
              <a:ahLst/>
              <a:cxnLst/>
              <a:rect l="l" t="t" r="r" b="b"/>
              <a:pathLst>
                <a:path w="348" h="303" extrusionOk="0">
                  <a:moveTo>
                    <a:pt x="278" y="1"/>
                  </a:moveTo>
                  <a:cubicBezTo>
                    <a:pt x="255" y="24"/>
                    <a:pt x="255" y="47"/>
                    <a:pt x="255" y="70"/>
                  </a:cubicBezTo>
                  <a:cubicBezTo>
                    <a:pt x="232" y="94"/>
                    <a:pt x="232" y="94"/>
                    <a:pt x="209" y="117"/>
                  </a:cubicBezTo>
                  <a:cubicBezTo>
                    <a:pt x="185" y="94"/>
                    <a:pt x="139" y="70"/>
                    <a:pt x="93" y="70"/>
                  </a:cubicBezTo>
                  <a:cubicBezTo>
                    <a:pt x="93" y="94"/>
                    <a:pt x="70" y="117"/>
                    <a:pt x="70" y="163"/>
                  </a:cubicBezTo>
                  <a:cubicBezTo>
                    <a:pt x="0" y="209"/>
                    <a:pt x="0" y="209"/>
                    <a:pt x="0" y="279"/>
                  </a:cubicBezTo>
                  <a:cubicBezTo>
                    <a:pt x="0" y="302"/>
                    <a:pt x="23" y="302"/>
                    <a:pt x="23" y="302"/>
                  </a:cubicBezTo>
                  <a:cubicBezTo>
                    <a:pt x="139" y="233"/>
                    <a:pt x="255" y="163"/>
                    <a:pt x="348" y="24"/>
                  </a:cubicBezTo>
                  <a:cubicBezTo>
                    <a:pt x="324" y="24"/>
                    <a:pt x="301" y="24"/>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
            <p:cNvSpPr/>
            <p:nvPr/>
          </p:nvSpPr>
          <p:spPr>
            <a:xfrm rot="-1565306">
              <a:off x="-1453656" y="3677860"/>
              <a:ext cx="12419" cy="20580"/>
            </a:xfrm>
            <a:custGeom>
              <a:avLst/>
              <a:gdLst/>
              <a:ahLst/>
              <a:cxnLst/>
              <a:rect l="l" t="t" r="r" b="b"/>
              <a:pathLst>
                <a:path w="140" h="232" extrusionOk="0">
                  <a:moveTo>
                    <a:pt x="93" y="0"/>
                  </a:moveTo>
                  <a:cubicBezTo>
                    <a:pt x="46" y="0"/>
                    <a:pt x="23" y="23"/>
                    <a:pt x="0" y="23"/>
                  </a:cubicBezTo>
                  <a:cubicBezTo>
                    <a:pt x="0" y="70"/>
                    <a:pt x="0" y="116"/>
                    <a:pt x="0" y="162"/>
                  </a:cubicBezTo>
                  <a:cubicBezTo>
                    <a:pt x="0" y="185"/>
                    <a:pt x="23" y="185"/>
                    <a:pt x="23" y="232"/>
                  </a:cubicBezTo>
                  <a:cubicBezTo>
                    <a:pt x="93" y="162"/>
                    <a:pt x="139" y="139"/>
                    <a:pt x="139" y="46"/>
                  </a:cubicBezTo>
                  <a:lnTo>
                    <a:pt x="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
            <p:cNvSpPr/>
            <p:nvPr/>
          </p:nvSpPr>
          <p:spPr>
            <a:xfrm rot="-1565306">
              <a:off x="208600" y="1914365"/>
              <a:ext cx="20669" cy="22709"/>
            </a:xfrm>
            <a:custGeom>
              <a:avLst/>
              <a:gdLst/>
              <a:ahLst/>
              <a:cxnLst/>
              <a:rect l="l" t="t" r="r" b="b"/>
              <a:pathLst>
                <a:path w="233" h="256" extrusionOk="0">
                  <a:moveTo>
                    <a:pt x="186" y="1"/>
                  </a:moveTo>
                  <a:cubicBezTo>
                    <a:pt x="139" y="24"/>
                    <a:pt x="116" y="47"/>
                    <a:pt x="93" y="70"/>
                  </a:cubicBezTo>
                  <a:cubicBezTo>
                    <a:pt x="70" y="70"/>
                    <a:pt x="24" y="70"/>
                    <a:pt x="0" y="93"/>
                  </a:cubicBezTo>
                  <a:cubicBezTo>
                    <a:pt x="24" y="116"/>
                    <a:pt x="41" y="122"/>
                    <a:pt x="55" y="122"/>
                  </a:cubicBezTo>
                  <a:cubicBezTo>
                    <a:pt x="70" y="122"/>
                    <a:pt x="81" y="116"/>
                    <a:pt x="93" y="116"/>
                  </a:cubicBezTo>
                  <a:cubicBezTo>
                    <a:pt x="100" y="110"/>
                    <a:pt x="107" y="107"/>
                    <a:pt x="113" y="107"/>
                  </a:cubicBezTo>
                  <a:cubicBezTo>
                    <a:pt x="130" y="107"/>
                    <a:pt x="146" y="123"/>
                    <a:pt x="163" y="140"/>
                  </a:cubicBezTo>
                  <a:cubicBezTo>
                    <a:pt x="163" y="163"/>
                    <a:pt x="163" y="209"/>
                    <a:pt x="139" y="255"/>
                  </a:cubicBezTo>
                  <a:cubicBezTo>
                    <a:pt x="186" y="232"/>
                    <a:pt x="209" y="232"/>
                    <a:pt x="232" y="209"/>
                  </a:cubicBezTo>
                  <a:cubicBezTo>
                    <a:pt x="209" y="140"/>
                    <a:pt x="209" y="93"/>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
            <p:cNvSpPr/>
            <p:nvPr/>
          </p:nvSpPr>
          <p:spPr>
            <a:xfrm rot="-1565306">
              <a:off x="-1479189" y="3647879"/>
              <a:ext cx="24750" cy="10911"/>
            </a:xfrm>
            <a:custGeom>
              <a:avLst/>
              <a:gdLst/>
              <a:ahLst/>
              <a:cxnLst/>
              <a:rect l="l" t="t" r="r" b="b"/>
              <a:pathLst>
                <a:path w="279" h="123" extrusionOk="0">
                  <a:moveTo>
                    <a:pt x="47" y="0"/>
                  </a:moveTo>
                  <a:cubicBezTo>
                    <a:pt x="47" y="46"/>
                    <a:pt x="0" y="93"/>
                    <a:pt x="24" y="116"/>
                  </a:cubicBezTo>
                  <a:cubicBezTo>
                    <a:pt x="32" y="120"/>
                    <a:pt x="40" y="122"/>
                    <a:pt x="48" y="122"/>
                  </a:cubicBezTo>
                  <a:cubicBezTo>
                    <a:pt x="80" y="122"/>
                    <a:pt x="102" y="88"/>
                    <a:pt x="139" y="70"/>
                  </a:cubicBezTo>
                  <a:cubicBezTo>
                    <a:pt x="163" y="93"/>
                    <a:pt x="209" y="93"/>
                    <a:pt x="232" y="93"/>
                  </a:cubicBezTo>
                  <a:cubicBezTo>
                    <a:pt x="255" y="93"/>
                    <a:pt x="255" y="93"/>
                    <a:pt x="279" y="70"/>
                  </a:cubicBezTo>
                  <a:cubicBezTo>
                    <a:pt x="209" y="46"/>
                    <a:pt x="116" y="23"/>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
            <p:cNvSpPr/>
            <p:nvPr/>
          </p:nvSpPr>
          <p:spPr>
            <a:xfrm rot="-1565306">
              <a:off x="-539040" y="1993975"/>
              <a:ext cx="20580" cy="16588"/>
            </a:xfrm>
            <a:custGeom>
              <a:avLst/>
              <a:gdLst/>
              <a:ahLst/>
              <a:cxnLst/>
              <a:rect l="l" t="t" r="r" b="b"/>
              <a:pathLst>
                <a:path w="232" h="187" extrusionOk="0">
                  <a:moveTo>
                    <a:pt x="162" y="1"/>
                  </a:moveTo>
                  <a:cubicBezTo>
                    <a:pt x="139" y="1"/>
                    <a:pt x="116" y="1"/>
                    <a:pt x="116" y="24"/>
                  </a:cubicBezTo>
                  <a:cubicBezTo>
                    <a:pt x="93" y="47"/>
                    <a:pt x="93" y="70"/>
                    <a:pt x="70" y="93"/>
                  </a:cubicBezTo>
                  <a:cubicBezTo>
                    <a:pt x="0" y="140"/>
                    <a:pt x="0" y="140"/>
                    <a:pt x="0" y="186"/>
                  </a:cubicBezTo>
                  <a:cubicBezTo>
                    <a:pt x="47" y="186"/>
                    <a:pt x="70" y="140"/>
                    <a:pt x="93" y="140"/>
                  </a:cubicBezTo>
                  <a:cubicBezTo>
                    <a:pt x="139" y="116"/>
                    <a:pt x="162" y="93"/>
                    <a:pt x="209" y="93"/>
                  </a:cubicBezTo>
                  <a:cubicBezTo>
                    <a:pt x="209" y="70"/>
                    <a:pt x="232" y="24"/>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
            <p:cNvSpPr/>
            <p:nvPr/>
          </p:nvSpPr>
          <p:spPr>
            <a:xfrm rot="-1565306">
              <a:off x="-319538" y="1885948"/>
              <a:ext cx="22709" cy="16056"/>
            </a:xfrm>
            <a:custGeom>
              <a:avLst/>
              <a:gdLst/>
              <a:ahLst/>
              <a:cxnLst/>
              <a:rect l="l" t="t" r="r" b="b"/>
              <a:pathLst>
                <a:path w="256" h="181" extrusionOk="0">
                  <a:moveTo>
                    <a:pt x="162" y="1"/>
                  </a:moveTo>
                  <a:cubicBezTo>
                    <a:pt x="93" y="1"/>
                    <a:pt x="70" y="93"/>
                    <a:pt x="0" y="116"/>
                  </a:cubicBezTo>
                  <a:cubicBezTo>
                    <a:pt x="23" y="140"/>
                    <a:pt x="23" y="140"/>
                    <a:pt x="23" y="163"/>
                  </a:cubicBezTo>
                  <a:cubicBezTo>
                    <a:pt x="63" y="143"/>
                    <a:pt x="86" y="89"/>
                    <a:pt x="121" y="89"/>
                  </a:cubicBezTo>
                  <a:cubicBezTo>
                    <a:pt x="127" y="89"/>
                    <a:pt x="133" y="90"/>
                    <a:pt x="139" y="93"/>
                  </a:cubicBezTo>
                  <a:cubicBezTo>
                    <a:pt x="162" y="116"/>
                    <a:pt x="186" y="140"/>
                    <a:pt x="186" y="163"/>
                  </a:cubicBezTo>
                  <a:cubicBezTo>
                    <a:pt x="197" y="174"/>
                    <a:pt x="209" y="180"/>
                    <a:pt x="220" y="180"/>
                  </a:cubicBezTo>
                  <a:cubicBezTo>
                    <a:pt x="232" y="180"/>
                    <a:pt x="243" y="174"/>
                    <a:pt x="255" y="163"/>
                  </a:cubicBezTo>
                  <a:cubicBezTo>
                    <a:pt x="232" y="116"/>
                    <a:pt x="186" y="47"/>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
            <p:cNvSpPr/>
            <p:nvPr/>
          </p:nvSpPr>
          <p:spPr>
            <a:xfrm rot="-1565306">
              <a:off x="-710233" y="1987253"/>
              <a:ext cx="24750" cy="12419"/>
            </a:xfrm>
            <a:custGeom>
              <a:avLst/>
              <a:gdLst/>
              <a:ahLst/>
              <a:cxnLst/>
              <a:rect l="l" t="t" r="r" b="b"/>
              <a:pathLst>
                <a:path w="279" h="140" extrusionOk="0">
                  <a:moveTo>
                    <a:pt x="70" y="1"/>
                  </a:moveTo>
                  <a:cubicBezTo>
                    <a:pt x="47" y="47"/>
                    <a:pt x="24" y="70"/>
                    <a:pt x="0" y="93"/>
                  </a:cubicBezTo>
                  <a:cubicBezTo>
                    <a:pt x="24" y="117"/>
                    <a:pt x="47" y="117"/>
                    <a:pt x="70" y="140"/>
                  </a:cubicBezTo>
                  <a:cubicBezTo>
                    <a:pt x="116" y="93"/>
                    <a:pt x="209" y="93"/>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
            <p:cNvSpPr/>
            <p:nvPr/>
          </p:nvSpPr>
          <p:spPr>
            <a:xfrm rot="-1565306">
              <a:off x="286683" y="3170348"/>
              <a:ext cx="24750" cy="16588"/>
            </a:xfrm>
            <a:custGeom>
              <a:avLst/>
              <a:gdLst/>
              <a:ahLst/>
              <a:cxnLst/>
              <a:rect l="l" t="t" r="r" b="b"/>
              <a:pathLst>
                <a:path w="279" h="187" extrusionOk="0">
                  <a:moveTo>
                    <a:pt x="93" y="1"/>
                  </a:moveTo>
                  <a:cubicBezTo>
                    <a:pt x="93" y="1"/>
                    <a:pt x="70" y="24"/>
                    <a:pt x="70" y="24"/>
                  </a:cubicBezTo>
                  <a:cubicBezTo>
                    <a:pt x="70" y="47"/>
                    <a:pt x="93" y="93"/>
                    <a:pt x="93" y="117"/>
                  </a:cubicBezTo>
                  <a:cubicBezTo>
                    <a:pt x="70" y="140"/>
                    <a:pt x="0" y="117"/>
                    <a:pt x="24" y="186"/>
                  </a:cubicBezTo>
                  <a:cubicBezTo>
                    <a:pt x="116" y="163"/>
                    <a:pt x="186" y="93"/>
                    <a:pt x="278" y="24"/>
                  </a:cubicBezTo>
                  <a:lnTo>
                    <a:pt x="186" y="24"/>
                  </a:lnTo>
                  <a:cubicBezTo>
                    <a:pt x="167" y="33"/>
                    <a:pt x="151" y="39"/>
                    <a:pt x="138" y="39"/>
                  </a:cubicBezTo>
                  <a:cubicBezTo>
                    <a:pt x="120" y="39"/>
                    <a:pt x="107" y="28"/>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
            <p:cNvSpPr/>
            <p:nvPr/>
          </p:nvSpPr>
          <p:spPr>
            <a:xfrm rot="-1565306">
              <a:off x="-1462465" y="3662456"/>
              <a:ext cx="16500" cy="14459"/>
            </a:xfrm>
            <a:custGeom>
              <a:avLst/>
              <a:gdLst/>
              <a:ahLst/>
              <a:cxnLst/>
              <a:rect l="l" t="t" r="r" b="b"/>
              <a:pathLst>
                <a:path w="186" h="163" extrusionOk="0">
                  <a:moveTo>
                    <a:pt x="116" y="1"/>
                  </a:moveTo>
                  <a:cubicBezTo>
                    <a:pt x="46" y="1"/>
                    <a:pt x="23" y="47"/>
                    <a:pt x="0" y="116"/>
                  </a:cubicBezTo>
                  <a:cubicBezTo>
                    <a:pt x="46" y="116"/>
                    <a:pt x="93" y="140"/>
                    <a:pt x="116" y="163"/>
                  </a:cubicBezTo>
                  <a:cubicBezTo>
                    <a:pt x="162" y="116"/>
                    <a:pt x="186" y="70"/>
                    <a:pt x="162" y="24"/>
                  </a:cubicBezTo>
                  <a:cubicBezTo>
                    <a:pt x="139" y="1"/>
                    <a:pt x="139"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
            <p:cNvSpPr/>
            <p:nvPr/>
          </p:nvSpPr>
          <p:spPr>
            <a:xfrm rot="-1565306">
              <a:off x="644302" y="2356611"/>
              <a:ext cx="14459" cy="12419"/>
            </a:xfrm>
            <a:custGeom>
              <a:avLst/>
              <a:gdLst/>
              <a:ahLst/>
              <a:cxnLst/>
              <a:rect l="l" t="t" r="r" b="b"/>
              <a:pathLst>
                <a:path w="163" h="140" extrusionOk="0">
                  <a:moveTo>
                    <a:pt x="163" y="1"/>
                  </a:moveTo>
                  <a:cubicBezTo>
                    <a:pt x="93" y="1"/>
                    <a:pt x="47" y="1"/>
                    <a:pt x="0" y="47"/>
                  </a:cubicBezTo>
                  <a:cubicBezTo>
                    <a:pt x="0" y="70"/>
                    <a:pt x="0" y="93"/>
                    <a:pt x="0" y="93"/>
                  </a:cubicBezTo>
                  <a:cubicBezTo>
                    <a:pt x="0" y="116"/>
                    <a:pt x="24" y="116"/>
                    <a:pt x="47" y="140"/>
                  </a:cubicBezTo>
                  <a:cubicBezTo>
                    <a:pt x="93" y="93"/>
                    <a:pt x="139" y="70"/>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
            <p:cNvSpPr/>
            <p:nvPr/>
          </p:nvSpPr>
          <p:spPr>
            <a:xfrm rot="-1565306">
              <a:off x="-1534441" y="3642833"/>
              <a:ext cx="22709" cy="10822"/>
            </a:xfrm>
            <a:custGeom>
              <a:avLst/>
              <a:gdLst/>
              <a:ahLst/>
              <a:cxnLst/>
              <a:rect l="l" t="t" r="r" b="b"/>
              <a:pathLst>
                <a:path w="256" h="122" extrusionOk="0">
                  <a:moveTo>
                    <a:pt x="23" y="1"/>
                  </a:moveTo>
                  <a:cubicBezTo>
                    <a:pt x="18" y="1"/>
                    <a:pt x="10" y="2"/>
                    <a:pt x="0" y="6"/>
                  </a:cubicBezTo>
                  <a:cubicBezTo>
                    <a:pt x="0" y="29"/>
                    <a:pt x="0" y="75"/>
                    <a:pt x="0" y="98"/>
                  </a:cubicBezTo>
                  <a:cubicBezTo>
                    <a:pt x="93" y="121"/>
                    <a:pt x="163" y="121"/>
                    <a:pt x="255" y="121"/>
                  </a:cubicBezTo>
                  <a:cubicBezTo>
                    <a:pt x="209" y="98"/>
                    <a:pt x="186" y="75"/>
                    <a:pt x="186" y="52"/>
                  </a:cubicBezTo>
                  <a:cubicBezTo>
                    <a:pt x="139" y="52"/>
                    <a:pt x="93" y="75"/>
                    <a:pt x="47" y="75"/>
                  </a:cubicBezTo>
                  <a:cubicBezTo>
                    <a:pt x="27" y="55"/>
                    <a:pt x="5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
            <p:cNvSpPr/>
            <p:nvPr/>
          </p:nvSpPr>
          <p:spPr>
            <a:xfrm rot="-1565306">
              <a:off x="240845" y="3196346"/>
              <a:ext cx="18629" cy="12774"/>
            </a:xfrm>
            <a:custGeom>
              <a:avLst/>
              <a:gdLst/>
              <a:ahLst/>
              <a:cxnLst/>
              <a:rect l="l" t="t" r="r" b="b"/>
              <a:pathLst>
                <a:path w="210" h="144" extrusionOk="0">
                  <a:moveTo>
                    <a:pt x="163" y="1"/>
                  </a:moveTo>
                  <a:cubicBezTo>
                    <a:pt x="140" y="24"/>
                    <a:pt x="117" y="47"/>
                    <a:pt x="94" y="70"/>
                  </a:cubicBezTo>
                  <a:cubicBezTo>
                    <a:pt x="70" y="47"/>
                    <a:pt x="47" y="47"/>
                    <a:pt x="24" y="47"/>
                  </a:cubicBezTo>
                  <a:cubicBezTo>
                    <a:pt x="24" y="70"/>
                    <a:pt x="24" y="117"/>
                    <a:pt x="1" y="140"/>
                  </a:cubicBezTo>
                  <a:cubicBezTo>
                    <a:pt x="11" y="142"/>
                    <a:pt x="20" y="144"/>
                    <a:pt x="29" y="144"/>
                  </a:cubicBezTo>
                  <a:cubicBezTo>
                    <a:pt x="100" y="144"/>
                    <a:pt x="127" y="68"/>
                    <a:pt x="210" y="47"/>
                  </a:cubicBezTo>
                  <a:cubicBezTo>
                    <a:pt x="186" y="24"/>
                    <a:pt x="186" y="24"/>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
            <p:cNvSpPr/>
            <p:nvPr/>
          </p:nvSpPr>
          <p:spPr>
            <a:xfrm rot="-1565306">
              <a:off x="-1495005" y="3636333"/>
              <a:ext cx="18629" cy="8339"/>
            </a:xfrm>
            <a:custGeom>
              <a:avLst/>
              <a:gdLst/>
              <a:ahLst/>
              <a:cxnLst/>
              <a:rect l="l" t="t" r="r" b="b"/>
              <a:pathLst>
                <a:path w="210" h="94" extrusionOk="0">
                  <a:moveTo>
                    <a:pt x="209" y="0"/>
                  </a:moveTo>
                  <a:cubicBezTo>
                    <a:pt x="117" y="24"/>
                    <a:pt x="47" y="47"/>
                    <a:pt x="1" y="47"/>
                  </a:cubicBezTo>
                  <a:cubicBezTo>
                    <a:pt x="47" y="70"/>
                    <a:pt x="117" y="93"/>
                    <a:pt x="163" y="93"/>
                  </a:cubicBezTo>
                  <a:cubicBezTo>
                    <a:pt x="186" y="93"/>
                    <a:pt x="186" y="70"/>
                    <a:pt x="209" y="70"/>
                  </a:cubicBezTo>
                  <a:cubicBezTo>
                    <a:pt x="209" y="47"/>
                    <a:pt x="209" y="47"/>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
            <p:cNvSpPr/>
            <p:nvPr/>
          </p:nvSpPr>
          <p:spPr>
            <a:xfrm rot="-1565306">
              <a:off x="-1523288" y="3622864"/>
              <a:ext cx="10379" cy="15258"/>
            </a:xfrm>
            <a:custGeom>
              <a:avLst/>
              <a:gdLst/>
              <a:ahLst/>
              <a:cxnLst/>
              <a:rect l="l" t="t" r="r" b="b"/>
              <a:pathLst>
                <a:path w="117" h="172" extrusionOk="0">
                  <a:moveTo>
                    <a:pt x="70" y="0"/>
                  </a:moveTo>
                  <a:cubicBezTo>
                    <a:pt x="1" y="23"/>
                    <a:pt x="24" y="93"/>
                    <a:pt x="1" y="162"/>
                  </a:cubicBezTo>
                  <a:cubicBezTo>
                    <a:pt x="20" y="169"/>
                    <a:pt x="35" y="172"/>
                    <a:pt x="48" y="172"/>
                  </a:cubicBezTo>
                  <a:cubicBezTo>
                    <a:pt x="83" y="172"/>
                    <a:pt x="100" y="150"/>
                    <a:pt x="117" y="116"/>
                  </a:cubicBezTo>
                  <a:cubicBezTo>
                    <a:pt x="94" y="70"/>
                    <a:pt x="94"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
            <p:cNvSpPr/>
            <p:nvPr/>
          </p:nvSpPr>
          <p:spPr>
            <a:xfrm rot="-1565306">
              <a:off x="-292865" y="1903011"/>
              <a:ext cx="12419" cy="18629"/>
            </a:xfrm>
            <a:custGeom>
              <a:avLst/>
              <a:gdLst/>
              <a:ahLst/>
              <a:cxnLst/>
              <a:rect l="l" t="t" r="r" b="b"/>
              <a:pathLst>
                <a:path w="140" h="210" extrusionOk="0">
                  <a:moveTo>
                    <a:pt x="24" y="1"/>
                  </a:moveTo>
                  <a:cubicBezTo>
                    <a:pt x="1" y="1"/>
                    <a:pt x="1" y="24"/>
                    <a:pt x="1" y="24"/>
                  </a:cubicBezTo>
                  <a:cubicBezTo>
                    <a:pt x="24" y="70"/>
                    <a:pt x="47" y="117"/>
                    <a:pt x="93" y="209"/>
                  </a:cubicBezTo>
                  <a:cubicBezTo>
                    <a:pt x="116" y="140"/>
                    <a:pt x="140" y="117"/>
                    <a:pt x="140" y="93"/>
                  </a:cubicBezTo>
                  <a:cubicBezTo>
                    <a:pt x="116" y="93"/>
                    <a:pt x="93" y="70"/>
                    <a:pt x="70" y="47"/>
                  </a:cubicBezTo>
                  <a:cubicBezTo>
                    <a:pt x="47" y="47"/>
                    <a:pt x="24"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
            <p:cNvSpPr/>
            <p:nvPr/>
          </p:nvSpPr>
          <p:spPr>
            <a:xfrm rot="-1565306">
              <a:off x="-92362" y="1818888"/>
              <a:ext cx="8250" cy="6298"/>
            </a:xfrm>
            <a:custGeom>
              <a:avLst/>
              <a:gdLst/>
              <a:ahLst/>
              <a:cxnLst/>
              <a:rect l="l" t="t" r="r" b="b"/>
              <a:pathLst>
                <a:path w="93" h="71" extrusionOk="0">
                  <a:moveTo>
                    <a:pt x="93" y="1"/>
                  </a:moveTo>
                  <a:cubicBezTo>
                    <a:pt x="0" y="1"/>
                    <a:pt x="0" y="1"/>
                    <a:pt x="0" y="70"/>
                  </a:cubicBezTo>
                  <a:cubicBezTo>
                    <a:pt x="93" y="70"/>
                    <a:pt x="93" y="70"/>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
            <p:cNvSpPr/>
            <p:nvPr/>
          </p:nvSpPr>
          <p:spPr>
            <a:xfrm rot="-1565306">
              <a:off x="-1483340" y="2206184"/>
              <a:ext cx="14459" cy="18540"/>
            </a:xfrm>
            <a:custGeom>
              <a:avLst/>
              <a:gdLst/>
              <a:ahLst/>
              <a:cxnLst/>
              <a:rect l="l" t="t" r="r" b="b"/>
              <a:pathLst>
                <a:path w="163" h="209" extrusionOk="0">
                  <a:moveTo>
                    <a:pt x="46" y="0"/>
                  </a:moveTo>
                  <a:cubicBezTo>
                    <a:pt x="23" y="24"/>
                    <a:pt x="23" y="24"/>
                    <a:pt x="0" y="47"/>
                  </a:cubicBezTo>
                  <a:cubicBezTo>
                    <a:pt x="46" y="93"/>
                    <a:pt x="93" y="139"/>
                    <a:pt x="139" y="209"/>
                  </a:cubicBezTo>
                  <a:cubicBezTo>
                    <a:pt x="139" y="186"/>
                    <a:pt x="162" y="186"/>
                    <a:pt x="162" y="186"/>
                  </a:cubicBezTo>
                  <a:cubicBezTo>
                    <a:pt x="139" y="139"/>
                    <a:pt x="116" y="116"/>
                    <a:pt x="93" y="93"/>
                  </a:cubicBezTo>
                  <a:cubicBezTo>
                    <a:pt x="93" y="70"/>
                    <a:pt x="70" y="47"/>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
            <p:cNvSpPr/>
            <p:nvPr/>
          </p:nvSpPr>
          <p:spPr>
            <a:xfrm rot="-1565306">
              <a:off x="-1297445" y="2125789"/>
              <a:ext cx="16500" cy="12685"/>
            </a:xfrm>
            <a:custGeom>
              <a:avLst/>
              <a:gdLst/>
              <a:ahLst/>
              <a:cxnLst/>
              <a:rect l="l" t="t" r="r" b="b"/>
              <a:pathLst>
                <a:path w="186" h="143" extrusionOk="0">
                  <a:moveTo>
                    <a:pt x="116" y="0"/>
                  </a:moveTo>
                  <a:cubicBezTo>
                    <a:pt x="116" y="47"/>
                    <a:pt x="24" y="70"/>
                    <a:pt x="0" y="139"/>
                  </a:cubicBezTo>
                  <a:cubicBezTo>
                    <a:pt x="8" y="142"/>
                    <a:pt x="15" y="143"/>
                    <a:pt x="22" y="143"/>
                  </a:cubicBezTo>
                  <a:cubicBezTo>
                    <a:pt x="75" y="143"/>
                    <a:pt x="98" y="70"/>
                    <a:pt x="139" y="70"/>
                  </a:cubicBezTo>
                  <a:lnTo>
                    <a:pt x="186" y="93"/>
                  </a:lnTo>
                  <a:cubicBezTo>
                    <a:pt x="186" y="47"/>
                    <a:pt x="186" y="23"/>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
            <p:cNvSpPr/>
            <p:nvPr/>
          </p:nvSpPr>
          <p:spPr>
            <a:xfrm rot="-1565306">
              <a:off x="637337" y="2373559"/>
              <a:ext cx="10379" cy="7097"/>
            </a:xfrm>
            <a:custGeom>
              <a:avLst/>
              <a:gdLst/>
              <a:ahLst/>
              <a:cxnLst/>
              <a:rect l="l" t="t" r="r" b="b"/>
              <a:pathLst>
                <a:path w="117" h="80" extrusionOk="0">
                  <a:moveTo>
                    <a:pt x="69" y="1"/>
                  </a:moveTo>
                  <a:cubicBezTo>
                    <a:pt x="61" y="1"/>
                    <a:pt x="53" y="3"/>
                    <a:pt x="47" y="10"/>
                  </a:cubicBezTo>
                  <a:cubicBezTo>
                    <a:pt x="0" y="33"/>
                    <a:pt x="0" y="56"/>
                    <a:pt x="23" y="79"/>
                  </a:cubicBezTo>
                  <a:cubicBezTo>
                    <a:pt x="70" y="79"/>
                    <a:pt x="93" y="79"/>
                    <a:pt x="116" y="56"/>
                  </a:cubicBezTo>
                  <a:cubicBezTo>
                    <a:pt x="116" y="22"/>
                    <a:pt x="91"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
            <p:cNvSpPr/>
            <p:nvPr/>
          </p:nvSpPr>
          <p:spPr>
            <a:xfrm rot="-1565306">
              <a:off x="644266" y="2391785"/>
              <a:ext cx="10290" cy="8250"/>
            </a:xfrm>
            <a:custGeom>
              <a:avLst/>
              <a:gdLst/>
              <a:ahLst/>
              <a:cxnLst/>
              <a:rect l="l" t="t" r="r" b="b"/>
              <a:pathLst>
                <a:path w="116" h="93" extrusionOk="0">
                  <a:moveTo>
                    <a:pt x="93" y="0"/>
                  </a:moveTo>
                  <a:cubicBezTo>
                    <a:pt x="46" y="0"/>
                    <a:pt x="23" y="23"/>
                    <a:pt x="0" y="23"/>
                  </a:cubicBezTo>
                  <a:cubicBezTo>
                    <a:pt x="0" y="47"/>
                    <a:pt x="23" y="70"/>
                    <a:pt x="23" y="93"/>
                  </a:cubicBezTo>
                  <a:cubicBezTo>
                    <a:pt x="46" y="93"/>
                    <a:pt x="93" y="70"/>
                    <a:pt x="116" y="47"/>
                  </a:cubicBezTo>
                  <a:cubicBezTo>
                    <a:pt x="116" y="23"/>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
            <p:cNvSpPr/>
            <p:nvPr/>
          </p:nvSpPr>
          <p:spPr>
            <a:xfrm rot="-1565306">
              <a:off x="-1475138" y="3676842"/>
              <a:ext cx="10379" cy="10379"/>
            </a:xfrm>
            <a:custGeom>
              <a:avLst/>
              <a:gdLst/>
              <a:ahLst/>
              <a:cxnLst/>
              <a:rect l="l" t="t" r="r" b="b"/>
              <a:pathLst>
                <a:path w="117" h="117" extrusionOk="0">
                  <a:moveTo>
                    <a:pt x="93" y="0"/>
                  </a:moveTo>
                  <a:cubicBezTo>
                    <a:pt x="70" y="23"/>
                    <a:pt x="47" y="70"/>
                    <a:pt x="1" y="116"/>
                  </a:cubicBezTo>
                  <a:lnTo>
                    <a:pt x="93" y="116"/>
                  </a:lnTo>
                  <a:cubicBezTo>
                    <a:pt x="93" y="93"/>
                    <a:pt x="93" y="70"/>
                    <a:pt x="117" y="46"/>
                  </a:cubicBezTo>
                  <a:cubicBezTo>
                    <a:pt x="117" y="23"/>
                    <a:pt x="117"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
            <p:cNvSpPr/>
            <p:nvPr/>
          </p:nvSpPr>
          <p:spPr>
            <a:xfrm rot="-1565306">
              <a:off x="-298501" y="4055273"/>
              <a:ext cx="10379" cy="11177"/>
            </a:xfrm>
            <a:custGeom>
              <a:avLst/>
              <a:gdLst/>
              <a:ahLst/>
              <a:cxnLst/>
              <a:rect l="l" t="t" r="r" b="b"/>
              <a:pathLst>
                <a:path w="117" h="126" extrusionOk="0">
                  <a:moveTo>
                    <a:pt x="1" y="0"/>
                  </a:moveTo>
                  <a:cubicBezTo>
                    <a:pt x="1" y="47"/>
                    <a:pt x="1" y="93"/>
                    <a:pt x="24" y="116"/>
                  </a:cubicBezTo>
                  <a:cubicBezTo>
                    <a:pt x="37" y="123"/>
                    <a:pt x="49" y="126"/>
                    <a:pt x="59" y="126"/>
                  </a:cubicBezTo>
                  <a:cubicBezTo>
                    <a:pt x="84" y="126"/>
                    <a:pt x="100" y="109"/>
                    <a:pt x="116" y="93"/>
                  </a:cubicBezTo>
                  <a:cubicBezTo>
                    <a:pt x="93" y="70"/>
                    <a:pt x="70" y="70"/>
                    <a:pt x="47" y="70"/>
                  </a:cubicBezTo>
                  <a:cubicBezTo>
                    <a:pt x="24" y="47"/>
                    <a:pt x="24" y="2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
            <p:cNvSpPr/>
            <p:nvPr/>
          </p:nvSpPr>
          <p:spPr>
            <a:xfrm rot="-1565306">
              <a:off x="-309006" y="4038072"/>
              <a:ext cx="8339" cy="12419"/>
            </a:xfrm>
            <a:custGeom>
              <a:avLst/>
              <a:gdLst/>
              <a:ahLst/>
              <a:cxnLst/>
              <a:rect l="l" t="t" r="r" b="b"/>
              <a:pathLst>
                <a:path w="94" h="140" extrusionOk="0">
                  <a:moveTo>
                    <a:pt x="47" y="0"/>
                  </a:moveTo>
                  <a:cubicBezTo>
                    <a:pt x="47" y="0"/>
                    <a:pt x="24" y="0"/>
                    <a:pt x="0" y="24"/>
                  </a:cubicBezTo>
                  <a:cubicBezTo>
                    <a:pt x="24" y="47"/>
                    <a:pt x="47" y="93"/>
                    <a:pt x="70" y="139"/>
                  </a:cubicBezTo>
                  <a:cubicBezTo>
                    <a:pt x="70" y="116"/>
                    <a:pt x="93" y="116"/>
                    <a:pt x="93" y="116"/>
                  </a:cubicBezTo>
                  <a:cubicBezTo>
                    <a:pt x="70" y="93"/>
                    <a:pt x="70" y="4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
            <p:cNvSpPr/>
            <p:nvPr/>
          </p:nvSpPr>
          <p:spPr>
            <a:xfrm rot="-1565306">
              <a:off x="-1559293" y="3638208"/>
              <a:ext cx="8339" cy="6210"/>
            </a:xfrm>
            <a:custGeom>
              <a:avLst/>
              <a:gdLst/>
              <a:ahLst/>
              <a:cxnLst/>
              <a:rect l="l" t="t" r="r" b="b"/>
              <a:pathLst>
                <a:path w="94" h="70" extrusionOk="0">
                  <a:moveTo>
                    <a:pt x="94" y="0"/>
                  </a:moveTo>
                  <a:cubicBezTo>
                    <a:pt x="1" y="46"/>
                    <a:pt x="1" y="46"/>
                    <a:pt x="1" y="70"/>
                  </a:cubicBezTo>
                  <a:lnTo>
                    <a:pt x="94" y="70"/>
                  </a:lnTo>
                  <a:cubicBezTo>
                    <a:pt x="94" y="46"/>
                    <a:pt x="94" y="46"/>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
            <p:cNvSpPr/>
            <p:nvPr/>
          </p:nvSpPr>
          <p:spPr>
            <a:xfrm rot="-1565306">
              <a:off x="654962" y="2372681"/>
              <a:ext cx="10379" cy="6210"/>
            </a:xfrm>
            <a:custGeom>
              <a:avLst/>
              <a:gdLst/>
              <a:ahLst/>
              <a:cxnLst/>
              <a:rect l="l" t="t" r="r" b="b"/>
              <a:pathLst>
                <a:path w="117" h="70" extrusionOk="0">
                  <a:moveTo>
                    <a:pt x="93" y="0"/>
                  </a:moveTo>
                  <a:cubicBezTo>
                    <a:pt x="47" y="23"/>
                    <a:pt x="24" y="47"/>
                    <a:pt x="1" y="70"/>
                  </a:cubicBezTo>
                  <a:lnTo>
                    <a:pt x="117" y="70"/>
                  </a:lnTo>
                  <a:cubicBezTo>
                    <a:pt x="93" y="47"/>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
            <p:cNvSpPr/>
            <p:nvPr/>
          </p:nvSpPr>
          <p:spPr>
            <a:xfrm rot="-1565306">
              <a:off x="-773574" y="2031140"/>
              <a:ext cx="8250" cy="6210"/>
            </a:xfrm>
            <a:custGeom>
              <a:avLst/>
              <a:gdLst/>
              <a:ahLst/>
              <a:cxnLst/>
              <a:rect l="l" t="t" r="r" b="b"/>
              <a:pathLst>
                <a:path w="93" h="70" extrusionOk="0">
                  <a:moveTo>
                    <a:pt x="0" y="0"/>
                  </a:moveTo>
                  <a:cubicBezTo>
                    <a:pt x="0" y="24"/>
                    <a:pt x="0" y="47"/>
                    <a:pt x="0" y="47"/>
                  </a:cubicBezTo>
                  <a:cubicBezTo>
                    <a:pt x="23" y="70"/>
                    <a:pt x="23" y="70"/>
                    <a:pt x="47" y="70"/>
                  </a:cubicBezTo>
                  <a:cubicBezTo>
                    <a:pt x="47" y="70"/>
                    <a:pt x="70" y="70"/>
                    <a:pt x="93" y="47"/>
                  </a:cubicBezTo>
                  <a:cubicBezTo>
                    <a:pt x="70" y="0"/>
                    <a:pt x="4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
            <p:cNvSpPr/>
            <p:nvPr/>
          </p:nvSpPr>
          <p:spPr>
            <a:xfrm rot="-1565306">
              <a:off x="299634" y="3141871"/>
              <a:ext cx="10379" cy="8339"/>
            </a:xfrm>
            <a:custGeom>
              <a:avLst/>
              <a:gdLst/>
              <a:ahLst/>
              <a:cxnLst/>
              <a:rect l="l" t="t" r="r" b="b"/>
              <a:pathLst>
                <a:path w="117" h="94" extrusionOk="0">
                  <a:moveTo>
                    <a:pt x="93" y="1"/>
                  </a:moveTo>
                  <a:cubicBezTo>
                    <a:pt x="70" y="24"/>
                    <a:pt x="70" y="24"/>
                    <a:pt x="47" y="47"/>
                  </a:cubicBezTo>
                  <a:cubicBezTo>
                    <a:pt x="24" y="47"/>
                    <a:pt x="1" y="47"/>
                    <a:pt x="1" y="93"/>
                  </a:cubicBezTo>
                  <a:lnTo>
                    <a:pt x="117" y="93"/>
                  </a:lnTo>
                  <a:cubicBezTo>
                    <a:pt x="117" y="70"/>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
            <p:cNvSpPr/>
            <p:nvPr/>
          </p:nvSpPr>
          <p:spPr>
            <a:xfrm rot="-1565306">
              <a:off x="-1725356" y="3335551"/>
              <a:ext cx="6210" cy="8339"/>
            </a:xfrm>
            <a:custGeom>
              <a:avLst/>
              <a:gdLst/>
              <a:ahLst/>
              <a:cxnLst/>
              <a:rect l="l" t="t" r="r" b="b"/>
              <a:pathLst>
                <a:path w="70" h="94" extrusionOk="0">
                  <a:moveTo>
                    <a:pt x="47" y="1"/>
                  </a:moveTo>
                  <a:cubicBezTo>
                    <a:pt x="24" y="24"/>
                    <a:pt x="24" y="24"/>
                    <a:pt x="0" y="24"/>
                  </a:cubicBezTo>
                  <a:cubicBezTo>
                    <a:pt x="0" y="47"/>
                    <a:pt x="0" y="70"/>
                    <a:pt x="0" y="93"/>
                  </a:cubicBezTo>
                  <a:cubicBezTo>
                    <a:pt x="70" y="70"/>
                    <a:pt x="70" y="47"/>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
            <p:cNvSpPr/>
            <p:nvPr/>
          </p:nvSpPr>
          <p:spPr>
            <a:xfrm rot="-1565306">
              <a:off x="236643" y="1934246"/>
              <a:ext cx="10290" cy="6298"/>
            </a:xfrm>
            <a:custGeom>
              <a:avLst/>
              <a:gdLst/>
              <a:ahLst/>
              <a:cxnLst/>
              <a:rect l="l" t="t" r="r" b="b"/>
              <a:pathLst>
                <a:path w="116" h="71" extrusionOk="0">
                  <a:moveTo>
                    <a:pt x="0" y="1"/>
                  </a:moveTo>
                  <a:lnTo>
                    <a:pt x="0" y="1"/>
                  </a:lnTo>
                  <a:cubicBezTo>
                    <a:pt x="23" y="24"/>
                    <a:pt x="23" y="47"/>
                    <a:pt x="23" y="70"/>
                  </a:cubicBezTo>
                  <a:cubicBezTo>
                    <a:pt x="46" y="70"/>
                    <a:pt x="70" y="47"/>
                    <a:pt x="93" y="47"/>
                  </a:cubicBezTo>
                  <a:cubicBezTo>
                    <a:pt x="116" y="47"/>
                    <a:pt x="116" y="47"/>
                    <a:pt x="116" y="24"/>
                  </a:cubicBezTo>
                  <a:cubicBezTo>
                    <a:pt x="70" y="24"/>
                    <a:pt x="4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
            <p:cNvSpPr/>
            <p:nvPr/>
          </p:nvSpPr>
          <p:spPr>
            <a:xfrm rot="-1565306">
              <a:off x="758806" y="2555942"/>
              <a:ext cx="8339" cy="8250"/>
            </a:xfrm>
            <a:custGeom>
              <a:avLst/>
              <a:gdLst/>
              <a:ahLst/>
              <a:cxnLst/>
              <a:rect l="l" t="t" r="r" b="b"/>
              <a:pathLst>
                <a:path w="94" h="93" extrusionOk="0">
                  <a:moveTo>
                    <a:pt x="93" y="0"/>
                  </a:moveTo>
                  <a:cubicBezTo>
                    <a:pt x="47" y="23"/>
                    <a:pt x="24" y="46"/>
                    <a:pt x="1" y="70"/>
                  </a:cubicBezTo>
                  <a:cubicBezTo>
                    <a:pt x="1" y="93"/>
                    <a:pt x="1" y="93"/>
                    <a:pt x="24" y="93"/>
                  </a:cubicBezTo>
                  <a:cubicBezTo>
                    <a:pt x="47" y="93"/>
                    <a:pt x="70" y="70"/>
                    <a:pt x="93" y="46"/>
                  </a:cubicBezTo>
                  <a:cubicBezTo>
                    <a:pt x="93"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
            <p:cNvSpPr/>
            <p:nvPr/>
          </p:nvSpPr>
          <p:spPr>
            <a:xfrm rot="-1565306">
              <a:off x="640442" y="2407365"/>
              <a:ext cx="10379" cy="8250"/>
            </a:xfrm>
            <a:custGeom>
              <a:avLst/>
              <a:gdLst/>
              <a:ahLst/>
              <a:cxnLst/>
              <a:rect l="l" t="t" r="r" b="b"/>
              <a:pathLst>
                <a:path w="117" h="93" extrusionOk="0">
                  <a:moveTo>
                    <a:pt x="47" y="0"/>
                  </a:moveTo>
                  <a:cubicBezTo>
                    <a:pt x="23" y="23"/>
                    <a:pt x="23" y="47"/>
                    <a:pt x="0" y="70"/>
                  </a:cubicBezTo>
                  <a:cubicBezTo>
                    <a:pt x="47" y="70"/>
                    <a:pt x="70" y="93"/>
                    <a:pt x="116" y="93"/>
                  </a:cubicBezTo>
                  <a:cubicBezTo>
                    <a:pt x="116" y="93"/>
                    <a:pt x="116" y="93"/>
                    <a:pt x="116" y="70"/>
                  </a:cubicBezTo>
                  <a:cubicBezTo>
                    <a:pt x="93" y="70"/>
                    <a:pt x="70" y="4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
            <p:cNvSpPr/>
            <p:nvPr/>
          </p:nvSpPr>
          <p:spPr>
            <a:xfrm rot="-1565306">
              <a:off x="-332576" y="1907120"/>
              <a:ext cx="10379" cy="7629"/>
            </a:xfrm>
            <a:custGeom>
              <a:avLst/>
              <a:gdLst/>
              <a:ahLst/>
              <a:cxnLst/>
              <a:rect l="l" t="t" r="r" b="b"/>
              <a:pathLst>
                <a:path w="117" h="86" extrusionOk="0">
                  <a:moveTo>
                    <a:pt x="34" y="0"/>
                  </a:moveTo>
                  <a:cubicBezTo>
                    <a:pt x="16" y="0"/>
                    <a:pt x="1" y="12"/>
                    <a:pt x="1" y="39"/>
                  </a:cubicBezTo>
                  <a:cubicBezTo>
                    <a:pt x="24" y="62"/>
                    <a:pt x="70" y="62"/>
                    <a:pt x="93" y="85"/>
                  </a:cubicBezTo>
                  <a:cubicBezTo>
                    <a:pt x="116" y="39"/>
                    <a:pt x="93" y="16"/>
                    <a:pt x="70" y="16"/>
                  </a:cubicBezTo>
                  <a:cubicBezTo>
                    <a:pt x="60" y="6"/>
                    <a:pt x="47"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
            <p:cNvSpPr/>
            <p:nvPr/>
          </p:nvSpPr>
          <p:spPr>
            <a:xfrm rot="-1565306">
              <a:off x="-1882209" y="2863726"/>
              <a:ext cx="4169" cy="12419"/>
            </a:xfrm>
            <a:custGeom>
              <a:avLst/>
              <a:gdLst/>
              <a:ahLst/>
              <a:cxnLst/>
              <a:rect l="l" t="t" r="r" b="b"/>
              <a:pathLst>
                <a:path w="47" h="140" extrusionOk="0">
                  <a:moveTo>
                    <a:pt x="23" y="1"/>
                  </a:moveTo>
                  <a:cubicBezTo>
                    <a:pt x="0" y="24"/>
                    <a:pt x="0" y="24"/>
                    <a:pt x="0" y="24"/>
                  </a:cubicBezTo>
                  <a:cubicBezTo>
                    <a:pt x="0" y="70"/>
                    <a:pt x="23" y="93"/>
                    <a:pt x="23" y="140"/>
                  </a:cubicBezTo>
                  <a:cubicBezTo>
                    <a:pt x="23" y="93"/>
                    <a:pt x="46" y="47"/>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
            <p:cNvSpPr/>
            <p:nvPr/>
          </p:nvSpPr>
          <p:spPr>
            <a:xfrm rot="-1565306">
              <a:off x="-1391822" y="2142150"/>
              <a:ext cx="6298" cy="8339"/>
            </a:xfrm>
            <a:custGeom>
              <a:avLst/>
              <a:gdLst/>
              <a:ahLst/>
              <a:cxnLst/>
              <a:rect l="l" t="t" r="r" b="b"/>
              <a:pathLst>
                <a:path w="71" h="94" extrusionOk="0">
                  <a:moveTo>
                    <a:pt x="1" y="1"/>
                  </a:moveTo>
                  <a:cubicBezTo>
                    <a:pt x="1" y="24"/>
                    <a:pt x="1" y="47"/>
                    <a:pt x="24" y="93"/>
                  </a:cubicBezTo>
                  <a:cubicBezTo>
                    <a:pt x="47" y="93"/>
                    <a:pt x="47" y="70"/>
                    <a:pt x="70" y="70"/>
                  </a:cubicBezTo>
                  <a:cubicBezTo>
                    <a:pt x="47" y="47"/>
                    <a:pt x="4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
            <p:cNvSpPr/>
            <p:nvPr/>
          </p:nvSpPr>
          <p:spPr>
            <a:xfrm rot="-1565306">
              <a:off x="623484" y="2406394"/>
              <a:ext cx="10290" cy="6298"/>
            </a:xfrm>
            <a:custGeom>
              <a:avLst/>
              <a:gdLst/>
              <a:ahLst/>
              <a:cxnLst/>
              <a:rect l="l" t="t" r="r" b="b"/>
              <a:pathLst>
                <a:path w="116" h="71" extrusionOk="0">
                  <a:moveTo>
                    <a:pt x="116" y="1"/>
                  </a:moveTo>
                  <a:cubicBezTo>
                    <a:pt x="23" y="1"/>
                    <a:pt x="23" y="1"/>
                    <a:pt x="0" y="70"/>
                  </a:cubicBezTo>
                  <a:cubicBezTo>
                    <a:pt x="46" y="47"/>
                    <a:pt x="70"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
            <p:cNvSpPr/>
            <p:nvPr/>
          </p:nvSpPr>
          <p:spPr>
            <a:xfrm rot="-1565306">
              <a:off x="188744" y="1911954"/>
              <a:ext cx="6210" cy="5855"/>
            </a:xfrm>
            <a:custGeom>
              <a:avLst/>
              <a:gdLst/>
              <a:ahLst/>
              <a:cxnLst/>
              <a:rect l="l" t="t" r="r" b="b"/>
              <a:pathLst>
                <a:path w="70" h="66" extrusionOk="0">
                  <a:moveTo>
                    <a:pt x="21" y="1"/>
                  </a:moveTo>
                  <a:cubicBezTo>
                    <a:pt x="14" y="1"/>
                    <a:pt x="7" y="4"/>
                    <a:pt x="0" y="10"/>
                  </a:cubicBezTo>
                  <a:cubicBezTo>
                    <a:pt x="26" y="49"/>
                    <a:pt x="37" y="66"/>
                    <a:pt x="46" y="66"/>
                  </a:cubicBezTo>
                  <a:cubicBezTo>
                    <a:pt x="54" y="66"/>
                    <a:pt x="59" y="54"/>
                    <a:pt x="70" y="34"/>
                  </a:cubicBezTo>
                  <a:cubicBezTo>
                    <a:pt x="53" y="17"/>
                    <a:pt x="37"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
            <p:cNvSpPr/>
            <p:nvPr/>
          </p:nvSpPr>
          <p:spPr>
            <a:xfrm rot="-1565306">
              <a:off x="116146" y="1862593"/>
              <a:ext cx="10379" cy="3548"/>
            </a:xfrm>
            <a:custGeom>
              <a:avLst/>
              <a:gdLst/>
              <a:ahLst/>
              <a:cxnLst/>
              <a:rect l="l" t="t" r="r" b="b"/>
              <a:pathLst>
                <a:path w="117" h="40" extrusionOk="0">
                  <a:moveTo>
                    <a:pt x="1" y="1"/>
                  </a:moveTo>
                  <a:lnTo>
                    <a:pt x="1" y="1"/>
                  </a:lnTo>
                  <a:cubicBezTo>
                    <a:pt x="28" y="28"/>
                    <a:pt x="47" y="39"/>
                    <a:pt x="68" y="39"/>
                  </a:cubicBezTo>
                  <a:cubicBezTo>
                    <a:pt x="82" y="39"/>
                    <a:pt x="97" y="34"/>
                    <a:pt x="116" y="24"/>
                  </a:cubicBezTo>
                  <a:cubicBezTo>
                    <a:pt x="70" y="24"/>
                    <a:pt x="4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
            <p:cNvSpPr/>
            <p:nvPr/>
          </p:nvSpPr>
          <p:spPr>
            <a:xfrm rot="-1565306">
              <a:off x="-1825305" y="2948586"/>
              <a:ext cx="10379" cy="8339"/>
            </a:xfrm>
            <a:custGeom>
              <a:avLst/>
              <a:gdLst/>
              <a:ahLst/>
              <a:cxnLst/>
              <a:rect l="l" t="t" r="r" b="b"/>
              <a:pathLst>
                <a:path w="117" h="94" extrusionOk="0">
                  <a:moveTo>
                    <a:pt x="0" y="0"/>
                  </a:moveTo>
                  <a:cubicBezTo>
                    <a:pt x="47" y="47"/>
                    <a:pt x="47" y="70"/>
                    <a:pt x="70" y="93"/>
                  </a:cubicBezTo>
                  <a:cubicBezTo>
                    <a:pt x="93" y="70"/>
                    <a:pt x="93" y="70"/>
                    <a:pt x="116" y="47"/>
                  </a:cubicBezTo>
                  <a:cubicBezTo>
                    <a:pt x="93" y="23"/>
                    <a:pt x="70" y="2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
            <p:cNvSpPr/>
            <p:nvPr/>
          </p:nvSpPr>
          <p:spPr>
            <a:xfrm rot="-1565306">
              <a:off x="674349" y="2421462"/>
              <a:ext cx="6210" cy="7363"/>
            </a:xfrm>
            <a:custGeom>
              <a:avLst/>
              <a:gdLst/>
              <a:ahLst/>
              <a:cxnLst/>
              <a:rect l="l" t="t" r="r" b="b"/>
              <a:pathLst>
                <a:path w="70" h="83" extrusionOk="0">
                  <a:moveTo>
                    <a:pt x="0" y="1"/>
                  </a:moveTo>
                  <a:cubicBezTo>
                    <a:pt x="0" y="62"/>
                    <a:pt x="0" y="83"/>
                    <a:pt x="21" y="83"/>
                  </a:cubicBezTo>
                  <a:cubicBezTo>
                    <a:pt x="31" y="83"/>
                    <a:pt x="47" y="78"/>
                    <a:pt x="70" y="70"/>
                  </a:cubicBezTo>
                  <a:cubicBezTo>
                    <a:pt x="47" y="47"/>
                    <a:pt x="24"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
            <p:cNvSpPr/>
            <p:nvPr/>
          </p:nvSpPr>
          <p:spPr>
            <a:xfrm rot="-1565306">
              <a:off x="690434" y="2445600"/>
              <a:ext cx="6298" cy="6210"/>
            </a:xfrm>
            <a:custGeom>
              <a:avLst/>
              <a:gdLst/>
              <a:ahLst/>
              <a:cxnLst/>
              <a:rect l="l" t="t" r="r" b="b"/>
              <a:pathLst>
                <a:path w="71" h="70" extrusionOk="0">
                  <a:moveTo>
                    <a:pt x="24" y="0"/>
                  </a:moveTo>
                  <a:cubicBezTo>
                    <a:pt x="24" y="23"/>
                    <a:pt x="1" y="46"/>
                    <a:pt x="1" y="70"/>
                  </a:cubicBezTo>
                  <a:lnTo>
                    <a:pt x="70" y="70"/>
                  </a:lnTo>
                  <a:cubicBezTo>
                    <a:pt x="47" y="46"/>
                    <a:pt x="47" y="23"/>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
            <p:cNvSpPr/>
            <p:nvPr/>
          </p:nvSpPr>
          <p:spPr>
            <a:xfrm rot="-1565306">
              <a:off x="-1280018" y="3689940"/>
              <a:ext cx="10379" cy="4968"/>
            </a:xfrm>
            <a:custGeom>
              <a:avLst/>
              <a:gdLst/>
              <a:ahLst/>
              <a:cxnLst/>
              <a:rect l="l" t="t" r="r" b="b"/>
              <a:pathLst>
                <a:path w="117" h="56" extrusionOk="0">
                  <a:moveTo>
                    <a:pt x="80" y="0"/>
                  </a:moveTo>
                  <a:cubicBezTo>
                    <a:pt x="65" y="0"/>
                    <a:pt x="42" y="12"/>
                    <a:pt x="0" y="33"/>
                  </a:cubicBezTo>
                  <a:cubicBezTo>
                    <a:pt x="47" y="33"/>
                    <a:pt x="70" y="56"/>
                    <a:pt x="116" y="56"/>
                  </a:cubicBezTo>
                  <a:cubicBezTo>
                    <a:pt x="103" y="18"/>
                    <a:pt x="98"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
            <p:cNvSpPr/>
            <p:nvPr/>
          </p:nvSpPr>
          <p:spPr>
            <a:xfrm rot="-1565306">
              <a:off x="770439" y="2562031"/>
              <a:ext cx="6210" cy="6564"/>
            </a:xfrm>
            <a:custGeom>
              <a:avLst/>
              <a:gdLst/>
              <a:ahLst/>
              <a:cxnLst/>
              <a:rect l="l" t="t" r="r" b="b"/>
              <a:pathLst>
                <a:path w="70" h="74" extrusionOk="0">
                  <a:moveTo>
                    <a:pt x="0" y="1"/>
                  </a:moveTo>
                  <a:cubicBezTo>
                    <a:pt x="0" y="63"/>
                    <a:pt x="11" y="73"/>
                    <a:pt x="31" y="73"/>
                  </a:cubicBezTo>
                  <a:cubicBezTo>
                    <a:pt x="42" y="73"/>
                    <a:pt x="55" y="70"/>
                    <a:pt x="70" y="70"/>
                  </a:cubicBezTo>
                  <a:cubicBezTo>
                    <a:pt x="47" y="47"/>
                    <a:pt x="47" y="4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
            <p:cNvSpPr/>
            <p:nvPr/>
          </p:nvSpPr>
          <p:spPr>
            <a:xfrm rot="-1565306">
              <a:off x="-551866" y="4063417"/>
              <a:ext cx="6298" cy="8250"/>
            </a:xfrm>
            <a:custGeom>
              <a:avLst/>
              <a:gdLst/>
              <a:ahLst/>
              <a:cxnLst/>
              <a:rect l="l" t="t" r="r" b="b"/>
              <a:pathLst>
                <a:path w="71" h="93" extrusionOk="0">
                  <a:moveTo>
                    <a:pt x="1" y="0"/>
                  </a:moveTo>
                  <a:cubicBezTo>
                    <a:pt x="24" y="47"/>
                    <a:pt x="47" y="70"/>
                    <a:pt x="47" y="93"/>
                  </a:cubicBezTo>
                  <a:cubicBezTo>
                    <a:pt x="70" y="93"/>
                    <a:pt x="70" y="93"/>
                    <a:pt x="70" y="70"/>
                  </a:cubicBezTo>
                  <a:cubicBezTo>
                    <a:pt x="70" y="70"/>
                    <a:pt x="70" y="47"/>
                    <a:pt x="47" y="23"/>
                  </a:cubicBezTo>
                  <a:cubicBezTo>
                    <a:pt x="47" y="23"/>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
            <p:cNvSpPr/>
            <p:nvPr/>
          </p:nvSpPr>
          <p:spPr>
            <a:xfrm rot="-1565306">
              <a:off x="-820564" y="2028507"/>
              <a:ext cx="6298" cy="7185"/>
            </a:xfrm>
            <a:custGeom>
              <a:avLst/>
              <a:gdLst/>
              <a:ahLst/>
              <a:cxnLst/>
              <a:rect l="l" t="t" r="r" b="b"/>
              <a:pathLst>
                <a:path w="71" h="81" extrusionOk="0">
                  <a:moveTo>
                    <a:pt x="21" y="1"/>
                  </a:moveTo>
                  <a:cubicBezTo>
                    <a:pt x="14" y="1"/>
                    <a:pt x="7" y="4"/>
                    <a:pt x="1" y="11"/>
                  </a:cubicBezTo>
                  <a:cubicBezTo>
                    <a:pt x="1" y="34"/>
                    <a:pt x="24" y="57"/>
                    <a:pt x="47" y="80"/>
                  </a:cubicBezTo>
                  <a:cubicBezTo>
                    <a:pt x="70" y="57"/>
                    <a:pt x="70" y="34"/>
                    <a:pt x="70" y="34"/>
                  </a:cubicBezTo>
                  <a:cubicBezTo>
                    <a:pt x="54" y="17"/>
                    <a:pt x="37"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
            <p:cNvSpPr/>
            <p:nvPr/>
          </p:nvSpPr>
          <p:spPr>
            <a:xfrm rot="-1565306">
              <a:off x="636299" y="2390317"/>
              <a:ext cx="6298" cy="7806"/>
            </a:xfrm>
            <a:custGeom>
              <a:avLst/>
              <a:gdLst/>
              <a:ahLst/>
              <a:cxnLst/>
              <a:rect l="l" t="t" r="r" b="b"/>
              <a:pathLst>
                <a:path w="71" h="88" extrusionOk="0">
                  <a:moveTo>
                    <a:pt x="32" y="0"/>
                  </a:moveTo>
                  <a:cubicBezTo>
                    <a:pt x="24" y="0"/>
                    <a:pt x="12" y="6"/>
                    <a:pt x="1" y="18"/>
                  </a:cubicBezTo>
                  <a:cubicBezTo>
                    <a:pt x="24" y="41"/>
                    <a:pt x="47" y="64"/>
                    <a:pt x="70" y="87"/>
                  </a:cubicBezTo>
                  <a:cubicBezTo>
                    <a:pt x="70" y="64"/>
                    <a:pt x="47" y="41"/>
                    <a:pt x="47" y="18"/>
                  </a:cubicBezTo>
                  <a:cubicBezTo>
                    <a:pt x="47" y="6"/>
                    <a:pt x="41" y="0"/>
                    <a:pt x="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
            <p:cNvSpPr/>
            <p:nvPr/>
          </p:nvSpPr>
          <p:spPr>
            <a:xfrm rot="-1565306">
              <a:off x="-543022" y="4042702"/>
              <a:ext cx="8339" cy="10290"/>
            </a:xfrm>
            <a:custGeom>
              <a:avLst/>
              <a:gdLst/>
              <a:ahLst/>
              <a:cxnLst/>
              <a:rect l="l" t="t" r="r" b="b"/>
              <a:pathLst>
                <a:path w="94" h="116" extrusionOk="0">
                  <a:moveTo>
                    <a:pt x="70" y="0"/>
                  </a:moveTo>
                  <a:cubicBezTo>
                    <a:pt x="93" y="46"/>
                    <a:pt x="47" y="70"/>
                    <a:pt x="0" y="116"/>
                  </a:cubicBezTo>
                  <a:cubicBezTo>
                    <a:pt x="47" y="93"/>
                    <a:pt x="70" y="93"/>
                    <a:pt x="93" y="93"/>
                  </a:cubicBezTo>
                  <a:cubicBezTo>
                    <a:pt x="93" y="46"/>
                    <a:pt x="93"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
            <p:cNvSpPr/>
            <p:nvPr/>
          </p:nvSpPr>
          <p:spPr>
            <a:xfrm rot="-1565306">
              <a:off x="-1722864" y="3351591"/>
              <a:ext cx="8250" cy="4524"/>
            </a:xfrm>
            <a:custGeom>
              <a:avLst/>
              <a:gdLst/>
              <a:ahLst/>
              <a:cxnLst/>
              <a:rect l="l" t="t" r="r" b="b"/>
              <a:pathLst>
                <a:path w="93" h="51" extrusionOk="0">
                  <a:moveTo>
                    <a:pt x="31" y="0"/>
                  </a:moveTo>
                  <a:cubicBezTo>
                    <a:pt x="20" y="0"/>
                    <a:pt x="10" y="8"/>
                    <a:pt x="0" y="27"/>
                  </a:cubicBezTo>
                  <a:cubicBezTo>
                    <a:pt x="0" y="50"/>
                    <a:pt x="23" y="50"/>
                    <a:pt x="23" y="50"/>
                  </a:cubicBezTo>
                  <a:cubicBezTo>
                    <a:pt x="46" y="50"/>
                    <a:pt x="46" y="50"/>
                    <a:pt x="93" y="27"/>
                  </a:cubicBezTo>
                  <a:cubicBezTo>
                    <a:pt x="66" y="14"/>
                    <a:pt x="47"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
            <p:cNvSpPr/>
            <p:nvPr/>
          </p:nvSpPr>
          <p:spPr>
            <a:xfrm rot="-1565306">
              <a:off x="-289454" y="4052833"/>
              <a:ext cx="10379" cy="6210"/>
            </a:xfrm>
            <a:custGeom>
              <a:avLst/>
              <a:gdLst/>
              <a:ahLst/>
              <a:cxnLst/>
              <a:rect l="l" t="t" r="r" b="b"/>
              <a:pathLst>
                <a:path w="117" h="70" extrusionOk="0">
                  <a:moveTo>
                    <a:pt x="70" y="0"/>
                  </a:moveTo>
                  <a:cubicBezTo>
                    <a:pt x="47" y="24"/>
                    <a:pt x="24" y="24"/>
                    <a:pt x="0" y="70"/>
                  </a:cubicBezTo>
                  <a:lnTo>
                    <a:pt x="47" y="70"/>
                  </a:lnTo>
                  <a:cubicBezTo>
                    <a:pt x="70" y="47"/>
                    <a:pt x="93" y="24"/>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
            <p:cNvSpPr/>
            <p:nvPr/>
          </p:nvSpPr>
          <p:spPr>
            <a:xfrm rot="-1565306">
              <a:off x="269538" y="3160784"/>
              <a:ext cx="8339" cy="7008"/>
            </a:xfrm>
            <a:custGeom>
              <a:avLst/>
              <a:gdLst/>
              <a:ahLst/>
              <a:cxnLst/>
              <a:rect l="l" t="t" r="r" b="b"/>
              <a:pathLst>
                <a:path w="94" h="79" extrusionOk="0">
                  <a:moveTo>
                    <a:pt x="63" y="0"/>
                  </a:moveTo>
                  <a:cubicBezTo>
                    <a:pt x="35" y="0"/>
                    <a:pt x="18" y="26"/>
                    <a:pt x="1" y="79"/>
                  </a:cubicBezTo>
                  <a:cubicBezTo>
                    <a:pt x="47" y="32"/>
                    <a:pt x="70" y="32"/>
                    <a:pt x="93" y="9"/>
                  </a:cubicBezTo>
                  <a:cubicBezTo>
                    <a:pt x="82" y="3"/>
                    <a:pt x="72"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
            <p:cNvSpPr/>
            <p:nvPr/>
          </p:nvSpPr>
          <p:spPr>
            <a:xfrm rot="-1565306">
              <a:off x="-829414" y="3837646"/>
              <a:ext cx="6210" cy="8339"/>
            </a:xfrm>
            <a:custGeom>
              <a:avLst/>
              <a:gdLst/>
              <a:ahLst/>
              <a:cxnLst/>
              <a:rect l="l" t="t" r="r" b="b"/>
              <a:pathLst>
                <a:path w="70" h="94" extrusionOk="0">
                  <a:moveTo>
                    <a:pt x="70" y="1"/>
                  </a:moveTo>
                  <a:lnTo>
                    <a:pt x="70" y="1"/>
                  </a:lnTo>
                  <a:cubicBezTo>
                    <a:pt x="23" y="24"/>
                    <a:pt x="23" y="24"/>
                    <a:pt x="23" y="24"/>
                  </a:cubicBezTo>
                  <a:cubicBezTo>
                    <a:pt x="0" y="47"/>
                    <a:pt x="0" y="47"/>
                    <a:pt x="0" y="70"/>
                  </a:cubicBezTo>
                  <a:cubicBezTo>
                    <a:pt x="0" y="70"/>
                    <a:pt x="0" y="70"/>
                    <a:pt x="23" y="93"/>
                  </a:cubicBezTo>
                  <a:cubicBezTo>
                    <a:pt x="47" y="70"/>
                    <a:pt x="47"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
            <p:cNvSpPr/>
            <p:nvPr/>
          </p:nvSpPr>
          <p:spPr>
            <a:xfrm rot="-1565306">
              <a:off x="-841300" y="3843730"/>
              <a:ext cx="4169" cy="4169"/>
            </a:xfrm>
            <a:custGeom>
              <a:avLst/>
              <a:gdLst/>
              <a:ahLst/>
              <a:cxnLst/>
              <a:rect l="l" t="t" r="r" b="b"/>
              <a:pathLst>
                <a:path w="47" h="47" extrusionOk="0">
                  <a:moveTo>
                    <a:pt x="23" y="1"/>
                  </a:moveTo>
                  <a:cubicBezTo>
                    <a:pt x="23" y="1"/>
                    <a:pt x="0" y="24"/>
                    <a:pt x="0" y="24"/>
                  </a:cubicBezTo>
                  <a:cubicBezTo>
                    <a:pt x="23" y="47"/>
                    <a:pt x="23" y="47"/>
                    <a:pt x="46" y="47"/>
                  </a:cubicBez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
            <p:cNvSpPr/>
            <p:nvPr/>
          </p:nvSpPr>
          <p:spPr>
            <a:xfrm rot="-1565306">
              <a:off x="-1716240" y="3595682"/>
              <a:ext cx="8339" cy="1685"/>
            </a:xfrm>
            <a:custGeom>
              <a:avLst/>
              <a:gdLst/>
              <a:ahLst/>
              <a:cxnLst/>
              <a:rect l="l" t="t" r="r" b="b"/>
              <a:pathLst>
                <a:path w="94" h="19" extrusionOk="0">
                  <a:moveTo>
                    <a:pt x="0" y="1"/>
                  </a:moveTo>
                  <a:cubicBezTo>
                    <a:pt x="24" y="12"/>
                    <a:pt x="35" y="18"/>
                    <a:pt x="47" y="18"/>
                  </a:cubicBezTo>
                  <a:cubicBezTo>
                    <a:pt x="58" y="18"/>
                    <a:pt x="70" y="12"/>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
            <p:cNvSpPr/>
            <p:nvPr/>
          </p:nvSpPr>
          <p:spPr>
            <a:xfrm rot="-1565306">
              <a:off x="-1039193" y="2102526"/>
              <a:ext cx="4169" cy="4258"/>
            </a:xfrm>
            <a:custGeom>
              <a:avLst/>
              <a:gdLst/>
              <a:ahLst/>
              <a:cxnLst/>
              <a:rect l="l" t="t" r="r" b="b"/>
              <a:pathLst>
                <a:path w="47" h="48" extrusionOk="0">
                  <a:moveTo>
                    <a:pt x="0" y="1"/>
                  </a:moveTo>
                  <a:cubicBezTo>
                    <a:pt x="0" y="24"/>
                    <a:pt x="23" y="47"/>
                    <a:pt x="23" y="47"/>
                  </a:cubicBezTo>
                  <a:cubicBezTo>
                    <a:pt x="47"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
            <p:cNvSpPr/>
            <p:nvPr/>
          </p:nvSpPr>
          <p:spPr>
            <a:xfrm rot="-1565306">
              <a:off x="-274871" y="4051624"/>
              <a:ext cx="4258" cy="4258"/>
            </a:xfrm>
            <a:custGeom>
              <a:avLst/>
              <a:gdLst/>
              <a:ahLst/>
              <a:cxnLst/>
              <a:rect l="l" t="t" r="r" b="b"/>
              <a:pathLst>
                <a:path w="48" h="48" extrusionOk="0">
                  <a:moveTo>
                    <a:pt x="47" y="1"/>
                  </a:moveTo>
                  <a:cubicBezTo>
                    <a:pt x="1" y="47"/>
                    <a:pt x="1" y="47"/>
                    <a:pt x="47" y="47"/>
                  </a:cubicBezTo>
                  <a:cubicBezTo>
                    <a:pt x="47" y="24"/>
                    <a:pt x="4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
            <p:cNvSpPr/>
            <p:nvPr/>
          </p:nvSpPr>
          <p:spPr>
            <a:xfrm rot="-1565306">
              <a:off x="665581" y="2541298"/>
              <a:ext cx="4169" cy="3460"/>
            </a:xfrm>
            <a:custGeom>
              <a:avLst/>
              <a:gdLst/>
              <a:ahLst/>
              <a:cxnLst/>
              <a:rect l="l" t="t" r="r" b="b"/>
              <a:pathLst>
                <a:path w="47" h="39" extrusionOk="0">
                  <a:moveTo>
                    <a:pt x="19" y="0"/>
                  </a:moveTo>
                  <a:cubicBezTo>
                    <a:pt x="8" y="0"/>
                    <a:pt x="0" y="12"/>
                    <a:pt x="0" y="39"/>
                  </a:cubicBezTo>
                  <a:cubicBezTo>
                    <a:pt x="23" y="39"/>
                    <a:pt x="23" y="39"/>
                    <a:pt x="47" y="15"/>
                  </a:cubicBezTo>
                  <a:cubicBezTo>
                    <a:pt x="37" y="6"/>
                    <a:pt x="27"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
            <p:cNvSpPr/>
            <p:nvPr/>
          </p:nvSpPr>
          <p:spPr>
            <a:xfrm rot="-1565306">
              <a:off x="-325075" y="1882804"/>
              <a:ext cx="6210" cy="3548"/>
            </a:xfrm>
            <a:custGeom>
              <a:avLst/>
              <a:gdLst/>
              <a:ahLst/>
              <a:cxnLst/>
              <a:rect l="l" t="t" r="r" b="b"/>
              <a:pathLst>
                <a:path w="70" h="40" extrusionOk="0">
                  <a:moveTo>
                    <a:pt x="0" y="1"/>
                  </a:moveTo>
                  <a:cubicBezTo>
                    <a:pt x="0" y="28"/>
                    <a:pt x="8" y="39"/>
                    <a:pt x="24" y="39"/>
                  </a:cubicBezTo>
                  <a:cubicBezTo>
                    <a:pt x="35" y="39"/>
                    <a:pt x="50" y="34"/>
                    <a:pt x="70" y="24"/>
                  </a:cubicBezTo>
                  <a:cubicBezTo>
                    <a:pt x="23" y="1"/>
                    <a:pt x="2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
            <p:cNvSpPr/>
            <p:nvPr/>
          </p:nvSpPr>
          <p:spPr>
            <a:xfrm rot="-1565306">
              <a:off x="-1315436" y="2136143"/>
              <a:ext cx="8339" cy="4702"/>
            </a:xfrm>
            <a:custGeom>
              <a:avLst/>
              <a:gdLst/>
              <a:ahLst/>
              <a:cxnLst/>
              <a:rect l="l" t="t" r="r" b="b"/>
              <a:pathLst>
                <a:path w="94" h="53" extrusionOk="0">
                  <a:moveTo>
                    <a:pt x="24" y="0"/>
                  </a:moveTo>
                  <a:cubicBezTo>
                    <a:pt x="24" y="23"/>
                    <a:pt x="24" y="47"/>
                    <a:pt x="1" y="47"/>
                  </a:cubicBezTo>
                  <a:cubicBezTo>
                    <a:pt x="12" y="47"/>
                    <a:pt x="30" y="52"/>
                    <a:pt x="47" y="52"/>
                  </a:cubicBezTo>
                  <a:cubicBezTo>
                    <a:pt x="65" y="52"/>
                    <a:pt x="82" y="47"/>
                    <a:pt x="93" y="23"/>
                  </a:cubicBezTo>
                  <a:cubicBezTo>
                    <a:pt x="70" y="0"/>
                    <a:pt x="47"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
            <p:cNvSpPr/>
            <p:nvPr/>
          </p:nvSpPr>
          <p:spPr>
            <a:xfrm rot="-1565306">
              <a:off x="671071" y="2560369"/>
              <a:ext cx="6298" cy="6210"/>
            </a:xfrm>
            <a:custGeom>
              <a:avLst/>
              <a:gdLst/>
              <a:ahLst/>
              <a:cxnLst/>
              <a:rect l="l" t="t" r="r" b="b"/>
              <a:pathLst>
                <a:path w="71" h="70" extrusionOk="0">
                  <a:moveTo>
                    <a:pt x="70" y="0"/>
                  </a:moveTo>
                  <a:lnTo>
                    <a:pt x="70" y="0"/>
                  </a:lnTo>
                  <a:cubicBezTo>
                    <a:pt x="1" y="23"/>
                    <a:pt x="1" y="23"/>
                    <a:pt x="1" y="70"/>
                  </a:cubicBezTo>
                  <a:cubicBezTo>
                    <a:pt x="24" y="46"/>
                    <a:pt x="47"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
            <p:cNvSpPr/>
            <p:nvPr/>
          </p:nvSpPr>
          <p:spPr>
            <a:xfrm rot="-1565306">
              <a:off x="-1490856" y="3671955"/>
              <a:ext cx="4258" cy="4169"/>
            </a:xfrm>
            <a:custGeom>
              <a:avLst/>
              <a:gdLst/>
              <a:ahLst/>
              <a:cxnLst/>
              <a:rect l="l" t="t" r="r" b="b"/>
              <a:pathLst>
                <a:path w="48" h="47" extrusionOk="0">
                  <a:moveTo>
                    <a:pt x="1" y="0"/>
                  </a:moveTo>
                  <a:cubicBezTo>
                    <a:pt x="1" y="23"/>
                    <a:pt x="1" y="46"/>
                    <a:pt x="24" y="46"/>
                  </a:cubicBezTo>
                  <a:lnTo>
                    <a:pt x="47" y="46"/>
                  </a:lnTo>
                  <a:cubicBezTo>
                    <a:pt x="47" y="23"/>
                    <a:pt x="47" y="23"/>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
            <p:cNvSpPr/>
            <p:nvPr/>
          </p:nvSpPr>
          <p:spPr>
            <a:xfrm rot="-1565306">
              <a:off x="780213" y="2555342"/>
              <a:ext cx="4169" cy="4258"/>
            </a:xfrm>
            <a:custGeom>
              <a:avLst/>
              <a:gdLst/>
              <a:ahLst/>
              <a:cxnLst/>
              <a:rect l="l" t="t" r="r" b="b"/>
              <a:pathLst>
                <a:path w="47" h="48" extrusionOk="0">
                  <a:moveTo>
                    <a:pt x="24" y="1"/>
                  </a:moveTo>
                  <a:cubicBezTo>
                    <a:pt x="0" y="24"/>
                    <a:pt x="0" y="24"/>
                    <a:pt x="0" y="47"/>
                  </a:cubicBezTo>
                  <a:lnTo>
                    <a:pt x="47" y="47"/>
                  </a:lnTo>
                  <a:cubicBezTo>
                    <a:pt x="47" y="24"/>
                    <a:pt x="47"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
            <p:cNvSpPr/>
            <p:nvPr/>
          </p:nvSpPr>
          <p:spPr>
            <a:xfrm rot="-1565306">
              <a:off x="-1433385" y="2140953"/>
              <a:ext cx="10379" cy="8250"/>
            </a:xfrm>
            <a:custGeom>
              <a:avLst/>
              <a:gdLst/>
              <a:ahLst/>
              <a:cxnLst/>
              <a:rect l="l" t="t" r="r" b="b"/>
              <a:pathLst>
                <a:path w="117" h="93" extrusionOk="0">
                  <a:moveTo>
                    <a:pt x="0" y="0"/>
                  </a:moveTo>
                  <a:cubicBezTo>
                    <a:pt x="9" y="0"/>
                    <a:pt x="17" y="1"/>
                    <a:pt x="24" y="2"/>
                  </a:cubicBezTo>
                  <a:lnTo>
                    <a:pt x="24" y="2"/>
                  </a:lnTo>
                  <a:cubicBezTo>
                    <a:pt x="24" y="2"/>
                    <a:pt x="24" y="1"/>
                    <a:pt x="24" y="0"/>
                  </a:cubicBezTo>
                  <a:close/>
                  <a:moveTo>
                    <a:pt x="24" y="2"/>
                  </a:moveTo>
                  <a:cubicBezTo>
                    <a:pt x="24" y="25"/>
                    <a:pt x="24" y="48"/>
                    <a:pt x="47" y="93"/>
                  </a:cubicBezTo>
                  <a:cubicBezTo>
                    <a:pt x="70" y="70"/>
                    <a:pt x="93" y="47"/>
                    <a:pt x="116" y="23"/>
                  </a:cubicBezTo>
                  <a:cubicBezTo>
                    <a:pt x="78" y="23"/>
                    <a:pt x="56" y="8"/>
                    <a:pt x="24"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609"/>
        <p:cNvGrpSpPr/>
        <p:nvPr/>
      </p:nvGrpSpPr>
      <p:grpSpPr>
        <a:xfrm>
          <a:off x="0" y="0"/>
          <a:ext cx="0" cy="0"/>
          <a:chOff x="0" y="0"/>
          <a:chExt cx="0" cy="0"/>
        </a:xfrm>
      </p:grpSpPr>
      <p:sp>
        <p:nvSpPr>
          <p:cNvPr id="6610" name="Google Shape;6610;p9"/>
          <p:cNvSpPr txBox="1">
            <a:spLocks noGrp="1"/>
          </p:cNvSpPr>
          <p:nvPr>
            <p:ph type="title"/>
          </p:nvPr>
        </p:nvSpPr>
        <p:spPr>
          <a:xfrm>
            <a:off x="2166450" y="1263600"/>
            <a:ext cx="4811100" cy="865500"/>
          </a:xfrm>
          <a:prstGeom prst="rect">
            <a:avLst/>
          </a:prstGeom>
        </p:spPr>
        <p:txBody>
          <a:bodyPr spcFirstLastPara="1" wrap="square" lIns="91425" tIns="91425" rIns="91425" bIns="91425" anchor="ctr" anchorCtr="0">
            <a:noAutofit/>
          </a:bodyPr>
          <a:lstStyle>
            <a:lvl1pPr lvl="0" algn="ctr">
              <a:spcBef>
                <a:spcPts val="0"/>
              </a:spcBef>
              <a:spcAft>
                <a:spcPts val="0"/>
              </a:spcAft>
              <a:buSzPts val="5400"/>
              <a:buNone/>
              <a:defRPr sz="5400"/>
            </a:lvl1pPr>
            <a:lvl2pPr lvl="1" algn="ctr">
              <a:spcBef>
                <a:spcPts val="0"/>
              </a:spcBef>
              <a:spcAft>
                <a:spcPts val="0"/>
              </a:spcAft>
              <a:buSzPts val="5400"/>
              <a:buNone/>
              <a:defRPr sz="5400"/>
            </a:lvl2pPr>
            <a:lvl3pPr lvl="2" algn="ctr">
              <a:spcBef>
                <a:spcPts val="0"/>
              </a:spcBef>
              <a:spcAft>
                <a:spcPts val="0"/>
              </a:spcAft>
              <a:buSzPts val="5400"/>
              <a:buNone/>
              <a:defRPr sz="5400"/>
            </a:lvl3pPr>
            <a:lvl4pPr lvl="3" algn="ctr">
              <a:spcBef>
                <a:spcPts val="0"/>
              </a:spcBef>
              <a:spcAft>
                <a:spcPts val="0"/>
              </a:spcAft>
              <a:buSzPts val="5400"/>
              <a:buNone/>
              <a:defRPr sz="5400"/>
            </a:lvl4pPr>
            <a:lvl5pPr lvl="4" algn="ctr">
              <a:spcBef>
                <a:spcPts val="0"/>
              </a:spcBef>
              <a:spcAft>
                <a:spcPts val="0"/>
              </a:spcAft>
              <a:buSzPts val="5400"/>
              <a:buNone/>
              <a:defRPr sz="5400"/>
            </a:lvl5pPr>
            <a:lvl6pPr lvl="5" algn="ctr">
              <a:spcBef>
                <a:spcPts val="0"/>
              </a:spcBef>
              <a:spcAft>
                <a:spcPts val="0"/>
              </a:spcAft>
              <a:buSzPts val="5400"/>
              <a:buNone/>
              <a:defRPr sz="5400"/>
            </a:lvl6pPr>
            <a:lvl7pPr lvl="6" algn="ctr">
              <a:spcBef>
                <a:spcPts val="0"/>
              </a:spcBef>
              <a:spcAft>
                <a:spcPts val="0"/>
              </a:spcAft>
              <a:buSzPts val="5400"/>
              <a:buNone/>
              <a:defRPr sz="5400"/>
            </a:lvl7pPr>
            <a:lvl8pPr lvl="7" algn="ctr">
              <a:spcBef>
                <a:spcPts val="0"/>
              </a:spcBef>
              <a:spcAft>
                <a:spcPts val="0"/>
              </a:spcAft>
              <a:buSzPts val="5400"/>
              <a:buNone/>
              <a:defRPr sz="5400"/>
            </a:lvl8pPr>
            <a:lvl9pPr lvl="8" algn="ctr">
              <a:spcBef>
                <a:spcPts val="0"/>
              </a:spcBef>
              <a:spcAft>
                <a:spcPts val="0"/>
              </a:spcAft>
              <a:buSzPts val="5400"/>
              <a:buNone/>
              <a:defRPr sz="5400"/>
            </a:lvl9pPr>
          </a:lstStyle>
          <a:p>
            <a:endParaRPr/>
          </a:p>
        </p:txBody>
      </p:sp>
      <p:sp>
        <p:nvSpPr>
          <p:cNvPr id="6611" name="Google Shape;6611;p9"/>
          <p:cNvSpPr txBox="1">
            <a:spLocks noGrp="1"/>
          </p:cNvSpPr>
          <p:nvPr>
            <p:ph type="subTitle" idx="1"/>
          </p:nvPr>
        </p:nvSpPr>
        <p:spPr>
          <a:xfrm>
            <a:off x="2166450" y="2546450"/>
            <a:ext cx="4811100" cy="1598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6612" name="Google Shape;6612;p9"/>
          <p:cNvGrpSpPr/>
          <p:nvPr/>
        </p:nvGrpSpPr>
        <p:grpSpPr>
          <a:xfrm>
            <a:off x="-363087" y="-200925"/>
            <a:ext cx="1895825" cy="1908699"/>
            <a:chOff x="-363087" y="-200925"/>
            <a:chExt cx="1895825" cy="1908699"/>
          </a:xfrm>
        </p:grpSpPr>
        <p:sp>
          <p:nvSpPr>
            <p:cNvPr id="6613" name="Google Shape;6613;p9"/>
            <p:cNvSpPr/>
            <p:nvPr/>
          </p:nvSpPr>
          <p:spPr>
            <a:xfrm flipH="1">
              <a:off x="-79171" y="56460"/>
              <a:ext cx="1293175" cy="1421867"/>
            </a:xfrm>
            <a:custGeom>
              <a:avLst/>
              <a:gdLst/>
              <a:ahLst/>
              <a:cxnLst/>
              <a:rect l="l" t="t" r="r" b="b"/>
              <a:pathLst>
                <a:path w="14671" h="16131" extrusionOk="0">
                  <a:moveTo>
                    <a:pt x="6605" y="70"/>
                  </a:moveTo>
                  <a:cubicBezTo>
                    <a:pt x="6605" y="70"/>
                    <a:pt x="6605" y="70"/>
                    <a:pt x="6605" y="70"/>
                  </a:cubicBezTo>
                  <a:cubicBezTo>
                    <a:pt x="6605" y="70"/>
                    <a:pt x="6605" y="70"/>
                    <a:pt x="6605" y="70"/>
                  </a:cubicBezTo>
                  <a:close/>
                  <a:moveTo>
                    <a:pt x="6930" y="186"/>
                  </a:moveTo>
                  <a:lnTo>
                    <a:pt x="6906" y="209"/>
                  </a:lnTo>
                  <a:cubicBezTo>
                    <a:pt x="6906" y="186"/>
                    <a:pt x="6906" y="186"/>
                    <a:pt x="6906" y="186"/>
                  </a:cubicBezTo>
                  <a:close/>
                  <a:moveTo>
                    <a:pt x="6976" y="209"/>
                  </a:moveTo>
                  <a:cubicBezTo>
                    <a:pt x="6976" y="221"/>
                    <a:pt x="6970" y="226"/>
                    <a:pt x="6964" y="226"/>
                  </a:cubicBezTo>
                  <a:cubicBezTo>
                    <a:pt x="6959" y="226"/>
                    <a:pt x="6953" y="221"/>
                    <a:pt x="6953" y="209"/>
                  </a:cubicBezTo>
                  <a:close/>
                  <a:moveTo>
                    <a:pt x="6281" y="186"/>
                  </a:moveTo>
                  <a:cubicBezTo>
                    <a:pt x="6304" y="186"/>
                    <a:pt x="6304" y="209"/>
                    <a:pt x="6304" y="232"/>
                  </a:cubicBezTo>
                  <a:cubicBezTo>
                    <a:pt x="6258" y="209"/>
                    <a:pt x="6281" y="186"/>
                    <a:pt x="6281" y="186"/>
                  </a:cubicBezTo>
                  <a:close/>
                  <a:moveTo>
                    <a:pt x="6211" y="209"/>
                  </a:moveTo>
                  <a:cubicBezTo>
                    <a:pt x="6211" y="209"/>
                    <a:pt x="6234" y="232"/>
                    <a:pt x="6211" y="232"/>
                  </a:cubicBezTo>
                  <a:cubicBezTo>
                    <a:pt x="6211" y="244"/>
                    <a:pt x="6205" y="250"/>
                    <a:pt x="6197" y="250"/>
                  </a:cubicBezTo>
                  <a:cubicBezTo>
                    <a:pt x="6188" y="250"/>
                    <a:pt x="6176" y="244"/>
                    <a:pt x="6165" y="232"/>
                  </a:cubicBezTo>
                  <a:cubicBezTo>
                    <a:pt x="6165" y="209"/>
                    <a:pt x="6188" y="209"/>
                    <a:pt x="6211" y="209"/>
                  </a:cubicBezTo>
                  <a:close/>
                  <a:moveTo>
                    <a:pt x="6049" y="255"/>
                  </a:moveTo>
                  <a:cubicBezTo>
                    <a:pt x="6049" y="255"/>
                    <a:pt x="6072" y="255"/>
                    <a:pt x="6072" y="278"/>
                  </a:cubicBezTo>
                  <a:lnTo>
                    <a:pt x="6049" y="278"/>
                  </a:lnTo>
                  <a:cubicBezTo>
                    <a:pt x="6049" y="278"/>
                    <a:pt x="6049" y="255"/>
                    <a:pt x="6049" y="255"/>
                  </a:cubicBezTo>
                  <a:close/>
                  <a:moveTo>
                    <a:pt x="6999" y="255"/>
                  </a:moveTo>
                  <a:cubicBezTo>
                    <a:pt x="6999" y="255"/>
                    <a:pt x="6999" y="255"/>
                    <a:pt x="6999" y="278"/>
                  </a:cubicBezTo>
                  <a:cubicBezTo>
                    <a:pt x="6976" y="278"/>
                    <a:pt x="6976" y="255"/>
                    <a:pt x="6999" y="255"/>
                  </a:cubicBezTo>
                  <a:close/>
                  <a:moveTo>
                    <a:pt x="6605" y="278"/>
                  </a:moveTo>
                  <a:lnTo>
                    <a:pt x="6605" y="302"/>
                  </a:lnTo>
                  <a:lnTo>
                    <a:pt x="6582" y="302"/>
                  </a:lnTo>
                  <a:cubicBezTo>
                    <a:pt x="6582" y="302"/>
                    <a:pt x="6605" y="278"/>
                    <a:pt x="6605" y="278"/>
                  </a:cubicBezTo>
                  <a:close/>
                  <a:moveTo>
                    <a:pt x="6837" y="278"/>
                  </a:moveTo>
                  <a:lnTo>
                    <a:pt x="6837" y="302"/>
                  </a:lnTo>
                  <a:lnTo>
                    <a:pt x="6814" y="302"/>
                  </a:lnTo>
                  <a:cubicBezTo>
                    <a:pt x="6814" y="278"/>
                    <a:pt x="6837" y="278"/>
                    <a:pt x="6837" y="278"/>
                  </a:cubicBezTo>
                  <a:close/>
                  <a:moveTo>
                    <a:pt x="5887" y="278"/>
                  </a:moveTo>
                  <a:cubicBezTo>
                    <a:pt x="5887" y="302"/>
                    <a:pt x="5910" y="302"/>
                    <a:pt x="5910" y="325"/>
                  </a:cubicBezTo>
                  <a:cubicBezTo>
                    <a:pt x="5902" y="333"/>
                    <a:pt x="5894" y="335"/>
                    <a:pt x="5887" y="335"/>
                  </a:cubicBezTo>
                  <a:cubicBezTo>
                    <a:pt x="5871" y="335"/>
                    <a:pt x="5856" y="325"/>
                    <a:pt x="5840" y="325"/>
                  </a:cubicBezTo>
                  <a:cubicBezTo>
                    <a:pt x="5840" y="302"/>
                    <a:pt x="5864" y="302"/>
                    <a:pt x="5887" y="278"/>
                  </a:cubicBezTo>
                  <a:close/>
                  <a:moveTo>
                    <a:pt x="7022" y="302"/>
                  </a:moveTo>
                  <a:cubicBezTo>
                    <a:pt x="6976" y="325"/>
                    <a:pt x="6976" y="348"/>
                    <a:pt x="6976" y="348"/>
                  </a:cubicBezTo>
                  <a:cubicBezTo>
                    <a:pt x="6930" y="302"/>
                    <a:pt x="6976" y="302"/>
                    <a:pt x="7022" y="302"/>
                  </a:cubicBezTo>
                  <a:close/>
                  <a:moveTo>
                    <a:pt x="5585" y="418"/>
                  </a:moveTo>
                  <a:cubicBezTo>
                    <a:pt x="5585" y="418"/>
                    <a:pt x="5562" y="418"/>
                    <a:pt x="5562" y="441"/>
                  </a:cubicBezTo>
                  <a:cubicBezTo>
                    <a:pt x="5562" y="418"/>
                    <a:pt x="5562" y="418"/>
                    <a:pt x="5562" y="418"/>
                  </a:cubicBezTo>
                  <a:close/>
                  <a:moveTo>
                    <a:pt x="7671" y="441"/>
                  </a:moveTo>
                  <a:cubicBezTo>
                    <a:pt x="7671" y="452"/>
                    <a:pt x="7665" y="458"/>
                    <a:pt x="7660" y="458"/>
                  </a:cubicBezTo>
                  <a:cubicBezTo>
                    <a:pt x="7654" y="458"/>
                    <a:pt x="7648" y="452"/>
                    <a:pt x="7648" y="441"/>
                  </a:cubicBezTo>
                  <a:close/>
                  <a:moveTo>
                    <a:pt x="7028" y="408"/>
                  </a:moveTo>
                  <a:cubicBezTo>
                    <a:pt x="7047" y="408"/>
                    <a:pt x="7052" y="430"/>
                    <a:pt x="7069" y="464"/>
                  </a:cubicBezTo>
                  <a:cubicBezTo>
                    <a:pt x="7022" y="441"/>
                    <a:pt x="7022" y="441"/>
                    <a:pt x="6999" y="418"/>
                  </a:cubicBezTo>
                  <a:cubicBezTo>
                    <a:pt x="7012" y="411"/>
                    <a:pt x="7021" y="408"/>
                    <a:pt x="7028" y="408"/>
                  </a:cubicBezTo>
                  <a:close/>
                  <a:moveTo>
                    <a:pt x="7393" y="441"/>
                  </a:moveTo>
                  <a:cubicBezTo>
                    <a:pt x="7393" y="441"/>
                    <a:pt x="7370" y="464"/>
                    <a:pt x="7370" y="464"/>
                  </a:cubicBezTo>
                  <a:cubicBezTo>
                    <a:pt x="7370" y="464"/>
                    <a:pt x="7370" y="441"/>
                    <a:pt x="7370" y="441"/>
                  </a:cubicBezTo>
                  <a:close/>
                  <a:moveTo>
                    <a:pt x="7463" y="418"/>
                  </a:moveTo>
                  <a:cubicBezTo>
                    <a:pt x="7486" y="441"/>
                    <a:pt x="7439" y="464"/>
                    <a:pt x="7439" y="487"/>
                  </a:cubicBezTo>
                  <a:cubicBezTo>
                    <a:pt x="7393" y="464"/>
                    <a:pt x="7416" y="441"/>
                    <a:pt x="7416" y="418"/>
                  </a:cubicBezTo>
                  <a:close/>
                  <a:moveTo>
                    <a:pt x="5377" y="510"/>
                  </a:moveTo>
                  <a:cubicBezTo>
                    <a:pt x="5377" y="510"/>
                    <a:pt x="5400" y="533"/>
                    <a:pt x="5400" y="533"/>
                  </a:cubicBezTo>
                  <a:lnTo>
                    <a:pt x="5377" y="533"/>
                  </a:lnTo>
                  <a:cubicBezTo>
                    <a:pt x="5377" y="533"/>
                    <a:pt x="5377" y="510"/>
                    <a:pt x="5377" y="510"/>
                  </a:cubicBezTo>
                  <a:close/>
                  <a:moveTo>
                    <a:pt x="7555" y="487"/>
                  </a:moveTo>
                  <a:cubicBezTo>
                    <a:pt x="7532" y="510"/>
                    <a:pt x="7532" y="510"/>
                    <a:pt x="7509" y="533"/>
                  </a:cubicBezTo>
                  <a:cubicBezTo>
                    <a:pt x="7486" y="487"/>
                    <a:pt x="7509" y="487"/>
                    <a:pt x="7555" y="487"/>
                  </a:cubicBezTo>
                  <a:close/>
                  <a:moveTo>
                    <a:pt x="6249" y="570"/>
                  </a:moveTo>
                  <a:cubicBezTo>
                    <a:pt x="6258" y="570"/>
                    <a:pt x="6258" y="587"/>
                    <a:pt x="6258" y="603"/>
                  </a:cubicBezTo>
                  <a:lnTo>
                    <a:pt x="6234" y="603"/>
                  </a:lnTo>
                  <a:cubicBezTo>
                    <a:pt x="6234" y="603"/>
                    <a:pt x="6234" y="580"/>
                    <a:pt x="6234" y="580"/>
                  </a:cubicBezTo>
                  <a:cubicBezTo>
                    <a:pt x="6241" y="573"/>
                    <a:pt x="6246" y="570"/>
                    <a:pt x="6249" y="570"/>
                  </a:cubicBezTo>
                  <a:close/>
                  <a:moveTo>
                    <a:pt x="6373" y="649"/>
                  </a:moveTo>
                  <a:cubicBezTo>
                    <a:pt x="6373" y="649"/>
                    <a:pt x="6397" y="672"/>
                    <a:pt x="6397" y="696"/>
                  </a:cubicBezTo>
                  <a:lnTo>
                    <a:pt x="6373" y="696"/>
                  </a:lnTo>
                  <a:cubicBezTo>
                    <a:pt x="6350" y="696"/>
                    <a:pt x="6350" y="672"/>
                    <a:pt x="6373" y="649"/>
                  </a:cubicBezTo>
                  <a:close/>
                  <a:moveTo>
                    <a:pt x="7393" y="649"/>
                  </a:moveTo>
                  <a:cubicBezTo>
                    <a:pt x="7416" y="696"/>
                    <a:pt x="7416" y="742"/>
                    <a:pt x="7393" y="742"/>
                  </a:cubicBezTo>
                  <a:cubicBezTo>
                    <a:pt x="7347" y="719"/>
                    <a:pt x="7393" y="719"/>
                    <a:pt x="7393" y="719"/>
                  </a:cubicBezTo>
                  <a:cubicBezTo>
                    <a:pt x="7393" y="696"/>
                    <a:pt x="7393" y="696"/>
                    <a:pt x="7393" y="649"/>
                  </a:cubicBezTo>
                  <a:close/>
                  <a:moveTo>
                    <a:pt x="7787" y="742"/>
                  </a:moveTo>
                  <a:lnTo>
                    <a:pt x="7810" y="765"/>
                  </a:lnTo>
                  <a:lnTo>
                    <a:pt x="7787" y="765"/>
                  </a:lnTo>
                  <a:cubicBezTo>
                    <a:pt x="7787" y="765"/>
                    <a:pt x="7787" y="742"/>
                    <a:pt x="7787" y="742"/>
                  </a:cubicBezTo>
                  <a:close/>
                  <a:moveTo>
                    <a:pt x="7509" y="812"/>
                  </a:moveTo>
                  <a:cubicBezTo>
                    <a:pt x="7509" y="812"/>
                    <a:pt x="7532" y="835"/>
                    <a:pt x="7509" y="835"/>
                  </a:cubicBezTo>
                  <a:cubicBezTo>
                    <a:pt x="7502" y="841"/>
                    <a:pt x="7497" y="844"/>
                    <a:pt x="7494" y="844"/>
                  </a:cubicBezTo>
                  <a:cubicBezTo>
                    <a:pt x="7486" y="844"/>
                    <a:pt x="7486" y="828"/>
                    <a:pt x="7486" y="812"/>
                  </a:cubicBezTo>
                  <a:close/>
                  <a:moveTo>
                    <a:pt x="5168" y="858"/>
                  </a:moveTo>
                  <a:lnTo>
                    <a:pt x="5145" y="881"/>
                  </a:lnTo>
                  <a:cubicBezTo>
                    <a:pt x="5145" y="858"/>
                    <a:pt x="5145" y="858"/>
                    <a:pt x="5145" y="858"/>
                  </a:cubicBezTo>
                  <a:close/>
                  <a:moveTo>
                    <a:pt x="7718" y="765"/>
                  </a:moveTo>
                  <a:cubicBezTo>
                    <a:pt x="7718" y="812"/>
                    <a:pt x="7741" y="835"/>
                    <a:pt x="7718" y="881"/>
                  </a:cubicBezTo>
                  <a:cubicBezTo>
                    <a:pt x="7671" y="881"/>
                    <a:pt x="7648" y="858"/>
                    <a:pt x="7648" y="812"/>
                  </a:cubicBezTo>
                  <a:cubicBezTo>
                    <a:pt x="7671" y="788"/>
                    <a:pt x="7694" y="812"/>
                    <a:pt x="7718" y="765"/>
                  </a:cubicBezTo>
                  <a:close/>
                  <a:moveTo>
                    <a:pt x="5887" y="904"/>
                  </a:moveTo>
                  <a:cubicBezTo>
                    <a:pt x="5887" y="927"/>
                    <a:pt x="5887" y="927"/>
                    <a:pt x="5887" y="927"/>
                  </a:cubicBezTo>
                  <a:cubicBezTo>
                    <a:pt x="5864" y="927"/>
                    <a:pt x="5864" y="927"/>
                    <a:pt x="5864" y="904"/>
                  </a:cubicBezTo>
                  <a:close/>
                  <a:moveTo>
                    <a:pt x="7254" y="858"/>
                  </a:moveTo>
                  <a:cubicBezTo>
                    <a:pt x="7277" y="881"/>
                    <a:pt x="7254" y="904"/>
                    <a:pt x="7254" y="927"/>
                  </a:cubicBezTo>
                  <a:cubicBezTo>
                    <a:pt x="7231" y="904"/>
                    <a:pt x="7231" y="881"/>
                    <a:pt x="7254" y="858"/>
                  </a:cubicBezTo>
                  <a:close/>
                  <a:moveTo>
                    <a:pt x="6165" y="927"/>
                  </a:moveTo>
                  <a:cubicBezTo>
                    <a:pt x="6165" y="951"/>
                    <a:pt x="6165" y="951"/>
                    <a:pt x="6165" y="951"/>
                  </a:cubicBezTo>
                  <a:cubicBezTo>
                    <a:pt x="6165" y="951"/>
                    <a:pt x="6165" y="927"/>
                    <a:pt x="6142" y="927"/>
                  </a:cubicBezTo>
                  <a:close/>
                  <a:moveTo>
                    <a:pt x="6373" y="951"/>
                  </a:moveTo>
                  <a:cubicBezTo>
                    <a:pt x="6373" y="951"/>
                    <a:pt x="6373" y="974"/>
                    <a:pt x="6373" y="974"/>
                  </a:cubicBezTo>
                  <a:cubicBezTo>
                    <a:pt x="6350" y="974"/>
                    <a:pt x="6350" y="951"/>
                    <a:pt x="6373" y="951"/>
                  </a:cubicBezTo>
                  <a:close/>
                  <a:moveTo>
                    <a:pt x="5145" y="997"/>
                  </a:moveTo>
                  <a:lnTo>
                    <a:pt x="5168" y="1020"/>
                  </a:lnTo>
                  <a:lnTo>
                    <a:pt x="5145" y="1020"/>
                  </a:lnTo>
                  <a:cubicBezTo>
                    <a:pt x="5145" y="1020"/>
                    <a:pt x="5145" y="1020"/>
                    <a:pt x="5145" y="997"/>
                  </a:cubicBezTo>
                  <a:close/>
                  <a:moveTo>
                    <a:pt x="7787" y="997"/>
                  </a:moveTo>
                  <a:lnTo>
                    <a:pt x="7810" y="1020"/>
                  </a:lnTo>
                  <a:lnTo>
                    <a:pt x="7787" y="1020"/>
                  </a:lnTo>
                  <a:cubicBezTo>
                    <a:pt x="7787" y="1020"/>
                    <a:pt x="7787" y="1020"/>
                    <a:pt x="7787" y="997"/>
                  </a:cubicBezTo>
                  <a:close/>
                  <a:moveTo>
                    <a:pt x="8320" y="974"/>
                  </a:moveTo>
                  <a:cubicBezTo>
                    <a:pt x="8320" y="997"/>
                    <a:pt x="8320" y="1020"/>
                    <a:pt x="8297" y="1020"/>
                  </a:cubicBezTo>
                  <a:cubicBezTo>
                    <a:pt x="8274" y="997"/>
                    <a:pt x="8274" y="997"/>
                    <a:pt x="8320" y="974"/>
                  </a:cubicBezTo>
                  <a:close/>
                  <a:moveTo>
                    <a:pt x="5910" y="974"/>
                  </a:moveTo>
                  <a:lnTo>
                    <a:pt x="5979" y="1043"/>
                  </a:lnTo>
                  <a:cubicBezTo>
                    <a:pt x="5956" y="1043"/>
                    <a:pt x="5933" y="1066"/>
                    <a:pt x="5910" y="1066"/>
                  </a:cubicBezTo>
                  <a:cubicBezTo>
                    <a:pt x="5910" y="1020"/>
                    <a:pt x="5887" y="1020"/>
                    <a:pt x="5910" y="974"/>
                  </a:cubicBezTo>
                  <a:close/>
                  <a:moveTo>
                    <a:pt x="6118" y="974"/>
                  </a:moveTo>
                  <a:cubicBezTo>
                    <a:pt x="6118" y="997"/>
                    <a:pt x="6118" y="1020"/>
                    <a:pt x="6118" y="1066"/>
                  </a:cubicBezTo>
                  <a:cubicBezTo>
                    <a:pt x="6095" y="1020"/>
                    <a:pt x="6095" y="1020"/>
                    <a:pt x="6072" y="974"/>
                  </a:cubicBezTo>
                  <a:close/>
                  <a:moveTo>
                    <a:pt x="4798" y="1066"/>
                  </a:moveTo>
                  <a:lnTo>
                    <a:pt x="4798" y="1090"/>
                  </a:lnTo>
                  <a:cubicBezTo>
                    <a:pt x="4798" y="1090"/>
                    <a:pt x="4774" y="1066"/>
                    <a:pt x="4774" y="1066"/>
                  </a:cubicBezTo>
                  <a:close/>
                  <a:moveTo>
                    <a:pt x="6188" y="1066"/>
                  </a:moveTo>
                  <a:cubicBezTo>
                    <a:pt x="6234" y="1066"/>
                    <a:pt x="6234" y="1090"/>
                    <a:pt x="6281" y="1090"/>
                  </a:cubicBezTo>
                  <a:cubicBezTo>
                    <a:pt x="6258" y="1101"/>
                    <a:pt x="6240" y="1113"/>
                    <a:pt x="6226" y="1113"/>
                  </a:cubicBezTo>
                  <a:cubicBezTo>
                    <a:pt x="6211" y="1113"/>
                    <a:pt x="6200" y="1101"/>
                    <a:pt x="6188" y="1066"/>
                  </a:cubicBezTo>
                  <a:close/>
                  <a:moveTo>
                    <a:pt x="4913" y="1090"/>
                  </a:moveTo>
                  <a:cubicBezTo>
                    <a:pt x="4937" y="1090"/>
                    <a:pt x="4937" y="1113"/>
                    <a:pt x="4913" y="1136"/>
                  </a:cubicBezTo>
                  <a:cubicBezTo>
                    <a:pt x="4913" y="1113"/>
                    <a:pt x="4913" y="1113"/>
                    <a:pt x="4913" y="1090"/>
                  </a:cubicBezTo>
                  <a:close/>
                  <a:moveTo>
                    <a:pt x="5076" y="1159"/>
                  </a:moveTo>
                  <a:cubicBezTo>
                    <a:pt x="5076" y="1159"/>
                    <a:pt x="5076" y="1159"/>
                    <a:pt x="5076" y="1182"/>
                  </a:cubicBezTo>
                  <a:cubicBezTo>
                    <a:pt x="5052" y="1182"/>
                    <a:pt x="5052" y="1159"/>
                    <a:pt x="5076" y="1159"/>
                  </a:cubicBezTo>
                  <a:close/>
                  <a:moveTo>
                    <a:pt x="7810" y="1159"/>
                  </a:moveTo>
                  <a:cubicBezTo>
                    <a:pt x="7810" y="1159"/>
                    <a:pt x="7833" y="1159"/>
                    <a:pt x="7833" y="1182"/>
                  </a:cubicBezTo>
                  <a:lnTo>
                    <a:pt x="7810" y="1182"/>
                  </a:lnTo>
                  <a:cubicBezTo>
                    <a:pt x="7810" y="1182"/>
                    <a:pt x="7810" y="1159"/>
                    <a:pt x="7810" y="1159"/>
                  </a:cubicBezTo>
                  <a:close/>
                  <a:moveTo>
                    <a:pt x="4566" y="1182"/>
                  </a:moveTo>
                  <a:lnTo>
                    <a:pt x="4566" y="1205"/>
                  </a:lnTo>
                  <a:lnTo>
                    <a:pt x="4543" y="1205"/>
                  </a:lnTo>
                  <a:cubicBezTo>
                    <a:pt x="4543" y="1205"/>
                    <a:pt x="4543" y="1182"/>
                    <a:pt x="4566" y="1182"/>
                  </a:cubicBezTo>
                  <a:close/>
                  <a:moveTo>
                    <a:pt x="5678" y="1182"/>
                  </a:moveTo>
                  <a:cubicBezTo>
                    <a:pt x="5678" y="1182"/>
                    <a:pt x="5678" y="1205"/>
                    <a:pt x="5678" y="1205"/>
                  </a:cubicBezTo>
                  <a:lnTo>
                    <a:pt x="5655" y="1205"/>
                  </a:lnTo>
                  <a:cubicBezTo>
                    <a:pt x="5655" y="1205"/>
                    <a:pt x="5678" y="1182"/>
                    <a:pt x="5678" y="1182"/>
                  </a:cubicBezTo>
                  <a:close/>
                  <a:moveTo>
                    <a:pt x="6165" y="1090"/>
                  </a:moveTo>
                  <a:cubicBezTo>
                    <a:pt x="6165" y="1090"/>
                    <a:pt x="6188" y="1113"/>
                    <a:pt x="6165" y="1136"/>
                  </a:cubicBezTo>
                  <a:cubicBezTo>
                    <a:pt x="6165" y="1113"/>
                    <a:pt x="6142" y="1113"/>
                    <a:pt x="6142" y="1113"/>
                  </a:cubicBezTo>
                  <a:cubicBezTo>
                    <a:pt x="6095" y="1136"/>
                    <a:pt x="6072" y="1159"/>
                    <a:pt x="6049" y="1205"/>
                  </a:cubicBezTo>
                  <a:cubicBezTo>
                    <a:pt x="6034" y="1205"/>
                    <a:pt x="6008" y="1185"/>
                    <a:pt x="5985" y="1185"/>
                  </a:cubicBezTo>
                  <a:cubicBezTo>
                    <a:pt x="5977" y="1185"/>
                    <a:pt x="5970" y="1188"/>
                    <a:pt x="5963" y="1195"/>
                  </a:cubicBezTo>
                  <a:lnTo>
                    <a:pt x="5963" y="1195"/>
                  </a:lnTo>
                  <a:cubicBezTo>
                    <a:pt x="5974" y="1170"/>
                    <a:pt x="5959" y="1133"/>
                    <a:pt x="5979" y="1113"/>
                  </a:cubicBezTo>
                  <a:cubicBezTo>
                    <a:pt x="6049" y="1113"/>
                    <a:pt x="6095" y="1090"/>
                    <a:pt x="6165" y="1090"/>
                  </a:cubicBezTo>
                  <a:close/>
                  <a:moveTo>
                    <a:pt x="5840" y="1159"/>
                  </a:moveTo>
                  <a:cubicBezTo>
                    <a:pt x="5840" y="1182"/>
                    <a:pt x="5817" y="1182"/>
                    <a:pt x="5817" y="1182"/>
                  </a:cubicBezTo>
                  <a:cubicBezTo>
                    <a:pt x="5817" y="1229"/>
                    <a:pt x="5840" y="1229"/>
                    <a:pt x="5864" y="1252"/>
                  </a:cubicBezTo>
                  <a:cubicBezTo>
                    <a:pt x="5856" y="1260"/>
                    <a:pt x="5848" y="1262"/>
                    <a:pt x="5840" y="1262"/>
                  </a:cubicBezTo>
                  <a:cubicBezTo>
                    <a:pt x="5825" y="1262"/>
                    <a:pt x="5809" y="1252"/>
                    <a:pt x="5794" y="1252"/>
                  </a:cubicBezTo>
                  <a:cubicBezTo>
                    <a:pt x="5771" y="1252"/>
                    <a:pt x="5794" y="1205"/>
                    <a:pt x="5771" y="1205"/>
                  </a:cubicBezTo>
                  <a:cubicBezTo>
                    <a:pt x="5771" y="1182"/>
                    <a:pt x="5794" y="1182"/>
                    <a:pt x="5817" y="1182"/>
                  </a:cubicBezTo>
                  <a:cubicBezTo>
                    <a:pt x="5817" y="1182"/>
                    <a:pt x="5817" y="1159"/>
                    <a:pt x="5840" y="1159"/>
                  </a:cubicBezTo>
                  <a:close/>
                  <a:moveTo>
                    <a:pt x="6744" y="1252"/>
                  </a:moveTo>
                  <a:cubicBezTo>
                    <a:pt x="6736" y="1260"/>
                    <a:pt x="6731" y="1262"/>
                    <a:pt x="6728" y="1262"/>
                  </a:cubicBezTo>
                  <a:cubicBezTo>
                    <a:pt x="6721" y="1262"/>
                    <a:pt x="6721" y="1252"/>
                    <a:pt x="6721" y="1252"/>
                  </a:cubicBezTo>
                  <a:close/>
                  <a:moveTo>
                    <a:pt x="8598" y="1298"/>
                  </a:moveTo>
                  <a:cubicBezTo>
                    <a:pt x="8598" y="1310"/>
                    <a:pt x="8598" y="1316"/>
                    <a:pt x="8595" y="1316"/>
                  </a:cubicBezTo>
                  <a:cubicBezTo>
                    <a:pt x="8592" y="1316"/>
                    <a:pt x="8587" y="1310"/>
                    <a:pt x="8575" y="1298"/>
                  </a:cubicBezTo>
                  <a:close/>
                  <a:moveTo>
                    <a:pt x="4705" y="1298"/>
                  </a:moveTo>
                  <a:cubicBezTo>
                    <a:pt x="4728" y="1298"/>
                    <a:pt x="4728" y="1298"/>
                    <a:pt x="4728" y="1321"/>
                  </a:cubicBezTo>
                  <a:cubicBezTo>
                    <a:pt x="4705" y="1321"/>
                    <a:pt x="4705" y="1321"/>
                    <a:pt x="4705" y="1298"/>
                  </a:cubicBezTo>
                  <a:close/>
                  <a:moveTo>
                    <a:pt x="8760" y="1298"/>
                  </a:moveTo>
                  <a:cubicBezTo>
                    <a:pt x="8784" y="1298"/>
                    <a:pt x="8784" y="1298"/>
                    <a:pt x="8784" y="1321"/>
                  </a:cubicBezTo>
                  <a:cubicBezTo>
                    <a:pt x="8784" y="1321"/>
                    <a:pt x="8760" y="1321"/>
                    <a:pt x="8760" y="1298"/>
                  </a:cubicBezTo>
                  <a:close/>
                  <a:moveTo>
                    <a:pt x="4728" y="1321"/>
                  </a:moveTo>
                  <a:lnTo>
                    <a:pt x="4728" y="1321"/>
                  </a:lnTo>
                  <a:cubicBezTo>
                    <a:pt x="4728" y="1321"/>
                    <a:pt x="4751" y="1321"/>
                    <a:pt x="4751" y="1345"/>
                  </a:cubicBezTo>
                  <a:cubicBezTo>
                    <a:pt x="4728" y="1345"/>
                    <a:pt x="4728" y="1321"/>
                    <a:pt x="4728" y="1321"/>
                  </a:cubicBezTo>
                  <a:close/>
                  <a:moveTo>
                    <a:pt x="4705" y="1345"/>
                  </a:moveTo>
                  <a:cubicBezTo>
                    <a:pt x="4682" y="1345"/>
                    <a:pt x="4682" y="1368"/>
                    <a:pt x="4682" y="1368"/>
                  </a:cubicBezTo>
                  <a:cubicBezTo>
                    <a:pt x="4682" y="1345"/>
                    <a:pt x="4682" y="1345"/>
                    <a:pt x="4682" y="1345"/>
                  </a:cubicBezTo>
                  <a:close/>
                  <a:moveTo>
                    <a:pt x="7718" y="1368"/>
                  </a:moveTo>
                  <a:cubicBezTo>
                    <a:pt x="7718" y="1368"/>
                    <a:pt x="7718" y="1368"/>
                    <a:pt x="7718" y="1391"/>
                  </a:cubicBezTo>
                  <a:cubicBezTo>
                    <a:pt x="7694" y="1391"/>
                    <a:pt x="7694" y="1368"/>
                    <a:pt x="7718" y="1368"/>
                  </a:cubicBezTo>
                  <a:close/>
                  <a:moveTo>
                    <a:pt x="8784" y="1321"/>
                  </a:moveTo>
                  <a:lnTo>
                    <a:pt x="8784" y="1321"/>
                  </a:lnTo>
                  <a:cubicBezTo>
                    <a:pt x="8830" y="1321"/>
                    <a:pt x="8807" y="1368"/>
                    <a:pt x="8807" y="1391"/>
                  </a:cubicBezTo>
                  <a:cubicBezTo>
                    <a:pt x="8784" y="1368"/>
                    <a:pt x="8784" y="1345"/>
                    <a:pt x="8784" y="1321"/>
                  </a:cubicBezTo>
                  <a:close/>
                  <a:moveTo>
                    <a:pt x="5910" y="1368"/>
                  </a:moveTo>
                  <a:lnTo>
                    <a:pt x="5956" y="1460"/>
                  </a:lnTo>
                  <a:cubicBezTo>
                    <a:pt x="5956" y="1460"/>
                    <a:pt x="5933" y="1484"/>
                    <a:pt x="5910" y="1484"/>
                  </a:cubicBezTo>
                  <a:cubicBezTo>
                    <a:pt x="5910" y="1460"/>
                    <a:pt x="5910" y="1437"/>
                    <a:pt x="5910" y="1368"/>
                  </a:cubicBezTo>
                  <a:close/>
                  <a:moveTo>
                    <a:pt x="8923" y="1391"/>
                  </a:moveTo>
                  <a:cubicBezTo>
                    <a:pt x="8946" y="1414"/>
                    <a:pt x="8946" y="1437"/>
                    <a:pt x="8923" y="1437"/>
                  </a:cubicBezTo>
                  <a:cubicBezTo>
                    <a:pt x="8923" y="1460"/>
                    <a:pt x="8923" y="1460"/>
                    <a:pt x="8923" y="1484"/>
                  </a:cubicBezTo>
                  <a:cubicBezTo>
                    <a:pt x="8915" y="1491"/>
                    <a:pt x="8907" y="1494"/>
                    <a:pt x="8900" y="1494"/>
                  </a:cubicBezTo>
                  <a:cubicBezTo>
                    <a:pt x="8885" y="1494"/>
                    <a:pt x="8871" y="1485"/>
                    <a:pt x="8856" y="1484"/>
                  </a:cubicBezTo>
                  <a:lnTo>
                    <a:pt x="8856" y="1484"/>
                  </a:lnTo>
                  <a:cubicBezTo>
                    <a:pt x="8847" y="1467"/>
                    <a:pt x="8807" y="1473"/>
                    <a:pt x="8807" y="1437"/>
                  </a:cubicBezTo>
                  <a:cubicBezTo>
                    <a:pt x="8819" y="1425"/>
                    <a:pt x="8829" y="1421"/>
                    <a:pt x="8839" y="1421"/>
                  </a:cubicBezTo>
                  <a:cubicBezTo>
                    <a:pt x="8861" y="1421"/>
                    <a:pt x="8879" y="1442"/>
                    <a:pt x="8903" y="1442"/>
                  </a:cubicBezTo>
                  <a:cubicBezTo>
                    <a:pt x="8909" y="1442"/>
                    <a:pt x="8916" y="1441"/>
                    <a:pt x="8923" y="1437"/>
                  </a:cubicBezTo>
                  <a:cubicBezTo>
                    <a:pt x="8923" y="1437"/>
                    <a:pt x="8923" y="1414"/>
                    <a:pt x="8923" y="1391"/>
                  </a:cubicBezTo>
                  <a:close/>
                  <a:moveTo>
                    <a:pt x="5910" y="1484"/>
                  </a:moveTo>
                  <a:cubicBezTo>
                    <a:pt x="5910" y="1507"/>
                    <a:pt x="5910" y="1507"/>
                    <a:pt x="5887" y="1507"/>
                  </a:cubicBezTo>
                  <a:cubicBezTo>
                    <a:pt x="5887" y="1507"/>
                    <a:pt x="5910" y="1507"/>
                    <a:pt x="5910" y="1484"/>
                  </a:cubicBezTo>
                  <a:close/>
                  <a:moveTo>
                    <a:pt x="5864" y="1530"/>
                  </a:moveTo>
                  <a:cubicBezTo>
                    <a:pt x="5864" y="1530"/>
                    <a:pt x="5864" y="1553"/>
                    <a:pt x="5840" y="1553"/>
                  </a:cubicBezTo>
                  <a:cubicBezTo>
                    <a:pt x="5840" y="1553"/>
                    <a:pt x="5840" y="1530"/>
                    <a:pt x="5840" y="1530"/>
                  </a:cubicBezTo>
                  <a:close/>
                  <a:moveTo>
                    <a:pt x="4125" y="1553"/>
                  </a:moveTo>
                  <a:lnTo>
                    <a:pt x="4125" y="1576"/>
                  </a:lnTo>
                  <a:cubicBezTo>
                    <a:pt x="4125" y="1576"/>
                    <a:pt x="4102" y="1553"/>
                    <a:pt x="4102" y="1553"/>
                  </a:cubicBezTo>
                  <a:close/>
                  <a:moveTo>
                    <a:pt x="4195" y="1576"/>
                  </a:moveTo>
                  <a:cubicBezTo>
                    <a:pt x="4195" y="1577"/>
                    <a:pt x="4195" y="1599"/>
                    <a:pt x="4218" y="1599"/>
                  </a:cubicBezTo>
                  <a:cubicBezTo>
                    <a:pt x="4195" y="1599"/>
                    <a:pt x="4195" y="1599"/>
                    <a:pt x="4195" y="1576"/>
                  </a:cubicBezTo>
                  <a:close/>
                  <a:moveTo>
                    <a:pt x="9039" y="1599"/>
                  </a:moveTo>
                  <a:lnTo>
                    <a:pt x="9039" y="1623"/>
                  </a:lnTo>
                  <a:lnTo>
                    <a:pt x="9015" y="1623"/>
                  </a:lnTo>
                  <a:cubicBezTo>
                    <a:pt x="9015" y="1599"/>
                    <a:pt x="9039" y="1599"/>
                    <a:pt x="9039" y="1599"/>
                  </a:cubicBezTo>
                  <a:close/>
                  <a:moveTo>
                    <a:pt x="4288" y="1599"/>
                  </a:moveTo>
                  <a:cubicBezTo>
                    <a:pt x="4311" y="1623"/>
                    <a:pt x="4311" y="1623"/>
                    <a:pt x="4288" y="1646"/>
                  </a:cubicBezTo>
                  <a:cubicBezTo>
                    <a:pt x="4288" y="1623"/>
                    <a:pt x="4288" y="1623"/>
                    <a:pt x="4288" y="1599"/>
                  </a:cubicBezTo>
                  <a:close/>
                  <a:moveTo>
                    <a:pt x="9270" y="1808"/>
                  </a:moveTo>
                  <a:cubicBezTo>
                    <a:pt x="9270" y="1808"/>
                    <a:pt x="9270" y="1831"/>
                    <a:pt x="9270" y="1831"/>
                  </a:cubicBezTo>
                  <a:cubicBezTo>
                    <a:pt x="9317" y="1831"/>
                    <a:pt x="9317" y="1878"/>
                    <a:pt x="9363" y="1901"/>
                  </a:cubicBezTo>
                  <a:cubicBezTo>
                    <a:pt x="9293" y="1901"/>
                    <a:pt x="9270" y="1878"/>
                    <a:pt x="9270" y="1831"/>
                  </a:cubicBezTo>
                  <a:cubicBezTo>
                    <a:pt x="9270" y="1831"/>
                    <a:pt x="9247" y="1831"/>
                    <a:pt x="9270" y="1808"/>
                  </a:cubicBezTo>
                  <a:close/>
                  <a:moveTo>
                    <a:pt x="3963" y="1924"/>
                  </a:moveTo>
                  <a:cubicBezTo>
                    <a:pt x="3963" y="1924"/>
                    <a:pt x="3963" y="1924"/>
                    <a:pt x="3940" y="1947"/>
                  </a:cubicBezTo>
                  <a:cubicBezTo>
                    <a:pt x="3940" y="1947"/>
                    <a:pt x="3940" y="1970"/>
                    <a:pt x="3940" y="1993"/>
                  </a:cubicBezTo>
                  <a:cubicBezTo>
                    <a:pt x="3917" y="1947"/>
                    <a:pt x="3917" y="1947"/>
                    <a:pt x="3940" y="1947"/>
                  </a:cubicBezTo>
                  <a:cubicBezTo>
                    <a:pt x="3940" y="1924"/>
                    <a:pt x="3940" y="1924"/>
                    <a:pt x="3963" y="1924"/>
                  </a:cubicBezTo>
                  <a:close/>
                  <a:moveTo>
                    <a:pt x="9479" y="2017"/>
                  </a:moveTo>
                  <a:cubicBezTo>
                    <a:pt x="9479" y="2017"/>
                    <a:pt x="9479" y="2040"/>
                    <a:pt x="9456" y="2040"/>
                  </a:cubicBezTo>
                  <a:cubicBezTo>
                    <a:pt x="9456" y="2017"/>
                    <a:pt x="9479" y="2017"/>
                    <a:pt x="9479" y="2017"/>
                  </a:cubicBezTo>
                  <a:close/>
                  <a:moveTo>
                    <a:pt x="9340" y="2040"/>
                  </a:moveTo>
                  <a:cubicBezTo>
                    <a:pt x="9386" y="2063"/>
                    <a:pt x="9386" y="2086"/>
                    <a:pt x="9386" y="2109"/>
                  </a:cubicBezTo>
                  <a:cubicBezTo>
                    <a:pt x="9391" y="2115"/>
                    <a:pt x="9398" y="2116"/>
                    <a:pt x="9405" y="2116"/>
                  </a:cubicBezTo>
                  <a:cubicBezTo>
                    <a:pt x="9418" y="2116"/>
                    <a:pt x="9432" y="2111"/>
                    <a:pt x="9446" y="2111"/>
                  </a:cubicBezTo>
                  <a:cubicBezTo>
                    <a:pt x="9459" y="2111"/>
                    <a:pt x="9470" y="2115"/>
                    <a:pt x="9479" y="2132"/>
                  </a:cubicBezTo>
                  <a:cubicBezTo>
                    <a:pt x="9456" y="2156"/>
                    <a:pt x="9456" y="2156"/>
                    <a:pt x="9433" y="2179"/>
                  </a:cubicBezTo>
                  <a:cubicBezTo>
                    <a:pt x="9409" y="2156"/>
                    <a:pt x="9409" y="2156"/>
                    <a:pt x="9386" y="2156"/>
                  </a:cubicBezTo>
                  <a:cubicBezTo>
                    <a:pt x="9386" y="2156"/>
                    <a:pt x="9386" y="2179"/>
                    <a:pt x="9363" y="2179"/>
                  </a:cubicBezTo>
                  <a:cubicBezTo>
                    <a:pt x="9317" y="2179"/>
                    <a:pt x="9340" y="2132"/>
                    <a:pt x="9317" y="2109"/>
                  </a:cubicBezTo>
                  <a:lnTo>
                    <a:pt x="9340" y="2040"/>
                  </a:lnTo>
                  <a:close/>
                  <a:moveTo>
                    <a:pt x="3523" y="2248"/>
                  </a:moveTo>
                  <a:cubicBezTo>
                    <a:pt x="3523" y="2248"/>
                    <a:pt x="3523" y="2272"/>
                    <a:pt x="3523" y="2272"/>
                  </a:cubicBezTo>
                  <a:cubicBezTo>
                    <a:pt x="3523" y="2295"/>
                    <a:pt x="3523" y="2295"/>
                    <a:pt x="3523" y="2295"/>
                  </a:cubicBezTo>
                  <a:cubicBezTo>
                    <a:pt x="3500" y="2272"/>
                    <a:pt x="3500" y="2272"/>
                    <a:pt x="3523" y="2248"/>
                  </a:cubicBezTo>
                  <a:close/>
                  <a:moveTo>
                    <a:pt x="3453" y="2295"/>
                  </a:moveTo>
                  <a:cubicBezTo>
                    <a:pt x="3453" y="2295"/>
                    <a:pt x="3453" y="2318"/>
                    <a:pt x="3453" y="2318"/>
                  </a:cubicBezTo>
                  <a:lnTo>
                    <a:pt x="3430" y="2318"/>
                  </a:lnTo>
                  <a:lnTo>
                    <a:pt x="3453" y="2295"/>
                  </a:lnTo>
                  <a:close/>
                  <a:moveTo>
                    <a:pt x="3465" y="2347"/>
                  </a:moveTo>
                  <a:cubicBezTo>
                    <a:pt x="3471" y="2347"/>
                    <a:pt x="3477" y="2353"/>
                    <a:pt x="3477" y="2364"/>
                  </a:cubicBezTo>
                  <a:cubicBezTo>
                    <a:pt x="3477" y="2387"/>
                    <a:pt x="3453" y="2387"/>
                    <a:pt x="3453" y="2387"/>
                  </a:cubicBezTo>
                  <a:cubicBezTo>
                    <a:pt x="3430" y="2387"/>
                    <a:pt x="3430" y="2364"/>
                    <a:pt x="3453" y="2364"/>
                  </a:cubicBezTo>
                  <a:cubicBezTo>
                    <a:pt x="3453" y="2353"/>
                    <a:pt x="3459" y="2347"/>
                    <a:pt x="3465" y="2347"/>
                  </a:cubicBezTo>
                  <a:close/>
                  <a:moveTo>
                    <a:pt x="3314" y="2461"/>
                  </a:moveTo>
                  <a:cubicBezTo>
                    <a:pt x="3329" y="2468"/>
                    <a:pt x="3320" y="2486"/>
                    <a:pt x="3337" y="2503"/>
                  </a:cubicBezTo>
                  <a:cubicBezTo>
                    <a:pt x="3337" y="2503"/>
                    <a:pt x="3361" y="2503"/>
                    <a:pt x="3337" y="2526"/>
                  </a:cubicBezTo>
                  <a:cubicBezTo>
                    <a:pt x="3337" y="2526"/>
                    <a:pt x="3337" y="2526"/>
                    <a:pt x="3337" y="2503"/>
                  </a:cubicBezTo>
                  <a:cubicBezTo>
                    <a:pt x="3294" y="2503"/>
                    <a:pt x="3312" y="2483"/>
                    <a:pt x="3314" y="2461"/>
                  </a:cubicBezTo>
                  <a:close/>
                  <a:moveTo>
                    <a:pt x="9827" y="2642"/>
                  </a:moveTo>
                  <a:cubicBezTo>
                    <a:pt x="9850" y="2642"/>
                    <a:pt x="9850" y="2666"/>
                    <a:pt x="9873" y="2689"/>
                  </a:cubicBezTo>
                  <a:cubicBezTo>
                    <a:pt x="9827" y="2689"/>
                    <a:pt x="9827" y="2689"/>
                    <a:pt x="9827" y="2642"/>
                  </a:cubicBezTo>
                  <a:close/>
                  <a:moveTo>
                    <a:pt x="9873" y="2712"/>
                  </a:moveTo>
                  <a:lnTo>
                    <a:pt x="9873" y="2735"/>
                  </a:lnTo>
                  <a:lnTo>
                    <a:pt x="9850" y="2735"/>
                  </a:lnTo>
                  <a:cubicBezTo>
                    <a:pt x="9850" y="2712"/>
                    <a:pt x="9850" y="2712"/>
                    <a:pt x="9873" y="2712"/>
                  </a:cubicBezTo>
                  <a:close/>
                  <a:moveTo>
                    <a:pt x="9867" y="2887"/>
                  </a:moveTo>
                  <a:cubicBezTo>
                    <a:pt x="9875" y="2887"/>
                    <a:pt x="9881" y="2897"/>
                    <a:pt x="9896" y="2897"/>
                  </a:cubicBezTo>
                  <a:cubicBezTo>
                    <a:pt x="9884" y="2909"/>
                    <a:pt x="9879" y="2915"/>
                    <a:pt x="9873" y="2915"/>
                  </a:cubicBezTo>
                  <a:cubicBezTo>
                    <a:pt x="9867" y="2915"/>
                    <a:pt x="9861" y="2909"/>
                    <a:pt x="9850" y="2897"/>
                  </a:cubicBezTo>
                  <a:cubicBezTo>
                    <a:pt x="9857" y="2890"/>
                    <a:pt x="9863" y="2887"/>
                    <a:pt x="9867" y="2887"/>
                  </a:cubicBezTo>
                  <a:close/>
                  <a:moveTo>
                    <a:pt x="2804" y="2874"/>
                  </a:moveTo>
                  <a:cubicBezTo>
                    <a:pt x="2804" y="2874"/>
                    <a:pt x="2804" y="2897"/>
                    <a:pt x="2804" y="2897"/>
                  </a:cubicBezTo>
                  <a:cubicBezTo>
                    <a:pt x="2828" y="2897"/>
                    <a:pt x="2828" y="2897"/>
                    <a:pt x="2828" y="2920"/>
                  </a:cubicBezTo>
                  <a:cubicBezTo>
                    <a:pt x="2804" y="2920"/>
                    <a:pt x="2804" y="2897"/>
                    <a:pt x="2804" y="2897"/>
                  </a:cubicBezTo>
                  <a:lnTo>
                    <a:pt x="2781" y="2897"/>
                  </a:lnTo>
                  <a:cubicBezTo>
                    <a:pt x="2781" y="2920"/>
                    <a:pt x="2758" y="2920"/>
                    <a:pt x="2735" y="2920"/>
                  </a:cubicBezTo>
                  <a:cubicBezTo>
                    <a:pt x="2735" y="2897"/>
                    <a:pt x="2735" y="2897"/>
                    <a:pt x="2735" y="2874"/>
                  </a:cubicBezTo>
                  <a:cubicBezTo>
                    <a:pt x="2758" y="2874"/>
                    <a:pt x="2758" y="2897"/>
                    <a:pt x="2781" y="2897"/>
                  </a:cubicBezTo>
                  <a:cubicBezTo>
                    <a:pt x="2781" y="2874"/>
                    <a:pt x="2781" y="2874"/>
                    <a:pt x="2804" y="2874"/>
                  </a:cubicBezTo>
                  <a:close/>
                  <a:moveTo>
                    <a:pt x="9827" y="2897"/>
                  </a:moveTo>
                  <a:lnTo>
                    <a:pt x="9803" y="2920"/>
                  </a:lnTo>
                  <a:cubicBezTo>
                    <a:pt x="9803" y="2920"/>
                    <a:pt x="9803" y="2897"/>
                    <a:pt x="9803" y="2897"/>
                  </a:cubicBezTo>
                  <a:close/>
                  <a:moveTo>
                    <a:pt x="9896" y="2805"/>
                  </a:moveTo>
                  <a:lnTo>
                    <a:pt x="9896" y="2805"/>
                  </a:lnTo>
                  <a:cubicBezTo>
                    <a:pt x="9966" y="2828"/>
                    <a:pt x="9942" y="2851"/>
                    <a:pt x="9942" y="2920"/>
                  </a:cubicBezTo>
                  <a:cubicBezTo>
                    <a:pt x="9919" y="2874"/>
                    <a:pt x="9919" y="2851"/>
                    <a:pt x="9896" y="2805"/>
                  </a:cubicBezTo>
                  <a:close/>
                  <a:moveTo>
                    <a:pt x="3059" y="2851"/>
                  </a:moveTo>
                  <a:cubicBezTo>
                    <a:pt x="3083" y="2897"/>
                    <a:pt x="3013" y="2897"/>
                    <a:pt x="3059" y="2967"/>
                  </a:cubicBezTo>
                  <a:cubicBezTo>
                    <a:pt x="3013" y="2920"/>
                    <a:pt x="3013" y="2897"/>
                    <a:pt x="3059" y="2851"/>
                  </a:cubicBezTo>
                  <a:close/>
                  <a:moveTo>
                    <a:pt x="2689" y="2967"/>
                  </a:moveTo>
                  <a:cubicBezTo>
                    <a:pt x="2689" y="2967"/>
                    <a:pt x="2689" y="2990"/>
                    <a:pt x="2712" y="2990"/>
                  </a:cubicBezTo>
                  <a:lnTo>
                    <a:pt x="2689" y="2990"/>
                  </a:lnTo>
                  <a:cubicBezTo>
                    <a:pt x="2689" y="2990"/>
                    <a:pt x="2689" y="2967"/>
                    <a:pt x="2689" y="2967"/>
                  </a:cubicBezTo>
                  <a:close/>
                  <a:moveTo>
                    <a:pt x="10012" y="2967"/>
                  </a:moveTo>
                  <a:cubicBezTo>
                    <a:pt x="10012" y="2967"/>
                    <a:pt x="10035" y="2990"/>
                    <a:pt x="10012" y="2990"/>
                  </a:cubicBezTo>
                  <a:cubicBezTo>
                    <a:pt x="10012" y="2990"/>
                    <a:pt x="10012" y="2967"/>
                    <a:pt x="10012" y="2967"/>
                  </a:cubicBezTo>
                  <a:close/>
                  <a:moveTo>
                    <a:pt x="2804" y="2944"/>
                  </a:moveTo>
                  <a:cubicBezTo>
                    <a:pt x="2828" y="2967"/>
                    <a:pt x="2804" y="2990"/>
                    <a:pt x="2804" y="3013"/>
                  </a:cubicBezTo>
                  <a:cubicBezTo>
                    <a:pt x="2781" y="3013"/>
                    <a:pt x="2781" y="2990"/>
                    <a:pt x="2758" y="2990"/>
                  </a:cubicBezTo>
                  <a:cubicBezTo>
                    <a:pt x="2758" y="2967"/>
                    <a:pt x="2781" y="2967"/>
                    <a:pt x="2804" y="2944"/>
                  </a:cubicBezTo>
                  <a:close/>
                  <a:moveTo>
                    <a:pt x="10035" y="3106"/>
                  </a:moveTo>
                  <a:cubicBezTo>
                    <a:pt x="10024" y="3117"/>
                    <a:pt x="10012" y="3123"/>
                    <a:pt x="10003" y="3123"/>
                  </a:cubicBezTo>
                  <a:cubicBezTo>
                    <a:pt x="9995" y="3123"/>
                    <a:pt x="9989" y="3117"/>
                    <a:pt x="9989" y="3106"/>
                  </a:cubicBezTo>
                  <a:close/>
                  <a:moveTo>
                    <a:pt x="2573" y="3106"/>
                  </a:moveTo>
                  <a:lnTo>
                    <a:pt x="2573" y="3129"/>
                  </a:lnTo>
                  <a:cubicBezTo>
                    <a:pt x="2573" y="3129"/>
                    <a:pt x="2550" y="3106"/>
                    <a:pt x="2550" y="3106"/>
                  </a:cubicBezTo>
                  <a:close/>
                  <a:moveTo>
                    <a:pt x="9850" y="3175"/>
                  </a:moveTo>
                  <a:lnTo>
                    <a:pt x="9850" y="3199"/>
                  </a:lnTo>
                  <a:lnTo>
                    <a:pt x="9827" y="3199"/>
                  </a:lnTo>
                  <a:cubicBezTo>
                    <a:pt x="9827" y="3175"/>
                    <a:pt x="9827" y="3175"/>
                    <a:pt x="9827" y="3175"/>
                  </a:cubicBezTo>
                  <a:close/>
                  <a:moveTo>
                    <a:pt x="10174" y="3129"/>
                  </a:moveTo>
                  <a:cubicBezTo>
                    <a:pt x="10174" y="3245"/>
                    <a:pt x="10081" y="3175"/>
                    <a:pt x="10035" y="3222"/>
                  </a:cubicBezTo>
                  <a:cubicBezTo>
                    <a:pt x="10058" y="3152"/>
                    <a:pt x="10151" y="3199"/>
                    <a:pt x="10174" y="3129"/>
                  </a:cubicBezTo>
                  <a:close/>
                  <a:moveTo>
                    <a:pt x="2295" y="3314"/>
                  </a:moveTo>
                  <a:cubicBezTo>
                    <a:pt x="2295" y="3314"/>
                    <a:pt x="2295" y="3338"/>
                    <a:pt x="2295" y="3338"/>
                  </a:cubicBezTo>
                  <a:cubicBezTo>
                    <a:pt x="2287" y="3345"/>
                    <a:pt x="2282" y="3348"/>
                    <a:pt x="2278" y="3348"/>
                  </a:cubicBezTo>
                  <a:cubicBezTo>
                    <a:pt x="2271" y="3348"/>
                    <a:pt x="2271" y="3338"/>
                    <a:pt x="2271" y="3338"/>
                  </a:cubicBezTo>
                  <a:cubicBezTo>
                    <a:pt x="2271" y="3314"/>
                    <a:pt x="2271" y="3314"/>
                    <a:pt x="2295" y="3314"/>
                  </a:cubicBezTo>
                  <a:close/>
                  <a:moveTo>
                    <a:pt x="9873" y="3500"/>
                  </a:moveTo>
                  <a:cubicBezTo>
                    <a:pt x="9873" y="3511"/>
                    <a:pt x="9867" y="3517"/>
                    <a:pt x="9861" y="3517"/>
                  </a:cubicBezTo>
                  <a:cubicBezTo>
                    <a:pt x="9855" y="3517"/>
                    <a:pt x="9850" y="3511"/>
                    <a:pt x="9850" y="3500"/>
                  </a:cubicBezTo>
                  <a:close/>
                  <a:moveTo>
                    <a:pt x="2271" y="3523"/>
                  </a:moveTo>
                  <a:lnTo>
                    <a:pt x="2248" y="3546"/>
                  </a:lnTo>
                  <a:cubicBezTo>
                    <a:pt x="2248" y="3523"/>
                    <a:pt x="2248" y="3523"/>
                    <a:pt x="2248" y="3523"/>
                  </a:cubicBezTo>
                  <a:close/>
                  <a:moveTo>
                    <a:pt x="11402" y="3546"/>
                  </a:moveTo>
                  <a:lnTo>
                    <a:pt x="11379" y="3569"/>
                  </a:lnTo>
                  <a:cubicBezTo>
                    <a:pt x="11379" y="3546"/>
                    <a:pt x="11379" y="3546"/>
                    <a:pt x="11379" y="3546"/>
                  </a:cubicBezTo>
                  <a:close/>
                  <a:moveTo>
                    <a:pt x="10128" y="3616"/>
                  </a:moveTo>
                  <a:cubicBezTo>
                    <a:pt x="10128" y="3616"/>
                    <a:pt x="10128" y="3616"/>
                    <a:pt x="10128" y="3639"/>
                  </a:cubicBezTo>
                  <a:lnTo>
                    <a:pt x="10105" y="3639"/>
                  </a:lnTo>
                  <a:cubicBezTo>
                    <a:pt x="10105" y="3616"/>
                    <a:pt x="10105" y="3616"/>
                    <a:pt x="10128" y="3616"/>
                  </a:cubicBezTo>
                  <a:close/>
                  <a:moveTo>
                    <a:pt x="2109" y="3662"/>
                  </a:moveTo>
                  <a:lnTo>
                    <a:pt x="2109" y="3685"/>
                  </a:lnTo>
                  <a:lnTo>
                    <a:pt x="2086" y="3685"/>
                  </a:lnTo>
                  <a:cubicBezTo>
                    <a:pt x="2086" y="3685"/>
                    <a:pt x="2086" y="3685"/>
                    <a:pt x="2109" y="3662"/>
                  </a:cubicBezTo>
                  <a:close/>
                  <a:moveTo>
                    <a:pt x="1947" y="3662"/>
                  </a:moveTo>
                  <a:lnTo>
                    <a:pt x="1947" y="3662"/>
                  </a:lnTo>
                  <a:cubicBezTo>
                    <a:pt x="1977" y="3664"/>
                    <a:pt x="1989" y="3671"/>
                    <a:pt x="1970" y="3708"/>
                  </a:cubicBezTo>
                  <a:cubicBezTo>
                    <a:pt x="1947" y="3685"/>
                    <a:pt x="1947" y="3685"/>
                    <a:pt x="1947" y="3662"/>
                  </a:cubicBezTo>
                  <a:close/>
                  <a:moveTo>
                    <a:pt x="11426" y="3652"/>
                  </a:moveTo>
                  <a:cubicBezTo>
                    <a:pt x="11441" y="3652"/>
                    <a:pt x="11457" y="3662"/>
                    <a:pt x="11472" y="3662"/>
                  </a:cubicBezTo>
                  <a:cubicBezTo>
                    <a:pt x="11472" y="3708"/>
                    <a:pt x="11449" y="3708"/>
                    <a:pt x="11449" y="3732"/>
                  </a:cubicBezTo>
                  <a:cubicBezTo>
                    <a:pt x="11426" y="3685"/>
                    <a:pt x="11426" y="3662"/>
                    <a:pt x="11402" y="3662"/>
                  </a:cubicBezTo>
                  <a:cubicBezTo>
                    <a:pt x="11410" y="3654"/>
                    <a:pt x="11418" y="3652"/>
                    <a:pt x="11426" y="3652"/>
                  </a:cubicBezTo>
                  <a:close/>
                  <a:moveTo>
                    <a:pt x="2063" y="3732"/>
                  </a:moveTo>
                  <a:cubicBezTo>
                    <a:pt x="2086" y="3732"/>
                    <a:pt x="2109" y="3755"/>
                    <a:pt x="2109" y="3755"/>
                  </a:cubicBezTo>
                  <a:cubicBezTo>
                    <a:pt x="2109" y="3778"/>
                    <a:pt x="2086" y="3778"/>
                    <a:pt x="2086" y="3778"/>
                  </a:cubicBezTo>
                  <a:cubicBezTo>
                    <a:pt x="2063" y="3755"/>
                    <a:pt x="2063" y="3755"/>
                    <a:pt x="2063" y="3732"/>
                  </a:cubicBezTo>
                  <a:close/>
                  <a:moveTo>
                    <a:pt x="10290" y="3778"/>
                  </a:moveTo>
                  <a:cubicBezTo>
                    <a:pt x="10290" y="3778"/>
                    <a:pt x="10290" y="3801"/>
                    <a:pt x="10267" y="3801"/>
                  </a:cubicBezTo>
                  <a:cubicBezTo>
                    <a:pt x="10267" y="3801"/>
                    <a:pt x="10267" y="3778"/>
                    <a:pt x="10267" y="3778"/>
                  </a:cubicBezTo>
                  <a:close/>
                  <a:moveTo>
                    <a:pt x="10754" y="3569"/>
                  </a:moveTo>
                  <a:cubicBezTo>
                    <a:pt x="10754" y="3569"/>
                    <a:pt x="10754" y="3593"/>
                    <a:pt x="10754" y="3593"/>
                  </a:cubicBezTo>
                  <a:cubicBezTo>
                    <a:pt x="10777" y="3593"/>
                    <a:pt x="10800" y="3616"/>
                    <a:pt x="10800" y="3639"/>
                  </a:cubicBezTo>
                  <a:cubicBezTo>
                    <a:pt x="10800" y="3685"/>
                    <a:pt x="10869" y="3732"/>
                    <a:pt x="10823" y="3801"/>
                  </a:cubicBezTo>
                  <a:cubicBezTo>
                    <a:pt x="10777" y="3801"/>
                    <a:pt x="10754" y="3778"/>
                    <a:pt x="10754" y="3755"/>
                  </a:cubicBezTo>
                  <a:cubicBezTo>
                    <a:pt x="10754" y="3732"/>
                    <a:pt x="10730" y="3732"/>
                    <a:pt x="10730" y="3732"/>
                  </a:cubicBezTo>
                  <a:cubicBezTo>
                    <a:pt x="10730" y="3732"/>
                    <a:pt x="10730" y="3732"/>
                    <a:pt x="10754" y="3708"/>
                  </a:cubicBezTo>
                  <a:cubicBezTo>
                    <a:pt x="10754" y="3685"/>
                    <a:pt x="10730" y="3685"/>
                    <a:pt x="10707" y="3685"/>
                  </a:cubicBezTo>
                  <a:cubicBezTo>
                    <a:pt x="10707" y="3708"/>
                    <a:pt x="10684" y="3732"/>
                    <a:pt x="10684" y="3755"/>
                  </a:cubicBezTo>
                  <a:cubicBezTo>
                    <a:pt x="10674" y="3764"/>
                    <a:pt x="10665" y="3770"/>
                    <a:pt x="10654" y="3770"/>
                  </a:cubicBezTo>
                  <a:cubicBezTo>
                    <a:pt x="10638" y="3770"/>
                    <a:pt x="10618" y="3759"/>
                    <a:pt x="10591" y="3732"/>
                  </a:cubicBezTo>
                  <a:cubicBezTo>
                    <a:pt x="10603" y="3720"/>
                    <a:pt x="10614" y="3720"/>
                    <a:pt x="10623" y="3720"/>
                  </a:cubicBezTo>
                  <a:cubicBezTo>
                    <a:pt x="10632" y="3720"/>
                    <a:pt x="10638" y="3720"/>
                    <a:pt x="10638" y="3708"/>
                  </a:cubicBezTo>
                  <a:cubicBezTo>
                    <a:pt x="10661" y="3685"/>
                    <a:pt x="10638" y="3662"/>
                    <a:pt x="10638" y="3662"/>
                  </a:cubicBezTo>
                  <a:cubicBezTo>
                    <a:pt x="10679" y="3662"/>
                    <a:pt x="10665" y="3589"/>
                    <a:pt x="10710" y="3589"/>
                  </a:cubicBezTo>
                  <a:cubicBezTo>
                    <a:pt x="10716" y="3589"/>
                    <a:pt x="10723" y="3590"/>
                    <a:pt x="10730" y="3593"/>
                  </a:cubicBezTo>
                  <a:cubicBezTo>
                    <a:pt x="10730" y="3569"/>
                    <a:pt x="10730" y="3569"/>
                    <a:pt x="10754" y="3569"/>
                  </a:cubicBezTo>
                  <a:close/>
                  <a:moveTo>
                    <a:pt x="10893" y="3708"/>
                  </a:moveTo>
                  <a:lnTo>
                    <a:pt x="10893" y="3708"/>
                  </a:lnTo>
                  <a:cubicBezTo>
                    <a:pt x="10939" y="3732"/>
                    <a:pt x="10939" y="3755"/>
                    <a:pt x="10916" y="3801"/>
                  </a:cubicBezTo>
                  <a:cubicBezTo>
                    <a:pt x="10893" y="3778"/>
                    <a:pt x="10869" y="3732"/>
                    <a:pt x="10893" y="3708"/>
                  </a:cubicBezTo>
                  <a:close/>
                  <a:moveTo>
                    <a:pt x="10962" y="3755"/>
                  </a:moveTo>
                  <a:cubicBezTo>
                    <a:pt x="10985" y="3755"/>
                    <a:pt x="10985" y="3778"/>
                    <a:pt x="10985" y="3801"/>
                  </a:cubicBezTo>
                  <a:cubicBezTo>
                    <a:pt x="10962" y="3801"/>
                    <a:pt x="10962" y="3778"/>
                    <a:pt x="10962" y="3755"/>
                  </a:cubicBezTo>
                  <a:close/>
                  <a:moveTo>
                    <a:pt x="10452" y="3755"/>
                  </a:moveTo>
                  <a:cubicBezTo>
                    <a:pt x="10475" y="3755"/>
                    <a:pt x="10475" y="3755"/>
                    <a:pt x="10475" y="3778"/>
                  </a:cubicBezTo>
                  <a:cubicBezTo>
                    <a:pt x="10499" y="3778"/>
                    <a:pt x="10499" y="3801"/>
                    <a:pt x="10499" y="3824"/>
                  </a:cubicBezTo>
                  <a:cubicBezTo>
                    <a:pt x="10452" y="3801"/>
                    <a:pt x="10475" y="3778"/>
                    <a:pt x="10475" y="3778"/>
                  </a:cubicBezTo>
                  <a:cubicBezTo>
                    <a:pt x="10452" y="3778"/>
                    <a:pt x="10452" y="3778"/>
                    <a:pt x="10452" y="3755"/>
                  </a:cubicBezTo>
                  <a:close/>
                  <a:moveTo>
                    <a:pt x="10985" y="3801"/>
                  </a:moveTo>
                  <a:cubicBezTo>
                    <a:pt x="10985" y="3801"/>
                    <a:pt x="11008" y="3801"/>
                    <a:pt x="11008" y="3824"/>
                  </a:cubicBezTo>
                  <a:cubicBezTo>
                    <a:pt x="10985" y="3824"/>
                    <a:pt x="10985" y="3801"/>
                    <a:pt x="10985" y="3801"/>
                  </a:cubicBezTo>
                  <a:close/>
                  <a:moveTo>
                    <a:pt x="11379" y="3755"/>
                  </a:moveTo>
                  <a:cubicBezTo>
                    <a:pt x="11379" y="3801"/>
                    <a:pt x="11356" y="3801"/>
                    <a:pt x="11333" y="3824"/>
                  </a:cubicBezTo>
                  <a:cubicBezTo>
                    <a:pt x="11310" y="3801"/>
                    <a:pt x="11310" y="3778"/>
                    <a:pt x="11333" y="3755"/>
                  </a:cubicBezTo>
                  <a:close/>
                  <a:moveTo>
                    <a:pt x="11495" y="3801"/>
                  </a:moveTo>
                  <a:cubicBezTo>
                    <a:pt x="11495" y="3801"/>
                    <a:pt x="11495" y="3824"/>
                    <a:pt x="11495" y="3824"/>
                  </a:cubicBezTo>
                  <a:cubicBezTo>
                    <a:pt x="11495" y="3824"/>
                    <a:pt x="11472" y="3824"/>
                    <a:pt x="11472" y="3801"/>
                  </a:cubicBezTo>
                  <a:close/>
                  <a:moveTo>
                    <a:pt x="10429" y="3824"/>
                  </a:moveTo>
                  <a:cubicBezTo>
                    <a:pt x="10429" y="3825"/>
                    <a:pt x="10429" y="3847"/>
                    <a:pt x="10452" y="3847"/>
                  </a:cubicBezTo>
                  <a:cubicBezTo>
                    <a:pt x="10429" y="3847"/>
                    <a:pt x="10429" y="3847"/>
                    <a:pt x="10429" y="3824"/>
                  </a:cubicBezTo>
                  <a:close/>
                  <a:moveTo>
                    <a:pt x="1947" y="3847"/>
                  </a:moveTo>
                  <a:cubicBezTo>
                    <a:pt x="1970" y="3847"/>
                    <a:pt x="1970" y="3847"/>
                    <a:pt x="1970" y="3871"/>
                  </a:cubicBezTo>
                  <a:cubicBezTo>
                    <a:pt x="1947" y="3871"/>
                    <a:pt x="1947" y="3847"/>
                    <a:pt x="1947" y="3847"/>
                  </a:cubicBezTo>
                  <a:close/>
                  <a:moveTo>
                    <a:pt x="2271" y="3847"/>
                  </a:moveTo>
                  <a:cubicBezTo>
                    <a:pt x="2271" y="3847"/>
                    <a:pt x="2295" y="3871"/>
                    <a:pt x="2295" y="3871"/>
                  </a:cubicBezTo>
                  <a:lnTo>
                    <a:pt x="2271" y="3871"/>
                  </a:lnTo>
                  <a:cubicBezTo>
                    <a:pt x="2271" y="3871"/>
                    <a:pt x="2271" y="3847"/>
                    <a:pt x="2271" y="3847"/>
                  </a:cubicBezTo>
                  <a:close/>
                  <a:moveTo>
                    <a:pt x="2503" y="3871"/>
                  </a:moveTo>
                  <a:cubicBezTo>
                    <a:pt x="2526" y="3894"/>
                    <a:pt x="2526" y="3894"/>
                    <a:pt x="2526" y="3894"/>
                  </a:cubicBezTo>
                  <a:lnTo>
                    <a:pt x="2503" y="3894"/>
                  </a:lnTo>
                  <a:cubicBezTo>
                    <a:pt x="2503" y="3894"/>
                    <a:pt x="2503" y="3894"/>
                    <a:pt x="2503" y="3871"/>
                  </a:cubicBezTo>
                  <a:close/>
                  <a:moveTo>
                    <a:pt x="11263" y="3871"/>
                  </a:moveTo>
                  <a:cubicBezTo>
                    <a:pt x="11263" y="3894"/>
                    <a:pt x="11263" y="3894"/>
                    <a:pt x="11263" y="3894"/>
                  </a:cubicBezTo>
                  <a:lnTo>
                    <a:pt x="11240" y="3894"/>
                  </a:lnTo>
                  <a:cubicBezTo>
                    <a:pt x="11240" y="3894"/>
                    <a:pt x="11263" y="3894"/>
                    <a:pt x="11263" y="3871"/>
                  </a:cubicBezTo>
                  <a:close/>
                  <a:moveTo>
                    <a:pt x="10797" y="3902"/>
                  </a:moveTo>
                  <a:cubicBezTo>
                    <a:pt x="10801" y="3902"/>
                    <a:pt x="10805" y="3906"/>
                    <a:pt x="10811" y="3917"/>
                  </a:cubicBezTo>
                  <a:lnTo>
                    <a:pt x="10777" y="3917"/>
                  </a:lnTo>
                  <a:cubicBezTo>
                    <a:pt x="10786" y="3907"/>
                    <a:pt x="10792" y="3902"/>
                    <a:pt x="10797" y="3902"/>
                  </a:cubicBezTo>
                  <a:close/>
                  <a:moveTo>
                    <a:pt x="11008" y="3847"/>
                  </a:moveTo>
                  <a:lnTo>
                    <a:pt x="11008" y="3847"/>
                  </a:lnTo>
                  <a:cubicBezTo>
                    <a:pt x="11032" y="3894"/>
                    <a:pt x="11055" y="3894"/>
                    <a:pt x="11101" y="3917"/>
                  </a:cubicBezTo>
                  <a:lnTo>
                    <a:pt x="11032" y="3917"/>
                  </a:lnTo>
                  <a:cubicBezTo>
                    <a:pt x="11008" y="3894"/>
                    <a:pt x="11008" y="3871"/>
                    <a:pt x="11008" y="3847"/>
                  </a:cubicBezTo>
                  <a:close/>
                  <a:moveTo>
                    <a:pt x="10777" y="3917"/>
                  </a:moveTo>
                  <a:cubicBezTo>
                    <a:pt x="10777" y="3940"/>
                    <a:pt x="10777" y="3940"/>
                    <a:pt x="10754" y="3940"/>
                  </a:cubicBezTo>
                  <a:cubicBezTo>
                    <a:pt x="10754" y="3940"/>
                    <a:pt x="10777" y="3940"/>
                    <a:pt x="10777" y="3917"/>
                  </a:cubicBezTo>
                  <a:close/>
                  <a:moveTo>
                    <a:pt x="11379" y="3847"/>
                  </a:moveTo>
                  <a:cubicBezTo>
                    <a:pt x="11426" y="3847"/>
                    <a:pt x="11426" y="3871"/>
                    <a:pt x="11449" y="3894"/>
                  </a:cubicBezTo>
                  <a:cubicBezTo>
                    <a:pt x="11449" y="3894"/>
                    <a:pt x="11426" y="3917"/>
                    <a:pt x="11402" y="3940"/>
                  </a:cubicBezTo>
                  <a:cubicBezTo>
                    <a:pt x="11402" y="3894"/>
                    <a:pt x="11379" y="3871"/>
                    <a:pt x="11379" y="3847"/>
                  </a:cubicBezTo>
                  <a:close/>
                  <a:moveTo>
                    <a:pt x="2271" y="3940"/>
                  </a:moveTo>
                  <a:cubicBezTo>
                    <a:pt x="2260" y="3952"/>
                    <a:pt x="2254" y="3958"/>
                    <a:pt x="2251" y="3958"/>
                  </a:cubicBezTo>
                  <a:cubicBezTo>
                    <a:pt x="2248" y="3958"/>
                    <a:pt x="2248" y="3952"/>
                    <a:pt x="2248" y="3940"/>
                  </a:cubicBezTo>
                  <a:close/>
                  <a:moveTo>
                    <a:pt x="10916" y="3824"/>
                  </a:moveTo>
                  <a:cubicBezTo>
                    <a:pt x="10939" y="3871"/>
                    <a:pt x="10939" y="3894"/>
                    <a:pt x="10962" y="3940"/>
                  </a:cubicBezTo>
                  <a:cubicBezTo>
                    <a:pt x="10985" y="3940"/>
                    <a:pt x="10985" y="3940"/>
                    <a:pt x="10985" y="3963"/>
                  </a:cubicBezTo>
                  <a:cubicBezTo>
                    <a:pt x="10939" y="3987"/>
                    <a:pt x="10893" y="3987"/>
                    <a:pt x="10846" y="3987"/>
                  </a:cubicBezTo>
                  <a:cubicBezTo>
                    <a:pt x="10830" y="3971"/>
                    <a:pt x="10825" y="3955"/>
                    <a:pt x="10824" y="3939"/>
                  </a:cubicBezTo>
                  <a:lnTo>
                    <a:pt x="10824" y="3939"/>
                  </a:lnTo>
                  <a:cubicBezTo>
                    <a:pt x="10847" y="3893"/>
                    <a:pt x="10893" y="3870"/>
                    <a:pt x="10916" y="3824"/>
                  </a:cubicBezTo>
                  <a:close/>
                  <a:moveTo>
                    <a:pt x="2156" y="4010"/>
                  </a:moveTo>
                  <a:cubicBezTo>
                    <a:pt x="2156" y="4021"/>
                    <a:pt x="2150" y="4027"/>
                    <a:pt x="2141" y="4027"/>
                  </a:cubicBezTo>
                  <a:cubicBezTo>
                    <a:pt x="2132" y="4027"/>
                    <a:pt x="2121" y="4021"/>
                    <a:pt x="2109" y="4010"/>
                  </a:cubicBezTo>
                  <a:close/>
                  <a:moveTo>
                    <a:pt x="2295" y="4010"/>
                  </a:moveTo>
                  <a:cubicBezTo>
                    <a:pt x="2271" y="4033"/>
                    <a:pt x="2271" y="4033"/>
                    <a:pt x="2248" y="4033"/>
                  </a:cubicBezTo>
                  <a:cubicBezTo>
                    <a:pt x="2248" y="4010"/>
                    <a:pt x="2271" y="4010"/>
                    <a:pt x="2295" y="4010"/>
                  </a:cubicBezTo>
                  <a:close/>
                  <a:moveTo>
                    <a:pt x="2295" y="4056"/>
                  </a:moveTo>
                  <a:cubicBezTo>
                    <a:pt x="2295" y="4056"/>
                    <a:pt x="2318" y="4056"/>
                    <a:pt x="2318" y="4079"/>
                  </a:cubicBezTo>
                  <a:lnTo>
                    <a:pt x="2295" y="4079"/>
                  </a:lnTo>
                  <a:cubicBezTo>
                    <a:pt x="2295" y="4056"/>
                    <a:pt x="2295" y="4056"/>
                    <a:pt x="2295" y="4056"/>
                  </a:cubicBezTo>
                  <a:close/>
                  <a:moveTo>
                    <a:pt x="11124" y="4056"/>
                  </a:moveTo>
                  <a:lnTo>
                    <a:pt x="11148" y="4079"/>
                  </a:lnTo>
                  <a:lnTo>
                    <a:pt x="11124" y="4079"/>
                  </a:lnTo>
                  <a:cubicBezTo>
                    <a:pt x="11124" y="4056"/>
                    <a:pt x="11124" y="4056"/>
                    <a:pt x="11124" y="4056"/>
                  </a:cubicBezTo>
                  <a:close/>
                  <a:moveTo>
                    <a:pt x="11518" y="4056"/>
                  </a:moveTo>
                  <a:cubicBezTo>
                    <a:pt x="11518" y="4056"/>
                    <a:pt x="11518" y="4056"/>
                    <a:pt x="11518" y="4079"/>
                  </a:cubicBezTo>
                  <a:lnTo>
                    <a:pt x="11495" y="4079"/>
                  </a:lnTo>
                  <a:cubicBezTo>
                    <a:pt x="11495" y="4056"/>
                    <a:pt x="11518" y="4056"/>
                    <a:pt x="11518" y="4056"/>
                  </a:cubicBezTo>
                  <a:close/>
                  <a:moveTo>
                    <a:pt x="11148" y="4102"/>
                  </a:moveTo>
                  <a:cubicBezTo>
                    <a:pt x="11148" y="4102"/>
                    <a:pt x="11148" y="4126"/>
                    <a:pt x="11171" y="4126"/>
                  </a:cubicBezTo>
                  <a:lnTo>
                    <a:pt x="11148" y="4126"/>
                  </a:lnTo>
                  <a:cubicBezTo>
                    <a:pt x="11148" y="4126"/>
                    <a:pt x="11148" y="4102"/>
                    <a:pt x="11148" y="4102"/>
                  </a:cubicBezTo>
                  <a:close/>
                  <a:moveTo>
                    <a:pt x="2410" y="4079"/>
                  </a:moveTo>
                  <a:cubicBezTo>
                    <a:pt x="2434" y="4079"/>
                    <a:pt x="2434" y="4102"/>
                    <a:pt x="2410" y="4126"/>
                  </a:cubicBezTo>
                  <a:cubicBezTo>
                    <a:pt x="2410" y="4133"/>
                    <a:pt x="2408" y="4136"/>
                    <a:pt x="2404" y="4136"/>
                  </a:cubicBezTo>
                  <a:cubicBezTo>
                    <a:pt x="2395" y="4136"/>
                    <a:pt x="2380" y="4126"/>
                    <a:pt x="2364" y="4126"/>
                  </a:cubicBezTo>
                  <a:cubicBezTo>
                    <a:pt x="2364" y="4102"/>
                    <a:pt x="2364" y="4079"/>
                    <a:pt x="2410" y="4079"/>
                  </a:cubicBezTo>
                  <a:close/>
                  <a:moveTo>
                    <a:pt x="1951" y="3948"/>
                  </a:moveTo>
                  <a:cubicBezTo>
                    <a:pt x="1962" y="3948"/>
                    <a:pt x="1970" y="3959"/>
                    <a:pt x="1970" y="3987"/>
                  </a:cubicBezTo>
                  <a:cubicBezTo>
                    <a:pt x="1993" y="4010"/>
                    <a:pt x="2016" y="4010"/>
                    <a:pt x="2040" y="4010"/>
                  </a:cubicBezTo>
                  <a:cubicBezTo>
                    <a:pt x="2063" y="4033"/>
                    <a:pt x="2063" y="4056"/>
                    <a:pt x="2086" y="4079"/>
                  </a:cubicBezTo>
                  <a:cubicBezTo>
                    <a:pt x="2086" y="4079"/>
                    <a:pt x="2086" y="4102"/>
                    <a:pt x="2063" y="4102"/>
                  </a:cubicBezTo>
                  <a:cubicBezTo>
                    <a:pt x="2037" y="4141"/>
                    <a:pt x="2026" y="4158"/>
                    <a:pt x="2009" y="4158"/>
                  </a:cubicBezTo>
                  <a:cubicBezTo>
                    <a:pt x="1995" y="4158"/>
                    <a:pt x="1978" y="4146"/>
                    <a:pt x="1947" y="4126"/>
                  </a:cubicBezTo>
                  <a:cubicBezTo>
                    <a:pt x="1970" y="4079"/>
                    <a:pt x="1970" y="4010"/>
                    <a:pt x="1924" y="3963"/>
                  </a:cubicBezTo>
                  <a:cubicBezTo>
                    <a:pt x="1933" y="3954"/>
                    <a:pt x="1943" y="3948"/>
                    <a:pt x="1951" y="3948"/>
                  </a:cubicBezTo>
                  <a:close/>
                  <a:moveTo>
                    <a:pt x="2156" y="4149"/>
                  </a:moveTo>
                  <a:cubicBezTo>
                    <a:pt x="2156" y="4156"/>
                    <a:pt x="2156" y="4159"/>
                    <a:pt x="2155" y="4159"/>
                  </a:cubicBezTo>
                  <a:cubicBezTo>
                    <a:pt x="2153" y="4159"/>
                    <a:pt x="2148" y="4149"/>
                    <a:pt x="2132" y="4149"/>
                  </a:cubicBezTo>
                  <a:close/>
                  <a:moveTo>
                    <a:pt x="11820" y="4102"/>
                  </a:moveTo>
                  <a:cubicBezTo>
                    <a:pt x="11843" y="4102"/>
                    <a:pt x="11843" y="4102"/>
                    <a:pt x="11866" y="4126"/>
                  </a:cubicBezTo>
                  <a:cubicBezTo>
                    <a:pt x="11866" y="4149"/>
                    <a:pt x="11843" y="4172"/>
                    <a:pt x="11820" y="4172"/>
                  </a:cubicBezTo>
                  <a:cubicBezTo>
                    <a:pt x="11820" y="4149"/>
                    <a:pt x="11820" y="4126"/>
                    <a:pt x="11820" y="4102"/>
                  </a:cubicBezTo>
                  <a:close/>
                  <a:moveTo>
                    <a:pt x="11959" y="4126"/>
                  </a:moveTo>
                  <a:cubicBezTo>
                    <a:pt x="11982" y="4149"/>
                    <a:pt x="11982" y="4172"/>
                    <a:pt x="11959" y="4218"/>
                  </a:cubicBezTo>
                  <a:cubicBezTo>
                    <a:pt x="11912" y="4218"/>
                    <a:pt x="11889" y="4195"/>
                    <a:pt x="11889" y="4149"/>
                  </a:cubicBezTo>
                  <a:cubicBezTo>
                    <a:pt x="11912" y="4126"/>
                    <a:pt x="11935" y="4126"/>
                    <a:pt x="11959" y="4126"/>
                  </a:cubicBezTo>
                  <a:close/>
                  <a:moveTo>
                    <a:pt x="11148" y="4195"/>
                  </a:moveTo>
                  <a:cubicBezTo>
                    <a:pt x="11171" y="4195"/>
                    <a:pt x="11171" y="4218"/>
                    <a:pt x="11194" y="4218"/>
                  </a:cubicBezTo>
                  <a:cubicBezTo>
                    <a:pt x="11175" y="4228"/>
                    <a:pt x="11159" y="4233"/>
                    <a:pt x="11150" y="4233"/>
                  </a:cubicBezTo>
                  <a:cubicBezTo>
                    <a:pt x="11136" y="4233"/>
                    <a:pt x="11134" y="4222"/>
                    <a:pt x="11148" y="4195"/>
                  </a:cubicBezTo>
                  <a:close/>
                  <a:moveTo>
                    <a:pt x="1669" y="4241"/>
                  </a:moveTo>
                  <a:cubicBezTo>
                    <a:pt x="1657" y="4253"/>
                    <a:pt x="1651" y="4259"/>
                    <a:pt x="1646" y="4259"/>
                  </a:cubicBezTo>
                  <a:cubicBezTo>
                    <a:pt x="1640" y="4259"/>
                    <a:pt x="1634" y="4253"/>
                    <a:pt x="1623" y="4241"/>
                  </a:cubicBezTo>
                  <a:close/>
                  <a:moveTo>
                    <a:pt x="2341" y="4241"/>
                  </a:moveTo>
                  <a:lnTo>
                    <a:pt x="2341" y="4265"/>
                  </a:lnTo>
                  <a:cubicBezTo>
                    <a:pt x="2318" y="4265"/>
                    <a:pt x="2318" y="4241"/>
                    <a:pt x="2341" y="4241"/>
                  </a:cubicBezTo>
                  <a:close/>
                  <a:moveTo>
                    <a:pt x="11866" y="4265"/>
                  </a:moveTo>
                  <a:cubicBezTo>
                    <a:pt x="11854" y="4276"/>
                    <a:pt x="11849" y="4282"/>
                    <a:pt x="11843" y="4282"/>
                  </a:cubicBezTo>
                  <a:cubicBezTo>
                    <a:pt x="11837" y="4282"/>
                    <a:pt x="11831" y="4276"/>
                    <a:pt x="11820" y="4265"/>
                  </a:cubicBezTo>
                  <a:close/>
                  <a:moveTo>
                    <a:pt x="11402" y="4288"/>
                  </a:moveTo>
                  <a:cubicBezTo>
                    <a:pt x="11426" y="4288"/>
                    <a:pt x="11426" y="4311"/>
                    <a:pt x="11426" y="4311"/>
                  </a:cubicBezTo>
                  <a:lnTo>
                    <a:pt x="11402" y="4311"/>
                  </a:lnTo>
                  <a:cubicBezTo>
                    <a:pt x="11402" y="4311"/>
                    <a:pt x="11402" y="4288"/>
                    <a:pt x="11402" y="4288"/>
                  </a:cubicBezTo>
                  <a:close/>
                  <a:moveTo>
                    <a:pt x="10962" y="4265"/>
                  </a:moveTo>
                  <a:cubicBezTo>
                    <a:pt x="11008" y="4311"/>
                    <a:pt x="10962" y="4311"/>
                    <a:pt x="10962" y="4334"/>
                  </a:cubicBezTo>
                  <a:cubicBezTo>
                    <a:pt x="10893" y="4311"/>
                    <a:pt x="10962" y="4288"/>
                    <a:pt x="10962" y="4265"/>
                  </a:cubicBezTo>
                  <a:close/>
                  <a:moveTo>
                    <a:pt x="11078" y="4311"/>
                  </a:moveTo>
                  <a:cubicBezTo>
                    <a:pt x="11101" y="4311"/>
                    <a:pt x="11101" y="4311"/>
                    <a:pt x="11101" y="4334"/>
                  </a:cubicBezTo>
                  <a:cubicBezTo>
                    <a:pt x="11101" y="4334"/>
                    <a:pt x="11101" y="4334"/>
                    <a:pt x="11078" y="4311"/>
                  </a:cubicBezTo>
                  <a:close/>
                  <a:moveTo>
                    <a:pt x="11820" y="4311"/>
                  </a:moveTo>
                  <a:cubicBezTo>
                    <a:pt x="11843" y="4334"/>
                    <a:pt x="11820" y="4334"/>
                    <a:pt x="11820" y="4334"/>
                  </a:cubicBezTo>
                  <a:cubicBezTo>
                    <a:pt x="11820" y="4334"/>
                    <a:pt x="11820" y="4311"/>
                    <a:pt x="11820" y="4311"/>
                  </a:cubicBezTo>
                  <a:close/>
                  <a:moveTo>
                    <a:pt x="12492" y="4265"/>
                  </a:moveTo>
                  <a:cubicBezTo>
                    <a:pt x="12515" y="4265"/>
                    <a:pt x="12515" y="4288"/>
                    <a:pt x="12515" y="4288"/>
                  </a:cubicBezTo>
                  <a:cubicBezTo>
                    <a:pt x="12538" y="4288"/>
                    <a:pt x="12538" y="4311"/>
                    <a:pt x="12538" y="4334"/>
                  </a:cubicBezTo>
                  <a:cubicBezTo>
                    <a:pt x="12492" y="4334"/>
                    <a:pt x="12515" y="4311"/>
                    <a:pt x="12515" y="4288"/>
                  </a:cubicBezTo>
                  <a:cubicBezTo>
                    <a:pt x="12492" y="4288"/>
                    <a:pt x="12492" y="4288"/>
                    <a:pt x="12492" y="4265"/>
                  </a:cubicBezTo>
                  <a:close/>
                  <a:moveTo>
                    <a:pt x="10962" y="4334"/>
                  </a:moveTo>
                  <a:cubicBezTo>
                    <a:pt x="10962" y="4334"/>
                    <a:pt x="10985" y="4334"/>
                    <a:pt x="10985" y="4357"/>
                  </a:cubicBezTo>
                  <a:cubicBezTo>
                    <a:pt x="10962" y="4357"/>
                    <a:pt x="10962" y="4357"/>
                    <a:pt x="10962" y="4334"/>
                  </a:cubicBezTo>
                  <a:close/>
                  <a:moveTo>
                    <a:pt x="11055" y="4334"/>
                  </a:moveTo>
                  <a:lnTo>
                    <a:pt x="11055" y="4357"/>
                  </a:lnTo>
                  <a:lnTo>
                    <a:pt x="11032" y="4357"/>
                  </a:lnTo>
                  <a:cubicBezTo>
                    <a:pt x="11032" y="4357"/>
                    <a:pt x="11055" y="4357"/>
                    <a:pt x="11055" y="4334"/>
                  </a:cubicBezTo>
                  <a:close/>
                  <a:moveTo>
                    <a:pt x="11820" y="4334"/>
                  </a:moveTo>
                  <a:cubicBezTo>
                    <a:pt x="11820" y="4357"/>
                    <a:pt x="11820" y="4357"/>
                    <a:pt x="11796" y="4357"/>
                  </a:cubicBezTo>
                  <a:cubicBezTo>
                    <a:pt x="11796" y="4334"/>
                    <a:pt x="11796" y="4334"/>
                    <a:pt x="11820" y="4334"/>
                  </a:cubicBezTo>
                  <a:close/>
                  <a:moveTo>
                    <a:pt x="11912" y="4311"/>
                  </a:moveTo>
                  <a:cubicBezTo>
                    <a:pt x="11935" y="4334"/>
                    <a:pt x="11959" y="4334"/>
                    <a:pt x="11959" y="4357"/>
                  </a:cubicBezTo>
                  <a:cubicBezTo>
                    <a:pt x="11946" y="4364"/>
                    <a:pt x="11937" y="4366"/>
                    <a:pt x="11930" y="4366"/>
                  </a:cubicBezTo>
                  <a:cubicBezTo>
                    <a:pt x="11912" y="4366"/>
                    <a:pt x="11912" y="4345"/>
                    <a:pt x="11912" y="4311"/>
                  </a:cubicBezTo>
                  <a:close/>
                  <a:moveTo>
                    <a:pt x="2086" y="4380"/>
                  </a:moveTo>
                  <a:cubicBezTo>
                    <a:pt x="2086" y="4388"/>
                    <a:pt x="2083" y="4391"/>
                    <a:pt x="2080" y="4391"/>
                  </a:cubicBezTo>
                  <a:cubicBezTo>
                    <a:pt x="2073" y="4391"/>
                    <a:pt x="2063" y="4380"/>
                    <a:pt x="2063" y="4380"/>
                  </a:cubicBezTo>
                  <a:close/>
                  <a:moveTo>
                    <a:pt x="11344" y="4363"/>
                  </a:moveTo>
                  <a:cubicBezTo>
                    <a:pt x="11350" y="4363"/>
                    <a:pt x="11356" y="4369"/>
                    <a:pt x="11356" y="4380"/>
                  </a:cubicBezTo>
                  <a:cubicBezTo>
                    <a:pt x="11356" y="4392"/>
                    <a:pt x="11350" y="4398"/>
                    <a:pt x="11344" y="4398"/>
                  </a:cubicBezTo>
                  <a:cubicBezTo>
                    <a:pt x="11339" y="4398"/>
                    <a:pt x="11333" y="4392"/>
                    <a:pt x="11333" y="4380"/>
                  </a:cubicBezTo>
                  <a:cubicBezTo>
                    <a:pt x="11333" y="4369"/>
                    <a:pt x="11339" y="4363"/>
                    <a:pt x="11344" y="4363"/>
                  </a:cubicBezTo>
                  <a:close/>
                  <a:moveTo>
                    <a:pt x="12422" y="4357"/>
                  </a:moveTo>
                  <a:cubicBezTo>
                    <a:pt x="12445" y="4380"/>
                    <a:pt x="12422" y="4380"/>
                    <a:pt x="12422" y="4404"/>
                  </a:cubicBezTo>
                  <a:cubicBezTo>
                    <a:pt x="12399" y="4404"/>
                    <a:pt x="12422" y="4357"/>
                    <a:pt x="12422" y="4357"/>
                  </a:cubicBezTo>
                  <a:close/>
                  <a:moveTo>
                    <a:pt x="12770" y="4427"/>
                  </a:moveTo>
                  <a:cubicBezTo>
                    <a:pt x="12770" y="4427"/>
                    <a:pt x="12770" y="4450"/>
                    <a:pt x="12747" y="4450"/>
                  </a:cubicBezTo>
                  <a:cubicBezTo>
                    <a:pt x="12747" y="4427"/>
                    <a:pt x="12747" y="4427"/>
                    <a:pt x="12747" y="4427"/>
                  </a:cubicBezTo>
                  <a:close/>
                  <a:moveTo>
                    <a:pt x="12353" y="4404"/>
                  </a:moveTo>
                  <a:lnTo>
                    <a:pt x="12353" y="4404"/>
                  </a:lnTo>
                  <a:cubicBezTo>
                    <a:pt x="12376" y="4427"/>
                    <a:pt x="12399" y="4450"/>
                    <a:pt x="12422" y="4450"/>
                  </a:cubicBezTo>
                  <a:cubicBezTo>
                    <a:pt x="12405" y="4458"/>
                    <a:pt x="12391" y="4464"/>
                    <a:pt x="12381" y="4464"/>
                  </a:cubicBezTo>
                  <a:cubicBezTo>
                    <a:pt x="12362" y="4464"/>
                    <a:pt x="12353" y="4448"/>
                    <a:pt x="12353" y="4404"/>
                  </a:cubicBezTo>
                  <a:close/>
                  <a:moveTo>
                    <a:pt x="12492" y="4473"/>
                  </a:moveTo>
                  <a:lnTo>
                    <a:pt x="12468" y="4496"/>
                  </a:lnTo>
                  <a:cubicBezTo>
                    <a:pt x="12468" y="4496"/>
                    <a:pt x="12468" y="4473"/>
                    <a:pt x="12468" y="4473"/>
                  </a:cubicBezTo>
                  <a:close/>
                  <a:moveTo>
                    <a:pt x="13465" y="4473"/>
                  </a:moveTo>
                  <a:cubicBezTo>
                    <a:pt x="13465" y="4473"/>
                    <a:pt x="13465" y="4496"/>
                    <a:pt x="13465" y="4496"/>
                  </a:cubicBezTo>
                  <a:cubicBezTo>
                    <a:pt x="13465" y="4496"/>
                    <a:pt x="13442" y="4496"/>
                    <a:pt x="13442" y="4473"/>
                  </a:cubicBezTo>
                  <a:close/>
                  <a:moveTo>
                    <a:pt x="2016" y="4496"/>
                  </a:moveTo>
                  <a:cubicBezTo>
                    <a:pt x="2016" y="4496"/>
                    <a:pt x="2016" y="4496"/>
                    <a:pt x="2040" y="4520"/>
                  </a:cubicBezTo>
                  <a:lnTo>
                    <a:pt x="2016" y="4520"/>
                  </a:lnTo>
                  <a:cubicBezTo>
                    <a:pt x="2016" y="4496"/>
                    <a:pt x="2016" y="4496"/>
                    <a:pt x="2016" y="4496"/>
                  </a:cubicBezTo>
                  <a:close/>
                  <a:moveTo>
                    <a:pt x="12862" y="4520"/>
                  </a:moveTo>
                  <a:cubicBezTo>
                    <a:pt x="12862" y="4520"/>
                    <a:pt x="12862" y="4543"/>
                    <a:pt x="12862" y="4543"/>
                  </a:cubicBezTo>
                  <a:cubicBezTo>
                    <a:pt x="12839" y="4543"/>
                    <a:pt x="12839" y="4520"/>
                    <a:pt x="12862" y="4520"/>
                  </a:cubicBezTo>
                  <a:close/>
                  <a:moveTo>
                    <a:pt x="13442" y="4520"/>
                  </a:moveTo>
                  <a:cubicBezTo>
                    <a:pt x="13442" y="4543"/>
                    <a:pt x="13442" y="4543"/>
                    <a:pt x="13419" y="4543"/>
                  </a:cubicBezTo>
                  <a:cubicBezTo>
                    <a:pt x="13419" y="4543"/>
                    <a:pt x="13419" y="4520"/>
                    <a:pt x="13419" y="4520"/>
                  </a:cubicBezTo>
                  <a:close/>
                  <a:moveTo>
                    <a:pt x="2164" y="4525"/>
                  </a:moveTo>
                  <a:cubicBezTo>
                    <a:pt x="2173" y="4525"/>
                    <a:pt x="2179" y="4531"/>
                    <a:pt x="2179" y="4543"/>
                  </a:cubicBezTo>
                  <a:cubicBezTo>
                    <a:pt x="2179" y="4566"/>
                    <a:pt x="2156" y="4589"/>
                    <a:pt x="2156" y="4589"/>
                  </a:cubicBezTo>
                  <a:cubicBezTo>
                    <a:pt x="2132" y="4566"/>
                    <a:pt x="2156" y="4566"/>
                    <a:pt x="2132" y="4543"/>
                  </a:cubicBezTo>
                  <a:cubicBezTo>
                    <a:pt x="2144" y="4531"/>
                    <a:pt x="2156" y="4525"/>
                    <a:pt x="2164" y="4525"/>
                  </a:cubicBezTo>
                  <a:close/>
                  <a:moveTo>
                    <a:pt x="13340" y="4572"/>
                  </a:moveTo>
                  <a:cubicBezTo>
                    <a:pt x="13349" y="4572"/>
                    <a:pt x="13361" y="4577"/>
                    <a:pt x="13372" y="4589"/>
                  </a:cubicBezTo>
                  <a:cubicBezTo>
                    <a:pt x="13361" y="4601"/>
                    <a:pt x="13349" y="4606"/>
                    <a:pt x="13340" y="4606"/>
                  </a:cubicBezTo>
                  <a:cubicBezTo>
                    <a:pt x="13332" y="4606"/>
                    <a:pt x="13326" y="4601"/>
                    <a:pt x="13326" y="4589"/>
                  </a:cubicBezTo>
                  <a:cubicBezTo>
                    <a:pt x="13326" y="4577"/>
                    <a:pt x="13332" y="4572"/>
                    <a:pt x="13340" y="4572"/>
                  </a:cubicBezTo>
                  <a:close/>
                  <a:moveTo>
                    <a:pt x="11750" y="4496"/>
                  </a:moveTo>
                  <a:lnTo>
                    <a:pt x="11750" y="4496"/>
                  </a:lnTo>
                  <a:cubicBezTo>
                    <a:pt x="11796" y="4520"/>
                    <a:pt x="11773" y="4566"/>
                    <a:pt x="11796" y="4612"/>
                  </a:cubicBezTo>
                  <a:cubicBezTo>
                    <a:pt x="11750" y="4589"/>
                    <a:pt x="11727" y="4543"/>
                    <a:pt x="11750" y="4496"/>
                  </a:cubicBezTo>
                  <a:close/>
                  <a:moveTo>
                    <a:pt x="12329" y="4612"/>
                  </a:moveTo>
                  <a:cubicBezTo>
                    <a:pt x="12329" y="4624"/>
                    <a:pt x="12324" y="4630"/>
                    <a:pt x="12318" y="4630"/>
                  </a:cubicBezTo>
                  <a:cubicBezTo>
                    <a:pt x="12312" y="4630"/>
                    <a:pt x="12306" y="4624"/>
                    <a:pt x="12306" y="4612"/>
                  </a:cubicBezTo>
                  <a:close/>
                  <a:moveTo>
                    <a:pt x="1924" y="4635"/>
                  </a:moveTo>
                  <a:lnTo>
                    <a:pt x="1924" y="4659"/>
                  </a:lnTo>
                  <a:cubicBezTo>
                    <a:pt x="1901" y="4635"/>
                    <a:pt x="1901" y="4635"/>
                    <a:pt x="1924" y="4635"/>
                  </a:cubicBezTo>
                  <a:close/>
                  <a:moveTo>
                    <a:pt x="8320" y="4659"/>
                  </a:moveTo>
                  <a:cubicBezTo>
                    <a:pt x="8320" y="4659"/>
                    <a:pt x="8320" y="4682"/>
                    <a:pt x="8297" y="4682"/>
                  </a:cubicBezTo>
                  <a:cubicBezTo>
                    <a:pt x="8297" y="4659"/>
                    <a:pt x="8297" y="4659"/>
                    <a:pt x="8297" y="4659"/>
                  </a:cubicBezTo>
                  <a:close/>
                  <a:moveTo>
                    <a:pt x="8274" y="4682"/>
                  </a:moveTo>
                  <a:lnTo>
                    <a:pt x="8251" y="4705"/>
                  </a:lnTo>
                  <a:cubicBezTo>
                    <a:pt x="8251" y="4705"/>
                    <a:pt x="8251" y="4682"/>
                    <a:pt x="8251" y="4682"/>
                  </a:cubicBezTo>
                  <a:close/>
                  <a:moveTo>
                    <a:pt x="12075" y="4682"/>
                  </a:moveTo>
                  <a:lnTo>
                    <a:pt x="12051" y="4705"/>
                  </a:lnTo>
                  <a:cubicBezTo>
                    <a:pt x="12051" y="4705"/>
                    <a:pt x="12051" y="4682"/>
                    <a:pt x="12051" y="4682"/>
                  </a:cubicBezTo>
                  <a:close/>
                  <a:moveTo>
                    <a:pt x="12747" y="4635"/>
                  </a:moveTo>
                  <a:cubicBezTo>
                    <a:pt x="12770" y="4659"/>
                    <a:pt x="12770" y="4682"/>
                    <a:pt x="12770" y="4705"/>
                  </a:cubicBezTo>
                  <a:cubicBezTo>
                    <a:pt x="12723" y="4682"/>
                    <a:pt x="12770" y="4659"/>
                    <a:pt x="12747" y="4635"/>
                  </a:cubicBezTo>
                  <a:close/>
                  <a:moveTo>
                    <a:pt x="1321" y="4705"/>
                  </a:moveTo>
                  <a:cubicBezTo>
                    <a:pt x="1344" y="4728"/>
                    <a:pt x="1321" y="4728"/>
                    <a:pt x="1321" y="4728"/>
                  </a:cubicBezTo>
                  <a:cubicBezTo>
                    <a:pt x="1321" y="4705"/>
                    <a:pt x="1321" y="4705"/>
                    <a:pt x="1321" y="4705"/>
                  </a:cubicBezTo>
                  <a:close/>
                  <a:moveTo>
                    <a:pt x="12561" y="4705"/>
                  </a:moveTo>
                  <a:cubicBezTo>
                    <a:pt x="12561" y="4705"/>
                    <a:pt x="12561" y="4705"/>
                    <a:pt x="12561" y="4728"/>
                  </a:cubicBezTo>
                  <a:cubicBezTo>
                    <a:pt x="12538" y="4728"/>
                    <a:pt x="12538" y="4705"/>
                    <a:pt x="12561" y="4705"/>
                  </a:cubicBezTo>
                  <a:close/>
                  <a:moveTo>
                    <a:pt x="1437" y="4705"/>
                  </a:moveTo>
                  <a:cubicBezTo>
                    <a:pt x="1460" y="4705"/>
                    <a:pt x="1483" y="4705"/>
                    <a:pt x="1483" y="4728"/>
                  </a:cubicBezTo>
                  <a:cubicBezTo>
                    <a:pt x="1483" y="4708"/>
                    <a:pt x="1501" y="4705"/>
                    <a:pt x="1506" y="4705"/>
                  </a:cubicBezTo>
                  <a:lnTo>
                    <a:pt x="1506" y="4705"/>
                  </a:lnTo>
                  <a:cubicBezTo>
                    <a:pt x="1504" y="4718"/>
                    <a:pt x="1499" y="4728"/>
                    <a:pt x="1483" y="4728"/>
                  </a:cubicBezTo>
                  <a:cubicBezTo>
                    <a:pt x="1483" y="4751"/>
                    <a:pt x="1460" y="4751"/>
                    <a:pt x="1437" y="4751"/>
                  </a:cubicBezTo>
                  <a:cubicBezTo>
                    <a:pt x="1437" y="4728"/>
                    <a:pt x="1437" y="4705"/>
                    <a:pt x="1437" y="4705"/>
                  </a:cubicBezTo>
                  <a:close/>
                  <a:moveTo>
                    <a:pt x="6049" y="4682"/>
                  </a:moveTo>
                  <a:lnTo>
                    <a:pt x="6049" y="4682"/>
                  </a:lnTo>
                  <a:cubicBezTo>
                    <a:pt x="6072" y="4705"/>
                    <a:pt x="6072" y="4705"/>
                    <a:pt x="6095" y="4705"/>
                  </a:cubicBezTo>
                  <a:cubicBezTo>
                    <a:pt x="6072" y="4728"/>
                    <a:pt x="6072" y="4751"/>
                    <a:pt x="6072" y="4751"/>
                  </a:cubicBezTo>
                  <a:cubicBezTo>
                    <a:pt x="6026" y="4751"/>
                    <a:pt x="6049" y="4705"/>
                    <a:pt x="6049" y="4682"/>
                  </a:cubicBezTo>
                  <a:close/>
                  <a:moveTo>
                    <a:pt x="1437" y="4751"/>
                  </a:moveTo>
                  <a:cubicBezTo>
                    <a:pt x="1437" y="4751"/>
                    <a:pt x="1437" y="4774"/>
                    <a:pt x="1414" y="4774"/>
                  </a:cubicBezTo>
                  <a:cubicBezTo>
                    <a:pt x="1414" y="4751"/>
                    <a:pt x="1437" y="4751"/>
                    <a:pt x="1437" y="4751"/>
                  </a:cubicBezTo>
                  <a:close/>
                  <a:moveTo>
                    <a:pt x="6072" y="4751"/>
                  </a:moveTo>
                  <a:cubicBezTo>
                    <a:pt x="6072" y="4751"/>
                    <a:pt x="6095" y="4751"/>
                    <a:pt x="6095" y="4774"/>
                  </a:cubicBezTo>
                  <a:cubicBezTo>
                    <a:pt x="6072" y="4774"/>
                    <a:pt x="6072" y="4774"/>
                    <a:pt x="6072" y="4751"/>
                  </a:cubicBezTo>
                  <a:close/>
                  <a:moveTo>
                    <a:pt x="13048" y="4751"/>
                  </a:moveTo>
                  <a:cubicBezTo>
                    <a:pt x="13048" y="4751"/>
                    <a:pt x="13048" y="4774"/>
                    <a:pt x="13048" y="4774"/>
                  </a:cubicBezTo>
                  <a:lnTo>
                    <a:pt x="13025" y="4774"/>
                  </a:lnTo>
                  <a:cubicBezTo>
                    <a:pt x="13025" y="4774"/>
                    <a:pt x="13048" y="4751"/>
                    <a:pt x="13048" y="4751"/>
                  </a:cubicBezTo>
                  <a:close/>
                  <a:moveTo>
                    <a:pt x="2164" y="4780"/>
                  </a:moveTo>
                  <a:cubicBezTo>
                    <a:pt x="2173" y="4780"/>
                    <a:pt x="2179" y="4786"/>
                    <a:pt x="2179" y="4798"/>
                  </a:cubicBezTo>
                  <a:cubicBezTo>
                    <a:pt x="2179" y="4798"/>
                    <a:pt x="2168" y="4808"/>
                    <a:pt x="2155" y="4808"/>
                  </a:cubicBezTo>
                  <a:cubicBezTo>
                    <a:pt x="2148" y="4808"/>
                    <a:pt x="2140" y="4805"/>
                    <a:pt x="2132" y="4798"/>
                  </a:cubicBezTo>
                  <a:cubicBezTo>
                    <a:pt x="2144" y="4786"/>
                    <a:pt x="2156" y="4780"/>
                    <a:pt x="2164" y="4780"/>
                  </a:cubicBezTo>
                  <a:close/>
                  <a:moveTo>
                    <a:pt x="13372" y="4774"/>
                  </a:moveTo>
                  <a:cubicBezTo>
                    <a:pt x="13396" y="4798"/>
                    <a:pt x="13396" y="4798"/>
                    <a:pt x="13396" y="4821"/>
                  </a:cubicBezTo>
                  <a:cubicBezTo>
                    <a:pt x="13380" y="4821"/>
                    <a:pt x="13375" y="4831"/>
                    <a:pt x="13359" y="4831"/>
                  </a:cubicBezTo>
                  <a:cubicBezTo>
                    <a:pt x="13352" y="4831"/>
                    <a:pt x="13341" y="4829"/>
                    <a:pt x="13326" y="4821"/>
                  </a:cubicBezTo>
                  <a:cubicBezTo>
                    <a:pt x="13349" y="4798"/>
                    <a:pt x="13372" y="4798"/>
                    <a:pt x="13372" y="4774"/>
                  </a:cubicBezTo>
                  <a:close/>
                  <a:moveTo>
                    <a:pt x="6072" y="4821"/>
                  </a:moveTo>
                  <a:cubicBezTo>
                    <a:pt x="6072" y="4844"/>
                    <a:pt x="6072" y="4844"/>
                    <a:pt x="6072" y="4844"/>
                  </a:cubicBezTo>
                  <a:cubicBezTo>
                    <a:pt x="6064" y="4844"/>
                    <a:pt x="6059" y="4844"/>
                    <a:pt x="6055" y="4843"/>
                  </a:cubicBezTo>
                  <a:lnTo>
                    <a:pt x="6055" y="4843"/>
                  </a:lnTo>
                  <a:cubicBezTo>
                    <a:pt x="6062" y="4841"/>
                    <a:pt x="6072" y="4836"/>
                    <a:pt x="6072" y="4821"/>
                  </a:cubicBezTo>
                  <a:close/>
                  <a:moveTo>
                    <a:pt x="12445" y="4798"/>
                  </a:moveTo>
                  <a:lnTo>
                    <a:pt x="12445" y="4798"/>
                  </a:lnTo>
                  <a:cubicBezTo>
                    <a:pt x="12492" y="4821"/>
                    <a:pt x="12492" y="4821"/>
                    <a:pt x="12515" y="4844"/>
                  </a:cubicBezTo>
                  <a:cubicBezTo>
                    <a:pt x="12502" y="4850"/>
                    <a:pt x="12493" y="4853"/>
                    <a:pt x="12486" y="4853"/>
                  </a:cubicBezTo>
                  <a:cubicBezTo>
                    <a:pt x="12467" y="4853"/>
                    <a:pt x="12462" y="4832"/>
                    <a:pt x="12445" y="4798"/>
                  </a:cubicBezTo>
                  <a:close/>
                  <a:moveTo>
                    <a:pt x="12747" y="4844"/>
                  </a:moveTo>
                  <a:cubicBezTo>
                    <a:pt x="12735" y="4856"/>
                    <a:pt x="12723" y="4861"/>
                    <a:pt x="12715" y="4861"/>
                  </a:cubicBezTo>
                  <a:cubicBezTo>
                    <a:pt x="12706" y="4861"/>
                    <a:pt x="12700" y="4856"/>
                    <a:pt x="12700" y="4844"/>
                  </a:cubicBezTo>
                  <a:close/>
                  <a:moveTo>
                    <a:pt x="1704" y="4827"/>
                  </a:moveTo>
                  <a:cubicBezTo>
                    <a:pt x="1715" y="4827"/>
                    <a:pt x="1727" y="4832"/>
                    <a:pt x="1738" y="4844"/>
                  </a:cubicBezTo>
                  <a:cubicBezTo>
                    <a:pt x="1715" y="4867"/>
                    <a:pt x="1692" y="4867"/>
                    <a:pt x="1692" y="4867"/>
                  </a:cubicBezTo>
                  <a:cubicBezTo>
                    <a:pt x="1669" y="4867"/>
                    <a:pt x="1669" y="4844"/>
                    <a:pt x="1669" y="4844"/>
                  </a:cubicBezTo>
                  <a:cubicBezTo>
                    <a:pt x="1680" y="4832"/>
                    <a:pt x="1692" y="4827"/>
                    <a:pt x="1704" y="4827"/>
                  </a:cubicBezTo>
                  <a:close/>
                  <a:moveTo>
                    <a:pt x="1854" y="4798"/>
                  </a:moveTo>
                  <a:cubicBezTo>
                    <a:pt x="1877" y="4821"/>
                    <a:pt x="1901" y="4844"/>
                    <a:pt x="1901" y="4867"/>
                  </a:cubicBezTo>
                  <a:cubicBezTo>
                    <a:pt x="1895" y="4862"/>
                    <a:pt x="1889" y="4860"/>
                    <a:pt x="1882" y="4860"/>
                  </a:cubicBezTo>
                  <a:cubicBezTo>
                    <a:pt x="1869" y="4860"/>
                    <a:pt x="1854" y="4866"/>
                    <a:pt x="1841" y="4866"/>
                  </a:cubicBezTo>
                  <a:cubicBezTo>
                    <a:pt x="1828" y="4866"/>
                    <a:pt x="1816" y="4861"/>
                    <a:pt x="1808" y="4844"/>
                  </a:cubicBezTo>
                  <a:cubicBezTo>
                    <a:pt x="1808" y="4821"/>
                    <a:pt x="1831" y="4821"/>
                    <a:pt x="1854" y="4798"/>
                  </a:cubicBezTo>
                  <a:close/>
                  <a:moveTo>
                    <a:pt x="12051" y="4867"/>
                  </a:moveTo>
                  <a:cubicBezTo>
                    <a:pt x="12028" y="4867"/>
                    <a:pt x="12028" y="4890"/>
                    <a:pt x="12028" y="4890"/>
                  </a:cubicBezTo>
                  <a:cubicBezTo>
                    <a:pt x="12028" y="4890"/>
                    <a:pt x="12028" y="4867"/>
                    <a:pt x="12028" y="4867"/>
                  </a:cubicBezTo>
                  <a:close/>
                  <a:moveTo>
                    <a:pt x="13094" y="4867"/>
                  </a:moveTo>
                  <a:cubicBezTo>
                    <a:pt x="13094" y="4867"/>
                    <a:pt x="13094" y="4867"/>
                    <a:pt x="13117" y="4890"/>
                  </a:cubicBezTo>
                  <a:cubicBezTo>
                    <a:pt x="13094" y="4890"/>
                    <a:pt x="13094" y="4890"/>
                    <a:pt x="13094" y="4867"/>
                  </a:cubicBezTo>
                  <a:close/>
                  <a:moveTo>
                    <a:pt x="13164" y="4844"/>
                  </a:moveTo>
                  <a:cubicBezTo>
                    <a:pt x="13187" y="4844"/>
                    <a:pt x="13187" y="4844"/>
                    <a:pt x="13187" y="4867"/>
                  </a:cubicBezTo>
                  <a:cubicBezTo>
                    <a:pt x="13210" y="4867"/>
                    <a:pt x="13210" y="4867"/>
                    <a:pt x="13210" y="4890"/>
                  </a:cubicBezTo>
                  <a:cubicBezTo>
                    <a:pt x="13187" y="4890"/>
                    <a:pt x="13187" y="4867"/>
                    <a:pt x="13187" y="4867"/>
                  </a:cubicBezTo>
                  <a:cubicBezTo>
                    <a:pt x="13164" y="4867"/>
                    <a:pt x="13164" y="4844"/>
                    <a:pt x="13164" y="4844"/>
                  </a:cubicBezTo>
                  <a:close/>
                  <a:moveTo>
                    <a:pt x="13419" y="4867"/>
                  </a:moveTo>
                  <a:cubicBezTo>
                    <a:pt x="13396" y="4867"/>
                    <a:pt x="13396" y="4867"/>
                    <a:pt x="13396" y="4890"/>
                  </a:cubicBezTo>
                  <a:cubicBezTo>
                    <a:pt x="13396" y="4867"/>
                    <a:pt x="13396" y="4867"/>
                    <a:pt x="13396" y="4867"/>
                  </a:cubicBezTo>
                  <a:close/>
                  <a:moveTo>
                    <a:pt x="13518" y="4867"/>
                  </a:moveTo>
                  <a:cubicBezTo>
                    <a:pt x="13529" y="4875"/>
                    <a:pt x="13542" y="4883"/>
                    <a:pt x="13558" y="4890"/>
                  </a:cubicBezTo>
                  <a:cubicBezTo>
                    <a:pt x="13569" y="4879"/>
                    <a:pt x="13575" y="4873"/>
                    <a:pt x="13575" y="4867"/>
                  </a:cubicBezTo>
                  <a:close/>
                  <a:moveTo>
                    <a:pt x="12978" y="4890"/>
                  </a:moveTo>
                  <a:cubicBezTo>
                    <a:pt x="12967" y="4902"/>
                    <a:pt x="12961" y="4908"/>
                    <a:pt x="12955" y="4908"/>
                  </a:cubicBezTo>
                  <a:cubicBezTo>
                    <a:pt x="12949" y="4908"/>
                    <a:pt x="12944" y="4902"/>
                    <a:pt x="12932" y="4890"/>
                  </a:cubicBezTo>
                  <a:close/>
                  <a:moveTo>
                    <a:pt x="1205" y="4937"/>
                  </a:moveTo>
                  <a:cubicBezTo>
                    <a:pt x="1205" y="4937"/>
                    <a:pt x="1205" y="4960"/>
                    <a:pt x="1205" y="4960"/>
                  </a:cubicBezTo>
                  <a:lnTo>
                    <a:pt x="1182" y="4960"/>
                  </a:lnTo>
                  <a:cubicBezTo>
                    <a:pt x="1182" y="4937"/>
                    <a:pt x="1205" y="4937"/>
                    <a:pt x="1205" y="4937"/>
                  </a:cubicBezTo>
                  <a:close/>
                  <a:moveTo>
                    <a:pt x="1321" y="4914"/>
                  </a:moveTo>
                  <a:cubicBezTo>
                    <a:pt x="1344" y="4937"/>
                    <a:pt x="1344" y="4937"/>
                    <a:pt x="1321" y="4960"/>
                  </a:cubicBezTo>
                  <a:cubicBezTo>
                    <a:pt x="1321" y="4960"/>
                    <a:pt x="1321" y="4937"/>
                    <a:pt x="1321" y="4937"/>
                  </a:cubicBezTo>
                  <a:cubicBezTo>
                    <a:pt x="1321" y="4937"/>
                    <a:pt x="1321" y="4914"/>
                    <a:pt x="1321" y="4914"/>
                  </a:cubicBezTo>
                  <a:close/>
                  <a:moveTo>
                    <a:pt x="2156" y="4914"/>
                  </a:moveTo>
                  <a:cubicBezTo>
                    <a:pt x="2132" y="4960"/>
                    <a:pt x="2109" y="4960"/>
                    <a:pt x="2063" y="4960"/>
                  </a:cubicBezTo>
                  <a:cubicBezTo>
                    <a:pt x="2063" y="4960"/>
                    <a:pt x="2063" y="4937"/>
                    <a:pt x="2063" y="4914"/>
                  </a:cubicBezTo>
                  <a:close/>
                  <a:moveTo>
                    <a:pt x="6142" y="4937"/>
                  </a:moveTo>
                  <a:cubicBezTo>
                    <a:pt x="6142" y="4937"/>
                    <a:pt x="6142" y="4937"/>
                    <a:pt x="6142" y="4960"/>
                  </a:cubicBezTo>
                  <a:cubicBezTo>
                    <a:pt x="6118" y="4960"/>
                    <a:pt x="6118" y="4937"/>
                    <a:pt x="6142" y="4937"/>
                  </a:cubicBezTo>
                  <a:close/>
                  <a:moveTo>
                    <a:pt x="13164" y="4960"/>
                  </a:moveTo>
                  <a:cubicBezTo>
                    <a:pt x="13164" y="4960"/>
                    <a:pt x="13187" y="4960"/>
                    <a:pt x="13187" y="4983"/>
                  </a:cubicBezTo>
                  <a:cubicBezTo>
                    <a:pt x="13164" y="4983"/>
                    <a:pt x="13164" y="4960"/>
                    <a:pt x="13164" y="4960"/>
                  </a:cubicBezTo>
                  <a:close/>
                  <a:moveTo>
                    <a:pt x="13210" y="4890"/>
                  </a:moveTo>
                  <a:lnTo>
                    <a:pt x="13210" y="4890"/>
                  </a:lnTo>
                  <a:cubicBezTo>
                    <a:pt x="13233" y="4890"/>
                    <a:pt x="13256" y="4914"/>
                    <a:pt x="13280" y="4937"/>
                  </a:cubicBezTo>
                  <a:cubicBezTo>
                    <a:pt x="13298" y="4937"/>
                    <a:pt x="13302" y="4907"/>
                    <a:pt x="13314" y="4907"/>
                  </a:cubicBezTo>
                  <a:cubicBezTo>
                    <a:pt x="13318" y="4907"/>
                    <a:pt x="13321" y="4909"/>
                    <a:pt x="13326" y="4914"/>
                  </a:cubicBezTo>
                  <a:cubicBezTo>
                    <a:pt x="13326" y="4937"/>
                    <a:pt x="13303" y="4983"/>
                    <a:pt x="13256" y="4983"/>
                  </a:cubicBezTo>
                  <a:cubicBezTo>
                    <a:pt x="13233" y="4960"/>
                    <a:pt x="13210" y="4937"/>
                    <a:pt x="13210" y="4890"/>
                  </a:cubicBezTo>
                  <a:close/>
                  <a:moveTo>
                    <a:pt x="13419" y="4914"/>
                  </a:moveTo>
                  <a:cubicBezTo>
                    <a:pt x="13419" y="4960"/>
                    <a:pt x="13396" y="4960"/>
                    <a:pt x="13372" y="4983"/>
                  </a:cubicBezTo>
                  <a:cubicBezTo>
                    <a:pt x="13372" y="4960"/>
                    <a:pt x="13349" y="4937"/>
                    <a:pt x="13372" y="4914"/>
                  </a:cubicBezTo>
                  <a:close/>
                  <a:moveTo>
                    <a:pt x="12260" y="4983"/>
                  </a:moveTo>
                  <a:cubicBezTo>
                    <a:pt x="12260" y="4983"/>
                    <a:pt x="12260" y="5006"/>
                    <a:pt x="12283" y="5006"/>
                  </a:cubicBezTo>
                  <a:lnTo>
                    <a:pt x="12260" y="5006"/>
                  </a:lnTo>
                  <a:cubicBezTo>
                    <a:pt x="12260" y="5006"/>
                    <a:pt x="12260" y="4983"/>
                    <a:pt x="12260" y="4983"/>
                  </a:cubicBezTo>
                  <a:close/>
                  <a:moveTo>
                    <a:pt x="13117" y="4890"/>
                  </a:moveTo>
                  <a:cubicBezTo>
                    <a:pt x="13117" y="4890"/>
                    <a:pt x="13141" y="4890"/>
                    <a:pt x="13141" y="4914"/>
                  </a:cubicBezTo>
                  <a:cubicBezTo>
                    <a:pt x="13164" y="4914"/>
                    <a:pt x="13164" y="4937"/>
                    <a:pt x="13164" y="4960"/>
                  </a:cubicBezTo>
                  <a:cubicBezTo>
                    <a:pt x="13117" y="4960"/>
                    <a:pt x="13141" y="5006"/>
                    <a:pt x="13117" y="5006"/>
                  </a:cubicBezTo>
                  <a:cubicBezTo>
                    <a:pt x="13094" y="4960"/>
                    <a:pt x="13117" y="4937"/>
                    <a:pt x="13141" y="4914"/>
                  </a:cubicBezTo>
                  <a:cubicBezTo>
                    <a:pt x="13117" y="4914"/>
                    <a:pt x="13117" y="4890"/>
                    <a:pt x="13117" y="4890"/>
                  </a:cubicBezTo>
                  <a:close/>
                  <a:moveTo>
                    <a:pt x="13511" y="4983"/>
                  </a:moveTo>
                  <a:cubicBezTo>
                    <a:pt x="13511" y="5006"/>
                    <a:pt x="13511" y="5006"/>
                    <a:pt x="13511" y="5006"/>
                  </a:cubicBezTo>
                  <a:lnTo>
                    <a:pt x="13488" y="5006"/>
                  </a:lnTo>
                  <a:cubicBezTo>
                    <a:pt x="13488" y="5006"/>
                    <a:pt x="13511" y="5006"/>
                    <a:pt x="13511" y="4983"/>
                  </a:cubicBezTo>
                  <a:close/>
                  <a:moveTo>
                    <a:pt x="2132" y="4983"/>
                  </a:moveTo>
                  <a:lnTo>
                    <a:pt x="2132" y="4983"/>
                  </a:lnTo>
                  <a:cubicBezTo>
                    <a:pt x="2156" y="5029"/>
                    <a:pt x="2132" y="5029"/>
                    <a:pt x="2086" y="5029"/>
                  </a:cubicBezTo>
                  <a:cubicBezTo>
                    <a:pt x="2109" y="5006"/>
                    <a:pt x="2109" y="5006"/>
                    <a:pt x="2132" y="4983"/>
                  </a:cubicBezTo>
                  <a:close/>
                  <a:moveTo>
                    <a:pt x="11912" y="4983"/>
                  </a:moveTo>
                  <a:cubicBezTo>
                    <a:pt x="11912" y="5006"/>
                    <a:pt x="11912" y="5029"/>
                    <a:pt x="11912" y="5029"/>
                  </a:cubicBezTo>
                  <a:cubicBezTo>
                    <a:pt x="11889" y="5029"/>
                    <a:pt x="11889" y="5029"/>
                    <a:pt x="11889" y="5006"/>
                  </a:cubicBezTo>
                  <a:cubicBezTo>
                    <a:pt x="11889" y="5006"/>
                    <a:pt x="11889" y="5006"/>
                    <a:pt x="11912" y="4983"/>
                  </a:cubicBezTo>
                  <a:close/>
                  <a:moveTo>
                    <a:pt x="12971" y="4996"/>
                  </a:moveTo>
                  <a:cubicBezTo>
                    <a:pt x="12978" y="4996"/>
                    <a:pt x="12978" y="5006"/>
                    <a:pt x="12978" y="5006"/>
                  </a:cubicBezTo>
                  <a:lnTo>
                    <a:pt x="13025" y="5006"/>
                  </a:lnTo>
                  <a:cubicBezTo>
                    <a:pt x="13013" y="5029"/>
                    <a:pt x="13002" y="5041"/>
                    <a:pt x="12993" y="5041"/>
                  </a:cubicBezTo>
                  <a:cubicBezTo>
                    <a:pt x="12984" y="5041"/>
                    <a:pt x="12978" y="5029"/>
                    <a:pt x="12978" y="5006"/>
                  </a:cubicBezTo>
                  <a:lnTo>
                    <a:pt x="12955" y="5006"/>
                  </a:lnTo>
                  <a:cubicBezTo>
                    <a:pt x="12955" y="5029"/>
                    <a:pt x="12955" y="5029"/>
                    <a:pt x="12932" y="5029"/>
                  </a:cubicBezTo>
                  <a:cubicBezTo>
                    <a:pt x="12932" y="5006"/>
                    <a:pt x="12932" y="5006"/>
                    <a:pt x="12955" y="5006"/>
                  </a:cubicBezTo>
                  <a:cubicBezTo>
                    <a:pt x="12963" y="4998"/>
                    <a:pt x="12968" y="4996"/>
                    <a:pt x="12971" y="4996"/>
                  </a:cubicBezTo>
                  <a:close/>
                  <a:moveTo>
                    <a:pt x="12823" y="4997"/>
                  </a:moveTo>
                  <a:cubicBezTo>
                    <a:pt x="12839" y="4997"/>
                    <a:pt x="12839" y="5013"/>
                    <a:pt x="12839" y="5029"/>
                  </a:cubicBezTo>
                  <a:cubicBezTo>
                    <a:pt x="12830" y="5039"/>
                    <a:pt x="12820" y="5045"/>
                    <a:pt x="12812" y="5045"/>
                  </a:cubicBezTo>
                  <a:cubicBezTo>
                    <a:pt x="12801" y="5045"/>
                    <a:pt x="12793" y="5033"/>
                    <a:pt x="12793" y="5006"/>
                  </a:cubicBezTo>
                  <a:cubicBezTo>
                    <a:pt x="12807" y="4999"/>
                    <a:pt x="12816" y="4997"/>
                    <a:pt x="12823" y="4997"/>
                  </a:cubicBezTo>
                  <a:close/>
                  <a:moveTo>
                    <a:pt x="1599" y="4983"/>
                  </a:moveTo>
                  <a:cubicBezTo>
                    <a:pt x="1623" y="5006"/>
                    <a:pt x="1623" y="5029"/>
                    <a:pt x="1623" y="5029"/>
                  </a:cubicBezTo>
                  <a:cubicBezTo>
                    <a:pt x="1599" y="5053"/>
                    <a:pt x="1599" y="5053"/>
                    <a:pt x="1576" y="5053"/>
                  </a:cubicBezTo>
                  <a:cubicBezTo>
                    <a:pt x="1553" y="5053"/>
                    <a:pt x="1530" y="5029"/>
                    <a:pt x="1553" y="5006"/>
                  </a:cubicBezTo>
                  <a:cubicBezTo>
                    <a:pt x="1553" y="4983"/>
                    <a:pt x="1576" y="4983"/>
                    <a:pt x="1599" y="4983"/>
                  </a:cubicBezTo>
                  <a:close/>
                  <a:moveTo>
                    <a:pt x="1623" y="5029"/>
                  </a:moveTo>
                  <a:cubicBezTo>
                    <a:pt x="1623" y="5053"/>
                    <a:pt x="1646" y="5053"/>
                    <a:pt x="1646" y="5053"/>
                  </a:cubicBezTo>
                  <a:cubicBezTo>
                    <a:pt x="1623" y="5053"/>
                    <a:pt x="1623" y="5053"/>
                    <a:pt x="1623" y="5029"/>
                  </a:cubicBezTo>
                  <a:close/>
                  <a:moveTo>
                    <a:pt x="1791" y="4992"/>
                  </a:moveTo>
                  <a:cubicBezTo>
                    <a:pt x="1800" y="4992"/>
                    <a:pt x="1814" y="4998"/>
                    <a:pt x="1831" y="5006"/>
                  </a:cubicBezTo>
                  <a:cubicBezTo>
                    <a:pt x="1808" y="5006"/>
                    <a:pt x="1808" y="5029"/>
                    <a:pt x="1785" y="5053"/>
                  </a:cubicBezTo>
                  <a:cubicBezTo>
                    <a:pt x="1770" y="5008"/>
                    <a:pt x="1774" y="4992"/>
                    <a:pt x="1791" y="4992"/>
                  </a:cubicBezTo>
                  <a:close/>
                  <a:moveTo>
                    <a:pt x="12596" y="4954"/>
                  </a:moveTo>
                  <a:cubicBezTo>
                    <a:pt x="12608" y="4954"/>
                    <a:pt x="12619" y="4960"/>
                    <a:pt x="12631" y="4960"/>
                  </a:cubicBezTo>
                  <a:cubicBezTo>
                    <a:pt x="12631" y="4983"/>
                    <a:pt x="12631" y="5006"/>
                    <a:pt x="12654" y="5029"/>
                  </a:cubicBezTo>
                  <a:cubicBezTo>
                    <a:pt x="12654" y="5037"/>
                    <a:pt x="12656" y="5040"/>
                    <a:pt x="12661" y="5040"/>
                  </a:cubicBezTo>
                  <a:cubicBezTo>
                    <a:pt x="12669" y="5040"/>
                    <a:pt x="12685" y="5029"/>
                    <a:pt x="12700" y="5029"/>
                  </a:cubicBezTo>
                  <a:cubicBezTo>
                    <a:pt x="12700" y="5006"/>
                    <a:pt x="12723" y="4983"/>
                    <a:pt x="12723" y="4960"/>
                  </a:cubicBezTo>
                  <a:lnTo>
                    <a:pt x="12770" y="5053"/>
                  </a:lnTo>
                  <a:cubicBezTo>
                    <a:pt x="12747" y="5053"/>
                    <a:pt x="12723" y="5053"/>
                    <a:pt x="12700" y="5029"/>
                  </a:cubicBezTo>
                  <a:cubicBezTo>
                    <a:pt x="12689" y="5053"/>
                    <a:pt x="12677" y="5058"/>
                    <a:pt x="12665" y="5058"/>
                  </a:cubicBezTo>
                  <a:cubicBezTo>
                    <a:pt x="12654" y="5058"/>
                    <a:pt x="12642" y="5053"/>
                    <a:pt x="12631" y="5053"/>
                  </a:cubicBezTo>
                  <a:cubicBezTo>
                    <a:pt x="12608" y="5053"/>
                    <a:pt x="12608" y="4983"/>
                    <a:pt x="12561" y="4983"/>
                  </a:cubicBezTo>
                  <a:cubicBezTo>
                    <a:pt x="12573" y="4960"/>
                    <a:pt x="12584" y="4954"/>
                    <a:pt x="12596" y="4954"/>
                  </a:cubicBezTo>
                  <a:close/>
                  <a:moveTo>
                    <a:pt x="6350" y="5053"/>
                  </a:moveTo>
                  <a:cubicBezTo>
                    <a:pt x="6373" y="5053"/>
                    <a:pt x="6373" y="5053"/>
                    <a:pt x="6373" y="5076"/>
                  </a:cubicBezTo>
                  <a:cubicBezTo>
                    <a:pt x="6350" y="5076"/>
                    <a:pt x="6350" y="5053"/>
                    <a:pt x="6350" y="5053"/>
                  </a:cubicBezTo>
                  <a:close/>
                  <a:moveTo>
                    <a:pt x="1437" y="5029"/>
                  </a:moveTo>
                  <a:cubicBezTo>
                    <a:pt x="1437" y="5053"/>
                    <a:pt x="1437" y="5076"/>
                    <a:pt x="1437" y="5076"/>
                  </a:cubicBezTo>
                  <a:cubicBezTo>
                    <a:pt x="1426" y="5087"/>
                    <a:pt x="1414" y="5093"/>
                    <a:pt x="1402" y="5093"/>
                  </a:cubicBezTo>
                  <a:cubicBezTo>
                    <a:pt x="1391" y="5093"/>
                    <a:pt x="1379" y="5087"/>
                    <a:pt x="1368" y="5076"/>
                  </a:cubicBezTo>
                  <a:cubicBezTo>
                    <a:pt x="1391" y="5076"/>
                    <a:pt x="1414" y="5053"/>
                    <a:pt x="1437" y="5029"/>
                  </a:cubicBezTo>
                  <a:close/>
                  <a:moveTo>
                    <a:pt x="1715" y="5053"/>
                  </a:moveTo>
                  <a:lnTo>
                    <a:pt x="1715" y="5053"/>
                  </a:lnTo>
                  <a:cubicBezTo>
                    <a:pt x="1732" y="5086"/>
                    <a:pt x="1724" y="5108"/>
                    <a:pt x="1701" y="5108"/>
                  </a:cubicBezTo>
                  <a:cubicBezTo>
                    <a:pt x="1692" y="5108"/>
                    <a:pt x="1681" y="5105"/>
                    <a:pt x="1669" y="5099"/>
                  </a:cubicBezTo>
                  <a:cubicBezTo>
                    <a:pt x="1692" y="5099"/>
                    <a:pt x="1692" y="5076"/>
                    <a:pt x="1715" y="5053"/>
                  </a:cubicBezTo>
                  <a:close/>
                  <a:moveTo>
                    <a:pt x="1159" y="5053"/>
                  </a:moveTo>
                  <a:cubicBezTo>
                    <a:pt x="1182" y="5053"/>
                    <a:pt x="1182" y="5053"/>
                    <a:pt x="1182" y="5076"/>
                  </a:cubicBezTo>
                  <a:cubicBezTo>
                    <a:pt x="1205" y="5076"/>
                    <a:pt x="1205" y="5076"/>
                    <a:pt x="1205" y="5099"/>
                  </a:cubicBezTo>
                  <a:cubicBezTo>
                    <a:pt x="1205" y="5111"/>
                    <a:pt x="1200" y="5116"/>
                    <a:pt x="1191" y="5116"/>
                  </a:cubicBezTo>
                  <a:cubicBezTo>
                    <a:pt x="1182" y="5116"/>
                    <a:pt x="1171" y="5111"/>
                    <a:pt x="1159" y="5099"/>
                  </a:cubicBezTo>
                  <a:cubicBezTo>
                    <a:pt x="1159" y="5099"/>
                    <a:pt x="1182" y="5076"/>
                    <a:pt x="1182" y="5076"/>
                  </a:cubicBezTo>
                  <a:cubicBezTo>
                    <a:pt x="1159" y="5053"/>
                    <a:pt x="1159" y="5053"/>
                    <a:pt x="1159" y="5053"/>
                  </a:cubicBezTo>
                  <a:close/>
                  <a:moveTo>
                    <a:pt x="12584" y="5099"/>
                  </a:moveTo>
                  <a:cubicBezTo>
                    <a:pt x="12573" y="5111"/>
                    <a:pt x="12567" y="5116"/>
                    <a:pt x="12561" y="5116"/>
                  </a:cubicBezTo>
                  <a:cubicBezTo>
                    <a:pt x="12555" y="5116"/>
                    <a:pt x="12550" y="5111"/>
                    <a:pt x="12538" y="5099"/>
                  </a:cubicBezTo>
                  <a:close/>
                  <a:moveTo>
                    <a:pt x="2109" y="5099"/>
                  </a:moveTo>
                  <a:cubicBezTo>
                    <a:pt x="2109" y="5122"/>
                    <a:pt x="2086" y="5122"/>
                    <a:pt x="2086" y="5122"/>
                  </a:cubicBezTo>
                  <a:cubicBezTo>
                    <a:pt x="2086" y="5122"/>
                    <a:pt x="2063" y="5099"/>
                    <a:pt x="2063" y="5099"/>
                  </a:cubicBezTo>
                  <a:close/>
                  <a:moveTo>
                    <a:pt x="5933" y="5099"/>
                  </a:moveTo>
                  <a:lnTo>
                    <a:pt x="5933" y="5122"/>
                  </a:lnTo>
                  <a:lnTo>
                    <a:pt x="5910" y="5099"/>
                  </a:lnTo>
                  <a:close/>
                  <a:moveTo>
                    <a:pt x="6003" y="5053"/>
                  </a:moveTo>
                  <a:cubicBezTo>
                    <a:pt x="6026" y="5076"/>
                    <a:pt x="6026" y="5099"/>
                    <a:pt x="6003" y="5122"/>
                  </a:cubicBezTo>
                  <a:cubicBezTo>
                    <a:pt x="5979" y="5122"/>
                    <a:pt x="5979" y="5122"/>
                    <a:pt x="5979" y="5099"/>
                  </a:cubicBezTo>
                  <a:cubicBezTo>
                    <a:pt x="5956" y="5076"/>
                    <a:pt x="5979" y="5053"/>
                    <a:pt x="6003" y="5053"/>
                  </a:cubicBezTo>
                  <a:close/>
                  <a:moveTo>
                    <a:pt x="6420" y="5099"/>
                  </a:moveTo>
                  <a:cubicBezTo>
                    <a:pt x="6420" y="5099"/>
                    <a:pt x="6420" y="5122"/>
                    <a:pt x="6420" y="5122"/>
                  </a:cubicBezTo>
                  <a:cubicBezTo>
                    <a:pt x="6397" y="5099"/>
                    <a:pt x="6420" y="5099"/>
                    <a:pt x="6420" y="5099"/>
                  </a:cubicBezTo>
                  <a:close/>
                  <a:moveTo>
                    <a:pt x="12723" y="5099"/>
                  </a:moveTo>
                  <a:cubicBezTo>
                    <a:pt x="12747" y="5099"/>
                    <a:pt x="12747" y="5099"/>
                    <a:pt x="12747" y="5122"/>
                  </a:cubicBezTo>
                  <a:cubicBezTo>
                    <a:pt x="12747" y="5122"/>
                    <a:pt x="12723" y="5122"/>
                    <a:pt x="12723" y="5099"/>
                  </a:cubicBezTo>
                  <a:close/>
                  <a:moveTo>
                    <a:pt x="13094" y="5099"/>
                  </a:moveTo>
                  <a:cubicBezTo>
                    <a:pt x="13117" y="5099"/>
                    <a:pt x="13117" y="5122"/>
                    <a:pt x="13141" y="5122"/>
                  </a:cubicBezTo>
                  <a:cubicBezTo>
                    <a:pt x="13121" y="5132"/>
                    <a:pt x="13110" y="5137"/>
                    <a:pt x="13104" y="5137"/>
                  </a:cubicBezTo>
                  <a:cubicBezTo>
                    <a:pt x="13094" y="5137"/>
                    <a:pt x="13094" y="5126"/>
                    <a:pt x="13094" y="5099"/>
                  </a:cubicBezTo>
                  <a:close/>
                  <a:moveTo>
                    <a:pt x="12492" y="5029"/>
                  </a:moveTo>
                  <a:cubicBezTo>
                    <a:pt x="12515" y="5076"/>
                    <a:pt x="12515" y="5099"/>
                    <a:pt x="12492" y="5145"/>
                  </a:cubicBezTo>
                  <a:cubicBezTo>
                    <a:pt x="12492" y="5099"/>
                    <a:pt x="12492" y="5076"/>
                    <a:pt x="12492" y="5029"/>
                  </a:cubicBezTo>
                  <a:close/>
                  <a:moveTo>
                    <a:pt x="12747" y="5122"/>
                  </a:moveTo>
                  <a:cubicBezTo>
                    <a:pt x="12747" y="5122"/>
                    <a:pt x="12770" y="5122"/>
                    <a:pt x="12770" y="5145"/>
                  </a:cubicBezTo>
                  <a:cubicBezTo>
                    <a:pt x="12747" y="5145"/>
                    <a:pt x="12747" y="5122"/>
                    <a:pt x="12747" y="5122"/>
                  </a:cubicBezTo>
                  <a:close/>
                  <a:moveTo>
                    <a:pt x="1901" y="5053"/>
                  </a:moveTo>
                  <a:cubicBezTo>
                    <a:pt x="1924" y="5099"/>
                    <a:pt x="1970" y="5122"/>
                    <a:pt x="2016" y="5168"/>
                  </a:cubicBezTo>
                  <a:lnTo>
                    <a:pt x="1901" y="5168"/>
                  </a:lnTo>
                  <a:cubicBezTo>
                    <a:pt x="1877" y="5122"/>
                    <a:pt x="1877" y="5099"/>
                    <a:pt x="1901" y="5053"/>
                  </a:cubicBezTo>
                  <a:close/>
                  <a:moveTo>
                    <a:pt x="1460" y="5168"/>
                  </a:moveTo>
                  <a:lnTo>
                    <a:pt x="1460" y="5192"/>
                  </a:lnTo>
                  <a:lnTo>
                    <a:pt x="1437" y="5192"/>
                  </a:lnTo>
                  <a:cubicBezTo>
                    <a:pt x="1437" y="5168"/>
                    <a:pt x="1460" y="5168"/>
                    <a:pt x="1460" y="5168"/>
                  </a:cubicBezTo>
                  <a:close/>
                  <a:moveTo>
                    <a:pt x="13303" y="5122"/>
                  </a:moveTo>
                  <a:cubicBezTo>
                    <a:pt x="13303" y="5145"/>
                    <a:pt x="13303" y="5168"/>
                    <a:pt x="13256" y="5192"/>
                  </a:cubicBezTo>
                  <a:cubicBezTo>
                    <a:pt x="13233" y="5168"/>
                    <a:pt x="13233" y="5168"/>
                    <a:pt x="13256" y="5122"/>
                  </a:cubicBezTo>
                  <a:close/>
                  <a:moveTo>
                    <a:pt x="13488" y="5053"/>
                  </a:moveTo>
                  <a:cubicBezTo>
                    <a:pt x="13488" y="5064"/>
                    <a:pt x="13482" y="5064"/>
                    <a:pt x="13477" y="5064"/>
                  </a:cubicBezTo>
                  <a:cubicBezTo>
                    <a:pt x="13471" y="5064"/>
                    <a:pt x="13465" y="5064"/>
                    <a:pt x="13465" y="5076"/>
                  </a:cubicBezTo>
                  <a:cubicBezTo>
                    <a:pt x="13465" y="5076"/>
                    <a:pt x="13465" y="5099"/>
                    <a:pt x="13442" y="5099"/>
                  </a:cubicBezTo>
                  <a:lnTo>
                    <a:pt x="13442" y="5145"/>
                  </a:lnTo>
                  <a:cubicBezTo>
                    <a:pt x="13419" y="5168"/>
                    <a:pt x="13396" y="5192"/>
                    <a:pt x="13372" y="5192"/>
                  </a:cubicBezTo>
                  <a:cubicBezTo>
                    <a:pt x="13372" y="5192"/>
                    <a:pt x="13372" y="5192"/>
                    <a:pt x="13372" y="5168"/>
                  </a:cubicBezTo>
                  <a:cubicBezTo>
                    <a:pt x="13372" y="5145"/>
                    <a:pt x="13396" y="5122"/>
                    <a:pt x="13442" y="5099"/>
                  </a:cubicBezTo>
                  <a:cubicBezTo>
                    <a:pt x="13442" y="5076"/>
                    <a:pt x="13442" y="5076"/>
                    <a:pt x="13465" y="5076"/>
                  </a:cubicBezTo>
                  <a:cubicBezTo>
                    <a:pt x="13465" y="5053"/>
                    <a:pt x="13465" y="5053"/>
                    <a:pt x="13488" y="5053"/>
                  </a:cubicBezTo>
                  <a:close/>
                  <a:moveTo>
                    <a:pt x="1252" y="5145"/>
                  </a:moveTo>
                  <a:cubicBezTo>
                    <a:pt x="1252" y="5168"/>
                    <a:pt x="1252" y="5168"/>
                    <a:pt x="1229" y="5168"/>
                  </a:cubicBezTo>
                  <a:cubicBezTo>
                    <a:pt x="1229" y="5192"/>
                    <a:pt x="1229" y="5192"/>
                    <a:pt x="1229" y="5215"/>
                  </a:cubicBezTo>
                  <a:cubicBezTo>
                    <a:pt x="1205" y="5192"/>
                    <a:pt x="1205" y="5168"/>
                    <a:pt x="1229" y="5168"/>
                  </a:cubicBezTo>
                  <a:cubicBezTo>
                    <a:pt x="1229" y="5168"/>
                    <a:pt x="1229" y="5145"/>
                    <a:pt x="1252" y="5145"/>
                  </a:cubicBezTo>
                  <a:close/>
                  <a:moveTo>
                    <a:pt x="1646" y="5192"/>
                  </a:moveTo>
                  <a:cubicBezTo>
                    <a:pt x="1669" y="5192"/>
                    <a:pt x="1669" y="5215"/>
                    <a:pt x="1669" y="5215"/>
                  </a:cubicBezTo>
                  <a:cubicBezTo>
                    <a:pt x="1669" y="5238"/>
                    <a:pt x="1669" y="5238"/>
                    <a:pt x="1646" y="5238"/>
                  </a:cubicBezTo>
                  <a:cubicBezTo>
                    <a:pt x="1623" y="5238"/>
                    <a:pt x="1623" y="5238"/>
                    <a:pt x="1623" y="5215"/>
                  </a:cubicBezTo>
                  <a:cubicBezTo>
                    <a:pt x="1623" y="5215"/>
                    <a:pt x="1623" y="5192"/>
                    <a:pt x="1646" y="5192"/>
                  </a:cubicBezTo>
                  <a:close/>
                  <a:moveTo>
                    <a:pt x="12932" y="5192"/>
                  </a:moveTo>
                  <a:cubicBezTo>
                    <a:pt x="12955" y="5215"/>
                    <a:pt x="12955" y="5238"/>
                    <a:pt x="12932" y="5238"/>
                  </a:cubicBezTo>
                  <a:cubicBezTo>
                    <a:pt x="12932" y="5238"/>
                    <a:pt x="12932" y="5215"/>
                    <a:pt x="12932" y="5192"/>
                  </a:cubicBezTo>
                  <a:close/>
                  <a:moveTo>
                    <a:pt x="1808" y="5145"/>
                  </a:moveTo>
                  <a:cubicBezTo>
                    <a:pt x="1831" y="5168"/>
                    <a:pt x="1831" y="5192"/>
                    <a:pt x="1854" y="5215"/>
                  </a:cubicBezTo>
                  <a:cubicBezTo>
                    <a:pt x="1854" y="5238"/>
                    <a:pt x="1831" y="5238"/>
                    <a:pt x="1831" y="5238"/>
                  </a:cubicBezTo>
                  <a:cubicBezTo>
                    <a:pt x="1831" y="5284"/>
                    <a:pt x="1854" y="5261"/>
                    <a:pt x="1877" y="5284"/>
                  </a:cubicBezTo>
                  <a:cubicBezTo>
                    <a:pt x="1862" y="5292"/>
                    <a:pt x="1849" y="5295"/>
                    <a:pt x="1837" y="5295"/>
                  </a:cubicBezTo>
                  <a:cubicBezTo>
                    <a:pt x="1813" y="5295"/>
                    <a:pt x="1792" y="5284"/>
                    <a:pt x="1762" y="5284"/>
                  </a:cubicBezTo>
                  <a:cubicBezTo>
                    <a:pt x="1738" y="5284"/>
                    <a:pt x="1762" y="5261"/>
                    <a:pt x="1762" y="5238"/>
                  </a:cubicBezTo>
                  <a:lnTo>
                    <a:pt x="1738" y="5238"/>
                  </a:lnTo>
                  <a:cubicBezTo>
                    <a:pt x="1785" y="5238"/>
                    <a:pt x="1785" y="5168"/>
                    <a:pt x="1808" y="5145"/>
                  </a:cubicBezTo>
                  <a:close/>
                  <a:moveTo>
                    <a:pt x="1338" y="5297"/>
                  </a:moveTo>
                  <a:cubicBezTo>
                    <a:pt x="1342" y="5297"/>
                    <a:pt x="1344" y="5300"/>
                    <a:pt x="1344" y="5307"/>
                  </a:cubicBezTo>
                  <a:cubicBezTo>
                    <a:pt x="1344" y="5319"/>
                    <a:pt x="1339" y="5325"/>
                    <a:pt x="1333" y="5325"/>
                  </a:cubicBezTo>
                  <a:cubicBezTo>
                    <a:pt x="1327" y="5325"/>
                    <a:pt x="1321" y="5319"/>
                    <a:pt x="1321" y="5307"/>
                  </a:cubicBezTo>
                  <a:cubicBezTo>
                    <a:pt x="1321" y="5307"/>
                    <a:pt x="1332" y="5297"/>
                    <a:pt x="1338" y="5297"/>
                  </a:cubicBezTo>
                  <a:close/>
                  <a:moveTo>
                    <a:pt x="5910" y="5307"/>
                  </a:moveTo>
                  <a:cubicBezTo>
                    <a:pt x="5910" y="5319"/>
                    <a:pt x="5904" y="5325"/>
                    <a:pt x="5898" y="5325"/>
                  </a:cubicBezTo>
                  <a:cubicBezTo>
                    <a:pt x="5893" y="5325"/>
                    <a:pt x="5887" y="5319"/>
                    <a:pt x="5887" y="5307"/>
                  </a:cubicBezTo>
                  <a:close/>
                  <a:moveTo>
                    <a:pt x="1483" y="5261"/>
                  </a:moveTo>
                  <a:cubicBezTo>
                    <a:pt x="1530" y="5307"/>
                    <a:pt x="1530" y="5307"/>
                    <a:pt x="1483" y="5331"/>
                  </a:cubicBezTo>
                  <a:cubicBezTo>
                    <a:pt x="1483" y="5331"/>
                    <a:pt x="1483" y="5331"/>
                    <a:pt x="1483" y="5354"/>
                  </a:cubicBezTo>
                  <a:cubicBezTo>
                    <a:pt x="1460" y="5354"/>
                    <a:pt x="1460" y="5331"/>
                    <a:pt x="1460" y="5331"/>
                  </a:cubicBezTo>
                  <a:cubicBezTo>
                    <a:pt x="1414" y="5307"/>
                    <a:pt x="1460" y="5284"/>
                    <a:pt x="1437" y="5261"/>
                  </a:cubicBezTo>
                  <a:lnTo>
                    <a:pt x="1437" y="5261"/>
                  </a:lnTo>
                  <a:cubicBezTo>
                    <a:pt x="1460" y="5284"/>
                    <a:pt x="1460" y="5307"/>
                    <a:pt x="1460" y="5331"/>
                  </a:cubicBezTo>
                  <a:lnTo>
                    <a:pt x="1483" y="5331"/>
                  </a:lnTo>
                  <a:cubicBezTo>
                    <a:pt x="1483" y="5307"/>
                    <a:pt x="1483" y="5284"/>
                    <a:pt x="1483" y="5261"/>
                  </a:cubicBezTo>
                  <a:close/>
                  <a:moveTo>
                    <a:pt x="2005" y="5221"/>
                  </a:moveTo>
                  <a:cubicBezTo>
                    <a:pt x="2011" y="5221"/>
                    <a:pt x="2016" y="5226"/>
                    <a:pt x="2016" y="5238"/>
                  </a:cubicBezTo>
                  <a:cubicBezTo>
                    <a:pt x="2040" y="5261"/>
                    <a:pt x="2063" y="5284"/>
                    <a:pt x="2016" y="5307"/>
                  </a:cubicBezTo>
                  <a:cubicBezTo>
                    <a:pt x="2016" y="5307"/>
                    <a:pt x="1993" y="5331"/>
                    <a:pt x="1993" y="5331"/>
                  </a:cubicBezTo>
                  <a:cubicBezTo>
                    <a:pt x="1970" y="5331"/>
                    <a:pt x="1970" y="5354"/>
                    <a:pt x="1970" y="5354"/>
                  </a:cubicBezTo>
                  <a:cubicBezTo>
                    <a:pt x="1970" y="5331"/>
                    <a:pt x="1970" y="5331"/>
                    <a:pt x="1993" y="5331"/>
                  </a:cubicBezTo>
                  <a:cubicBezTo>
                    <a:pt x="1993" y="5307"/>
                    <a:pt x="1993" y="5307"/>
                    <a:pt x="2016" y="5284"/>
                  </a:cubicBezTo>
                  <a:cubicBezTo>
                    <a:pt x="2016" y="5261"/>
                    <a:pt x="1970" y="5261"/>
                    <a:pt x="1993" y="5238"/>
                  </a:cubicBezTo>
                  <a:cubicBezTo>
                    <a:pt x="1993" y="5226"/>
                    <a:pt x="1999" y="5221"/>
                    <a:pt x="2005" y="5221"/>
                  </a:cubicBezTo>
                  <a:close/>
                  <a:moveTo>
                    <a:pt x="13071" y="5284"/>
                  </a:moveTo>
                  <a:cubicBezTo>
                    <a:pt x="13071" y="5284"/>
                    <a:pt x="13071" y="5307"/>
                    <a:pt x="13071" y="5354"/>
                  </a:cubicBezTo>
                  <a:cubicBezTo>
                    <a:pt x="13048" y="5307"/>
                    <a:pt x="13048" y="5284"/>
                    <a:pt x="13071" y="5284"/>
                  </a:cubicBezTo>
                  <a:close/>
                  <a:moveTo>
                    <a:pt x="1159" y="5307"/>
                  </a:moveTo>
                  <a:cubicBezTo>
                    <a:pt x="1182" y="5331"/>
                    <a:pt x="1182" y="5354"/>
                    <a:pt x="1159" y="5377"/>
                  </a:cubicBezTo>
                  <a:cubicBezTo>
                    <a:pt x="1159" y="5377"/>
                    <a:pt x="1159" y="5354"/>
                    <a:pt x="1136" y="5331"/>
                  </a:cubicBezTo>
                  <a:cubicBezTo>
                    <a:pt x="1136" y="5331"/>
                    <a:pt x="1159" y="5307"/>
                    <a:pt x="1159" y="5307"/>
                  </a:cubicBezTo>
                  <a:close/>
                  <a:moveTo>
                    <a:pt x="1692" y="5354"/>
                  </a:moveTo>
                  <a:lnTo>
                    <a:pt x="1692" y="5377"/>
                  </a:lnTo>
                  <a:cubicBezTo>
                    <a:pt x="1669" y="5377"/>
                    <a:pt x="1669" y="5377"/>
                    <a:pt x="1669" y="5354"/>
                  </a:cubicBezTo>
                  <a:close/>
                  <a:moveTo>
                    <a:pt x="5956" y="5331"/>
                  </a:moveTo>
                  <a:cubicBezTo>
                    <a:pt x="5956" y="5354"/>
                    <a:pt x="5956" y="5354"/>
                    <a:pt x="5910" y="5377"/>
                  </a:cubicBezTo>
                  <a:cubicBezTo>
                    <a:pt x="5933" y="5354"/>
                    <a:pt x="5933" y="5331"/>
                    <a:pt x="5956" y="5331"/>
                  </a:cubicBezTo>
                  <a:close/>
                  <a:moveTo>
                    <a:pt x="5678" y="5377"/>
                  </a:moveTo>
                  <a:cubicBezTo>
                    <a:pt x="5678" y="5389"/>
                    <a:pt x="5672" y="5394"/>
                    <a:pt x="5667" y="5394"/>
                  </a:cubicBezTo>
                  <a:cubicBezTo>
                    <a:pt x="5661" y="5394"/>
                    <a:pt x="5655" y="5389"/>
                    <a:pt x="5655" y="5377"/>
                  </a:cubicBezTo>
                  <a:close/>
                  <a:moveTo>
                    <a:pt x="12862" y="5354"/>
                  </a:moveTo>
                  <a:cubicBezTo>
                    <a:pt x="12886" y="5377"/>
                    <a:pt x="12886" y="5377"/>
                    <a:pt x="12862" y="5400"/>
                  </a:cubicBezTo>
                  <a:cubicBezTo>
                    <a:pt x="12839" y="5377"/>
                    <a:pt x="12839" y="5377"/>
                    <a:pt x="12862" y="5354"/>
                  </a:cubicBezTo>
                  <a:close/>
                  <a:moveTo>
                    <a:pt x="997" y="5354"/>
                  </a:moveTo>
                  <a:cubicBezTo>
                    <a:pt x="997" y="5400"/>
                    <a:pt x="974" y="5400"/>
                    <a:pt x="950" y="5423"/>
                  </a:cubicBezTo>
                  <a:cubicBezTo>
                    <a:pt x="950" y="5400"/>
                    <a:pt x="950" y="5377"/>
                    <a:pt x="950" y="5354"/>
                  </a:cubicBezTo>
                  <a:close/>
                  <a:moveTo>
                    <a:pt x="1550" y="5406"/>
                  </a:moveTo>
                  <a:cubicBezTo>
                    <a:pt x="1559" y="5406"/>
                    <a:pt x="1565" y="5412"/>
                    <a:pt x="1576" y="5423"/>
                  </a:cubicBezTo>
                  <a:lnTo>
                    <a:pt x="1507" y="5423"/>
                  </a:lnTo>
                  <a:cubicBezTo>
                    <a:pt x="1530" y="5412"/>
                    <a:pt x="1541" y="5406"/>
                    <a:pt x="1550" y="5406"/>
                  </a:cubicBezTo>
                  <a:close/>
                  <a:moveTo>
                    <a:pt x="1646" y="5400"/>
                  </a:moveTo>
                  <a:cubicBezTo>
                    <a:pt x="1646" y="5400"/>
                    <a:pt x="1646" y="5423"/>
                    <a:pt x="1646" y="5423"/>
                  </a:cubicBezTo>
                  <a:cubicBezTo>
                    <a:pt x="1623" y="5423"/>
                    <a:pt x="1623" y="5400"/>
                    <a:pt x="1646" y="5400"/>
                  </a:cubicBezTo>
                  <a:close/>
                  <a:moveTo>
                    <a:pt x="1724" y="5406"/>
                  </a:moveTo>
                  <a:cubicBezTo>
                    <a:pt x="1733" y="5406"/>
                    <a:pt x="1738" y="5412"/>
                    <a:pt x="1738" y="5423"/>
                  </a:cubicBezTo>
                  <a:lnTo>
                    <a:pt x="1692" y="5423"/>
                  </a:lnTo>
                  <a:cubicBezTo>
                    <a:pt x="1704" y="5412"/>
                    <a:pt x="1715" y="5406"/>
                    <a:pt x="1724" y="5406"/>
                  </a:cubicBezTo>
                  <a:close/>
                  <a:moveTo>
                    <a:pt x="5238" y="5215"/>
                  </a:moveTo>
                  <a:cubicBezTo>
                    <a:pt x="5284" y="5261"/>
                    <a:pt x="5307" y="5238"/>
                    <a:pt x="5331" y="5261"/>
                  </a:cubicBezTo>
                  <a:cubicBezTo>
                    <a:pt x="5354" y="5261"/>
                    <a:pt x="5354" y="5284"/>
                    <a:pt x="5331" y="5284"/>
                  </a:cubicBezTo>
                  <a:lnTo>
                    <a:pt x="5307" y="5284"/>
                  </a:lnTo>
                  <a:cubicBezTo>
                    <a:pt x="5284" y="5307"/>
                    <a:pt x="5284" y="5331"/>
                    <a:pt x="5354" y="5400"/>
                  </a:cubicBezTo>
                  <a:cubicBezTo>
                    <a:pt x="5331" y="5400"/>
                    <a:pt x="5307" y="5423"/>
                    <a:pt x="5307" y="5423"/>
                  </a:cubicBezTo>
                  <a:cubicBezTo>
                    <a:pt x="5261" y="5423"/>
                    <a:pt x="5238" y="5377"/>
                    <a:pt x="5191" y="5331"/>
                  </a:cubicBezTo>
                  <a:cubicBezTo>
                    <a:pt x="5191" y="5307"/>
                    <a:pt x="5215" y="5307"/>
                    <a:pt x="5238" y="5284"/>
                  </a:cubicBezTo>
                  <a:cubicBezTo>
                    <a:pt x="5238" y="5284"/>
                    <a:pt x="5238" y="5261"/>
                    <a:pt x="5238" y="5215"/>
                  </a:cubicBezTo>
                  <a:close/>
                  <a:moveTo>
                    <a:pt x="13141" y="5400"/>
                  </a:moveTo>
                  <a:cubicBezTo>
                    <a:pt x="13141" y="5400"/>
                    <a:pt x="13141" y="5423"/>
                    <a:pt x="13164" y="5423"/>
                  </a:cubicBezTo>
                  <a:lnTo>
                    <a:pt x="13141" y="5423"/>
                  </a:lnTo>
                  <a:cubicBezTo>
                    <a:pt x="13141" y="5423"/>
                    <a:pt x="13141" y="5400"/>
                    <a:pt x="13141" y="5400"/>
                  </a:cubicBezTo>
                  <a:close/>
                  <a:moveTo>
                    <a:pt x="13789" y="5400"/>
                  </a:moveTo>
                  <a:lnTo>
                    <a:pt x="13789" y="5400"/>
                  </a:lnTo>
                  <a:cubicBezTo>
                    <a:pt x="13789" y="5400"/>
                    <a:pt x="13813" y="5400"/>
                    <a:pt x="13813" y="5423"/>
                  </a:cubicBezTo>
                  <a:cubicBezTo>
                    <a:pt x="13789" y="5423"/>
                    <a:pt x="13789" y="5400"/>
                    <a:pt x="13789" y="5400"/>
                  </a:cubicBezTo>
                  <a:close/>
                  <a:moveTo>
                    <a:pt x="1275" y="5400"/>
                  </a:moveTo>
                  <a:cubicBezTo>
                    <a:pt x="1275" y="5423"/>
                    <a:pt x="1298" y="5423"/>
                    <a:pt x="1275" y="5447"/>
                  </a:cubicBezTo>
                  <a:cubicBezTo>
                    <a:pt x="1252" y="5447"/>
                    <a:pt x="1252" y="5423"/>
                    <a:pt x="1275" y="5400"/>
                  </a:cubicBezTo>
                  <a:close/>
                  <a:moveTo>
                    <a:pt x="12283" y="5423"/>
                  </a:moveTo>
                  <a:cubicBezTo>
                    <a:pt x="12283" y="5423"/>
                    <a:pt x="12306" y="5447"/>
                    <a:pt x="12306" y="5447"/>
                  </a:cubicBezTo>
                  <a:lnTo>
                    <a:pt x="12283" y="5447"/>
                  </a:lnTo>
                  <a:cubicBezTo>
                    <a:pt x="12283" y="5447"/>
                    <a:pt x="12283" y="5423"/>
                    <a:pt x="12283" y="5423"/>
                  </a:cubicBezTo>
                  <a:close/>
                  <a:moveTo>
                    <a:pt x="13326" y="5331"/>
                  </a:moveTo>
                  <a:cubicBezTo>
                    <a:pt x="13372" y="5377"/>
                    <a:pt x="13372" y="5377"/>
                    <a:pt x="13303" y="5447"/>
                  </a:cubicBezTo>
                  <a:cubicBezTo>
                    <a:pt x="13303" y="5400"/>
                    <a:pt x="13326" y="5354"/>
                    <a:pt x="13326" y="5331"/>
                  </a:cubicBezTo>
                  <a:close/>
                  <a:moveTo>
                    <a:pt x="1066" y="5377"/>
                  </a:moveTo>
                  <a:cubicBezTo>
                    <a:pt x="1089" y="5400"/>
                    <a:pt x="1089" y="5400"/>
                    <a:pt x="1113" y="5423"/>
                  </a:cubicBezTo>
                  <a:cubicBezTo>
                    <a:pt x="1089" y="5423"/>
                    <a:pt x="1159" y="5470"/>
                    <a:pt x="1089" y="5493"/>
                  </a:cubicBezTo>
                  <a:cubicBezTo>
                    <a:pt x="1066" y="5493"/>
                    <a:pt x="1066" y="5447"/>
                    <a:pt x="1043" y="5447"/>
                  </a:cubicBezTo>
                  <a:cubicBezTo>
                    <a:pt x="1043" y="5423"/>
                    <a:pt x="1043" y="5400"/>
                    <a:pt x="1066" y="5377"/>
                  </a:cubicBezTo>
                  <a:close/>
                  <a:moveTo>
                    <a:pt x="1831" y="5354"/>
                  </a:moveTo>
                  <a:cubicBezTo>
                    <a:pt x="1854" y="5377"/>
                    <a:pt x="1854" y="5400"/>
                    <a:pt x="1877" y="5423"/>
                  </a:cubicBezTo>
                  <a:cubicBezTo>
                    <a:pt x="1924" y="5423"/>
                    <a:pt x="1947" y="5377"/>
                    <a:pt x="1993" y="5377"/>
                  </a:cubicBezTo>
                  <a:cubicBezTo>
                    <a:pt x="2016" y="5423"/>
                    <a:pt x="2016" y="5470"/>
                    <a:pt x="1970" y="5493"/>
                  </a:cubicBezTo>
                  <a:cubicBezTo>
                    <a:pt x="1924" y="5470"/>
                    <a:pt x="1854" y="5470"/>
                    <a:pt x="1808" y="5447"/>
                  </a:cubicBezTo>
                  <a:cubicBezTo>
                    <a:pt x="1831" y="5423"/>
                    <a:pt x="1831" y="5377"/>
                    <a:pt x="1831" y="5354"/>
                  </a:cubicBezTo>
                  <a:close/>
                  <a:moveTo>
                    <a:pt x="13396" y="5447"/>
                  </a:moveTo>
                  <a:cubicBezTo>
                    <a:pt x="13442" y="5447"/>
                    <a:pt x="13442" y="5470"/>
                    <a:pt x="13465" y="5493"/>
                  </a:cubicBezTo>
                  <a:cubicBezTo>
                    <a:pt x="13457" y="5501"/>
                    <a:pt x="13450" y="5503"/>
                    <a:pt x="13442" y="5503"/>
                  </a:cubicBezTo>
                  <a:cubicBezTo>
                    <a:pt x="13426" y="5503"/>
                    <a:pt x="13411" y="5493"/>
                    <a:pt x="13396" y="5493"/>
                  </a:cubicBezTo>
                  <a:cubicBezTo>
                    <a:pt x="13396" y="5493"/>
                    <a:pt x="13396" y="5470"/>
                    <a:pt x="13396" y="5447"/>
                  </a:cubicBezTo>
                  <a:close/>
                  <a:moveTo>
                    <a:pt x="1252" y="5493"/>
                  </a:moveTo>
                  <a:cubicBezTo>
                    <a:pt x="1252" y="5493"/>
                    <a:pt x="1252" y="5516"/>
                    <a:pt x="1252" y="5516"/>
                  </a:cubicBezTo>
                  <a:cubicBezTo>
                    <a:pt x="1245" y="5523"/>
                    <a:pt x="1240" y="5526"/>
                    <a:pt x="1237" y="5526"/>
                  </a:cubicBezTo>
                  <a:cubicBezTo>
                    <a:pt x="1229" y="5526"/>
                    <a:pt x="1229" y="5509"/>
                    <a:pt x="1229" y="5493"/>
                  </a:cubicBezTo>
                  <a:close/>
                  <a:moveTo>
                    <a:pt x="6211" y="5447"/>
                  </a:moveTo>
                  <a:cubicBezTo>
                    <a:pt x="6234" y="5470"/>
                    <a:pt x="6234" y="5493"/>
                    <a:pt x="6211" y="5539"/>
                  </a:cubicBezTo>
                  <a:cubicBezTo>
                    <a:pt x="6188" y="5493"/>
                    <a:pt x="6211" y="5493"/>
                    <a:pt x="6211" y="5447"/>
                  </a:cubicBezTo>
                  <a:close/>
                  <a:moveTo>
                    <a:pt x="13607" y="5454"/>
                  </a:moveTo>
                  <a:cubicBezTo>
                    <a:pt x="13627" y="5454"/>
                    <a:pt x="13646" y="5466"/>
                    <a:pt x="13674" y="5493"/>
                  </a:cubicBezTo>
                  <a:cubicBezTo>
                    <a:pt x="13650" y="5516"/>
                    <a:pt x="13650" y="5539"/>
                    <a:pt x="13627" y="5562"/>
                  </a:cubicBezTo>
                  <a:cubicBezTo>
                    <a:pt x="13581" y="5562"/>
                    <a:pt x="13604" y="5493"/>
                    <a:pt x="13558" y="5470"/>
                  </a:cubicBezTo>
                  <a:cubicBezTo>
                    <a:pt x="13577" y="5460"/>
                    <a:pt x="13592" y="5454"/>
                    <a:pt x="13607" y="5454"/>
                  </a:cubicBezTo>
                  <a:close/>
                  <a:moveTo>
                    <a:pt x="1623" y="5493"/>
                  </a:moveTo>
                  <a:cubicBezTo>
                    <a:pt x="1623" y="5539"/>
                    <a:pt x="1576" y="5539"/>
                    <a:pt x="1553" y="5586"/>
                  </a:cubicBezTo>
                  <a:cubicBezTo>
                    <a:pt x="1530" y="5562"/>
                    <a:pt x="1507" y="5562"/>
                    <a:pt x="1483" y="5539"/>
                  </a:cubicBezTo>
                  <a:cubicBezTo>
                    <a:pt x="1493" y="5512"/>
                    <a:pt x="1502" y="5503"/>
                    <a:pt x="1511" y="5503"/>
                  </a:cubicBezTo>
                  <a:cubicBezTo>
                    <a:pt x="1525" y="5503"/>
                    <a:pt x="1539" y="5525"/>
                    <a:pt x="1553" y="5539"/>
                  </a:cubicBezTo>
                  <a:cubicBezTo>
                    <a:pt x="1576" y="5516"/>
                    <a:pt x="1576" y="5493"/>
                    <a:pt x="1623" y="5493"/>
                  </a:cubicBezTo>
                  <a:close/>
                  <a:moveTo>
                    <a:pt x="13396" y="5493"/>
                  </a:moveTo>
                  <a:cubicBezTo>
                    <a:pt x="13396" y="5539"/>
                    <a:pt x="13396" y="5562"/>
                    <a:pt x="13372" y="5586"/>
                  </a:cubicBezTo>
                  <a:cubicBezTo>
                    <a:pt x="13372" y="5539"/>
                    <a:pt x="13349" y="5516"/>
                    <a:pt x="13396" y="5493"/>
                  </a:cubicBezTo>
                  <a:close/>
                  <a:moveTo>
                    <a:pt x="13720" y="5586"/>
                  </a:moveTo>
                  <a:cubicBezTo>
                    <a:pt x="13720" y="5597"/>
                    <a:pt x="13714" y="5603"/>
                    <a:pt x="13705" y="5603"/>
                  </a:cubicBezTo>
                  <a:cubicBezTo>
                    <a:pt x="13697" y="5603"/>
                    <a:pt x="13685" y="5597"/>
                    <a:pt x="13674" y="5586"/>
                  </a:cubicBezTo>
                  <a:close/>
                  <a:moveTo>
                    <a:pt x="997" y="5562"/>
                  </a:moveTo>
                  <a:cubicBezTo>
                    <a:pt x="1043" y="5562"/>
                    <a:pt x="1066" y="5586"/>
                    <a:pt x="1066" y="5586"/>
                  </a:cubicBezTo>
                  <a:cubicBezTo>
                    <a:pt x="1059" y="5600"/>
                    <a:pt x="1052" y="5605"/>
                    <a:pt x="1045" y="5605"/>
                  </a:cubicBezTo>
                  <a:cubicBezTo>
                    <a:pt x="1029" y="5605"/>
                    <a:pt x="1013" y="5578"/>
                    <a:pt x="997" y="5562"/>
                  </a:cubicBezTo>
                  <a:close/>
                  <a:moveTo>
                    <a:pt x="1808" y="5586"/>
                  </a:moveTo>
                  <a:lnTo>
                    <a:pt x="1785" y="5609"/>
                  </a:lnTo>
                  <a:cubicBezTo>
                    <a:pt x="1785" y="5609"/>
                    <a:pt x="1785" y="5609"/>
                    <a:pt x="1785" y="5586"/>
                  </a:cubicBezTo>
                  <a:close/>
                  <a:moveTo>
                    <a:pt x="5423" y="5586"/>
                  </a:moveTo>
                  <a:lnTo>
                    <a:pt x="5400" y="5609"/>
                  </a:lnTo>
                  <a:cubicBezTo>
                    <a:pt x="5400" y="5609"/>
                    <a:pt x="5400" y="5609"/>
                    <a:pt x="5400" y="5586"/>
                  </a:cubicBezTo>
                  <a:close/>
                  <a:moveTo>
                    <a:pt x="5725" y="5609"/>
                  </a:moveTo>
                  <a:lnTo>
                    <a:pt x="5725" y="5632"/>
                  </a:lnTo>
                  <a:lnTo>
                    <a:pt x="5701" y="5632"/>
                  </a:lnTo>
                  <a:cubicBezTo>
                    <a:pt x="5701" y="5609"/>
                    <a:pt x="5725" y="5609"/>
                    <a:pt x="5725" y="5609"/>
                  </a:cubicBezTo>
                  <a:close/>
                  <a:moveTo>
                    <a:pt x="13627" y="5609"/>
                  </a:moveTo>
                  <a:cubicBezTo>
                    <a:pt x="13627" y="5632"/>
                    <a:pt x="13604" y="5632"/>
                    <a:pt x="13604" y="5632"/>
                  </a:cubicBezTo>
                  <a:cubicBezTo>
                    <a:pt x="13604" y="5632"/>
                    <a:pt x="13604" y="5632"/>
                    <a:pt x="13604" y="5609"/>
                  </a:cubicBezTo>
                  <a:close/>
                  <a:moveTo>
                    <a:pt x="1947" y="5609"/>
                  </a:moveTo>
                  <a:cubicBezTo>
                    <a:pt x="1947" y="5632"/>
                    <a:pt x="1947" y="5655"/>
                    <a:pt x="1947" y="5655"/>
                  </a:cubicBezTo>
                  <a:cubicBezTo>
                    <a:pt x="1924" y="5655"/>
                    <a:pt x="1901" y="5655"/>
                    <a:pt x="1901" y="5632"/>
                  </a:cubicBezTo>
                  <a:cubicBezTo>
                    <a:pt x="1901" y="5632"/>
                    <a:pt x="1877" y="5632"/>
                    <a:pt x="1877" y="5609"/>
                  </a:cubicBezTo>
                  <a:cubicBezTo>
                    <a:pt x="1901" y="5609"/>
                    <a:pt x="1901" y="5632"/>
                    <a:pt x="1901" y="5632"/>
                  </a:cubicBezTo>
                  <a:cubicBezTo>
                    <a:pt x="1924" y="5632"/>
                    <a:pt x="1924" y="5632"/>
                    <a:pt x="1947" y="5609"/>
                  </a:cubicBezTo>
                  <a:close/>
                  <a:moveTo>
                    <a:pt x="13674" y="5632"/>
                  </a:moveTo>
                  <a:cubicBezTo>
                    <a:pt x="13674" y="5632"/>
                    <a:pt x="13674" y="5655"/>
                    <a:pt x="13674" y="5655"/>
                  </a:cubicBezTo>
                  <a:cubicBezTo>
                    <a:pt x="13650" y="5655"/>
                    <a:pt x="13650" y="5632"/>
                    <a:pt x="13674" y="5632"/>
                  </a:cubicBezTo>
                  <a:close/>
                  <a:moveTo>
                    <a:pt x="1808" y="5632"/>
                  </a:moveTo>
                  <a:cubicBezTo>
                    <a:pt x="1831" y="5655"/>
                    <a:pt x="1831" y="5678"/>
                    <a:pt x="1831" y="5678"/>
                  </a:cubicBezTo>
                  <a:cubicBezTo>
                    <a:pt x="1808" y="5678"/>
                    <a:pt x="1785" y="5655"/>
                    <a:pt x="1785" y="5655"/>
                  </a:cubicBezTo>
                  <a:cubicBezTo>
                    <a:pt x="1785" y="5632"/>
                    <a:pt x="1808" y="5632"/>
                    <a:pt x="1808" y="5632"/>
                  </a:cubicBezTo>
                  <a:close/>
                  <a:moveTo>
                    <a:pt x="5400" y="5632"/>
                  </a:moveTo>
                  <a:cubicBezTo>
                    <a:pt x="5423" y="5655"/>
                    <a:pt x="5423" y="5678"/>
                    <a:pt x="5400" y="5678"/>
                  </a:cubicBezTo>
                  <a:cubicBezTo>
                    <a:pt x="5400" y="5678"/>
                    <a:pt x="5400" y="5655"/>
                    <a:pt x="5400" y="5632"/>
                  </a:cubicBezTo>
                  <a:close/>
                  <a:moveTo>
                    <a:pt x="1437" y="5539"/>
                  </a:moveTo>
                  <a:cubicBezTo>
                    <a:pt x="1460" y="5632"/>
                    <a:pt x="1437" y="5655"/>
                    <a:pt x="1344" y="5701"/>
                  </a:cubicBezTo>
                  <a:cubicBezTo>
                    <a:pt x="1298" y="5701"/>
                    <a:pt x="1275" y="5678"/>
                    <a:pt x="1275" y="5632"/>
                  </a:cubicBezTo>
                  <a:cubicBezTo>
                    <a:pt x="1344" y="5609"/>
                    <a:pt x="1391" y="5609"/>
                    <a:pt x="1437" y="5539"/>
                  </a:cubicBezTo>
                  <a:close/>
                  <a:moveTo>
                    <a:pt x="1692" y="5562"/>
                  </a:moveTo>
                  <a:cubicBezTo>
                    <a:pt x="1715" y="5586"/>
                    <a:pt x="1646" y="5586"/>
                    <a:pt x="1669" y="5609"/>
                  </a:cubicBezTo>
                  <a:cubicBezTo>
                    <a:pt x="1692" y="5632"/>
                    <a:pt x="1692" y="5655"/>
                    <a:pt x="1692" y="5678"/>
                  </a:cubicBezTo>
                  <a:cubicBezTo>
                    <a:pt x="1715" y="5678"/>
                    <a:pt x="1715" y="5678"/>
                    <a:pt x="1715" y="5701"/>
                  </a:cubicBezTo>
                  <a:cubicBezTo>
                    <a:pt x="1692" y="5701"/>
                    <a:pt x="1692" y="5701"/>
                    <a:pt x="1692" y="5678"/>
                  </a:cubicBezTo>
                  <a:cubicBezTo>
                    <a:pt x="1646" y="5678"/>
                    <a:pt x="1623" y="5678"/>
                    <a:pt x="1623" y="5632"/>
                  </a:cubicBezTo>
                  <a:cubicBezTo>
                    <a:pt x="1623" y="5586"/>
                    <a:pt x="1646" y="5562"/>
                    <a:pt x="1692" y="5562"/>
                  </a:cubicBezTo>
                  <a:close/>
                  <a:moveTo>
                    <a:pt x="1831" y="5678"/>
                  </a:moveTo>
                  <a:cubicBezTo>
                    <a:pt x="1831" y="5678"/>
                    <a:pt x="1854" y="5678"/>
                    <a:pt x="1854" y="5701"/>
                  </a:cubicBezTo>
                  <a:cubicBezTo>
                    <a:pt x="1831" y="5701"/>
                    <a:pt x="1831" y="5701"/>
                    <a:pt x="1831" y="5678"/>
                  </a:cubicBezTo>
                  <a:close/>
                  <a:moveTo>
                    <a:pt x="1182" y="5655"/>
                  </a:moveTo>
                  <a:lnTo>
                    <a:pt x="1182" y="5655"/>
                  </a:lnTo>
                  <a:cubicBezTo>
                    <a:pt x="1205" y="5678"/>
                    <a:pt x="1205" y="5678"/>
                    <a:pt x="1229" y="5701"/>
                  </a:cubicBezTo>
                  <a:cubicBezTo>
                    <a:pt x="1216" y="5708"/>
                    <a:pt x="1207" y="5711"/>
                    <a:pt x="1200" y="5711"/>
                  </a:cubicBezTo>
                  <a:cubicBezTo>
                    <a:pt x="1182" y="5711"/>
                    <a:pt x="1182" y="5689"/>
                    <a:pt x="1182" y="5655"/>
                  </a:cubicBezTo>
                  <a:close/>
                  <a:moveTo>
                    <a:pt x="13419" y="5539"/>
                  </a:moveTo>
                  <a:cubicBezTo>
                    <a:pt x="13442" y="5539"/>
                    <a:pt x="13442" y="5539"/>
                    <a:pt x="13442" y="5562"/>
                  </a:cubicBezTo>
                  <a:cubicBezTo>
                    <a:pt x="13488" y="5562"/>
                    <a:pt x="13465" y="5609"/>
                    <a:pt x="13465" y="5609"/>
                  </a:cubicBezTo>
                  <a:cubicBezTo>
                    <a:pt x="13442" y="5632"/>
                    <a:pt x="13465" y="5655"/>
                    <a:pt x="13465" y="5678"/>
                  </a:cubicBezTo>
                  <a:cubicBezTo>
                    <a:pt x="13458" y="5675"/>
                    <a:pt x="13453" y="5674"/>
                    <a:pt x="13448" y="5674"/>
                  </a:cubicBezTo>
                  <a:cubicBezTo>
                    <a:pt x="13418" y="5674"/>
                    <a:pt x="13412" y="5725"/>
                    <a:pt x="13372" y="5725"/>
                  </a:cubicBezTo>
                  <a:cubicBezTo>
                    <a:pt x="13372" y="5701"/>
                    <a:pt x="13372" y="5678"/>
                    <a:pt x="13372" y="5632"/>
                  </a:cubicBezTo>
                  <a:cubicBezTo>
                    <a:pt x="13396" y="5655"/>
                    <a:pt x="13396" y="5655"/>
                    <a:pt x="13396" y="5655"/>
                  </a:cubicBezTo>
                  <a:cubicBezTo>
                    <a:pt x="13419" y="5632"/>
                    <a:pt x="13442" y="5586"/>
                    <a:pt x="13442" y="5562"/>
                  </a:cubicBezTo>
                  <a:cubicBezTo>
                    <a:pt x="13442" y="5562"/>
                    <a:pt x="13419" y="5562"/>
                    <a:pt x="13419" y="5539"/>
                  </a:cubicBezTo>
                  <a:close/>
                  <a:moveTo>
                    <a:pt x="1109" y="5715"/>
                  </a:moveTo>
                  <a:cubicBezTo>
                    <a:pt x="1122" y="5715"/>
                    <a:pt x="1129" y="5731"/>
                    <a:pt x="1113" y="5748"/>
                  </a:cubicBezTo>
                  <a:cubicBezTo>
                    <a:pt x="1089" y="5748"/>
                    <a:pt x="1089" y="5748"/>
                    <a:pt x="1089" y="5725"/>
                  </a:cubicBezTo>
                  <a:cubicBezTo>
                    <a:pt x="1096" y="5718"/>
                    <a:pt x="1103" y="5715"/>
                    <a:pt x="1109" y="5715"/>
                  </a:cubicBezTo>
                  <a:close/>
                  <a:moveTo>
                    <a:pt x="13465" y="5678"/>
                  </a:moveTo>
                  <a:lnTo>
                    <a:pt x="13465" y="5678"/>
                  </a:lnTo>
                  <a:cubicBezTo>
                    <a:pt x="13511" y="5701"/>
                    <a:pt x="13535" y="5725"/>
                    <a:pt x="13558" y="5771"/>
                  </a:cubicBezTo>
                  <a:cubicBezTo>
                    <a:pt x="13488" y="5771"/>
                    <a:pt x="13465" y="5725"/>
                    <a:pt x="13465" y="5678"/>
                  </a:cubicBezTo>
                  <a:close/>
                  <a:moveTo>
                    <a:pt x="4937" y="5725"/>
                  </a:moveTo>
                  <a:cubicBezTo>
                    <a:pt x="4960" y="5725"/>
                    <a:pt x="4983" y="5748"/>
                    <a:pt x="4983" y="5771"/>
                  </a:cubicBezTo>
                  <a:cubicBezTo>
                    <a:pt x="4983" y="5794"/>
                    <a:pt x="4960" y="5794"/>
                    <a:pt x="4937" y="5794"/>
                  </a:cubicBezTo>
                  <a:cubicBezTo>
                    <a:pt x="4913" y="5771"/>
                    <a:pt x="4937" y="5748"/>
                    <a:pt x="4937" y="5725"/>
                  </a:cubicBezTo>
                  <a:close/>
                  <a:moveTo>
                    <a:pt x="5887" y="5771"/>
                  </a:moveTo>
                  <a:lnTo>
                    <a:pt x="5887" y="5794"/>
                  </a:lnTo>
                  <a:cubicBezTo>
                    <a:pt x="5864" y="5771"/>
                    <a:pt x="5864" y="5771"/>
                    <a:pt x="5887" y="5771"/>
                  </a:cubicBezTo>
                  <a:close/>
                  <a:moveTo>
                    <a:pt x="13303" y="5678"/>
                  </a:moveTo>
                  <a:cubicBezTo>
                    <a:pt x="13303" y="5701"/>
                    <a:pt x="13326" y="5701"/>
                    <a:pt x="13326" y="5725"/>
                  </a:cubicBezTo>
                  <a:cubicBezTo>
                    <a:pt x="13349" y="5771"/>
                    <a:pt x="13303" y="5771"/>
                    <a:pt x="13303" y="5794"/>
                  </a:cubicBezTo>
                  <a:lnTo>
                    <a:pt x="13303" y="5678"/>
                  </a:lnTo>
                  <a:close/>
                  <a:moveTo>
                    <a:pt x="1414" y="5794"/>
                  </a:moveTo>
                  <a:lnTo>
                    <a:pt x="1391" y="5817"/>
                  </a:lnTo>
                  <a:cubicBezTo>
                    <a:pt x="1391" y="5817"/>
                    <a:pt x="1391" y="5817"/>
                    <a:pt x="1391" y="5794"/>
                  </a:cubicBezTo>
                  <a:close/>
                  <a:moveTo>
                    <a:pt x="1229" y="5817"/>
                  </a:moveTo>
                  <a:cubicBezTo>
                    <a:pt x="1229" y="5829"/>
                    <a:pt x="1223" y="5835"/>
                    <a:pt x="1217" y="5835"/>
                  </a:cubicBezTo>
                  <a:cubicBezTo>
                    <a:pt x="1211" y="5835"/>
                    <a:pt x="1205" y="5829"/>
                    <a:pt x="1205" y="5817"/>
                  </a:cubicBezTo>
                  <a:close/>
                  <a:moveTo>
                    <a:pt x="1483" y="5817"/>
                  </a:moveTo>
                  <a:cubicBezTo>
                    <a:pt x="1483" y="5817"/>
                    <a:pt x="1483" y="5817"/>
                    <a:pt x="1483" y="5841"/>
                  </a:cubicBezTo>
                  <a:lnTo>
                    <a:pt x="1460" y="5841"/>
                  </a:lnTo>
                  <a:lnTo>
                    <a:pt x="1483" y="5817"/>
                  </a:lnTo>
                  <a:close/>
                  <a:moveTo>
                    <a:pt x="1646" y="5817"/>
                  </a:moveTo>
                  <a:cubicBezTo>
                    <a:pt x="1623" y="5841"/>
                    <a:pt x="1623" y="5841"/>
                    <a:pt x="1599" y="5841"/>
                  </a:cubicBezTo>
                  <a:cubicBezTo>
                    <a:pt x="1623" y="5817"/>
                    <a:pt x="1623" y="5817"/>
                    <a:pt x="1646" y="5817"/>
                  </a:cubicBezTo>
                  <a:close/>
                  <a:moveTo>
                    <a:pt x="5910" y="5817"/>
                  </a:moveTo>
                  <a:cubicBezTo>
                    <a:pt x="5901" y="5834"/>
                    <a:pt x="5893" y="5839"/>
                    <a:pt x="5884" y="5839"/>
                  </a:cubicBezTo>
                  <a:cubicBezTo>
                    <a:pt x="5875" y="5839"/>
                    <a:pt x="5866" y="5834"/>
                    <a:pt x="5856" y="5834"/>
                  </a:cubicBezTo>
                  <a:cubicBezTo>
                    <a:pt x="5851" y="5834"/>
                    <a:pt x="5846" y="5835"/>
                    <a:pt x="5840" y="5841"/>
                  </a:cubicBezTo>
                  <a:cubicBezTo>
                    <a:pt x="5864" y="5817"/>
                    <a:pt x="5887" y="5817"/>
                    <a:pt x="5910" y="5817"/>
                  </a:cubicBezTo>
                  <a:close/>
                  <a:moveTo>
                    <a:pt x="6536" y="5794"/>
                  </a:moveTo>
                  <a:cubicBezTo>
                    <a:pt x="6559" y="5817"/>
                    <a:pt x="6559" y="5817"/>
                    <a:pt x="6559" y="5841"/>
                  </a:cubicBezTo>
                  <a:cubicBezTo>
                    <a:pt x="6536" y="5817"/>
                    <a:pt x="6536" y="5817"/>
                    <a:pt x="6536" y="5794"/>
                  </a:cubicBezTo>
                  <a:close/>
                  <a:moveTo>
                    <a:pt x="1089" y="5841"/>
                  </a:moveTo>
                  <a:cubicBezTo>
                    <a:pt x="1066" y="5864"/>
                    <a:pt x="1066" y="5864"/>
                    <a:pt x="1043" y="5864"/>
                  </a:cubicBezTo>
                  <a:cubicBezTo>
                    <a:pt x="1043" y="5841"/>
                    <a:pt x="1066" y="5841"/>
                    <a:pt x="1089" y="5841"/>
                  </a:cubicBezTo>
                  <a:close/>
                  <a:moveTo>
                    <a:pt x="13349" y="5841"/>
                  </a:moveTo>
                  <a:lnTo>
                    <a:pt x="13372" y="5864"/>
                  </a:lnTo>
                  <a:lnTo>
                    <a:pt x="13349" y="5864"/>
                  </a:lnTo>
                  <a:cubicBezTo>
                    <a:pt x="13349" y="5864"/>
                    <a:pt x="13349" y="5841"/>
                    <a:pt x="13349" y="5841"/>
                  </a:cubicBezTo>
                  <a:close/>
                  <a:moveTo>
                    <a:pt x="13523" y="5869"/>
                  </a:moveTo>
                  <a:cubicBezTo>
                    <a:pt x="13535" y="5869"/>
                    <a:pt x="13546" y="5875"/>
                    <a:pt x="13558" y="5887"/>
                  </a:cubicBezTo>
                  <a:lnTo>
                    <a:pt x="13488" y="5887"/>
                  </a:lnTo>
                  <a:cubicBezTo>
                    <a:pt x="13500" y="5875"/>
                    <a:pt x="13511" y="5869"/>
                    <a:pt x="13523" y="5869"/>
                  </a:cubicBezTo>
                  <a:close/>
                  <a:moveTo>
                    <a:pt x="13859" y="5864"/>
                  </a:moveTo>
                  <a:cubicBezTo>
                    <a:pt x="13859" y="5864"/>
                    <a:pt x="13882" y="5887"/>
                    <a:pt x="13882" y="5887"/>
                  </a:cubicBezTo>
                  <a:lnTo>
                    <a:pt x="13859" y="5887"/>
                  </a:lnTo>
                  <a:cubicBezTo>
                    <a:pt x="13859" y="5887"/>
                    <a:pt x="13859" y="5864"/>
                    <a:pt x="13859" y="5864"/>
                  </a:cubicBezTo>
                  <a:close/>
                  <a:moveTo>
                    <a:pt x="5609" y="5887"/>
                  </a:moveTo>
                  <a:cubicBezTo>
                    <a:pt x="5632" y="5887"/>
                    <a:pt x="5632" y="5910"/>
                    <a:pt x="5632" y="5910"/>
                  </a:cubicBezTo>
                  <a:lnTo>
                    <a:pt x="5609" y="5910"/>
                  </a:lnTo>
                  <a:cubicBezTo>
                    <a:pt x="5609" y="5910"/>
                    <a:pt x="5609" y="5887"/>
                    <a:pt x="5609" y="5887"/>
                  </a:cubicBezTo>
                  <a:close/>
                  <a:moveTo>
                    <a:pt x="13442" y="5887"/>
                  </a:moveTo>
                  <a:cubicBezTo>
                    <a:pt x="13465" y="5887"/>
                    <a:pt x="13465" y="5887"/>
                    <a:pt x="13465" y="5910"/>
                  </a:cubicBezTo>
                  <a:cubicBezTo>
                    <a:pt x="13442" y="5910"/>
                    <a:pt x="13442" y="5887"/>
                    <a:pt x="13442" y="5887"/>
                  </a:cubicBezTo>
                  <a:close/>
                  <a:moveTo>
                    <a:pt x="13604" y="5817"/>
                  </a:moveTo>
                  <a:cubicBezTo>
                    <a:pt x="13650" y="5841"/>
                    <a:pt x="13650" y="5864"/>
                    <a:pt x="13650" y="5887"/>
                  </a:cubicBezTo>
                  <a:lnTo>
                    <a:pt x="13627" y="5887"/>
                  </a:lnTo>
                  <a:cubicBezTo>
                    <a:pt x="13627" y="5910"/>
                    <a:pt x="13627" y="5910"/>
                    <a:pt x="13604" y="5910"/>
                  </a:cubicBezTo>
                  <a:cubicBezTo>
                    <a:pt x="13604" y="5887"/>
                    <a:pt x="13604" y="5887"/>
                    <a:pt x="13627" y="5887"/>
                  </a:cubicBezTo>
                  <a:cubicBezTo>
                    <a:pt x="13627" y="5864"/>
                    <a:pt x="13581" y="5864"/>
                    <a:pt x="13604" y="5817"/>
                  </a:cubicBezTo>
                  <a:close/>
                  <a:moveTo>
                    <a:pt x="13650" y="5887"/>
                  </a:moveTo>
                  <a:lnTo>
                    <a:pt x="13650" y="5887"/>
                  </a:lnTo>
                  <a:cubicBezTo>
                    <a:pt x="13650" y="5887"/>
                    <a:pt x="13674" y="5887"/>
                    <a:pt x="13674" y="5910"/>
                  </a:cubicBezTo>
                  <a:cubicBezTo>
                    <a:pt x="13650" y="5910"/>
                    <a:pt x="13650" y="5910"/>
                    <a:pt x="13650" y="5887"/>
                  </a:cubicBezTo>
                  <a:close/>
                  <a:moveTo>
                    <a:pt x="6072" y="5817"/>
                  </a:moveTo>
                  <a:cubicBezTo>
                    <a:pt x="6095" y="5817"/>
                    <a:pt x="6118" y="5841"/>
                    <a:pt x="6142" y="5864"/>
                  </a:cubicBezTo>
                  <a:cubicBezTo>
                    <a:pt x="6142" y="5887"/>
                    <a:pt x="6142" y="5887"/>
                    <a:pt x="6142" y="5910"/>
                  </a:cubicBezTo>
                  <a:cubicBezTo>
                    <a:pt x="6134" y="5918"/>
                    <a:pt x="6126" y="5920"/>
                    <a:pt x="6118" y="5920"/>
                  </a:cubicBezTo>
                  <a:cubicBezTo>
                    <a:pt x="6103" y="5920"/>
                    <a:pt x="6088" y="5910"/>
                    <a:pt x="6072" y="5910"/>
                  </a:cubicBezTo>
                  <a:cubicBezTo>
                    <a:pt x="6095" y="5887"/>
                    <a:pt x="6118" y="5887"/>
                    <a:pt x="6118" y="5887"/>
                  </a:cubicBezTo>
                  <a:cubicBezTo>
                    <a:pt x="6095" y="5864"/>
                    <a:pt x="6072" y="5864"/>
                    <a:pt x="6049" y="5841"/>
                  </a:cubicBezTo>
                  <a:cubicBezTo>
                    <a:pt x="6049" y="5864"/>
                    <a:pt x="6026" y="5864"/>
                    <a:pt x="6003" y="5864"/>
                  </a:cubicBezTo>
                  <a:cubicBezTo>
                    <a:pt x="6003" y="5841"/>
                    <a:pt x="6026" y="5841"/>
                    <a:pt x="6049" y="5841"/>
                  </a:cubicBezTo>
                  <a:cubicBezTo>
                    <a:pt x="6049" y="5841"/>
                    <a:pt x="6049" y="5817"/>
                    <a:pt x="6072" y="5817"/>
                  </a:cubicBezTo>
                  <a:close/>
                  <a:moveTo>
                    <a:pt x="1275" y="5817"/>
                  </a:moveTo>
                  <a:cubicBezTo>
                    <a:pt x="1298" y="5841"/>
                    <a:pt x="1321" y="5864"/>
                    <a:pt x="1344" y="5887"/>
                  </a:cubicBezTo>
                  <a:cubicBezTo>
                    <a:pt x="1321" y="5910"/>
                    <a:pt x="1321" y="5933"/>
                    <a:pt x="1275" y="5933"/>
                  </a:cubicBezTo>
                  <a:cubicBezTo>
                    <a:pt x="1252" y="5933"/>
                    <a:pt x="1252" y="5910"/>
                    <a:pt x="1229" y="5887"/>
                  </a:cubicBezTo>
                  <a:cubicBezTo>
                    <a:pt x="1229" y="5887"/>
                    <a:pt x="1205" y="5887"/>
                    <a:pt x="1205" y="5864"/>
                  </a:cubicBezTo>
                  <a:cubicBezTo>
                    <a:pt x="1229" y="5864"/>
                    <a:pt x="1229" y="5887"/>
                    <a:pt x="1229" y="5887"/>
                  </a:cubicBezTo>
                  <a:cubicBezTo>
                    <a:pt x="1275" y="5887"/>
                    <a:pt x="1252" y="5841"/>
                    <a:pt x="1275" y="5817"/>
                  </a:cubicBezTo>
                  <a:close/>
                  <a:moveTo>
                    <a:pt x="6342" y="5900"/>
                  </a:moveTo>
                  <a:cubicBezTo>
                    <a:pt x="6350" y="5900"/>
                    <a:pt x="6350" y="5917"/>
                    <a:pt x="6350" y="5933"/>
                  </a:cubicBezTo>
                  <a:cubicBezTo>
                    <a:pt x="6327" y="5933"/>
                    <a:pt x="6327" y="5910"/>
                    <a:pt x="6327" y="5910"/>
                  </a:cubicBezTo>
                  <a:cubicBezTo>
                    <a:pt x="6334" y="5903"/>
                    <a:pt x="6339" y="5900"/>
                    <a:pt x="6342" y="5900"/>
                  </a:cubicBezTo>
                  <a:close/>
                  <a:moveTo>
                    <a:pt x="1762" y="5771"/>
                  </a:moveTo>
                  <a:cubicBezTo>
                    <a:pt x="1785" y="5794"/>
                    <a:pt x="1762" y="5841"/>
                    <a:pt x="1785" y="5864"/>
                  </a:cubicBezTo>
                  <a:cubicBezTo>
                    <a:pt x="1762" y="5864"/>
                    <a:pt x="1762" y="5864"/>
                    <a:pt x="1738" y="5841"/>
                  </a:cubicBezTo>
                  <a:cubicBezTo>
                    <a:pt x="1738" y="5817"/>
                    <a:pt x="1738" y="5817"/>
                    <a:pt x="1715" y="5817"/>
                  </a:cubicBezTo>
                  <a:cubicBezTo>
                    <a:pt x="1715" y="5864"/>
                    <a:pt x="1738" y="5910"/>
                    <a:pt x="1762" y="5956"/>
                  </a:cubicBezTo>
                  <a:lnTo>
                    <a:pt x="1715" y="5980"/>
                  </a:lnTo>
                  <a:cubicBezTo>
                    <a:pt x="1692" y="5980"/>
                    <a:pt x="1692" y="5956"/>
                    <a:pt x="1692" y="5933"/>
                  </a:cubicBezTo>
                  <a:cubicBezTo>
                    <a:pt x="1669" y="5910"/>
                    <a:pt x="1646" y="5910"/>
                    <a:pt x="1623" y="5887"/>
                  </a:cubicBezTo>
                  <a:cubicBezTo>
                    <a:pt x="1611" y="5910"/>
                    <a:pt x="1594" y="5916"/>
                    <a:pt x="1576" y="5916"/>
                  </a:cubicBezTo>
                  <a:cubicBezTo>
                    <a:pt x="1559" y="5916"/>
                    <a:pt x="1541" y="5910"/>
                    <a:pt x="1530" y="5910"/>
                  </a:cubicBezTo>
                  <a:cubicBezTo>
                    <a:pt x="1541" y="5898"/>
                    <a:pt x="1536" y="5898"/>
                    <a:pt x="1524" y="5898"/>
                  </a:cubicBezTo>
                  <a:cubicBezTo>
                    <a:pt x="1512" y="5898"/>
                    <a:pt x="1495" y="5898"/>
                    <a:pt x="1483" y="5887"/>
                  </a:cubicBezTo>
                  <a:cubicBezTo>
                    <a:pt x="1507" y="5875"/>
                    <a:pt x="1530" y="5869"/>
                    <a:pt x="1553" y="5869"/>
                  </a:cubicBezTo>
                  <a:cubicBezTo>
                    <a:pt x="1576" y="5869"/>
                    <a:pt x="1599" y="5875"/>
                    <a:pt x="1623" y="5887"/>
                  </a:cubicBezTo>
                  <a:lnTo>
                    <a:pt x="1715" y="5817"/>
                  </a:lnTo>
                  <a:cubicBezTo>
                    <a:pt x="1715" y="5794"/>
                    <a:pt x="1738" y="5794"/>
                    <a:pt x="1738" y="5771"/>
                  </a:cubicBezTo>
                  <a:close/>
                  <a:moveTo>
                    <a:pt x="1437" y="5980"/>
                  </a:moveTo>
                  <a:lnTo>
                    <a:pt x="1414" y="6003"/>
                  </a:lnTo>
                  <a:cubicBezTo>
                    <a:pt x="1414" y="5980"/>
                    <a:pt x="1414" y="5980"/>
                    <a:pt x="1414" y="5980"/>
                  </a:cubicBezTo>
                  <a:close/>
                  <a:moveTo>
                    <a:pt x="6003" y="5956"/>
                  </a:moveTo>
                  <a:cubicBezTo>
                    <a:pt x="6026" y="5956"/>
                    <a:pt x="6049" y="5980"/>
                    <a:pt x="6049" y="6003"/>
                  </a:cubicBezTo>
                  <a:cubicBezTo>
                    <a:pt x="6026" y="6026"/>
                    <a:pt x="6026" y="6026"/>
                    <a:pt x="6003" y="6026"/>
                  </a:cubicBezTo>
                  <a:cubicBezTo>
                    <a:pt x="5979" y="6003"/>
                    <a:pt x="5979" y="5980"/>
                    <a:pt x="6003" y="5956"/>
                  </a:cubicBezTo>
                  <a:close/>
                  <a:moveTo>
                    <a:pt x="6258" y="6003"/>
                  </a:moveTo>
                  <a:cubicBezTo>
                    <a:pt x="6234" y="6003"/>
                    <a:pt x="6234" y="6026"/>
                    <a:pt x="6234" y="6026"/>
                  </a:cubicBezTo>
                  <a:cubicBezTo>
                    <a:pt x="6234" y="6026"/>
                    <a:pt x="6234" y="6003"/>
                    <a:pt x="6234" y="6003"/>
                  </a:cubicBezTo>
                  <a:close/>
                  <a:moveTo>
                    <a:pt x="13558" y="5980"/>
                  </a:moveTo>
                  <a:cubicBezTo>
                    <a:pt x="13558" y="5980"/>
                    <a:pt x="13558" y="5980"/>
                    <a:pt x="13558" y="6003"/>
                  </a:cubicBezTo>
                  <a:cubicBezTo>
                    <a:pt x="13558" y="6003"/>
                    <a:pt x="13558" y="6003"/>
                    <a:pt x="13558" y="6026"/>
                  </a:cubicBezTo>
                  <a:cubicBezTo>
                    <a:pt x="13535" y="6003"/>
                    <a:pt x="13535" y="5980"/>
                    <a:pt x="13558" y="5980"/>
                  </a:cubicBezTo>
                  <a:close/>
                  <a:moveTo>
                    <a:pt x="1553" y="6003"/>
                  </a:moveTo>
                  <a:cubicBezTo>
                    <a:pt x="1553" y="6003"/>
                    <a:pt x="1530" y="6026"/>
                    <a:pt x="1530" y="6026"/>
                  </a:cubicBezTo>
                  <a:cubicBezTo>
                    <a:pt x="1530" y="6049"/>
                    <a:pt x="1507" y="6049"/>
                    <a:pt x="1483" y="6072"/>
                  </a:cubicBezTo>
                  <a:cubicBezTo>
                    <a:pt x="1460" y="6049"/>
                    <a:pt x="1460" y="6049"/>
                    <a:pt x="1460" y="6026"/>
                  </a:cubicBezTo>
                  <a:cubicBezTo>
                    <a:pt x="1483" y="6003"/>
                    <a:pt x="1507" y="6003"/>
                    <a:pt x="1553" y="6003"/>
                  </a:cubicBezTo>
                  <a:close/>
                  <a:moveTo>
                    <a:pt x="6104" y="6055"/>
                  </a:moveTo>
                  <a:cubicBezTo>
                    <a:pt x="6113" y="6055"/>
                    <a:pt x="6118" y="6061"/>
                    <a:pt x="6118" y="6072"/>
                  </a:cubicBezTo>
                  <a:lnTo>
                    <a:pt x="6072" y="6072"/>
                  </a:lnTo>
                  <a:cubicBezTo>
                    <a:pt x="6084" y="6061"/>
                    <a:pt x="6095" y="6055"/>
                    <a:pt x="6104" y="6055"/>
                  </a:cubicBezTo>
                  <a:close/>
                  <a:moveTo>
                    <a:pt x="13465" y="5956"/>
                  </a:moveTo>
                  <a:lnTo>
                    <a:pt x="13465" y="5956"/>
                  </a:lnTo>
                  <a:cubicBezTo>
                    <a:pt x="13488" y="6003"/>
                    <a:pt x="13465" y="6026"/>
                    <a:pt x="13419" y="6049"/>
                  </a:cubicBezTo>
                  <a:cubicBezTo>
                    <a:pt x="13419" y="6049"/>
                    <a:pt x="13419" y="6072"/>
                    <a:pt x="13419" y="6072"/>
                  </a:cubicBezTo>
                  <a:lnTo>
                    <a:pt x="13396" y="6072"/>
                  </a:lnTo>
                  <a:cubicBezTo>
                    <a:pt x="13396" y="6049"/>
                    <a:pt x="13419" y="6049"/>
                    <a:pt x="13419" y="6049"/>
                  </a:cubicBezTo>
                  <a:cubicBezTo>
                    <a:pt x="13419" y="6049"/>
                    <a:pt x="13419" y="6026"/>
                    <a:pt x="13396" y="6026"/>
                  </a:cubicBezTo>
                  <a:cubicBezTo>
                    <a:pt x="13419" y="6003"/>
                    <a:pt x="13442" y="5980"/>
                    <a:pt x="13465" y="5956"/>
                  </a:cubicBezTo>
                  <a:close/>
                  <a:moveTo>
                    <a:pt x="1669" y="6072"/>
                  </a:moveTo>
                  <a:cubicBezTo>
                    <a:pt x="1669" y="6072"/>
                    <a:pt x="1669" y="6095"/>
                    <a:pt x="1669" y="6095"/>
                  </a:cubicBezTo>
                  <a:lnTo>
                    <a:pt x="1646" y="6095"/>
                  </a:lnTo>
                  <a:cubicBezTo>
                    <a:pt x="1646" y="6095"/>
                    <a:pt x="1646" y="6072"/>
                    <a:pt x="1669" y="6072"/>
                  </a:cubicBezTo>
                  <a:close/>
                  <a:moveTo>
                    <a:pt x="13674" y="6026"/>
                  </a:moveTo>
                  <a:cubicBezTo>
                    <a:pt x="13674" y="6049"/>
                    <a:pt x="13650" y="6049"/>
                    <a:pt x="13650" y="6049"/>
                  </a:cubicBezTo>
                  <a:cubicBezTo>
                    <a:pt x="13650" y="6072"/>
                    <a:pt x="13650" y="6072"/>
                    <a:pt x="13650" y="6095"/>
                  </a:cubicBezTo>
                  <a:cubicBezTo>
                    <a:pt x="13604" y="6072"/>
                    <a:pt x="13627" y="6049"/>
                    <a:pt x="13650" y="6049"/>
                  </a:cubicBezTo>
                  <a:cubicBezTo>
                    <a:pt x="13650" y="6049"/>
                    <a:pt x="13650" y="6026"/>
                    <a:pt x="13674" y="6026"/>
                  </a:cubicBezTo>
                  <a:close/>
                  <a:moveTo>
                    <a:pt x="13697" y="6072"/>
                  </a:moveTo>
                  <a:cubicBezTo>
                    <a:pt x="13697" y="6072"/>
                    <a:pt x="13697" y="6095"/>
                    <a:pt x="13697" y="6095"/>
                  </a:cubicBezTo>
                  <a:lnTo>
                    <a:pt x="13674" y="6095"/>
                  </a:lnTo>
                  <a:cubicBezTo>
                    <a:pt x="13674" y="6095"/>
                    <a:pt x="13697" y="6072"/>
                    <a:pt x="13697" y="6072"/>
                  </a:cubicBezTo>
                  <a:close/>
                  <a:moveTo>
                    <a:pt x="1507" y="6095"/>
                  </a:moveTo>
                  <a:cubicBezTo>
                    <a:pt x="1507" y="6119"/>
                    <a:pt x="1507" y="6119"/>
                    <a:pt x="1483" y="6119"/>
                  </a:cubicBezTo>
                  <a:cubicBezTo>
                    <a:pt x="1483" y="6119"/>
                    <a:pt x="1483" y="6095"/>
                    <a:pt x="1507" y="6095"/>
                  </a:cubicBezTo>
                  <a:close/>
                  <a:moveTo>
                    <a:pt x="5840" y="6095"/>
                  </a:moveTo>
                  <a:cubicBezTo>
                    <a:pt x="5864" y="6095"/>
                    <a:pt x="5864" y="6119"/>
                    <a:pt x="5864" y="6119"/>
                  </a:cubicBezTo>
                  <a:lnTo>
                    <a:pt x="5840" y="6119"/>
                  </a:lnTo>
                  <a:cubicBezTo>
                    <a:pt x="5840" y="6119"/>
                    <a:pt x="5840" y="6095"/>
                    <a:pt x="5840" y="6095"/>
                  </a:cubicBezTo>
                  <a:close/>
                  <a:moveTo>
                    <a:pt x="687" y="6124"/>
                  </a:moveTo>
                  <a:cubicBezTo>
                    <a:pt x="695" y="6124"/>
                    <a:pt x="707" y="6130"/>
                    <a:pt x="719" y="6142"/>
                  </a:cubicBezTo>
                  <a:lnTo>
                    <a:pt x="672" y="6142"/>
                  </a:lnTo>
                  <a:cubicBezTo>
                    <a:pt x="672" y="6130"/>
                    <a:pt x="678" y="6124"/>
                    <a:pt x="687" y="6124"/>
                  </a:cubicBezTo>
                  <a:close/>
                  <a:moveTo>
                    <a:pt x="6003" y="6049"/>
                  </a:moveTo>
                  <a:cubicBezTo>
                    <a:pt x="6003" y="6072"/>
                    <a:pt x="6026" y="6095"/>
                    <a:pt x="6026" y="6095"/>
                  </a:cubicBezTo>
                  <a:lnTo>
                    <a:pt x="6072" y="6095"/>
                  </a:lnTo>
                  <a:cubicBezTo>
                    <a:pt x="6062" y="6115"/>
                    <a:pt x="6053" y="6122"/>
                    <a:pt x="6045" y="6122"/>
                  </a:cubicBezTo>
                  <a:cubicBezTo>
                    <a:pt x="6034" y="6122"/>
                    <a:pt x="6026" y="6109"/>
                    <a:pt x="6026" y="6095"/>
                  </a:cubicBezTo>
                  <a:cubicBezTo>
                    <a:pt x="5979" y="6095"/>
                    <a:pt x="5979" y="6119"/>
                    <a:pt x="6003" y="6142"/>
                  </a:cubicBezTo>
                  <a:cubicBezTo>
                    <a:pt x="6003" y="6162"/>
                    <a:pt x="5984" y="6165"/>
                    <a:pt x="5964" y="6165"/>
                  </a:cubicBezTo>
                  <a:lnTo>
                    <a:pt x="5964" y="6165"/>
                  </a:lnTo>
                  <a:lnTo>
                    <a:pt x="5933" y="6119"/>
                  </a:lnTo>
                  <a:cubicBezTo>
                    <a:pt x="5956" y="6095"/>
                    <a:pt x="5979" y="6072"/>
                    <a:pt x="6003" y="6049"/>
                  </a:cubicBezTo>
                  <a:close/>
                  <a:moveTo>
                    <a:pt x="695" y="6188"/>
                  </a:moveTo>
                  <a:cubicBezTo>
                    <a:pt x="672" y="6188"/>
                    <a:pt x="672" y="6211"/>
                    <a:pt x="672" y="6211"/>
                  </a:cubicBezTo>
                  <a:cubicBezTo>
                    <a:pt x="672" y="6188"/>
                    <a:pt x="672" y="6188"/>
                    <a:pt x="672" y="6188"/>
                  </a:cubicBezTo>
                  <a:close/>
                  <a:moveTo>
                    <a:pt x="6118" y="6072"/>
                  </a:moveTo>
                  <a:lnTo>
                    <a:pt x="6118" y="6072"/>
                  </a:lnTo>
                  <a:cubicBezTo>
                    <a:pt x="6188" y="6119"/>
                    <a:pt x="6118" y="6165"/>
                    <a:pt x="6165" y="6211"/>
                  </a:cubicBezTo>
                  <a:cubicBezTo>
                    <a:pt x="6072" y="6165"/>
                    <a:pt x="6095" y="6119"/>
                    <a:pt x="6118" y="6072"/>
                  </a:cubicBezTo>
                  <a:close/>
                  <a:moveTo>
                    <a:pt x="5825" y="6179"/>
                  </a:moveTo>
                  <a:cubicBezTo>
                    <a:pt x="5842" y="6179"/>
                    <a:pt x="5847" y="6195"/>
                    <a:pt x="5864" y="6211"/>
                  </a:cubicBezTo>
                  <a:cubicBezTo>
                    <a:pt x="5850" y="6218"/>
                    <a:pt x="5840" y="6221"/>
                    <a:pt x="5833" y="6221"/>
                  </a:cubicBezTo>
                  <a:cubicBezTo>
                    <a:pt x="5815" y="6221"/>
                    <a:pt x="5810" y="6205"/>
                    <a:pt x="5794" y="6188"/>
                  </a:cubicBezTo>
                  <a:cubicBezTo>
                    <a:pt x="5808" y="6181"/>
                    <a:pt x="5817" y="6179"/>
                    <a:pt x="5825" y="6179"/>
                  </a:cubicBezTo>
                  <a:close/>
                  <a:moveTo>
                    <a:pt x="1391" y="6188"/>
                  </a:moveTo>
                  <a:cubicBezTo>
                    <a:pt x="1414" y="6188"/>
                    <a:pt x="1414" y="6188"/>
                    <a:pt x="1414" y="6211"/>
                  </a:cubicBezTo>
                  <a:lnTo>
                    <a:pt x="1437" y="6211"/>
                  </a:lnTo>
                  <a:cubicBezTo>
                    <a:pt x="1429" y="6219"/>
                    <a:pt x="1424" y="6222"/>
                    <a:pt x="1421" y="6222"/>
                  </a:cubicBezTo>
                  <a:cubicBezTo>
                    <a:pt x="1414" y="6222"/>
                    <a:pt x="1414" y="6211"/>
                    <a:pt x="1414" y="6211"/>
                  </a:cubicBezTo>
                  <a:cubicBezTo>
                    <a:pt x="1414" y="6211"/>
                    <a:pt x="1391" y="6211"/>
                    <a:pt x="1391" y="6188"/>
                  </a:cubicBezTo>
                  <a:close/>
                  <a:moveTo>
                    <a:pt x="13813" y="6142"/>
                  </a:moveTo>
                  <a:cubicBezTo>
                    <a:pt x="13836" y="6211"/>
                    <a:pt x="13813" y="6211"/>
                    <a:pt x="13766" y="6235"/>
                  </a:cubicBezTo>
                  <a:cubicBezTo>
                    <a:pt x="13766" y="6188"/>
                    <a:pt x="13766" y="6165"/>
                    <a:pt x="13813" y="6142"/>
                  </a:cubicBezTo>
                  <a:close/>
                  <a:moveTo>
                    <a:pt x="719" y="6235"/>
                  </a:moveTo>
                  <a:lnTo>
                    <a:pt x="695" y="6258"/>
                  </a:lnTo>
                  <a:cubicBezTo>
                    <a:pt x="695" y="6258"/>
                    <a:pt x="695" y="6258"/>
                    <a:pt x="695" y="6235"/>
                  </a:cubicBezTo>
                  <a:close/>
                  <a:moveTo>
                    <a:pt x="6118" y="6235"/>
                  </a:moveTo>
                  <a:cubicBezTo>
                    <a:pt x="6118" y="6235"/>
                    <a:pt x="6118" y="6258"/>
                    <a:pt x="6118" y="6258"/>
                  </a:cubicBezTo>
                  <a:cubicBezTo>
                    <a:pt x="6118" y="6258"/>
                    <a:pt x="6095" y="6258"/>
                    <a:pt x="6095" y="6235"/>
                  </a:cubicBezTo>
                  <a:close/>
                  <a:moveTo>
                    <a:pt x="13447" y="6202"/>
                  </a:moveTo>
                  <a:cubicBezTo>
                    <a:pt x="13465" y="6202"/>
                    <a:pt x="13465" y="6224"/>
                    <a:pt x="13465" y="6258"/>
                  </a:cubicBezTo>
                  <a:cubicBezTo>
                    <a:pt x="13442" y="6235"/>
                    <a:pt x="13442" y="6235"/>
                    <a:pt x="13419" y="6211"/>
                  </a:cubicBezTo>
                  <a:cubicBezTo>
                    <a:pt x="13431" y="6205"/>
                    <a:pt x="13440" y="6202"/>
                    <a:pt x="13447" y="6202"/>
                  </a:cubicBezTo>
                  <a:close/>
                  <a:moveTo>
                    <a:pt x="13465" y="6049"/>
                  </a:moveTo>
                  <a:cubicBezTo>
                    <a:pt x="13488" y="6049"/>
                    <a:pt x="13488" y="6072"/>
                    <a:pt x="13488" y="6072"/>
                  </a:cubicBezTo>
                  <a:cubicBezTo>
                    <a:pt x="13535" y="6072"/>
                    <a:pt x="13488" y="6119"/>
                    <a:pt x="13511" y="6142"/>
                  </a:cubicBezTo>
                  <a:cubicBezTo>
                    <a:pt x="13555" y="6164"/>
                    <a:pt x="13578" y="6185"/>
                    <a:pt x="13619" y="6188"/>
                  </a:cubicBezTo>
                  <a:lnTo>
                    <a:pt x="13619" y="6188"/>
                  </a:lnTo>
                  <a:cubicBezTo>
                    <a:pt x="13611" y="6220"/>
                    <a:pt x="13623" y="6239"/>
                    <a:pt x="13604" y="6258"/>
                  </a:cubicBezTo>
                  <a:cubicBezTo>
                    <a:pt x="13558" y="6258"/>
                    <a:pt x="13581" y="6188"/>
                    <a:pt x="13535" y="6188"/>
                  </a:cubicBezTo>
                  <a:lnTo>
                    <a:pt x="13465" y="6188"/>
                  </a:lnTo>
                  <a:cubicBezTo>
                    <a:pt x="13442" y="6142"/>
                    <a:pt x="13419" y="6119"/>
                    <a:pt x="13419" y="6072"/>
                  </a:cubicBezTo>
                  <a:lnTo>
                    <a:pt x="13419" y="6072"/>
                  </a:lnTo>
                  <a:cubicBezTo>
                    <a:pt x="13419" y="6072"/>
                    <a:pt x="13442" y="6095"/>
                    <a:pt x="13442" y="6095"/>
                  </a:cubicBezTo>
                  <a:cubicBezTo>
                    <a:pt x="13465" y="6095"/>
                    <a:pt x="13488" y="6095"/>
                    <a:pt x="13488" y="6072"/>
                  </a:cubicBezTo>
                  <a:cubicBezTo>
                    <a:pt x="13488" y="6072"/>
                    <a:pt x="13465" y="6072"/>
                    <a:pt x="13465" y="6049"/>
                  </a:cubicBezTo>
                  <a:close/>
                  <a:moveTo>
                    <a:pt x="13859" y="6258"/>
                  </a:moveTo>
                  <a:cubicBezTo>
                    <a:pt x="13859" y="6281"/>
                    <a:pt x="13836" y="6281"/>
                    <a:pt x="13836" y="6281"/>
                  </a:cubicBezTo>
                  <a:cubicBezTo>
                    <a:pt x="13836" y="6281"/>
                    <a:pt x="13836" y="6258"/>
                    <a:pt x="13836" y="6258"/>
                  </a:cubicBezTo>
                  <a:close/>
                  <a:moveTo>
                    <a:pt x="5840" y="6281"/>
                  </a:moveTo>
                  <a:lnTo>
                    <a:pt x="5864" y="6304"/>
                  </a:lnTo>
                  <a:lnTo>
                    <a:pt x="5840" y="6304"/>
                  </a:lnTo>
                  <a:cubicBezTo>
                    <a:pt x="5840" y="6281"/>
                    <a:pt x="5840" y="6281"/>
                    <a:pt x="5840" y="6281"/>
                  </a:cubicBezTo>
                  <a:close/>
                  <a:moveTo>
                    <a:pt x="13929" y="6281"/>
                  </a:moveTo>
                  <a:lnTo>
                    <a:pt x="13929" y="6304"/>
                  </a:lnTo>
                  <a:lnTo>
                    <a:pt x="13905" y="6304"/>
                  </a:lnTo>
                  <a:cubicBezTo>
                    <a:pt x="13905" y="6281"/>
                    <a:pt x="13929" y="6281"/>
                    <a:pt x="13929" y="6281"/>
                  </a:cubicBezTo>
                  <a:close/>
                  <a:moveTo>
                    <a:pt x="14021" y="6258"/>
                  </a:moveTo>
                  <a:lnTo>
                    <a:pt x="14021" y="6258"/>
                  </a:lnTo>
                  <a:cubicBezTo>
                    <a:pt x="14044" y="6281"/>
                    <a:pt x="14044" y="6281"/>
                    <a:pt x="14068" y="6304"/>
                  </a:cubicBezTo>
                  <a:lnTo>
                    <a:pt x="14044" y="6304"/>
                  </a:lnTo>
                  <a:cubicBezTo>
                    <a:pt x="14021" y="6304"/>
                    <a:pt x="14021" y="6281"/>
                    <a:pt x="14021" y="6258"/>
                  </a:cubicBezTo>
                  <a:close/>
                  <a:moveTo>
                    <a:pt x="603" y="6258"/>
                  </a:moveTo>
                  <a:lnTo>
                    <a:pt x="603" y="6258"/>
                  </a:lnTo>
                  <a:cubicBezTo>
                    <a:pt x="626" y="6281"/>
                    <a:pt x="626" y="6304"/>
                    <a:pt x="580" y="6304"/>
                  </a:cubicBezTo>
                  <a:cubicBezTo>
                    <a:pt x="580" y="6327"/>
                    <a:pt x="580" y="6327"/>
                    <a:pt x="580" y="6327"/>
                  </a:cubicBezTo>
                  <a:cubicBezTo>
                    <a:pt x="556" y="6304"/>
                    <a:pt x="580" y="6304"/>
                    <a:pt x="580" y="6304"/>
                  </a:cubicBezTo>
                  <a:cubicBezTo>
                    <a:pt x="580" y="6281"/>
                    <a:pt x="580" y="6281"/>
                    <a:pt x="603" y="6258"/>
                  </a:cubicBezTo>
                  <a:close/>
                  <a:moveTo>
                    <a:pt x="1483" y="6281"/>
                  </a:moveTo>
                  <a:cubicBezTo>
                    <a:pt x="1530" y="6281"/>
                    <a:pt x="1553" y="6281"/>
                    <a:pt x="1530" y="6327"/>
                  </a:cubicBezTo>
                  <a:cubicBezTo>
                    <a:pt x="1507" y="6327"/>
                    <a:pt x="1507" y="6304"/>
                    <a:pt x="1483" y="6281"/>
                  </a:cubicBezTo>
                  <a:close/>
                  <a:moveTo>
                    <a:pt x="6118" y="6281"/>
                  </a:moveTo>
                  <a:lnTo>
                    <a:pt x="6118" y="6281"/>
                  </a:lnTo>
                  <a:cubicBezTo>
                    <a:pt x="6142" y="6304"/>
                    <a:pt x="6165" y="6304"/>
                    <a:pt x="6165" y="6327"/>
                  </a:cubicBezTo>
                  <a:cubicBezTo>
                    <a:pt x="6142" y="6327"/>
                    <a:pt x="6118" y="6327"/>
                    <a:pt x="6118" y="6281"/>
                  </a:cubicBezTo>
                  <a:close/>
                  <a:moveTo>
                    <a:pt x="13558" y="6281"/>
                  </a:moveTo>
                  <a:cubicBezTo>
                    <a:pt x="13581" y="6281"/>
                    <a:pt x="13581" y="6281"/>
                    <a:pt x="13604" y="6304"/>
                  </a:cubicBezTo>
                  <a:cubicBezTo>
                    <a:pt x="13604" y="6327"/>
                    <a:pt x="13581" y="6327"/>
                    <a:pt x="13581" y="6327"/>
                  </a:cubicBezTo>
                  <a:cubicBezTo>
                    <a:pt x="13558" y="6327"/>
                    <a:pt x="13558" y="6327"/>
                    <a:pt x="13558" y="6304"/>
                  </a:cubicBezTo>
                  <a:cubicBezTo>
                    <a:pt x="13535" y="6304"/>
                    <a:pt x="13558" y="6281"/>
                    <a:pt x="13558" y="6281"/>
                  </a:cubicBezTo>
                  <a:close/>
                  <a:moveTo>
                    <a:pt x="904" y="6327"/>
                  </a:moveTo>
                  <a:cubicBezTo>
                    <a:pt x="904" y="6350"/>
                    <a:pt x="927" y="6350"/>
                    <a:pt x="927" y="6350"/>
                  </a:cubicBezTo>
                  <a:lnTo>
                    <a:pt x="904" y="6350"/>
                  </a:lnTo>
                  <a:cubicBezTo>
                    <a:pt x="904" y="6350"/>
                    <a:pt x="904" y="6350"/>
                    <a:pt x="904" y="6327"/>
                  </a:cubicBezTo>
                  <a:close/>
                  <a:moveTo>
                    <a:pt x="1136" y="6304"/>
                  </a:moveTo>
                  <a:cubicBezTo>
                    <a:pt x="1159" y="6327"/>
                    <a:pt x="1159" y="6350"/>
                    <a:pt x="1136" y="6350"/>
                  </a:cubicBezTo>
                  <a:cubicBezTo>
                    <a:pt x="1136" y="6350"/>
                    <a:pt x="1136" y="6327"/>
                    <a:pt x="1136" y="6304"/>
                  </a:cubicBezTo>
                  <a:close/>
                  <a:moveTo>
                    <a:pt x="1182" y="6397"/>
                  </a:moveTo>
                  <a:cubicBezTo>
                    <a:pt x="1171" y="6408"/>
                    <a:pt x="1165" y="6414"/>
                    <a:pt x="1162" y="6414"/>
                  </a:cubicBezTo>
                  <a:cubicBezTo>
                    <a:pt x="1159" y="6414"/>
                    <a:pt x="1159" y="6408"/>
                    <a:pt x="1159" y="6397"/>
                  </a:cubicBezTo>
                  <a:close/>
                  <a:moveTo>
                    <a:pt x="1831" y="6258"/>
                  </a:moveTo>
                  <a:cubicBezTo>
                    <a:pt x="1808" y="6281"/>
                    <a:pt x="1808" y="6304"/>
                    <a:pt x="1785" y="6304"/>
                  </a:cubicBezTo>
                  <a:cubicBezTo>
                    <a:pt x="1762" y="6327"/>
                    <a:pt x="1738" y="6374"/>
                    <a:pt x="1738" y="6420"/>
                  </a:cubicBezTo>
                  <a:cubicBezTo>
                    <a:pt x="1738" y="6397"/>
                    <a:pt x="1715" y="6397"/>
                    <a:pt x="1715" y="6374"/>
                  </a:cubicBezTo>
                  <a:cubicBezTo>
                    <a:pt x="1692" y="6350"/>
                    <a:pt x="1715" y="6350"/>
                    <a:pt x="1715" y="6327"/>
                  </a:cubicBezTo>
                  <a:cubicBezTo>
                    <a:pt x="1715" y="6304"/>
                    <a:pt x="1738" y="6304"/>
                    <a:pt x="1738" y="6281"/>
                  </a:cubicBezTo>
                  <a:cubicBezTo>
                    <a:pt x="1738" y="6281"/>
                    <a:pt x="1762" y="6304"/>
                    <a:pt x="1785" y="6304"/>
                  </a:cubicBezTo>
                  <a:cubicBezTo>
                    <a:pt x="1785" y="6281"/>
                    <a:pt x="1762" y="6258"/>
                    <a:pt x="1831" y="6258"/>
                  </a:cubicBezTo>
                  <a:close/>
                  <a:moveTo>
                    <a:pt x="14392" y="6397"/>
                  </a:moveTo>
                  <a:cubicBezTo>
                    <a:pt x="14392" y="6420"/>
                    <a:pt x="14392" y="6420"/>
                    <a:pt x="14369" y="6420"/>
                  </a:cubicBezTo>
                  <a:cubicBezTo>
                    <a:pt x="14369" y="6397"/>
                    <a:pt x="14392" y="6397"/>
                    <a:pt x="14392" y="6397"/>
                  </a:cubicBezTo>
                  <a:close/>
                  <a:moveTo>
                    <a:pt x="626" y="6397"/>
                  </a:moveTo>
                  <a:cubicBezTo>
                    <a:pt x="649" y="6397"/>
                    <a:pt x="649" y="6420"/>
                    <a:pt x="626" y="6443"/>
                  </a:cubicBezTo>
                  <a:cubicBezTo>
                    <a:pt x="603" y="6420"/>
                    <a:pt x="603" y="6397"/>
                    <a:pt x="626" y="6397"/>
                  </a:cubicBezTo>
                  <a:close/>
                  <a:moveTo>
                    <a:pt x="719" y="6397"/>
                  </a:moveTo>
                  <a:cubicBezTo>
                    <a:pt x="742" y="6397"/>
                    <a:pt x="765" y="6420"/>
                    <a:pt x="765" y="6443"/>
                  </a:cubicBezTo>
                  <a:cubicBezTo>
                    <a:pt x="765" y="6466"/>
                    <a:pt x="742" y="6466"/>
                    <a:pt x="719" y="6466"/>
                  </a:cubicBezTo>
                  <a:cubicBezTo>
                    <a:pt x="719" y="6466"/>
                    <a:pt x="719" y="6489"/>
                    <a:pt x="695" y="6489"/>
                  </a:cubicBezTo>
                  <a:cubicBezTo>
                    <a:pt x="695" y="6466"/>
                    <a:pt x="695" y="6466"/>
                    <a:pt x="719" y="6466"/>
                  </a:cubicBezTo>
                  <a:cubicBezTo>
                    <a:pt x="695" y="6443"/>
                    <a:pt x="695" y="6420"/>
                    <a:pt x="695" y="6420"/>
                  </a:cubicBezTo>
                  <a:cubicBezTo>
                    <a:pt x="672" y="6420"/>
                    <a:pt x="672" y="6397"/>
                    <a:pt x="672" y="6397"/>
                  </a:cubicBezTo>
                  <a:cubicBezTo>
                    <a:pt x="695" y="6397"/>
                    <a:pt x="695" y="6397"/>
                    <a:pt x="695" y="6420"/>
                  </a:cubicBezTo>
                  <a:cubicBezTo>
                    <a:pt x="695" y="6397"/>
                    <a:pt x="719" y="6397"/>
                    <a:pt x="719" y="6397"/>
                  </a:cubicBezTo>
                  <a:close/>
                  <a:moveTo>
                    <a:pt x="13905" y="6466"/>
                  </a:moveTo>
                  <a:lnTo>
                    <a:pt x="13905" y="6489"/>
                  </a:lnTo>
                  <a:lnTo>
                    <a:pt x="13882" y="6466"/>
                  </a:lnTo>
                  <a:close/>
                  <a:moveTo>
                    <a:pt x="1669" y="6489"/>
                  </a:moveTo>
                  <a:cubicBezTo>
                    <a:pt x="1669" y="6501"/>
                    <a:pt x="1663" y="6507"/>
                    <a:pt x="1657" y="6507"/>
                  </a:cubicBezTo>
                  <a:cubicBezTo>
                    <a:pt x="1651" y="6507"/>
                    <a:pt x="1646" y="6501"/>
                    <a:pt x="1646" y="6489"/>
                  </a:cubicBezTo>
                  <a:close/>
                  <a:moveTo>
                    <a:pt x="1066" y="6489"/>
                  </a:moveTo>
                  <a:cubicBezTo>
                    <a:pt x="1066" y="6489"/>
                    <a:pt x="1066" y="6489"/>
                    <a:pt x="1066" y="6513"/>
                  </a:cubicBezTo>
                  <a:cubicBezTo>
                    <a:pt x="1043" y="6513"/>
                    <a:pt x="1043" y="6489"/>
                    <a:pt x="1066" y="6489"/>
                  </a:cubicBezTo>
                  <a:close/>
                  <a:moveTo>
                    <a:pt x="13998" y="6489"/>
                  </a:moveTo>
                  <a:cubicBezTo>
                    <a:pt x="13998" y="6489"/>
                    <a:pt x="13998" y="6489"/>
                    <a:pt x="13998" y="6513"/>
                  </a:cubicBezTo>
                  <a:cubicBezTo>
                    <a:pt x="13975" y="6513"/>
                    <a:pt x="13998" y="6489"/>
                    <a:pt x="13998" y="6489"/>
                  </a:cubicBezTo>
                  <a:close/>
                  <a:moveTo>
                    <a:pt x="1205" y="6513"/>
                  </a:moveTo>
                  <a:cubicBezTo>
                    <a:pt x="1205" y="6513"/>
                    <a:pt x="1229" y="6513"/>
                    <a:pt x="1229" y="6536"/>
                  </a:cubicBezTo>
                  <a:lnTo>
                    <a:pt x="1182" y="6536"/>
                  </a:lnTo>
                  <a:cubicBezTo>
                    <a:pt x="1182" y="6513"/>
                    <a:pt x="1205" y="6513"/>
                    <a:pt x="1205" y="6513"/>
                  </a:cubicBezTo>
                  <a:close/>
                  <a:moveTo>
                    <a:pt x="603" y="6466"/>
                  </a:moveTo>
                  <a:cubicBezTo>
                    <a:pt x="626" y="6513"/>
                    <a:pt x="580" y="6513"/>
                    <a:pt x="580" y="6559"/>
                  </a:cubicBezTo>
                  <a:cubicBezTo>
                    <a:pt x="556" y="6536"/>
                    <a:pt x="533" y="6513"/>
                    <a:pt x="533" y="6489"/>
                  </a:cubicBezTo>
                  <a:cubicBezTo>
                    <a:pt x="556" y="6466"/>
                    <a:pt x="580" y="6466"/>
                    <a:pt x="603" y="6466"/>
                  </a:cubicBezTo>
                  <a:close/>
                  <a:moveTo>
                    <a:pt x="1646" y="6536"/>
                  </a:moveTo>
                  <a:cubicBezTo>
                    <a:pt x="1646" y="6536"/>
                    <a:pt x="1646" y="6559"/>
                    <a:pt x="1646" y="6559"/>
                  </a:cubicBezTo>
                  <a:cubicBezTo>
                    <a:pt x="1623" y="6559"/>
                    <a:pt x="1623" y="6559"/>
                    <a:pt x="1646" y="6536"/>
                  </a:cubicBezTo>
                  <a:close/>
                  <a:moveTo>
                    <a:pt x="14392" y="6489"/>
                  </a:moveTo>
                  <a:cubicBezTo>
                    <a:pt x="14392" y="6513"/>
                    <a:pt x="14392" y="6513"/>
                    <a:pt x="14392" y="6536"/>
                  </a:cubicBezTo>
                  <a:cubicBezTo>
                    <a:pt x="14415" y="6536"/>
                    <a:pt x="14415" y="6536"/>
                    <a:pt x="14415" y="6559"/>
                  </a:cubicBezTo>
                  <a:cubicBezTo>
                    <a:pt x="14392" y="6559"/>
                    <a:pt x="14392" y="6559"/>
                    <a:pt x="14392" y="6536"/>
                  </a:cubicBezTo>
                  <a:lnTo>
                    <a:pt x="14346" y="6536"/>
                  </a:lnTo>
                  <a:cubicBezTo>
                    <a:pt x="14369" y="6513"/>
                    <a:pt x="14369" y="6513"/>
                    <a:pt x="14392" y="6489"/>
                  </a:cubicBezTo>
                  <a:close/>
                  <a:moveTo>
                    <a:pt x="13905" y="6513"/>
                  </a:moveTo>
                  <a:cubicBezTo>
                    <a:pt x="13905" y="6536"/>
                    <a:pt x="13905" y="6559"/>
                    <a:pt x="13882" y="6582"/>
                  </a:cubicBezTo>
                  <a:cubicBezTo>
                    <a:pt x="13859" y="6582"/>
                    <a:pt x="13836" y="6559"/>
                    <a:pt x="13766" y="6536"/>
                  </a:cubicBezTo>
                  <a:cubicBezTo>
                    <a:pt x="13801" y="6524"/>
                    <a:pt x="13824" y="6524"/>
                    <a:pt x="13845" y="6524"/>
                  </a:cubicBezTo>
                  <a:cubicBezTo>
                    <a:pt x="13865" y="6524"/>
                    <a:pt x="13882" y="6524"/>
                    <a:pt x="13905" y="6513"/>
                  </a:cubicBezTo>
                  <a:close/>
                  <a:moveTo>
                    <a:pt x="14253" y="6397"/>
                  </a:moveTo>
                  <a:lnTo>
                    <a:pt x="14253" y="6397"/>
                  </a:lnTo>
                  <a:cubicBezTo>
                    <a:pt x="14299" y="6466"/>
                    <a:pt x="14299" y="6466"/>
                    <a:pt x="14253" y="6582"/>
                  </a:cubicBezTo>
                  <a:cubicBezTo>
                    <a:pt x="14230" y="6559"/>
                    <a:pt x="14253" y="6536"/>
                    <a:pt x="14253" y="6513"/>
                  </a:cubicBezTo>
                  <a:cubicBezTo>
                    <a:pt x="14230" y="6513"/>
                    <a:pt x="14230" y="6513"/>
                    <a:pt x="14230" y="6489"/>
                  </a:cubicBezTo>
                  <a:lnTo>
                    <a:pt x="14230" y="6489"/>
                  </a:lnTo>
                  <a:cubicBezTo>
                    <a:pt x="14230" y="6490"/>
                    <a:pt x="14230" y="6513"/>
                    <a:pt x="14253" y="6513"/>
                  </a:cubicBezTo>
                  <a:cubicBezTo>
                    <a:pt x="14276" y="6513"/>
                    <a:pt x="14276" y="6489"/>
                    <a:pt x="14276" y="6466"/>
                  </a:cubicBezTo>
                  <a:cubicBezTo>
                    <a:pt x="14276" y="6443"/>
                    <a:pt x="14230" y="6420"/>
                    <a:pt x="14253" y="6397"/>
                  </a:cubicBezTo>
                  <a:close/>
                  <a:moveTo>
                    <a:pt x="823" y="6565"/>
                  </a:moveTo>
                  <a:cubicBezTo>
                    <a:pt x="829" y="6565"/>
                    <a:pt x="835" y="6571"/>
                    <a:pt x="835" y="6582"/>
                  </a:cubicBezTo>
                  <a:cubicBezTo>
                    <a:pt x="835" y="6605"/>
                    <a:pt x="835" y="6605"/>
                    <a:pt x="811" y="6605"/>
                  </a:cubicBezTo>
                  <a:cubicBezTo>
                    <a:pt x="811" y="6605"/>
                    <a:pt x="811" y="6582"/>
                    <a:pt x="811" y="6582"/>
                  </a:cubicBezTo>
                  <a:cubicBezTo>
                    <a:pt x="811" y="6571"/>
                    <a:pt x="817" y="6565"/>
                    <a:pt x="823" y="6565"/>
                  </a:cubicBezTo>
                  <a:close/>
                  <a:moveTo>
                    <a:pt x="6118" y="6582"/>
                  </a:moveTo>
                  <a:lnTo>
                    <a:pt x="6118" y="6582"/>
                  </a:lnTo>
                  <a:cubicBezTo>
                    <a:pt x="6142" y="6605"/>
                    <a:pt x="6142" y="6605"/>
                    <a:pt x="6142" y="6605"/>
                  </a:cubicBezTo>
                  <a:cubicBezTo>
                    <a:pt x="6118" y="6605"/>
                    <a:pt x="6118" y="6605"/>
                    <a:pt x="6118" y="6582"/>
                  </a:cubicBezTo>
                  <a:close/>
                  <a:moveTo>
                    <a:pt x="14044" y="6582"/>
                  </a:moveTo>
                  <a:lnTo>
                    <a:pt x="14044" y="6582"/>
                  </a:lnTo>
                  <a:cubicBezTo>
                    <a:pt x="14033" y="6605"/>
                    <a:pt x="14021" y="6611"/>
                    <a:pt x="14010" y="6611"/>
                  </a:cubicBezTo>
                  <a:cubicBezTo>
                    <a:pt x="13998" y="6611"/>
                    <a:pt x="13986" y="6605"/>
                    <a:pt x="13975" y="6605"/>
                  </a:cubicBezTo>
                  <a:cubicBezTo>
                    <a:pt x="13986" y="6594"/>
                    <a:pt x="13998" y="6594"/>
                    <a:pt x="14010" y="6594"/>
                  </a:cubicBezTo>
                  <a:cubicBezTo>
                    <a:pt x="14021" y="6594"/>
                    <a:pt x="14033" y="6594"/>
                    <a:pt x="14044" y="6582"/>
                  </a:cubicBezTo>
                  <a:close/>
                  <a:moveTo>
                    <a:pt x="811" y="6605"/>
                  </a:moveTo>
                  <a:cubicBezTo>
                    <a:pt x="811" y="6628"/>
                    <a:pt x="811" y="6652"/>
                    <a:pt x="788" y="6652"/>
                  </a:cubicBezTo>
                  <a:cubicBezTo>
                    <a:pt x="788" y="6628"/>
                    <a:pt x="811" y="6628"/>
                    <a:pt x="811" y="6605"/>
                  </a:cubicBezTo>
                  <a:close/>
                  <a:moveTo>
                    <a:pt x="14432" y="6595"/>
                  </a:moveTo>
                  <a:cubicBezTo>
                    <a:pt x="14438" y="6595"/>
                    <a:pt x="14438" y="6605"/>
                    <a:pt x="14438" y="6605"/>
                  </a:cubicBezTo>
                  <a:cubicBezTo>
                    <a:pt x="14462" y="6628"/>
                    <a:pt x="14438" y="6628"/>
                    <a:pt x="14438" y="6652"/>
                  </a:cubicBezTo>
                  <a:cubicBezTo>
                    <a:pt x="14415" y="6652"/>
                    <a:pt x="14392" y="6652"/>
                    <a:pt x="14392" y="6628"/>
                  </a:cubicBezTo>
                  <a:cubicBezTo>
                    <a:pt x="14392" y="6605"/>
                    <a:pt x="14415" y="6605"/>
                    <a:pt x="14415" y="6605"/>
                  </a:cubicBezTo>
                  <a:cubicBezTo>
                    <a:pt x="14423" y="6598"/>
                    <a:pt x="14428" y="6595"/>
                    <a:pt x="14432" y="6595"/>
                  </a:cubicBezTo>
                  <a:close/>
                  <a:moveTo>
                    <a:pt x="714" y="6624"/>
                  </a:moveTo>
                  <a:cubicBezTo>
                    <a:pt x="743" y="6624"/>
                    <a:pt x="761" y="6656"/>
                    <a:pt x="778" y="6656"/>
                  </a:cubicBezTo>
                  <a:cubicBezTo>
                    <a:pt x="781" y="6656"/>
                    <a:pt x="785" y="6655"/>
                    <a:pt x="788" y="6652"/>
                  </a:cubicBezTo>
                  <a:lnTo>
                    <a:pt x="788" y="6652"/>
                  </a:lnTo>
                  <a:cubicBezTo>
                    <a:pt x="780" y="6667"/>
                    <a:pt x="770" y="6672"/>
                    <a:pt x="759" y="6672"/>
                  </a:cubicBezTo>
                  <a:cubicBezTo>
                    <a:pt x="737" y="6672"/>
                    <a:pt x="711" y="6652"/>
                    <a:pt x="695" y="6652"/>
                  </a:cubicBezTo>
                  <a:cubicBezTo>
                    <a:pt x="695" y="6652"/>
                    <a:pt x="695" y="6628"/>
                    <a:pt x="695" y="6628"/>
                  </a:cubicBezTo>
                  <a:cubicBezTo>
                    <a:pt x="702" y="6625"/>
                    <a:pt x="709" y="6624"/>
                    <a:pt x="714" y="6624"/>
                  </a:cubicBezTo>
                  <a:close/>
                  <a:moveTo>
                    <a:pt x="13859" y="6652"/>
                  </a:moveTo>
                  <a:cubicBezTo>
                    <a:pt x="13859" y="6652"/>
                    <a:pt x="13836" y="6675"/>
                    <a:pt x="13836" y="6675"/>
                  </a:cubicBezTo>
                  <a:cubicBezTo>
                    <a:pt x="13836" y="6675"/>
                    <a:pt x="13836" y="6652"/>
                    <a:pt x="13836" y="6652"/>
                  </a:cubicBezTo>
                  <a:close/>
                  <a:moveTo>
                    <a:pt x="14021" y="6675"/>
                  </a:moveTo>
                  <a:cubicBezTo>
                    <a:pt x="14021" y="6686"/>
                    <a:pt x="14015" y="6692"/>
                    <a:pt x="14010" y="6692"/>
                  </a:cubicBezTo>
                  <a:cubicBezTo>
                    <a:pt x="14004" y="6692"/>
                    <a:pt x="13998" y="6686"/>
                    <a:pt x="13998" y="6675"/>
                  </a:cubicBezTo>
                  <a:close/>
                  <a:moveTo>
                    <a:pt x="603" y="6675"/>
                  </a:moveTo>
                  <a:cubicBezTo>
                    <a:pt x="603" y="6675"/>
                    <a:pt x="603" y="6698"/>
                    <a:pt x="603" y="6698"/>
                  </a:cubicBezTo>
                  <a:cubicBezTo>
                    <a:pt x="603" y="6698"/>
                    <a:pt x="580" y="6675"/>
                    <a:pt x="580" y="6675"/>
                  </a:cubicBezTo>
                  <a:close/>
                  <a:moveTo>
                    <a:pt x="927" y="6652"/>
                  </a:moveTo>
                  <a:cubicBezTo>
                    <a:pt x="950" y="6652"/>
                    <a:pt x="950" y="6675"/>
                    <a:pt x="927" y="6698"/>
                  </a:cubicBezTo>
                  <a:cubicBezTo>
                    <a:pt x="927" y="6675"/>
                    <a:pt x="927" y="6652"/>
                    <a:pt x="927" y="6652"/>
                  </a:cubicBezTo>
                  <a:close/>
                  <a:moveTo>
                    <a:pt x="997" y="6675"/>
                  </a:moveTo>
                  <a:cubicBezTo>
                    <a:pt x="997" y="6675"/>
                    <a:pt x="997" y="6698"/>
                    <a:pt x="997" y="6698"/>
                  </a:cubicBezTo>
                  <a:cubicBezTo>
                    <a:pt x="974" y="6698"/>
                    <a:pt x="974" y="6675"/>
                    <a:pt x="974" y="6675"/>
                  </a:cubicBezTo>
                  <a:close/>
                  <a:moveTo>
                    <a:pt x="13882" y="6652"/>
                  </a:moveTo>
                  <a:cubicBezTo>
                    <a:pt x="13929" y="6652"/>
                    <a:pt x="13929" y="6652"/>
                    <a:pt x="13929" y="6698"/>
                  </a:cubicBezTo>
                  <a:cubicBezTo>
                    <a:pt x="13905" y="6675"/>
                    <a:pt x="13905" y="6675"/>
                    <a:pt x="13882" y="6652"/>
                  </a:cubicBezTo>
                  <a:close/>
                  <a:moveTo>
                    <a:pt x="14091" y="6350"/>
                  </a:moveTo>
                  <a:cubicBezTo>
                    <a:pt x="14183" y="6397"/>
                    <a:pt x="14183" y="6489"/>
                    <a:pt x="14207" y="6559"/>
                  </a:cubicBezTo>
                  <a:cubicBezTo>
                    <a:pt x="14207" y="6582"/>
                    <a:pt x="14183" y="6605"/>
                    <a:pt x="14160" y="6628"/>
                  </a:cubicBezTo>
                  <a:cubicBezTo>
                    <a:pt x="14183" y="6628"/>
                    <a:pt x="14183" y="6652"/>
                    <a:pt x="14207" y="6652"/>
                  </a:cubicBezTo>
                  <a:cubicBezTo>
                    <a:pt x="14183" y="6652"/>
                    <a:pt x="14160" y="6698"/>
                    <a:pt x="14114" y="6698"/>
                  </a:cubicBezTo>
                  <a:cubicBezTo>
                    <a:pt x="14114" y="6675"/>
                    <a:pt x="14137" y="6675"/>
                    <a:pt x="14137" y="6652"/>
                  </a:cubicBezTo>
                  <a:cubicBezTo>
                    <a:pt x="14137" y="6633"/>
                    <a:pt x="14122" y="6599"/>
                    <a:pt x="14104" y="6599"/>
                  </a:cubicBezTo>
                  <a:cubicBezTo>
                    <a:pt x="14100" y="6599"/>
                    <a:pt x="14095" y="6601"/>
                    <a:pt x="14091" y="6605"/>
                  </a:cubicBezTo>
                  <a:cubicBezTo>
                    <a:pt x="14086" y="6610"/>
                    <a:pt x="14082" y="6612"/>
                    <a:pt x="14079" y="6612"/>
                  </a:cubicBezTo>
                  <a:cubicBezTo>
                    <a:pt x="14067" y="6612"/>
                    <a:pt x="14063" y="6582"/>
                    <a:pt x="14044" y="6582"/>
                  </a:cubicBezTo>
                  <a:cubicBezTo>
                    <a:pt x="14044" y="6582"/>
                    <a:pt x="14044" y="6559"/>
                    <a:pt x="14044" y="6536"/>
                  </a:cubicBezTo>
                  <a:cubicBezTo>
                    <a:pt x="14061" y="6552"/>
                    <a:pt x="14077" y="6569"/>
                    <a:pt x="14102" y="6569"/>
                  </a:cubicBezTo>
                  <a:cubicBezTo>
                    <a:pt x="14112" y="6569"/>
                    <a:pt x="14124" y="6566"/>
                    <a:pt x="14137" y="6559"/>
                  </a:cubicBezTo>
                  <a:cubicBezTo>
                    <a:pt x="14114" y="6536"/>
                    <a:pt x="14114" y="6489"/>
                    <a:pt x="14114" y="6466"/>
                  </a:cubicBezTo>
                  <a:cubicBezTo>
                    <a:pt x="14091" y="6443"/>
                    <a:pt x="14068" y="6420"/>
                    <a:pt x="14021" y="6420"/>
                  </a:cubicBezTo>
                  <a:cubicBezTo>
                    <a:pt x="14068" y="6397"/>
                    <a:pt x="14068" y="6374"/>
                    <a:pt x="14091" y="6350"/>
                  </a:cubicBezTo>
                  <a:close/>
                  <a:moveTo>
                    <a:pt x="464" y="6698"/>
                  </a:moveTo>
                  <a:cubicBezTo>
                    <a:pt x="452" y="6710"/>
                    <a:pt x="446" y="6715"/>
                    <a:pt x="443" y="6715"/>
                  </a:cubicBezTo>
                  <a:cubicBezTo>
                    <a:pt x="441" y="6715"/>
                    <a:pt x="441" y="6710"/>
                    <a:pt x="441" y="6698"/>
                  </a:cubicBezTo>
                  <a:close/>
                  <a:moveTo>
                    <a:pt x="1136" y="6698"/>
                  </a:moveTo>
                  <a:cubicBezTo>
                    <a:pt x="1124" y="6710"/>
                    <a:pt x="1118" y="6715"/>
                    <a:pt x="1116" y="6715"/>
                  </a:cubicBezTo>
                  <a:cubicBezTo>
                    <a:pt x="1113" y="6715"/>
                    <a:pt x="1113" y="6710"/>
                    <a:pt x="1113" y="6698"/>
                  </a:cubicBezTo>
                  <a:close/>
                  <a:moveTo>
                    <a:pt x="14299" y="6559"/>
                  </a:moveTo>
                  <a:cubicBezTo>
                    <a:pt x="14346" y="6582"/>
                    <a:pt x="14299" y="6628"/>
                    <a:pt x="14346" y="6628"/>
                  </a:cubicBezTo>
                  <a:cubicBezTo>
                    <a:pt x="14323" y="6675"/>
                    <a:pt x="14323" y="6698"/>
                    <a:pt x="14299" y="6721"/>
                  </a:cubicBezTo>
                  <a:cubicBezTo>
                    <a:pt x="14276" y="6675"/>
                    <a:pt x="14299" y="6628"/>
                    <a:pt x="14299" y="6559"/>
                  </a:cubicBezTo>
                  <a:close/>
                  <a:moveTo>
                    <a:pt x="1066" y="6698"/>
                  </a:moveTo>
                  <a:cubicBezTo>
                    <a:pt x="1089" y="6744"/>
                    <a:pt x="1066" y="6744"/>
                    <a:pt x="1020" y="6744"/>
                  </a:cubicBezTo>
                  <a:cubicBezTo>
                    <a:pt x="1043" y="6721"/>
                    <a:pt x="1043" y="6698"/>
                    <a:pt x="1066" y="6698"/>
                  </a:cubicBezTo>
                  <a:close/>
                  <a:moveTo>
                    <a:pt x="14308" y="6750"/>
                  </a:moveTo>
                  <a:cubicBezTo>
                    <a:pt x="14317" y="6750"/>
                    <a:pt x="14323" y="6756"/>
                    <a:pt x="14323" y="6768"/>
                  </a:cubicBezTo>
                  <a:lnTo>
                    <a:pt x="14276" y="6768"/>
                  </a:lnTo>
                  <a:cubicBezTo>
                    <a:pt x="14288" y="6756"/>
                    <a:pt x="14299" y="6750"/>
                    <a:pt x="14308" y="6750"/>
                  </a:cubicBezTo>
                  <a:close/>
                  <a:moveTo>
                    <a:pt x="464" y="6744"/>
                  </a:moveTo>
                  <a:cubicBezTo>
                    <a:pt x="487" y="6768"/>
                    <a:pt x="487" y="6768"/>
                    <a:pt x="510" y="6791"/>
                  </a:cubicBezTo>
                  <a:cubicBezTo>
                    <a:pt x="464" y="6791"/>
                    <a:pt x="441" y="6791"/>
                    <a:pt x="464" y="6744"/>
                  </a:cubicBezTo>
                  <a:close/>
                  <a:moveTo>
                    <a:pt x="4496" y="6768"/>
                  </a:moveTo>
                  <a:cubicBezTo>
                    <a:pt x="4519" y="6768"/>
                    <a:pt x="4519" y="6791"/>
                    <a:pt x="4519" y="6791"/>
                  </a:cubicBezTo>
                  <a:lnTo>
                    <a:pt x="4496" y="6791"/>
                  </a:lnTo>
                  <a:cubicBezTo>
                    <a:pt x="4496" y="6791"/>
                    <a:pt x="4496" y="6791"/>
                    <a:pt x="4496" y="6768"/>
                  </a:cubicBezTo>
                  <a:close/>
                  <a:moveTo>
                    <a:pt x="13905" y="6721"/>
                  </a:moveTo>
                  <a:cubicBezTo>
                    <a:pt x="13929" y="6721"/>
                    <a:pt x="13929" y="6744"/>
                    <a:pt x="13929" y="6744"/>
                  </a:cubicBezTo>
                  <a:cubicBezTo>
                    <a:pt x="13952" y="6744"/>
                    <a:pt x="13975" y="6768"/>
                    <a:pt x="13952" y="6791"/>
                  </a:cubicBezTo>
                  <a:cubicBezTo>
                    <a:pt x="13929" y="6791"/>
                    <a:pt x="13929" y="6768"/>
                    <a:pt x="13929" y="6744"/>
                  </a:cubicBezTo>
                  <a:cubicBezTo>
                    <a:pt x="13929" y="6744"/>
                    <a:pt x="13905" y="6744"/>
                    <a:pt x="13905" y="6721"/>
                  </a:cubicBezTo>
                  <a:close/>
                  <a:moveTo>
                    <a:pt x="14323" y="6768"/>
                  </a:moveTo>
                  <a:lnTo>
                    <a:pt x="14323" y="6768"/>
                  </a:lnTo>
                  <a:cubicBezTo>
                    <a:pt x="14323" y="6768"/>
                    <a:pt x="14346" y="6768"/>
                    <a:pt x="14346" y="6791"/>
                  </a:cubicBezTo>
                  <a:cubicBezTo>
                    <a:pt x="14323" y="6791"/>
                    <a:pt x="14323" y="6791"/>
                    <a:pt x="14323" y="6768"/>
                  </a:cubicBezTo>
                  <a:close/>
                  <a:moveTo>
                    <a:pt x="649" y="6744"/>
                  </a:moveTo>
                  <a:cubicBezTo>
                    <a:pt x="626" y="6768"/>
                    <a:pt x="603" y="6791"/>
                    <a:pt x="603" y="6814"/>
                  </a:cubicBezTo>
                  <a:cubicBezTo>
                    <a:pt x="580" y="6744"/>
                    <a:pt x="603" y="6744"/>
                    <a:pt x="649" y="6744"/>
                  </a:cubicBezTo>
                  <a:close/>
                  <a:moveTo>
                    <a:pt x="1113" y="6744"/>
                  </a:moveTo>
                  <a:cubicBezTo>
                    <a:pt x="1159" y="6744"/>
                    <a:pt x="1182" y="6768"/>
                    <a:pt x="1159" y="6814"/>
                  </a:cubicBezTo>
                  <a:lnTo>
                    <a:pt x="1113" y="6744"/>
                  </a:lnTo>
                  <a:close/>
                  <a:moveTo>
                    <a:pt x="1344" y="6791"/>
                  </a:moveTo>
                  <a:cubicBezTo>
                    <a:pt x="1344" y="6806"/>
                    <a:pt x="1335" y="6811"/>
                    <a:pt x="1322" y="6819"/>
                  </a:cubicBezTo>
                  <a:lnTo>
                    <a:pt x="1322" y="6819"/>
                  </a:lnTo>
                  <a:cubicBezTo>
                    <a:pt x="1323" y="6803"/>
                    <a:pt x="1327" y="6791"/>
                    <a:pt x="1344" y="6791"/>
                  </a:cubicBezTo>
                  <a:close/>
                  <a:moveTo>
                    <a:pt x="3546" y="6814"/>
                  </a:moveTo>
                  <a:cubicBezTo>
                    <a:pt x="3569" y="6814"/>
                    <a:pt x="3569" y="6837"/>
                    <a:pt x="3546" y="6837"/>
                  </a:cubicBezTo>
                  <a:cubicBezTo>
                    <a:pt x="3523" y="6837"/>
                    <a:pt x="3523" y="6814"/>
                    <a:pt x="3546" y="6814"/>
                  </a:cubicBezTo>
                  <a:close/>
                  <a:moveTo>
                    <a:pt x="1066" y="6814"/>
                  </a:moveTo>
                  <a:cubicBezTo>
                    <a:pt x="1089" y="6837"/>
                    <a:pt x="1066" y="6837"/>
                    <a:pt x="1020" y="6860"/>
                  </a:cubicBezTo>
                  <a:cubicBezTo>
                    <a:pt x="1043" y="6837"/>
                    <a:pt x="1043" y="6814"/>
                    <a:pt x="1066" y="6814"/>
                  </a:cubicBezTo>
                  <a:close/>
                  <a:moveTo>
                    <a:pt x="14207" y="6883"/>
                  </a:moveTo>
                  <a:cubicBezTo>
                    <a:pt x="14207" y="6895"/>
                    <a:pt x="14201" y="6901"/>
                    <a:pt x="14195" y="6901"/>
                  </a:cubicBezTo>
                  <a:cubicBezTo>
                    <a:pt x="14189" y="6901"/>
                    <a:pt x="14183" y="6895"/>
                    <a:pt x="14183" y="6883"/>
                  </a:cubicBezTo>
                  <a:close/>
                  <a:moveTo>
                    <a:pt x="417" y="6768"/>
                  </a:moveTo>
                  <a:cubicBezTo>
                    <a:pt x="441" y="6814"/>
                    <a:pt x="441" y="6860"/>
                    <a:pt x="394" y="6907"/>
                  </a:cubicBezTo>
                  <a:cubicBezTo>
                    <a:pt x="348" y="6837"/>
                    <a:pt x="417" y="6814"/>
                    <a:pt x="417" y="6768"/>
                  </a:cubicBezTo>
                  <a:close/>
                  <a:moveTo>
                    <a:pt x="1569" y="6804"/>
                  </a:moveTo>
                  <a:cubicBezTo>
                    <a:pt x="1576" y="6804"/>
                    <a:pt x="1576" y="6814"/>
                    <a:pt x="1576" y="6814"/>
                  </a:cubicBezTo>
                  <a:cubicBezTo>
                    <a:pt x="1553" y="6837"/>
                    <a:pt x="1599" y="6860"/>
                    <a:pt x="1599" y="6883"/>
                  </a:cubicBezTo>
                  <a:cubicBezTo>
                    <a:pt x="1576" y="6883"/>
                    <a:pt x="1576" y="6883"/>
                    <a:pt x="1553" y="6907"/>
                  </a:cubicBezTo>
                  <a:cubicBezTo>
                    <a:pt x="1530" y="6860"/>
                    <a:pt x="1530" y="6837"/>
                    <a:pt x="1553" y="6814"/>
                  </a:cubicBezTo>
                  <a:cubicBezTo>
                    <a:pt x="1561" y="6806"/>
                    <a:pt x="1566" y="6804"/>
                    <a:pt x="1569" y="6804"/>
                  </a:cubicBezTo>
                  <a:close/>
                  <a:moveTo>
                    <a:pt x="1599" y="6883"/>
                  </a:moveTo>
                  <a:cubicBezTo>
                    <a:pt x="1599" y="6883"/>
                    <a:pt x="1623" y="6883"/>
                    <a:pt x="1623" y="6907"/>
                  </a:cubicBezTo>
                  <a:cubicBezTo>
                    <a:pt x="1599" y="6907"/>
                    <a:pt x="1599" y="6883"/>
                    <a:pt x="1599" y="6883"/>
                  </a:cubicBezTo>
                  <a:close/>
                  <a:moveTo>
                    <a:pt x="3592" y="6907"/>
                  </a:moveTo>
                  <a:lnTo>
                    <a:pt x="3569" y="6930"/>
                  </a:lnTo>
                  <a:cubicBezTo>
                    <a:pt x="3569" y="6930"/>
                    <a:pt x="3569" y="6930"/>
                    <a:pt x="3569" y="6907"/>
                  </a:cubicBezTo>
                  <a:close/>
                  <a:moveTo>
                    <a:pt x="14299" y="6907"/>
                  </a:moveTo>
                  <a:cubicBezTo>
                    <a:pt x="14299" y="6907"/>
                    <a:pt x="14276" y="6930"/>
                    <a:pt x="14276" y="6930"/>
                  </a:cubicBezTo>
                  <a:cubicBezTo>
                    <a:pt x="14276" y="6930"/>
                    <a:pt x="14276" y="6907"/>
                    <a:pt x="14276" y="6907"/>
                  </a:cubicBezTo>
                  <a:close/>
                  <a:moveTo>
                    <a:pt x="1205" y="6953"/>
                  </a:moveTo>
                  <a:cubicBezTo>
                    <a:pt x="1205" y="6953"/>
                    <a:pt x="1205" y="6953"/>
                    <a:pt x="1205" y="6976"/>
                  </a:cubicBezTo>
                  <a:cubicBezTo>
                    <a:pt x="1182" y="6976"/>
                    <a:pt x="1182" y="6953"/>
                    <a:pt x="1205" y="6953"/>
                  </a:cubicBezTo>
                  <a:close/>
                  <a:moveTo>
                    <a:pt x="4519" y="6860"/>
                  </a:moveTo>
                  <a:lnTo>
                    <a:pt x="4519" y="6860"/>
                  </a:lnTo>
                  <a:cubicBezTo>
                    <a:pt x="4543" y="6883"/>
                    <a:pt x="4566" y="6907"/>
                    <a:pt x="4566" y="6930"/>
                  </a:cubicBezTo>
                  <a:cubicBezTo>
                    <a:pt x="4612" y="6930"/>
                    <a:pt x="4635" y="6930"/>
                    <a:pt x="4635" y="6976"/>
                  </a:cubicBezTo>
                  <a:cubicBezTo>
                    <a:pt x="4626" y="6981"/>
                    <a:pt x="4619" y="6982"/>
                    <a:pt x="4613" y="6982"/>
                  </a:cubicBezTo>
                  <a:cubicBezTo>
                    <a:pt x="4588" y="6982"/>
                    <a:pt x="4585" y="6949"/>
                    <a:pt x="4566" y="6930"/>
                  </a:cubicBezTo>
                  <a:cubicBezTo>
                    <a:pt x="4543" y="6930"/>
                    <a:pt x="4543" y="6953"/>
                    <a:pt x="4519" y="6976"/>
                  </a:cubicBezTo>
                  <a:cubicBezTo>
                    <a:pt x="4519" y="6976"/>
                    <a:pt x="4496" y="6953"/>
                    <a:pt x="4496" y="6953"/>
                  </a:cubicBezTo>
                  <a:cubicBezTo>
                    <a:pt x="4496" y="6976"/>
                    <a:pt x="4496" y="6976"/>
                    <a:pt x="4473" y="6976"/>
                  </a:cubicBezTo>
                  <a:cubicBezTo>
                    <a:pt x="4473" y="6953"/>
                    <a:pt x="4473" y="6953"/>
                    <a:pt x="4496" y="6953"/>
                  </a:cubicBezTo>
                  <a:cubicBezTo>
                    <a:pt x="4496" y="6930"/>
                    <a:pt x="4543" y="6907"/>
                    <a:pt x="4519" y="6860"/>
                  </a:cubicBezTo>
                  <a:close/>
                  <a:moveTo>
                    <a:pt x="14195" y="6982"/>
                  </a:moveTo>
                  <a:cubicBezTo>
                    <a:pt x="14201" y="6982"/>
                    <a:pt x="14207" y="6988"/>
                    <a:pt x="14207" y="6999"/>
                  </a:cubicBezTo>
                  <a:lnTo>
                    <a:pt x="14183" y="6999"/>
                  </a:lnTo>
                  <a:cubicBezTo>
                    <a:pt x="14183" y="6988"/>
                    <a:pt x="14189" y="6982"/>
                    <a:pt x="14195" y="6982"/>
                  </a:cubicBezTo>
                  <a:close/>
                  <a:moveTo>
                    <a:pt x="14253" y="6953"/>
                  </a:moveTo>
                  <a:cubicBezTo>
                    <a:pt x="14323" y="6953"/>
                    <a:pt x="14323" y="6953"/>
                    <a:pt x="14323" y="6999"/>
                  </a:cubicBezTo>
                  <a:cubicBezTo>
                    <a:pt x="14299" y="6999"/>
                    <a:pt x="14276" y="6976"/>
                    <a:pt x="14253" y="6953"/>
                  </a:cubicBezTo>
                  <a:close/>
                  <a:moveTo>
                    <a:pt x="1020" y="6999"/>
                  </a:moveTo>
                  <a:cubicBezTo>
                    <a:pt x="1020" y="6999"/>
                    <a:pt x="1020" y="7022"/>
                    <a:pt x="1020" y="7022"/>
                  </a:cubicBezTo>
                  <a:cubicBezTo>
                    <a:pt x="997" y="7022"/>
                    <a:pt x="997" y="7022"/>
                    <a:pt x="1020" y="6999"/>
                  </a:cubicBezTo>
                  <a:close/>
                  <a:moveTo>
                    <a:pt x="4450" y="6999"/>
                  </a:moveTo>
                  <a:lnTo>
                    <a:pt x="4473" y="7022"/>
                  </a:lnTo>
                  <a:lnTo>
                    <a:pt x="4450" y="7022"/>
                  </a:lnTo>
                  <a:cubicBezTo>
                    <a:pt x="4450" y="7022"/>
                    <a:pt x="4450" y="7022"/>
                    <a:pt x="4450" y="6999"/>
                  </a:cubicBezTo>
                  <a:close/>
                  <a:moveTo>
                    <a:pt x="4705" y="6999"/>
                  </a:moveTo>
                  <a:lnTo>
                    <a:pt x="4728" y="7022"/>
                  </a:lnTo>
                  <a:lnTo>
                    <a:pt x="4705" y="7022"/>
                  </a:lnTo>
                  <a:cubicBezTo>
                    <a:pt x="4705" y="7022"/>
                    <a:pt x="4705" y="7022"/>
                    <a:pt x="4705" y="6999"/>
                  </a:cubicBezTo>
                  <a:close/>
                  <a:moveTo>
                    <a:pt x="13514" y="7005"/>
                  </a:moveTo>
                  <a:cubicBezTo>
                    <a:pt x="13523" y="7005"/>
                    <a:pt x="13535" y="7011"/>
                    <a:pt x="13558" y="7022"/>
                  </a:cubicBezTo>
                  <a:cubicBezTo>
                    <a:pt x="13535" y="7022"/>
                    <a:pt x="13511" y="7046"/>
                    <a:pt x="13511" y="7046"/>
                  </a:cubicBezTo>
                  <a:cubicBezTo>
                    <a:pt x="13511" y="7046"/>
                    <a:pt x="13488" y="7022"/>
                    <a:pt x="13488" y="7022"/>
                  </a:cubicBezTo>
                  <a:cubicBezTo>
                    <a:pt x="13500" y="7011"/>
                    <a:pt x="13506" y="7005"/>
                    <a:pt x="13514" y="7005"/>
                  </a:cubicBezTo>
                  <a:close/>
                  <a:moveTo>
                    <a:pt x="1492" y="7028"/>
                  </a:moveTo>
                  <a:cubicBezTo>
                    <a:pt x="1501" y="7028"/>
                    <a:pt x="1507" y="7034"/>
                    <a:pt x="1507" y="7046"/>
                  </a:cubicBezTo>
                  <a:cubicBezTo>
                    <a:pt x="1507" y="7053"/>
                    <a:pt x="1504" y="7056"/>
                    <a:pt x="1500" y="7056"/>
                  </a:cubicBezTo>
                  <a:cubicBezTo>
                    <a:pt x="1491" y="7056"/>
                    <a:pt x="1476" y="7046"/>
                    <a:pt x="1460" y="7046"/>
                  </a:cubicBezTo>
                  <a:cubicBezTo>
                    <a:pt x="1472" y="7034"/>
                    <a:pt x="1483" y="7028"/>
                    <a:pt x="1492" y="7028"/>
                  </a:cubicBezTo>
                  <a:close/>
                  <a:moveTo>
                    <a:pt x="4798" y="7069"/>
                  </a:moveTo>
                  <a:cubicBezTo>
                    <a:pt x="4798" y="7080"/>
                    <a:pt x="4792" y="7086"/>
                    <a:pt x="4786" y="7086"/>
                  </a:cubicBezTo>
                  <a:cubicBezTo>
                    <a:pt x="4780" y="7086"/>
                    <a:pt x="4774" y="7080"/>
                    <a:pt x="4774" y="7069"/>
                  </a:cubicBezTo>
                  <a:close/>
                  <a:moveTo>
                    <a:pt x="14207" y="7046"/>
                  </a:moveTo>
                  <a:cubicBezTo>
                    <a:pt x="14230" y="7046"/>
                    <a:pt x="14207" y="7069"/>
                    <a:pt x="14230" y="7092"/>
                  </a:cubicBezTo>
                  <a:cubicBezTo>
                    <a:pt x="14183" y="7069"/>
                    <a:pt x="14183" y="7069"/>
                    <a:pt x="14207" y="7046"/>
                  </a:cubicBezTo>
                  <a:close/>
                  <a:moveTo>
                    <a:pt x="1043" y="7069"/>
                  </a:moveTo>
                  <a:cubicBezTo>
                    <a:pt x="1043" y="7069"/>
                    <a:pt x="1043" y="7092"/>
                    <a:pt x="1043" y="7092"/>
                  </a:cubicBezTo>
                  <a:cubicBezTo>
                    <a:pt x="1036" y="7099"/>
                    <a:pt x="1032" y="7102"/>
                    <a:pt x="1028" y="7102"/>
                  </a:cubicBezTo>
                  <a:cubicBezTo>
                    <a:pt x="1020" y="7102"/>
                    <a:pt x="1020" y="7085"/>
                    <a:pt x="1020" y="7069"/>
                  </a:cubicBezTo>
                  <a:close/>
                  <a:moveTo>
                    <a:pt x="14422" y="7082"/>
                  </a:moveTo>
                  <a:cubicBezTo>
                    <a:pt x="14426" y="7082"/>
                    <a:pt x="14431" y="7084"/>
                    <a:pt x="14438" y="7092"/>
                  </a:cubicBezTo>
                  <a:cubicBezTo>
                    <a:pt x="14438" y="7104"/>
                    <a:pt x="14433" y="7109"/>
                    <a:pt x="14427" y="7109"/>
                  </a:cubicBezTo>
                  <a:cubicBezTo>
                    <a:pt x="14421" y="7109"/>
                    <a:pt x="14415" y="7104"/>
                    <a:pt x="14415" y="7092"/>
                  </a:cubicBezTo>
                  <a:cubicBezTo>
                    <a:pt x="14415" y="7092"/>
                    <a:pt x="14415" y="7082"/>
                    <a:pt x="14422" y="7082"/>
                  </a:cubicBezTo>
                  <a:close/>
                  <a:moveTo>
                    <a:pt x="14485" y="7111"/>
                  </a:moveTo>
                  <a:cubicBezTo>
                    <a:pt x="14485" y="7111"/>
                    <a:pt x="14485" y="7111"/>
                    <a:pt x="14485" y="7112"/>
                  </a:cubicBezTo>
                  <a:lnTo>
                    <a:pt x="14485" y="7112"/>
                  </a:lnTo>
                  <a:cubicBezTo>
                    <a:pt x="14485" y="7114"/>
                    <a:pt x="14485" y="7115"/>
                    <a:pt x="14485" y="7115"/>
                  </a:cubicBezTo>
                  <a:cubicBezTo>
                    <a:pt x="14485" y="7115"/>
                    <a:pt x="14485" y="7114"/>
                    <a:pt x="14485" y="7111"/>
                  </a:cubicBezTo>
                  <a:close/>
                  <a:moveTo>
                    <a:pt x="1391" y="7069"/>
                  </a:moveTo>
                  <a:cubicBezTo>
                    <a:pt x="1414" y="7092"/>
                    <a:pt x="1437" y="7115"/>
                    <a:pt x="1437" y="7115"/>
                  </a:cubicBezTo>
                  <a:cubicBezTo>
                    <a:pt x="1425" y="7121"/>
                    <a:pt x="1416" y="7124"/>
                    <a:pt x="1409" y="7124"/>
                  </a:cubicBezTo>
                  <a:cubicBezTo>
                    <a:pt x="1391" y="7124"/>
                    <a:pt x="1391" y="7103"/>
                    <a:pt x="1391" y="7069"/>
                  </a:cubicBezTo>
                  <a:close/>
                  <a:moveTo>
                    <a:pt x="1089" y="7138"/>
                  </a:moveTo>
                  <a:cubicBezTo>
                    <a:pt x="1089" y="7139"/>
                    <a:pt x="1090" y="7162"/>
                    <a:pt x="1113" y="7162"/>
                  </a:cubicBezTo>
                  <a:cubicBezTo>
                    <a:pt x="1089" y="7162"/>
                    <a:pt x="1089" y="7162"/>
                    <a:pt x="1089" y="7138"/>
                  </a:cubicBezTo>
                  <a:close/>
                  <a:moveTo>
                    <a:pt x="1298" y="7138"/>
                  </a:moveTo>
                  <a:cubicBezTo>
                    <a:pt x="1298" y="7138"/>
                    <a:pt x="1298" y="7162"/>
                    <a:pt x="1298" y="7185"/>
                  </a:cubicBezTo>
                  <a:cubicBezTo>
                    <a:pt x="1275" y="7162"/>
                    <a:pt x="1275" y="7162"/>
                    <a:pt x="1275" y="7138"/>
                  </a:cubicBezTo>
                  <a:close/>
                  <a:moveTo>
                    <a:pt x="4728" y="7162"/>
                  </a:moveTo>
                  <a:lnTo>
                    <a:pt x="4751" y="7185"/>
                  </a:lnTo>
                  <a:lnTo>
                    <a:pt x="4728" y="7185"/>
                  </a:lnTo>
                  <a:cubicBezTo>
                    <a:pt x="4728" y="7162"/>
                    <a:pt x="4728" y="7162"/>
                    <a:pt x="4728" y="7162"/>
                  </a:cubicBezTo>
                  <a:close/>
                  <a:moveTo>
                    <a:pt x="11843" y="7162"/>
                  </a:moveTo>
                  <a:lnTo>
                    <a:pt x="11866" y="7185"/>
                  </a:lnTo>
                  <a:lnTo>
                    <a:pt x="11843" y="7185"/>
                  </a:lnTo>
                  <a:cubicBezTo>
                    <a:pt x="11843" y="7162"/>
                    <a:pt x="11843" y="7162"/>
                    <a:pt x="11843" y="7162"/>
                  </a:cubicBezTo>
                  <a:close/>
                  <a:moveTo>
                    <a:pt x="1460" y="7185"/>
                  </a:moveTo>
                  <a:lnTo>
                    <a:pt x="1460" y="7208"/>
                  </a:lnTo>
                  <a:lnTo>
                    <a:pt x="1437" y="7208"/>
                  </a:lnTo>
                  <a:cubicBezTo>
                    <a:pt x="1437" y="7208"/>
                    <a:pt x="1460" y="7185"/>
                    <a:pt x="1460" y="7185"/>
                  </a:cubicBezTo>
                  <a:close/>
                  <a:moveTo>
                    <a:pt x="1530" y="7185"/>
                  </a:moveTo>
                  <a:cubicBezTo>
                    <a:pt x="1530" y="7185"/>
                    <a:pt x="1530" y="7208"/>
                    <a:pt x="1530" y="7208"/>
                  </a:cubicBezTo>
                  <a:cubicBezTo>
                    <a:pt x="1507" y="7208"/>
                    <a:pt x="1530" y="7185"/>
                    <a:pt x="1530" y="7185"/>
                  </a:cubicBezTo>
                  <a:close/>
                  <a:moveTo>
                    <a:pt x="11796" y="7185"/>
                  </a:moveTo>
                  <a:cubicBezTo>
                    <a:pt x="11796" y="7185"/>
                    <a:pt x="11796" y="7208"/>
                    <a:pt x="11820" y="7208"/>
                  </a:cubicBezTo>
                  <a:lnTo>
                    <a:pt x="11796" y="7208"/>
                  </a:lnTo>
                  <a:cubicBezTo>
                    <a:pt x="11773" y="7208"/>
                    <a:pt x="11796" y="7185"/>
                    <a:pt x="11796" y="7185"/>
                  </a:cubicBezTo>
                  <a:close/>
                  <a:moveTo>
                    <a:pt x="14183" y="7162"/>
                  </a:moveTo>
                  <a:cubicBezTo>
                    <a:pt x="14183" y="7185"/>
                    <a:pt x="14183" y="7185"/>
                    <a:pt x="14183" y="7208"/>
                  </a:cubicBezTo>
                  <a:cubicBezTo>
                    <a:pt x="14160" y="7185"/>
                    <a:pt x="14160" y="7185"/>
                    <a:pt x="14183" y="7162"/>
                  </a:cubicBezTo>
                  <a:close/>
                  <a:moveTo>
                    <a:pt x="4798" y="7185"/>
                  </a:moveTo>
                  <a:cubicBezTo>
                    <a:pt x="4798" y="7208"/>
                    <a:pt x="4798" y="7208"/>
                    <a:pt x="4798" y="7231"/>
                  </a:cubicBezTo>
                  <a:cubicBezTo>
                    <a:pt x="4774" y="7231"/>
                    <a:pt x="4774" y="7208"/>
                    <a:pt x="4798" y="7185"/>
                  </a:cubicBezTo>
                  <a:close/>
                  <a:moveTo>
                    <a:pt x="13535" y="7208"/>
                  </a:moveTo>
                  <a:cubicBezTo>
                    <a:pt x="13535" y="7208"/>
                    <a:pt x="13535" y="7231"/>
                    <a:pt x="13535" y="7231"/>
                  </a:cubicBezTo>
                  <a:cubicBezTo>
                    <a:pt x="13511" y="7231"/>
                    <a:pt x="13511" y="7231"/>
                    <a:pt x="13535" y="7208"/>
                  </a:cubicBezTo>
                  <a:close/>
                  <a:moveTo>
                    <a:pt x="3430" y="7208"/>
                  </a:moveTo>
                  <a:cubicBezTo>
                    <a:pt x="3453" y="7208"/>
                    <a:pt x="3477" y="7231"/>
                    <a:pt x="3477" y="7254"/>
                  </a:cubicBezTo>
                  <a:cubicBezTo>
                    <a:pt x="3470" y="7261"/>
                    <a:pt x="3463" y="7264"/>
                    <a:pt x="3457" y="7264"/>
                  </a:cubicBezTo>
                  <a:cubicBezTo>
                    <a:pt x="3442" y="7264"/>
                    <a:pt x="3430" y="7247"/>
                    <a:pt x="3430" y="7231"/>
                  </a:cubicBezTo>
                  <a:cubicBezTo>
                    <a:pt x="3407" y="7231"/>
                    <a:pt x="3407" y="7208"/>
                    <a:pt x="3430" y="7208"/>
                  </a:cubicBezTo>
                  <a:close/>
                  <a:moveTo>
                    <a:pt x="13743" y="7185"/>
                  </a:moveTo>
                  <a:cubicBezTo>
                    <a:pt x="13813" y="7185"/>
                    <a:pt x="13813" y="7208"/>
                    <a:pt x="13836" y="7277"/>
                  </a:cubicBezTo>
                  <a:cubicBezTo>
                    <a:pt x="13789" y="7231"/>
                    <a:pt x="13789" y="7231"/>
                    <a:pt x="13743" y="7185"/>
                  </a:cubicBezTo>
                  <a:close/>
                  <a:moveTo>
                    <a:pt x="11727" y="7231"/>
                  </a:moveTo>
                  <a:cubicBezTo>
                    <a:pt x="11750" y="7254"/>
                    <a:pt x="11750" y="7254"/>
                    <a:pt x="11750" y="7277"/>
                  </a:cubicBezTo>
                  <a:cubicBezTo>
                    <a:pt x="11750" y="7277"/>
                    <a:pt x="11750" y="7288"/>
                    <a:pt x="11743" y="7288"/>
                  </a:cubicBezTo>
                  <a:cubicBezTo>
                    <a:pt x="11740" y="7288"/>
                    <a:pt x="11735" y="7285"/>
                    <a:pt x="11727" y="7277"/>
                  </a:cubicBezTo>
                  <a:cubicBezTo>
                    <a:pt x="11727" y="7277"/>
                    <a:pt x="11704" y="7277"/>
                    <a:pt x="11704" y="7254"/>
                  </a:cubicBezTo>
                  <a:cubicBezTo>
                    <a:pt x="11727" y="7254"/>
                    <a:pt x="11727" y="7231"/>
                    <a:pt x="11727" y="7231"/>
                  </a:cubicBezTo>
                  <a:close/>
                  <a:moveTo>
                    <a:pt x="311" y="7245"/>
                  </a:moveTo>
                  <a:cubicBezTo>
                    <a:pt x="335" y="7245"/>
                    <a:pt x="348" y="7267"/>
                    <a:pt x="348" y="7301"/>
                  </a:cubicBezTo>
                  <a:cubicBezTo>
                    <a:pt x="325" y="7301"/>
                    <a:pt x="302" y="7277"/>
                    <a:pt x="278" y="7254"/>
                  </a:cubicBezTo>
                  <a:cubicBezTo>
                    <a:pt x="291" y="7248"/>
                    <a:pt x="302" y="7245"/>
                    <a:pt x="311" y="7245"/>
                  </a:cubicBezTo>
                  <a:close/>
                  <a:moveTo>
                    <a:pt x="414" y="7237"/>
                  </a:moveTo>
                  <a:cubicBezTo>
                    <a:pt x="423" y="7237"/>
                    <a:pt x="429" y="7243"/>
                    <a:pt x="441" y="7254"/>
                  </a:cubicBezTo>
                  <a:lnTo>
                    <a:pt x="464" y="7254"/>
                  </a:lnTo>
                  <a:cubicBezTo>
                    <a:pt x="487" y="7254"/>
                    <a:pt x="510" y="7254"/>
                    <a:pt x="510" y="7301"/>
                  </a:cubicBezTo>
                  <a:lnTo>
                    <a:pt x="464" y="7301"/>
                  </a:lnTo>
                  <a:cubicBezTo>
                    <a:pt x="464" y="7301"/>
                    <a:pt x="441" y="7277"/>
                    <a:pt x="441" y="7254"/>
                  </a:cubicBezTo>
                  <a:lnTo>
                    <a:pt x="371" y="7254"/>
                  </a:lnTo>
                  <a:cubicBezTo>
                    <a:pt x="394" y="7243"/>
                    <a:pt x="406" y="7237"/>
                    <a:pt x="414" y="7237"/>
                  </a:cubicBezTo>
                  <a:close/>
                  <a:moveTo>
                    <a:pt x="1092" y="7283"/>
                  </a:moveTo>
                  <a:cubicBezTo>
                    <a:pt x="1101" y="7283"/>
                    <a:pt x="1113" y="7289"/>
                    <a:pt x="1136" y="7301"/>
                  </a:cubicBezTo>
                  <a:cubicBezTo>
                    <a:pt x="1113" y="7324"/>
                    <a:pt x="1089" y="7324"/>
                    <a:pt x="1066" y="7324"/>
                  </a:cubicBezTo>
                  <a:cubicBezTo>
                    <a:pt x="1043" y="7324"/>
                    <a:pt x="1043" y="7324"/>
                    <a:pt x="1066" y="7301"/>
                  </a:cubicBezTo>
                  <a:cubicBezTo>
                    <a:pt x="1078" y="7289"/>
                    <a:pt x="1084" y="7283"/>
                    <a:pt x="1092" y="7283"/>
                  </a:cubicBezTo>
                  <a:close/>
                  <a:moveTo>
                    <a:pt x="13929" y="7324"/>
                  </a:moveTo>
                  <a:cubicBezTo>
                    <a:pt x="13929" y="7335"/>
                    <a:pt x="13923" y="7341"/>
                    <a:pt x="13917" y="7341"/>
                  </a:cubicBezTo>
                  <a:cubicBezTo>
                    <a:pt x="13911" y="7341"/>
                    <a:pt x="13905" y="7335"/>
                    <a:pt x="13905" y="7324"/>
                  </a:cubicBezTo>
                  <a:close/>
                  <a:moveTo>
                    <a:pt x="4566" y="7301"/>
                  </a:moveTo>
                  <a:cubicBezTo>
                    <a:pt x="4566" y="7324"/>
                    <a:pt x="4543" y="7324"/>
                    <a:pt x="4543" y="7324"/>
                  </a:cubicBezTo>
                  <a:cubicBezTo>
                    <a:pt x="4543" y="7347"/>
                    <a:pt x="4543" y="7370"/>
                    <a:pt x="4543" y="7393"/>
                  </a:cubicBezTo>
                  <a:cubicBezTo>
                    <a:pt x="4519" y="7393"/>
                    <a:pt x="4519" y="7393"/>
                    <a:pt x="4496" y="7370"/>
                  </a:cubicBezTo>
                  <a:cubicBezTo>
                    <a:pt x="4496" y="7370"/>
                    <a:pt x="4496" y="7347"/>
                    <a:pt x="4496" y="7324"/>
                  </a:cubicBezTo>
                  <a:lnTo>
                    <a:pt x="4543" y="7324"/>
                  </a:lnTo>
                  <a:cubicBezTo>
                    <a:pt x="4543" y="7301"/>
                    <a:pt x="4543" y="7301"/>
                    <a:pt x="4566" y="7301"/>
                  </a:cubicBezTo>
                  <a:close/>
                  <a:moveTo>
                    <a:pt x="13952" y="7370"/>
                  </a:moveTo>
                  <a:lnTo>
                    <a:pt x="13952" y="7393"/>
                  </a:lnTo>
                  <a:cubicBezTo>
                    <a:pt x="13952" y="7393"/>
                    <a:pt x="13929" y="7393"/>
                    <a:pt x="13929" y="7370"/>
                  </a:cubicBezTo>
                  <a:close/>
                  <a:moveTo>
                    <a:pt x="835" y="7324"/>
                  </a:moveTo>
                  <a:cubicBezTo>
                    <a:pt x="904" y="7324"/>
                    <a:pt x="927" y="7370"/>
                    <a:pt x="904" y="7416"/>
                  </a:cubicBezTo>
                  <a:cubicBezTo>
                    <a:pt x="904" y="7370"/>
                    <a:pt x="881" y="7347"/>
                    <a:pt x="835" y="7324"/>
                  </a:cubicBezTo>
                  <a:close/>
                  <a:moveTo>
                    <a:pt x="820" y="7399"/>
                  </a:moveTo>
                  <a:cubicBezTo>
                    <a:pt x="829" y="7399"/>
                    <a:pt x="835" y="7405"/>
                    <a:pt x="835" y="7416"/>
                  </a:cubicBezTo>
                  <a:cubicBezTo>
                    <a:pt x="858" y="7416"/>
                    <a:pt x="858" y="7416"/>
                    <a:pt x="858" y="7440"/>
                  </a:cubicBezTo>
                  <a:cubicBezTo>
                    <a:pt x="835" y="7440"/>
                    <a:pt x="835" y="7416"/>
                    <a:pt x="835" y="7416"/>
                  </a:cubicBezTo>
                  <a:lnTo>
                    <a:pt x="788" y="7416"/>
                  </a:lnTo>
                  <a:cubicBezTo>
                    <a:pt x="800" y="7405"/>
                    <a:pt x="811" y="7399"/>
                    <a:pt x="820" y="7399"/>
                  </a:cubicBezTo>
                  <a:close/>
                  <a:moveTo>
                    <a:pt x="13905" y="7416"/>
                  </a:moveTo>
                  <a:lnTo>
                    <a:pt x="13905" y="7440"/>
                  </a:lnTo>
                  <a:lnTo>
                    <a:pt x="13882" y="7440"/>
                  </a:lnTo>
                  <a:cubicBezTo>
                    <a:pt x="13882" y="7440"/>
                    <a:pt x="13882" y="7416"/>
                    <a:pt x="13905" y="7416"/>
                  </a:cubicBezTo>
                  <a:close/>
                  <a:moveTo>
                    <a:pt x="1210" y="7431"/>
                  </a:moveTo>
                  <a:cubicBezTo>
                    <a:pt x="1229" y="7431"/>
                    <a:pt x="1229" y="7452"/>
                    <a:pt x="1229" y="7486"/>
                  </a:cubicBezTo>
                  <a:cubicBezTo>
                    <a:pt x="1205" y="7463"/>
                    <a:pt x="1182" y="7440"/>
                    <a:pt x="1182" y="7440"/>
                  </a:cubicBezTo>
                  <a:cubicBezTo>
                    <a:pt x="1195" y="7433"/>
                    <a:pt x="1204" y="7431"/>
                    <a:pt x="1210" y="7431"/>
                  </a:cubicBezTo>
                  <a:close/>
                  <a:moveTo>
                    <a:pt x="13627" y="7486"/>
                  </a:moveTo>
                  <a:cubicBezTo>
                    <a:pt x="13620" y="7494"/>
                    <a:pt x="13614" y="7496"/>
                    <a:pt x="13611" y="7496"/>
                  </a:cubicBezTo>
                  <a:cubicBezTo>
                    <a:pt x="13604" y="7496"/>
                    <a:pt x="13604" y="7486"/>
                    <a:pt x="13604" y="7486"/>
                  </a:cubicBezTo>
                  <a:close/>
                  <a:moveTo>
                    <a:pt x="4496" y="7509"/>
                  </a:moveTo>
                  <a:cubicBezTo>
                    <a:pt x="4485" y="7521"/>
                    <a:pt x="4479" y="7527"/>
                    <a:pt x="4476" y="7527"/>
                  </a:cubicBezTo>
                  <a:cubicBezTo>
                    <a:pt x="4473" y="7527"/>
                    <a:pt x="4473" y="7521"/>
                    <a:pt x="4473" y="7509"/>
                  </a:cubicBezTo>
                  <a:close/>
                  <a:moveTo>
                    <a:pt x="911" y="7500"/>
                  </a:moveTo>
                  <a:cubicBezTo>
                    <a:pt x="927" y="7500"/>
                    <a:pt x="927" y="7516"/>
                    <a:pt x="927" y="7532"/>
                  </a:cubicBezTo>
                  <a:cubicBezTo>
                    <a:pt x="904" y="7532"/>
                    <a:pt x="881" y="7532"/>
                    <a:pt x="881" y="7509"/>
                  </a:cubicBezTo>
                  <a:cubicBezTo>
                    <a:pt x="894" y="7502"/>
                    <a:pt x="904" y="7500"/>
                    <a:pt x="911" y="7500"/>
                  </a:cubicBezTo>
                  <a:close/>
                  <a:moveTo>
                    <a:pt x="626" y="7486"/>
                  </a:moveTo>
                  <a:cubicBezTo>
                    <a:pt x="649" y="7486"/>
                    <a:pt x="672" y="7509"/>
                    <a:pt x="649" y="7555"/>
                  </a:cubicBezTo>
                  <a:cubicBezTo>
                    <a:pt x="580" y="7555"/>
                    <a:pt x="626" y="7509"/>
                    <a:pt x="626" y="7486"/>
                  </a:cubicBezTo>
                  <a:close/>
                  <a:moveTo>
                    <a:pt x="1483" y="7532"/>
                  </a:moveTo>
                  <a:cubicBezTo>
                    <a:pt x="1483" y="7532"/>
                    <a:pt x="1483" y="7555"/>
                    <a:pt x="1483" y="7555"/>
                  </a:cubicBezTo>
                  <a:cubicBezTo>
                    <a:pt x="1483" y="7555"/>
                    <a:pt x="1460" y="7532"/>
                    <a:pt x="1460" y="7532"/>
                  </a:cubicBezTo>
                  <a:close/>
                  <a:moveTo>
                    <a:pt x="4288" y="7532"/>
                  </a:moveTo>
                  <a:cubicBezTo>
                    <a:pt x="4288" y="7532"/>
                    <a:pt x="4264" y="7555"/>
                    <a:pt x="4264" y="7555"/>
                  </a:cubicBezTo>
                  <a:cubicBezTo>
                    <a:pt x="4264" y="7532"/>
                    <a:pt x="4264" y="7532"/>
                    <a:pt x="4264" y="7532"/>
                  </a:cubicBezTo>
                  <a:close/>
                  <a:moveTo>
                    <a:pt x="765" y="7555"/>
                  </a:moveTo>
                  <a:lnTo>
                    <a:pt x="765" y="7579"/>
                  </a:lnTo>
                  <a:cubicBezTo>
                    <a:pt x="742" y="7579"/>
                    <a:pt x="742" y="7555"/>
                    <a:pt x="742" y="7555"/>
                  </a:cubicBezTo>
                  <a:close/>
                  <a:moveTo>
                    <a:pt x="3384" y="7555"/>
                  </a:moveTo>
                  <a:cubicBezTo>
                    <a:pt x="3384" y="7555"/>
                    <a:pt x="3361" y="7579"/>
                    <a:pt x="3361" y="7579"/>
                  </a:cubicBezTo>
                  <a:cubicBezTo>
                    <a:pt x="3361" y="7579"/>
                    <a:pt x="3361" y="7555"/>
                    <a:pt x="3361" y="7555"/>
                  </a:cubicBezTo>
                  <a:close/>
                  <a:moveTo>
                    <a:pt x="4380" y="7555"/>
                  </a:moveTo>
                  <a:lnTo>
                    <a:pt x="4380" y="7579"/>
                  </a:lnTo>
                  <a:cubicBezTo>
                    <a:pt x="4380" y="7579"/>
                    <a:pt x="4357" y="7555"/>
                    <a:pt x="4357" y="7555"/>
                  </a:cubicBezTo>
                  <a:close/>
                  <a:moveTo>
                    <a:pt x="4519" y="7555"/>
                  </a:moveTo>
                  <a:lnTo>
                    <a:pt x="4496" y="7579"/>
                  </a:lnTo>
                  <a:cubicBezTo>
                    <a:pt x="4496" y="7579"/>
                    <a:pt x="4496" y="7555"/>
                    <a:pt x="4496" y="7555"/>
                  </a:cubicBezTo>
                  <a:close/>
                  <a:moveTo>
                    <a:pt x="13743" y="7555"/>
                  </a:moveTo>
                  <a:cubicBezTo>
                    <a:pt x="13766" y="7555"/>
                    <a:pt x="13766" y="7555"/>
                    <a:pt x="13766" y="7579"/>
                  </a:cubicBezTo>
                  <a:cubicBezTo>
                    <a:pt x="13766" y="7579"/>
                    <a:pt x="13766" y="7555"/>
                    <a:pt x="13743" y="7555"/>
                  </a:cubicBezTo>
                  <a:close/>
                  <a:moveTo>
                    <a:pt x="1113" y="7555"/>
                  </a:moveTo>
                  <a:lnTo>
                    <a:pt x="1113" y="7555"/>
                  </a:lnTo>
                  <a:cubicBezTo>
                    <a:pt x="1136" y="7579"/>
                    <a:pt x="1136" y="7602"/>
                    <a:pt x="1089" y="7602"/>
                  </a:cubicBezTo>
                  <a:cubicBezTo>
                    <a:pt x="1089" y="7579"/>
                    <a:pt x="1113" y="7555"/>
                    <a:pt x="1113" y="7555"/>
                  </a:cubicBezTo>
                  <a:close/>
                  <a:moveTo>
                    <a:pt x="649" y="7602"/>
                  </a:moveTo>
                  <a:cubicBezTo>
                    <a:pt x="672" y="7625"/>
                    <a:pt x="672" y="7625"/>
                    <a:pt x="649" y="7648"/>
                  </a:cubicBezTo>
                  <a:cubicBezTo>
                    <a:pt x="626" y="7625"/>
                    <a:pt x="626" y="7625"/>
                    <a:pt x="649" y="7602"/>
                  </a:cubicBezTo>
                  <a:close/>
                  <a:moveTo>
                    <a:pt x="904" y="7625"/>
                  </a:moveTo>
                  <a:cubicBezTo>
                    <a:pt x="927" y="7648"/>
                    <a:pt x="904" y="7648"/>
                    <a:pt x="904" y="7648"/>
                  </a:cubicBezTo>
                  <a:cubicBezTo>
                    <a:pt x="904" y="7648"/>
                    <a:pt x="904" y="7625"/>
                    <a:pt x="904" y="7625"/>
                  </a:cubicBezTo>
                  <a:close/>
                  <a:moveTo>
                    <a:pt x="1252" y="7532"/>
                  </a:moveTo>
                  <a:cubicBezTo>
                    <a:pt x="1275" y="7555"/>
                    <a:pt x="1252" y="7579"/>
                    <a:pt x="1252" y="7602"/>
                  </a:cubicBezTo>
                  <a:cubicBezTo>
                    <a:pt x="1275" y="7602"/>
                    <a:pt x="1275" y="7579"/>
                    <a:pt x="1298" y="7579"/>
                  </a:cubicBezTo>
                  <a:cubicBezTo>
                    <a:pt x="1298" y="7602"/>
                    <a:pt x="1321" y="7625"/>
                    <a:pt x="1321" y="7648"/>
                  </a:cubicBezTo>
                  <a:lnTo>
                    <a:pt x="1298" y="7648"/>
                  </a:lnTo>
                  <a:cubicBezTo>
                    <a:pt x="1275" y="7625"/>
                    <a:pt x="1252" y="7625"/>
                    <a:pt x="1252" y="7602"/>
                  </a:cubicBezTo>
                  <a:cubicBezTo>
                    <a:pt x="1205" y="7579"/>
                    <a:pt x="1229" y="7555"/>
                    <a:pt x="1252" y="7532"/>
                  </a:cubicBezTo>
                  <a:close/>
                  <a:moveTo>
                    <a:pt x="1337" y="7529"/>
                  </a:moveTo>
                  <a:cubicBezTo>
                    <a:pt x="1349" y="7529"/>
                    <a:pt x="1354" y="7542"/>
                    <a:pt x="1368" y="7555"/>
                  </a:cubicBezTo>
                  <a:cubicBezTo>
                    <a:pt x="1391" y="7555"/>
                    <a:pt x="1414" y="7602"/>
                    <a:pt x="1437" y="7602"/>
                  </a:cubicBezTo>
                  <a:cubicBezTo>
                    <a:pt x="1460" y="7602"/>
                    <a:pt x="1460" y="7579"/>
                    <a:pt x="1483" y="7579"/>
                  </a:cubicBezTo>
                  <a:cubicBezTo>
                    <a:pt x="1483" y="7625"/>
                    <a:pt x="1460" y="7648"/>
                    <a:pt x="1414" y="7648"/>
                  </a:cubicBezTo>
                  <a:cubicBezTo>
                    <a:pt x="1391" y="7648"/>
                    <a:pt x="1368" y="7625"/>
                    <a:pt x="1368" y="7579"/>
                  </a:cubicBezTo>
                  <a:cubicBezTo>
                    <a:pt x="1368" y="7579"/>
                    <a:pt x="1368" y="7555"/>
                    <a:pt x="1368" y="7555"/>
                  </a:cubicBezTo>
                  <a:lnTo>
                    <a:pt x="1298" y="7555"/>
                  </a:lnTo>
                  <a:cubicBezTo>
                    <a:pt x="1318" y="7536"/>
                    <a:pt x="1329" y="7529"/>
                    <a:pt x="1337" y="7529"/>
                  </a:cubicBezTo>
                  <a:close/>
                  <a:moveTo>
                    <a:pt x="4473" y="7602"/>
                  </a:moveTo>
                  <a:cubicBezTo>
                    <a:pt x="4496" y="7625"/>
                    <a:pt x="4496" y="7625"/>
                    <a:pt x="4473" y="7648"/>
                  </a:cubicBezTo>
                  <a:cubicBezTo>
                    <a:pt x="4473" y="7625"/>
                    <a:pt x="4473" y="7625"/>
                    <a:pt x="4473" y="7602"/>
                  </a:cubicBezTo>
                  <a:close/>
                  <a:moveTo>
                    <a:pt x="742" y="7648"/>
                  </a:moveTo>
                  <a:cubicBezTo>
                    <a:pt x="742" y="7648"/>
                    <a:pt x="765" y="7671"/>
                    <a:pt x="765" y="7671"/>
                  </a:cubicBezTo>
                  <a:lnTo>
                    <a:pt x="719" y="7671"/>
                  </a:lnTo>
                  <a:cubicBezTo>
                    <a:pt x="719" y="7648"/>
                    <a:pt x="742" y="7648"/>
                    <a:pt x="742" y="7648"/>
                  </a:cubicBezTo>
                  <a:close/>
                  <a:moveTo>
                    <a:pt x="603" y="7671"/>
                  </a:moveTo>
                  <a:cubicBezTo>
                    <a:pt x="603" y="7671"/>
                    <a:pt x="603" y="7695"/>
                    <a:pt x="603" y="7695"/>
                  </a:cubicBezTo>
                  <a:lnTo>
                    <a:pt x="580" y="7695"/>
                  </a:lnTo>
                  <a:cubicBezTo>
                    <a:pt x="580" y="7695"/>
                    <a:pt x="603" y="7671"/>
                    <a:pt x="603" y="7671"/>
                  </a:cubicBezTo>
                  <a:close/>
                  <a:moveTo>
                    <a:pt x="4427" y="7509"/>
                  </a:moveTo>
                  <a:cubicBezTo>
                    <a:pt x="4427" y="7555"/>
                    <a:pt x="4473" y="7602"/>
                    <a:pt x="4427" y="7625"/>
                  </a:cubicBezTo>
                  <a:cubicBezTo>
                    <a:pt x="4427" y="7671"/>
                    <a:pt x="4404" y="7671"/>
                    <a:pt x="4380" y="7695"/>
                  </a:cubicBezTo>
                  <a:cubicBezTo>
                    <a:pt x="4357" y="7648"/>
                    <a:pt x="4380" y="7625"/>
                    <a:pt x="4427" y="7625"/>
                  </a:cubicBezTo>
                  <a:cubicBezTo>
                    <a:pt x="4427" y="7602"/>
                    <a:pt x="4404" y="7555"/>
                    <a:pt x="4427" y="7509"/>
                  </a:cubicBezTo>
                  <a:close/>
                  <a:moveTo>
                    <a:pt x="3213" y="7677"/>
                  </a:moveTo>
                  <a:cubicBezTo>
                    <a:pt x="3222" y="7677"/>
                    <a:pt x="3233" y="7683"/>
                    <a:pt x="3245" y="7695"/>
                  </a:cubicBezTo>
                  <a:cubicBezTo>
                    <a:pt x="3245" y="7702"/>
                    <a:pt x="3242" y="7705"/>
                    <a:pt x="3238" y="7705"/>
                  </a:cubicBezTo>
                  <a:cubicBezTo>
                    <a:pt x="3229" y="7705"/>
                    <a:pt x="3214" y="7695"/>
                    <a:pt x="3198" y="7695"/>
                  </a:cubicBezTo>
                  <a:cubicBezTo>
                    <a:pt x="3198" y="7683"/>
                    <a:pt x="3204" y="7677"/>
                    <a:pt x="3213" y="7677"/>
                  </a:cubicBezTo>
                  <a:close/>
                  <a:moveTo>
                    <a:pt x="797" y="7700"/>
                  </a:moveTo>
                  <a:cubicBezTo>
                    <a:pt x="806" y="7700"/>
                    <a:pt x="811" y="7706"/>
                    <a:pt x="811" y="7718"/>
                  </a:cubicBezTo>
                  <a:lnTo>
                    <a:pt x="765" y="7718"/>
                  </a:lnTo>
                  <a:cubicBezTo>
                    <a:pt x="777" y="7706"/>
                    <a:pt x="788" y="7700"/>
                    <a:pt x="797" y="7700"/>
                  </a:cubicBezTo>
                  <a:close/>
                  <a:moveTo>
                    <a:pt x="897" y="7662"/>
                  </a:moveTo>
                  <a:cubicBezTo>
                    <a:pt x="896" y="7680"/>
                    <a:pt x="923" y="7699"/>
                    <a:pt x="904" y="7718"/>
                  </a:cubicBezTo>
                  <a:cubicBezTo>
                    <a:pt x="883" y="7697"/>
                    <a:pt x="881" y="7695"/>
                    <a:pt x="897" y="7662"/>
                  </a:cubicBezTo>
                  <a:close/>
                  <a:moveTo>
                    <a:pt x="3198" y="7695"/>
                  </a:moveTo>
                  <a:cubicBezTo>
                    <a:pt x="3198" y="7718"/>
                    <a:pt x="3198" y="7718"/>
                    <a:pt x="3175" y="7718"/>
                  </a:cubicBezTo>
                  <a:cubicBezTo>
                    <a:pt x="3175" y="7718"/>
                    <a:pt x="3198" y="7718"/>
                    <a:pt x="3198" y="7695"/>
                  </a:cubicBezTo>
                  <a:close/>
                  <a:moveTo>
                    <a:pt x="1205" y="7695"/>
                  </a:moveTo>
                  <a:cubicBezTo>
                    <a:pt x="1194" y="7718"/>
                    <a:pt x="1182" y="7729"/>
                    <a:pt x="1173" y="7729"/>
                  </a:cubicBezTo>
                  <a:cubicBezTo>
                    <a:pt x="1165" y="7729"/>
                    <a:pt x="1159" y="7718"/>
                    <a:pt x="1159" y="7695"/>
                  </a:cubicBezTo>
                  <a:close/>
                  <a:moveTo>
                    <a:pt x="4496" y="7718"/>
                  </a:moveTo>
                  <a:cubicBezTo>
                    <a:pt x="4485" y="7729"/>
                    <a:pt x="4479" y="7735"/>
                    <a:pt x="4476" y="7735"/>
                  </a:cubicBezTo>
                  <a:cubicBezTo>
                    <a:pt x="4473" y="7735"/>
                    <a:pt x="4473" y="7729"/>
                    <a:pt x="4473" y="7718"/>
                  </a:cubicBezTo>
                  <a:close/>
                  <a:moveTo>
                    <a:pt x="811" y="7718"/>
                  </a:moveTo>
                  <a:lnTo>
                    <a:pt x="811" y="7718"/>
                  </a:lnTo>
                  <a:cubicBezTo>
                    <a:pt x="835" y="7741"/>
                    <a:pt x="835" y="7741"/>
                    <a:pt x="835" y="7741"/>
                  </a:cubicBezTo>
                  <a:cubicBezTo>
                    <a:pt x="811" y="7741"/>
                    <a:pt x="811" y="7741"/>
                    <a:pt x="811" y="7718"/>
                  </a:cubicBezTo>
                  <a:close/>
                  <a:moveTo>
                    <a:pt x="1020" y="7602"/>
                  </a:moveTo>
                  <a:cubicBezTo>
                    <a:pt x="1020" y="7625"/>
                    <a:pt x="997" y="7625"/>
                    <a:pt x="997" y="7625"/>
                  </a:cubicBezTo>
                  <a:cubicBezTo>
                    <a:pt x="997" y="7648"/>
                    <a:pt x="997" y="7671"/>
                    <a:pt x="1020" y="7695"/>
                  </a:cubicBezTo>
                  <a:cubicBezTo>
                    <a:pt x="997" y="7695"/>
                    <a:pt x="997" y="7718"/>
                    <a:pt x="974" y="7741"/>
                  </a:cubicBezTo>
                  <a:cubicBezTo>
                    <a:pt x="974" y="7695"/>
                    <a:pt x="950" y="7648"/>
                    <a:pt x="997" y="7625"/>
                  </a:cubicBezTo>
                  <a:cubicBezTo>
                    <a:pt x="997" y="7625"/>
                    <a:pt x="997" y="7602"/>
                    <a:pt x="1020" y="7602"/>
                  </a:cubicBezTo>
                  <a:close/>
                  <a:moveTo>
                    <a:pt x="348" y="7764"/>
                  </a:moveTo>
                  <a:cubicBezTo>
                    <a:pt x="336" y="7776"/>
                    <a:pt x="330" y="7781"/>
                    <a:pt x="325" y="7781"/>
                  </a:cubicBezTo>
                  <a:cubicBezTo>
                    <a:pt x="319" y="7781"/>
                    <a:pt x="313" y="7776"/>
                    <a:pt x="302" y="7764"/>
                  </a:cubicBezTo>
                  <a:close/>
                  <a:moveTo>
                    <a:pt x="719" y="7764"/>
                  </a:moveTo>
                  <a:lnTo>
                    <a:pt x="695" y="7787"/>
                  </a:lnTo>
                  <a:cubicBezTo>
                    <a:pt x="695" y="7764"/>
                    <a:pt x="695" y="7764"/>
                    <a:pt x="695" y="7764"/>
                  </a:cubicBezTo>
                  <a:close/>
                  <a:moveTo>
                    <a:pt x="4496" y="7764"/>
                  </a:moveTo>
                  <a:cubicBezTo>
                    <a:pt x="4496" y="7764"/>
                    <a:pt x="4496" y="7764"/>
                    <a:pt x="4473" y="7787"/>
                  </a:cubicBezTo>
                  <a:cubicBezTo>
                    <a:pt x="4473" y="7787"/>
                    <a:pt x="4473" y="7764"/>
                    <a:pt x="4473" y="7764"/>
                  </a:cubicBezTo>
                  <a:close/>
                  <a:moveTo>
                    <a:pt x="1275" y="7764"/>
                  </a:moveTo>
                  <a:cubicBezTo>
                    <a:pt x="1275" y="7764"/>
                    <a:pt x="1275" y="7764"/>
                    <a:pt x="1275" y="7787"/>
                  </a:cubicBezTo>
                  <a:cubicBezTo>
                    <a:pt x="1275" y="7787"/>
                    <a:pt x="1275" y="7787"/>
                    <a:pt x="1275" y="7810"/>
                  </a:cubicBezTo>
                  <a:cubicBezTo>
                    <a:pt x="1252" y="7787"/>
                    <a:pt x="1252" y="7764"/>
                    <a:pt x="1275" y="7764"/>
                  </a:cubicBezTo>
                  <a:close/>
                  <a:moveTo>
                    <a:pt x="3337" y="7741"/>
                  </a:moveTo>
                  <a:cubicBezTo>
                    <a:pt x="3361" y="7787"/>
                    <a:pt x="3337" y="7787"/>
                    <a:pt x="3291" y="7810"/>
                  </a:cubicBezTo>
                  <a:cubicBezTo>
                    <a:pt x="3291" y="7764"/>
                    <a:pt x="3314" y="7741"/>
                    <a:pt x="3337" y="7741"/>
                  </a:cubicBezTo>
                  <a:close/>
                  <a:moveTo>
                    <a:pt x="626" y="7695"/>
                  </a:moveTo>
                  <a:lnTo>
                    <a:pt x="626" y="7695"/>
                  </a:lnTo>
                  <a:cubicBezTo>
                    <a:pt x="672" y="7741"/>
                    <a:pt x="649" y="7787"/>
                    <a:pt x="672" y="7810"/>
                  </a:cubicBezTo>
                  <a:cubicBezTo>
                    <a:pt x="672" y="7810"/>
                    <a:pt x="695" y="7810"/>
                    <a:pt x="672" y="7834"/>
                  </a:cubicBezTo>
                  <a:cubicBezTo>
                    <a:pt x="672" y="7834"/>
                    <a:pt x="672" y="7810"/>
                    <a:pt x="672" y="7810"/>
                  </a:cubicBezTo>
                  <a:cubicBezTo>
                    <a:pt x="603" y="7787"/>
                    <a:pt x="649" y="7741"/>
                    <a:pt x="626" y="7695"/>
                  </a:cubicBezTo>
                  <a:close/>
                  <a:moveTo>
                    <a:pt x="881" y="7764"/>
                  </a:moveTo>
                  <a:cubicBezTo>
                    <a:pt x="904" y="7764"/>
                    <a:pt x="904" y="7764"/>
                    <a:pt x="904" y="7787"/>
                  </a:cubicBezTo>
                  <a:cubicBezTo>
                    <a:pt x="927" y="7787"/>
                    <a:pt x="927" y="7810"/>
                    <a:pt x="927" y="7834"/>
                  </a:cubicBezTo>
                  <a:cubicBezTo>
                    <a:pt x="881" y="7810"/>
                    <a:pt x="904" y="7787"/>
                    <a:pt x="904" y="7787"/>
                  </a:cubicBezTo>
                  <a:cubicBezTo>
                    <a:pt x="881" y="7787"/>
                    <a:pt x="881" y="7787"/>
                    <a:pt x="881" y="7764"/>
                  </a:cubicBezTo>
                  <a:close/>
                  <a:moveTo>
                    <a:pt x="1043" y="7810"/>
                  </a:moveTo>
                  <a:cubicBezTo>
                    <a:pt x="1043" y="7834"/>
                    <a:pt x="1043" y="7834"/>
                    <a:pt x="1043" y="7834"/>
                  </a:cubicBezTo>
                  <a:cubicBezTo>
                    <a:pt x="1020" y="7834"/>
                    <a:pt x="1020" y="7810"/>
                    <a:pt x="1043" y="7810"/>
                  </a:cubicBezTo>
                  <a:close/>
                  <a:moveTo>
                    <a:pt x="3222" y="7834"/>
                  </a:moveTo>
                  <a:cubicBezTo>
                    <a:pt x="3222" y="7834"/>
                    <a:pt x="3222" y="7834"/>
                    <a:pt x="3222" y="7857"/>
                  </a:cubicBezTo>
                  <a:cubicBezTo>
                    <a:pt x="3198" y="7857"/>
                    <a:pt x="3198" y="7834"/>
                    <a:pt x="3222" y="7834"/>
                  </a:cubicBezTo>
                  <a:close/>
                  <a:moveTo>
                    <a:pt x="765" y="7880"/>
                  </a:moveTo>
                  <a:cubicBezTo>
                    <a:pt x="765" y="7880"/>
                    <a:pt x="765" y="7903"/>
                    <a:pt x="765" y="7903"/>
                  </a:cubicBezTo>
                  <a:cubicBezTo>
                    <a:pt x="742" y="7903"/>
                    <a:pt x="742" y="7903"/>
                    <a:pt x="765" y="7880"/>
                  </a:cubicBezTo>
                  <a:close/>
                  <a:moveTo>
                    <a:pt x="13349" y="7857"/>
                  </a:moveTo>
                  <a:cubicBezTo>
                    <a:pt x="13372" y="7880"/>
                    <a:pt x="13372" y="7880"/>
                    <a:pt x="13349" y="7903"/>
                  </a:cubicBezTo>
                  <a:cubicBezTo>
                    <a:pt x="13326" y="7903"/>
                    <a:pt x="13326" y="7880"/>
                    <a:pt x="13349" y="7857"/>
                  </a:cubicBezTo>
                  <a:close/>
                  <a:moveTo>
                    <a:pt x="1101" y="7886"/>
                  </a:moveTo>
                  <a:cubicBezTo>
                    <a:pt x="1107" y="7886"/>
                    <a:pt x="1113" y="7892"/>
                    <a:pt x="1113" y="7903"/>
                  </a:cubicBezTo>
                  <a:cubicBezTo>
                    <a:pt x="1113" y="7903"/>
                    <a:pt x="1102" y="7913"/>
                    <a:pt x="1095" y="7913"/>
                  </a:cubicBezTo>
                  <a:cubicBezTo>
                    <a:pt x="1092" y="7913"/>
                    <a:pt x="1089" y="7911"/>
                    <a:pt x="1089" y="7903"/>
                  </a:cubicBezTo>
                  <a:cubicBezTo>
                    <a:pt x="1089" y="7892"/>
                    <a:pt x="1095" y="7886"/>
                    <a:pt x="1101" y="7886"/>
                  </a:cubicBezTo>
                  <a:close/>
                  <a:moveTo>
                    <a:pt x="858" y="7903"/>
                  </a:moveTo>
                  <a:cubicBezTo>
                    <a:pt x="881" y="7903"/>
                    <a:pt x="881" y="7926"/>
                    <a:pt x="858" y="7926"/>
                  </a:cubicBezTo>
                  <a:cubicBezTo>
                    <a:pt x="835" y="7926"/>
                    <a:pt x="835" y="7903"/>
                    <a:pt x="858" y="7903"/>
                  </a:cubicBezTo>
                  <a:close/>
                  <a:moveTo>
                    <a:pt x="950" y="7973"/>
                  </a:moveTo>
                  <a:cubicBezTo>
                    <a:pt x="939" y="7984"/>
                    <a:pt x="933" y="7990"/>
                    <a:pt x="930" y="7990"/>
                  </a:cubicBezTo>
                  <a:cubicBezTo>
                    <a:pt x="927" y="7990"/>
                    <a:pt x="927" y="7984"/>
                    <a:pt x="927" y="7973"/>
                  </a:cubicBezTo>
                  <a:close/>
                  <a:moveTo>
                    <a:pt x="719" y="7996"/>
                  </a:moveTo>
                  <a:lnTo>
                    <a:pt x="695" y="8019"/>
                  </a:lnTo>
                  <a:cubicBezTo>
                    <a:pt x="695" y="7996"/>
                    <a:pt x="695" y="7996"/>
                    <a:pt x="695" y="7996"/>
                  </a:cubicBezTo>
                  <a:close/>
                  <a:moveTo>
                    <a:pt x="3384" y="7996"/>
                  </a:moveTo>
                  <a:cubicBezTo>
                    <a:pt x="3384" y="7996"/>
                    <a:pt x="3361" y="8019"/>
                    <a:pt x="3361" y="8019"/>
                  </a:cubicBezTo>
                  <a:cubicBezTo>
                    <a:pt x="3361" y="8019"/>
                    <a:pt x="3361" y="7996"/>
                    <a:pt x="3361" y="7996"/>
                  </a:cubicBezTo>
                  <a:close/>
                  <a:moveTo>
                    <a:pt x="13365" y="7981"/>
                  </a:moveTo>
                  <a:cubicBezTo>
                    <a:pt x="13376" y="7981"/>
                    <a:pt x="13386" y="7986"/>
                    <a:pt x="13396" y="7996"/>
                  </a:cubicBezTo>
                  <a:cubicBezTo>
                    <a:pt x="13384" y="8019"/>
                    <a:pt x="13378" y="8025"/>
                    <a:pt x="13372" y="8025"/>
                  </a:cubicBezTo>
                  <a:cubicBezTo>
                    <a:pt x="13367" y="8025"/>
                    <a:pt x="13361" y="8019"/>
                    <a:pt x="13349" y="8019"/>
                  </a:cubicBezTo>
                  <a:cubicBezTo>
                    <a:pt x="13349" y="8019"/>
                    <a:pt x="13339" y="8029"/>
                    <a:pt x="13325" y="8029"/>
                  </a:cubicBezTo>
                  <a:cubicBezTo>
                    <a:pt x="13318" y="8029"/>
                    <a:pt x="13311" y="8027"/>
                    <a:pt x="13303" y="8019"/>
                  </a:cubicBezTo>
                  <a:cubicBezTo>
                    <a:pt x="13330" y="7992"/>
                    <a:pt x="13349" y="7981"/>
                    <a:pt x="13365" y="7981"/>
                  </a:cubicBezTo>
                  <a:close/>
                  <a:moveTo>
                    <a:pt x="997" y="7973"/>
                  </a:moveTo>
                  <a:cubicBezTo>
                    <a:pt x="997" y="7973"/>
                    <a:pt x="1020" y="7996"/>
                    <a:pt x="1020" y="8019"/>
                  </a:cubicBezTo>
                  <a:cubicBezTo>
                    <a:pt x="1020" y="8042"/>
                    <a:pt x="997" y="8042"/>
                    <a:pt x="997" y="8042"/>
                  </a:cubicBezTo>
                  <a:cubicBezTo>
                    <a:pt x="974" y="8019"/>
                    <a:pt x="974" y="7996"/>
                    <a:pt x="997" y="7973"/>
                  </a:cubicBezTo>
                  <a:close/>
                  <a:moveTo>
                    <a:pt x="1223" y="7962"/>
                  </a:moveTo>
                  <a:cubicBezTo>
                    <a:pt x="1231" y="7962"/>
                    <a:pt x="1236" y="7973"/>
                    <a:pt x="1252" y="7973"/>
                  </a:cubicBezTo>
                  <a:cubicBezTo>
                    <a:pt x="1252" y="7996"/>
                    <a:pt x="1275" y="8019"/>
                    <a:pt x="1252" y="8042"/>
                  </a:cubicBezTo>
                  <a:cubicBezTo>
                    <a:pt x="1229" y="8019"/>
                    <a:pt x="1205" y="8019"/>
                    <a:pt x="1205" y="7973"/>
                  </a:cubicBezTo>
                  <a:cubicBezTo>
                    <a:pt x="1213" y="7965"/>
                    <a:pt x="1218" y="7962"/>
                    <a:pt x="1223" y="7962"/>
                  </a:cubicBezTo>
                  <a:close/>
                  <a:moveTo>
                    <a:pt x="997" y="8065"/>
                  </a:moveTo>
                  <a:cubicBezTo>
                    <a:pt x="997" y="8089"/>
                    <a:pt x="997" y="8089"/>
                    <a:pt x="997" y="8089"/>
                  </a:cubicBezTo>
                  <a:lnTo>
                    <a:pt x="974" y="8089"/>
                  </a:lnTo>
                  <a:cubicBezTo>
                    <a:pt x="974" y="8089"/>
                    <a:pt x="974" y="8065"/>
                    <a:pt x="974" y="8065"/>
                  </a:cubicBezTo>
                  <a:close/>
                  <a:moveTo>
                    <a:pt x="3222" y="8065"/>
                  </a:moveTo>
                  <a:lnTo>
                    <a:pt x="3222" y="8089"/>
                  </a:lnTo>
                  <a:lnTo>
                    <a:pt x="3198" y="8089"/>
                  </a:lnTo>
                  <a:cubicBezTo>
                    <a:pt x="3198" y="8089"/>
                    <a:pt x="3198" y="8065"/>
                    <a:pt x="3222" y="8065"/>
                  </a:cubicBezTo>
                  <a:close/>
                  <a:moveTo>
                    <a:pt x="3384" y="8065"/>
                  </a:moveTo>
                  <a:cubicBezTo>
                    <a:pt x="3384" y="8065"/>
                    <a:pt x="3407" y="8065"/>
                    <a:pt x="3407" y="8089"/>
                  </a:cubicBezTo>
                  <a:lnTo>
                    <a:pt x="3384" y="8089"/>
                  </a:lnTo>
                  <a:cubicBezTo>
                    <a:pt x="3384" y="8065"/>
                    <a:pt x="3384" y="8065"/>
                    <a:pt x="3384" y="8065"/>
                  </a:cubicBezTo>
                  <a:close/>
                  <a:moveTo>
                    <a:pt x="13256" y="8089"/>
                  </a:moveTo>
                  <a:lnTo>
                    <a:pt x="13256" y="8112"/>
                  </a:lnTo>
                  <a:lnTo>
                    <a:pt x="13233" y="8112"/>
                  </a:lnTo>
                  <a:cubicBezTo>
                    <a:pt x="13233" y="8112"/>
                    <a:pt x="13256" y="8112"/>
                    <a:pt x="13256" y="8089"/>
                  </a:cubicBezTo>
                  <a:close/>
                  <a:moveTo>
                    <a:pt x="13303" y="8089"/>
                  </a:moveTo>
                  <a:cubicBezTo>
                    <a:pt x="13303" y="8089"/>
                    <a:pt x="13303" y="8112"/>
                    <a:pt x="13303" y="8112"/>
                  </a:cubicBezTo>
                  <a:lnTo>
                    <a:pt x="13280" y="8112"/>
                  </a:lnTo>
                  <a:cubicBezTo>
                    <a:pt x="13280" y="8112"/>
                    <a:pt x="13303" y="8089"/>
                    <a:pt x="13303" y="8089"/>
                  </a:cubicBezTo>
                  <a:close/>
                  <a:moveTo>
                    <a:pt x="232" y="8112"/>
                  </a:moveTo>
                  <a:lnTo>
                    <a:pt x="255" y="8135"/>
                  </a:lnTo>
                  <a:lnTo>
                    <a:pt x="232" y="8135"/>
                  </a:lnTo>
                  <a:cubicBezTo>
                    <a:pt x="232" y="8135"/>
                    <a:pt x="232" y="8135"/>
                    <a:pt x="232" y="8112"/>
                  </a:cubicBezTo>
                  <a:close/>
                  <a:moveTo>
                    <a:pt x="672" y="8089"/>
                  </a:moveTo>
                  <a:cubicBezTo>
                    <a:pt x="695" y="8112"/>
                    <a:pt x="695" y="8135"/>
                    <a:pt x="672" y="8135"/>
                  </a:cubicBezTo>
                  <a:cubicBezTo>
                    <a:pt x="672" y="8135"/>
                    <a:pt x="672" y="8112"/>
                    <a:pt x="672" y="8089"/>
                  </a:cubicBezTo>
                  <a:close/>
                  <a:moveTo>
                    <a:pt x="742" y="7996"/>
                  </a:moveTo>
                  <a:lnTo>
                    <a:pt x="742" y="7996"/>
                  </a:lnTo>
                  <a:cubicBezTo>
                    <a:pt x="765" y="8019"/>
                    <a:pt x="788" y="8019"/>
                    <a:pt x="811" y="8065"/>
                  </a:cubicBezTo>
                  <a:cubicBezTo>
                    <a:pt x="811" y="8065"/>
                    <a:pt x="811" y="8089"/>
                    <a:pt x="811" y="8112"/>
                  </a:cubicBezTo>
                  <a:cubicBezTo>
                    <a:pt x="835" y="8112"/>
                    <a:pt x="835" y="8112"/>
                    <a:pt x="835" y="8135"/>
                  </a:cubicBezTo>
                  <a:cubicBezTo>
                    <a:pt x="811" y="8135"/>
                    <a:pt x="811" y="8135"/>
                    <a:pt x="811" y="8112"/>
                  </a:cubicBezTo>
                  <a:cubicBezTo>
                    <a:pt x="765" y="8089"/>
                    <a:pt x="742" y="8065"/>
                    <a:pt x="742" y="7996"/>
                  </a:cubicBezTo>
                  <a:close/>
                  <a:moveTo>
                    <a:pt x="1229" y="8112"/>
                  </a:moveTo>
                  <a:cubicBezTo>
                    <a:pt x="1229" y="8112"/>
                    <a:pt x="1229" y="8135"/>
                    <a:pt x="1229" y="8135"/>
                  </a:cubicBezTo>
                  <a:cubicBezTo>
                    <a:pt x="1205" y="8135"/>
                    <a:pt x="1205" y="8135"/>
                    <a:pt x="1229" y="8112"/>
                  </a:cubicBezTo>
                  <a:close/>
                  <a:moveTo>
                    <a:pt x="4496" y="8112"/>
                  </a:moveTo>
                  <a:cubicBezTo>
                    <a:pt x="4496" y="8112"/>
                    <a:pt x="4519" y="8135"/>
                    <a:pt x="4519" y="8135"/>
                  </a:cubicBezTo>
                  <a:lnTo>
                    <a:pt x="4496" y="8135"/>
                  </a:lnTo>
                  <a:cubicBezTo>
                    <a:pt x="4496" y="8135"/>
                    <a:pt x="4496" y="8112"/>
                    <a:pt x="4496" y="8112"/>
                  </a:cubicBezTo>
                  <a:close/>
                  <a:moveTo>
                    <a:pt x="974" y="8204"/>
                  </a:moveTo>
                  <a:cubicBezTo>
                    <a:pt x="974" y="8204"/>
                    <a:pt x="974" y="8228"/>
                    <a:pt x="950" y="8228"/>
                  </a:cubicBezTo>
                  <a:cubicBezTo>
                    <a:pt x="950" y="8228"/>
                    <a:pt x="950" y="8204"/>
                    <a:pt x="950" y="8204"/>
                  </a:cubicBezTo>
                  <a:close/>
                  <a:moveTo>
                    <a:pt x="672" y="8204"/>
                  </a:moveTo>
                  <a:cubicBezTo>
                    <a:pt x="695" y="8204"/>
                    <a:pt x="695" y="8228"/>
                    <a:pt x="719" y="8228"/>
                  </a:cubicBezTo>
                  <a:cubicBezTo>
                    <a:pt x="695" y="8251"/>
                    <a:pt x="695" y="8251"/>
                    <a:pt x="672" y="8274"/>
                  </a:cubicBezTo>
                  <a:cubicBezTo>
                    <a:pt x="672" y="8251"/>
                    <a:pt x="672" y="8228"/>
                    <a:pt x="672" y="8204"/>
                  </a:cubicBezTo>
                  <a:close/>
                  <a:moveTo>
                    <a:pt x="881" y="8181"/>
                  </a:moveTo>
                  <a:cubicBezTo>
                    <a:pt x="950" y="8181"/>
                    <a:pt x="904" y="8228"/>
                    <a:pt x="927" y="8274"/>
                  </a:cubicBezTo>
                  <a:cubicBezTo>
                    <a:pt x="881" y="8251"/>
                    <a:pt x="858" y="8204"/>
                    <a:pt x="881" y="8181"/>
                  </a:cubicBezTo>
                  <a:close/>
                  <a:moveTo>
                    <a:pt x="1113" y="8089"/>
                  </a:moveTo>
                  <a:cubicBezTo>
                    <a:pt x="1131" y="8089"/>
                    <a:pt x="1135" y="8118"/>
                    <a:pt x="1148" y="8118"/>
                  </a:cubicBezTo>
                  <a:cubicBezTo>
                    <a:pt x="1151" y="8118"/>
                    <a:pt x="1154" y="8116"/>
                    <a:pt x="1159" y="8112"/>
                  </a:cubicBezTo>
                  <a:lnTo>
                    <a:pt x="1159" y="8112"/>
                  </a:lnTo>
                  <a:cubicBezTo>
                    <a:pt x="1182" y="8181"/>
                    <a:pt x="1113" y="8228"/>
                    <a:pt x="1182" y="8297"/>
                  </a:cubicBezTo>
                  <a:lnTo>
                    <a:pt x="1113" y="8297"/>
                  </a:lnTo>
                  <a:cubicBezTo>
                    <a:pt x="1089" y="8251"/>
                    <a:pt x="1089" y="8228"/>
                    <a:pt x="1113" y="8181"/>
                  </a:cubicBezTo>
                  <a:cubicBezTo>
                    <a:pt x="1136" y="8158"/>
                    <a:pt x="1089" y="8135"/>
                    <a:pt x="1113" y="8089"/>
                  </a:cubicBezTo>
                  <a:close/>
                  <a:moveTo>
                    <a:pt x="1205" y="8297"/>
                  </a:moveTo>
                  <a:cubicBezTo>
                    <a:pt x="1229" y="8297"/>
                    <a:pt x="1229" y="8320"/>
                    <a:pt x="1229" y="8320"/>
                  </a:cubicBezTo>
                  <a:lnTo>
                    <a:pt x="1205" y="8320"/>
                  </a:lnTo>
                  <a:cubicBezTo>
                    <a:pt x="1205" y="8320"/>
                    <a:pt x="1205" y="8297"/>
                    <a:pt x="1205" y="8297"/>
                  </a:cubicBezTo>
                  <a:close/>
                  <a:moveTo>
                    <a:pt x="788" y="8320"/>
                  </a:moveTo>
                  <a:cubicBezTo>
                    <a:pt x="788" y="8343"/>
                    <a:pt x="788" y="8343"/>
                    <a:pt x="788" y="8343"/>
                  </a:cubicBezTo>
                  <a:lnTo>
                    <a:pt x="765" y="8343"/>
                  </a:lnTo>
                  <a:cubicBezTo>
                    <a:pt x="765" y="8343"/>
                    <a:pt x="788" y="8343"/>
                    <a:pt x="788" y="8320"/>
                  </a:cubicBezTo>
                  <a:close/>
                  <a:moveTo>
                    <a:pt x="1063" y="8326"/>
                  </a:moveTo>
                  <a:cubicBezTo>
                    <a:pt x="1072" y="8326"/>
                    <a:pt x="1078" y="8332"/>
                    <a:pt x="1089" y="8343"/>
                  </a:cubicBezTo>
                  <a:lnTo>
                    <a:pt x="1020" y="8343"/>
                  </a:lnTo>
                  <a:cubicBezTo>
                    <a:pt x="1043" y="8332"/>
                    <a:pt x="1055" y="8326"/>
                    <a:pt x="1063" y="8326"/>
                  </a:cubicBezTo>
                  <a:close/>
                  <a:moveTo>
                    <a:pt x="13187" y="8320"/>
                  </a:moveTo>
                  <a:cubicBezTo>
                    <a:pt x="13210" y="8320"/>
                    <a:pt x="13210" y="8343"/>
                    <a:pt x="13210" y="8343"/>
                  </a:cubicBezTo>
                  <a:lnTo>
                    <a:pt x="13187" y="8343"/>
                  </a:lnTo>
                  <a:cubicBezTo>
                    <a:pt x="13187" y="8343"/>
                    <a:pt x="13187" y="8320"/>
                    <a:pt x="13187" y="8320"/>
                  </a:cubicBezTo>
                  <a:close/>
                  <a:moveTo>
                    <a:pt x="1188" y="8379"/>
                  </a:moveTo>
                  <a:cubicBezTo>
                    <a:pt x="1195" y="8379"/>
                    <a:pt x="1205" y="8390"/>
                    <a:pt x="1205" y="8390"/>
                  </a:cubicBezTo>
                  <a:lnTo>
                    <a:pt x="1229" y="8390"/>
                  </a:lnTo>
                  <a:cubicBezTo>
                    <a:pt x="1217" y="8401"/>
                    <a:pt x="1211" y="8407"/>
                    <a:pt x="1205" y="8407"/>
                  </a:cubicBezTo>
                  <a:cubicBezTo>
                    <a:pt x="1200" y="8407"/>
                    <a:pt x="1194" y="8401"/>
                    <a:pt x="1182" y="8390"/>
                  </a:cubicBezTo>
                  <a:cubicBezTo>
                    <a:pt x="1182" y="8382"/>
                    <a:pt x="1185" y="8379"/>
                    <a:pt x="1188" y="8379"/>
                  </a:cubicBezTo>
                  <a:close/>
                  <a:moveTo>
                    <a:pt x="881" y="8320"/>
                  </a:moveTo>
                  <a:cubicBezTo>
                    <a:pt x="904" y="8320"/>
                    <a:pt x="904" y="8343"/>
                    <a:pt x="904" y="8343"/>
                  </a:cubicBezTo>
                  <a:cubicBezTo>
                    <a:pt x="904" y="8343"/>
                    <a:pt x="927" y="8343"/>
                    <a:pt x="950" y="8367"/>
                  </a:cubicBezTo>
                  <a:lnTo>
                    <a:pt x="904" y="8413"/>
                  </a:lnTo>
                  <a:cubicBezTo>
                    <a:pt x="904" y="8390"/>
                    <a:pt x="904" y="8367"/>
                    <a:pt x="904" y="8343"/>
                  </a:cubicBezTo>
                  <a:cubicBezTo>
                    <a:pt x="881" y="8343"/>
                    <a:pt x="881" y="8343"/>
                    <a:pt x="881" y="8320"/>
                  </a:cubicBezTo>
                  <a:close/>
                  <a:moveTo>
                    <a:pt x="1089" y="8343"/>
                  </a:moveTo>
                  <a:cubicBezTo>
                    <a:pt x="1089" y="8343"/>
                    <a:pt x="1136" y="8343"/>
                    <a:pt x="1136" y="8367"/>
                  </a:cubicBezTo>
                  <a:cubicBezTo>
                    <a:pt x="1136" y="8390"/>
                    <a:pt x="1159" y="8390"/>
                    <a:pt x="1159" y="8390"/>
                  </a:cubicBezTo>
                  <a:cubicBezTo>
                    <a:pt x="1159" y="8390"/>
                    <a:pt x="1136" y="8390"/>
                    <a:pt x="1136" y="8413"/>
                  </a:cubicBezTo>
                  <a:cubicBezTo>
                    <a:pt x="1136" y="8390"/>
                    <a:pt x="1136" y="8390"/>
                    <a:pt x="1136" y="8367"/>
                  </a:cubicBezTo>
                  <a:cubicBezTo>
                    <a:pt x="1124" y="8367"/>
                    <a:pt x="1113" y="8372"/>
                    <a:pt x="1104" y="8372"/>
                  </a:cubicBezTo>
                  <a:cubicBezTo>
                    <a:pt x="1095" y="8372"/>
                    <a:pt x="1089" y="8367"/>
                    <a:pt x="1089" y="8343"/>
                  </a:cubicBezTo>
                  <a:close/>
                  <a:moveTo>
                    <a:pt x="1229" y="8436"/>
                  </a:moveTo>
                  <a:cubicBezTo>
                    <a:pt x="1229" y="8436"/>
                    <a:pt x="1229" y="8459"/>
                    <a:pt x="1229" y="8459"/>
                  </a:cubicBezTo>
                  <a:cubicBezTo>
                    <a:pt x="1229" y="8459"/>
                    <a:pt x="1205" y="8436"/>
                    <a:pt x="1205" y="8436"/>
                  </a:cubicBezTo>
                  <a:close/>
                  <a:moveTo>
                    <a:pt x="12978" y="8367"/>
                  </a:moveTo>
                  <a:lnTo>
                    <a:pt x="12978" y="8367"/>
                  </a:lnTo>
                  <a:cubicBezTo>
                    <a:pt x="13002" y="8390"/>
                    <a:pt x="13002" y="8413"/>
                    <a:pt x="13025" y="8413"/>
                  </a:cubicBezTo>
                  <a:cubicBezTo>
                    <a:pt x="13025" y="8436"/>
                    <a:pt x="12978" y="8436"/>
                    <a:pt x="13002" y="8482"/>
                  </a:cubicBezTo>
                  <a:cubicBezTo>
                    <a:pt x="12978" y="8436"/>
                    <a:pt x="12978" y="8413"/>
                    <a:pt x="12978" y="8367"/>
                  </a:cubicBezTo>
                  <a:close/>
                  <a:moveTo>
                    <a:pt x="13256" y="8459"/>
                  </a:moveTo>
                  <a:cubicBezTo>
                    <a:pt x="13256" y="8482"/>
                    <a:pt x="13233" y="8482"/>
                    <a:pt x="13210" y="8482"/>
                  </a:cubicBezTo>
                  <a:cubicBezTo>
                    <a:pt x="13210" y="8459"/>
                    <a:pt x="13233" y="8459"/>
                    <a:pt x="13256" y="8459"/>
                  </a:cubicBezTo>
                  <a:close/>
                  <a:moveTo>
                    <a:pt x="13210" y="8482"/>
                  </a:moveTo>
                  <a:cubicBezTo>
                    <a:pt x="13210" y="8482"/>
                    <a:pt x="13210" y="8506"/>
                    <a:pt x="13187" y="8506"/>
                  </a:cubicBezTo>
                  <a:cubicBezTo>
                    <a:pt x="13187" y="8482"/>
                    <a:pt x="13210" y="8482"/>
                    <a:pt x="13210" y="8482"/>
                  </a:cubicBezTo>
                  <a:close/>
                  <a:moveTo>
                    <a:pt x="12964" y="8511"/>
                  </a:moveTo>
                  <a:cubicBezTo>
                    <a:pt x="12973" y="8511"/>
                    <a:pt x="12978" y="8517"/>
                    <a:pt x="12978" y="8529"/>
                  </a:cubicBezTo>
                  <a:lnTo>
                    <a:pt x="12932" y="8529"/>
                  </a:lnTo>
                  <a:cubicBezTo>
                    <a:pt x="12944" y="8517"/>
                    <a:pt x="12955" y="8511"/>
                    <a:pt x="12964" y="8511"/>
                  </a:cubicBezTo>
                  <a:close/>
                  <a:moveTo>
                    <a:pt x="12978" y="8529"/>
                  </a:moveTo>
                  <a:cubicBezTo>
                    <a:pt x="12978" y="8529"/>
                    <a:pt x="13002" y="8552"/>
                    <a:pt x="13002" y="8552"/>
                  </a:cubicBezTo>
                  <a:cubicBezTo>
                    <a:pt x="12978" y="8552"/>
                    <a:pt x="12978" y="8529"/>
                    <a:pt x="12978" y="8529"/>
                  </a:cubicBezTo>
                  <a:close/>
                  <a:moveTo>
                    <a:pt x="232" y="8552"/>
                  </a:moveTo>
                  <a:cubicBezTo>
                    <a:pt x="232" y="8552"/>
                    <a:pt x="232" y="8575"/>
                    <a:pt x="255" y="8575"/>
                  </a:cubicBezTo>
                  <a:lnTo>
                    <a:pt x="232" y="8575"/>
                  </a:lnTo>
                  <a:cubicBezTo>
                    <a:pt x="232" y="8575"/>
                    <a:pt x="232" y="8552"/>
                    <a:pt x="232" y="8552"/>
                  </a:cubicBezTo>
                  <a:close/>
                  <a:moveTo>
                    <a:pt x="1089" y="8552"/>
                  </a:moveTo>
                  <a:cubicBezTo>
                    <a:pt x="1071" y="8571"/>
                    <a:pt x="1082" y="8605"/>
                    <a:pt x="1063" y="8605"/>
                  </a:cubicBezTo>
                  <a:cubicBezTo>
                    <a:pt x="1058" y="8605"/>
                    <a:pt x="1052" y="8603"/>
                    <a:pt x="1043" y="8598"/>
                  </a:cubicBezTo>
                  <a:cubicBezTo>
                    <a:pt x="1043" y="8575"/>
                    <a:pt x="1043" y="8575"/>
                    <a:pt x="1089" y="8552"/>
                  </a:cubicBezTo>
                  <a:close/>
                  <a:moveTo>
                    <a:pt x="858" y="8598"/>
                  </a:moveTo>
                  <a:cubicBezTo>
                    <a:pt x="858" y="8605"/>
                    <a:pt x="858" y="8613"/>
                    <a:pt x="858" y="8622"/>
                  </a:cubicBezTo>
                  <a:cubicBezTo>
                    <a:pt x="835" y="8622"/>
                    <a:pt x="835" y="8598"/>
                    <a:pt x="858" y="8598"/>
                  </a:cubicBezTo>
                  <a:close/>
                  <a:moveTo>
                    <a:pt x="3963" y="8668"/>
                  </a:moveTo>
                  <a:cubicBezTo>
                    <a:pt x="3963" y="8668"/>
                    <a:pt x="3963" y="8691"/>
                    <a:pt x="3963" y="8691"/>
                  </a:cubicBezTo>
                  <a:cubicBezTo>
                    <a:pt x="3963" y="8691"/>
                    <a:pt x="3963" y="8691"/>
                    <a:pt x="3963" y="8714"/>
                  </a:cubicBezTo>
                  <a:cubicBezTo>
                    <a:pt x="3940" y="8691"/>
                    <a:pt x="3940" y="8668"/>
                    <a:pt x="3963" y="8668"/>
                  </a:cubicBezTo>
                  <a:close/>
                  <a:moveTo>
                    <a:pt x="255" y="8737"/>
                  </a:moveTo>
                  <a:lnTo>
                    <a:pt x="278" y="8761"/>
                  </a:lnTo>
                  <a:lnTo>
                    <a:pt x="255" y="8761"/>
                  </a:lnTo>
                  <a:cubicBezTo>
                    <a:pt x="255" y="8761"/>
                    <a:pt x="255" y="8737"/>
                    <a:pt x="255" y="8737"/>
                  </a:cubicBezTo>
                  <a:close/>
                  <a:moveTo>
                    <a:pt x="4056" y="8737"/>
                  </a:moveTo>
                  <a:cubicBezTo>
                    <a:pt x="4056" y="8737"/>
                    <a:pt x="4079" y="8761"/>
                    <a:pt x="4079" y="8761"/>
                  </a:cubicBezTo>
                  <a:lnTo>
                    <a:pt x="4056" y="8761"/>
                  </a:lnTo>
                  <a:cubicBezTo>
                    <a:pt x="4056" y="8761"/>
                    <a:pt x="4056" y="8737"/>
                    <a:pt x="4056" y="8737"/>
                  </a:cubicBezTo>
                  <a:close/>
                  <a:moveTo>
                    <a:pt x="1136" y="8413"/>
                  </a:moveTo>
                  <a:cubicBezTo>
                    <a:pt x="1136" y="8413"/>
                    <a:pt x="1126" y="8423"/>
                    <a:pt x="1119" y="8423"/>
                  </a:cubicBezTo>
                  <a:cubicBezTo>
                    <a:pt x="1118" y="8423"/>
                    <a:pt x="1118" y="8423"/>
                    <a:pt x="1118" y="8423"/>
                  </a:cubicBezTo>
                  <a:lnTo>
                    <a:pt x="1118" y="8423"/>
                  </a:lnTo>
                  <a:cubicBezTo>
                    <a:pt x="1139" y="8466"/>
                    <a:pt x="1161" y="8509"/>
                    <a:pt x="1182" y="8552"/>
                  </a:cubicBezTo>
                  <a:lnTo>
                    <a:pt x="1205" y="8552"/>
                  </a:lnTo>
                  <a:cubicBezTo>
                    <a:pt x="1229" y="8529"/>
                    <a:pt x="1229" y="8529"/>
                    <a:pt x="1252" y="8529"/>
                  </a:cubicBezTo>
                  <a:cubicBezTo>
                    <a:pt x="1252" y="8552"/>
                    <a:pt x="1246" y="8558"/>
                    <a:pt x="1237" y="8558"/>
                  </a:cubicBezTo>
                  <a:cubicBezTo>
                    <a:pt x="1229" y="8558"/>
                    <a:pt x="1217" y="8552"/>
                    <a:pt x="1205" y="8552"/>
                  </a:cubicBezTo>
                  <a:cubicBezTo>
                    <a:pt x="1205" y="8598"/>
                    <a:pt x="1205" y="8622"/>
                    <a:pt x="1252" y="8668"/>
                  </a:cubicBezTo>
                  <a:cubicBezTo>
                    <a:pt x="1229" y="8691"/>
                    <a:pt x="1182" y="8714"/>
                    <a:pt x="1159" y="8714"/>
                  </a:cubicBezTo>
                  <a:lnTo>
                    <a:pt x="1136" y="8714"/>
                  </a:lnTo>
                  <a:cubicBezTo>
                    <a:pt x="1116" y="8714"/>
                    <a:pt x="1113" y="8765"/>
                    <a:pt x="1084" y="8765"/>
                  </a:cubicBezTo>
                  <a:cubicBezTo>
                    <a:pt x="1079" y="8765"/>
                    <a:pt x="1073" y="8764"/>
                    <a:pt x="1066" y="8761"/>
                  </a:cubicBezTo>
                  <a:cubicBezTo>
                    <a:pt x="1089" y="8714"/>
                    <a:pt x="1113" y="8668"/>
                    <a:pt x="1159" y="8668"/>
                  </a:cubicBezTo>
                  <a:cubicBezTo>
                    <a:pt x="1159" y="8645"/>
                    <a:pt x="1159" y="8645"/>
                    <a:pt x="1182" y="8622"/>
                  </a:cubicBezTo>
                  <a:cubicBezTo>
                    <a:pt x="1159" y="8598"/>
                    <a:pt x="1136" y="8552"/>
                    <a:pt x="1089" y="8552"/>
                  </a:cubicBezTo>
                  <a:cubicBezTo>
                    <a:pt x="1043" y="8506"/>
                    <a:pt x="1089" y="8459"/>
                    <a:pt x="1066" y="8413"/>
                  </a:cubicBezTo>
                  <a:lnTo>
                    <a:pt x="1066" y="8413"/>
                  </a:lnTo>
                  <a:cubicBezTo>
                    <a:pt x="1066" y="8413"/>
                    <a:pt x="1089" y="8413"/>
                    <a:pt x="1113" y="8436"/>
                  </a:cubicBezTo>
                  <a:cubicBezTo>
                    <a:pt x="1113" y="8428"/>
                    <a:pt x="1113" y="8423"/>
                    <a:pt x="1114" y="8419"/>
                  </a:cubicBezTo>
                  <a:lnTo>
                    <a:pt x="1114" y="8419"/>
                  </a:lnTo>
                  <a:cubicBezTo>
                    <a:pt x="1115" y="8422"/>
                    <a:pt x="1116" y="8423"/>
                    <a:pt x="1118" y="8423"/>
                  </a:cubicBezTo>
                  <a:lnTo>
                    <a:pt x="1118" y="8423"/>
                  </a:lnTo>
                  <a:cubicBezTo>
                    <a:pt x="1117" y="8421"/>
                    <a:pt x="1116" y="8419"/>
                    <a:pt x="1115" y="8417"/>
                  </a:cubicBezTo>
                  <a:lnTo>
                    <a:pt x="1115" y="8417"/>
                  </a:lnTo>
                  <a:cubicBezTo>
                    <a:pt x="1114" y="8418"/>
                    <a:pt x="1114" y="8419"/>
                    <a:pt x="1114" y="8419"/>
                  </a:cubicBezTo>
                  <a:lnTo>
                    <a:pt x="1114" y="8419"/>
                  </a:lnTo>
                  <a:cubicBezTo>
                    <a:pt x="1113" y="8418"/>
                    <a:pt x="1113" y="8416"/>
                    <a:pt x="1113" y="8413"/>
                  </a:cubicBezTo>
                  <a:lnTo>
                    <a:pt x="1113" y="8413"/>
                  </a:lnTo>
                  <a:cubicBezTo>
                    <a:pt x="1113" y="8414"/>
                    <a:pt x="1114" y="8416"/>
                    <a:pt x="1115" y="8417"/>
                  </a:cubicBezTo>
                  <a:lnTo>
                    <a:pt x="1115" y="8417"/>
                  </a:lnTo>
                  <a:cubicBezTo>
                    <a:pt x="1117" y="8413"/>
                    <a:pt x="1123" y="8413"/>
                    <a:pt x="1136" y="8413"/>
                  </a:cubicBezTo>
                  <a:close/>
                  <a:moveTo>
                    <a:pt x="1229" y="8784"/>
                  </a:moveTo>
                  <a:lnTo>
                    <a:pt x="1229" y="8807"/>
                  </a:lnTo>
                  <a:lnTo>
                    <a:pt x="1205" y="8807"/>
                  </a:lnTo>
                  <a:cubicBezTo>
                    <a:pt x="1205" y="8807"/>
                    <a:pt x="1229" y="8784"/>
                    <a:pt x="1229" y="8784"/>
                  </a:cubicBezTo>
                  <a:close/>
                  <a:moveTo>
                    <a:pt x="603" y="8807"/>
                  </a:moveTo>
                  <a:cubicBezTo>
                    <a:pt x="603" y="8830"/>
                    <a:pt x="603" y="8830"/>
                    <a:pt x="580" y="8830"/>
                  </a:cubicBezTo>
                  <a:cubicBezTo>
                    <a:pt x="580" y="8830"/>
                    <a:pt x="603" y="8830"/>
                    <a:pt x="603" y="8807"/>
                  </a:cubicBezTo>
                  <a:close/>
                  <a:moveTo>
                    <a:pt x="974" y="8691"/>
                  </a:moveTo>
                  <a:cubicBezTo>
                    <a:pt x="1043" y="8714"/>
                    <a:pt x="1020" y="8784"/>
                    <a:pt x="1020" y="8807"/>
                  </a:cubicBezTo>
                  <a:cubicBezTo>
                    <a:pt x="1020" y="8807"/>
                    <a:pt x="1020" y="8807"/>
                    <a:pt x="1020" y="8807"/>
                  </a:cubicBezTo>
                  <a:lnTo>
                    <a:pt x="1020" y="8807"/>
                  </a:lnTo>
                  <a:cubicBezTo>
                    <a:pt x="1043" y="8830"/>
                    <a:pt x="1043" y="8830"/>
                    <a:pt x="1043" y="8830"/>
                  </a:cubicBezTo>
                  <a:cubicBezTo>
                    <a:pt x="1020" y="8830"/>
                    <a:pt x="1020" y="8830"/>
                    <a:pt x="1020" y="8807"/>
                  </a:cubicBezTo>
                  <a:cubicBezTo>
                    <a:pt x="1020" y="8830"/>
                    <a:pt x="997" y="8830"/>
                    <a:pt x="974" y="8830"/>
                  </a:cubicBezTo>
                  <a:lnTo>
                    <a:pt x="974" y="8691"/>
                  </a:lnTo>
                  <a:close/>
                  <a:moveTo>
                    <a:pt x="603" y="8714"/>
                  </a:moveTo>
                  <a:cubicBezTo>
                    <a:pt x="649" y="8714"/>
                    <a:pt x="626" y="8761"/>
                    <a:pt x="649" y="8784"/>
                  </a:cubicBezTo>
                  <a:cubicBezTo>
                    <a:pt x="649" y="8784"/>
                    <a:pt x="649" y="8807"/>
                    <a:pt x="626" y="8807"/>
                  </a:cubicBezTo>
                  <a:cubicBezTo>
                    <a:pt x="649" y="8807"/>
                    <a:pt x="672" y="8830"/>
                    <a:pt x="672" y="8853"/>
                  </a:cubicBezTo>
                  <a:cubicBezTo>
                    <a:pt x="649" y="8830"/>
                    <a:pt x="626" y="8830"/>
                    <a:pt x="626" y="8807"/>
                  </a:cubicBezTo>
                  <a:lnTo>
                    <a:pt x="603" y="8807"/>
                  </a:lnTo>
                  <a:cubicBezTo>
                    <a:pt x="603" y="8784"/>
                    <a:pt x="556" y="8761"/>
                    <a:pt x="603" y="8714"/>
                  </a:cubicBezTo>
                  <a:close/>
                  <a:moveTo>
                    <a:pt x="719" y="8900"/>
                  </a:moveTo>
                  <a:cubicBezTo>
                    <a:pt x="742" y="8900"/>
                    <a:pt x="742" y="8923"/>
                    <a:pt x="742" y="8923"/>
                  </a:cubicBezTo>
                  <a:cubicBezTo>
                    <a:pt x="742" y="8923"/>
                    <a:pt x="719" y="8923"/>
                    <a:pt x="719" y="8900"/>
                  </a:cubicBezTo>
                  <a:close/>
                  <a:moveTo>
                    <a:pt x="1275" y="8900"/>
                  </a:moveTo>
                  <a:cubicBezTo>
                    <a:pt x="1275" y="8923"/>
                    <a:pt x="1275" y="8923"/>
                    <a:pt x="1252" y="8923"/>
                  </a:cubicBezTo>
                  <a:cubicBezTo>
                    <a:pt x="1252" y="8923"/>
                    <a:pt x="1252" y="8900"/>
                    <a:pt x="1229" y="8900"/>
                  </a:cubicBezTo>
                  <a:close/>
                  <a:moveTo>
                    <a:pt x="672" y="8900"/>
                  </a:moveTo>
                  <a:cubicBezTo>
                    <a:pt x="649" y="8923"/>
                    <a:pt x="626" y="8923"/>
                    <a:pt x="626" y="8946"/>
                  </a:cubicBezTo>
                  <a:cubicBezTo>
                    <a:pt x="626" y="8923"/>
                    <a:pt x="603" y="8923"/>
                    <a:pt x="626" y="8923"/>
                  </a:cubicBezTo>
                  <a:cubicBezTo>
                    <a:pt x="626" y="8900"/>
                    <a:pt x="626" y="8900"/>
                    <a:pt x="672" y="8900"/>
                  </a:cubicBezTo>
                  <a:close/>
                  <a:moveTo>
                    <a:pt x="742" y="8923"/>
                  </a:moveTo>
                  <a:cubicBezTo>
                    <a:pt x="742" y="8923"/>
                    <a:pt x="765" y="8923"/>
                    <a:pt x="765" y="8946"/>
                  </a:cubicBezTo>
                  <a:cubicBezTo>
                    <a:pt x="742" y="8946"/>
                    <a:pt x="742" y="8923"/>
                    <a:pt x="742" y="8923"/>
                  </a:cubicBezTo>
                  <a:close/>
                  <a:moveTo>
                    <a:pt x="950" y="8946"/>
                  </a:moveTo>
                  <a:cubicBezTo>
                    <a:pt x="974" y="8946"/>
                    <a:pt x="974" y="8946"/>
                    <a:pt x="974" y="8969"/>
                  </a:cubicBezTo>
                  <a:lnTo>
                    <a:pt x="950" y="8969"/>
                  </a:lnTo>
                  <a:cubicBezTo>
                    <a:pt x="950" y="8946"/>
                    <a:pt x="950" y="8946"/>
                    <a:pt x="950" y="8946"/>
                  </a:cubicBezTo>
                  <a:close/>
                  <a:moveTo>
                    <a:pt x="603" y="8969"/>
                  </a:moveTo>
                  <a:cubicBezTo>
                    <a:pt x="603" y="8969"/>
                    <a:pt x="603" y="8992"/>
                    <a:pt x="603" y="8992"/>
                  </a:cubicBezTo>
                  <a:cubicBezTo>
                    <a:pt x="580" y="8992"/>
                    <a:pt x="580" y="8969"/>
                    <a:pt x="603" y="8969"/>
                  </a:cubicBezTo>
                  <a:close/>
                  <a:moveTo>
                    <a:pt x="765" y="8969"/>
                  </a:moveTo>
                  <a:cubicBezTo>
                    <a:pt x="765" y="8969"/>
                    <a:pt x="765" y="8969"/>
                    <a:pt x="765" y="8992"/>
                  </a:cubicBezTo>
                  <a:cubicBezTo>
                    <a:pt x="742" y="8992"/>
                    <a:pt x="742" y="8992"/>
                    <a:pt x="742" y="8969"/>
                  </a:cubicBezTo>
                  <a:close/>
                  <a:moveTo>
                    <a:pt x="1136" y="8923"/>
                  </a:moveTo>
                  <a:cubicBezTo>
                    <a:pt x="1089" y="8946"/>
                    <a:pt x="1113" y="8992"/>
                    <a:pt x="1089" y="9016"/>
                  </a:cubicBezTo>
                  <a:cubicBezTo>
                    <a:pt x="1066" y="8992"/>
                    <a:pt x="1089" y="8969"/>
                    <a:pt x="1089" y="8923"/>
                  </a:cubicBezTo>
                  <a:close/>
                  <a:moveTo>
                    <a:pt x="719" y="9016"/>
                  </a:moveTo>
                  <a:cubicBezTo>
                    <a:pt x="719" y="9016"/>
                    <a:pt x="742" y="9016"/>
                    <a:pt x="742" y="9039"/>
                  </a:cubicBezTo>
                  <a:cubicBezTo>
                    <a:pt x="719" y="9039"/>
                    <a:pt x="719" y="9039"/>
                    <a:pt x="719" y="9016"/>
                  </a:cubicBezTo>
                  <a:close/>
                  <a:moveTo>
                    <a:pt x="974" y="9062"/>
                  </a:moveTo>
                  <a:cubicBezTo>
                    <a:pt x="974" y="9070"/>
                    <a:pt x="971" y="9072"/>
                    <a:pt x="968" y="9072"/>
                  </a:cubicBezTo>
                  <a:cubicBezTo>
                    <a:pt x="961" y="9072"/>
                    <a:pt x="950" y="9062"/>
                    <a:pt x="950" y="9062"/>
                  </a:cubicBezTo>
                  <a:close/>
                  <a:moveTo>
                    <a:pt x="974" y="9131"/>
                  </a:moveTo>
                  <a:cubicBezTo>
                    <a:pt x="974" y="9131"/>
                    <a:pt x="974" y="9155"/>
                    <a:pt x="974" y="9155"/>
                  </a:cubicBezTo>
                  <a:cubicBezTo>
                    <a:pt x="950" y="9155"/>
                    <a:pt x="950" y="9155"/>
                    <a:pt x="950" y="9131"/>
                  </a:cubicBezTo>
                  <a:close/>
                  <a:moveTo>
                    <a:pt x="1205" y="9108"/>
                  </a:moveTo>
                  <a:cubicBezTo>
                    <a:pt x="1229" y="9108"/>
                    <a:pt x="1229" y="9131"/>
                    <a:pt x="1229" y="9155"/>
                  </a:cubicBezTo>
                  <a:cubicBezTo>
                    <a:pt x="1205" y="9131"/>
                    <a:pt x="1205" y="9131"/>
                    <a:pt x="1205" y="9108"/>
                  </a:cubicBezTo>
                  <a:close/>
                  <a:moveTo>
                    <a:pt x="12700" y="9131"/>
                  </a:moveTo>
                  <a:cubicBezTo>
                    <a:pt x="12700" y="9155"/>
                    <a:pt x="12677" y="9155"/>
                    <a:pt x="12677" y="9155"/>
                  </a:cubicBezTo>
                  <a:cubicBezTo>
                    <a:pt x="12677" y="9131"/>
                    <a:pt x="12700" y="9131"/>
                    <a:pt x="12700" y="9131"/>
                  </a:cubicBezTo>
                  <a:close/>
                  <a:moveTo>
                    <a:pt x="1066" y="9131"/>
                  </a:moveTo>
                  <a:cubicBezTo>
                    <a:pt x="1089" y="9155"/>
                    <a:pt x="1089" y="9178"/>
                    <a:pt x="1020" y="9178"/>
                  </a:cubicBezTo>
                  <a:cubicBezTo>
                    <a:pt x="1043" y="9155"/>
                    <a:pt x="1043" y="9131"/>
                    <a:pt x="1066" y="9131"/>
                  </a:cubicBezTo>
                  <a:close/>
                  <a:moveTo>
                    <a:pt x="1205" y="9201"/>
                  </a:moveTo>
                  <a:lnTo>
                    <a:pt x="1205" y="9247"/>
                  </a:lnTo>
                  <a:cubicBezTo>
                    <a:pt x="1192" y="9254"/>
                    <a:pt x="1180" y="9257"/>
                    <a:pt x="1170" y="9257"/>
                  </a:cubicBezTo>
                  <a:cubicBezTo>
                    <a:pt x="1145" y="9257"/>
                    <a:pt x="1129" y="9240"/>
                    <a:pt x="1113" y="9224"/>
                  </a:cubicBezTo>
                  <a:cubicBezTo>
                    <a:pt x="1136" y="9201"/>
                    <a:pt x="1159" y="9201"/>
                    <a:pt x="1205" y="9201"/>
                  </a:cubicBezTo>
                  <a:close/>
                  <a:moveTo>
                    <a:pt x="12631" y="9155"/>
                  </a:moveTo>
                  <a:cubicBezTo>
                    <a:pt x="12654" y="9155"/>
                    <a:pt x="12654" y="9178"/>
                    <a:pt x="12654" y="9201"/>
                  </a:cubicBezTo>
                  <a:lnTo>
                    <a:pt x="12654" y="9270"/>
                  </a:lnTo>
                  <a:cubicBezTo>
                    <a:pt x="12631" y="9247"/>
                    <a:pt x="12608" y="9247"/>
                    <a:pt x="12584" y="9224"/>
                  </a:cubicBezTo>
                  <a:cubicBezTo>
                    <a:pt x="12608" y="9201"/>
                    <a:pt x="12631" y="9201"/>
                    <a:pt x="12631" y="9155"/>
                  </a:cubicBezTo>
                  <a:close/>
                  <a:moveTo>
                    <a:pt x="603" y="9247"/>
                  </a:moveTo>
                  <a:lnTo>
                    <a:pt x="603" y="9247"/>
                  </a:lnTo>
                  <a:cubicBezTo>
                    <a:pt x="620" y="9281"/>
                    <a:pt x="612" y="9303"/>
                    <a:pt x="588" y="9303"/>
                  </a:cubicBezTo>
                  <a:cubicBezTo>
                    <a:pt x="580" y="9303"/>
                    <a:pt x="569" y="9300"/>
                    <a:pt x="556" y="9294"/>
                  </a:cubicBezTo>
                  <a:cubicBezTo>
                    <a:pt x="580" y="9270"/>
                    <a:pt x="580" y="9270"/>
                    <a:pt x="603" y="9247"/>
                  </a:cubicBezTo>
                  <a:close/>
                  <a:moveTo>
                    <a:pt x="1252" y="9317"/>
                  </a:moveTo>
                  <a:cubicBezTo>
                    <a:pt x="1252" y="9328"/>
                    <a:pt x="1252" y="9334"/>
                    <a:pt x="1249" y="9334"/>
                  </a:cubicBezTo>
                  <a:cubicBezTo>
                    <a:pt x="1246" y="9334"/>
                    <a:pt x="1240" y="9328"/>
                    <a:pt x="1229" y="9317"/>
                  </a:cubicBezTo>
                  <a:close/>
                  <a:moveTo>
                    <a:pt x="510" y="9363"/>
                  </a:moveTo>
                  <a:cubicBezTo>
                    <a:pt x="510" y="9386"/>
                    <a:pt x="487" y="9386"/>
                    <a:pt x="487" y="9386"/>
                  </a:cubicBezTo>
                  <a:cubicBezTo>
                    <a:pt x="487" y="9386"/>
                    <a:pt x="487" y="9363"/>
                    <a:pt x="487" y="9363"/>
                  </a:cubicBezTo>
                  <a:close/>
                  <a:moveTo>
                    <a:pt x="12584" y="9330"/>
                  </a:moveTo>
                  <a:cubicBezTo>
                    <a:pt x="12600" y="9330"/>
                    <a:pt x="12615" y="9340"/>
                    <a:pt x="12631" y="9340"/>
                  </a:cubicBezTo>
                  <a:cubicBezTo>
                    <a:pt x="12631" y="9363"/>
                    <a:pt x="12608" y="9363"/>
                    <a:pt x="12608" y="9386"/>
                  </a:cubicBezTo>
                  <a:cubicBezTo>
                    <a:pt x="12584" y="9363"/>
                    <a:pt x="12584" y="9363"/>
                    <a:pt x="12561" y="9340"/>
                  </a:cubicBezTo>
                  <a:cubicBezTo>
                    <a:pt x="12569" y="9332"/>
                    <a:pt x="12577" y="9330"/>
                    <a:pt x="12584" y="9330"/>
                  </a:cubicBezTo>
                  <a:close/>
                  <a:moveTo>
                    <a:pt x="580" y="9409"/>
                  </a:moveTo>
                  <a:lnTo>
                    <a:pt x="580" y="9433"/>
                  </a:lnTo>
                  <a:lnTo>
                    <a:pt x="556" y="9433"/>
                  </a:lnTo>
                  <a:cubicBezTo>
                    <a:pt x="556" y="9433"/>
                    <a:pt x="580" y="9409"/>
                    <a:pt x="580" y="9409"/>
                  </a:cubicBezTo>
                  <a:close/>
                  <a:moveTo>
                    <a:pt x="962" y="9381"/>
                  </a:moveTo>
                  <a:cubicBezTo>
                    <a:pt x="974" y="9381"/>
                    <a:pt x="985" y="9386"/>
                    <a:pt x="997" y="9386"/>
                  </a:cubicBezTo>
                  <a:cubicBezTo>
                    <a:pt x="997" y="9409"/>
                    <a:pt x="974" y="9409"/>
                    <a:pt x="950" y="9433"/>
                  </a:cubicBezTo>
                  <a:cubicBezTo>
                    <a:pt x="950" y="9433"/>
                    <a:pt x="927" y="9409"/>
                    <a:pt x="927" y="9409"/>
                  </a:cubicBezTo>
                  <a:cubicBezTo>
                    <a:pt x="939" y="9386"/>
                    <a:pt x="950" y="9381"/>
                    <a:pt x="962" y="9381"/>
                  </a:cubicBezTo>
                  <a:close/>
                  <a:moveTo>
                    <a:pt x="835" y="9433"/>
                  </a:moveTo>
                  <a:cubicBezTo>
                    <a:pt x="835" y="9433"/>
                    <a:pt x="835" y="9456"/>
                    <a:pt x="835" y="9456"/>
                  </a:cubicBezTo>
                  <a:cubicBezTo>
                    <a:pt x="811" y="9456"/>
                    <a:pt x="811" y="9456"/>
                    <a:pt x="835" y="9433"/>
                  </a:cubicBezTo>
                  <a:close/>
                  <a:moveTo>
                    <a:pt x="1252" y="9363"/>
                  </a:moveTo>
                  <a:cubicBezTo>
                    <a:pt x="1298" y="9386"/>
                    <a:pt x="1298" y="9409"/>
                    <a:pt x="1252" y="9409"/>
                  </a:cubicBezTo>
                  <a:lnTo>
                    <a:pt x="1252" y="9456"/>
                  </a:lnTo>
                  <a:cubicBezTo>
                    <a:pt x="1229" y="9433"/>
                    <a:pt x="1229" y="9433"/>
                    <a:pt x="1252" y="9409"/>
                  </a:cubicBezTo>
                  <a:cubicBezTo>
                    <a:pt x="1252" y="9386"/>
                    <a:pt x="1252" y="9386"/>
                    <a:pt x="1252" y="9363"/>
                  </a:cubicBezTo>
                  <a:close/>
                  <a:moveTo>
                    <a:pt x="12608" y="9409"/>
                  </a:moveTo>
                  <a:cubicBezTo>
                    <a:pt x="12608" y="9409"/>
                    <a:pt x="12608" y="9433"/>
                    <a:pt x="12608" y="9433"/>
                  </a:cubicBezTo>
                  <a:cubicBezTo>
                    <a:pt x="12631" y="9433"/>
                    <a:pt x="12631" y="9433"/>
                    <a:pt x="12631" y="9456"/>
                  </a:cubicBezTo>
                  <a:cubicBezTo>
                    <a:pt x="12608" y="9456"/>
                    <a:pt x="12608" y="9456"/>
                    <a:pt x="12608" y="9433"/>
                  </a:cubicBezTo>
                  <a:cubicBezTo>
                    <a:pt x="12608" y="9433"/>
                    <a:pt x="12584" y="9433"/>
                    <a:pt x="12608" y="9409"/>
                  </a:cubicBezTo>
                  <a:close/>
                  <a:moveTo>
                    <a:pt x="394" y="9386"/>
                  </a:moveTo>
                  <a:cubicBezTo>
                    <a:pt x="394" y="9408"/>
                    <a:pt x="436" y="9451"/>
                    <a:pt x="421" y="9475"/>
                  </a:cubicBezTo>
                  <a:lnTo>
                    <a:pt x="421" y="9475"/>
                  </a:lnTo>
                  <a:cubicBezTo>
                    <a:pt x="411" y="9472"/>
                    <a:pt x="400" y="9469"/>
                    <a:pt x="387" y="9469"/>
                  </a:cubicBezTo>
                  <a:cubicBezTo>
                    <a:pt x="376" y="9469"/>
                    <a:pt x="363" y="9471"/>
                    <a:pt x="348" y="9479"/>
                  </a:cubicBezTo>
                  <a:cubicBezTo>
                    <a:pt x="348" y="9456"/>
                    <a:pt x="348" y="9456"/>
                    <a:pt x="348" y="9433"/>
                  </a:cubicBezTo>
                  <a:lnTo>
                    <a:pt x="302" y="9433"/>
                  </a:lnTo>
                  <a:cubicBezTo>
                    <a:pt x="313" y="9421"/>
                    <a:pt x="325" y="9415"/>
                    <a:pt x="333" y="9415"/>
                  </a:cubicBezTo>
                  <a:cubicBezTo>
                    <a:pt x="342" y="9415"/>
                    <a:pt x="348" y="9421"/>
                    <a:pt x="348" y="9433"/>
                  </a:cubicBezTo>
                  <a:cubicBezTo>
                    <a:pt x="394" y="9433"/>
                    <a:pt x="371" y="9409"/>
                    <a:pt x="394" y="9386"/>
                  </a:cubicBezTo>
                  <a:close/>
                  <a:moveTo>
                    <a:pt x="1136" y="9502"/>
                  </a:moveTo>
                  <a:cubicBezTo>
                    <a:pt x="1128" y="9510"/>
                    <a:pt x="1123" y="9512"/>
                    <a:pt x="1120" y="9512"/>
                  </a:cubicBezTo>
                  <a:cubicBezTo>
                    <a:pt x="1113" y="9512"/>
                    <a:pt x="1113" y="9502"/>
                    <a:pt x="1113" y="9502"/>
                  </a:cubicBezTo>
                  <a:close/>
                  <a:moveTo>
                    <a:pt x="765" y="9131"/>
                  </a:moveTo>
                  <a:cubicBezTo>
                    <a:pt x="765" y="9178"/>
                    <a:pt x="695" y="9224"/>
                    <a:pt x="719" y="9270"/>
                  </a:cubicBezTo>
                  <a:cubicBezTo>
                    <a:pt x="765" y="9317"/>
                    <a:pt x="742" y="9386"/>
                    <a:pt x="765" y="9433"/>
                  </a:cubicBezTo>
                  <a:cubicBezTo>
                    <a:pt x="765" y="9456"/>
                    <a:pt x="765" y="9502"/>
                    <a:pt x="765" y="9549"/>
                  </a:cubicBezTo>
                  <a:cubicBezTo>
                    <a:pt x="742" y="9549"/>
                    <a:pt x="719" y="9549"/>
                    <a:pt x="695" y="9525"/>
                  </a:cubicBezTo>
                  <a:cubicBezTo>
                    <a:pt x="695" y="9479"/>
                    <a:pt x="742" y="9456"/>
                    <a:pt x="742" y="9409"/>
                  </a:cubicBezTo>
                  <a:cubicBezTo>
                    <a:pt x="695" y="9409"/>
                    <a:pt x="649" y="9363"/>
                    <a:pt x="626" y="9340"/>
                  </a:cubicBezTo>
                  <a:cubicBezTo>
                    <a:pt x="649" y="9294"/>
                    <a:pt x="719" y="9340"/>
                    <a:pt x="719" y="9270"/>
                  </a:cubicBezTo>
                  <a:cubicBezTo>
                    <a:pt x="672" y="9247"/>
                    <a:pt x="695" y="9224"/>
                    <a:pt x="695" y="9178"/>
                  </a:cubicBezTo>
                  <a:cubicBezTo>
                    <a:pt x="695" y="9178"/>
                    <a:pt x="719" y="9155"/>
                    <a:pt x="719" y="9155"/>
                  </a:cubicBezTo>
                  <a:cubicBezTo>
                    <a:pt x="695" y="9155"/>
                    <a:pt x="695" y="9155"/>
                    <a:pt x="695" y="9131"/>
                  </a:cubicBezTo>
                  <a:cubicBezTo>
                    <a:pt x="719" y="9131"/>
                    <a:pt x="719" y="9155"/>
                    <a:pt x="719" y="9155"/>
                  </a:cubicBezTo>
                  <a:cubicBezTo>
                    <a:pt x="719" y="9155"/>
                    <a:pt x="742" y="9131"/>
                    <a:pt x="765" y="9131"/>
                  </a:cubicBezTo>
                  <a:close/>
                  <a:moveTo>
                    <a:pt x="950" y="9525"/>
                  </a:moveTo>
                  <a:cubicBezTo>
                    <a:pt x="950" y="9525"/>
                    <a:pt x="927" y="9525"/>
                    <a:pt x="927" y="9549"/>
                  </a:cubicBezTo>
                  <a:cubicBezTo>
                    <a:pt x="927" y="9525"/>
                    <a:pt x="927" y="9525"/>
                    <a:pt x="927" y="9525"/>
                  </a:cubicBezTo>
                  <a:close/>
                  <a:moveTo>
                    <a:pt x="441" y="9481"/>
                  </a:moveTo>
                  <a:cubicBezTo>
                    <a:pt x="493" y="9491"/>
                    <a:pt x="513" y="9531"/>
                    <a:pt x="533" y="9572"/>
                  </a:cubicBezTo>
                  <a:cubicBezTo>
                    <a:pt x="487" y="9572"/>
                    <a:pt x="487" y="9525"/>
                    <a:pt x="464" y="9525"/>
                  </a:cubicBezTo>
                  <a:lnTo>
                    <a:pt x="464" y="9595"/>
                  </a:lnTo>
                  <a:cubicBezTo>
                    <a:pt x="417" y="9549"/>
                    <a:pt x="441" y="9549"/>
                    <a:pt x="464" y="9549"/>
                  </a:cubicBezTo>
                  <a:lnTo>
                    <a:pt x="441" y="9481"/>
                  </a:lnTo>
                  <a:close/>
                  <a:moveTo>
                    <a:pt x="1391" y="9595"/>
                  </a:moveTo>
                  <a:cubicBezTo>
                    <a:pt x="1379" y="9606"/>
                    <a:pt x="1373" y="9612"/>
                    <a:pt x="1370" y="9612"/>
                  </a:cubicBezTo>
                  <a:cubicBezTo>
                    <a:pt x="1368" y="9612"/>
                    <a:pt x="1368" y="9606"/>
                    <a:pt x="1368" y="9595"/>
                  </a:cubicBezTo>
                  <a:close/>
                  <a:moveTo>
                    <a:pt x="1182" y="9525"/>
                  </a:moveTo>
                  <a:cubicBezTo>
                    <a:pt x="1205" y="9549"/>
                    <a:pt x="1205" y="9572"/>
                    <a:pt x="1229" y="9572"/>
                  </a:cubicBezTo>
                  <a:cubicBezTo>
                    <a:pt x="1205" y="9595"/>
                    <a:pt x="1182" y="9595"/>
                    <a:pt x="1159" y="9618"/>
                  </a:cubicBezTo>
                  <a:cubicBezTo>
                    <a:pt x="1136" y="9572"/>
                    <a:pt x="1182" y="9549"/>
                    <a:pt x="1182" y="9525"/>
                  </a:cubicBezTo>
                  <a:close/>
                  <a:moveTo>
                    <a:pt x="162" y="9641"/>
                  </a:moveTo>
                  <a:lnTo>
                    <a:pt x="162" y="9664"/>
                  </a:lnTo>
                  <a:lnTo>
                    <a:pt x="139" y="9664"/>
                  </a:lnTo>
                  <a:cubicBezTo>
                    <a:pt x="139" y="9664"/>
                    <a:pt x="162" y="9641"/>
                    <a:pt x="162" y="9641"/>
                  </a:cubicBezTo>
                  <a:close/>
                  <a:moveTo>
                    <a:pt x="1229" y="9664"/>
                  </a:moveTo>
                  <a:cubicBezTo>
                    <a:pt x="1229" y="9688"/>
                    <a:pt x="1229" y="9688"/>
                    <a:pt x="1229" y="9688"/>
                  </a:cubicBezTo>
                  <a:lnTo>
                    <a:pt x="1205" y="9688"/>
                  </a:lnTo>
                  <a:cubicBezTo>
                    <a:pt x="1205" y="9688"/>
                    <a:pt x="1229" y="9688"/>
                    <a:pt x="1229" y="9664"/>
                  </a:cubicBezTo>
                  <a:close/>
                  <a:moveTo>
                    <a:pt x="1460" y="9664"/>
                  </a:moveTo>
                  <a:lnTo>
                    <a:pt x="1460" y="9688"/>
                  </a:lnTo>
                  <a:lnTo>
                    <a:pt x="1437" y="9688"/>
                  </a:lnTo>
                  <a:cubicBezTo>
                    <a:pt x="1437" y="9688"/>
                    <a:pt x="1460" y="9688"/>
                    <a:pt x="1460" y="9664"/>
                  </a:cubicBezTo>
                  <a:close/>
                  <a:moveTo>
                    <a:pt x="858" y="9688"/>
                  </a:moveTo>
                  <a:cubicBezTo>
                    <a:pt x="881" y="9688"/>
                    <a:pt x="881" y="9711"/>
                    <a:pt x="858" y="9734"/>
                  </a:cubicBezTo>
                  <a:cubicBezTo>
                    <a:pt x="835" y="9734"/>
                    <a:pt x="835" y="9711"/>
                    <a:pt x="835" y="9711"/>
                  </a:cubicBezTo>
                  <a:cubicBezTo>
                    <a:pt x="835" y="9688"/>
                    <a:pt x="835" y="9688"/>
                    <a:pt x="858" y="9688"/>
                  </a:cubicBezTo>
                  <a:close/>
                  <a:moveTo>
                    <a:pt x="950" y="9595"/>
                  </a:moveTo>
                  <a:cubicBezTo>
                    <a:pt x="997" y="9595"/>
                    <a:pt x="997" y="9664"/>
                    <a:pt x="1020" y="9688"/>
                  </a:cubicBezTo>
                  <a:cubicBezTo>
                    <a:pt x="997" y="9711"/>
                    <a:pt x="950" y="9734"/>
                    <a:pt x="927" y="9734"/>
                  </a:cubicBezTo>
                  <a:cubicBezTo>
                    <a:pt x="927" y="9734"/>
                    <a:pt x="927" y="9711"/>
                    <a:pt x="927" y="9711"/>
                  </a:cubicBezTo>
                  <a:cubicBezTo>
                    <a:pt x="950" y="9688"/>
                    <a:pt x="950" y="9641"/>
                    <a:pt x="950" y="9595"/>
                  </a:cubicBezTo>
                  <a:close/>
                  <a:moveTo>
                    <a:pt x="487" y="9641"/>
                  </a:moveTo>
                  <a:cubicBezTo>
                    <a:pt x="510" y="9664"/>
                    <a:pt x="510" y="9664"/>
                    <a:pt x="533" y="9688"/>
                  </a:cubicBezTo>
                  <a:cubicBezTo>
                    <a:pt x="533" y="9711"/>
                    <a:pt x="510" y="9734"/>
                    <a:pt x="487" y="9757"/>
                  </a:cubicBezTo>
                  <a:cubicBezTo>
                    <a:pt x="464" y="9757"/>
                    <a:pt x="441" y="9734"/>
                    <a:pt x="464" y="9711"/>
                  </a:cubicBezTo>
                  <a:cubicBezTo>
                    <a:pt x="464" y="9688"/>
                    <a:pt x="487" y="9664"/>
                    <a:pt x="487" y="9641"/>
                  </a:cubicBezTo>
                  <a:close/>
                  <a:moveTo>
                    <a:pt x="765" y="9595"/>
                  </a:moveTo>
                  <a:cubicBezTo>
                    <a:pt x="788" y="9641"/>
                    <a:pt x="742" y="9711"/>
                    <a:pt x="788" y="9757"/>
                  </a:cubicBezTo>
                  <a:cubicBezTo>
                    <a:pt x="742" y="9757"/>
                    <a:pt x="719" y="9711"/>
                    <a:pt x="695" y="9688"/>
                  </a:cubicBezTo>
                  <a:cubicBezTo>
                    <a:pt x="719" y="9664"/>
                    <a:pt x="719" y="9618"/>
                    <a:pt x="765" y="9595"/>
                  </a:cubicBezTo>
                  <a:close/>
                  <a:moveTo>
                    <a:pt x="1252" y="9734"/>
                  </a:moveTo>
                  <a:cubicBezTo>
                    <a:pt x="1275" y="9734"/>
                    <a:pt x="1298" y="9734"/>
                    <a:pt x="1344" y="9757"/>
                  </a:cubicBezTo>
                  <a:cubicBezTo>
                    <a:pt x="1325" y="9767"/>
                    <a:pt x="1310" y="9772"/>
                    <a:pt x="1297" y="9772"/>
                  </a:cubicBezTo>
                  <a:cubicBezTo>
                    <a:pt x="1279" y="9772"/>
                    <a:pt x="1265" y="9761"/>
                    <a:pt x="1252" y="9734"/>
                  </a:cubicBezTo>
                  <a:close/>
                  <a:moveTo>
                    <a:pt x="1159" y="9757"/>
                  </a:moveTo>
                  <a:cubicBezTo>
                    <a:pt x="1182" y="9757"/>
                    <a:pt x="1182" y="9780"/>
                    <a:pt x="1159" y="9803"/>
                  </a:cubicBezTo>
                  <a:cubicBezTo>
                    <a:pt x="1136" y="9780"/>
                    <a:pt x="1159" y="9757"/>
                    <a:pt x="1159" y="9757"/>
                  </a:cubicBezTo>
                  <a:close/>
                  <a:moveTo>
                    <a:pt x="623" y="9624"/>
                  </a:moveTo>
                  <a:cubicBezTo>
                    <a:pt x="626" y="9624"/>
                    <a:pt x="626" y="9630"/>
                    <a:pt x="626" y="9641"/>
                  </a:cubicBezTo>
                  <a:cubicBezTo>
                    <a:pt x="649" y="9688"/>
                    <a:pt x="649" y="9734"/>
                    <a:pt x="695" y="9780"/>
                  </a:cubicBezTo>
                  <a:cubicBezTo>
                    <a:pt x="695" y="9757"/>
                    <a:pt x="695" y="9757"/>
                    <a:pt x="719" y="9757"/>
                  </a:cubicBezTo>
                  <a:cubicBezTo>
                    <a:pt x="719" y="9780"/>
                    <a:pt x="695" y="9780"/>
                    <a:pt x="695" y="9780"/>
                  </a:cubicBezTo>
                  <a:cubicBezTo>
                    <a:pt x="695" y="9799"/>
                    <a:pt x="695" y="9818"/>
                    <a:pt x="670" y="9824"/>
                  </a:cubicBezTo>
                  <a:lnTo>
                    <a:pt x="670" y="9824"/>
                  </a:lnTo>
                  <a:cubicBezTo>
                    <a:pt x="626" y="9778"/>
                    <a:pt x="625" y="9710"/>
                    <a:pt x="580" y="9664"/>
                  </a:cubicBezTo>
                  <a:cubicBezTo>
                    <a:pt x="603" y="9664"/>
                    <a:pt x="603" y="9641"/>
                    <a:pt x="603" y="9641"/>
                  </a:cubicBezTo>
                  <a:cubicBezTo>
                    <a:pt x="614" y="9630"/>
                    <a:pt x="620" y="9624"/>
                    <a:pt x="623" y="9624"/>
                  </a:cubicBezTo>
                  <a:close/>
                  <a:moveTo>
                    <a:pt x="950" y="9827"/>
                  </a:moveTo>
                  <a:cubicBezTo>
                    <a:pt x="939" y="9838"/>
                    <a:pt x="933" y="9844"/>
                    <a:pt x="930" y="9844"/>
                  </a:cubicBezTo>
                  <a:cubicBezTo>
                    <a:pt x="927" y="9844"/>
                    <a:pt x="927" y="9838"/>
                    <a:pt x="927" y="9827"/>
                  </a:cubicBezTo>
                  <a:close/>
                  <a:moveTo>
                    <a:pt x="510" y="9803"/>
                  </a:moveTo>
                  <a:cubicBezTo>
                    <a:pt x="533" y="9827"/>
                    <a:pt x="533" y="9827"/>
                    <a:pt x="510" y="9850"/>
                  </a:cubicBezTo>
                  <a:cubicBezTo>
                    <a:pt x="510" y="9850"/>
                    <a:pt x="487" y="9850"/>
                    <a:pt x="487" y="9827"/>
                  </a:cubicBezTo>
                  <a:cubicBezTo>
                    <a:pt x="487" y="9803"/>
                    <a:pt x="510" y="9803"/>
                    <a:pt x="510" y="9803"/>
                  </a:cubicBezTo>
                  <a:close/>
                  <a:moveTo>
                    <a:pt x="861" y="9856"/>
                  </a:moveTo>
                  <a:cubicBezTo>
                    <a:pt x="869" y="9856"/>
                    <a:pt x="881" y="9861"/>
                    <a:pt x="904" y="9873"/>
                  </a:cubicBezTo>
                  <a:lnTo>
                    <a:pt x="835" y="9873"/>
                  </a:lnTo>
                  <a:cubicBezTo>
                    <a:pt x="846" y="9861"/>
                    <a:pt x="852" y="9856"/>
                    <a:pt x="861" y="9856"/>
                  </a:cubicBezTo>
                  <a:close/>
                  <a:moveTo>
                    <a:pt x="487" y="9873"/>
                  </a:moveTo>
                  <a:cubicBezTo>
                    <a:pt x="510" y="9873"/>
                    <a:pt x="510" y="9896"/>
                    <a:pt x="510" y="9896"/>
                  </a:cubicBezTo>
                  <a:lnTo>
                    <a:pt x="487" y="9896"/>
                  </a:lnTo>
                  <a:cubicBezTo>
                    <a:pt x="487" y="9896"/>
                    <a:pt x="487" y="9896"/>
                    <a:pt x="487" y="9873"/>
                  </a:cubicBezTo>
                  <a:close/>
                  <a:moveTo>
                    <a:pt x="1136" y="9896"/>
                  </a:moveTo>
                  <a:cubicBezTo>
                    <a:pt x="1136" y="9896"/>
                    <a:pt x="1146" y="9906"/>
                    <a:pt x="1153" y="9919"/>
                  </a:cubicBezTo>
                  <a:lnTo>
                    <a:pt x="1153" y="9919"/>
                  </a:lnTo>
                  <a:cubicBezTo>
                    <a:pt x="1136" y="9919"/>
                    <a:pt x="1136" y="9917"/>
                    <a:pt x="1136" y="9896"/>
                  </a:cubicBezTo>
                  <a:close/>
                  <a:moveTo>
                    <a:pt x="255" y="9873"/>
                  </a:moveTo>
                  <a:cubicBezTo>
                    <a:pt x="278" y="9919"/>
                    <a:pt x="278" y="9919"/>
                    <a:pt x="232" y="9919"/>
                  </a:cubicBezTo>
                  <a:cubicBezTo>
                    <a:pt x="209" y="9919"/>
                    <a:pt x="232" y="9896"/>
                    <a:pt x="209" y="9873"/>
                  </a:cubicBezTo>
                  <a:close/>
                  <a:moveTo>
                    <a:pt x="1252" y="9803"/>
                  </a:moveTo>
                  <a:cubicBezTo>
                    <a:pt x="1298" y="9850"/>
                    <a:pt x="1298" y="9850"/>
                    <a:pt x="1229" y="9919"/>
                  </a:cubicBezTo>
                  <a:cubicBezTo>
                    <a:pt x="1229" y="9873"/>
                    <a:pt x="1229" y="9850"/>
                    <a:pt x="1252" y="9803"/>
                  </a:cubicBezTo>
                  <a:close/>
                  <a:moveTo>
                    <a:pt x="12353" y="9896"/>
                  </a:moveTo>
                  <a:cubicBezTo>
                    <a:pt x="12353" y="9896"/>
                    <a:pt x="12353" y="9919"/>
                    <a:pt x="12353" y="9919"/>
                  </a:cubicBezTo>
                  <a:lnTo>
                    <a:pt x="12329" y="9919"/>
                  </a:lnTo>
                  <a:cubicBezTo>
                    <a:pt x="12329" y="9919"/>
                    <a:pt x="12329" y="9896"/>
                    <a:pt x="12353" y="9896"/>
                  </a:cubicBezTo>
                  <a:close/>
                  <a:moveTo>
                    <a:pt x="325" y="9757"/>
                  </a:moveTo>
                  <a:cubicBezTo>
                    <a:pt x="325" y="9757"/>
                    <a:pt x="348" y="9780"/>
                    <a:pt x="348" y="9780"/>
                  </a:cubicBezTo>
                  <a:cubicBezTo>
                    <a:pt x="371" y="9780"/>
                    <a:pt x="371" y="9803"/>
                    <a:pt x="371" y="9803"/>
                  </a:cubicBezTo>
                  <a:cubicBezTo>
                    <a:pt x="394" y="9827"/>
                    <a:pt x="417" y="9827"/>
                    <a:pt x="441" y="9850"/>
                  </a:cubicBezTo>
                  <a:cubicBezTo>
                    <a:pt x="417" y="9873"/>
                    <a:pt x="417" y="9919"/>
                    <a:pt x="371" y="9943"/>
                  </a:cubicBezTo>
                  <a:cubicBezTo>
                    <a:pt x="371" y="9896"/>
                    <a:pt x="302" y="9919"/>
                    <a:pt x="325" y="9873"/>
                  </a:cubicBezTo>
                  <a:cubicBezTo>
                    <a:pt x="325" y="9827"/>
                    <a:pt x="371" y="9850"/>
                    <a:pt x="371" y="9803"/>
                  </a:cubicBezTo>
                  <a:cubicBezTo>
                    <a:pt x="348" y="9803"/>
                    <a:pt x="348" y="9803"/>
                    <a:pt x="348" y="9780"/>
                  </a:cubicBezTo>
                  <a:cubicBezTo>
                    <a:pt x="325" y="9780"/>
                    <a:pt x="325" y="9780"/>
                    <a:pt x="325" y="9757"/>
                  </a:cubicBezTo>
                  <a:close/>
                  <a:moveTo>
                    <a:pt x="1043" y="9803"/>
                  </a:moveTo>
                  <a:cubicBezTo>
                    <a:pt x="1089" y="9803"/>
                    <a:pt x="1066" y="9827"/>
                    <a:pt x="1066" y="9850"/>
                  </a:cubicBezTo>
                  <a:cubicBezTo>
                    <a:pt x="1089" y="9896"/>
                    <a:pt x="1136" y="9873"/>
                    <a:pt x="1136" y="9896"/>
                  </a:cubicBezTo>
                  <a:cubicBezTo>
                    <a:pt x="1089" y="9896"/>
                    <a:pt x="1089" y="9919"/>
                    <a:pt x="1089" y="9943"/>
                  </a:cubicBezTo>
                  <a:cubicBezTo>
                    <a:pt x="1076" y="9943"/>
                    <a:pt x="1055" y="9958"/>
                    <a:pt x="1036" y="9958"/>
                  </a:cubicBezTo>
                  <a:cubicBezTo>
                    <a:pt x="1021" y="9958"/>
                    <a:pt x="1007" y="9949"/>
                    <a:pt x="997" y="9919"/>
                  </a:cubicBezTo>
                  <a:lnTo>
                    <a:pt x="974" y="9919"/>
                  </a:lnTo>
                  <a:cubicBezTo>
                    <a:pt x="981" y="9912"/>
                    <a:pt x="986" y="9909"/>
                    <a:pt x="990" y="9909"/>
                  </a:cubicBezTo>
                  <a:cubicBezTo>
                    <a:pt x="997" y="9909"/>
                    <a:pt x="997" y="9919"/>
                    <a:pt x="997" y="9919"/>
                  </a:cubicBezTo>
                  <a:cubicBezTo>
                    <a:pt x="1020" y="9919"/>
                    <a:pt x="1020" y="9919"/>
                    <a:pt x="1043" y="9943"/>
                  </a:cubicBezTo>
                  <a:cubicBezTo>
                    <a:pt x="1020" y="9896"/>
                    <a:pt x="1020" y="9850"/>
                    <a:pt x="1043" y="9803"/>
                  </a:cubicBezTo>
                  <a:close/>
                  <a:moveTo>
                    <a:pt x="651" y="9829"/>
                  </a:moveTo>
                  <a:cubicBezTo>
                    <a:pt x="670" y="9851"/>
                    <a:pt x="627" y="9874"/>
                    <a:pt x="649" y="9896"/>
                  </a:cubicBezTo>
                  <a:cubicBezTo>
                    <a:pt x="672" y="9896"/>
                    <a:pt x="672" y="9943"/>
                    <a:pt x="649" y="9966"/>
                  </a:cubicBezTo>
                  <a:cubicBezTo>
                    <a:pt x="603" y="9943"/>
                    <a:pt x="626" y="9896"/>
                    <a:pt x="580" y="9896"/>
                  </a:cubicBezTo>
                  <a:cubicBezTo>
                    <a:pt x="599" y="9858"/>
                    <a:pt x="618" y="9835"/>
                    <a:pt x="651" y="9829"/>
                  </a:cubicBezTo>
                  <a:close/>
                  <a:moveTo>
                    <a:pt x="12399" y="9966"/>
                  </a:moveTo>
                  <a:cubicBezTo>
                    <a:pt x="12399" y="9966"/>
                    <a:pt x="12399" y="9989"/>
                    <a:pt x="12399" y="10012"/>
                  </a:cubicBezTo>
                  <a:cubicBezTo>
                    <a:pt x="12376" y="9989"/>
                    <a:pt x="12376" y="9966"/>
                    <a:pt x="12399" y="9966"/>
                  </a:cubicBezTo>
                  <a:close/>
                  <a:moveTo>
                    <a:pt x="13210" y="10012"/>
                  </a:moveTo>
                  <a:cubicBezTo>
                    <a:pt x="13210" y="10024"/>
                    <a:pt x="13204" y="10029"/>
                    <a:pt x="13199" y="10029"/>
                  </a:cubicBezTo>
                  <a:cubicBezTo>
                    <a:pt x="13193" y="10029"/>
                    <a:pt x="13187" y="10024"/>
                    <a:pt x="13187" y="10012"/>
                  </a:cubicBezTo>
                  <a:close/>
                  <a:moveTo>
                    <a:pt x="371" y="9943"/>
                  </a:moveTo>
                  <a:cubicBezTo>
                    <a:pt x="371" y="9989"/>
                    <a:pt x="417" y="10012"/>
                    <a:pt x="417" y="10058"/>
                  </a:cubicBezTo>
                  <a:cubicBezTo>
                    <a:pt x="348" y="10035"/>
                    <a:pt x="348" y="10012"/>
                    <a:pt x="371" y="9943"/>
                  </a:cubicBezTo>
                  <a:close/>
                  <a:moveTo>
                    <a:pt x="13256" y="10012"/>
                  </a:moveTo>
                  <a:cubicBezTo>
                    <a:pt x="13256" y="10035"/>
                    <a:pt x="13256" y="10035"/>
                    <a:pt x="13256" y="10058"/>
                  </a:cubicBezTo>
                  <a:cubicBezTo>
                    <a:pt x="13233" y="10035"/>
                    <a:pt x="13233" y="10035"/>
                    <a:pt x="13256" y="10012"/>
                  </a:cubicBezTo>
                  <a:close/>
                  <a:moveTo>
                    <a:pt x="255" y="9989"/>
                  </a:moveTo>
                  <a:cubicBezTo>
                    <a:pt x="278" y="10012"/>
                    <a:pt x="278" y="10035"/>
                    <a:pt x="278" y="10058"/>
                  </a:cubicBezTo>
                  <a:cubicBezTo>
                    <a:pt x="319" y="10079"/>
                    <a:pt x="324" y="10118"/>
                    <a:pt x="325" y="10174"/>
                  </a:cubicBezTo>
                  <a:lnTo>
                    <a:pt x="278" y="10174"/>
                  </a:lnTo>
                  <a:cubicBezTo>
                    <a:pt x="255" y="10151"/>
                    <a:pt x="278" y="10105"/>
                    <a:pt x="278" y="10058"/>
                  </a:cubicBezTo>
                  <a:lnTo>
                    <a:pt x="232" y="10058"/>
                  </a:lnTo>
                  <a:cubicBezTo>
                    <a:pt x="232" y="10035"/>
                    <a:pt x="232" y="10012"/>
                    <a:pt x="232" y="10012"/>
                  </a:cubicBezTo>
                  <a:cubicBezTo>
                    <a:pt x="220" y="10012"/>
                    <a:pt x="215" y="10012"/>
                    <a:pt x="212" y="10009"/>
                  </a:cubicBezTo>
                  <a:lnTo>
                    <a:pt x="212" y="10009"/>
                  </a:lnTo>
                  <a:cubicBezTo>
                    <a:pt x="234" y="9989"/>
                    <a:pt x="255" y="9989"/>
                    <a:pt x="255" y="9989"/>
                  </a:cubicBezTo>
                  <a:close/>
                  <a:moveTo>
                    <a:pt x="862" y="9903"/>
                  </a:moveTo>
                  <a:cubicBezTo>
                    <a:pt x="896" y="9903"/>
                    <a:pt x="925" y="9924"/>
                    <a:pt x="953" y="9924"/>
                  </a:cubicBezTo>
                  <a:cubicBezTo>
                    <a:pt x="960" y="9924"/>
                    <a:pt x="967" y="9923"/>
                    <a:pt x="974" y="9919"/>
                  </a:cubicBezTo>
                  <a:lnTo>
                    <a:pt x="974" y="9919"/>
                  </a:lnTo>
                  <a:cubicBezTo>
                    <a:pt x="974" y="9943"/>
                    <a:pt x="974" y="9943"/>
                    <a:pt x="950" y="9966"/>
                  </a:cubicBezTo>
                  <a:cubicBezTo>
                    <a:pt x="974" y="9989"/>
                    <a:pt x="1020" y="10012"/>
                    <a:pt x="1020" y="10058"/>
                  </a:cubicBezTo>
                  <a:cubicBezTo>
                    <a:pt x="1038" y="10058"/>
                    <a:pt x="1057" y="10029"/>
                    <a:pt x="1076" y="10029"/>
                  </a:cubicBezTo>
                  <a:cubicBezTo>
                    <a:pt x="1080" y="10029"/>
                    <a:pt x="1085" y="10031"/>
                    <a:pt x="1089" y="10035"/>
                  </a:cubicBezTo>
                  <a:cubicBezTo>
                    <a:pt x="1089" y="10058"/>
                    <a:pt x="1066" y="10082"/>
                    <a:pt x="1066" y="10105"/>
                  </a:cubicBezTo>
                  <a:cubicBezTo>
                    <a:pt x="1043" y="10128"/>
                    <a:pt x="1066" y="10128"/>
                    <a:pt x="1089" y="10128"/>
                  </a:cubicBezTo>
                  <a:cubicBezTo>
                    <a:pt x="1066" y="10151"/>
                    <a:pt x="1066" y="10151"/>
                    <a:pt x="1066" y="10174"/>
                  </a:cubicBezTo>
                  <a:cubicBezTo>
                    <a:pt x="1059" y="10182"/>
                    <a:pt x="1051" y="10185"/>
                    <a:pt x="1043" y="10185"/>
                  </a:cubicBezTo>
                  <a:cubicBezTo>
                    <a:pt x="1028" y="10185"/>
                    <a:pt x="1012" y="10174"/>
                    <a:pt x="997" y="10174"/>
                  </a:cubicBezTo>
                  <a:cubicBezTo>
                    <a:pt x="974" y="10151"/>
                    <a:pt x="974" y="10082"/>
                    <a:pt x="927" y="10058"/>
                  </a:cubicBezTo>
                  <a:lnTo>
                    <a:pt x="904" y="10058"/>
                  </a:lnTo>
                  <a:lnTo>
                    <a:pt x="904" y="10174"/>
                  </a:lnTo>
                  <a:cubicBezTo>
                    <a:pt x="881" y="10174"/>
                    <a:pt x="881" y="10197"/>
                    <a:pt x="835" y="10197"/>
                  </a:cubicBezTo>
                  <a:cubicBezTo>
                    <a:pt x="811" y="10197"/>
                    <a:pt x="811" y="10151"/>
                    <a:pt x="765" y="10151"/>
                  </a:cubicBezTo>
                  <a:cubicBezTo>
                    <a:pt x="765" y="10105"/>
                    <a:pt x="788" y="10058"/>
                    <a:pt x="742" y="10012"/>
                  </a:cubicBezTo>
                  <a:cubicBezTo>
                    <a:pt x="742" y="10012"/>
                    <a:pt x="765" y="9989"/>
                    <a:pt x="765" y="9989"/>
                  </a:cubicBezTo>
                  <a:cubicBezTo>
                    <a:pt x="788" y="10012"/>
                    <a:pt x="788" y="10058"/>
                    <a:pt x="811" y="10082"/>
                  </a:cubicBezTo>
                  <a:cubicBezTo>
                    <a:pt x="835" y="10058"/>
                    <a:pt x="858" y="10058"/>
                    <a:pt x="904" y="10058"/>
                  </a:cubicBezTo>
                  <a:cubicBezTo>
                    <a:pt x="904" y="10035"/>
                    <a:pt x="904" y="10035"/>
                    <a:pt x="904" y="10012"/>
                  </a:cubicBezTo>
                  <a:cubicBezTo>
                    <a:pt x="904" y="10012"/>
                    <a:pt x="881" y="9989"/>
                    <a:pt x="858" y="9966"/>
                  </a:cubicBezTo>
                  <a:cubicBezTo>
                    <a:pt x="835" y="9966"/>
                    <a:pt x="835" y="9943"/>
                    <a:pt x="811" y="9919"/>
                  </a:cubicBezTo>
                  <a:cubicBezTo>
                    <a:pt x="830" y="9907"/>
                    <a:pt x="846" y="9903"/>
                    <a:pt x="862" y="9903"/>
                  </a:cubicBezTo>
                  <a:close/>
                  <a:moveTo>
                    <a:pt x="331" y="10197"/>
                  </a:moveTo>
                  <a:cubicBezTo>
                    <a:pt x="348" y="10198"/>
                    <a:pt x="348" y="10200"/>
                    <a:pt x="348" y="10221"/>
                  </a:cubicBezTo>
                  <a:lnTo>
                    <a:pt x="371" y="10221"/>
                  </a:lnTo>
                  <a:cubicBezTo>
                    <a:pt x="363" y="10228"/>
                    <a:pt x="358" y="10231"/>
                    <a:pt x="355" y="10231"/>
                  </a:cubicBezTo>
                  <a:cubicBezTo>
                    <a:pt x="348" y="10231"/>
                    <a:pt x="348" y="10221"/>
                    <a:pt x="348" y="10221"/>
                  </a:cubicBezTo>
                  <a:cubicBezTo>
                    <a:pt x="348" y="10221"/>
                    <a:pt x="338" y="10211"/>
                    <a:pt x="331" y="10197"/>
                  </a:cubicBezTo>
                  <a:close/>
                  <a:moveTo>
                    <a:pt x="1043" y="10221"/>
                  </a:moveTo>
                  <a:cubicBezTo>
                    <a:pt x="1043" y="10232"/>
                    <a:pt x="1043" y="10238"/>
                    <a:pt x="1040" y="10238"/>
                  </a:cubicBezTo>
                  <a:cubicBezTo>
                    <a:pt x="1037" y="10238"/>
                    <a:pt x="1032" y="10232"/>
                    <a:pt x="1020" y="10221"/>
                  </a:cubicBezTo>
                  <a:close/>
                  <a:moveTo>
                    <a:pt x="13419" y="10221"/>
                  </a:moveTo>
                  <a:cubicBezTo>
                    <a:pt x="13419" y="10232"/>
                    <a:pt x="13413" y="10238"/>
                    <a:pt x="13407" y="10238"/>
                  </a:cubicBezTo>
                  <a:cubicBezTo>
                    <a:pt x="13401" y="10238"/>
                    <a:pt x="13396" y="10232"/>
                    <a:pt x="13396" y="10221"/>
                  </a:cubicBezTo>
                  <a:close/>
                  <a:moveTo>
                    <a:pt x="950" y="10221"/>
                  </a:moveTo>
                  <a:cubicBezTo>
                    <a:pt x="927" y="10244"/>
                    <a:pt x="927" y="10244"/>
                    <a:pt x="904" y="10267"/>
                  </a:cubicBezTo>
                  <a:cubicBezTo>
                    <a:pt x="881" y="10221"/>
                    <a:pt x="904" y="10221"/>
                    <a:pt x="950" y="10221"/>
                  </a:cubicBezTo>
                  <a:close/>
                  <a:moveTo>
                    <a:pt x="1159" y="9940"/>
                  </a:moveTo>
                  <a:cubicBezTo>
                    <a:pt x="1159" y="9941"/>
                    <a:pt x="1159" y="9942"/>
                    <a:pt x="1159" y="9943"/>
                  </a:cubicBezTo>
                  <a:cubicBezTo>
                    <a:pt x="1182" y="9943"/>
                    <a:pt x="1182" y="9989"/>
                    <a:pt x="1229" y="9989"/>
                  </a:cubicBezTo>
                  <a:cubicBezTo>
                    <a:pt x="1229" y="9966"/>
                    <a:pt x="1229" y="9966"/>
                    <a:pt x="1252" y="9966"/>
                  </a:cubicBezTo>
                  <a:cubicBezTo>
                    <a:pt x="1252" y="9989"/>
                    <a:pt x="1229" y="9989"/>
                    <a:pt x="1229" y="9989"/>
                  </a:cubicBezTo>
                  <a:cubicBezTo>
                    <a:pt x="1229" y="10035"/>
                    <a:pt x="1229" y="10082"/>
                    <a:pt x="1229" y="10128"/>
                  </a:cubicBezTo>
                  <a:cubicBezTo>
                    <a:pt x="1229" y="10151"/>
                    <a:pt x="1205" y="10174"/>
                    <a:pt x="1205" y="10221"/>
                  </a:cubicBezTo>
                  <a:cubicBezTo>
                    <a:pt x="1229" y="10221"/>
                    <a:pt x="1229" y="10244"/>
                    <a:pt x="1205" y="10267"/>
                  </a:cubicBezTo>
                  <a:cubicBezTo>
                    <a:pt x="1205" y="10244"/>
                    <a:pt x="1205" y="10221"/>
                    <a:pt x="1205" y="10221"/>
                  </a:cubicBezTo>
                  <a:cubicBezTo>
                    <a:pt x="1136" y="10197"/>
                    <a:pt x="1205" y="10151"/>
                    <a:pt x="1205" y="10128"/>
                  </a:cubicBezTo>
                  <a:cubicBezTo>
                    <a:pt x="1182" y="10105"/>
                    <a:pt x="1136" y="10058"/>
                    <a:pt x="1136" y="10012"/>
                  </a:cubicBezTo>
                  <a:cubicBezTo>
                    <a:pt x="1155" y="9993"/>
                    <a:pt x="1158" y="9973"/>
                    <a:pt x="1159" y="9940"/>
                  </a:cubicBezTo>
                  <a:close/>
                  <a:moveTo>
                    <a:pt x="162" y="10267"/>
                  </a:moveTo>
                  <a:cubicBezTo>
                    <a:pt x="162" y="10290"/>
                    <a:pt x="162" y="10290"/>
                    <a:pt x="139" y="10290"/>
                  </a:cubicBezTo>
                  <a:cubicBezTo>
                    <a:pt x="139" y="10290"/>
                    <a:pt x="162" y="10290"/>
                    <a:pt x="162" y="10267"/>
                  </a:cubicBezTo>
                  <a:close/>
                  <a:moveTo>
                    <a:pt x="4079" y="10267"/>
                  </a:moveTo>
                  <a:lnTo>
                    <a:pt x="4056" y="10290"/>
                  </a:lnTo>
                  <a:cubicBezTo>
                    <a:pt x="4056" y="10290"/>
                    <a:pt x="4056" y="10290"/>
                    <a:pt x="4056" y="10267"/>
                  </a:cubicBezTo>
                  <a:close/>
                  <a:moveTo>
                    <a:pt x="13071" y="10290"/>
                  </a:moveTo>
                  <a:cubicBezTo>
                    <a:pt x="13071" y="10290"/>
                    <a:pt x="13071" y="10290"/>
                    <a:pt x="13071" y="10313"/>
                  </a:cubicBezTo>
                  <a:cubicBezTo>
                    <a:pt x="13048" y="10313"/>
                    <a:pt x="13048" y="10290"/>
                    <a:pt x="13071" y="10290"/>
                  </a:cubicBezTo>
                  <a:close/>
                  <a:moveTo>
                    <a:pt x="13280" y="10290"/>
                  </a:moveTo>
                  <a:cubicBezTo>
                    <a:pt x="13280" y="10290"/>
                    <a:pt x="13280" y="10290"/>
                    <a:pt x="13280" y="10313"/>
                  </a:cubicBezTo>
                  <a:cubicBezTo>
                    <a:pt x="13256" y="10313"/>
                    <a:pt x="13256" y="10290"/>
                    <a:pt x="13280" y="10290"/>
                  </a:cubicBezTo>
                  <a:close/>
                  <a:moveTo>
                    <a:pt x="371" y="10267"/>
                  </a:moveTo>
                  <a:cubicBezTo>
                    <a:pt x="371" y="10290"/>
                    <a:pt x="371" y="10290"/>
                    <a:pt x="348" y="10290"/>
                  </a:cubicBezTo>
                  <a:cubicBezTo>
                    <a:pt x="348" y="10313"/>
                    <a:pt x="348" y="10313"/>
                    <a:pt x="348" y="10337"/>
                  </a:cubicBezTo>
                  <a:cubicBezTo>
                    <a:pt x="302" y="10337"/>
                    <a:pt x="302" y="10337"/>
                    <a:pt x="302" y="10290"/>
                  </a:cubicBezTo>
                  <a:lnTo>
                    <a:pt x="348" y="10290"/>
                  </a:lnTo>
                  <a:cubicBezTo>
                    <a:pt x="348" y="10290"/>
                    <a:pt x="348" y="10267"/>
                    <a:pt x="371" y="10267"/>
                  </a:cubicBezTo>
                  <a:close/>
                  <a:moveTo>
                    <a:pt x="13233" y="10313"/>
                  </a:moveTo>
                  <a:cubicBezTo>
                    <a:pt x="13233" y="10313"/>
                    <a:pt x="13233" y="10337"/>
                    <a:pt x="13233" y="10337"/>
                  </a:cubicBezTo>
                  <a:cubicBezTo>
                    <a:pt x="13210" y="10337"/>
                    <a:pt x="13210" y="10313"/>
                    <a:pt x="13233" y="10313"/>
                  </a:cubicBezTo>
                  <a:close/>
                  <a:moveTo>
                    <a:pt x="441" y="10267"/>
                  </a:moveTo>
                  <a:cubicBezTo>
                    <a:pt x="464" y="10290"/>
                    <a:pt x="464" y="10313"/>
                    <a:pt x="441" y="10337"/>
                  </a:cubicBezTo>
                  <a:cubicBezTo>
                    <a:pt x="441" y="10337"/>
                    <a:pt x="417" y="10313"/>
                    <a:pt x="394" y="10313"/>
                  </a:cubicBezTo>
                  <a:cubicBezTo>
                    <a:pt x="394" y="10337"/>
                    <a:pt x="394" y="10337"/>
                    <a:pt x="394" y="10360"/>
                  </a:cubicBezTo>
                  <a:cubicBezTo>
                    <a:pt x="371" y="10337"/>
                    <a:pt x="371" y="10313"/>
                    <a:pt x="394" y="10313"/>
                  </a:cubicBezTo>
                  <a:cubicBezTo>
                    <a:pt x="417" y="10290"/>
                    <a:pt x="417" y="10290"/>
                    <a:pt x="441" y="10267"/>
                  </a:cubicBezTo>
                  <a:close/>
                  <a:moveTo>
                    <a:pt x="742" y="10267"/>
                  </a:moveTo>
                  <a:lnTo>
                    <a:pt x="742" y="10267"/>
                  </a:lnTo>
                  <a:cubicBezTo>
                    <a:pt x="765" y="10313"/>
                    <a:pt x="765" y="10337"/>
                    <a:pt x="765" y="10360"/>
                  </a:cubicBezTo>
                  <a:cubicBezTo>
                    <a:pt x="742" y="10337"/>
                    <a:pt x="742" y="10313"/>
                    <a:pt x="742" y="10267"/>
                  </a:cubicBezTo>
                  <a:close/>
                  <a:moveTo>
                    <a:pt x="858" y="10267"/>
                  </a:moveTo>
                  <a:cubicBezTo>
                    <a:pt x="881" y="10290"/>
                    <a:pt x="927" y="10313"/>
                    <a:pt x="927" y="10360"/>
                  </a:cubicBezTo>
                  <a:cubicBezTo>
                    <a:pt x="858" y="10360"/>
                    <a:pt x="835" y="10337"/>
                    <a:pt x="858" y="10267"/>
                  </a:cubicBezTo>
                  <a:close/>
                  <a:moveTo>
                    <a:pt x="1368" y="10360"/>
                  </a:moveTo>
                  <a:cubicBezTo>
                    <a:pt x="1344" y="10383"/>
                    <a:pt x="1344" y="10406"/>
                    <a:pt x="1321" y="10406"/>
                  </a:cubicBezTo>
                  <a:cubicBezTo>
                    <a:pt x="1298" y="10383"/>
                    <a:pt x="1321" y="10383"/>
                    <a:pt x="1368" y="10360"/>
                  </a:cubicBezTo>
                  <a:close/>
                  <a:moveTo>
                    <a:pt x="1599" y="10406"/>
                  </a:moveTo>
                  <a:cubicBezTo>
                    <a:pt x="1588" y="10418"/>
                    <a:pt x="1582" y="10423"/>
                    <a:pt x="1579" y="10423"/>
                  </a:cubicBezTo>
                  <a:cubicBezTo>
                    <a:pt x="1576" y="10423"/>
                    <a:pt x="1576" y="10418"/>
                    <a:pt x="1576" y="10406"/>
                  </a:cubicBezTo>
                  <a:close/>
                  <a:moveTo>
                    <a:pt x="464" y="10406"/>
                  </a:moveTo>
                  <a:cubicBezTo>
                    <a:pt x="464" y="10406"/>
                    <a:pt x="464" y="10429"/>
                    <a:pt x="441" y="10429"/>
                  </a:cubicBezTo>
                  <a:cubicBezTo>
                    <a:pt x="434" y="10436"/>
                    <a:pt x="427" y="10439"/>
                    <a:pt x="421" y="10439"/>
                  </a:cubicBezTo>
                  <a:cubicBezTo>
                    <a:pt x="408" y="10439"/>
                    <a:pt x="401" y="10422"/>
                    <a:pt x="417" y="10406"/>
                  </a:cubicBezTo>
                  <a:close/>
                  <a:moveTo>
                    <a:pt x="464" y="9943"/>
                  </a:moveTo>
                  <a:cubicBezTo>
                    <a:pt x="510" y="9943"/>
                    <a:pt x="580" y="9989"/>
                    <a:pt x="603" y="10082"/>
                  </a:cubicBezTo>
                  <a:cubicBezTo>
                    <a:pt x="626" y="10082"/>
                    <a:pt x="626" y="10082"/>
                    <a:pt x="649" y="10058"/>
                  </a:cubicBezTo>
                  <a:cubicBezTo>
                    <a:pt x="649" y="10105"/>
                    <a:pt x="695" y="10151"/>
                    <a:pt x="695" y="10221"/>
                  </a:cubicBezTo>
                  <a:cubicBezTo>
                    <a:pt x="742" y="10267"/>
                    <a:pt x="719" y="10337"/>
                    <a:pt x="672" y="10406"/>
                  </a:cubicBezTo>
                  <a:cubicBezTo>
                    <a:pt x="719" y="10406"/>
                    <a:pt x="719" y="10429"/>
                    <a:pt x="695" y="10452"/>
                  </a:cubicBezTo>
                  <a:cubicBezTo>
                    <a:pt x="672" y="10429"/>
                    <a:pt x="695" y="10406"/>
                    <a:pt x="672" y="10406"/>
                  </a:cubicBezTo>
                  <a:cubicBezTo>
                    <a:pt x="649" y="10383"/>
                    <a:pt x="649" y="10360"/>
                    <a:pt x="626" y="10360"/>
                  </a:cubicBezTo>
                  <a:cubicBezTo>
                    <a:pt x="626" y="10337"/>
                    <a:pt x="672" y="10313"/>
                    <a:pt x="649" y="10290"/>
                  </a:cubicBezTo>
                  <a:cubicBezTo>
                    <a:pt x="649" y="10267"/>
                    <a:pt x="626" y="10244"/>
                    <a:pt x="603" y="10244"/>
                  </a:cubicBezTo>
                  <a:cubicBezTo>
                    <a:pt x="556" y="10244"/>
                    <a:pt x="603" y="10290"/>
                    <a:pt x="556" y="10313"/>
                  </a:cubicBezTo>
                  <a:lnTo>
                    <a:pt x="533" y="10313"/>
                  </a:lnTo>
                  <a:cubicBezTo>
                    <a:pt x="487" y="10290"/>
                    <a:pt x="510" y="10267"/>
                    <a:pt x="464" y="10244"/>
                  </a:cubicBezTo>
                  <a:cubicBezTo>
                    <a:pt x="533" y="10244"/>
                    <a:pt x="580" y="10221"/>
                    <a:pt x="603" y="10197"/>
                  </a:cubicBezTo>
                  <a:lnTo>
                    <a:pt x="603" y="10082"/>
                  </a:lnTo>
                  <a:cubicBezTo>
                    <a:pt x="556" y="10105"/>
                    <a:pt x="603" y="10151"/>
                    <a:pt x="580" y="10174"/>
                  </a:cubicBezTo>
                  <a:cubicBezTo>
                    <a:pt x="570" y="10179"/>
                    <a:pt x="562" y="10181"/>
                    <a:pt x="554" y="10181"/>
                  </a:cubicBezTo>
                  <a:cubicBezTo>
                    <a:pt x="524" y="10181"/>
                    <a:pt x="505" y="10151"/>
                    <a:pt x="487" y="10151"/>
                  </a:cubicBezTo>
                  <a:lnTo>
                    <a:pt x="487" y="10058"/>
                  </a:lnTo>
                  <a:cubicBezTo>
                    <a:pt x="502" y="10058"/>
                    <a:pt x="518" y="10079"/>
                    <a:pt x="533" y="10079"/>
                  </a:cubicBezTo>
                  <a:cubicBezTo>
                    <a:pt x="541" y="10079"/>
                    <a:pt x="549" y="10074"/>
                    <a:pt x="556" y="10058"/>
                  </a:cubicBezTo>
                  <a:cubicBezTo>
                    <a:pt x="533" y="10035"/>
                    <a:pt x="464" y="10012"/>
                    <a:pt x="464" y="9943"/>
                  </a:cubicBezTo>
                  <a:close/>
                  <a:moveTo>
                    <a:pt x="13233" y="10429"/>
                  </a:moveTo>
                  <a:cubicBezTo>
                    <a:pt x="13233" y="10429"/>
                    <a:pt x="13233" y="10452"/>
                    <a:pt x="13233" y="10452"/>
                  </a:cubicBezTo>
                  <a:cubicBezTo>
                    <a:pt x="13210" y="10452"/>
                    <a:pt x="13210" y="10429"/>
                    <a:pt x="13210" y="10429"/>
                  </a:cubicBezTo>
                  <a:close/>
                  <a:moveTo>
                    <a:pt x="12978" y="10452"/>
                  </a:moveTo>
                  <a:cubicBezTo>
                    <a:pt x="12978" y="10464"/>
                    <a:pt x="12973" y="10470"/>
                    <a:pt x="12967" y="10470"/>
                  </a:cubicBezTo>
                  <a:cubicBezTo>
                    <a:pt x="12961" y="10470"/>
                    <a:pt x="12955" y="10464"/>
                    <a:pt x="12955" y="10452"/>
                  </a:cubicBezTo>
                  <a:close/>
                  <a:moveTo>
                    <a:pt x="765" y="10452"/>
                  </a:moveTo>
                  <a:cubicBezTo>
                    <a:pt x="765" y="10476"/>
                    <a:pt x="765" y="10476"/>
                    <a:pt x="765" y="10476"/>
                  </a:cubicBezTo>
                  <a:cubicBezTo>
                    <a:pt x="757" y="10483"/>
                    <a:pt x="752" y="10486"/>
                    <a:pt x="749" y="10486"/>
                  </a:cubicBezTo>
                  <a:cubicBezTo>
                    <a:pt x="742" y="10486"/>
                    <a:pt x="742" y="10476"/>
                    <a:pt x="742" y="10476"/>
                  </a:cubicBezTo>
                  <a:cubicBezTo>
                    <a:pt x="742" y="10452"/>
                    <a:pt x="742" y="10452"/>
                    <a:pt x="765" y="10452"/>
                  </a:cubicBezTo>
                  <a:close/>
                  <a:moveTo>
                    <a:pt x="348" y="10476"/>
                  </a:moveTo>
                  <a:lnTo>
                    <a:pt x="348" y="10499"/>
                  </a:lnTo>
                  <a:cubicBezTo>
                    <a:pt x="348" y="10499"/>
                    <a:pt x="325" y="10499"/>
                    <a:pt x="325" y="10476"/>
                  </a:cubicBezTo>
                  <a:close/>
                  <a:moveTo>
                    <a:pt x="1159" y="10476"/>
                  </a:moveTo>
                  <a:cubicBezTo>
                    <a:pt x="1159" y="10476"/>
                    <a:pt x="1182" y="10476"/>
                    <a:pt x="1182" y="10499"/>
                  </a:cubicBezTo>
                  <a:cubicBezTo>
                    <a:pt x="1159" y="10499"/>
                    <a:pt x="1159" y="10476"/>
                    <a:pt x="1159" y="10476"/>
                  </a:cubicBezTo>
                  <a:close/>
                  <a:moveTo>
                    <a:pt x="1831" y="10476"/>
                  </a:moveTo>
                  <a:lnTo>
                    <a:pt x="1808" y="10499"/>
                  </a:lnTo>
                  <a:cubicBezTo>
                    <a:pt x="1808" y="10499"/>
                    <a:pt x="1808" y="10499"/>
                    <a:pt x="1808" y="10476"/>
                  </a:cubicBezTo>
                  <a:close/>
                  <a:moveTo>
                    <a:pt x="176" y="10469"/>
                  </a:moveTo>
                  <a:cubicBezTo>
                    <a:pt x="195" y="10469"/>
                    <a:pt x="213" y="10499"/>
                    <a:pt x="232" y="10499"/>
                  </a:cubicBezTo>
                  <a:cubicBezTo>
                    <a:pt x="232" y="10499"/>
                    <a:pt x="232" y="10476"/>
                    <a:pt x="232" y="10476"/>
                  </a:cubicBezTo>
                  <a:cubicBezTo>
                    <a:pt x="255" y="10499"/>
                    <a:pt x="232" y="10499"/>
                    <a:pt x="232" y="10499"/>
                  </a:cubicBezTo>
                  <a:cubicBezTo>
                    <a:pt x="209" y="10522"/>
                    <a:pt x="209" y="10522"/>
                    <a:pt x="186" y="10545"/>
                  </a:cubicBezTo>
                  <a:cubicBezTo>
                    <a:pt x="186" y="10522"/>
                    <a:pt x="162" y="10499"/>
                    <a:pt x="162" y="10476"/>
                  </a:cubicBezTo>
                  <a:cubicBezTo>
                    <a:pt x="167" y="10471"/>
                    <a:pt x="172" y="10469"/>
                    <a:pt x="176" y="10469"/>
                  </a:cubicBezTo>
                  <a:close/>
                  <a:moveTo>
                    <a:pt x="1437" y="10499"/>
                  </a:moveTo>
                  <a:cubicBezTo>
                    <a:pt x="1460" y="10499"/>
                    <a:pt x="1483" y="10499"/>
                    <a:pt x="1483" y="10522"/>
                  </a:cubicBezTo>
                  <a:cubicBezTo>
                    <a:pt x="1483" y="10522"/>
                    <a:pt x="1483" y="10545"/>
                    <a:pt x="1460" y="10545"/>
                  </a:cubicBezTo>
                  <a:cubicBezTo>
                    <a:pt x="1460" y="10545"/>
                    <a:pt x="1460" y="10522"/>
                    <a:pt x="1437" y="10499"/>
                  </a:cubicBezTo>
                  <a:close/>
                  <a:moveTo>
                    <a:pt x="1089" y="10244"/>
                  </a:moveTo>
                  <a:cubicBezTo>
                    <a:pt x="1113" y="10290"/>
                    <a:pt x="1113" y="10313"/>
                    <a:pt x="1136" y="10313"/>
                  </a:cubicBezTo>
                  <a:lnTo>
                    <a:pt x="1159" y="10313"/>
                  </a:lnTo>
                  <a:cubicBezTo>
                    <a:pt x="1205" y="10313"/>
                    <a:pt x="1205" y="10360"/>
                    <a:pt x="1252" y="10406"/>
                  </a:cubicBezTo>
                  <a:cubicBezTo>
                    <a:pt x="1275" y="10406"/>
                    <a:pt x="1252" y="10476"/>
                    <a:pt x="1275" y="10499"/>
                  </a:cubicBezTo>
                  <a:cubicBezTo>
                    <a:pt x="1252" y="10522"/>
                    <a:pt x="1229" y="10545"/>
                    <a:pt x="1229" y="10545"/>
                  </a:cubicBezTo>
                  <a:cubicBezTo>
                    <a:pt x="1182" y="10522"/>
                    <a:pt x="1205" y="10499"/>
                    <a:pt x="1229" y="10452"/>
                  </a:cubicBezTo>
                  <a:lnTo>
                    <a:pt x="1159" y="10452"/>
                  </a:lnTo>
                  <a:lnTo>
                    <a:pt x="1159" y="10476"/>
                  </a:lnTo>
                  <a:lnTo>
                    <a:pt x="1136" y="10476"/>
                  </a:lnTo>
                  <a:cubicBezTo>
                    <a:pt x="1136" y="10452"/>
                    <a:pt x="1159" y="10452"/>
                    <a:pt x="1159" y="10452"/>
                  </a:cubicBezTo>
                  <a:cubicBezTo>
                    <a:pt x="1159" y="10429"/>
                    <a:pt x="1159" y="10429"/>
                    <a:pt x="1159" y="10429"/>
                  </a:cubicBezTo>
                  <a:lnTo>
                    <a:pt x="1113" y="10429"/>
                  </a:lnTo>
                  <a:cubicBezTo>
                    <a:pt x="1113" y="10429"/>
                    <a:pt x="1089" y="10452"/>
                    <a:pt x="1066" y="10452"/>
                  </a:cubicBezTo>
                  <a:cubicBezTo>
                    <a:pt x="1066" y="10452"/>
                    <a:pt x="1089" y="10476"/>
                    <a:pt x="1066" y="10499"/>
                  </a:cubicBezTo>
                  <a:cubicBezTo>
                    <a:pt x="1043" y="10499"/>
                    <a:pt x="1020" y="10499"/>
                    <a:pt x="1020" y="10476"/>
                  </a:cubicBezTo>
                  <a:cubicBezTo>
                    <a:pt x="997" y="10476"/>
                    <a:pt x="997" y="10452"/>
                    <a:pt x="997" y="10452"/>
                  </a:cubicBezTo>
                  <a:lnTo>
                    <a:pt x="974" y="10452"/>
                  </a:lnTo>
                  <a:cubicBezTo>
                    <a:pt x="950" y="10476"/>
                    <a:pt x="997" y="10499"/>
                    <a:pt x="997" y="10545"/>
                  </a:cubicBezTo>
                  <a:cubicBezTo>
                    <a:pt x="985" y="10557"/>
                    <a:pt x="974" y="10557"/>
                    <a:pt x="962" y="10557"/>
                  </a:cubicBezTo>
                  <a:cubicBezTo>
                    <a:pt x="950" y="10557"/>
                    <a:pt x="939" y="10557"/>
                    <a:pt x="927" y="10568"/>
                  </a:cubicBezTo>
                  <a:cubicBezTo>
                    <a:pt x="904" y="10522"/>
                    <a:pt x="881" y="10499"/>
                    <a:pt x="858" y="10452"/>
                  </a:cubicBezTo>
                  <a:cubicBezTo>
                    <a:pt x="858" y="10452"/>
                    <a:pt x="858" y="10429"/>
                    <a:pt x="881" y="10429"/>
                  </a:cubicBezTo>
                  <a:cubicBezTo>
                    <a:pt x="904" y="10429"/>
                    <a:pt x="881" y="10476"/>
                    <a:pt x="904" y="10476"/>
                  </a:cubicBezTo>
                  <a:cubicBezTo>
                    <a:pt x="927" y="10476"/>
                    <a:pt x="950" y="10476"/>
                    <a:pt x="950" y="10452"/>
                  </a:cubicBezTo>
                  <a:cubicBezTo>
                    <a:pt x="927" y="10452"/>
                    <a:pt x="927" y="10452"/>
                    <a:pt x="927" y="10429"/>
                  </a:cubicBezTo>
                  <a:cubicBezTo>
                    <a:pt x="950" y="10429"/>
                    <a:pt x="950" y="10429"/>
                    <a:pt x="950" y="10452"/>
                  </a:cubicBezTo>
                  <a:lnTo>
                    <a:pt x="974" y="10452"/>
                  </a:lnTo>
                  <a:cubicBezTo>
                    <a:pt x="974" y="10452"/>
                    <a:pt x="974" y="10429"/>
                    <a:pt x="974" y="10429"/>
                  </a:cubicBezTo>
                  <a:cubicBezTo>
                    <a:pt x="997" y="10429"/>
                    <a:pt x="997" y="10429"/>
                    <a:pt x="997" y="10452"/>
                  </a:cubicBezTo>
                  <a:cubicBezTo>
                    <a:pt x="1020" y="10452"/>
                    <a:pt x="1020" y="10452"/>
                    <a:pt x="1020" y="10476"/>
                  </a:cubicBezTo>
                  <a:lnTo>
                    <a:pt x="1066" y="10452"/>
                  </a:lnTo>
                  <a:cubicBezTo>
                    <a:pt x="1066" y="10429"/>
                    <a:pt x="1089" y="10429"/>
                    <a:pt x="1113" y="10429"/>
                  </a:cubicBezTo>
                  <a:cubicBezTo>
                    <a:pt x="1113" y="10383"/>
                    <a:pt x="1089" y="10337"/>
                    <a:pt x="1066" y="10290"/>
                  </a:cubicBezTo>
                  <a:lnTo>
                    <a:pt x="1089" y="10244"/>
                  </a:lnTo>
                  <a:close/>
                  <a:moveTo>
                    <a:pt x="1460" y="10545"/>
                  </a:moveTo>
                  <a:cubicBezTo>
                    <a:pt x="1460" y="10568"/>
                    <a:pt x="1460" y="10568"/>
                    <a:pt x="1437" y="10568"/>
                  </a:cubicBezTo>
                  <a:cubicBezTo>
                    <a:pt x="1437" y="10545"/>
                    <a:pt x="1460" y="10545"/>
                    <a:pt x="1460" y="10545"/>
                  </a:cubicBezTo>
                  <a:close/>
                  <a:moveTo>
                    <a:pt x="1808" y="10522"/>
                  </a:moveTo>
                  <a:cubicBezTo>
                    <a:pt x="1831" y="10545"/>
                    <a:pt x="1831" y="10545"/>
                    <a:pt x="1808" y="10568"/>
                  </a:cubicBezTo>
                  <a:cubicBezTo>
                    <a:pt x="1808" y="10568"/>
                    <a:pt x="1785" y="10545"/>
                    <a:pt x="1808" y="10522"/>
                  </a:cubicBezTo>
                  <a:close/>
                  <a:moveTo>
                    <a:pt x="441" y="10499"/>
                  </a:moveTo>
                  <a:cubicBezTo>
                    <a:pt x="464" y="10522"/>
                    <a:pt x="464" y="10568"/>
                    <a:pt x="441" y="10591"/>
                  </a:cubicBezTo>
                  <a:cubicBezTo>
                    <a:pt x="417" y="10591"/>
                    <a:pt x="417" y="10568"/>
                    <a:pt x="417" y="10568"/>
                  </a:cubicBezTo>
                  <a:cubicBezTo>
                    <a:pt x="394" y="10522"/>
                    <a:pt x="417" y="10522"/>
                    <a:pt x="441" y="10499"/>
                  </a:cubicBezTo>
                  <a:close/>
                  <a:moveTo>
                    <a:pt x="1136" y="10568"/>
                  </a:moveTo>
                  <a:cubicBezTo>
                    <a:pt x="1159" y="10568"/>
                    <a:pt x="1159" y="10568"/>
                    <a:pt x="1159" y="10591"/>
                  </a:cubicBezTo>
                  <a:cubicBezTo>
                    <a:pt x="1136" y="10568"/>
                    <a:pt x="1136" y="10568"/>
                    <a:pt x="1136" y="10568"/>
                  </a:cubicBezTo>
                  <a:close/>
                  <a:moveTo>
                    <a:pt x="13117" y="10591"/>
                  </a:moveTo>
                  <a:cubicBezTo>
                    <a:pt x="13141" y="10591"/>
                    <a:pt x="13141" y="10615"/>
                    <a:pt x="13117" y="10615"/>
                  </a:cubicBezTo>
                  <a:cubicBezTo>
                    <a:pt x="13094" y="10615"/>
                    <a:pt x="13094" y="10591"/>
                    <a:pt x="13117" y="10591"/>
                  </a:cubicBezTo>
                  <a:close/>
                  <a:moveTo>
                    <a:pt x="695" y="10522"/>
                  </a:moveTo>
                  <a:cubicBezTo>
                    <a:pt x="765" y="10568"/>
                    <a:pt x="765" y="10568"/>
                    <a:pt x="742" y="10638"/>
                  </a:cubicBezTo>
                  <a:cubicBezTo>
                    <a:pt x="742" y="10615"/>
                    <a:pt x="742" y="10591"/>
                    <a:pt x="742" y="10591"/>
                  </a:cubicBezTo>
                  <a:cubicBezTo>
                    <a:pt x="734" y="10584"/>
                    <a:pt x="729" y="10581"/>
                    <a:pt x="725" y="10581"/>
                  </a:cubicBezTo>
                  <a:cubicBezTo>
                    <a:pt x="716" y="10581"/>
                    <a:pt x="711" y="10591"/>
                    <a:pt x="695" y="10591"/>
                  </a:cubicBezTo>
                  <a:cubicBezTo>
                    <a:pt x="695" y="10568"/>
                    <a:pt x="672" y="10545"/>
                    <a:pt x="695" y="10522"/>
                  </a:cubicBezTo>
                  <a:close/>
                  <a:moveTo>
                    <a:pt x="606" y="10469"/>
                  </a:moveTo>
                  <a:cubicBezTo>
                    <a:pt x="626" y="10469"/>
                    <a:pt x="584" y="10503"/>
                    <a:pt x="603" y="10522"/>
                  </a:cubicBezTo>
                  <a:cubicBezTo>
                    <a:pt x="649" y="10568"/>
                    <a:pt x="603" y="10591"/>
                    <a:pt x="580" y="10638"/>
                  </a:cubicBezTo>
                  <a:cubicBezTo>
                    <a:pt x="580" y="10649"/>
                    <a:pt x="574" y="10649"/>
                    <a:pt x="565" y="10649"/>
                  </a:cubicBezTo>
                  <a:cubicBezTo>
                    <a:pt x="556" y="10649"/>
                    <a:pt x="545" y="10649"/>
                    <a:pt x="533" y="10661"/>
                  </a:cubicBezTo>
                  <a:cubicBezTo>
                    <a:pt x="556" y="10591"/>
                    <a:pt x="556" y="10545"/>
                    <a:pt x="580" y="10476"/>
                  </a:cubicBezTo>
                  <a:cubicBezTo>
                    <a:pt x="593" y="10471"/>
                    <a:pt x="601" y="10469"/>
                    <a:pt x="606" y="10469"/>
                  </a:cubicBezTo>
                  <a:close/>
                  <a:moveTo>
                    <a:pt x="325" y="10615"/>
                  </a:moveTo>
                  <a:cubicBezTo>
                    <a:pt x="325" y="10649"/>
                    <a:pt x="325" y="10670"/>
                    <a:pt x="307" y="10670"/>
                  </a:cubicBezTo>
                  <a:cubicBezTo>
                    <a:pt x="300" y="10670"/>
                    <a:pt x="291" y="10667"/>
                    <a:pt x="278" y="10661"/>
                  </a:cubicBezTo>
                  <a:cubicBezTo>
                    <a:pt x="278" y="10661"/>
                    <a:pt x="302" y="10638"/>
                    <a:pt x="325" y="10615"/>
                  </a:cubicBezTo>
                  <a:close/>
                  <a:moveTo>
                    <a:pt x="12955" y="10661"/>
                  </a:moveTo>
                  <a:lnTo>
                    <a:pt x="12932" y="10684"/>
                  </a:lnTo>
                  <a:cubicBezTo>
                    <a:pt x="12932" y="10661"/>
                    <a:pt x="12932" y="10661"/>
                    <a:pt x="12932" y="10661"/>
                  </a:cubicBezTo>
                  <a:close/>
                  <a:moveTo>
                    <a:pt x="1877" y="10499"/>
                  </a:moveTo>
                  <a:cubicBezTo>
                    <a:pt x="1970" y="10568"/>
                    <a:pt x="1901" y="10638"/>
                    <a:pt x="1877" y="10707"/>
                  </a:cubicBezTo>
                  <a:cubicBezTo>
                    <a:pt x="1831" y="10684"/>
                    <a:pt x="1831" y="10661"/>
                    <a:pt x="1831" y="10661"/>
                  </a:cubicBezTo>
                  <a:cubicBezTo>
                    <a:pt x="1831" y="10591"/>
                    <a:pt x="1924" y="10568"/>
                    <a:pt x="1877" y="10499"/>
                  </a:cubicBezTo>
                  <a:close/>
                  <a:moveTo>
                    <a:pt x="12886" y="10638"/>
                  </a:moveTo>
                  <a:cubicBezTo>
                    <a:pt x="12909" y="10661"/>
                    <a:pt x="12909" y="10684"/>
                    <a:pt x="12886" y="10707"/>
                  </a:cubicBezTo>
                  <a:cubicBezTo>
                    <a:pt x="12839" y="10707"/>
                    <a:pt x="12839" y="10661"/>
                    <a:pt x="12862" y="10638"/>
                  </a:cubicBezTo>
                  <a:close/>
                  <a:moveTo>
                    <a:pt x="13048" y="10638"/>
                  </a:moveTo>
                  <a:cubicBezTo>
                    <a:pt x="13071" y="10638"/>
                    <a:pt x="13048" y="10661"/>
                    <a:pt x="13048" y="10684"/>
                  </a:cubicBezTo>
                  <a:cubicBezTo>
                    <a:pt x="13071" y="10684"/>
                    <a:pt x="13071" y="10684"/>
                    <a:pt x="13071" y="10707"/>
                  </a:cubicBezTo>
                  <a:cubicBezTo>
                    <a:pt x="13048" y="10707"/>
                    <a:pt x="13048" y="10684"/>
                    <a:pt x="13048" y="10684"/>
                  </a:cubicBezTo>
                  <a:cubicBezTo>
                    <a:pt x="13025" y="10684"/>
                    <a:pt x="13025" y="10661"/>
                    <a:pt x="13048" y="10638"/>
                  </a:cubicBezTo>
                  <a:close/>
                  <a:moveTo>
                    <a:pt x="348" y="10707"/>
                  </a:moveTo>
                  <a:cubicBezTo>
                    <a:pt x="348" y="10730"/>
                    <a:pt x="348" y="10730"/>
                    <a:pt x="348" y="10730"/>
                  </a:cubicBezTo>
                  <a:cubicBezTo>
                    <a:pt x="348" y="10730"/>
                    <a:pt x="325" y="10730"/>
                    <a:pt x="325" y="10707"/>
                  </a:cubicBezTo>
                  <a:close/>
                  <a:moveTo>
                    <a:pt x="533" y="10707"/>
                  </a:moveTo>
                  <a:lnTo>
                    <a:pt x="510" y="10730"/>
                  </a:lnTo>
                  <a:cubicBezTo>
                    <a:pt x="510" y="10730"/>
                    <a:pt x="510" y="10730"/>
                    <a:pt x="510" y="10707"/>
                  </a:cubicBezTo>
                  <a:close/>
                  <a:moveTo>
                    <a:pt x="1646" y="10707"/>
                  </a:moveTo>
                  <a:lnTo>
                    <a:pt x="1623" y="10730"/>
                  </a:lnTo>
                  <a:cubicBezTo>
                    <a:pt x="1623" y="10730"/>
                    <a:pt x="1623" y="10730"/>
                    <a:pt x="1623" y="10707"/>
                  </a:cubicBezTo>
                  <a:close/>
                  <a:moveTo>
                    <a:pt x="12515" y="10730"/>
                  </a:moveTo>
                  <a:cubicBezTo>
                    <a:pt x="12515" y="10730"/>
                    <a:pt x="12538" y="10730"/>
                    <a:pt x="12538" y="10754"/>
                  </a:cubicBezTo>
                  <a:lnTo>
                    <a:pt x="12515" y="10754"/>
                  </a:lnTo>
                  <a:cubicBezTo>
                    <a:pt x="12515" y="10730"/>
                    <a:pt x="12515" y="10730"/>
                    <a:pt x="12515" y="10730"/>
                  </a:cubicBezTo>
                  <a:close/>
                  <a:moveTo>
                    <a:pt x="12399" y="10754"/>
                  </a:moveTo>
                  <a:lnTo>
                    <a:pt x="12399" y="10777"/>
                  </a:lnTo>
                  <a:lnTo>
                    <a:pt x="12376" y="10777"/>
                  </a:lnTo>
                  <a:cubicBezTo>
                    <a:pt x="12376" y="10777"/>
                    <a:pt x="12399" y="10754"/>
                    <a:pt x="12399" y="10754"/>
                  </a:cubicBezTo>
                  <a:close/>
                  <a:moveTo>
                    <a:pt x="1715" y="10777"/>
                  </a:moveTo>
                  <a:cubicBezTo>
                    <a:pt x="1692" y="10800"/>
                    <a:pt x="1669" y="10823"/>
                    <a:pt x="1669" y="10823"/>
                  </a:cubicBezTo>
                  <a:cubicBezTo>
                    <a:pt x="1623" y="10777"/>
                    <a:pt x="1669" y="10777"/>
                    <a:pt x="1715" y="10777"/>
                  </a:cubicBezTo>
                  <a:close/>
                  <a:moveTo>
                    <a:pt x="13048" y="10777"/>
                  </a:moveTo>
                  <a:cubicBezTo>
                    <a:pt x="13071" y="10823"/>
                    <a:pt x="13048" y="10823"/>
                    <a:pt x="13025" y="10846"/>
                  </a:cubicBezTo>
                  <a:cubicBezTo>
                    <a:pt x="13002" y="10846"/>
                    <a:pt x="13002" y="10846"/>
                    <a:pt x="12978" y="10823"/>
                  </a:cubicBezTo>
                  <a:lnTo>
                    <a:pt x="12932" y="10846"/>
                  </a:lnTo>
                  <a:cubicBezTo>
                    <a:pt x="12932" y="10846"/>
                    <a:pt x="12886" y="10823"/>
                    <a:pt x="12909" y="10800"/>
                  </a:cubicBezTo>
                  <a:cubicBezTo>
                    <a:pt x="12914" y="10795"/>
                    <a:pt x="12919" y="10793"/>
                    <a:pt x="12924" y="10793"/>
                  </a:cubicBezTo>
                  <a:cubicBezTo>
                    <a:pt x="12937" y="10793"/>
                    <a:pt x="12950" y="10807"/>
                    <a:pt x="12964" y="10807"/>
                  </a:cubicBezTo>
                  <a:cubicBezTo>
                    <a:pt x="12969" y="10807"/>
                    <a:pt x="12973" y="10805"/>
                    <a:pt x="12978" y="10800"/>
                  </a:cubicBezTo>
                  <a:cubicBezTo>
                    <a:pt x="13002" y="10777"/>
                    <a:pt x="13025" y="10777"/>
                    <a:pt x="13048" y="10777"/>
                  </a:cubicBezTo>
                  <a:close/>
                  <a:moveTo>
                    <a:pt x="3940" y="10870"/>
                  </a:moveTo>
                  <a:cubicBezTo>
                    <a:pt x="3940" y="10870"/>
                    <a:pt x="3940" y="10893"/>
                    <a:pt x="3940" y="10893"/>
                  </a:cubicBezTo>
                  <a:cubicBezTo>
                    <a:pt x="3917" y="10870"/>
                    <a:pt x="3917" y="10870"/>
                    <a:pt x="3940" y="10870"/>
                  </a:cubicBezTo>
                  <a:close/>
                  <a:moveTo>
                    <a:pt x="12608" y="10870"/>
                  </a:moveTo>
                  <a:cubicBezTo>
                    <a:pt x="12608" y="10870"/>
                    <a:pt x="12608" y="10893"/>
                    <a:pt x="12584" y="10893"/>
                  </a:cubicBezTo>
                  <a:cubicBezTo>
                    <a:pt x="12584" y="10870"/>
                    <a:pt x="12608" y="10870"/>
                    <a:pt x="12608" y="10870"/>
                  </a:cubicBezTo>
                  <a:close/>
                  <a:moveTo>
                    <a:pt x="3894" y="10916"/>
                  </a:moveTo>
                  <a:cubicBezTo>
                    <a:pt x="3894" y="10927"/>
                    <a:pt x="3888" y="10933"/>
                    <a:pt x="3882" y="10933"/>
                  </a:cubicBezTo>
                  <a:cubicBezTo>
                    <a:pt x="3876" y="10933"/>
                    <a:pt x="3870" y="10927"/>
                    <a:pt x="3870" y="10916"/>
                  </a:cubicBezTo>
                  <a:close/>
                  <a:moveTo>
                    <a:pt x="12445" y="10870"/>
                  </a:moveTo>
                  <a:cubicBezTo>
                    <a:pt x="12492" y="10870"/>
                    <a:pt x="12515" y="10893"/>
                    <a:pt x="12538" y="10939"/>
                  </a:cubicBezTo>
                  <a:cubicBezTo>
                    <a:pt x="12492" y="10939"/>
                    <a:pt x="12468" y="10939"/>
                    <a:pt x="12445" y="10962"/>
                  </a:cubicBezTo>
                  <a:cubicBezTo>
                    <a:pt x="12422" y="10939"/>
                    <a:pt x="12445" y="10893"/>
                    <a:pt x="12445" y="10870"/>
                  </a:cubicBezTo>
                  <a:close/>
                  <a:moveTo>
                    <a:pt x="12677" y="10939"/>
                  </a:moveTo>
                  <a:cubicBezTo>
                    <a:pt x="12677" y="10939"/>
                    <a:pt x="12677" y="10939"/>
                    <a:pt x="12700" y="10962"/>
                  </a:cubicBezTo>
                  <a:lnTo>
                    <a:pt x="12677" y="10962"/>
                  </a:lnTo>
                  <a:cubicBezTo>
                    <a:pt x="12677" y="10962"/>
                    <a:pt x="12677" y="10939"/>
                    <a:pt x="12677" y="10939"/>
                  </a:cubicBezTo>
                  <a:close/>
                  <a:moveTo>
                    <a:pt x="12932" y="10893"/>
                  </a:moveTo>
                  <a:cubicBezTo>
                    <a:pt x="12955" y="10893"/>
                    <a:pt x="12955" y="10916"/>
                    <a:pt x="12955" y="10916"/>
                  </a:cubicBezTo>
                  <a:cubicBezTo>
                    <a:pt x="12978" y="10939"/>
                    <a:pt x="12955" y="10939"/>
                    <a:pt x="12932" y="10962"/>
                  </a:cubicBezTo>
                  <a:cubicBezTo>
                    <a:pt x="12932" y="10962"/>
                    <a:pt x="12932" y="10939"/>
                    <a:pt x="12932" y="10939"/>
                  </a:cubicBezTo>
                  <a:cubicBezTo>
                    <a:pt x="12932" y="10916"/>
                    <a:pt x="12932" y="10916"/>
                    <a:pt x="12932" y="10893"/>
                  </a:cubicBezTo>
                  <a:close/>
                  <a:moveTo>
                    <a:pt x="3940" y="10962"/>
                  </a:moveTo>
                  <a:lnTo>
                    <a:pt x="3940" y="10985"/>
                  </a:lnTo>
                  <a:lnTo>
                    <a:pt x="3917" y="10985"/>
                  </a:lnTo>
                  <a:cubicBezTo>
                    <a:pt x="3917" y="10985"/>
                    <a:pt x="3940" y="10962"/>
                    <a:pt x="3940" y="10962"/>
                  </a:cubicBezTo>
                  <a:close/>
                  <a:moveTo>
                    <a:pt x="12886" y="10939"/>
                  </a:moveTo>
                  <a:cubicBezTo>
                    <a:pt x="12886" y="10939"/>
                    <a:pt x="12886" y="10962"/>
                    <a:pt x="12886" y="10962"/>
                  </a:cubicBezTo>
                  <a:cubicBezTo>
                    <a:pt x="12886" y="10985"/>
                    <a:pt x="12886" y="10985"/>
                    <a:pt x="12886" y="10985"/>
                  </a:cubicBezTo>
                  <a:cubicBezTo>
                    <a:pt x="12862" y="10962"/>
                    <a:pt x="12862" y="10962"/>
                    <a:pt x="12886" y="10939"/>
                  </a:cubicBezTo>
                  <a:close/>
                  <a:moveTo>
                    <a:pt x="12978" y="10985"/>
                  </a:moveTo>
                  <a:cubicBezTo>
                    <a:pt x="13002" y="10985"/>
                    <a:pt x="13002" y="11009"/>
                    <a:pt x="13002" y="11009"/>
                  </a:cubicBezTo>
                  <a:lnTo>
                    <a:pt x="12978" y="11009"/>
                  </a:lnTo>
                  <a:cubicBezTo>
                    <a:pt x="12978" y="11009"/>
                    <a:pt x="12978" y="10985"/>
                    <a:pt x="12978" y="10985"/>
                  </a:cubicBezTo>
                  <a:close/>
                  <a:moveTo>
                    <a:pt x="4149" y="11009"/>
                  </a:moveTo>
                  <a:lnTo>
                    <a:pt x="4149" y="11032"/>
                  </a:lnTo>
                  <a:lnTo>
                    <a:pt x="4125" y="11032"/>
                  </a:lnTo>
                  <a:cubicBezTo>
                    <a:pt x="4125" y="11032"/>
                    <a:pt x="4149" y="11032"/>
                    <a:pt x="4149" y="11009"/>
                  </a:cubicBezTo>
                  <a:close/>
                  <a:moveTo>
                    <a:pt x="12554" y="10999"/>
                  </a:moveTo>
                  <a:cubicBezTo>
                    <a:pt x="12561" y="10999"/>
                    <a:pt x="12571" y="11002"/>
                    <a:pt x="12584" y="11009"/>
                  </a:cubicBezTo>
                  <a:cubicBezTo>
                    <a:pt x="12584" y="11009"/>
                    <a:pt x="12561" y="11032"/>
                    <a:pt x="12538" y="11032"/>
                  </a:cubicBezTo>
                  <a:cubicBezTo>
                    <a:pt x="12538" y="11015"/>
                    <a:pt x="12538" y="10999"/>
                    <a:pt x="12554" y="10999"/>
                  </a:cubicBezTo>
                  <a:close/>
                  <a:moveTo>
                    <a:pt x="12793" y="11009"/>
                  </a:moveTo>
                  <a:lnTo>
                    <a:pt x="12793" y="11032"/>
                  </a:lnTo>
                  <a:lnTo>
                    <a:pt x="12770" y="11032"/>
                  </a:lnTo>
                  <a:cubicBezTo>
                    <a:pt x="12770" y="11032"/>
                    <a:pt x="12770" y="11032"/>
                    <a:pt x="12793" y="11009"/>
                  </a:cubicBezTo>
                  <a:close/>
                  <a:moveTo>
                    <a:pt x="13117" y="10939"/>
                  </a:moveTo>
                  <a:cubicBezTo>
                    <a:pt x="13141" y="10962"/>
                    <a:pt x="13117" y="10985"/>
                    <a:pt x="13141" y="11009"/>
                  </a:cubicBezTo>
                  <a:cubicBezTo>
                    <a:pt x="13164" y="11032"/>
                    <a:pt x="13164" y="11055"/>
                    <a:pt x="13141" y="11055"/>
                  </a:cubicBezTo>
                  <a:cubicBezTo>
                    <a:pt x="13141" y="11055"/>
                    <a:pt x="13141" y="11032"/>
                    <a:pt x="13141" y="11009"/>
                  </a:cubicBezTo>
                  <a:cubicBezTo>
                    <a:pt x="13094" y="11009"/>
                    <a:pt x="13117" y="10962"/>
                    <a:pt x="13094" y="10939"/>
                  </a:cubicBezTo>
                  <a:close/>
                  <a:moveTo>
                    <a:pt x="12445" y="11009"/>
                  </a:moveTo>
                  <a:cubicBezTo>
                    <a:pt x="12492" y="11009"/>
                    <a:pt x="12492" y="11032"/>
                    <a:pt x="12515" y="11032"/>
                  </a:cubicBezTo>
                  <a:cubicBezTo>
                    <a:pt x="12492" y="11055"/>
                    <a:pt x="12492" y="11055"/>
                    <a:pt x="12468" y="11078"/>
                  </a:cubicBezTo>
                  <a:cubicBezTo>
                    <a:pt x="12445" y="11078"/>
                    <a:pt x="12468" y="11055"/>
                    <a:pt x="12445" y="11009"/>
                  </a:cubicBezTo>
                  <a:close/>
                  <a:moveTo>
                    <a:pt x="13141" y="11055"/>
                  </a:moveTo>
                  <a:cubicBezTo>
                    <a:pt x="13141" y="11078"/>
                    <a:pt x="13141" y="11078"/>
                    <a:pt x="13117" y="11078"/>
                  </a:cubicBezTo>
                  <a:cubicBezTo>
                    <a:pt x="13117" y="11078"/>
                    <a:pt x="13117" y="11078"/>
                    <a:pt x="13141" y="11055"/>
                  </a:cubicBezTo>
                  <a:close/>
                  <a:moveTo>
                    <a:pt x="12793" y="11078"/>
                  </a:moveTo>
                  <a:cubicBezTo>
                    <a:pt x="12793" y="11090"/>
                    <a:pt x="12787" y="11095"/>
                    <a:pt x="12781" y="11095"/>
                  </a:cubicBezTo>
                  <a:cubicBezTo>
                    <a:pt x="12776" y="11095"/>
                    <a:pt x="12770" y="11090"/>
                    <a:pt x="12770" y="11078"/>
                  </a:cubicBezTo>
                  <a:close/>
                  <a:moveTo>
                    <a:pt x="12399" y="11101"/>
                  </a:moveTo>
                  <a:cubicBezTo>
                    <a:pt x="12399" y="11113"/>
                    <a:pt x="12393" y="11119"/>
                    <a:pt x="12384" y="11119"/>
                  </a:cubicBezTo>
                  <a:cubicBezTo>
                    <a:pt x="12376" y="11119"/>
                    <a:pt x="12364" y="11113"/>
                    <a:pt x="12353" y="11101"/>
                  </a:cubicBezTo>
                  <a:close/>
                  <a:moveTo>
                    <a:pt x="12608" y="11078"/>
                  </a:moveTo>
                  <a:cubicBezTo>
                    <a:pt x="12608" y="11078"/>
                    <a:pt x="12608" y="11101"/>
                    <a:pt x="12608" y="11124"/>
                  </a:cubicBezTo>
                  <a:cubicBezTo>
                    <a:pt x="12584" y="11101"/>
                    <a:pt x="12584" y="11078"/>
                    <a:pt x="12608" y="11078"/>
                  </a:cubicBezTo>
                  <a:close/>
                  <a:moveTo>
                    <a:pt x="3894" y="10985"/>
                  </a:moveTo>
                  <a:cubicBezTo>
                    <a:pt x="3894" y="11009"/>
                    <a:pt x="3894" y="11055"/>
                    <a:pt x="3894" y="11078"/>
                  </a:cubicBezTo>
                  <a:cubicBezTo>
                    <a:pt x="3940" y="11078"/>
                    <a:pt x="3917" y="11101"/>
                    <a:pt x="3917" y="11124"/>
                  </a:cubicBezTo>
                  <a:cubicBezTo>
                    <a:pt x="3940" y="11101"/>
                    <a:pt x="3963" y="11101"/>
                    <a:pt x="3963" y="11101"/>
                  </a:cubicBezTo>
                  <a:cubicBezTo>
                    <a:pt x="4010" y="11101"/>
                    <a:pt x="3986" y="11124"/>
                    <a:pt x="4010" y="11148"/>
                  </a:cubicBezTo>
                  <a:cubicBezTo>
                    <a:pt x="4004" y="11142"/>
                    <a:pt x="3998" y="11141"/>
                    <a:pt x="3991" y="11141"/>
                  </a:cubicBezTo>
                  <a:cubicBezTo>
                    <a:pt x="3978" y="11141"/>
                    <a:pt x="3963" y="11146"/>
                    <a:pt x="3950" y="11146"/>
                  </a:cubicBezTo>
                  <a:cubicBezTo>
                    <a:pt x="3937" y="11146"/>
                    <a:pt x="3925" y="11142"/>
                    <a:pt x="3917" y="11124"/>
                  </a:cubicBezTo>
                  <a:cubicBezTo>
                    <a:pt x="3894" y="11124"/>
                    <a:pt x="3894" y="11148"/>
                    <a:pt x="3847" y="11148"/>
                  </a:cubicBezTo>
                  <a:lnTo>
                    <a:pt x="3847" y="11124"/>
                  </a:lnTo>
                  <a:cubicBezTo>
                    <a:pt x="3824" y="11078"/>
                    <a:pt x="3894" y="11101"/>
                    <a:pt x="3894" y="11055"/>
                  </a:cubicBezTo>
                  <a:cubicBezTo>
                    <a:pt x="3878" y="11055"/>
                    <a:pt x="3873" y="11065"/>
                    <a:pt x="3864" y="11065"/>
                  </a:cubicBezTo>
                  <a:cubicBezTo>
                    <a:pt x="3860" y="11065"/>
                    <a:pt x="3855" y="11063"/>
                    <a:pt x="3847" y="11055"/>
                  </a:cubicBezTo>
                  <a:cubicBezTo>
                    <a:pt x="3847" y="11009"/>
                    <a:pt x="3870" y="11009"/>
                    <a:pt x="3894" y="10985"/>
                  </a:cubicBezTo>
                  <a:close/>
                  <a:moveTo>
                    <a:pt x="4241" y="11032"/>
                  </a:moveTo>
                  <a:cubicBezTo>
                    <a:pt x="4241" y="11101"/>
                    <a:pt x="4241" y="11101"/>
                    <a:pt x="4241" y="11124"/>
                  </a:cubicBezTo>
                  <a:cubicBezTo>
                    <a:pt x="4218" y="11148"/>
                    <a:pt x="4218" y="11148"/>
                    <a:pt x="4195" y="11171"/>
                  </a:cubicBezTo>
                  <a:cubicBezTo>
                    <a:pt x="4179" y="11154"/>
                    <a:pt x="4174" y="11138"/>
                    <a:pt x="4156" y="11138"/>
                  </a:cubicBezTo>
                  <a:cubicBezTo>
                    <a:pt x="4149" y="11138"/>
                    <a:pt x="4139" y="11141"/>
                    <a:pt x="4125" y="11148"/>
                  </a:cubicBezTo>
                  <a:cubicBezTo>
                    <a:pt x="4149" y="11124"/>
                    <a:pt x="4149" y="11101"/>
                    <a:pt x="4172" y="11101"/>
                  </a:cubicBezTo>
                  <a:cubicBezTo>
                    <a:pt x="4172" y="11078"/>
                    <a:pt x="4218" y="11101"/>
                    <a:pt x="4241" y="11032"/>
                  </a:cubicBezTo>
                  <a:close/>
                  <a:moveTo>
                    <a:pt x="12862" y="11148"/>
                  </a:moveTo>
                  <a:lnTo>
                    <a:pt x="12862" y="11171"/>
                  </a:lnTo>
                  <a:cubicBezTo>
                    <a:pt x="12839" y="11171"/>
                    <a:pt x="12839" y="11148"/>
                    <a:pt x="12862" y="11148"/>
                  </a:cubicBezTo>
                  <a:close/>
                  <a:moveTo>
                    <a:pt x="12793" y="11124"/>
                  </a:moveTo>
                  <a:cubicBezTo>
                    <a:pt x="12816" y="11124"/>
                    <a:pt x="12816" y="11124"/>
                    <a:pt x="12816" y="11148"/>
                  </a:cubicBezTo>
                  <a:cubicBezTo>
                    <a:pt x="12816" y="11171"/>
                    <a:pt x="12793" y="11171"/>
                    <a:pt x="12770" y="11194"/>
                  </a:cubicBezTo>
                  <a:cubicBezTo>
                    <a:pt x="12770" y="11148"/>
                    <a:pt x="12793" y="11148"/>
                    <a:pt x="12793" y="11124"/>
                  </a:cubicBezTo>
                  <a:close/>
                  <a:moveTo>
                    <a:pt x="12932" y="11148"/>
                  </a:moveTo>
                  <a:cubicBezTo>
                    <a:pt x="12955" y="11171"/>
                    <a:pt x="12932" y="11171"/>
                    <a:pt x="12932" y="11171"/>
                  </a:cubicBezTo>
                  <a:cubicBezTo>
                    <a:pt x="12932" y="11171"/>
                    <a:pt x="12932" y="11194"/>
                    <a:pt x="12909" y="11194"/>
                  </a:cubicBezTo>
                  <a:cubicBezTo>
                    <a:pt x="12909" y="11171"/>
                    <a:pt x="12909" y="11171"/>
                    <a:pt x="12932" y="11171"/>
                  </a:cubicBezTo>
                  <a:cubicBezTo>
                    <a:pt x="12932" y="11171"/>
                    <a:pt x="12932" y="11148"/>
                    <a:pt x="12932" y="11148"/>
                  </a:cubicBezTo>
                  <a:close/>
                  <a:moveTo>
                    <a:pt x="4010" y="11148"/>
                  </a:moveTo>
                  <a:lnTo>
                    <a:pt x="4010" y="11148"/>
                  </a:lnTo>
                  <a:cubicBezTo>
                    <a:pt x="4056" y="11171"/>
                    <a:pt x="4010" y="11194"/>
                    <a:pt x="3986" y="11217"/>
                  </a:cubicBezTo>
                  <a:cubicBezTo>
                    <a:pt x="3963" y="11194"/>
                    <a:pt x="4010" y="11171"/>
                    <a:pt x="4010" y="11148"/>
                  </a:cubicBezTo>
                  <a:close/>
                  <a:moveTo>
                    <a:pt x="13002" y="11194"/>
                  </a:moveTo>
                  <a:cubicBezTo>
                    <a:pt x="13002" y="11194"/>
                    <a:pt x="13002" y="11217"/>
                    <a:pt x="13002" y="11217"/>
                  </a:cubicBezTo>
                  <a:cubicBezTo>
                    <a:pt x="12978" y="11217"/>
                    <a:pt x="12978" y="11194"/>
                    <a:pt x="13002" y="11194"/>
                  </a:cubicBezTo>
                  <a:close/>
                  <a:moveTo>
                    <a:pt x="13071" y="11194"/>
                  </a:moveTo>
                  <a:cubicBezTo>
                    <a:pt x="13094" y="11194"/>
                    <a:pt x="13094" y="11217"/>
                    <a:pt x="13117" y="11217"/>
                  </a:cubicBezTo>
                  <a:cubicBezTo>
                    <a:pt x="13094" y="11217"/>
                    <a:pt x="13071" y="11217"/>
                    <a:pt x="13071" y="11194"/>
                  </a:cubicBezTo>
                  <a:close/>
                  <a:moveTo>
                    <a:pt x="11906" y="11184"/>
                  </a:moveTo>
                  <a:cubicBezTo>
                    <a:pt x="11915" y="11184"/>
                    <a:pt x="11920" y="11194"/>
                    <a:pt x="11935" y="11194"/>
                  </a:cubicBezTo>
                  <a:cubicBezTo>
                    <a:pt x="11935" y="11217"/>
                    <a:pt x="11935" y="11240"/>
                    <a:pt x="11935" y="11240"/>
                  </a:cubicBezTo>
                  <a:cubicBezTo>
                    <a:pt x="11912" y="11217"/>
                    <a:pt x="11889" y="11217"/>
                    <a:pt x="11889" y="11194"/>
                  </a:cubicBezTo>
                  <a:cubicBezTo>
                    <a:pt x="11897" y="11186"/>
                    <a:pt x="11902" y="11184"/>
                    <a:pt x="11906" y="11184"/>
                  </a:cubicBezTo>
                  <a:close/>
                  <a:moveTo>
                    <a:pt x="12631" y="11194"/>
                  </a:moveTo>
                  <a:cubicBezTo>
                    <a:pt x="12631" y="11194"/>
                    <a:pt x="12654" y="11194"/>
                    <a:pt x="12654" y="11217"/>
                  </a:cubicBezTo>
                  <a:cubicBezTo>
                    <a:pt x="12654" y="11240"/>
                    <a:pt x="12654" y="11240"/>
                    <a:pt x="12631" y="11240"/>
                  </a:cubicBezTo>
                  <a:cubicBezTo>
                    <a:pt x="12608" y="11240"/>
                    <a:pt x="12608" y="11217"/>
                    <a:pt x="12631" y="11194"/>
                  </a:cubicBezTo>
                  <a:close/>
                  <a:moveTo>
                    <a:pt x="12793" y="11217"/>
                  </a:moveTo>
                  <a:lnTo>
                    <a:pt x="12793" y="11240"/>
                  </a:lnTo>
                  <a:lnTo>
                    <a:pt x="12770" y="11240"/>
                  </a:lnTo>
                  <a:cubicBezTo>
                    <a:pt x="12770" y="11240"/>
                    <a:pt x="12770" y="11240"/>
                    <a:pt x="12793" y="11217"/>
                  </a:cubicBezTo>
                  <a:close/>
                  <a:moveTo>
                    <a:pt x="13057" y="11246"/>
                  </a:moveTo>
                  <a:cubicBezTo>
                    <a:pt x="13065" y="11246"/>
                    <a:pt x="13071" y="11252"/>
                    <a:pt x="13071" y="11264"/>
                  </a:cubicBezTo>
                  <a:cubicBezTo>
                    <a:pt x="13071" y="11264"/>
                    <a:pt x="13061" y="11274"/>
                    <a:pt x="13047" y="11274"/>
                  </a:cubicBezTo>
                  <a:cubicBezTo>
                    <a:pt x="13040" y="11274"/>
                    <a:pt x="13032" y="11271"/>
                    <a:pt x="13025" y="11264"/>
                  </a:cubicBezTo>
                  <a:cubicBezTo>
                    <a:pt x="13036" y="11252"/>
                    <a:pt x="13048" y="11246"/>
                    <a:pt x="13057" y="11246"/>
                  </a:cubicBezTo>
                  <a:close/>
                  <a:moveTo>
                    <a:pt x="12608" y="11310"/>
                  </a:moveTo>
                  <a:cubicBezTo>
                    <a:pt x="12619" y="11321"/>
                    <a:pt x="12619" y="11321"/>
                    <a:pt x="12613" y="11321"/>
                  </a:cubicBezTo>
                  <a:cubicBezTo>
                    <a:pt x="12612" y="11321"/>
                    <a:pt x="12610" y="11321"/>
                    <a:pt x="12608" y="11322"/>
                  </a:cubicBezTo>
                  <a:lnTo>
                    <a:pt x="12608" y="11322"/>
                  </a:lnTo>
                  <a:cubicBezTo>
                    <a:pt x="12608" y="11310"/>
                    <a:pt x="12608" y="11310"/>
                    <a:pt x="12608" y="11310"/>
                  </a:cubicBezTo>
                  <a:close/>
                  <a:moveTo>
                    <a:pt x="4195" y="11310"/>
                  </a:moveTo>
                  <a:cubicBezTo>
                    <a:pt x="4195" y="11310"/>
                    <a:pt x="4195" y="11333"/>
                    <a:pt x="4195" y="11333"/>
                  </a:cubicBezTo>
                  <a:cubicBezTo>
                    <a:pt x="4172" y="11310"/>
                    <a:pt x="4195" y="11310"/>
                    <a:pt x="4195" y="11310"/>
                  </a:cubicBezTo>
                  <a:close/>
                  <a:moveTo>
                    <a:pt x="11850" y="11254"/>
                  </a:moveTo>
                  <a:cubicBezTo>
                    <a:pt x="11868" y="11254"/>
                    <a:pt x="11873" y="11270"/>
                    <a:pt x="11889" y="11287"/>
                  </a:cubicBezTo>
                  <a:cubicBezTo>
                    <a:pt x="11866" y="11310"/>
                    <a:pt x="11866" y="11310"/>
                    <a:pt x="11843" y="11333"/>
                  </a:cubicBezTo>
                  <a:cubicBezTo>
                    <a:pt x="11843" y="11310"/>
                    <a:pt x="11820" y="11287"/>
                    <a:pt x="11820" y="11264"/>
                  </a:cubicBezTo>
                  <a:cubicBezTo>
                    <a:pt x="11833" y="11257"/>
                    <a:pt x="11843" y="11254"/>
                    <a:pt x="11850" y="11254"/>
                  </a:cubicBezTo>
                  <a:close/>
                  <a:moveTo>
                    <a:pt x="12978" y="11310"/>
                  </a:moveTo>
                  <a:lnTo>
                    <a:pt x="12955" y="11333"/>
                  </a:lnTo>
                  <a:cubicBezTo>
                    <a:pt x="12955" y="11310"/>
                    <a:pt x="12955" y="11310"/>
                    <a:pt x="12955" y="11310"/>
                  </a:cubicBezTo>
                  <a:close/>
                  <a:moveTo>
                    <a:pt x="11773" y="11333"/>
                  </a:moveTo>
                  <a:lnTo>
                    <a:pt x="11773" y="11356"/>
                  </a:lnTo>
                  <a:cubicBezTo>
                    <a:pt x="11750" y="11333"/>
                    <a:pt x="11773" y="11333"/>
                    <a:pt x="11773" y="11333"/>
                  </a:cubicBezTo>
                  <a:close/>
                  <a:moveTo>
                    <a:pt x="12723" y="11356"/>
                  </a:moveTo>
                  <a:cubicBezTo>
                    <a:pt x="12700" y="11356"/>
                    <a:pt x="12700" y="11379"/>
                    <a:pt x="12700" y="11379"/>
                  </a:cubicBezTo>
                  <a:cubicBezTo>
                    <a:pt x="12700" y="11356"/>
                    <a:pt x="12700" y="11356"/>
                    <a:pt x="12700" y="11356"/>
                  </a:cubicBezTo>
                  <a:close/>
                  <a:moveTo>
                    <a:pt x="11843" y="11379"/>
                  </a:moveTo>
                  <a:lnTo>
                    <a:pt x="11866" y="11403"/>
                  </a:lnTo>
                  <a:lnTo>
                    <a:pt x="11843" y="11403"/>
                  </a:lnTo>
                  <a:cubicBezTo>
                    <a:pt x="11843" y="11379"/>
                    <a:pt x="11843" y="11379"/>
                    <a:pt x="11843" y="11379"/>
                  </a:cubicBezTo>
                  <a:close/>
                  <a:moveTo>
                    <a:pt x="11935" y="11379"/>
                  </a:moveTo>
                  <a:cubicBezTo>
                    <a:pt x="11935" y="11403"/>
                    <a:pt x="11935" y="11403"/>
                    <a:pt x="11935" y="11403"/>
                  </a:cubicBezTo>
                  <a:cubicBezTo>
                    <a:pt x="11912" y="11403"/>
                    <a:pt x="11912" y="11379"/>
                    <a:pt x="11935" y="11379"/>
                  </a:cubicBezTo>
                  <a:close/>
                  <a:moveTo>
                    <a:pt x="12507" y="11295"/>
                  </a:moveTo>
                  <a:cubicBezTo>
                    <a:pt x="12527" y="11295"/>
                    <a:pt x="12548" y="11310"/>
                    <a:pt x="12561" y="11310"/>
                  </a:cubicBezTo>
                  <a:cubicBezTo>
                    <a:pt x="12581" y="11310"/>
                    <a:pt x="12584" y="11310"/>
                    <a:pt x="12598" y="11324"/>
                  </a:cubicBezTo>
                  <a:lnTo>
                    <a:pt x="12598" y="11324"/>
                  </a:lnTo>
                  <a:cubicBezTo>
                    <a:pt x="12594" y="11325"/>
                    <a:pt x="12589" y="11328"/>
                    <a:pt x="12584" y="11333"/>
                  </a:cubicBezTo>
                  <a:cubicBezTo>
                    <a:pt x="12584" y="11356"/>
                    <a:pt x="12561" y="11379"/>
                    <a:pt x="12538" y="11379"/>
                  </a:cubicBezTo>
                  <a:cubicBezTo>
                    <a:pt x="12538" y="11379"/>
                    <a:pt x="12538" y="11403"/>
                    <a:pt x="12538" y="11403"/>
                  </a:cubicBezTo>
                  <a:cubicBezTo>
                    <a:pt x="12515" y="11403"/>
                    <a:pt x="12515" y="11379"/>
                    <a:pt x="12515" y="11379"/>
                  </a:cubicBezTo>
                  <a:cubicBezTo>
                    <a:pt x="12492" y="11379"/>
                    <a:pt x="12492" y="11379"/>
                    <a:pt x="12492" y="11356"/>
                  </a:cubicBezTo>
                  <a:cubicBezTo>
                    <a:pt x="12492" y="11333"/>
                    <a:pt x="12492" y="11333"/>
                    <a:pt x="12468" y="11333"/>
                  </a:cubicBezTo>
                  <a:cubicBezTo>
                    <a:pt x="12478" y="11303"/>
                    <a:pt x="12493" y="11295"/>
                    <a:pt x="12507" y="11295"/>
                  </a:cubicBezTo>
                  <a:close/>
                  <a:moveTo>
                    <a:pt x="12955" y="11379"/>
                  </a:moveTo>
                  <a:cubicBezTo>
                    <a:pt x="12955" y="11379"/>
                    <a:pt x="12955" y="11379"/>
                    <a:pt x="12978" y="11403"/>
                  </a:cubicBezTo>
                  <a:lnTo>
                    <a:pt x="12932" y="11403"/>
                  </a:lnTo>
                  <a:cubicBezTo>
                    <a:pt x="12932" y="11379"/>
                    <a:pt x="12955" y="11379"/>
                    <a:pt x="12955" y="11379"/>
                  </a:cubicBezTo>
                  <a:close/>
                  <a:moveTo>
                    <a:pt x="12631" y="11379"/>
                  </a:moveTo>
                  <a:cubicBezTo>
                    <a:pt x="12677" y="11379"/>
                    <a:pt x="12677" y="11403"/>
                    <a:pt x="12700" y="11426"/>
                  </a:cubicBezTo>
                  <a:lnTo>
                    <a:pt x="12538" y="11426"/>
                  </a:lnTo>
                  <a:cubicBezTo>
                    <a:pt x="12584" y="11403"/>
                    <a:pt x="12608" y="11403"/>
                    <a:pt x="12608" y="11403"/>
                  </a:cubicBezTo>
                  <a:cubicBezTo>
                    <a:pt x="12631" y="11379"/>
                    <a:pt x="12631" y="11379"/>
                    <a:pt x="12631" y="11379"/>
                  </a:cubicBezTo>
                  <a:close/>
                  <a:moveTo>
                    <a:pt x="12839" y="11264"/>
                  </a:moveTo>
                  <a:cubicBezTo>
                    <a:pt x="12839" y="11333"/>
                    <a:pt x="12886" y="11333"/>
                    <a:pt x="12909" y="11426"/>
                  </a:cubicBezTo>
                  <a:cubicBezTo>
                    <a:pt x="12839" y="11379"/>
                    <a:pt x="12816" y="11379"/>
                    <a:pt x="12770" y="11333"/>
                  </a:cubicBezTo>
                  <a:cubicBezTo>
                    <a:pt x="12793" y="11333"/>
                    <a:pt x="12816" y="11310"/>
                    <a:pt x="12839" y="11264"/>
                  </a:cubicBezTo>
                  <a:close/>
                  <a:moveTo>
                    <a:pt x="11959" y="11426"/>
                  </a:moveTo>
                  <a:cubicBezTo>
                    <a:pt x="11959" y="11426"/>
                    <a:pt x="11959" y="11449"/>
                    <a:pt x="11959" y="11449"/>
                  </a:cubicBezTo>
                  <a:lnTo>
                    <a:pt x="11935" y="11449"/>
                  </a:lnTo>
                  <a:cubicBezTo>
                    <a:pt x="11935" y="11449"/>
                    <a:pt x="11959" y="11426"/>
                    <a:pt x="11959" y="11426"/>
                  </a:cubicBezTo>
                  <a:close/>
                  <a:moveTo>
                    <a:pt x="12955" y="11426"/>
                  </a:moveTo>
                  <a:cubicBezTo>
                    <a:pt x="12955" y="11426"/>
                    <a:pt x="12978" y="11449"/>
                    <a:pt x="12978" y="11449"/>
                  </a:cubicBezTo>
                  <a:lnTo>
                    <a:pt x="12955" y="11449"/>
                  </a:lnTo>
                  <a:cubicBezTo>
                    <a:pt x="12955" y="11449"/>
                    <a:pt x="12955" y="11426"/>
                    <a:pt x="12955" y="11426"/>
                  </a:cubicBezTo>
                  <a:close/>
                  <a:moveTo>
                    <a:pt x="12700" y="11449"/>
                  </a:moveTo>
                  <a:cubicBezTo>
                    <a:pt x="12689" y="11472"/>
                    <a:pt x="12677" y="11478"/>
                    <a:pt x="12665" y="11478"/>
                  </a:cubicBezTo>
                  <a:cubicBezTo>
                    <a:pt x="12654" y="11478"/>
                    <a:pt x="12642" y="11472"/>
                    <a:pt x="12631" y="11472"/>
                  </a:cubicBezTo>
                  <a:cubicBezTo>
                    <a:pt x="12654" y="11449"/>
                    <a:pt x="12677" y="11449"/>
                    <a:pt x="12700" y="11449"/>
                  </a:cubicBezTo>
                  <a:close/>
                  <a:moveTo>
                    <a:pt x="12515" y="11426"/>
                  </a:moveTo>
                  <a:lnTo>
                    <a:pt x="12515" y="11426"/>
                  </a:lnTo>
                  <a:cubicBezTo>
                    <a:pt x="12538" y="11449"/>
                    <a:pt x="12538" y="11449"/>
                    <a:pt x="12561" y="11472"/>
                  </a:cubicBezTo>
                  <a:cubicBezTo>
                    <a:pt x="12561" y="11472"/>
                    <a:pt x="12538" y="11495"/>
                    <a:pt x="12538" y="11495"/>
                  </a:cubicBezTo>
                  <a:cubicBezTo>
                    <a:pt x="12492" y="11495"/>
                    <a:pt x="12515" y="11472"/>
                    <a:pt x="12515" y="11426"/>
                  </a:cubicBezTo>
                  <a:close/>
                  <a:moveTo>
                    <a:pt x="12538" y="11495"/>
                  </a:moveTo>
                  <a:lnTo>
                    <a:pt x="12538" y="11495"/>
                  </a:lnTo>
                  <a:cubicBezTo>
                    <a:pt x="12561" y="11518"/>
                    <a:pt x="12561" y="11518"/>
                    <a:pt x="12561" y="11542"/>
                  </a:cubicBezTo>
                  <a:cubicBezTo>
                    <a:pt x="12538" y="11542"/>
                    <a:pt x="12538" y="11518"/>
                    <a:pt x="12538" y="11495"/>
                  </a:cubicBezTo>
                  <a:close/>
                  <a:moveTo>
                    <a:pt x="12978" y="11542"/>
                  </a:moveTo>
                  <a:lnTo>
                    <a:pt x="12955" y="11565"/>
                  </a:lnTo>
                  <a:lnTo>
                    <a:pt x="12955" y="11542"/>
                  </a:lnTo>
                  <a:close/>
                  <a:moveTo>
                    <a:pt x="12862" y="11449"/>
                  </a:moveTo>
                  <a:cubicBezTo>
                    <a:pt x="12886" y="11495"/>
                    <a:pt x="12909" y="11518"/>
                    <a:pt x="12886" y="11588"/>
                  </a:cubicBezTo>
                  <a:cubicBezTo>
                    <a:pt x="12886" y="11542"/>
                    <a:pt x="12862" y="11518"/>
                    <a:pt x="12839" y="11518"/>
                  </a:cubicBezTo>
                  <a:cubicBezTo>
                    <a:pt x="12839" y="11495"/>
                    <a:pt x="12839" y="11472"/>
                    <a:pt x="12862" y="11449"/>
                  </a:cubicBezTo>
                  <a:close/>
                  <a:moveTo>
                    <a:pt x="12075" y="11101"/>
                  </a:moveTo>
                  <a:cubicBezTo>
                    <a:pt x="12144" y="11101"/>
                    <a:pt x="12144" y="11194"/>
                    <a:pt x="12190" y="11217"/>
                  </a:cubicBezTo>
                  <a:cubicBezTo>
                    <a:pt x="12214" y="11194"/>
                    <a:pt x="12190" y="11148"/>
                    <a:pt x="12190" y="11124"/>
                  </a:cubicBezTo>
                  <a:cubicBezTo>
                    <a:pt x="12237" y="11124"/>
                    <a:pt x="12237" y="11171"/>
                    <a:pt x="12260" y="11194"/>
                  </a:cubicBezTo>
                  <a:cubicBezTo>
                    <a:pt x="12283" y="11171"/>
                    <a:pt x="12283" y="11171"/>
                    <a:pt x="12283" y="11148"/>
                  </a:cubicBezTo>
                  <a:cubicBezTo>
                    <a:pt x="12306" y="11171"/>
                    <a:pt x="12306" y="11194"/>
                    <a:pt x="12306" y="11217"/>
                  </a:cubicBezTo>
                  <a:cubicBezTo>
                    <a:pt x="12353" y="11240"/>
                    <a:pt x="12306" y="11264"/>
                    <a:pt x="12306" y="11287"/>
                  </a:cubicBezTo>
                  <a:cubicBezTo>
                    <a:pt x="12318" y="11298"/>
                    <a:pt x="12329" y="11298"/>
                    <a:pt x="12341" y="11298"/>
                  </a:cubicBezTo>
                  <a:cubicBezTo>
                    <a:pt x="12353" y="11298"/>
                    <a:pt x="12364" y="11298"/>
                    <a:pt x="12376" y="11310"/>
                  </a:cubicBezTo>
                  <a:cubicBezTo>
                    <a:pt x="12376" y="11287"/>
                    <a:pt x="12399" y="11264"/>
                    <a:pt x="12399" y="11264"/>
                  </a:cubicBezTo>
                  <a:cubicBezTo>
                    <a:pt x="12399" y="11240"/>
                    <a:pt x="12376" y="11194"/>
                    <a:pt x="12399" y="11148"/>
                  </a:cubicBezTo>
                  <a:lnTo>
                    <a:pt x="12422" y="11148"/>
                  </a:lnTo>
                  <a:cubicBezTo>
                    <a:pt x="12445" y="11171"/>
                    <a:pt x="12422" y="11194"/>
                    <a:pt x="12422" y="11217"/>
                  </a:cubicBezTo>
                  <a:cubicBezTo>
                    <a:pt x="12422" y="11240"/>
                    <a:pt x="12468" y="11240"/>
                    <a:pt x="12492" y="11264"/>
                  </a:cubicBezTo>
                  <a:cubicBezTo>
                    <a:pt x="12484" y="11271"/>
                    <a:pt x="12474" y="11274"/>
                    <a:pt x="12462" y="11274"/>
                  </a:cubicBezTo>
                  <a:cubicBezTo>
                    <a:pt x="12440" y="11274"/>
                    <a:pt x="12414" y="11264"/>
                    <a:pt x="12399" y="11264"/>
                  </a:cubicBezTo>
                  <a:lnTo>
                    <a:pt x="12399" y="11310"/>
                  </a:lnTo>
                  <a:cubicBezTo>
                    <a:pt x="12422" y="11310"/>
                    <a:pt x="12422" y="11310"/>
                    <a:pt x="12445" y="11333"/>
                  </a:cubicBezTo>
                  <a:lnTo>
                    <a:pt x="12399" y="11333"/>
                  </a:lnTo>
                  <a:cubicBezTo>
                    <a:pt x="12399" y="11356"/>
                    <a:pt x="12422" y="11356"/>
                    <a:pt x="12399" y="11379"/>
                  </a:cubicBezTo>
                  <a:cubicBezTo>
                    <a:pt x="12399" y="11426"/>
                    <a:pt x="12445" y="11449"/>
                    <a:pt x="12468" y="11495"/>
                  </a:cubicBezTo>
                  <a:cubicBezTo>
                    <a:pt x="12468" y="11495"/>
                    <a:pt x="12468" y="11518"/>
                    <a:pt x="12468" y="11518"/>
                  </a:cubicBezTo>
                  <a:cubicBezTo>
                    <a:pt x="12422" y="11542"/>
                    <a:pt x="12399" y="11542"/>
                    <a:pt x="12376" y="11565"/>
                  </a:cubicBezTo>
                  <a:cubicBezTo>
                    <a:pt x="12353" y="11542"/>
                    <a:pt x="12376" y="11495"/>
                    <a:pt x="12329" y="11495"/>
                  </a:cubicBezTo>
                  <a:cubicBezTo>
                    <a:pt x="12353" y="11495"/>
                    <a:pt x="12353" y="11472"/>
                    <a:pt x="12353" y="11472"/>
                  </a:cubicBezTo>
                  <a:cubicBezTo>
                    <a:pt x="12376" y="11426"/>
                    <a:pt x="12353" y="11426"/>
                    <a:pt x="12329" y="11403"/>
                  </a:cubicBezTo>
                  <a:cubicBezTo>
                    <a:pt x="12306" y="11426"/>
                    <a:pt x="12283" y="11426"/>
                    <a:pt x="12283" y="11449"/>
                  </a:cubicBezTo>
                  <a:cubicBezTo>
                    <a:pt x="12306" y="11449"/>
                    <a:pt x="12306" y="11472"/>
                    <a:pt x="12306" y="11472"/>
                  </a:cubicBezTo>
                  <a:cubicBezTo>
                    <a:pt x="12306" y="11495"/>
                    <a:pt x="12283" y="11518"/>
                    <a:pt x="12283" y="11518"/>
                  </a:cubicBezTo>
                  <a:cubicBezTo>
                    <a:pt x="12275" y="11526"/>
                    <a:pt x="12268" y="11529"/>
                    <a:pt x="12260" y="11529"/>
                  </a:cubicBezTo>
                  <a:cubicBezTo>
                    <a:pt x="12244" y="11529"/>
                    <a:pt x="12229" y="11518"/>
                    <a:pt x="12214" y="11518"/>
                  </a:cubicBezTo>
                  <a:cubicBezTo>
                    <a:pt x="12190" y="11542"/>
                    <a:pt x="12237" y="11588"/>
                    <a:pt x="12167" y="11611"/>
                  </a:cubicBezTo>
                  <a:cubicBezTo>
                    <a:pt x="12144" y="11565"/>
                    <a:pt x="12167" y="11518"/>
                    <a:pt x="12144" y="11449"/>
                  </a:cubicBezTo>
                  <a:cubicBezTo>
                    <a:pt x="12144" y="11449"/>
                    <a:pt x="12144" y="11426"/>
                    <a:pt x="12098" y="11426"/>
                  </a:cubicBezTo>
                  <a:cubicBezTo>
                    <a:pt x="12098" y="11449"/>
                    <a:pt x="12098" y="11449"/>
                    <a:pt x="12098" y="11472"/>
                  </a:cubicBezTo>
                  <a:lnTo>
                    <a:pt x="12051" y="11472"/>
                  </a:lnTo>
                  <a:cubicBezTo>
                    <a:pt x="12028" y="11426"/>
                    <a:pt x="12005" y="11379"/>
                    <a:pt x="11982" y="11356"/>
                  </a:cubicBezTo>
                  <a:cubicBezTo>
                    <a:pt x="11982" y="11333"/>
                    <a:pt x="11982" y="11333"/>
                    <a:pt x="12005" y="11333"/>
                  </a:cubicBezTo>
                  <a:lnTo>
                    <a:pt x="12005" y="11287"/>
                  </a:lnTo>
                  <a:lnTo>
                    <a:pt x="11959" y="11287"/>
                  </a:lnTo>
                  <a:cubicBezTo>
                    <a:pt x="11970" y="11275"/>
                    <a:pt x="11976" y="11269"/>
                    <a:pt x="11982" y="11269"/>
                  </a:cubicBezTo>
                  <a:cubicBezTo>
                    <a:pt x="11988" y="11269"/>
                    <a:pt x="11993" y="11275"/>
                    <a:pt x="12005" y="11287"/>
                  </a:cubicBezTo>
                  <a:cubicBezTo>
                    <a:pt x="12005" y="11310"/>
                    <a:pt x="12028" y="11310"/>
                    <a:pt x="12028" y="11310"/>
                  </a:cubicBezTo>
                  <a:cubicBezTo>
                    <a:pt x="12028" y="11310"/>
                    <a:pt x="12005" y="11310"/>
                    <a:pt x="12005" y="11333"/>
                  </a:cubicBezTo>
                  <a:cubicBezTo>
                    <a:pt x="12028" y="11379"/>
                    <a:pt x="12051" y="11403"/>
                    <a:pt x="12098" y="11426"/>
                  </a:cubicBezTo>
                  <a:cubicBezTo>
                    <a:pt x="12075" y="11310"/>
                    <a:pt x="12075" y="11310"/>
                    <a:pt x="12005" y="11217"/>
                  </a:cubicBezTo>
                  <a:lnTo>
                    <a:pt x="12005" y="11124"/>
                  </a:lnTo>
                  <a:lnTo>
                    <a:pt x="11982" y="11124"/>
                  </a:lnTo>
                  <a:cubicBezTo>
                    <a:pt x="11959" y="11124"/>
                    <a:pt x="11959" y="11148"/>
                    <a:pt x="11959" y="11148"/>
                  </a:cubicBezTo>
                  <a:cubicBezTo>
                    <a:pt x="11959" y="11124"/>
                    <a:pt x="11959" y="11124"/>
                    <a:pt x="11982" y="11124"/>
                  </a:cubicBezTo>
                  <a:cubicBezTo>
                    <a:pt x="11982" y="11124"/>
                    <a:pt x="11982" y="11101"/>
                    <a:pt x="11982" y="11101"/>
                  </a:cubicBezTo>
                  <a:cubicBezTo>
                    <a:pt x="12005" y="11101"/>
                    <a:pt x="12005" y="11101"/>
                    <a:pt x="12005" y="11124"/>
                  </a:cubicBezTo>
                  <a:cubicBezTo>
                    <a:pt x="12028" y="11124"/>
                    <a:pt x="12028" y="11124"/>
                    <a:pt x="12028" y="11148"/>
                  </a:cubicBezTo>
                  <a:cubicBezTo>
                    <a:pt x="12028" y="11194"/>
                    <a:pt x="12028" y="11217"/>
                    <a:pt x="12075" y="11240"/>
                  </a:cubicBezTo>
                  <a:lnTo>
                    <a:pt x="12075" y="11101"/>
                  </a:lnTo>
                  <a:close/>
                  <a:moveTo>
                    <a:pt x="12037" y="11513"/>
                  </a:moveTo>
                  <a:cubicBezTo>
                    <a:pt x="12051" y="11513"/>
                    <a:pt x="12063" y="11518"/>
                    <a:pt x="12075" y="11542"/>
                  </a:cubicBezTo>
                  <a:lnTo>
                    <a:pt x="12098" y="11542"/>
                  </a:lnTo>
                  <a:cubicBezTo>
                    <a:pt x="12098" y="11518"/>
                    <a:pt x="12098" y="11518"/>
                    <a:pt x="12121" y="11518"/>
                  </a:cubicBezTo>
                  <a:cubicBezTo>
                    <a:pt x="12121" y="11530"/>
                    <a:pt x="12115" y="11530"/>
                    <a:pt x="12109" y="11530"/>
                  </a:cubicBezTo>
                  <a:cubicBezTo>
                    <a:pt x="12103" y="11530"/>
                    <a:pt x="12098" y="11530"/>
                    <a:pt x="12098" y="11542"/>
                  </a:cubicBezTo>
                  <a:cubicBezTo>
                    <a:pt x="12098" y="11542"/>
                    <a:pt x="12098" y="11565"/>
                    <a:pt x="12075" y="11565"/>
                  </a:cubicBezTo>
                  <a:lnTo>
                    <a:pt x="12075" y="11634"/>
                  </a:lnTo>
                  <a:cubicBezTo>
                    <a:pt x="12028" y="11611"/>
                    <a:pt x="12051" y="11588"/>
                    <a:pt x="12051" y="11565"/>
                  </a:cubicBezTo>
                  <a:cubicBezTo>
                    <a:pt x="12028" y="11565"/>
                    <a:pt x="12028" y="11565"/>
                    <a:pt x="12005" y="11542"/>
                  </a:cubicBezTo>
                  <a:cubicBezTo>
                    <a:pt x="12005" y="11542"/>
                    <a:pt x="11995" y="11532"/>
                    <a:pt x="11988" y="11518"/>
                  </a:cubicBezTo>
                  <a:lnTo>
                    <a:pt x="11988" y="11518"/>
                  </a:lnTo>
                  <a:cubicBezTo>
                    <a:pt x="12008" y="11517"/>
                    <a:pt x="12024" y="11513"/>
                    <a:pt x="12037" y="11513"/>
                  </a:cubicBezTo>
                  <a:close/>
                  <a:moveTo>
                    <a:pt x="12677" y="11588"/>
                  </a:moveTo>
                  <a:cubicBezTo>
                    <a:pt x="12700" y="11588"/>
                    <a:pt x="12723" y="11588"/>
                    <a:pt x="12700" y="11634"/>
                  </a:cubicBezTo>
                  <a:cubicBezTo>
                    <a:pt x="12700" y="11611"/>
                    <a:pt x="12677" y="11611"/>
                    <a:pt x="12677" y="11588"/>
                  </a:cubicBezTo>
                  <a:close/>
                  <a:moveTo>
                    <a:pt x="4311" y="11611"/>
                  </a:moveTo>
                  <a:cubicBezTo>
                    <a:pt x="4311" y="11611"/>
                    <a:pt x="4311" y="11634"/>
                    <a:pt x="4334" y="11657"/>
                  </a:cubicBezTo>
                  <a:lnTo>
                    <a:pt x="4241" y="11657"/>
                  </a:lnTo>
                  <a:cubicBezTo>
                    <a:pt x="4241" y="11634"/>
                    <a:pt x="4264" y="11611"/>
                    <a:pt x="4311" y="11611"/>
                  </a:cubicBezTo>
                  <a:close/>
                  <a:moveTo>
                    <a:pt x="12306" y="11588"/>
                  </a:moveTo>
                  <a:lnTo>
                    <a:pt x="12306" y="11588"/>
                  </a:lnTo>
                  <a:cubicBezTo>
                    <a:pt x="12329" y="11634"/>
                    <a:pt x="12329" y="11634"/>
                    <a:pt x="12283" y="11657"/>
                  </a:cubicBezTo>
                  <a:cubicBezTo>
                    <a:pt x="12306" y="11634"/>
                    <a:pt x="12306" y="11611"/>
                    <a:pt x="12306" y="11588"/>
                  </a:cubicBezTo>
                  <a:close/>
                  <a:moveTo>
                    <a:pt x="12886" y="11634"/>
                  </a:moveTo>
                  <a:cubicBezTo>
                    <a:pt x="12909" y="11657"/>
                    <a:pt x="12886" y="11657"/>
                    <a:pt x="12886" y="11657"/>
                  </a:cubicBezTo>
                  <a:cubicBezTo>
                    <a:pt x="12886" y="11657"/>
                    <a:pt x="12886" y="11657"/>
                    <a:pt x="12886" y="11634"/>
                  </a:cubicBezTo>
                  <a:close/>
                  <a:moveTo>
                    <a:pt x="4519" y="11657"/>
                  </a:moveTo>
                  <a:cubicBezTo>
                    <a:pt x="4543" y="11657"/>
                    <a:pt x="4543" y="11681"/>
                    <a:pt x="4543" y="11681"/>
                  </a:cubicBezTo>
                  <a:lnTo>
                    <a:pt x="4519" y="11681"/>
                  </a:lnTo>
                  <a:cubicBezTo>
                    <a:pt x="4519" y="11681"/>
                    <a:pt x="4519" y="11657"/>
                    <a:pt x="4519" y="11657"/>
                  </a:cubicBezTo>
                  <a:close/>
                  <a:moveTo>
                    <a:pt x="12988" y="11642"/>
                  </a:moveTo>
                  <a:cubicBezTo>
                    <a:pt x="12994" y="11642"/>
                    <a:pt x="13005" y="11648"/>
                    <a:pt x="13025" y="11657"/>
                  </a:cubicBezTo>
                  <a:cubicBezTo>
                    <a:pt x="13025" y="11657"/>
                    <a:pt x="13002" y="11681"/>
                    <a:pt x="12978" y="11681"/>
                  </a:cubicBezTo>
                  <a:cubicBezTo>
                    <a:pt x="12978" y="11654"/>
                    <a:pt x="12978" y="11642"/>
                    <a:pt x="12988" y="11642"/>
                  </a:cubicBezTo>
                  <a:close/>
                  <a:moveTo>
                    <a:pt x="12399" y="11611"/>
                  </a:moveTo>
                  <a:cubicBezTo>
                    <a:pt x="12422" y="11634"/>
                    <a:pt x="12399" y="11657"/>
                    <a:pt x="12399" y="11657"/>
                  </a:cubicBezTo>
                  <a:lnTo>
                    <a:pt x="12468" y="11657"/>
                  </a:lnTo>
                  <a:cubicBezTo>
                    <a:pt x="12449" y="11677"/>
                    <a:pt x="12438" y="11684"/>
                    <a:pt x="12429" y="11684"/>
                  </a:cubicBezTo>
                  <a:cubicBezTo>
                    <a:pt x="12418" y="11684"/>
                    <a:pt x="12412" y="11671"/>
                    <a:pt x="12399" y="11657"/>
                  </a:cubicBezTo>
                  <a:cubicBezTo>
                    <a:pt x="12376" y="11657"/>
                    <a:pt x="12376" y="11634"/>
                    <a:pt x="12399" y="11611"/>
                  </a:cubicBezTo>
                  <a:close/>
                  <a:moveTo>
                    <a:pt x="4288" y="11704"/>
                  </a:moveTo>
                  <a:cubicBezTo>
                    <a:pt x="4288" y="11727"/>
                    <a:pt x="4288" y="11727"/>
                    <a:pt x="4264" y="11727"/>
                  </a:cubicBezTo>
                  <a:cubicBezTo>
                    <a:pt x="4264" y="11727"/>
                    <a:pt x="4264" y="11727"/>
                    <a:pt x="4288" y="11704"/>
                  </a:cubicBezTo>
                  <a:close/>
                  <a:moveTo>
                    <a:pt x="12863" y="11711"/>
                  </a:moveTo>
                  <a:cubicBezTo>
                    <a:pt x="12866" y="11729"/>
                    <a:pt x="12878" y="11746"/>
                    <a:pt x="12850" y="11750"/>
                  </a:cubicBezTo>
                  <a:lnTo>
                    <a:pt x="12850" y="11750"/>
                  </a:lnTo>
                  <a:cubicBezTo>
                    <a:pt x="12853" y="11735"/>
                    <a:pt x="12853" y="11719"/>
                    <a:pt x="12863" y="11711"/>
                  </a:cubicBezTo>
                  <a:close/>
                  <a:moveTo>
                    <a:pt x="12515" y="11727"/>
                  </a:moveTo>
                  <a:cubicBezTo>
                    <a:pt x="12515" y="11727"/>
                    <a:pt x="12492" y="11727"/>
                    <a:pt x="12492" y="11750"/>
                  </a:cubicBezTo>
                  <a:cubicBezTo>
                    <a:pt x="12492" y="11727"/>
                    <a:pt x="12492" y="11727"/>
                    <a:pt x="12515" y="11727"/>
                  </a:cubicBezTo>
                  <a:close/>
                  <a:moveTo>
                    <a:pt x="4566" y="11750"/>
                  </a:moveTo>
                  <a:lnTo>
                    <a:pt x="4566" y="11773"/>
                  </a:lnTo>
                  <a:cubicBezTo>
                    <a:pt x="4543" y="11773"/>
                    <a:pt x="4543" y="11750"/>
                    <a:pt x="4543" y="11750"/>
                  </a:cubicBezTo>
                  <a:close/>
                  <a:moveTo>
                    <a:pt x="12492" y="11750"/>
                  </a:moveTo>
                  <a:cubicBezTo>
                    <a:pt x="12492" y="11773"/>
                    <a:pt x="12515" y="11773"/>
                    <a:pt x="12515" y="11797"/>
                  </a:cubicBezTo>
                  <a:cubicBezTo>
                    <a:pt x="12468" y="11773"/>
                    <a:pt x="12468" y="11773"/>
                    <a:pt x="12492" y="11750"/>
                  </a:cubicBezTo>
                  <a:close/>
                  <a:moveTo>
                    <a:pt x="12692" y="11721"/>
                  </a:moveTo>
                  <a:cubicBezTo>
                    <a:pt x="12700" y="11721"/>
                    <a:pt x="12712" y="11727"/>
                    <a:pt x="12723" y="11727"/>
                  </a:cubicBezTo>
                  <a:cubicBezTo>
                    <a:pt x="12712" y="11739"/>
                    <a:pt x="12700" y="11739"/>
                    <a:pt x="12692" y="11739"/>
                  </a:cubicBezTo>
                  <a:cubicBezTo>
                    <a:pt x="12683" y="11739"/>
                    <a:pt x="12677" y="11739"/>
                    <a:pt x="12677" y="11750"/>
                  </a:cubicBezTo>
                  <a:lnTo>
                    <a:pt x="12677" y="11797"/>
                  </a:lnTo>
                  <a:cubicBezTo>
                    <a:pt x="12631" y="11773"/>
                    <a:pt x="12631" y="11750"/>
                    <a:pt x="12677" y="11750"/>
                  </a:cubicBezTo>
                  <a:cubicBezTo>
                    <a:pt x="12677" y="11727"/>
                    <a:pt x="12683" y="11721"/>
                    <a:pt x="12692" y="11721"/>
                  </a:cubicBezTo>
                  <a:close/>
                  <a:moveTo>
                    <a:pt x="2387" y="11797"/>
                  </a:moveTo>
                  <a:cubicBezTo>
                    <a:pt x="2387" y="11797"/>
                    <a:pt x="2387" y="11820"/>
                    <a:pt x="2387" y="11820"/>
                  </a:cubicBezTo>
                  <a:cubicBezTo>
                    <a:pt x="2387" y="11820"/>
                    <a:pt x="2364" y="11797"/>
                    <a:pt x="2364" y="11797"/>
                  </a:cubicBezTo>
                  <a:close/>
                  <a:moveTo>
                    <a:pt x="12492" y="11866"/>
                  </a:moveTo>
                  <a:cubicBezTo>
                    <a:pt x="12492" y="11866"/>
                    <a:pt x="12515" y="11889"/>
                    <a:pt x="12515" y="11889"/>
                  </a:cubicBezTo>
                  <a:lnTo>
                    <a:pt x="12492" y="11889"/>
                  </a:lnTo>
                  <a:cubicBezTo>
                    <a:pt x="12492" y="11889"/>
                    <a:pt x="12492" y="11866"/>
                    <a:pt x="12492" y="11866"/>
                  </a:cubicBezTo>
                  <a:close/>
                  <a:moveTo>
                    <a:pt x="12399" y="11889"/>
                  </a:moveTo>
                  <a:cubicBezTo>
                    <a:pt x="12399" y="11889"/>
                    <a:pt x="12399" y="11912"/>
                    <a:pt x="12399" y="11912"/>
                  </a:cubicBezTo>
                  <a:lnTo>
                    <a:pt x="12376" y="11912"/>
                  </a:lnTo>
                  <a:cubicBezTo>
                    <a:pt x="12376" y="11912"/>
                    <a:pt x="12399" y="11889"/>
                    <a:pt x="12399" y="11889"/>
                  </a:cubicBezTo>
                  <a:close/>
                  <a:moveTo>
                    <a:pt x="12608" y="11820"/>
                  </a:moveTo>
                  <a:cubicBezTo>
                    <a:pt x="12608" y="11820"/>
                    <a:pt x="12608" y="11843"/>
                    <a:pt x="12608" y="11843"/>
                  </a:cubicBezTo>
                  <a:cubicBezTo>
                    <a:pt x="12631" y="11843"/>
                    <a:pt x="12654" y="11843"/>
                    <a:pt x="12677" y="11866"/>
                  </a:cubicBezTo>
                  <a:cubicBezTo>
                    <a:pt x="12631" y="11889"/>
                    <a:pt x="12584" y="11889"/>
                    <a:pt x="12538" y="11936"/>
                  </a:cubicBezTo>
                  <a:cubicBezTo>
                    <a:pt x="12538" y="11866"/>
                    <a:pt x="12561" y="11866"/>
                    <a:pt x="12584" y="11843"/>
                  </a:cubicBezTo>
                  <a:cubicBezTo>
                    <a:pt x="12584" y="11843"/>
                    <a:pt x="12584" y="11820"/>
                    <a:pt x="12608" y="11820"/>
                  </a:cubicBezTo>
                  <a:close/>
                  <a:moveTo>
                    <a:pt x="4334" y="11936"/>
                  </a:moveTo>
                  <a:cubicBezTo>
                    <a:pt x="4334" y="11943"/>
                    <a:pt x="4331" y="11946"/>
                    <a:pt x="4328" y="11946"/>
                  </a:cubicBezTo>
                  <a:cubicBezTo>
                    <a:pt x="4321" y="11946"/>
                    <a:pt x="4311" y="11936"/>
                    <a:pt x="4311" y="11936"/>
                  </a:cubicBezTo>
                  <a:close/>
                  <a:moveTo>
                    <a:pt x="3847" y="11194"/>
                  </a:moveTo>
                  <a:cubicBezTo>
                    <a:pt x="3917" y="11194"/>
                    <a:pt x="3940" y="11240"/>
                    <a:pt x="3963" y="11287"/>
                  </a:cubicBezTo>
                  <a:cubicBezTo>
                    <a:pt x="4010" y="11310"/>
                    <a:pt x="4010" y="11379"/>
                    <a:pt x="4056" y="11403"/>
                  </a:cubicBezTo>
                  <a:cubicBezTo>
                    <a:pt x="4079" y="11403"/>
                    <a:pt x="4102" y="11379"/>
                    <a:pt x="4102" y="11356"/>
                  </a:cubicBezTo>
                  <a:cubicBezTo>
                    <a:pt x="4102" y="11310"/>
                    <a:pt x="4056" y="11310"/>
                    <a:pt x="4056" y="11287"/>
                  </a:cubicBezTo>
                  <a:cubicBezTo>
                    <a:pt x="4093" y="11287"/>
                    <a:pt x="4100" y="11227"/>
                    <a:pt x="4137" y="11227"/>
                  </a:cubicBezTo>
                  <a:cubicBezTo>
                    <a:pt x="4147" y="11227"/>
                    <a:pt x="4158" y="11231"/>
                    <a:pt x="4172" y="11240"/>
                  </a:cubicBezTo>
                  <a:cubicBezTo>
                    <a:pt x="4172" y="11240"/>
                    <a:pt x="4149" y="11240"/>
                    <a:pt x="4125" y="11264"/>
                  </a:cubicBezTo>
                  <a:cubicBezTo>
                    <a:pt x="4125" y="11310"/>
                    <a:pt x="4125" y="11356"/>
                    <a:pt x="4149" y="11403"/>
                  </a:cubicBezTo>
                  <a:cubicBezTo>
                    <a:pt x="4172" y="11403"/>
                    <a:pt x="4172" y="11403"/>
                    <a:pt x="4172" y="11426"/>
                  </a:cubicBezTo>
                  <a:cubicBezTo>
                    <a:pt x="4149" y="11426"/>
                    <a:pt x="4149" y="11403"/>
                    <a:pt x="4149" y="11403"/>
                  </a:cubicBezTo>
                  <a:lnTo>
                    <a:pt x="4102" y="11403"/>
                  </a:lnTo>
                  <a:cubicBezTo>
                    <a:pt x="4102" y="11472"/>
                    <a:pt x="4149" y="11542"/>
                    <a:pt x="4149" y="11611"/>
                  </a:cubicBezTo>
                  <a:cubicBezTo>
                    <a:pt x="4125" y="11634"/>
                    <a:pt x="4102" y="11657"/>
                    <a:pt x="4056" y="11657"/>
                  </a:cubicBezTo>
                  <a:cubicBezTo>
                    <a:pt x="4056" y="11681"/>
                    <a:pt x="4079" y="11704"/>
                    <a:pt x="4079" y="11704"/>
                  </a:cubicBezTo>
                  <a:cubicBezTo>
                    <a:pt x="4125" y="11704"/>
                    <a:pt x="4149" y="11681"/>
                    <a:pt x="4172" y="11657"/>
                  </a:cubicBezTo>
                  <a:cubicBezTo>
                    <a:pt x="4172" y="11727"/>
                    <a:pt x="4241" y="11750"/>
                    <a:pt x="4264" y="11843"/>
                  </a:cubicBezTo>
                  <a:cubicBezTo>
                    <a:pt x="4195" y="11820"/>
                    <a:pt x="4149" y="11820"/>
                    <a:pt x="4125" y="11797"/>
                  </a:cubicBezTo>
                  <a:cubicBezTo>
                    <a:pt x="4079" y="11797"/>
                    <a:pt x="4056" y="11820"/>
                    <a:pt x="4056" y="11843"/>
                  </a:cubicBezTo>
                  <a:cubicBezTo>
                    <a:pt x="4056" y="11866"/>
                    <a:pt x="4079" y="11889"/>
                    <a:pt x="4079" y="11889"/>
                  </a:cubicBezTo>
                  <a:cubicBezTo>
                    <a:pt x="4086" y="11893"/>
                    <a:pt x="4092" y="11894"/>
                    <a:pt x="4099" y="11894"/>
                  </a:cubicBezTo>
                  <a:cubicBezTo>
                    <a:pt x="4122" y="11894"/>
                    <a:pt x="4139" y="11873"/>
                    <a:pt x="4153" y="11873"/>
                  </a:cubicBezTo>
                  <a:cubicBezTo>
                    <a:pt x="4160" y="11873"/>
                    <a:pt x="4166" y="11877"/>
                    <a:pt x="4172" y="11889"/>
                  </a:cubicBezTo>
                  <a:cubicBezTo>
                    <a:pt x="4172" y="11889"/>
                    <a:pt x="4172" y="11912"/>
                    <a:pt x="4172" y="11912"/>
                  </a:cubicBezTo>
                  <a:cubicBezTo>
                    <a:pt x="4149" y="11936"/>
                    <a:pt x="4102" y="11912"/>
                    <a:pt x="4079" y="11959"/>
                  </a:cubicBezTo>
                  <a:cubicBezTo>
                    <a:pt x="4056" y="11912"/>
                    <a:pt x="4033" y="11889"/>
                    <a:pt x="4033" y="11866"/>
                  </a:cubicBezTo>
                  <a:cubicBezTo>
                    <a:pt x="4010" y="11889"/>
                    <a:pt x="3986" y="11889"/>
                    <a:pt x="3986" y="11889"/>
                  </a:cubicBezTo>
                  <a:cubicBezTo>
                    <a:pt x="3963" y="11866"/>
                    <a:pt x="3963" y="11843"/>
                    <a:pt x="3940" y="11820"/>
                  </a:cubicBezTo>
                  <a:cubicBezTo>
                    <a:pt x="3952" y="11797"/>
                    <a:pt x="3969" y="11791"/>
                    <a:pt x="3983" y="11791"/>
                  </a:cubicBezTo>
                  <a:cubicBezTo>
                    <a:pt x="3998" y="11791"/>
                    <a:pt x="4010" y="11797"/>
                    <a:pt x="4010" y="11797"/>
                  </a:cubicBezTo>
                  <a:cubicBezTo>
                    <a:pt x="4056" y="11704"/>
                    <a:pt x="3940" y="11681"/>
                    <a:pt x="3963" y="11657"/>
                  </a:cubicBezTo>
                  <a:cubicBezTo>
                    <a:pt x="3940" y="11611"/>
                    <a:pt x="3963" y="11588"/>
                    <a:pt x="3986" y="11565"/>
                  </a:cubicBezTo>
                  <a:cubicBezTo>
                    <a:pt x="3917" y="11495"/>
                    <a:pt x="3963" y="11403"/>
                    <a:pt x="3894" y="11356"/>
                  </a:cubicBezTo>
                  <a:cubicBezTo>
                    <a:pt x="3894" y="11310"/>
                    <a:pt x="3940" y="11333"/>
                    <a:pt x="3940" y="11310"/>
                  </a:cubicBezTo>
                  <a:cubicBezTo>
                    <a:pt x="3894" y="11310"/>
                    <a:pt x="3870" y="11264"/>
                    <a:pt x="3847" y="11194"/>
                  </a:cubicBezTo>
                  <a:close/>
                  <a:moveTo>
                    <a:pt x="4728" y="11936"/>
                  </a:moveTo>
                  <a:cubicBezTo>
                    <a:pt x="4751" y="11936"/>
                    <a:pt x="4751" y="11959"/>
                    <a:pt x="4751" y="11959"/>
                  </a:cubicBezTo>
                  <a:cubicBezTo>
                    <a:pt x="4728" y="11959"/>
                    <a:pt x="4728" y="11936"/>
                    <a:pt x="4728" y="11936"/>
                  </a:cubicBezTo>
                  <a:close/>
                  <a:moveTo>
                    <a:pt x="12700" y="11936"/>
                  </a:moveTo>
                  <a:cubicBezTo>
                    <a:pt x="12723" y="11936"/>
                    <a:pt x="12723" y="11959"/>
                    <a:pt x="12700" y="11959"/>
                  </a:cubicBezTo>
                  <a:cubicBezTo>
                    <a:pt x="12700" y="11953"/>
                    <a:pt x="12700" y="11944"/>
                    <a:pt x="12700" y="11936"/>
                  </a:cubicBezTo>
                  <a:close/>
                  <a:moveTo>
                    <a:pt x="12492" y="11982"/>
                  </a:moveTo>
                  <a:cubicBezTo>
                    <a:pt x="12480" y="11994"/>
                    <a:pt x="12468" y="11999"/>
                    <a:pt x="12460" y="11999"/>
                  </a:cubicBezTo>
                  <a:cubicBezTo>
                    <a:pt x="12451" y="11999"/>
                    <a:pt x="12445" y="11994"/>
                    <a:pt x="12445" y="11982"/>
                  </a:cubicBezTo>
                  <a:close/>
                  <a:moveTo>
                    <a:pt x="2434" y="11959"/>
                  </a:moveTo>
                  <a:lnTo>
                    <a:pt x="2434" y="11959"/>
                  </a:lnTo>
                  <a:cubicBezTo>
                    <a:pt x="2457" y="11982"/>
                    <a:pt x="2457" y="12005"/>
                    <a:pt x="2480" y="12005"/>
                  </a:cubicBezTo>
                  <a:cubicBezTo>
                    <a:pt x="2463" y="12014"/>
                    <a:pt x="2449" y="12019"/>
                    <a:pt x="2440" y="12019"/>
                  </a:cubicBezTo>
                  <a:cubicBezTo>
                    <a:pt x="2423" y="12019"/>
                    <a:pt x="2419" y="12003"/>
                    <a:pt x="2434" y="11959"/>
                  </a:cubicBezTo>
                  <a:close/>
                  <a:moveTo>
                    <a:pt x="12816" y="12005"/>
                  </a:moveTo>
                  <a:cubicBezTo>
                    <a:pt x="12805" y="12017"/>
                    <a:pt x="12787" y="12022"/>
                    <a:pt x="12770" y="12022"/>
                  </a:cubicBezTo>
                  <a:cubicBezTo>
                    <a:pt x="12752" y="12022"/>
                    <a:pt x="12735" y="12017"/>
                    <a:pt x="12723" y="12005"/>
                  </a:cubicBezTo>
                  <a:close/>
                  <a:moveTo>
                    <a:pt x="12353" y="12005"/>
                  </a:moveTo>
                  <a:cubicBezTo>
                    <a:pt x="12353" y="12005"/>
                    <a:pt x="12353" y="12028"/>
                    <a:pt x="12353" y="12028"/>
                  </a:cubicBezTo>
                  <a:cubicBezTo>
                    <a:pt x="12329" y="12005"/>
                    <a:pt x="12329" y="12005"/>
                    <a:pt x="12353" y="12005"/>
                  </a:cubicBezTo>
                  <a:close/>
                  <a:moveTo>
                    <a:pt x="3917" y="12028"/>
                  </a:moveTo>
                  <a:cubicBezTo>
                    <a:pt x="3894" y="12051"/>
                    <a:pt x="3894" y="12051"/>
                    <a:pt x="3870" y="12051"/>
                  </a:cubicBezTo>
                  <a:cubicBezTo>
                    <a:pt x="3870" y="12028"/>
                    <a:pt x="3894" y="12028"/>
                    <a:pt x="3894" y="12028"/>
                  </a:cubicBezTo>
                  <a:close/>
                  <a:moveTo>
                    <a:pt x="12237" y="12051"/>
                  </a:moveTo>
                  <a:cubicBezTo>
                    <a:pt x="12260" y="12075"/>
                    <a:pt x="12260" y="12075"/>
                    <a:pt x="12237" y="12098"/>
                  </a:cubicBezTo>
                  <a:cubicBezTo>
                    <a:pt x="12237" y="12075"/>
                    <a:pt x="12214" y="12075"/>
                    <a:pt x="12237" y="12051"/>
                  </a:cubicBezTo>
                  <a:close/>
                  <a:moveTo>
                    <a:pt x="12770" y="12051"/>
                  </a:moveTo>
                  <a:cubicBezTo>
                    <a:pt x="12770" y="12098"/>
                    <a:pt x="12747" y="12098"/>
                    <a:pt x="12723" y="12098"/>
                  </a:cubicBezTo>
                  <a:cubicBezTo>
                    <a:pt x="12723" y="12075"/>
                    <a:pt x="12747" y="12075"/>
                    <a:pt x="12770" y="12051"/>
                  </a:cubicBezTo>
                  <a:close/>
                  <a:moveTo>
                    <a:pt x="4473" y="12075"/>
                  </a:moveTo>
                  <a:lnTo>
                    <a:pt x="4473" y="12075"/>
                  </a:lnTo>
                  <a:cubicBezTo>
                    <a:pt x="4496" y="12098"/>
                    <a:pt x="4496" y="12098"/>
                    <a:pt x="4519" y="12121"/>
                  </a:cubicBezTo>
                  <a:cubicBezTo>
                    <a:pt x="4511" y="12125"/>
                    <a:pt x="4503" y="12127"/>
                    <a:pt x="4498" y="12127"/>
                  </a:cubicBezTo>
                  <a:cubicBezTo>
                    <a:pt x="4473" y="12127"/>
                    <a:pt x="4473" y="12093"/>
                    <a:pt x="4473" y="12075"/>
                  </a:cubicBezTo>
                  <a:close/>
                  <a:moveTo>
                    <a:pt x="12075" y="12127"/>
                  </a:moveTo>
                  <a:cubicBezTo>
                    <a:pt x="12080" y="12127"/>
                    <a:pt x="12086" y="12133"/>
                    <a:pt x="12098" y="12144"/>
                  </a:cubicBezTo>
                  <a:cubicBezTo>
                    <a:pt x="12082" y="12144"/>
                    <a:pt x="12077" y="12154"/>
                    <a:pt x="12069" y="12154"/>
                  </a:cubicBezTo>
                  <a:cubicBezTo>
                    <a:pt x="12064" y="12154"/>
                    <a:pt x="12059" y="12152"/>
                    <a:pt x="12051" y="12144"/>
                  </a:cubicBezTo>
                  <a:cubicBezTo>
                    <a:pt x="12063" y="12133"/>
                    <a:pt x="12069" y="12127"/>
                    <a:pt x="12075" y="12127"/>
                  </a:cubicBezTo>
                  <a:close/>
                  <a:moveTo>
                    <a:pt x="12608" y="11959"/>
                  </a:moveTo>
                  <a:lnTo>
                    <a:pt x="12608" y="11959"/>
                  </a:lnTo>
                  <a:cubicBezTo>
                    <a:pt x="12631" y="12005"/>
                    <a:pt x="12608" y="12051"/>
                    <a:pt x="12561" y="12075"/>
                  </a:cubicBezTo>
                  <a:cubicBezTo>
                    <a:pt x="12561" y="12121"/>
                    <a:pt x="12492" y="12121"/>
                    <a:pt x="12492" y="12167"/>
                  </a:cubicBezTo>
                  <a:cubicBezTo>
                    <a:pt x="12485" y="12171"/>
                    <a:pt x="12480" y="12172"/>
                    <a:pt x="12476" y="12172"/>
                  </a:cubicBezTo>
                  <a:cubicBezTo>
                    <a:pt x="12451" y="12172"/>
                    <a:pt x="12465" y="12121"/>
                    <a:pt x="12445" y="12121"/>
                  </a:cubicBezTo>
                  <a:cubicBezTo>
                    <a:pt x="12445" y="12098"/>
                    <a:pt x="12468" y="12075"/>
                    <a:pt x="12468" y="12051"/>
                  </a:cubicBezTo>
                  <a:lnTo>
                    <a:pt x="12538" y="12051"/>
                  </a:lnTo>
                  <a:cubicBezTo>
                    <a:pt x="12538" y="12005"/>
                    <a:pt x="12608" y="12005"/>
                    <a:pt x="12608" y="11959"/>
                  </a:cubicBezTo>
                  <a:close/>
                  <a:moveTo>
                    <a:pt x="3894" y="12167"/>
                  </a:moveTo>
                  <a:cubicBezTo>
                    <a:pt x="3894" y="12175"/>
                    <a:pt x="3891" y="12178"/>
                    <a:pt x="3888" y="12178"/>
                  </a:cubicBezTo>
                  <a:cubicBezTo>
                    <a:pt x="3881" y="12178"/>
                    <a:pt x="3870" y="12167"/>
                    <a:pt x="3870" y="12167"/>
                  </a:cubicBezTo>
                  <a:close/>
                  <a:moveTo>
                    <a:pt x="12005" y="12167"/>
                  </a:moveTo>
                  <a:cubicBezTo>
                    <a:pt x="12028" y="12167"/>
                    <a:pt x="12028" y="12191"/>
                    <a:pt x="12005" y="12191"/>
                  </a:cubicBezTo>
                  <a:cubicBezTo>
                    <a:pt x="11982" y="12191"/>
                    <a:pt x="11982" y="12167"/>
                    <a:pt x="12005" y="12167"/>
                  </a:cubicBezTo>
                  <a:close/>
                  <a:moveTo>
                    <a:pt x="12121" y="12191"/>
                  </a:moveTo>
                  <a:cubicBezTo>
                    <a:pt x="12144" y="12214"/>
                    <a:pt x="12167" y="12237"/>
                    <a:pt x="12121" y="12260"/>
                  </a:cubicBezTo>
                  <a:cubicBezTo>
                    <a:pt x="12121" y="12237"/>
                    <a:pt x="12121" y="12214"/>
                    <a:pt x="12121" y="12191"/>
                  </a:cubicBezTo>
                  <a:close/>
                  <a:moveTo>
                    <a:pt x="4566" y="12260"/>
                  </a:moveTo>
                  <a:cubicBezTo>
                    <a:pt x="4566" y="12283"/>
                    <a:pt x="4566" y="12283"/>
                    <a:pt x="4566" y="12283"/>
                  </a:cubicBezTo>
                  <a:cubicBezTo>
                    <a:pt x="4543" y="12283"/>
                    <a:pt x="4543" y="12260"/>
                    <a:pt x="4543" y="12260"/>
                  </a:cubicBezTo>
                  <a:close/>
                  <a:moveTo>
                    <a:pt x="12121" y="12260"/>
                  </a:moveTo>
                  <a:cubicBezTo>
                    <a:pt x="12121" y="12260"/>
                    <a:pt x="12121" y="12283"/>
                    <a:pt x="12098" y="12283"/>
                  </a:cubicBezTo>
                  <a:cubicBezTo>
                    <a:pt x="12098" y="12260"/>
                    <a:pt x="12121" y="12260"/>
                    <a:pt x="12121" y="12260"/>
                  </a:cubicBezTo>
                  <a:close/>
                  <a:moveTo>
                    <a:pt x="12376" y="12237"/>
                  </a:moveTo>
                  <a:cubicBezTo>
                    <a:pt x="12376" y="12260"/>
                    <a:pt x="12376" y="12260"/>
                    <a:pt x="12376" y="12283"/>
                  </a:cubicBezTo>
                  <a:cubicBezTo>
                    <a:pt x="12353" y="12260"/>
                    <a:pt x="12353" y="12260"/>
                    <a:pt x="12376" y="12237"/>
                  </a:cubicBezTo>
                  <a:close/>
                  <a:moveTo>
                    <a:pt x="12028" y="12283"/>
                  </a:moveTo>
                  <a:cubicBezTo>
                    <a:pt x="12028" y="12283"/>
                    <a:pt x="12051" y="12283"/>
                    <a:pt x="12051" y="12306"/>
                  </a:cubicBezTo>
                  <a:lnTo>
                    <a:pt x="12028" y="12306"/>
                  </a:lnTo>
                  <a:cubicBezTo>
                    <a:pt x="12028" y="12283"/>
                    <a:pt x="12028" y="12283"/>
                    <a:pt x="12028" y="12283"/>
                  </a:cubicBezTo>
                  <a:close/>
                  <a:moveTo>
                    <a:pt x="12376" y="12306"/>
                  </a:moveTo>
                  <a:cubicBezTo>
                    <a:pt x="12376" y="12330"/>
                    <a:pt x="12376" y="12330"/>
                    <a:pt x="12376" y="12353"/>
                  </a:cubicBezTo>
                  <a:cubicBezTo>
                    <a:pt x="12353" y="12353"/>
                    <a:pt x="12353" y="12330"/>
                    <a:pt x="12376" y="12306"/>
                  </a:cubicBezTo>
                  <a:close/>
                  <a:moveTo>
                    <a:pt x="12376" y="12376"/>
                  </a:moveTo>
                  <a:cubicBezTo>
                    <a:pt x="12364" y="12399"/>
                    <a:pt x="12358" y="12411"/>
                    <a:pt x="12353" y="12411"/>
                  </a:cubicBezTo>
                  <a:cubicBezTo>
                    <a:pt x="12347" y="12411"/>
                    <a:pt x="12341" y="12399"/>
                    <a:pt x="12329" y="12376"/>
                  </a:cubicBezTo>
                  <a:close/>
                  <a:moveTo>
                    <a:pt x="4983" y="12376"/>
                  </a:moveTo>
                  <a:cubicBezTo>
                    <a:pt x="5006" y="12376"/>
                    <a:pt x="5029" y="12399"/>
                    <a:pt x="5029" y="12422"/>
                  </a:cubicBezTo>
                  <a:cubicBezTo>
                    <a:pt x="5029" y="12422"/>
                    <a:pt x="5006" y="12422"/>
                    <a:pt x="4983" y="12445"/>
                  </a:cubicBezTo>
                  <a:cubicBezTo>
                    <a:pt x="4983" y="12422"/>
                    <a:pt x="4983" y="12399"/>
                    <a:pt x="4983" y="12376"/>
                  </a:cubicBezTo>
                  <a:close/>
                  <a:moveTo>
                    <a:pt x="4844" y="12422"/>
                  </a:moveTo>
                  <a:cubicBezTo>
                    <a:pt x="4867" y="12422"/>
                    <a:pt x="4844" y="12445"/>
                    <a:pt x="4844" y="12469"/>
                  </a:cubicBezTo>
                  <a:cubicBezTo>
                    <a:pt x="4821" y="12445"/>
                    <a:pt x="4821" y="12422"/>
                    <a:pt x="4844" y="12422"/>
                  </a:cubicBezTo>
                  <a:close/>
                  <a:moveTo>
                    <a:pt x="4937" y="12469"/>
                  </a:moveTo>
                  <a:cubicBezTo>
                    <a:pt x="4913" y="12492"/>
                    <a:pt x="4890" y="12492"/>
                    <a:pt x="4890" y="12492"/>
                  </a:cubicBezTo>
                  <a:cubicBezTo>
                    <a:pt x="4890" y="12469"/>
                    <a:pt x="4913" y="12469"/>
                    <a:pt x="4937" y="12469"/>
                  </a:cubicBezTo>
                  <a:close/>
                  <a:moveTo>
                    <a:pt x="4682" y="12515"/>
                  </a:moveTo>
                  <a:cubicBezTo>
                    <a:pt x="4705" y="12515"/>
                    <a:pt x="4705" y="12538"/>
                    <a:pt x="4705" y="12538"/>
                  </a:cubicBezTo>
                  <a:cubicBezTo>
                    <a:pt x="4682" y="12538"/>
                    <a:pt x="4682" y="12538"/>
                    <a:pt x="4682" y="12515"/>
                  </a:cubicBezTo>
                  <a:close/>
                  <a:moveTo>
                    <a:pt x="12237" y="12515"/>
                  </a:moveTo>
                  <a:lnTo>
                    <a:pt x="12260" y="12538"/>
                  </a:lnTo>
                  <a:lnTo>
                    <a:pt x="12237" y="12538"/>
                  </a:lnTo>
                  <a:cubicBezTo>
                    <a:pt x="12237" y="12515"/>
                    <a:pt x="12237" y="12515"/>
                    <a:pt x="12237" y="12515"/>
                  </a:cubicBezTo>
                  <a:close/>
                  <a:moveTo>
                    <a:pt x="4705" y="12538"/>
                  </a:moveTo>
                  <a:lnTo>
                    <a:pt x="4705" y="12538"/>
                  </a:lnTo>
                  <a:cubicBezTo>
                    <a:pt x="4705" y="12538"/>
                    <a:pt x="4728" y="12538"/>
                    <a:pt x="4728" y="12561"/>
                  </a:cubicBezTo>
                  <a:cubicBezTo>
                    <a:pt x="4705" y="12561"/>
                    <a:pt x="4705" y="12538"/>
                    <a:pt x="4705" y="12538"/>
                  </a:cubicBezTo>
                  <a:close/>
                  <a:moveTo>
                    <a:pt x="11912" y="12515"/>
                  </a:moveTo>
                  <a:cubicBezTo>
                    <a:pt x="11912" y="12538"/>
                    <a:pt x="11912" y="12538"/>
                    <a:pt x="11912" y="12561"/>
                  </a:cubicBezTo>
                  <a:cubicBezTo>
                    <a:pt x="11889" y="12538"/>
                    <a:pt x="11889" y="12538"/>
                    <a:pt x="11912" y="12515"/>
                  </a:cubicBezTo>
                  <a:close/>
                  <a:moveTo>
                    <a:pt x="4774" y="12561"/>
                  </a:moveTo>
                  <a:cubicBezTo>
                    <a:pt x="4774" y="12584"/>
                    <a:pt x="4774" y="12584"/>
                    <a:pt x="4751" y="12584"/>
                  </a:cubicBezTo>
                  <a:cubicBezTo>
                    <a:pt x="4751" y="12561"/>
                    <a:pt x="4774" y="12561"/>
                    <a:pt x="4774" y="12561"/>
                  </a:cubicBezTo>
                  <a:close/>
                  <a:moveTo>
                    <a:pt x="4589" y="11773"/>
                  </a:moveTo>
                  <a:cubicBezTo>
                    <a:pt x="4635" y="11820"/>
                    <a:pt x="4612" y="11820"/>
                    <a:pt x="4589" y="11843"/>
                  </a:cubicBezTo>
                  <a:cubicBezTo>
                    <a:pt x="4612" y="11866"/>
                    <a:pt x="4612" y="11889"/>
                    <a:pt x="4635" y="11912"/>
                  </a:cubicBezTo>
                  <a:cubicBezTo>
                    <a:pt x="4635" y="11912"/>
                    <a:pt x="4658" y="11889"/>
                    <a:pt x="4658" y="11889"/>
                  </a:cubicBezTo>
                  <a:cubicBezTo>
                    <a:pt x="4682" y="11912"/>
                    <a:pt x="4658" y="11936"/>
                    <a:pt x="4658" y="11959"/>
                  </a:cubicBezTo>
                  <a:cubicBezTo>
                    <a:pt x="4682" y="11982"/>
                    <a:pt x="4682" y="12028"/>
                    <a:pt x="4728" y="12051"/>
                  </a:cubicBezTo>
                  <a:cubicBezTo>
                    <a:pt x="4728" y="12028"/>
                    <a:pt x="4728" y="12028"/>
                    <a:pt x="4751" y="12028"/>
                  </a:cubicBezTo>
                  <a:cubicBezTo>
                    <a:pt x="4751" y="12051"/>
                    <a:pt x="4728" y="12051"/>
                    <a:pt x="4728" y="12051"/>
                  </a:cubicBezTo>
                  <a:cubicBezTo>
                    <a:pt x="4728" y="12075"/>
                    <a:pt x="4728" y="12098"/>
                    <a:pt x="4751" y="12121"/>
                  </a:cubicBezTo>
                  <a:cubicBezTo>
                    <a:pt x="4738" y="12128"/>
                    <a:pt x="4726" y="12131"/>
                    <a:pt x="4716" y="12131"/>
                  </a:cubicBezTo>
                  <a:cubicBezTo>
                    <a:pt x="4691" y="12131"/>
                    <a:pt x="4675" y="12114"/>
                    <a:pt x="4658" y="12098"/>
                  </a:cubicBezTo>
                  <a:cubicBezTo>
                    <a:pt x="4635" y="12121"/>
                    <a:pt x="4635" y="12144"/>
                    <a:pt x="4658" y="12167"/>
                  </a:cubicBezTo>
                  <a:cubicBezTo>
                    <a:pt x="4682" y="12191"/>
                    <a:pt x="4705" y="12167"/>
                    <a:pt x="4728" y="12214"/>
                  </a:cubicBezTo>
                  <a:cubicBezTo>
                    <a:pt x="4751" y="12167"/>
                    <a:pt x="4774" y="12121"/>
                    <a:pt x="4798" y="12075"/>
                  </a:cubicBezTo>
                  <a:cubicBezTo>
                    <a:pt x="4774" y="12075"/>
                    <a:pt x="4774" y="12051"/>
                    <a:pt x="4774" y="12028"/>
                  </a:cubicBezTo>
                  <a:cubicBezTo>
                    <a:pt x="4821" y="12028"/>
                    <a:pt x="4798" y="12051"/>
                    <a:pt x="4798" y="12075"/>
                  </a:cubicBezTo>
                  <a:cubicBezTo>
                    <a:pt x="4821" y="12075"/>
                    <a:pt x="4844" y="12075"/>
                    <a:pt x="4867" y="12051"/>
                  </a:cubicBezTo>
                  <a:lnTo>
                    <a:pt x="4867" y="12051"/>
                  </a:lnTo>
                  <a:cubicBezTo>
                    <a:pt x="4890" y="12075"/>
                    <a:pt x="4844" y="12098"/>
                    <a:pt x="4844" y="12121"/>
                  </a:cubicBezTo>
                  <a:lnTo>
                    <a:pt x="4913" y="12121"/>
                  </a:lnTo>
                  <a:cubicBezTo>
                    <a:pt x="4936" y="12121"/>
                    <a:pt x="4937" y="12098"/>
                    <a:pt x="4937" y="12098"/>
                  </a:cubicBezTo>
                  <a:lnTo>
                    <a:pt x="4937" y="12098"/>
                  </a:lnTo>
                  <a:cubicBezTo>
                    <a:pt x="4937" y="12121"/>
                    <a:pt x="4937" y="12121"/>
                    <a:pt x="4913" y="12121"/>
                  </a:cubicBezTo>
                  <a:cubicBezTo>
                    <a:pt x="4913" y="12144"/>
                    <a:pt x="4890" y="12144"/>
                    <a:pt x="4913" y="12191"/>
                  </a:cubicBezTo>
                  <a:cubicBezTo>
                    <a:pt x="4937" y="12191"/>
                    <a:pt x="4937" y="12167"/>
                    <a:pt x="4983" y="12167"/>
                  </a:cubicBezTo>
                  <a:cubicBezTo>
                    <a:pt x="4960" y="12191"/>
                    <a:pt x="4937" y="12214"/>
                    <a:pt x="4913" y="12237"/>
                  </a:cubicBezTo>
                  <a:cubicBezTo>
                    <a:pt x="4913" y="12283"/>
                    <a:pt x="4960" y="12283"/>
                    <a:pt x="4983" y="12283"/>
                  </a:cubicBezTo>
                  <a:cubicBezTo>
                    <a:pt x="4960" y="12330"/>
                    <a:pt x="4960" y="12353"/>
                    <a:pt x="4913" y="12376"/>
                  </a:cubicBezTo>
                  <a:cubicBezTo>
                    <a:pt x="4913" y="12399"/>
                    <a:pt x="4913" y="12399"/>
                    <a:pt x="4913" y="12422"/>
                  </a:cubicBezTo>
                  <a:cubicBezTo>
                    <a:pt x="4890" y="12422"/>
                    <a:pt x="4890" y="12399"/>
                    <a:pt x="4867" y="12376"/>
                  </a:cubicBezTo>
                  <a:lnTo>
                    <a:pt x="4821" y="12376"/>
                  </a:lnTo>
                  <a:cubicBezTo>
                    <a:pt x="4798" y="12399"/>
                    <a:pt x="4798" y="12422"/>
                    <a:pt x="4774" y="12445"/>
                  </a:cubicBezTo>
                  <a:cubicBezTo>
                    <a:pt x="4798" y="12492"/>
                    <a:pt x="4798" y="12538"/>
                    <a:pt x="4821" y="12584"/>
                  </a:cubicBezTo>
                  <a:cubicBezTo>
                    <a:pt x="4798" y="12584"/>
                    <a:pt x="4774" y="12561"/>
                    <a:pt x="4774" y="12561"/>
                  </a:cubicBezTo>
                  <a:cubicBezTo>
                    <a:pt x="4751" y="12492"/>
                    <a:pt x="4728" y="12399"/>
                    <a:pt x="4635" y="12399"/>
                  </a:cubicBezTo>
                  <a:cubicBezTo>
                    <a:pt x="4612" y="12353"/>
                    <a:pt x="4682" y="12330"/>
                    <a:pt x="4612" y="12306"/>
                  </a:cubicBezTo>
                  <a:cubicBezTo>
                    <a:pt x="4612" y="12306"/>
                    <a:pt x="4612" y="12330"/>
                    <a:pt x="4612" y="12330"/>
                  </a:cubicBezTo>
                  <a:cubicBezTo>
                    <a:pt x="4589" y="12306"/>
                    <a:pt x="4612" y="12306"/>
                    <a:pt x="4612" y="12306"/>
                  </a:cubicBezTo>
                  <a:cubicBezTo>
                    <a:pt x="4612" y="12283"/>
                    <a:pt x="4589" y="12260"/>
                    <a:pt x="4612" y="12237"/>
                  </a:cubicBezTo>
                  <a:cubicBezTo>
                    <a:pt x="4635" y="12214"/>
                    <a:pt x="4612" y="12214"/>
                    <a:pt x="4589" y="12191"/>
                  </a:cubicBezTo>
                  <a:cubicBezTo>
                    <a:pt x="4589" y="12214"/>
                    <a:pt x="4589" y="12214"/>
                    <a:pt x="4589" y="12214"/>
                  </a:cubicBezTo>
                  <a:cubicBezTo>
                    <a:pt x="4566" y="12214"/>
                    <a:pt x="4566" y="12214"/>
                    <a:pt x="4566" y="12191"/>
                  </a:cubicBezTo>
                  <a:cubicBezTo>
                    <a:pt x="4550" y="12191"/>
                    <a:pt x="4535" y="12201"/>
                    <a:pt x="4519" y="12201"/>
                  </a:cubicBezTo>
                  <a:cubicBezTo>
                    <a:pt x="4512" y="12201"/>
                    <a:pt x="4504" y="12198"/>
                    <a:pt x="4496" y="12191"/>
                  </a:cubicBezTo>
                  <a:cubicBezTo>
                    <a:pt x="4519" y="12167"/>
                    <a:pt x="4543" y="12144"/>
                    <a:pt x="4566" y="12121"/>
                  </a:cubicBezTo>
                  <a:cubicBezTo>
                    <a:pt x="4566" y="12075"/>
                    <a:pt x="4543" y="12028"/>
                    <a:pt x="4589" y="12028"/>
                  </a:cubicBezTo>
                  <a:lnTo>
                    <a:pt x="4589" y="11982"/>
                  </a:lnTo>
                  <a:cubicBezTo>
                    <a:pt x="4577" y="11970"/>
                    <a:pt x="4566" y="11970"/>
                    <a:pt x="4554" y="11970"/>
                  </a:cubicBezTo>
                  <a:cubicBezTo>
                    <a:pt x="4543" y="11970"/>
                    <a:pt x="4531" y="11970"/>
                    <a:pt x="4519" y="11959"/>
                  </a:cubicBezTo>
                  <a:cubicBezTo>
                    <a:pt x="4519" y="11947"/>
                    <a:pt x="4531" y="11947"/>
                    <a:pt x="4543" y="11947"/>
                  </a:cubicBezTo>
                  <a:cubicBezTo>
                    <a:pt x="4554" y="11947"/>
                    <a:pt x="4566" y="11947"/>
                    <a:pt x="4566" y="11936"/>
                  </a:cubicBezTo>
                  <a:cubicBezTo>
                    <a:pt x="4566" y="11889"/>
                    <a:pt x="4519" y="11889"/>
                    <a:pt x="4519" y="11866"/>
                  </a:cubicBezTo>
                  <a:cubicBezTo>
                    <a:pt x="4543" y="11866"/>
                    <a:pt x="4543" y="11866"/>
                    <a:pt x="4566" y="11843"/>
                  </a:cubicBezTo>
                  <a:cubicBezTo>
                    <a:pt x="4566" y="11843"/>
                    <a:pt x="4543" y="11843"/>
                    <a:pt x="4543" y="11820"/>
                  </a:cubicBezTo>
                  <a:cubicBezTo>
                    <a:pt x="4543" y="11797"/>
                    <a:pt x="4566" y="11797"/>
                    <a:pt x="4589" y="11773"/>
                  </a:cubicBezTo>
                  <a:close/>
                  <a:moveTo>
                    <a:pt x="11912" y="12631"/>
                  </a:moveTo>
                  <a:cubicBezTo>
                    <a:pt x="11912" y="12639"/>
                    <a:pt x="11910" y="12641"/>
                    <a:pt x="11906" y="12641"/>
                  </a:cubicBezTo>
                  <a:cubicBezTo>
                    <a:pt x="11899" y="12641"/>
                    <a:pt x="11889" y="12631"/>
                    <a:pt x="11889" y="12631"/>
                  </a:cubicBezTo>
                  <a:close/>
                  <a:moveTo>
                    <a:pt x="4519" y="12590"/>
                  </a:moveTo>
                  <a:cubicBezTo>
                    <a:pt x="4525" y="12590"/>
                    <a:pt x="4531" y="12596"/>
                    <a:pt x="4543" y="12608"/>
                  </a:cubicBezTo>
                  <a:cubicBezTo>
                    <a:pt x="4543" y="12631"/>
                    <a:pt x="4519" y="12654"/>
                    <a:pt x="4496" y="12654"/>
                  </a:cubicBezTo>
                  <a:cubicBezTo>
                    <a:pt x="4496" y="12654"/>
                    <a:pt x="4496" y="12631"/>
                    <a:pt x="4496" y="12608"/>
                  </a:cubicBezTo>
                  <a:cubicBezTo>
                    <a:pt x="4508" y="12596"/>
                    <a:pt x="4514" y="12590"/>
                    <a:pt x="4519" y="12590"/>
                  </a:cubicBezTo>
                  <a:close/>
                  <a:moveTo>
                    <a:pt x="11796" y="12677"/>
                  </a:moveTo>
                  <a:cubicBezTo>
                    <a:pt x="11820" y="12700"/>
                    <a:pt x="11796" y="12700"/>
                    <a:pt x="11773" y="12700"/>
                  </a:cubicBezTo>
                  <a:cubicBezTo>
                    <a:pt x="11773" y="12700"/>
                    <a:pt x="11773" y="12677"/>
                    <a:pt x="11773" y="12677"/>
                  </a:cubicBezTo>
                  <a:close/>
                  <a:moveTo>
                    <a:pt x="2828" y="12677"/>
                  </a:moveTo>
                  <a:cubicBezTo>
                    <a:pt x="2874" y="12724"/>
                    <a:pt x="2851" y="12724"/>
                    <a:pt x="2828" y="12724"/>
                  </a:cubicBezTo>
                  <a:lnTo>
                    <a:pt x="2828" y="12677"/>
                  </a:lnTo>
                  <a:close/>
                  <a:moveTo>
                    <a:pt x="11657" y="12654"/>
                  </a:moveTo>
                  <a:cubicBezTo>
                    <a:pt x="11657" y="12724"/>
                    <a:pt x="11657" y="12724"/>
                    <a:pt x="11611" y="12724"/>
                  </a:cubicBezTo>
                  <a:cubicBezTo>
                    <a:pt x="11611" y="12700"/>
                    <a:pt x="11634" y="12677"/>
                    <a:pt x="11657" y="12654"/>
                  </a:cubicBezTo>
                  <a:close/>
                  <a:moveTo>
                    <a:pt x="4473" y="12724"/>
                  </a:moveTo>
                  <a:lnTo>
                    <a:pt x="4473" y="12724"/>
                  </a:lnTo>
                  <a:cubicBezTo>
                    <a:pt x="4496" y="12747"/>
                    <a:pt x="4496" y="12747"/>
                    <a:pt x="4519" y="12770"/>
                  </a:cubicBezTo>
                  <a:cubicBezTo>
                    <a:pt x="4473" y="12770"/>
                    <a:pt x="4473" y="12770"/>
                    <a:pt x="4473" y="12724"/>
                  </a:cubicBezTo>
                  <a:close/>
                  <a:moveTo>
                    <a:pt x="5342" y="12753"/>
                  </a:moveTo>
                  <a:cubicBezTo>
                    <a:pt x="5354" y="12753"/>
                    <a:pt x="5365" y="12758"/>
                    <a:pt x="5377" y="12770"/>
                  </a:cubicBezTo>
                  <a:lnTo>
                    <a:pt x="5307" y="12770"/>
                  </a:lnTo>
                  <a:cubicBezTo>
                    <a:pt x="5319" y="12758"/>
                    <a:pt x="5331" y="12753"/>
                    <a:pt x="5342" y="12753"/>
                  </a:cubicBezTo>
                  <a:close/>
                  <a:moveTo>
                    <a:pt x="2874" y="12770"/>
                  </a:moveTo>
                  <a:cubicBezTo>
                    <a:pt x="2897" y="12793"/>
                    <a:pt x="2897" y="12816"/>
                    <a:pt x="2874" y="12816"/>
                  </a:cubicBezTo>
                  <a:cubicBezTo>
                    <a:pt x="2851" y="12816"/>
                    <a:pt x="2851" y="12793"/>
                    <a:pt x="2874" y="12770"/>
                  </a:cubicBezTo>
                  <a:close/>
                  <a:moveTo>
                    <a:pt x="4844" y="12770"/>
                  </a:moveTo>
                  <a:cubicBezTo>
                    <a:pt x="4844" y="12793"/>
                    <a:pt x="4867" y="12793"/>
                    <a:pt x="4844" y="12816"/>
                  </a:cubicBezTo>
                  <a:cubicBezTo>
                    <a:pt x="4821" y="12816"/>
                    <a:pt x="4821" y="12793"/>
                    <a:pt x="4844" y="12770"/>
                  </a:cubicBezTo>
                  <a:close/>
                  <a:moveTo>
                    <a:pt x="5145" y="12584"/>
                  </a:moveTo>
                  <a:cubicBezTo>
                    <a:pt x="5191" y="12631"/>
                    <a:pt x="5191" y="12677"/>
                    <a:pt x="5215" y="12700"/>
                  </a:cubicBezTo>
                  <a:cubicBezTo>
                    <a:pt x="5215" y="12747"/>
                    <a:pt x="5191" y="12747"/>
                    <a:pt x="5168" y="12770"/>
                  </a:cubicBezTo>
                  <a:cubicBezTo>
                    <a:pt x="5145" y="12793"/>
                    <a:pt x="5168" y="12816"/>
                    <a:pt x="5145" y="12816"/>
                  </a:cubicBezTo>
                  <a:cubicBezTo>
                    <a:pt x="5099" y="12816"/>
                    <a:pt x="5122" y="12770"/>
                    <a:pt x="5099" y="12747"/>
                  </a:cubicBezTo>
                  <a:cubicBezTo>
                    <a:pt x="5076" y="12747"/>
                    <a:pt x="5052" y="12724"/>
                    <a:pt x="5052" y="12700"/>
                  </a:cubicBezTo>
                  <a:cubicBezTo>
                    <a:pt x="5059" y="12697"/>
                    <a:pt x="5065" y="12696"/>
                    <a:pt x="5070" y="12696"/>
                  </a:cubicBezTo>
                  <a:cubicBezTo>
                    <a:pt x="5099" y="12696"/>
                    <a:pt x="5102" y="12747"/>
                    <a:pt x="5122" y="12747"/>
                  </a:cubicBezTo>
                  <a:cubicBezTo>
                    <a:pt x="5145" y="12724"/>
                    <a:pt x="5145" y="12724"/>
                    <a:pt x="5168" y="12700"/>
                  </a:cubicBezTo>
                  <a:cubicBezTo>
                    <a:pt x="5122" y="12677"/>
                    <a:pt x="5076" y="12677"/>
                    <a:pt x="5099" y="12608"/>
                  </a:cubicBezTo>
                  <a:cubicBezTo>
                    <a:pt x="5099" y="12584"/>
                    <a:pt x="5122" y="12584"/>
                    <a:pt x="5145" y="12584"/>
                  </a:cubicBezTo>
                  <a:close/>
                  <a:moveTo>
                    <a:pt x="5354" y="12793"/>
                  </a:moveTo>
                  <a:cubicBezTo>
                    <a:pt x="5354" y="12793"/>
                    <a:pt x="5354" y="12816"/>
                    <a:pt x="5377" y="12816"/>
                  </a:cubicBezTo>
                  <a:lnTo>
                    <a:pt x="5354" y="12816"/>
                  </a:lnTo>
                  <a:cubicBezTo>
                    <a:pt x="5354" y="12816"/>
                    <a:pt x="5354" y="12793"/>
                    <a:pt x="5354" y="12793"/>
                  </a:cubicBezTo>
                  <a:close/>
                  <a:moveTo>
                    <a:pt x="5493" y="12863"/>
                  </a:moveTo>
                  <a:cubicBezTo>
                    <a:pt x="5513" y="12883"/>
                    <a:pt x="5516" y="12886"/>
                    <a:pt x="5499" y="12919"/>
                  </a:cubicBezTo>
                  <a:lnTo>
                    <a:pt x="5499" y="12919"/>
                  </a:lnTo>
                  <a:cubicBezTo>
                    <a:pt x="5501" y="12900"/>
                    <a:pt x="5474" y="12881"/>
                    <a:pt x="5493" y="12863"/>
                  </a:cubicBezTo>
                  <a:close/>
                  <a:moveTo>
                    <a:pt x="9873" y="12909"/>
                  </a:moveTo>
                  <a:cubicBezTo>
                    <a:pt x="9873" y="12921"/>
                    <a:pt x="9867" y="12926"/>
                    <a:pt x="9861" y="12926"/>
                  </a:cubicBezTo>
                  <a:cubicBezTo>
                    <a:pt x="9855" y="12926"/>
                    <a:pt x="9850" y="12921"/>
                    <a:pt x="9850" y="12909"/>
                  </a:cubicBezTo>
                  <a:close/>
                  <a:moveTo>
                    <a:pt x="4728" y="12886"/>
                  </a:moveTo>
                  <a:cubicBezTo>
                    <a:pt x="4751" y="12886"/>
                    <a:pt x="4751" y="12886"/>
                    <a:pt x="4751" y="12909"/>
                  </a:cubicBezTo>
                  <a:cubicBezTo>
                    <a:pt x="4751" y="12909"/>
                    <a:pt x="4751" y="12909"/>
                    <a:pt x="4728" y="12932"/>
                  </a:cubicBezTo>
                  <a:cubicBezTo>
                    <a:pt x="4728" y="12909"/>
                    <a:pt x="4728" y="12886"/>
                    <a:pt x="4728" y="12886"/>
                  </a:cubicBezTo>
                  <a:close/>
                  <a:moveTo>
                    <a:pt x="2480" y="12932"/>
                  </a:moveTo>
                  <a:cubicBezTo>
                    <a:pt x="2468" y="12944"/>
                    <a:pt x="2457" y="12950"/>
                    <a:pt x="2448" y="12950"/>
                  </a:cubicBezTo>
                  <a:cubicBezTo>
                    <a:pt x="2439" y="12950"/>
                    <a:pt x="2434" y="12944"/>
                    <a:pt x="2434" y="12932"/>
                  </a:cubicBezTo>
                  <a:close/>
                  <a:moveTo>
                    <a:pt x="5307" y="12932"/>
                  </a:moveTo>
                  <a:cubicBezTo>
                    <a:pt x="5307" y="12955"/>
                    <a:pt x="5307" y="12955"/>
                    <a:pt x="5307" y="12955"/>
                  </a:cubicBezTo>
                  <a:cubicBezTo>
                    <a:pt x="5284" y="12955"/>
                    <a:pt x="5307" y="12932"/>
                    <a:pt x="5307" y="12932"/>
                  </a:cubicBezTo>
                  <a:close/>
                  <a:moveTo>
                    <a:pt x="4832" y="12926"/>
                  </a:moveTo>
                  <a:cubicBezTo>
                    <a:pt x="4844" y="12926"/>
                    <a:pt x="4855" y="12932"/>
                    <a:pt x="4867" y="12932"/>
                  </a:cubicBezTo>
                  <a:cubicBezTo>
                    <a:pt x="4867" y="12955"/>
                    <a:pt x="4844" y="12978"/>
                    <a:pt x="4821" y="12978"/>
                  </a:cubicBezTo>
                  <a:cubicBezTo>
                    <a:pt x="4798" y="12978"/>
                    <a:pt x="4798" y="12955"/>
                    <a:pt x="4798" y="12955"/>
                  </a:cubicBezTo>
                  <a:cubicBezTo>
                    <a:pt x="4809" y="12932"/>
                    <a:pt x="4821" y="12926"/>
                    <a:pt x="4832" y="12926"/>
                  </a:cubicBezTo>
                  <a:close/>
                  <a:moveTo>
                    <a:pt x="3059" y="12978"/>
                  </a:moveTo>
                  <a:cubicBezTo>
                    <a:pt x="3059" y="12978"/>
                    <a:pt x="3059" y="13002"/>
                    <a:pt x="3059" y="13002"/>
                  </a:cubicBezTo>
                  <a:cubicBezTo>
                    <a:pt x="3036" y="13002"/>
                    <a:pt x="3036" y="12978"/>
                    <a:pt x="3059" y="12978"/>
                  </a:cubicBezTo>
                  <a:close/>
                  <a:moveTo>
                    <a:pt x="2990" y="12932"/>
                  </a:moveTo>
                  <a:cubicBezTo>
                    <a:pt x="2943" y="12955"/>
                    <a:pt x="3013" y="13002"/>
                    <a:pt x="2943" y="13025"/>
                  </a:cubicBezTo>
                  <a:cubicBezTo>
                    <a:pt x="2943" y="13002"/>
                    <a:pt x="2943" y="12955"/>
                    <a:pt x="2943" y="12932"/>
                  </a:cubicBezTo>
                  <a:close/>
                  <a:moveTo>
                    <a:pt x="5420" y="12923"/>
                  </a:moveTo>
                  <a:cubicBezTo>
                    <a:pt x="5437" y="12923"/>
                    <a:pt x="5453" y="12939"/>
                    <a:pt x="5470" y="12955"/>
                  </a:cubicBezTo>
                  <a:cubicBezTo>
                    <a:pt x="5470" y="12955"/>
                    <a:pt x="5493" y="12932"/>
                    <a:pt x="5493" y="12932"/>
                  </a:cubicBezTo>
                  <a:cubicBezTo>
                    <a:pt x="5493" y="12955"/>
                    <a:pt x="5493" y="12955"/>
                    <a:pt x="5493" y="12978"/>
                  </a:cubicBezTo>
                  <a:cubicBezTo>
                    <a:pt x="5493" y="13025"/>
                    <a:pt x="5446" y="13002"/>
                    <a:pt x="5446" y="13048"/>
                  </a:cubicBezTo>
                  <a:cubicBezTo>
                    <a:pt x="5423" y="13048"/>
                    <a:pt x="5423" y="13025"/>
                    <a:pt x="5400" y="13025"/>
                  </a:cubicBezTo>
                  <a:cubicBezTo>
                    <a:pt x="5400" y="12978"/>
                    <a:pt x="5446" y="12955"/>
                    <a:pt x="5400" y="12932"/>
                  </a:cubicBezTo>
                  <a:cubicBezTo>
                    <a:pt x="5407" y="12925"/>
                    <a:pt x="5414" y="12923"/>
                    <a:pt x="5420" y="12923"/>
                  </a:cubicBezTo>
                  <a:close/>
                  <a:moveTo>
                    <a:pt x="2610" y="13031"/>
                  </a:moveTo>
                  <a:cubicBezTo>
                    <a:pt x="2625" y="13031"/>
                    <a:pt x="2642" y="13036"/>
                    <a:pt x="2665" y="13048"/>
                  </a:cubicBezTo>
                  <a:cubicBezTo>
                    <a:pt x="2650" y="13056"/>
                    <a:pt x="2637" y="13058"/>
                    <a:pt x="2626" y="13058"/>
                  </a:cubicBezTo>
                  <a:cubicBezTo>
                    <a:pt x="2604" y="13058"/>
                    <a:pt x="2588" y="13048"/>
                    <a:pt x="2573" y="13048"/>
                  </a:cubicBezTo>
                  <a:cubicBezTo>
                    <a:pt x="2584" y="13036"/>
                    <a:pt x="2596" y="13031"/>
                    <a:pt x="2610" y="13031"/>
                  </a:cubicBezTo>
                  <a:close/>
                  <a:moveTo>
                    <a:pt x="2433" y="13031"/>
                  </a:moveTo>
                  <a:lnTo>
                    <a:pt x="2433" y="13031"/>
                  </a:lnTo>
                  <a:cubicBezTo>
                    <a:pt x="2449" y="13040"/>
                    <a:pt x="2464" y="13055"/>
                    <a:pt x="2480" y="13071"/>
                  </a:cubicBezTo>
                  <a:lnTo>
                    <a:pt x="2434" y="13071"/>
                  </a:lnTo>
                  <a:cubicBezTo>
                    <a:pt x="2413" y="13050"/>
                    <a:pt x="2429" y="13048"/>
                    <a:pt x="2433" y="13031"/>
                  </a:cubicBezTo>
                  <a:close/>
                  <a:moveTo>
                    <a:pt x="2573" y="13048"/>
                  </a:moveTo>
                  <a:cubicBezTo>
                    <a:pt x="2573" y="13071"/>
                    <a:pt x="2573" y="13071"/>
                    <a:pt x="2550" y="13071"/>
                  </a:cubicBezTo>
                  <a:cubicBezTo>
                    <a:pt x="2550" y="13048"/>
                    <a:pt x="2573" y="13048"/>
                    <a:pt x="2573" y="13048"/>
                  </a:cubicBezTo>
                  <a:close/>
                  <a:moveTo>
                    <a:pt x="2851" y="13048"/>
                  </a:moveTo>
                  <a:cubicBezTo>
                    <a:pt x="2874" y="13048"/>
                    <a:pt x="2874" y="13071"/>
                    <a:pt x="2851" y="13071"/>
                  </a:cubicBezTo>
                  <a:cubicBezTo>
                    <a:pt x="2828" y="13071"/>
                    <a:pt x="2828" y="13048"/>
                    <a:pt x="2851" y="13048"/>
                  </a:cubicBezTo>
                  <a:close/>
                  <a:moveTo>
                    <a:pt x="5516" y="13071"/>
                  </a:moveTo>
                  <a:cubicBezTo>
                    <a:pt x="5516" y="13083"/>
                    <a:pt x="5516" y="13083"/>
                    <a:pt x="5513" y="13083"/>
                  </a:cubicBezTo>
                  <a:cubicBezTo>
                    <a:pt x="5510" y="13083"/>
                    <a:pt x="5504" y="13083"/>
                    <a:pt x="5493" y="13094"/>
                  </a:cubicBezTo>
                  <a:cubicBezTo>
                    <a:pt x="5493" y="13071"/>
                    <a:pt x="5493" y="13071"/>
                    <a:pt x="5516" y="13071"/>
                  </a:cubicBezTo>
                  <a:close/>
                  <a:moveTo>
                    <a:pt x="4937" y="12515"/>
                  </a:moveTo>
                  <a:cubicBezTo>
                    <a:pt x="4960" y="12561"/>
                    <a:pt x="4983" y="12584"/>
                    <a:pt x="4983" y="12631"/>
                  </a:cubicBezTo>
                  <a:cubicBezTo>
                    <a:pt x="4999" y="12614"/>
                    <a:pt x="5016" y="12598"/>
                    <a:pt x="5032" y="12598"/>
                  </a:cubicBezTo>
                  <a:cubicBezTo>
                    <a:pt x="5039" y="12598"/>
                    <a:pt x="5046" y="12601"/>
                    <a:pt x="5052" y="12608"/>
                  </a:cubicBezTo>
                  <a:cubicBezTo>
                    <a:pt x="5052" y="12608"/>
                    <a:pt x="5052" y="12608"/>
                    <a:pt x="5052" y="12631"/>
                  </a:cubicBezTo>
                  <a:cubicBezTo>
                    <a:pt x="5029" y="12631"/>
                    <a:pt x="5029" y="12654"/>
                    <a:pt x="5006" y="12654"/>
                  </a:cubicBezTo>
                  <a:cubicBezTo>
                    <a:pt x="4960" y="12654"/>
                    <a:pt x="4913" y="12654"/>
                    <a:pt x="4913" y="12700"/>
                  </a:cubicBezTo>
                  <a:lnTo>
                    <a:pt x="4983" y="12700"/>
                  </a:lnTo>
                  <a:cubicBezTo>
                    <a:pt x="5006" y="12724"/>
                    <a:pt x="4983" y="12724"/>
                    <a:pt x="4983" y="12724"/>
                  </a:cubicBezTo>
                  <a:cubicBezTo>
                    <a:pt x="4983" y="12747"/>
                    <a:pt x="4983" y="12747"/>
                    <a:pt x="4983" y="12770"/>
                  </a:cubicBezTo>
                  <a:cubicBezTo>
                    <a:pt x="5006" y="12770"/>
                    <a:pt x="5006" y="12793"/>
                    <a:pt x="5029" y="12816"/>
                  </a:cubicBezTo>
                  <a:cubicBezTo>
                    <a:pt x="5029" y="12839"/>
                    <a:pt x="5006" y="12839"/>
                    <a:pt x="5006" y="12863"/>
                  </a:cubicBezTo>
                  <a:lnTo>
                    <a:pt x="5122" y="12863"/>
                  </a:lnTo>
                  <a:cubicBezTo>
                    <a:pt x="5145" y="12863"/>
                    <a:pt x="5145" y="12886"/>
                    <a:pt x="5168" y="12886"/>
                  </a:cubicBezTo>
                  <a:cubicBezTo>
                    <a:pt x="5145" y="12909"/>
                    <a:pt x="5122" y="12909"/>
                    <a:pt x="5122" y="12932"/>
                  </a:cubicBezTo>
                  <a:cubicBezTo>
                    <a:pt x="5122" y="12932"/>
                    <a:pt x="5145" y="12955"/>
                    <a:pt x="5145" y="12955"/>
                  </a:cubicBezTo>
                  <a:cubicBezTo>
                    <a:pt x="5152" y="12959"/>
                    <a:pt x="5158" y="12960"/>
                    <a:pt x="5164" y="12960"/>
                  </a:cubicBezTo>
                  <a:cubicBezTo>
                    <a:pt x="5192" y="12960"/>
                    <a:pt x="5211" y="12927"/>
                    <a:pt x="5228" y="12927"/>
                  </a:cubicBezTo>
                  <a:cubicBezTo>
                    <a:pt x="5231" y="12927"/>
                    <a:pt x="5234" y="12929"/>
                    <a:pt x="5238" y="12932"/>
                  </a:cubicBezTo>
                  <a:cubicBezTo>
                    <a:pt x="5238" y="12932"/>
                    <a:pt x="5238" y="12909"/>
                    <a:pt x="5261" y="12909"/>
                  </a:cubicBezTo>
                  <a:cubicBezTo>
                    <a:pt x="5261" y="12932"/>
                    <a:pt x="5261" y="12932"/>
                    <a:pt x="5238" y="12932"/>
                  </a:cubicBezTo>
                  <a:lnTo>
                    <a:pt x="5238" y="13002"/>
                  </a:lnTo>
                  <a:cubicBezTo>
                    <a:pt x="5222" y="13009"/>
                    <a:pt x="5207" y="13012"/>
                    <a:pt x="5192" y="13012"/>
                  </a:cubicBezTo>
                  <a:cubicBezTo>
                    <a:pt x="5163" y="13012"/>
                    <a:pt x="5137" y="13002"/>
                    <a:pt x="5122" y="13002"/>
                  </a:cubicBezTo>
                  <a:lnTo>
                    <a:pt x="5122" y="13071"/>
                  </a:lnTo>
                  <a:cubicBezTo>
                    <a:pt x="5145" y="13071"/>
                    <a:pt x="5145" y="13071"/>
                    <a:pt x="5122" y="13094"/>
                  </a:cubicBezTo>
                  <a:cubicBezTo>
                    <a:pt x="5122" y="13106"/>
                    <a:pt x="5116" y="13112"/>
                    <a:pt x="5110" y="13112"/>
                  </a:cubicBezTo>
                  <a:cubicBezTo>
                    <a:pt x="5105" y="13112"/>
                    <a:pt x="5099" y="13106"/>
                    <a:pt x="5099" y="13094"/>
                  </a:cubicBezTo>
                  <a:cubicBezTo>
                    <a:pt x="5099" y="13094"/>
                    <a:pt x="5099" y="13071"/>
                    <a:pt x="5122" y="13071"/>
                  </a:cubicBezTo>
                  <a:cubicBezTo>
                    <a:pt x="5076" y="13048"/>
                    <a:pt x="5076" y="13025"/>
                    <a:pt x="5099" y="13025"/>
                  </a:cubicBezTo>
                  <a:cubicBezTo>
                    <a:pt x="5099" y="13002"/>
                    <a:pt x="5099" y="12978"/>
                    <a:pt x="5099" y="12955"/>
                  </a:cubicBezTo>
                  <a:cubicBezTo>
                    <a:pt x="5037" y="12955"/>
                    <a:pt x="5048" y="13029"/>
                    <a:pt x="5003" y="13029"/>
                  </a:cubicBezTo>
                  <a:cubicBezTo>
                    <a:pt x="4997" y="13029"/>
                    <a:pt x="4991" y="13027"/>
                    <a:pt x="4983" y="13025"/>
                  </a:cubicBezTo>
                  <a:cubicBezTo>
                    <a:pt x="4937" y="12978"/>
                    <a:pt x="5006" y="12909"/>
                    <a:pt x="5006" y="12863"/>
                  </a:cubicBezTo>
                  <a:lnTo>
                    <a:pt x="5006" y="12863"/>
                  </a:lnTo>
                  <a:lnTo>
                    <a:pt x="4960" y="12886"/>
                  </a:lnTo>
                  <a:lnTo>
                    <a:pt x="4960" y="12932"/>
                  </a:lnTo>
                  <a:cubicBezTo>
                    <a:pt x="4913" y="12909"/>
                    <a:pt x="4913" y="12886"/>
                    <a:pt x="4960" y="12886"/>
                  </a:cubicBezTo>
                  <a:cubicBezTo>
                    <a:pt x="4960" y="12863"/>
                    <a:pt x="4913" y="12839"/>
                    <a:pt x="4913" y="12816"/>
                  </a:cubicBezTo>
                  <a:cubicBezTo>
                    <a:pt x="4937" y="12793"/>
                    <a:pt x="4937" y="12747"/>
                    <a:pt x="4913" y="12700"/>
                  </a:cubicBezTo>
                  <a:cubicBezTo>
                    <a:pt x="4890" y="12700"/>
                    <a:pt x="4844" y="12700"/>
                    <a:pt x="4844" y="12724"/>
                  </a:cubicBezTo>
                  <a:lnTo>
                    <a:pt x="4751" y="12724"/>
                  </a:lnTo>
                  <a:cubicBezTo>
                    <a:pt x="4763" y="12712"/>
                    <a:pt x="4774" y="12712"/>
                    <a:pt x="4786" y="12712"/>
                  </a:cubicBezTo>
                  <a:cubicBezTo>
                    <a:pt x="4798" y="12712"/>
                    <a:pt x="4809" y="12712"/>
                    <a:pt x="4821" y="12700"/>
                  </a:cubicBezTo>
                  <a:lnTo>
                    <a:pt x="4798" y="12654"/>
                  </a:lnTo>
                  <a:cubicBezTo>
                    <a:pt x="4844" y="12654"/>
                    <a:pt x="4890" y="12631"/>
                    <a:pt x="4937" y="12608"/>
                  </a:cubicBezTo>
                  <a:cubicBezTo>
                    <a:pt x="4937" y="12584"/>
                    <a:pt x="4913" y="12561"/>
                    <a:pt x="4913" y="12561"/>
                  </a:cubicBezTo>
                  <a:cubicBezTo>
                    <a:pt x="4913" y="12538"/>
                    <a:pt x="4937" y="12538"/>
                    <a:pt x="4937" y="12515"/>
                  </a:cubicBezTo>
                  <a:close/>
                  <a:moveTo>
                    <a:pt x="10128" y="13118"/>
                  </a:moveTo>
                  <a:cubicBezTo>
                    <a:pt x="10128" y="13129"/>
                    <a:pt x="10122" y="13135"/>
                    <a:pt x="10116" y="13135"/>
                  </a:cubicBezTo>
                  <a:cubicBezTo>
                    <a:pt x="10110" y="13135"/>
                    <a:pt x="10105" y="13129"/>
                    <a:pt x="10105" y="13118"/>
                  </a:cubicBezTo>
                  <a:close/>
                  <a:moveTo>
                    <a:pt x="2364" y="13118"/>
                  </a:moveTo>
                  <a:cubicBezTo>
                    <a:pt x="2364" y="13118"/>
                    <a:pt x="2364" y="13118"/>
                    <a:pt x="2364" y="13141"/>
                  </a:cubicBezTo>
                  <a:cubicBezTo>
                    <a:pt x="2364" y="13141"/>
                    <a:pt x="2341" y="13118"/>
                    <a:pt x="2341" y="13118"/>
                  </a:cubicBezTo>
                  <a:close/>
                  <a:moveTo>
                    <a:pt x="3106" y="13048"/>
                  </a:moveTo>
                  <a:cubicBezTo>
                    <a:pt x="3129" y="13071"/>
                    <a:pt x="3129" y="13094"/>
                    <a:pt x="3129" y="13118"/>
                  </a:cubicBezTo>
                  <a:cubicBezTo>
                    <a:pt x="3129" y="13118"/>
                    <a:pt x="3152" y="13118"/>
                    <a:pt x="3129" y="13141"/>
                  </a:cubicBezTo>
                  <a:cubicBezTo>
                    <a:pt x="3129" y="13141"/>
                    <a:pt x="3129" y="13118"/>
                    <a:pt x="3129" y="13118"/>
                  </a:cubicBezTo>
                  <a:cubicBezTo>
                    <a:pt x="3123" y="13112"/>
                    <a:pt x="3116" y="13110"/>
                    <a:pt x="3108" y="13110"/>
                  </a:cubicBezTo>
                  <a:cubicBezTo>
                    <a:pt x="3100" y="13110"/>
                    <a:pt x="3091" y="13112"/>
                    <a:pt x="3083" y="13112"/>
                  </a:cubicBezTo>
                  <a:cubicBezTo>
                    <a:pt x="3065" y="13112"/>
                    <a:pt x="3048" y="13106"/>
                    <a:pt x="3036" y="13071"/>
                  </a:cubicBezTo>
                  <a:cubicBezTo>
                    <a:pt x="3048" y="13071"/>
                    <a:pt x="3059" y="13077"/>
                    <a:pt x="3071" y="13077"/>
                  </a:cubicBezTo>
                  <a:cubicBezTo>
                    <a:pt x="3083" y="13077"/>
                    <a:pt x="3094" y="13071"/>
                    <a:pt x="3106" y="13048"/>
                  </a:cubicBezTo>
                  <a:close/>
                  <a:moveTo>
                    <a:pt x="2596" y="13118"/>
                  </a:moveTo>
                  <a:cubicBezTo>
                    <a:pt x="2596" y="13141"/>
                    <a:pt x="2573" y="13164"/>
                    <a:pt x="2550" y="13164"/>
                  </a:cubicBezTo>
                  <a:cubicBezTo>
                    <a:pt x="2550" y="13141"/>
                    <a:pt x="2550" y="13141"/>
                    <a:pt x="2550" y="13118"/>
                  </a:cubicBezTo>
                  <a:close/>
                  <a:moveTo>
                    <a:pt x="5261" y="13042"/>
                  </a:moveTo>
                  <a:cubicBezTo>
                    <a:pt x="5267" y="13042"/>
                    <a:pt x="5275" y="13043"/>
                    <a:pt x="5284" y="13048"/>
                  </a:cubicBezTo>
                  <a:cubicBezTo>
                    <a:pt x="5307" y="13094"/>
                    <a:pt x="5238" y="13094"/>
                    <a:pt x="5238" y="13141"/>
                  </a:cubicBezTo>
                  <a:cubicBezTo>
                    <a:pt x="5261" y="13141"/>
                    <a:pt x="5261" y="13141"/>
                    <a:pt x="5261" y="13164"/>
                  </a:cubicBezTo>
                  <a:cubicBezTo>
                    <a:pt x="5238" y="13164"/>
                    <a:pt x="5238" y="13141"/>
                    <a:pt x="5238" y="13141"/>
                  </a:cubicBezTo>
                  <a:cubicBezTo>
                    <a:pt x="5238" y="13141"/>
                    <a:pt x="5215" y="13141"/>
                    <a:pt x="5191" y="13164"/>
                  </a:cubicBezTo>
                  <a:cubicBezTo>
                    <a:pt x="5191" y="13118"/>
                    <a:pt x="5191" y="13094"/>
                    <a:pt x="5191" y="13071"/>
                  </a:cubicBezTo>
                  <a:cubicBezTo>
                    <a:pt x="5229" y="13071"/>
                    <a:pt x="5236" y="13042"/>
                    <a:pt x="5261" y="13042"/>
                  </a:cubicBezTo>
                  <a:close/>
                  <a:moveTo>
                    <a:pt x="10939" y="13094"/>
                  </a:moveTo>
                  <a:cubicBezTo>
                    <a:pt x="10962" y="13094"/>
                    <a:pt x="10962" y="13094"/>
                    <a:pt x="10962" y="13118"/>
                  </a:cubicBezTo>
                  <a:lnTo>
                    <a:pt x="10985" y="13118"/>
                  </a:lnTo>
                  <a:cubicBezTo>
                    <a:pt x="10985" y="13141"/>
                    <a:pt x="10962" y="13141"/>
                    <a:pt x="10962" y="13141"/>
                  </a:cubicBezTo>
                  <a:cubicBezTo>
                    <a:pt x="10962" y="13141"/>
                    <a:pt x="10962" y="13164"/>
                    <a:pt x="10939" y="13164"/>
                  </a:cubicBezTo>
                  <a:cubicBezTo>
                    <a:pt x="10939" y="13141"/>
                    <a:pt x="10939" y="13141"/>
                    <a:pt x="10962" y="13141"/>
                  </a:cubicBezTo>
                  <a:cubicBezTo>
                    <a:pt x="10962" y="13118"/>
                    <a:pt x="10962" y="13118"/>
                    <a:pt x="10962" y="13118"/>
                  </a:cubicBezTo>
                  <a:cubicBezTo>
                    <a:pt x="10939" y="13118"/>
                    <a:pt x="10939" y="13118"/>
                    <a:pt x="10939" y="13094"/>
                  </a:cubicBezTo>
                  <a:close/>
                  <a:moveTo>
                    <a:pt x="3175" y="13164"/>
                  </a:moveTo>
                  <a:cubicBezTo>
                    <a:pt x="3164" y="13175"/>
                    <a:pt x="3152" y="13181"/>
                    <a:pt x="3140" y="13181"/>
                  </a:cubicBezTo>
                  <a:cubicBezTo>
                    <a:pt x="3129" y="13181"/>
                    <a:pt x="3117" y="13175"/>
                    <a:pt x="3106" y="13164"/>
                  </a:cubicBezTo>
                  <a:close/>
                  <a:moveTo>
                    <a:pt x="2550" y="13164"/>
                  </a:moveTo>
                  <a:cubicBezTo>
                    <a:pt x="2550" y="13164"/>
                    <a:pt x="2550" y="13187"/>
                    <a:pt x="2526" y="13187"/>
                  </a:cubicBezTo>
                  <a:cubicBezTo>
                    <a:pt x="2526" y="13164"/>
                    <a:pt x="2549" y="13164"/>
                    <a:pt x="2550" y="13164"/>
                  </a:cubicBezTo>
                  <a:close/>
                  <a:moveTo>
                    <a:pt x="9919" y="13025"/>
                  </a:moveTo>
                  <a:cubicBezTo>
                    <a:pt x="9942" y="13025"/>
                    <a:pt x="9966" y="13048"/>
                    <a:pt x="9966" y="13071"/>
                  </a:cubicBezTo>
                  <a:cubicBezTo>
                    <a:pt x="9989" y="13118"/>
                    <a:pt x="9966" y="13141"/>
                    <a:pt x="9942" y="13141"/>
                  </a:cubicBezTo>
                  <a:cubicBezTo>
                    <a:pt x="9966" y="13164"/>
                    <a:pt x="9989" y="13164"/>
                    <a:pt x="9989" y="13164"/>
                  </a:cubicBezTo>
                  <a:cubicBezTo>
                    <a:pt x="9989" y="13187"/>
                    <a:pt x="9966" y="13187"/>
                    <a:pt x="9942" y="13187"/>
                  </a:cubicBezTo>
                  <a:cubicBezTo>
                    <a:pt x="9919" y="13141"/>
                    <a:pt x="9873" y="13094"/>
                    <a:pt x="9919" y="13025"/>
                  </a:cubicBezTo>
                  <a:close/>
                  <a:moveTo>
                    <a:pt x="2387" y="13187"/>
                  </a:moveTo>
                  <a:cubicBezTo>
                    <a:pt x="2387" y="13187"/>
                    <a:pt x="2387" y="13210"/>
                    <a:pt x="2387" y="13210"/>
                  </a:cubicBezTo>
                  <a:cubicBezTo>
                    <a:pt x="2364" y="13210"/>
                    <a:pt x="2364" y="13187"/>
                    <a:pt x="2387" y="13187"/>
                  </a:cubicBezTo>
                  <a:close/>
                  <a:moveTo>
                    <a:pt x="5307" y="13118"/>
                  </a:moveTo>
                  <a:cubicBezTo>
                    <a:pt x="5331" y="13141"/>
                    <a:pt x="5307" y="13164"/>
                    <a:pt x="5307" y="13210"/>
                  </a:cubicBezTo>
                  <a:cubicBezTo>
                    <a:pt x="5284" y="13187"/>
                    <a:pt x="5284" y="13141"/>
                    <a:pt x="5307" y="13118"/>
                  </a:cubicBezTo>
                  <a:close/>
                  <a:moveTo>
                    <a:pt x="5354" y="13187"/>
                  </a:moveTo>
                  <a:cubicBezTo>
                    <a:pt x="5377" y="13187"/>
                    <a:pt x="5377" y="13210"/>
                    <a:pt x="5377" y="13210"/>
                  </a:cubicBezTo>
                  <a:cubicBezTo>
                    <a:pt x="5354" y="13210"/>
                    <a:pt x="5354" y="13210"/>
                    <a:pt x="5354" y="13187"/>
                  </a:cubicBezTo>
                  <a:close/>
                  <a:moveTo>
                    <a:pt x="10522" y="13187"/>
                  </a:moveTo>
                  <a:cubicBezTo>
                    <a:pt x="10545" y="13187"/>
                    <a:pt x="10545" y="13210"/>
                    <a:pt x="10545" y="13210"/>
                  </a:cubicBezTo>
                  <a:lnTo>
                    <a:pt x="10522" y="13210"/>
                  </a:lnTo>
                  <a:cubicBezTo>
                    <a:pt x="10522" y="13210"/>
                    <a:pt x="10522" y="13187"/>
                    <a:pt x="10522" y="13187"/>
                  </a:cubicBezTo>
                  <a:close/>
                  <a:moveTo>
                    <a:pt x="2665" y="13187"/>
                  </a:moveTo>
                  <a:cubicBezTo>
                    <a:pt x="2689" y="13210"/>
                    <a:pt x="2665" y="13210"/>
                    <a:pt x="2665" y="13210"/>
                  </a:cubicBezTo>
                  <a:cubicBezTo>
                    <a:pt x="2642" y="13210"/>
                    <a:pt x="2642" y="13233"/>
                    <a:pt x="2642" y="13233"/>
                  </a:cubicBezTo>
                  <a:cubicBezTo>
                    <a:pt x="2642" y="13233"/>
                    <a:pt x="2642" y="13233"/>
                    <a:pt x="2619" y="13210"/>
                  </a:cubicBezTo>
                  <a:lnTo>
                    <a:pt x="2573" y="13210"/>
                  </a:lnTo>
                  <a:cubicBezTo>
                    <a:pt x="2596" y="13199"/>
                    <a:pt x="2607" y="13193"/>
                    <a:pt x="2613" y="13193"/>
                  </a:cubicBezTo>
                  <a:cubicBezTo>
                    <a:pt x="2619" y="13193"/>
                    <a:pt x="2619" y="13199"/>
                    <a:pt x="2619" y="13210"/>
                  </a:cubicBezTo>
                  <a:lnTo>
                    <a:pt x="2665" y="13210"/>
                  </a:lnTo>
                  <a:cubicBezTo>
                    <a:pt x="2665" y="13210"/>
                    <a:pt x="2665" y="13210"/>
                    <a:pt x="2665" y="13187"/>
                  </a:cubicBezTo>
                  <a:close/>
                  <a:moveTo>
                    <a:pt x="3222" y="13210"/>
                  </a:moveTo>
                  <a:lnTo>
                    <a:pt x="3222" y="13233"/>
                  </a:lnTo>
                  <a:lnTo>
                    <a:pt x="3198" y="13233"/>
                  </a:lnTo>
                  <a:cubicBezTo>
                    <a:pt x="3198" y="13233"/>
                    <a:pt x="3198" y="13210"/>
                    <a:pt x="3222" y="13210"/>
                  </a:cubicBezTo>
                  <a:close/>
                  <a:moveTo>
                    <a:pt x="2410" y="13164"/>
                  </a:moveTo>
                  <a:cubicBezTo>
                    <a:pt x="2434" y="13164"/>
                    <a:pt x="2480" y="13164"/>
                    <a:pt x="2480" y="13187"/>
                  </a:cubicBezTo>
                  <a:cubicBezTo>
                    <a:pt x="2503" y="13210"/>
                    <a:pt x="2480" y="13210"/>
                    <a:pt x="2480" y="13210"/>
                  </a:cubicBezTo>
                  <a:cubicBezTo>
                    <a:pt x="2480" y="13233"/>
                    <a:pt x="2480" y="13257"/>
                    <a:pt x="2457" y="13257"/>
                  </a:cubicBezTo>
                  <a:cubicBezTo>
                    <a:pt x="2434" y="13257"/>
                    <a:pt x="2434" y="13233"/>
                    <a:pt x="2410" y="13233"/>
                  </a:cubicBezTo>
                  <a:cubicBezTo>
                    <a:pt x="2434" y="13210"/>
                    <a:pt x="2457" y="13210"/>
                    <a:pt x="2480" y="13210"/>
                  </a:cubicBezTo>
                  <a:lnTo>
                    <a:pt x="2480" y="13187"/>
                  </a:lnTo>
                  <a:cubicBezTo>
                    <a:pt x="2457" y="13187"/>
                    <a:pt x="2434" y="13187"/>
                    <a:pt x="2410" y="13164"/>
                  </a:cubicBezTo>
                  <a:close/>
                  <a:moveTo>
                    <a:pt x="10707" y="13233"/>
                  </a:moveTo>
                  <a:lnTo>
                    <a:pt x="10730" y="13257"/>
                  </a:lnTo>
                  <a:lnTo>
                    <a:pt x="10707" y="13257"/>
                  </a:lnTo>
                  <a:cubicBezTo>
                    <a:pt x="10707" y="13257"/>
                    <a:pt x="10707" y="13257"/>
                    <a:pt x="10707" y="13233"/>
                  </a:cubicBezTo>
                  <a:close/>
                  <a:moveTo>
                    <a:pt x="5377" y="13210"/>
                  </a:moveTo>
                  <a:lnTo>
                    <a:pt x="5377" y="13210"/>
                  </a:lnTo>
                  <a:cubicBezTo>
                    <a:pt x="5423" y="13257"/>
                    <a:pt x="5377" y="13257"/>
                    <a:pt x="5354" y="13280"/>
                  </a:cubicBezTo>
                  <a:cubicBezTo>
                    <a:pt x="5331" y="13257"/>
                    <a:pt x="5377" y="13233"/>
                    <a:pt x="5377" y="13210"/>
                  </a:cubicBezTo>
                  <a:close/>
                  <a:moveTo>
                    <a:pt x="2689" y="13257"/>
                  </a:moveTo>
                  <a:cubicBezTo>
                    <a:pt x="2672" y="13273"/>
                    <a:pt x="2667" y="13289"/>
                    <a:pt x="2658" y="13289"/>
                  </a:cubicBezTo>
                  <a:cubicBezTo>
                    <a:pt x="2654" y="13289"/>
                    <a:pt x="2649" y="13287"/>
                    <a:pt x="2642" y="13280"/>
                  </a:cubicBezTo>
                  <a:cubicBezTo>
                    <a:pt x="2642" y="13268"/>
                    <a:pt x="2648" y="13268"/>
                    <a:pt x="2657" y="13268"/>
                  </a:cubicBezTo>
                  <a:cubicBezTo>
                    <a:pt x="2665" y="13268"/>
                    <a:pt x="2677" y="13268"/>
                    <a:pt x="2689" y="13257"/>
                  </a:cubicBezTo>
                  <a:close/>
                  <a:moveTo>
                    <a:pt x="2897" y="13141"/>
                  </a:moveTo>
                  <a:cubicBezTo>
                    <a:pt x="2920" y="13164"/>
                    <a:pt x="2920" y="13210"/>
                    <a:pt x="2943" y="13257"/>
                  </a:cubicBezTo>
                  <a:cubicBezTo>
                    <a:pt x="2920" y="13257"/>
                    <a:pt x="2920" y="13280"/>
                    <a:pt x="2897" y="13303"/>
                  </a:cubicBezTo>
                  <a:cubicBezTo>
                    <a:pt x="2897" y="13233"/>
                    <a:pt x="2851" y="13233"/>
                    <a:pt x="2828" y="13187"/>
                  </a:cubicBezTo>
                  <a:cubicBezTo>
                    <a:pt x="2828" y="13164"/>
                    <a:pt x="2851" y="13164"/>
                    <a:pt x="2874" y="13164"/>
                  </a:cubicBezTo>
                  <a:cubicBezTo>
                    <a:pt x="2874" y="13141"/>
                    <a:pt x="2874" y="13141"/>
                    <a:pt x="2897" y="13141"/>
                  </a:cubicBezTo>
                  <a:close/>
                  <a:moveTo>
                    <a:pt x="2712" y="13303"/>
                  </a:moveTo>
                  <a:cubicBezTo>
                    <a:pt x="2735" y="13303"/>
                    <a:pt x="2735" y="13303"/>
                    <a:pt x="2735" y="13326"/>
                  </a:cubicBezTo>
                  <a:lnTo>
                    <a:pt x="2712" y="13326"/>
                  </a:lnTo>
                  <a:cubicBezTo>
                    <a:pt x="2712" y="13326"/>
                    <a:pt x="2712" y="13303"/>
                    <a:pt x="2712" y="13303"/>
                  </a:cubicBezTo>
                  <a:close/>
                  <a:moveTo>
                    <a:pt x="3152" y="13210"/>
                  </a:moveTo>
                  <a:cubicBezTo>
                    <a:pt x="3152" y="13233"/>
                    <a:pt x="3175" y="13257"/>
                    <a:pt x="3198" y="13280"/>
                  </a:cubicBezTo>
                  <a:cubicBezTo>
                    <a:pt x="3191" y="13287"/>
                    <a:pt x="3183" y="13290"/>
                    <a:pt x="3176" y="13290"/>
                  </a:cubicBezTo>
                  <a:cubicBezTo>
                    <a:pt x="3162" y="13290"/>
                    <a:pt x="3152" y="13280"/>
                    <a:pt x="3152" y="13280"/>
                  </a:cubicBezTo>
                  <a:lnTo>
                    <a:pt x="3152" y="13349"/>
                  </a:lnTo>
                  <a:cubicBezTo>
                    <a:pt x="3140" y="13361"/>
                    <a:pt x="3129" y="13367"/>
                    <a:pt x="3120" y="13367"/>
                  </a:cubicBezTo>
                  <a:cubicBezTo>
                    <a:pt x="3112" y="13367"/>
                    <a:pt x="3106" y="13361"/>
                    <a:pt x="3106" y="13349"/>
                  </a:cubicBezTo>
                  <a:cubicBezTo>
                    <a:pt x="3106" y="13326"/>
                    <a:pt x="3106" y="13303"/>
                    <a:pt x="3152" y="13280"/>
                  </a:cubicBezTo>
                  <a:cubicBezTo>
                    <a:pt x="3144" y="13263"/>
                    <a:pt x="3132" y="13258"/>
                    <a:pt x="3118" y="13258"/>
                  </a:cubicBezTo>
                  <a:cubicBezTo>
                    <a:pt x="3103" y="13258"/>
                    <a:pt x="3086" y="13264"/>
                    <a:pt x="3067" y="13264"/>
                  </a:cubicBezTo>
                  <a:cubicBezTo>
                    <a:pt x="3057" y="13264"/>
                    <a:pt x="3047" y="13262"/>
                    <a:pt x="3036" y="13257"/>
                  </a:cubicBezTo>
                  <a:cubicBezTo>
                    <a:pt x="3059" y="13210"/>
                    <a:pt x="3106" y="13233"/>
                    <a:pt x="3152" y="13210"/>
                  </a:cubicBezTo>
                  <a:close/>
                  <a:moveTo>
                    <a:pt x="8807" y="13372"/>
                  </a:moveTo>
                  <a:lnTo>
                    <a:pt x="8807" y="13396"/>
                  </a:lnTo>
                  <a:cubicBezTo>
                    <a:pt x="8807" y="13396"/>
                    <a:pt x="8784" y="13396"/>
                    <a:pt x="8784" y="13372"/>
                  </a:cubicBezTo>
                  <a:close/>
                  <a:moveTo>
                    <a:pt x="10568" y="13349"/>
                  </a:moveTo>
                  <a:lnTo>
                    <a:pt x="10568" y="13349"/>
                  </a:lnTo>
                  <a:cubicBezTo>
                    <a:pt x="10614" y="13396"/>
                    <a:pt x="10568" y="13396"/>
                    <a:pt x="10545" y="13396"/>
                  </a:cubicBezTo>
                  <a:cubicBezTo>
                    <a:pt x="10568" y="13372"/>
                    <a:pt x="10568" y="13349"/>
                    <a:pt x="10568" y="13349"/>
                  </a:cubicBezTo>
                  <a:close/>
                  <a:moveTo>
                    <a:pt x="2781" y="13372"/>
                  </a:moveTo>
                  <a:cubicBezTo>
                    <a:pt x="2804" y="13372"/>
                    <a:pt x="2804" y="13396"/>
                    <a:pt x="2804" y="13396"/>
                  </a:cubicBezTo>
                  <a:cubicBezTo>
                    <a:pt x="2828" y="13396"/>
                    <a:pt x="2828" y="13396"/>
                    <a:pt x="2828" y="13419"/>
                  </a:cubicBezTo>
                  <a:cubicBezTo>
                    <a:pt x="2804" y="13419"/>
                    <a:pt x="2804" y="13396"/>
                    <a:pt x="2804" y="13396"/>
                  </a:cubicBezTo>
                  <a:cubicBezTo>
                    <a:pt x="2804" y="13396"/>
                    <a:pt x="2781" y="13396"/>
                    <a:pt x="2781" y="13372"/>
                  </a:cubicBezTo>
                  <a:close/>
                  <a:moveTo>
                    <a:pt x="10916" y="13372"/>
                  </a:moveTo>
                  <a:cubicBezTo>
                    <a:pt x="10939" y="13396"/>
                    <a:pt x="10916" y="13396"/>
                    <a:pt x="10916" y="13396"/>
                  </a:cubicBezTo>
                  <a:cubicBezTo>
                    <a:pt x="10893" y="13419"/>
                    <a:pt x="10893" y="13419"/>
                    <a:pt x="10869" y="13419"/>
                  </a:cubicBezTo>
                  <a:cubicBezTo>
                    <a:pt x="10869" y="13396"/>
                    <a:pt x="10893" y="13396"/>
                    <a:pt x="10916" y="13396"/>
                  </a:cubicBezTo>
                  <a:cubicBezTo>
                    <a:pt x="10916" y="13396"/>
                    <a:pt x="10916" y="13372"/>
                    <a:pt x="10916" y="13372"/>
                  </a:cubicBezTo>
                  <a:close/>
                  <a:moveTo>
                    <a:pt x="2434" y="13396"/>
                  </a:moveTo>
                  <a:cubicBezTo>
                    <a:pt x="2410" y="13419"/>
                    <a:pt x="2387" y="13419"/>
                    <a:pt x="2387" y="13442"/>
                  </a:cubicBezTo>
                  <a:cubicBezTo>
                    <a:pt x="2364" y="13396"/>
                    <a:pt x="2387" y="13396"/>
                    <a:pt x="2434" y="13396"/>
                  </a:cubicBezTo>
                  <a:close/>
                  <a:moveTo>
                    <a:pt x="3036" y="13396"/>
                  </a:moveTo>
                  <a:cubicBezTo>
                    <a:pt x="3036" y="13396"/>
                    <a:pt x="3036" y="13419"/>
                    <a:pt x="3036" y="13419"/>
                  </a:cubicBezTo>
                  <a:cubicBezTo>
                    <a:pt x="3059" y="13419"/>
                    <a:pt x="3059" y="13419"/>
                    <a:pt x="3059" y="13442"/>
                  </a:cubicBezTo>
                  <a:cubicBezTo>
                    <a:pt x="3036" y="13442"/>
                    <a:pt x="3036" y="13419"/>
                    <a:pt x="3036" y="13419"/>
                  </a:cubicBezTo>
                  <a:cubicBezTo>
                    <a:pt x="3036" y="13419"/>
                    <a:pt x="3013" y="13419"/>
                    <a:pt x="3036" y="13396"/>
                  </a:cubicBezTo>
                  <a:close/>
                  <a:moveTo>
                    <a:pt x="2503" y="13372"/>
                  </a:moveTo>
                  <a:cubicBezTo>
                    <a:pt x="2550" y="13372"/>
                    <a:pt x="2550" y="13372"/>
                    <a:pt x="2550" y="13419"/>
                  </a:cubicBezTo>
                  <a:lnTo>
                    <a:pt x="2503" y="13419"/>
                  </a:lnTo>
                  <a:cubicBezTo>
                    <a:pt x="2503" y="13442"/>
                    <a:pt x="2480" y="13465"/>
                    <a:pt x="2457" y="13465"/>
                  </a:cubicBezTo>
                  <a:cubicBezTo>
                    <a:pt x="2434" y="13419"/>
                    <a:pt x="2480" y="13419"/>
                    <a:pt x="2503" y="13419"/>
                  </a:cubicBezTo>
                  <a:cubicBezTo>
                    <a:pt x="2503" y="13396"/>
                    <a:pt x="2503" y="13396"/>
                    <a:pt x="2503" y="13372"/>
                  </a:cubicBezTo>
                  <a:close/>
                  <a:moveTo>
                    <a:pt x="9247" y="13442"/>
                  </a:moveTo>
                  <a:cubicBezTo>
                    <a:pt x="9247" y="13442"/>
                    <a:pt x="9247" y="13465"/>
                    <a:pt x="9247" y="13465"/>
                  </a:cubicBezTo>
                  <a:cubicBezTo>
                    <a:pt x="9224" y="13465"/>
                    <a:pt x="9224" y="13465"/>
                    <a:pt x="9247" y="13442"/>
                  </a:cubicBezTo>
                  <a:close/>
                  <a:moveTo>
                    <a:pt x="10684" y="13442"/>
                  </a:moveTo>
                  <a:lnTo>
                    <a:pt x="10707" y="13465"/>
                  </a:lnTo>
                  <a:lnTo>
                    <a:pt x="10684" y="13465"/>
                  </a:lnTo>
                  <a:cubicBezTo>
                    <a:pt x="10684" y="13465"/>
                    <a:pt x="10684" y="13465"/>
                    <a:pt x="10684" y="13442"/>
                  </a:cubicBezTo>
                  <a:close/>
                  <a:moveTo>
                    <a:pt x="10858" y="13448"/>
                  </a:moveTo>
                  <a:cubicBezTo>
                    <a:pt x="10864" y="13448"/>
                    <a:pt x="10869" y="13454"/>
                    <a:pt x="10869" y="13465"/>
                  </a:cubicBezTo>
                  <a:lnTo>
                    <a:pt x="10846" y="13465"/>
                  </a:lnTo>
                  <a:cubicBezTo>
                    <a:pt x="10846" y="13454"/>
                    <a:pt x="10852" y="13448"/>
                    <a:pt x="10858" y="13448"/>
                  </a:cubicBezTo>
                  <a:close/>
                  <a:moveTo>
                    <a:pt x="2689" y="13442"/>
                  </a:moveTo>
                  <a:cubicBezTo>
                    <a:pt x="2665" y="13465"/>
                    <a:pt x="2665" y="13488"/>
                    <a:pt x="2642" y="13488"/>
                  </a:cubicBezTo>
                  <a:cubicBezTo>
                    <a:pt x="2619" y="13442"/>
                    <a:pt x="2642" y="13442"/>
                    <a:pt x="2689" y="13442"/>
                  </a:cubicBezTo>
                  <a:close/>
                  <a:moveTo>
                    <a:pt x="10916" y="13465"/>
                  </a:moveTo>
                  <a:cubicBezTo>
                    <a:pt x="10916" y="13488"/>
                    <a:pt x="10939" y="13488"/>
                    <a:pt x="10939" y="13488"/>
                  </a:cubicBezTo>
                  <a:lnTo>
                    <a:pt x="10916" y="13488"/>
                  </a:lnTo>
                  <a:cubicBezTo>
                    <a:pt x="10916" y="13488"/>
                    <a:pt x="10916" y="13488"/>
                    <a:pt x="10916" y="13465"/>
                  </a:cubicBezTo>
                  <a:close/>
                  <a:moveTo>
                    <a:pt x="2573" y="13488"/>
                  </a:moveTo>
                  <a:cubicBezTo>
                    <a:pt x="2573" y="13488"/>
                    <a:pt x="2573" y="13511"/>
                    <a:pt x="2573" y="13511"/>
                  </a:cubicBezTo>
                  <a:cubicBezTo>
                    <a:pt x="2550" y="13511"/>
                    <a:pt x="2550" y="13488"/>
                    <a:pt x="2573" y="13488"/>
                  </a:cubicBezTo>
                  <a:close/>
                  <a:moveTo>
                    <a:pt x="2842" y="13456"/>
                  </a:moveTo>
                  <a:cubicBezTo>
                    <a:pt x="2852" y="13456"/>
                    <a:pt x="2857" y="13478"/>
                    <a:pt x="2874" y="13511"/>
                  </a:cubicBezTo>
                  <a:cubicBezTo>
                    <a:pt x="2828" y="13488"/>
                    <a:pt x="2828" y="13465"/>
                    <a:pt x="2828" y="13465"/>
                  </a:cubicBezTo>
                  <a:cubicBezTo>
                    <a:pt x="2834" y="13459"/>
                    <a:pt x="2838" y="13456"/>
                    <a:pt x="2842" y="13456"/>
                  </a:cubicBezTo>
                  <a:close/>
                  <a:moveTo>
                    <a:pt x="9114" y="13478"/>
                  </a:moveTo>
                  <a:cubicBezTo>
                    <a:pt x="9121" y="13478"/>
                    <a:pt x="9131" y="13488"/>
                    <a:pt x="9131" y="13488"/>
                  </a:cubicBezTo>
                  <a:cubicBezTo>
                    <a:pt x="9154" y="13511"/>
                    <a:pt x="9154" y="13511"/>
                    <a:pt x="9178" y="13511"/>
                  </a:cubicBezTo>
                  <a:cubicBezTo>
                    <a:pt x="9166" y="13523"/>
                    <a:pt x="9154" y="13529"/>
                    <a:pt x="9143" y="13529"/>
                  </a:cubicBezTo>
                  <a:cubicBezTo>
                    <a:pt x="9131" y="13529"/>
                    <a:pt x="9120" y="13523"/>
                    <a:pt x="9108" y="13511"/>
                  </a:cubicBezTo>
                  <a:cubicBezTo>
                    <a:pt x="9108" y="13511"/>
                    <a:pt x="9108" y="13488"/>
                    <a:pt x="9108" y="13488"/>
                  </a:cubicBezTo>
                  <a:cubicBezTo>
                    <a:pt x="9108" y="13481"/>
                    <a:pt x="9111" y="13478"/>
                    <a:pt x="9114" y="13478"/>
                  </a:cubicBezTo>
                  <a:close/>
                  <a:moveTo>
                    <a:pt x="2283" y="13528"/>
                  </a:moveTo>
                  <a:cubicBezTo>
                    <a:pt x="2296" y="13528"/>
                    <a:pt x="2299" y="13558"/>
                    <a:pt x="2318" y="13558"/>
                  </a:cubicBezTo>
                  <a:cubicBezTo>
                    <a:pt x="2318" y="13535"/>
                    <a:pt x="2318" y="13535"/>
                    <a:pt x="2341" y="13535"/>
                  </a:cubicBezTo>
                  <a:cubicBezTo>
                    <a:pt x="2341" y="13558"/>
                    <a:pt x="2318" y="13558"/>
                    <a:pt x="2318" y="13558"/>
                  </a:cubicBezTo>
                  <a:lnTo>
                    <a:pt x="2318" y="13581"/>
                  </a:lnTo>
                  <a:cubicBezTo>
                    <a:pt x="2271" y="13581"/>
                    <a:pt x="2271" y="13581"/>
                    <a:pt x="2271" y="13535"/>
                  </a:cubicBezTo>
                  <a:cubicBezTo>
                    <a:pt x="2276" y="13530"/>
                    <a:pt x="2280" y="13528"/>
                    <a:pt x="2283" y="13528"/>
                  </a:cubicBezTo>
                  <a:close/>
                  <a:moveTo>
                    <a:pt x="2550" y="13558"/>
                  </a:moveTo>
                  <a:lnTo>
                    <a:pt x="2526" y="13581"/>
                  </a:lnTo>
                  <a:cubicBezTo>
                    <a:pt x="2526" y="13558"/>
                    <a:pt x="2526" y="13558"/>
                    <a:pt x="2526" y="13558"/>
                  </a:cubicBezTo>
                  <a:close/>
                  <a:moveTo>
                    <a:pt x="9131" y="13558"/>
                  </a:moveTo>
                  <a:cubicBezTo>
                    <a:pt x="9154" y="13558"/>
                    <a:pt x="9154" y="13581"/>
                    <a:pt x="9131" y="13581"/>
                  </a:cubicBezTo>
                  <a:cubicBezTo>
                    <a:pt x="9131" y="13558"/>
                    <a:pt x="9131" y="13558"/>
                    <a:pt x="9131" y="13558"/>
                  </a:cubicBezTo>
                  <a:close/>
                  <a:moveTo>
                    <a:pt x="8923" y="13581"/>
                  </a:moveTo>
                  <a:cubicBezTo>
                    <a:pt x="8911" y="13593"/>
                    <a:pt x="8905" y="13598"/>
                    <a:pt x="8902" y="13598"/>
                  </a:cubicBezTo>
                  <a:cubicBezTo>
                    <a:pt x="8900" y="13598"/>
                    <a:pt x="8900" y="13593"/>
                    <a:pt x="8900" y="13581"/>
                  </a:cubicBezTo>
                  <a:close/>
                  <a:moveTo>
                    <a:pt x="3407" y="13558"/>
                  </a:moveTo>
                  <a:cubicBezTo>
                    <a:pt x="3430" y="13558"/>
                    <a:pt x="3430" y="13581"/>
                    <a:pt x="3430" y="13604"/>
                  </a:cubicBezTo>
                  <a:cubicBezTo>
                    <a:pt x="3407" y="13581"/>
                    <a:pt x="3407" y="13581"/>
                    <a:pt x="3407" y="13558"/>
                  </a:cubicBezTo>
                  <a:close/>
                  <a:moveTo>
                    <a:pt x="10638" y="13535"/>
                  </a:moveTo>
                  <a:cubicBezTo>
                    <a:pt x="10661" y="13581"/>
                    <a:pt x="10614" y="13581"/>
                    <a:pt x="10614" y="13604"/>
                  </a:cubicBezTo>
                  <a:cubicBezTo>
                    <a:pt x="10591" y="13581"/>
                    <a:pt x="10591" y="13581"/>
                    <a:pt x="10568" y="13558"/>
                  </a:cubicBezTo>
                  <a:cubicBezTo>
                    <a:pt x="10591" y="13558"/>
                    <a:pt x="10614" y="13535"/>
                    <a:pt x="10638" y="13535"/>
                  </a:cubicBezTo>
                  <a:close/>
                  <a:moveTo>
                    <a:pt x="2410" y="13581"/>
                  </a:moveTo>
                  <a:cubicBezTo>
                    <a:pt x="2410" y="13581"/>
                    <a:pt x="2434" y="13604"/>
                    <a:pt x="2457" y="13627"/>
                  </a:cubicBezTo>
                  <a:cubicBezTo>
                    <a:pt x="2410" y="13604"/>
                    <a:pt x="2410" y="13604"/>
                    <a:pt x="2410" y="13581"/>
                  </a:cubicBezTo>
                  <a:close/>
                  <a:moveTo>
                    <a:pt x="9039" y="13604"/>
                  </a:moveTo>
                  <a:cubicBezTo>
                    <a:pt x="9039" y="13627"/>
                    <a:pt x="9039" y="13627"/>
                    <a:pt x="9039" y="13627"/>
                  </a:cubicBezTo>
                  <a:cubicBezTo>
                    <a:pt x="9015" y="13627"/>
                    <a:pt x="9015" y="13604"/>
                    <a:pt x="9039" y="13604"/>
                  </a:cubicBezTo>
                  <a:close/>
                  <a:moveTo>
                    <a:pt x="10058" y="13604"/>
                  </a:moveTo>
                  <a:cubicBezTo>
                    <a:pt x="10058" y="13604"/>
                    <a:pt x="10081" y="13604"/>
                    <a:pt x="10081" y="13627"/>
                  </a:cubicBezTo>
                  <a:lnTo>
                    <a:pt x="10058" y="13627"/>
                  </a:lnTo>
                  <a:lnTo>
                    <a:pt x="10058" y="13604"/>
                  </a:lnTo>
                  <a:close/>
                  <a:moveTo>
                    <a:pt x="10730" y="13604"/>
                  </a:moveTo>
                  <a:lnTo>
                    <a:pt x="10707" y="13627"/>
                  </a:lnTo>
                  <a:cubicBezTo>
                    <a:pt x="10707" y="13627"/>
                    <a:pt x="10707" y="13604"/>
                    <a:pt x="10707" y="13604"/>
                  </a:cubicBezTo>
                  <a:close/>
                  <a:moveTo>
                    <a:pt x="2943" y="13581"/>
                  </a:moveTo>
                  <a:cubicBezTo>
                    <a:pt x="2943" y="13604"/>
                    <a:pt x="2920" y="13604"/>
                    <a:pt x="2920" y="13604"/>
                  </a:cubicBezTo>
                  <a:lnTo>
                    <a:pt x="2920" y="13651"/>
                  </a:lnTo>
                  <a:cubicBezTo>
                    <a:pt x="2905" y="13666"/>
                    <a:pt x="2889" y="13671"/>
                    <a:pt x="2874" y="13673"/>
                  </a:cubicBezTo>
                  <a:lnTo>
                    <a:pt x="2874" y="13673"/>
                  </a:lnTo>
                  <a:cubicBezTo>
                    <a:pt x="2874" y="13649"/>
                    <a:pt x="2875" y="13604"/>
                    <a:pt x="2920" y="13604"/>
                  </a:cubicBezTo>
                  <a:cubicBezTo>
                    <a:pt x="2920" y="13581"/>
                    <a:pt x="2920" y="13581"/>
                    <a:pt x="2943" y="13581"/>
                  </a:cubicBezTo>
                  <a:close/>
                  <a:moveTo>
                    <a:pt x="8969" y="13627"/>
                  </a:moveTo>
                  <a:cubicBezTo>
                    <a:pt x="8992" y="13627"/>
                    <a:pt x="8992" y="13651"/>
                    <a:pt x="9015" y="13674"/>
                  </a:cubicBezTo>
                  <a:lnTo>
                    <a:pt x="8923" y="13674"/>
                  </a:lnTo>
                  <a:cubicBezTo>
                    <a:pt x="8923" y="13651"/>
                    <a:pt x="8969" y="13651"/>
                    <a:pt x="8969" y="13627"/>
                  </a:cubicBezTo>
                  <a:close/>
                  <a:moveTo>
                    <a:pt x="10336" y="13656"/>
                  </a:moveTo>
                  <a:cubicBezTo>
                    <a:pt x="10342" y="13656"/>
                    <a:pt x="10348" y="13662"/>
                    <a:pt x="10360" y="13674"/>
                  </a:cubicBezTo>
                  <a:lnTo>
                    <a:pt x="10313" y="13674"/>
                  </a:lnTo>
                  <a:cubicBezTo>
                    <a:pt x="10325" y="13662"/>
                    <a:pt x="10331" y="13656"/>
                    <a:pt x="10336" y="13656"/>
                  </a:cubicBezTo>
                  <a:close/>
                  <a:moveTo>
                    <a:pt x="10591" y="13651"/>
                  </a:moveTo>
                  <a:cubicBezTo>
                    <a:pt x="10591" y="13651"/>
                    <a:pt x="10591" y="13674"/>
                    <a:pt x="10591" y="13674"/>
                  </a:cubicBezTo>
                  <a:cubicBezTo>
                    <a:pt x="10568" y="13674"/>
                    <a:pt x="10568" y="13651"/>
                    <a:pt x="10591" y="13651"/>
                  </a:cubicBezTo>
                  <a:close/>
                  <a:moveTo>
                    <a:pt x="3152" y="13581"/>
                  </a:moveTo>
                  <a:cubicBezTo>
                    <a:pt x="3175" y="13581"/>
                    <a:pt x="3175" y="13604"/>
                    <a:pt x="3175" y="13627"/>
                  </a:cubicBezTo>
                  <a:cubicBezTo>
                    <a:pt x="3175" y="13651"/>
                    <a:pt x="3152" y="13651"/>
                    <a:pt x="3129" y="13651"/>
                  </a:cubicBezTo>
                  <a:cubicBezTo>
                    <a:pt x="3129" y="13674"/>
                    <a:pt x="3129" y="13674"/>
                    <a:pt x="3106" y="13697"/>
                  </a:cubicBezTo>
                  <a:cubicBezTo>
                    <a:pt x="3083" y="13697"/>
                    <a:pt x="3106" y="13674"/>
                    <a:pt x="3106" y="13651"/>
                  </a:cubicBezTo>
                  <a:cubicBezTo>
                    <a:pt x="3106" y="13627"/>
                    <a:pt x="3129" y="13627"/>
                    <a:pt x="3129" y="13627"/>
                  </a:cubicBezTo>
                  <a:cubicBezTo>
                    <a:pt x="3152" y="13604"/>
                    <a:pt x="3129" y="13604"/>
                    <a:pt x="3129" y="13581"/>
                  </a:cubicBezTo>
                  <a:close/>
                  <a:moveTo>
                    <a:pt x="3198" y="13604"/>
                  </a:moveTo>
                  <a:cubicBezTo>
                    <a:pt x="3222" y="13604"/>
                    <a:pt x="3222" y="13627"/>
                    <a:pt x="3222" y="13627"/>
                  </a:cubicBezTo>
                  <a:cubicBezTo>
                    <a:pt x="3259" y="13627"/>
                    <a:pt x="3296" y="13657"/>
                    <a:pt x="3345" y="13657"/>
                  </a:cubicBezTo>
                  <a:cubicBezTo>
                    <a:pt x="3357" y="13657"/>
                    <a:pt x="3370" y="13655"/>
                    <a:pt x="3384" y="13651"/>
                  </a:cubicBezTo>
                  <a:lnTo>
                    <a:pt x="3384" y="13651"/>
                  </a:lnTo>
                  <a:cubicBezTo>
                    <a:pt x="3314" y="13697"/>
                    <a:pt x="3291" y="13674"/>
                    <a:pt x="3268" y="13697"/>
                  </a:cubicBezTo>
                  <a:cubicBezTo>
                    <a:pt x="3245" y="13674"/>
                    <a:pt x="3222" y="13651"/>
                    <a:pt x="3222" y="13627"/>
                  </a:cubicBezTo>
                  <a:cubicBezTo>
                    <a:pt x="3222" y="13627"/>
                    <a:pt x="3198" y="13627"/>
                    <a:pt x="3198" y="13604"/>
                  </a:cubicBezTo>
                  <a:close/>
                  <a:moveTo>
                    <a:pt x="10128" y="13674"/>
                  </a:moveTo>
                  <a:cubicBezTo>
                    <a:pt x="10128" y="13674"/>
                    <a:pt x="10128" y="13697"/>
                    <a:pt x="10128" y="13697"/>
                  </a:cubicBezTo>
                  <a:lnTo>
                    <a:pt x="10105" y="13697"/>
                  </a:lnTo>
                  <a:cubicBezTo>
                    <a:pt x="10105" y="13697"/>
                    <a:pt x="10105" y="13674"/>
                    <a:pt x="10128" y="13674"/>
                  </a:cubicBezTo>
                  <a:close/>
                  <a:moveTo>
                    <a:pt x="10730" y="13674"/>
                  </a:moveTo>
                  <a:lnTo>
                    <a:pt x="10754" y="13697"/>
                  </a:lnTo>
                  <a:lnTo>
                    <a:pt x="10730" y="13697"/>
                  </a:lnTo>
                  <a:cubicBezTo>
                    <a:pt x="10730" y="13697"/>
                    <a:pt x="10730" y="13697"/>
                    <a:pt x="10730" y="13674"/>
                  </a:cubicBezTo>
                  <a:close/>
                  <a:moveTo>
                    <a:pt x="2851" y="13674"/>
                  </a:moveTo>
                  <a:lnTo>
                    <a:pt x="2851" y="13697"/>
                  </a:lnTo>
                  <a:cubicBezTo>
                    <a:pt x="2874" y="13697"/>
                    <a:pt x="2874" y="13697"/>
                    <a:pt x="2874" y="13720"/>
                  </a:cubicBezTo>
                  <a:lnTo>
                    <a:pt x="2851" y="13720"/>
                  </a:lnTo>
                  <a:cubicBezTo>
                    <a:pt x="2851" y="13743"/>
                    <a:pt x="2851" y="13743"/>
                    <a:pt x="2851" y="13743"/>
                  </a:cubicBezTo>
                  <a:cubicBezTo>
                    <a:pt x="2828" y="13743"/>
                    <a:pt x="2828" y="13743"/>
                    <a:pt x="2828" y="13720"/>
                  </a:cubicBezTo>
                  <a:lnTo>
                    <a:pt x="2804" y="13720"/>
                  </a:lnTo>
                  <a:cubicBezTo>
                    <a:pt x="2804" y="13720"/>
                    <a:pt x="2804" y="13697"/>
                    <a:pt x="2828" y="13674"/>
                  </a:cubicBezTo>
                  <a:close/>
                  <a:moveTo>
                    <a:pt x="3534" y="13726"/>
                  </a:moveTo>
                  <a:cubicBezTo>
                    <a:pt x="3540" y="13726"/>
                    <a:pt x="3546" y="13732"/>
                    <a:pt x="3546" y="13743"/>
                  </a:cubicBezTo>
                  <a:cubicBezTo>
                    <a:pt x="3558" y="13755"/>
                    <a:pt x="3558" y="13761"/>
                    <a:pt x="3552" y="13761"/>
                  </a:cubicBezTo>
                  <a:cubicBezTo>
                    <a:pt x="3546" y="13761"/>
                    <a:pt x="3534" y="13755"/>
                    <a:pt x="3523" y="13743"/>
                  </a:cubicBezTo>
                  <a:cubicBezTo>
                    <a:pt x="3523" y="13732"/>
                    <a:pt x="3529" y="13726"/>
                    <a:pt x="3534" y="13726"/>
                  </a:cubicBezTo>
                  <a:close/>
                  <a:moveTo>
                    <a:pt x="2804" y="13720"/>
                  </a:moveTo>
                  <a:cubicBezTo>
                    <a:pt x="2804" y="13743"/>
                    <a:pt x="2804" y="13766"/>
                    <a:pt x="2781" y="13766"/>
                  </a:cubicBezTo>
                  <a:cubicBezTo>
                    <a:pt x="2781" y="13743"/>
                    <a:pt x="2804" y="13743"/>
                    <a:pt x="2804" y="13720"/>
                  </a:cubicBezTo>
                  <a:close/>
                  <a:moveTo>
                    <a:pt x="2920" y="13720"/>
                  </a:moveTo>
                  <a:cubicBezTo>
                    <a:pt x="2943" y="13720"/>
                    <a:pt x="2943" y="13720"/>
                    <a:pt x="2967" y="13766"/>
                  </a:cubicBezTo>
                  <a:cubicBezTo>
                    <a:pt x="2943" y="13743"/>
                    <a:pt x="2920" y="13720"/>
                    <a:pt x="2920" y="13720"/>
                  </a:cubicBezTo>
                  <a:close/>
                  <a:moveTo>
                    <a:pt x="2387" y="13697"/>
                  </a:moveTo>
                  <a:cubicBezTo>
                    <a:pt x="2404" y="13714"/>
                    <a:pt x="2409" y="13743"/>
                    <a:pt x="2410" y="13766"/>
                  </a:cubicBezTo>
                  <a:lnTo>
                    <a:pt x="2410" y="13766"/>
                  </a:lnTo>
                  <a:cubicBezTo>
                    <a:pt x="2395" y="13767"/>
                    <a:pt x="2379" y="13777"/>
                    <a:pt x="2371" y="13777"/>
                  </a:cubicBezTo>
                  <a:cubicBezTo>
                    <a:pt x="2367" y="13777"/>
                    <a:pt x="2364" y="13774"/>
                    <a:pt x="2364" y="13766"/>
                  </a:cubicBezTo>
                  <a:cubicBezTo>
                    <a:pt x="2341" y="13720"/>
                    <a:pt x="2387" y="13720"/>
                    <a:pt x="2387" y="13697"/>
                  </a:cubicBezTo>
                  <a:close/>
                  <a:moveTo>
                    <a:pt x="2715" y="13757"/>
                  </a:moveTo>
                  <a:cubicBezTo>
                    <a:pt x="2721" y="13757"/>
                    <a:pt x="2728" y="13760"/>
                    <a:pt x="2735" y="13766"/>
                  </a:cubicBezTo>
                  <a:cubicBezTo>
                    <a:pt x="2723" y="13778"/>
                    <a:pt x="2712" y="13778"/>
                    <a:pt x="2703" y="13778"/>
                  </a:cubicBezTo>
                  <a:cubicBezTo>
                    <a:pt x="2694" y="13778"/>
                    <a:pt x="2689" y="13778"/>
                    <a:pt x="2689" y="13789"/>
                  </a:cubicBezTo>
                  <a:lnTo>
                    <a:pt x="2689" y="13789"/>
                  </a:lnTo>
                  <a:cubicBezTo>
                    <a:pt x="2689" y="13773"/>
                    <a:pt x="2700" y="13757"/>
                    <a:pt x="2715" y="13757"/>
                  </a:cubicBezTo>
                  <a:close/>
                  <a:moveTo>
                    <a:pt x="3246" y="13733"/>
                  </a:moveTo>
                  <a:cubicBezTo>
                    <a:pt x="3263" y="13733"/>
                    <a:pt x="3283" y="13743"/>
                    <a:pt x="3314" y="13743"/>
                  </a:cubicBezTo>
                  <a:cubicBezTo>
                    <a:pt x="3291" y="13766"/>
                    <a:pt x="3268" y="13766"/>
                    <a:pt x="3268" y="13790"/>
                  </a:cubicBezTo>
                  <a:cubicBezTo>
                    <a:pt x="3245" y="13766"/>
                    <a:pt x="3245" y="13743"/>
                    <a:pt x="3222" y="13743"/>
                  </a:cubicBezTo>
                  <a:cubicBezTo>
                    <a:pt x="3229" y="13736"/>
                    <a:pt x="3237" y="13733"/>
                    <a:pt x="3246" y="13733"/>
                  </a:cubicBezTo>
                  <a:close/>
                  <a:moveTo>
                    <a:pt x="9293" y="13766"/>
                  </a:moveTo>
                  <a:lnTo>
                    <a:pt x="9293" y="13790"/>
                  </a:lnTo>
                  <a:cubicBezTo>
                    <a:pt x="9270" y="13766"/>
                    <a:pt x="9270" y="13766"/>
                    <a:pt x="9293" y="13766"/>
                  </a:cubicBezTo>
                  <a:close/>
                  <a:moveTo>
                    <a:pt x="2689" y="13790"/>
                  </a:moveTo>
                  <a:cubicBezTo>
                    <a:pt x="2689" y="13790"/>
                    <a:pt x="2689" y="13800"/>
                    <a:pt x="2682" y="13800"/>
                  </a:cubicBezTo>
                  <a:cubicBezTo>
                    <a:pt x="2678" y="13800"/>
                    <a:pt x="2673" y="13797"/>
                    <a:pt x="2665" y="13790"/>
                  </a:cubicBezTo>
                  <a:close/>
                  <a:moveTo>
                    <a:pt x="3616" y="13766"/>
                  </a:moveTo>
                  <a:cubicBezTo>
                    <a:pt x="3639" y="13766"/>
                    <a:pt x="3639" y="13790"/>
                    <a:pt x="3616" y="13813"/>
                  </a:cubicBezTo>
                  <a:cubicBezTo>
                    <a:pt x="3616" y="13790"/>
                    <a:pt x="3616" y="13766"/>
                    <a:pt x="3616" y="13766"/>
                  </a:cubicBezTo>
                  <a:close/>
                  <a:moveTo>
                    <a:pt x="8923" y="13790"/>
                  </a:moveTo>
                  <a:cubicBezTo>
                    <a:pt x="8923" y="13790"/>
                    <a:pt x="8946" y="13790"/>
                    <a:pt x="8946" y="13813"/>
                  </a:cubicBezTo>
                  <a:cubicBezTo>
                    <a:pt x="8923" y="13813"/>
                    <a:pt x="8923" y="13790"/>
                    <a:pt x="8923" y="13790"/>
                  </a:cubicBezTo>
                  <a:close/>
                  <a:moveTo>
                    <a:pt x="9247" y="13790"/>
                  </a:moveTo>
                  <a:lnTo>
                    <a:pt x="9247" y="13813"/>
                  </a:lnTo>
                  <a:cubicBezTo>
                    <a:pt x="9224" y="13790"/>
                    <a:pt x="9224" y="13790"/>
                    <a:pt x="9247" y="13790"/>
                  </a:cubicBezTo>
                  <a:close/>
                  <a:moveTo>
                    <a:pt x="10313" y="13790"/>
                  </a:moveTo>
                  <a:lnTo>
                    <a:pt x="10290" y="13813"/>
                  </a:lnTo>
                  <a:cubicBezTo>
                    <a:pt x="10290" y="13790"/>
                    <a:pt x="10290" y="13790"/>
                    <a:pt x="10290" y="13790"/>
                  </a:cubicBezTo>
                  <a:close/>
                  <a:moveTo>
                    <a:pt x="10360" y="13790"/>
                  </a:moveTo>
                  <a:lnTo>
                    <a:pt x="10360" y="13813"/>
                  </a:lnTo>
                  <a:lnTo>
                    <a:pt x="10336" y="13790"/>
                  </a:lnTo>
                  <a:close/>
                  <a:moveTo>
                    <a:pt x="2897" y="13813"/>
                  </a:moveTo>
                  <a:cubicBezTo>
                    <a:pt x="2897" y="13824"/>
                    <a:pt x="2891" y="13830"/>
                    <a:pt x="2886" y="13830"/>
                  </a:cubicBezTo>
                  <a:cubicBezTo>
                    <a:pt x="2880" y="13830"/>
                    <a:pt x="2874" y="13824"/>
                    <a:pt x="2874" y="13813"/>
                  </a:cubicBezTo>
                  <a:close/>
                  <a:moveTo>
                    <a:pt x="10568" y="13836"/>
                  </a:moveTo>
                  <a:cubicBezTo>
                    <a:pt x="10568" y="13848"/>
                    <a:pt x="10562" y="13853"/>
                    <a:pt x="10557" y="13853"/>
                  </a:cubicBezTo>
                  <a:cubicBezTo>
                    <a:pt x="10551" y="13853"/>
                    <a:pt x="10545" y="13848"/>
                    <a:pt x="10545" y="13836"/>
                  </a:cubicBezTo>
                  <a:close/>
                  <a:moveTo>
                    <a:pt x="2665" y="13836"/>
                  </a:moveTo>
                  <a:cubicBezTo>
                    <a:pt x="2665" y="13836"/>
                    <a:pt x="2665" y="13836"/>
                    <a:pt x="2689" y="13859"/>
                  </a:cubicBezTo>
                  <a:lnTo>
                    <a:pt x="2665" y="13859"/>
                  </a:lnTo>
                  <a:cubicBezTo>
                    <a:pt x="2665" y="13859"/>
                    <a:pt x="2665" y="13836"/>
                    <a:pt x="2665" y="13836"/>
                  </a:cubicBezTo>
                  <a:close/>
                  <a:moveTo>
                    <a:pt x="3384" y="13790"/>
                  </a:moveTo>
                  <a:cubicBezTo>
                    <a:pt x="3407" y="13813"/>
                    <a:pt x="3430" y="13813"/>
                    <a:pt x="3430" y="13836"/>
                  </a:cubicBezTo>
                  <a:cubicBezTo>
                    <a:pt x="3407" y="13859"/>
                    <a:pt x="3407" y="13859"/>
                    <a:pt x="3384" y="13859"/>
                  </a:cubicBezTo>
                  <a:cubicBezTo>
                    <a:pt x="3361" y="13836"/>
                    <a:pt x="3384" y="13813"/>
                    <a:pt x="3384" y="13790"/>
                  </a:cubicBezTo>
                  <a:close/>
                  <a:moveTo>
                    <a:pt x="9015" y="13720"/>
                  </a:moveTo>
                  <a:lnTo>
                    <a:pt x="9015" y="13766"/>
                  </a:lnTo>
                  <a:cubicBezTo>
                    <a:pt x="9031" y="13766"/>
                    <a:pt x="9046" y="13756"/>
                    <a:pt x="9062" y="13756"/>
                  </a:cubicBezTo>
                  <a:cubicBezTo>
                    <a:pt x="9069" y="13756"/>
                    <a:pt x="9077" y="13759"/>
                    <a:pt x="9085" y="13766"/>
                  </a:cubicBezTo>
                  <a:cubicBezTo>
                    <a:pt x="9085" y="13790"/>
                    <a:pt x="9085" y="13790"/>
                    <a:pt x="9062" y="13813"/>
                  </a:cubicBezTo>
                  <a:cubicBezTo>
                    <a:pt x="9039" y="13813"/>
                    <a:pt x="9039" y="13836"/>
                    <a:pt x="9039" y="13859"/>
                  </a:cubicBezTo>
                  <a:cubicBezTo>
                    <a:pt x="9015" y="13813"/>
                    <a:pt x="9015" y="13790"/>
                    <a:pt x="9015" y="13766"/>
                  </a:cubicBezTo>
                  <a:cubicBezTo>
                    <a:pt x="9015" y="13743"/>
                    <a:pt x="8992" y="13743"/>
                    <a:pt x="8992" y="13743"/>
                  </a:cubicBezTo>
                  <a:cubicBezTo>
                    <a:pt x="8992" y="13743"/>
                    <a:pt x="9015" y="13743"/>
                    <a:pt x="9015" y="13720"/>
                  </a:cubicBezTo>
                  <a:close/>
                  <a:moveTo>
                    <a:pt x="9062" y="13813"/>
                  </a:moveTo>
                  <a:lnTo>
                    <a:pt x="9062" y="13813"/>
                  </a:lnTo>
                  <a:cubicBezTo>
                    <a:pt x="9085" y="13813"/>
                    <a:pt x="9108" y="13836"/>
                    <a:pt x="9085" y="13859"/>
                  </a:cubicBezTo>
                  <a:cubicBezTo>
                    <a:pt x="9062" y="13836"/>
                    <a:pt x="9085" y="13813"/>
                    <a:pt x="9062" y="13813"/>
                  </a:cubicBezTo>
                  <a:close/>
                  <a:moveTo>
                    <a:pt x="10197" y="13813"/>
                  </a:moveTo>
                  <a:cubicBezTo>
                    <a:pt x="10220" y="13813"/>
                    <a:pt x="10220" y="13813"/>
                    <a:pt x="10244" y="13836"/>
                  </a:cubicBezTo>
                  <a:cubicBezTo>
                    <a:pt x="10244" y="13859"/>
                    <a:pt x="10220" y="13859"/>
                    <a:pt x="10220" y="13859"/>
                  </a:cubicBezTo>
                  <a:cubicBezTo>
                    <a:pt x="10197" y="13859"/>
                    <a:pt x="10197" y="13859"/>
                    <a:pt x="10197" y="13836"/>
                  </a:cubicBezTo>
                  <a:cubicBezTo>
                    <a:pt x="10174" y="13813"/>
                    <a:pt x="10197" y="13813"/>
                    <a:pt x="10197" y="13813"/>
                  </a:cubicBezTo>
                  <a:close/>
                  <a:moveTo>
                    <a:pt x="3106" y="13790"/>
                  </a:moveTo>
                  <a:cubicBezTo>
                    <a:pt x="3106" y="13813"/>
                    <a:pt x="3106" y="13836"/>
                    <a:pt x="3129" y="13859"/>
                  </a:cubicBezTo>
                  <a:cubicBezTo>
                    <a:pt x="3129" y="13859"/>
                    <a:pt x="3152" y="13859"/>
                    <a:pt x="3129" y="13882"/>
                  </a:cubicBezTo>
                  <a:cubicBezTo>
                    <a:pt x="3129" y="13882"/>
                    <a:pt x="3129" y="13859"/>
                    <a:pt x="3129" y="13859"/>
                  </a:cubicBezTo>
                  <a:lnTo>
                    <a:pt x="3083" y="13859"/>
                  </a:lnTo>
                  <a:cubicBezTo>
                    <a:pt x="3059" y="13836"/>
                    <a:pt x="3059" y="13790"/>
                    <a:pt x="3106" y="13790"/>
                  </a:cubicBezTo>
                  <a:close/>
                  <a:moveTo>
                    <a:pt x="8923" y="13743"/>
                  </a:moveTo>
                  <a:cubicBezTo>
                    <a:pt x="8946" y="13766"/>
                    <a:pt x="8923" y="13766"/>
                    <a:pt x="8923" y="13766"/>
                  </a:cubicBezTo>
                  <a:lnTo>
                    <a:pt x="8923" y="13790"/>
                  </a:lnTo>
                  <a:cubicBezTo>
                    <a:pt x="8876" y="13790"/>
                    <a:pt x="8853" y="13836"/>
                    <a:pt x="8876" y="13882"/>
                  </a:cubicBezTo>
                  <a:cubicBezTo>
                    <a:pt x="8830" y="13882"/>
                    <a:pt x="8807" y="13859"/>
                    <a:pt x="8784" y="13859"/>
                  </a:cubicBezTo>
                  <a:cubicBezTo>
                    <a:pt x="8784" y="13813"/>
                    <a:pt x="8807" y="13813"/>
                    <a:pt x="8807" y="13790"/>
                  </a:cubicBezTo>
                  <a:cubicBezTo>
                    <a:pt x="8807" y="13790"/>
                    <a:pt x="8784" y="13790"/>
                    <a:pt x="8784" y="13766"/>
                  </a:cubicBezTo>
                  <a:cubicBezTo>
                    <a:pt x="8807" y="13766"/>
                    <a:pt x="8807" y="13766"/>
                    <a:pt x="8807" y="13790"/>
                  </a:cubicBezTo>
                  <a:cubicBezTo>
                    <a:pt x="8844" y="13790"/>
                    <a:pt x="8866" y="13760"/>
                    <a:pt x="8897" y="13760"/>
                  </a:cubicBezTo>
                  <a:cubicBezTo>
                    <a:pt x="8905" y="13760"/>
                    <a:pt x="8913" y="13762"/>
                    <a:pt x="8923" y="13766"/>
                  </a:cubicBezTo>
                  <a:cubicBezTo>
                    <a:pt x="8923" y="13766"/>
                    <a:pt x="8923" y="13743"/>
                    <a:pt x="8923" y="13743"/>
                  </a:cubicBezTo>
                  <a:close/>
                  <a:moveTo>
                    <a:pt x="9154" y="13836"/>
                  </a:moveTo>
                  <a:cubicBezTo>
                    <a:pt x="9178" y="13859"/>
                    <a:pt x="9178" y="13859"/>
                    <a:pt x="9201" y="13882"/>
                  </a:cubicBezTo>
                  <a:lnTo>
                    <a:pt x="9178" y="13882"/>
                  </a:lnTo>
                  <a:cubicBezTo>
                    <a:pt x="9154" y="13882"/>
                    <a:pt x="9154" y="13859"/>
                    <a:pt x="9154" y="13836"/>
                  </a:cubicBezTo>
                  <a:close/>
                  <a:moveTo>
                    <a:pt x="3261" y="13872"/>
                  </a:moveTo>
                  <a:cubicBezTo>
                    <a:pt x="3268" y="13872"/>
                    <a:pt x="3268" y="13882"/>
                    <a:pt x="3268" y="13882"/>
                  </a:cubicBezTo>
                  <a:cubicBezTo>
                    <a:pt x="3268" y="13905"/>
                    <a:pt x="3268" y="13905"/>
                    <a:pt x="3268" y="13905"/>
                  </a:cubicBezTo>
                  <a:cubicBezTo>
                    <a:pt x="3245" y="13905"/>
                    <a:pt x="3245" y="13882"/>
                    <a:pt x="3245" y="13882"/>
                  </a:cubicBezTo>
                  <a:cubicBezTo>
                    <a:pt x="3252" y="13875"/>
                    <a:pt x="3258" y="13872"/>
                    <a:pt x="3261" y="13872"/>
                  </a:cubicBezTo>
                  <a:close/>
                  <a:moveTo>
                    <a:pt x="10267" y="13929"/>
                  </a:moveTo>
                  <a:cubicBezTo>
                    <a:pt x="10290" y="13929"/>
                    <a:pt x="10290" y="13952"/>
                    <a:pt x="10267" y="13952"/>
                  </a:cubicBezTo>
                  <a:cubicBezTo>
                    <a:pt x="10260" y="13959"/>
                    <a:pt x="10255" y="13961"/>
                    <a:pt x="10252" y="13961"/>
                  </a:cubicBezTo>
                  <a:cubicBezTo>
                    <a:pt x="10247" y="13961"/>
                    <a:pt x="10245" y="13955"/>
                    <a:pt x="10244" y="13947"/>
                  </a:cubicBezTo>
                  <a:lnTo>
                    <a:pt x="10244" y="13947"/>
                  </a:lnTo>
                  <a:cubicBezTo>
                    <a:pt x="10247" y="13929"/>
                    <a:pt x="10267" y="13929"/>
                    <a:pt x="10267" y="13929"/>
                  </a:cubicBezTo>
                  <a:close/>
                  <a:moveTo>
                    <a:pt x="2712" y="13836"/>
                  </a:moveTo>
                  <a:cubicBezTo>
                    <a:pt x="2758" y="13836"/>
                    <a:pt x="2781" y="13859"/>
                    <a:pt x="2781" y="13882"/>
                  </a:cubicBezTo>
                  <a:lnTo>
                    <a:pt x="2828" y="13882"/>
                  </a:lnTo>
                  <a:cubicBezTo>
                    <a:pt x="2851" y="13929"/>
                    <a:pt x="2828" y="13975"/>
                    <a:pt x="2828" y="13998"/>
                  </a:cubicBezTo>
                  <a:cubicBezTo>
                    <a:pt x="2823" y="14003"/>
                    <a:pt x="2818" y="14005"/>
                    <a:pt x="2813" y="14005"/>
                  </a:cubicBezTo>
                  <a:cubicBezTo>
                    <a:pt x="2800" y="14005"/>
                    <a:pt x="2786" y="13991"/>
                    <a:pt x="2773" y="13991"/>
                  </a:cubicBezTo>
                  <a:cubicBezTo>
                    <a:pt x="2768" y="13991"/>
                    <a:pt x="2763" y="13993"/>
                    <a:pt x="2758" y="13998"/>
                  </a:cubicBezTo>
                  <a:cubicBezTo>
                    <a:pt x="2758" y="13998"/>
                    <a:pt x="2758" y="14008"/>
                    <a:pt x="2751" y="14008"/>
                  </a:cubicBezTo>
                  <a:cubicBezTo>
                    <a:pt x="2748" y="14008"/>
                    <a:pt x="2743" y="14006"/>
                    <a:pt x="2735" y="13998"/>
                  </a:cubicBezTo>
                  <a:lnTo>
                    <a:pt x="2758" y="13998"/>
                  </a:lnTo>
                  <a:cubicBezTo>
                    <a:pt x="2758" y="13975"/>
                    <a:pt x="2712" y="13952"/>
                    <a:pt x="2735" y="13929"/>
                  </a:cubicBezTo>
                  <a:cubicBezTo>
                    <a:pt x="2740" y="13924"/>
                    <a:pt x="2744" y="13922"/>
                    <a:pt x="2747" y="13922"/>
                  </a:cubicBezTo>
                  <a:cubicBezTo>
                    <a:pt x="2756" y="13922"/>
                    <a:pt x="2760" y="13935"/>
                    <a:pt x="2769" y="13935"/>
                  </a:cubicBezTo>
                  <a:cubicBezTo>
                    <a:pt x="2773" y="13935"/>
                    <a:pt x="2776" y="13934"/>
                    <a:pt x="2781" y="13929"/>
                  </a:cubicBezTo>
                  <a:cubicBezTo>
                    <a:pt x="2781" y="13929"/>
                    <a:pt x="2781" y="13905"/>
                    <a:pt x="2781" y="13882"/>
                  </a:cubicBezTo>
                  <a:lnTo>
                    <a:pt x="2735" y="13882"/>
                  </a:lnTo>
                  <a:cubicBezTo>
                    <a:pt x="2712" y="13882"/>
                    <a:pt x="2712" y="13859"/>
                    <a:pt x="2712" y="13836"/>
                  </a:cubicBezTo>
                  <a:close/>
                  <a:moveTo>
                    <a:pt x="9039" y="13882"/>
                  </a:moveTo>
                  <a:cubicBezTo>
                    <a:pt x="9039" y="13905"/>
                    <a:pt x="9062" y="13905"/>
                    <a:pt x="9062" y="13929"/>
                  </a:cubicBezTo>
                  <a:cubicBezTo>
                    <a:pt x="9062" y="13952"/>
                    <a:pt x="9039" y="13975"/>
                    <a:pt x="9015" y="13998"/>
                  </a:cubicBezTo>
                  <a:cubicBezTo>
                    <a:pt x="8990" y="14007"/>
                    <a:pt x="8974" y="14012"/>
                    <a:pt x="8961" y="14012"/>
                  </a:cubicBezTo>
                  <a:cubicBezTo>
                    <a:pt x="8940" y="14012"/>
                    <a:pt x="8929" y="13996"/>
                    <a:pt x="8900" y="13952"/>
                  </a:cubicBezTo>
                  <a:cubicBezTo>
                    <a:pt x="8923" y="13952"/>
                    <a:pt x="8946" y="13975"/>
                    <a:pt x="8969" y="13998"/>
                  </a:cubicBezTo>
                  <a:lnTo>
                    <a:pt x="9015" y="13998"/>
                  </a:lnTo>
                  <a:cubicBezTo>
                    <a:pt x="9015" y="13952"/>
                    <a:pt x="9015" y="13929"/>
                    <a:pt x="9039" y="13882"/>
                  </a:cubicBezTo>
                  <a:close/>
                  <a:moveTo>
                    <a:pt x="3222" y="13998"/>
                  </a:moveTo>
                  <a:cubicBezTo>
                    <a:pt x="3222" y="13998"/>
                    <a:pt x="3222" y="14021"/>
                    <a:pt x="3222" y="14021"/>
                  </a:cubicBezTo>
                  <a:cubicBezTo>
                    <a:pt x="3198" y="13998"/>
                    <a:pt x="3198" y="13998"/>
                    <a:pt x="3222" y="13998"/>
                  </a:cubicBezTo>
                  <a:close/>
                  <a:moveTo>
                    <a:pt x="3708" y="13998"/>
                  </a:moveTo>
                  <a:lnTo>
                    <a:pt x="3708" y="14021"/>
                  </a:lnTo>
                  <a:cubicBezTo>
                    <a:pt x="3685" y="13998"/>
                    <a:pt x="3685" y="13998"/>
                    <a:pt x="3708" y="13998"/>
                  </a:cubicBezTo>
                  <a:close/>
                  <a:moveTo>
                    <a:pt x="9850" y="13998"/>
                  </a:moveTo>
                  <a:cubicBezTo>
                    <a:pt x="9850" y="13998"/>
                    <a:pt x="9850" y="13998"/>
                    <a:pt x="9827" y="14021"/>
                  </a:cubicBezTo>
                  <a:cubicBezTo>
                    <a:pt x="9827" y="13998"/>
                    <a:pt x="9827" y="13998"/>
                    <a:pt x="9827" y="13998"/>
                  </a:cubicBezTo>
                  <a:close/>
                  <a:moveTo>
                    <a:pt x="9989" y="13859"/>
                  </a:moveTo>
                  <a:cubicBezTo>
                    <a:pt x="9989" y="13905"/>
                    <a:pt x="9966" y="13929"/>
                    <a:pt x="9989" y="13952"/>
                  </a:cubicBezTo>
                  <a:cubicBezTo>
                    <a:pt x="9966" y="13975"/>
                    <a:pt x="9989" y="13998"/>
                    <a:pt x="9942" y="14021"/>
                  </a:cubicBezTo>
                  <a:cubicBezTo>
                    <a:pt x="9942" y="14021"/>
                    <a:pt x="9942" y="13998"/>
                    <a:pt x="9942" y="13998"/>
                  </a:cubicBezTo>
                  <a:cubicBezTo>
                    <a:pt x="9966" y="13975"/>
                    <a:pt x="9966" y="13929"/>
                    <a:pt x="9919" y="13905"/>
                  </a:cubicBezTo>
                  <a:cubicBezTo>
                    <a:pt x="9942" y="13882"/>
                    <a:pt x="9966" y="13859"/>
                    <a:pt x="9989" y="13859"/>
                  </a:cubicBezTo>
                  <a:close/>
                  <a:moveTo>
                    <a:pt x="2952" y="13911"/>
                  </a:moveTo>
                  <a:cubicBezTo>
                    <a:pt x="2961" y="13911"/>
                    <a:pt x="2967" y="13917"/>
                    <a:pt x="2967" y="13929"/>
                  </a:cubicBezTo>
                  <a:cubicBezTo>
                    <a:pt x="2990" y="13929"/>
                    <a:pt x="3013" y="13929"/>
                    <a:pt x="3013" y="13975"/>
                  </a:cubicBezTo>
                  <a:cubicBezTo>
                    <a:pt x="3013" y="13987"/>
                    <a:pt x="3007" y="13987"/>
                    <a:pt x="2999" y="13987"/>
                  </a:cubicBezTo>
                  <a:cubicBezTo>
                    <a:pt x="2990" y="13987"/>
                    <a:pt x="2978" y="13987"/>
                    <a:pt x="2967" y="13998"/>
                  </a:cubicBezTo>
                  <a:cubicBezTo>
                    <a:pt x="2967" y="13998"/>
                    <a:pt x="2967" y="14021"/>
                    <a:pt x="2943" y="14021"/>
                  </a:cubicBezTo>
                  <a:cubicBezTo>
                    <a:pt x="2943" y="14021"/>
                    <a:pt x="2943" y="14045"/>
                    <a:pt x="2920" y="14045"/>
                  </a:cubicBezTo>
                  <a:cubicBezTo>
                    <a:pt x="2920" y="14021"/>
                    <a:pt x="2920" y="14021"/>
                    <a:pt x="2943" y="14021"/>
                  </a:cubicBezTo>
                  <a:cubicBezTo>
                    <a:pt x="2943" y="13998"/>
                    <a:pt x="2943" y="13998"/>
                    <a:pt x="2943" y="13975"/>
                  </a:cubicBezTo>
                  <a:cubicBezTo>
                    <a:pt x="2897" y="13975"/>
                    <a:pt x="2920" y="13952"/>
                    <a:pt x="2920" y="13929"/>
                  </a:cubicBezTo>
                  <a:cubicBezTo>
                    <a:pt x="2932" y="13917"/>
                    <a:pt x="2943" y="13911"/>
                    <a:pt x="2952" y="13911"/>
                  </a:cubicBezTo>
                  <a:close/>
                  <a:moveTo>
                    <a:pt x="3013" y="14021"/>
                  </a:moveTo>
                  <a:lnTo>
                    <a:pt x="3013" y="14045"/>
                  </a:lnTo>
                  <a:lnTo>
                    <a:pt x="2990" y="14021"/>
                  </a:lnTo>
                  <a:close/>
                  <a:moveTo>
                    <a:pt x="3847" y="14021"/>
                  </a:moveTo>
                  <a:cubicBezTo>
                    <a:pt x="3847" y="14021"/>
                    <a:pt x="3824" y="14045"/>
                    <a:pt x="3824" y="14045"/>
                  </a:cubicBezTo>
                  <a:lnTo>
                    <a:pt x="3824" y="14021"/>
                  </a:lnTo>
                  <a:close/>
                  <a:moveTo>
                    <a:pt x="9131" y="13952"/>
                  </a:moveTo>
                  <a:cubicBezTo>
                    <a:pt x="9154" y="13952"/>
                    <a:pt x="9178" y="13975"/>
                    <a:pt x="9201" y="13975"/>
                  </a:cubicBezTo>
                  <a:cubicBezTo>
                    <a:pt x="9178" y="13998"/>
                    <a:pt x="9154" y="14021"/>
                    <a:pt x="9131" y="14045"/>
                  </a:cubicBezTo>
                  <a:cubicBezTo>
                    <a:pt x="9108" y="13998"/>
                    <a:pt x="9131" y="13975"/>
                    <a:pt x="9131" y="13952"/>
                  </a:cubicBezTo>
                  <a:close/>
                  <a:moveTo>
                    <a:pt x="9641" y="14021"/>
                  </a:moveTo>
                  <a:lnTo>
                    <a:pt x="9618" y="14045"/>
                  </a:lnTo>
                  <a:lnTo>
                    <a:pt x="9618" y="14021"/>
                  </a:lnTo>
                  <a:close/>
                  <a:moveTo>
                    <a:pt x="10105" y="13998"/>
                  </a:moveTo>
                  <a:cubicBezTo>
                    <a:pt x="10128" y="13998"/>
                    <a:pt x="10128" y="14021"/>
                    <a:pt x="10128" y="14045"/>
                  </a:cubicBezTo>
                  <a:cubicBezTo>
                    <a:pt x="10105" y="14021"/>
                    <a:pt x="10105" y="14021"/>
                    <a:pt x="10105" y="13998"/>
                  </a:cubicBezTo>
                  <a:close/>
                  <a:moveTo>
                    <a:pt x="9919" y="14045"/>
                  </a:moveTo>
                  <a:cubicBezTo>
                    <a:pt x="9919" y="14056"/>
                    <a:pt x="9913" y="14062"/>
                    <a:pt x="9908" y="14062"/>
                  </a:cubicBezTo>
                  <a:cubicBezTo>
                    <a:pt x="9902" y="14062"/>
                    <a:pt x="9896" y="14056"/>
                    <a:pt x="9896" y="14045"/>
                  </a:cubicBezTo>
                  <a:close/>
                  <a:moveTo>
                    <a:pt x="8830" y="14045"/>
                  </a:moveTo>
                  <a:cubicBezTo>
                    <a:pt x="8830" y="14068"/>
                    <a:pt x="8830" y="14068"/>
                    <a:pt x="8830" y="14068"/>
                  </a:cubicBezTo>
                  <a:cubicBezTo>
                    <a:pt x="8830" y="14068"/>
                    <a:pt x="8807" y="14068"/>
                    <a:pt x="8807" y="14045"/>
                  </a:cubicBezTo>
                  <a:close/>
                  <a:moveTo>
                    <a:pt x="10012" y="14021"/>
                  </a:moveTo>
                  <a:lnTo>
                    <a:pt x="10012" y="14021"/>
                  </a:lnTo>
                  <a:cubicBezTo>
                    <a:pt x="10035" y="14068"/>
                    <a:pt x="10012" y="14068"/>
                    <a:pt x="9966" y="14068"/>
                  </a:cubicBezTo>
                  <a:cubicBezTo>
                    <a:pt x="9989" y="14045"/>
                    <a:pt x="10012" y="14021"/>
                    <a:pt x="10012" y="14021"/>
                  </a:cubicBezTo>
                  <a:close/>
                  <a:moveTo>
                    <a:pt x="3152" y="14068"/>
                  </a:moveTo>
                  <a:cubicBezTo>
                    <a:pt x="3152" y="14068"/>
                    <a:pt x="3175" y="14068"/>
                    <a:pt x="3175" y="14091"/>
                  </a:cubicBezTo>
                  <a:lnTo>
                    <a:pt x="3152" y="14091"/>
                  </a:lnTo>
                  <a:cubicBezTo>
                    <a:pt x="3152" y="14068"/>
                    <a:pt x="3152" y="14068"/>
                    <a:pt x="3152" y="14068"/>
                  </a:cubicBezTo>
                  <a:close/>
                  <a:moveTo>
                    <a:pt x="9293" y="14045"/>
                  </a:moveTo>
                  <a:cubicBezTo>
                    <a:pt x="9293" y="14068"/>
                    <a:pt x="9293" y="14068"/>
                    <a:pt x="9270" y="14068"/>
                  </a:cubicBezTo>
                  <a:cubicBezTo>
                    <a:pt x="9270" y="14068"/>
                    <a:pt x="9270" y="14091"/>
                    <a:pt x="9270" y="14091"/>
                  </a:cubicBezTo>
                  <a:cubicBezTo>
                    <a:pt x="9247" y="14068"/>
                    <a:pt x="9270" y="14068"/>
                    <a:pt x="9270" y="14068"/>
                  </a:cubicBezTo>
                  <a:cubicBezTo>
                    <a:pt x="9270" y="14068"/>
                    <a:pt x="9270" y="14045"/>
                    <a:pt x="9293" y="14045"/>
                  </a:cubicBezTo>
                  <a:close/>
                  <a:moveTo>
                    <a:pt x="3460" y="14049"/>
                  </a:moveTo>
                  <a:cubicBezTo>
                    <a:pt x="3477" y="14049"/>
                    <a:pt x="3477" y="14081"/>
                    <a:pt x="3477" y="14114"/>
                  </a:cubicBezTo>
                  <a:cubicBezTo>
                    <a:pt x="3453" y="14068"/>
                    <a:pt x="3453" y="14068"/>
                    <a:pt x="3430" y="14068"/>
                  </a:cubicBezTo>
                  <a:cubicBezTo>
                    <a:pt x="3444" y="14054"/>
                    <a:pt x="3453" y="14049"/>
                    <a:pt x="3460" y="14049"/>
                  </a:cubicBezTo>
                  <a:close/>
                  <a:moveTo>
                    <a:pt x="3847" y="14068"/>
                  </a:moveTo>
                  <a:cubicBezTo>
                    <a:pt x="3824" y="14091"/>
                    <a:pt x="3824" y="14114"/>
                    <a:pt x="3801" y="14114"/>
                  </a:cubicBezTo>
                  <a:cubicBezTo>
                    <a:pt x="3801" y="14091"/>
                    <a:pt x="3801" y="14091"/>
                    <a:pt x="3847" y="14068"/>
                  </a:cubicBezTo>
                  <a:close/>
                  <a:moveTo>
                    <a:pt x="3384" y="14114"/>
                  </a:moveTo>
                  <a:cubicBezTo>
                    <a:pt x="3407" y="14137"/>
                    <a:pt x="3407" y="14137"/>
                    <a:pt x="3407" y="14137"/>
                  </a:cubicBezTo>
                  <a:lnTo>
                    <a:pt x="3384" y="14137"/>
                  </a:lnTo>
                  <a:cubicBezTo>
                    <a:pt x="3384" y="14137"/>
                    <a:pt x="3384" y="14137"/>
                    <a:pt x="3384" y="14114"/>
                  </a:cubicBezTo>
                  <a:close/>
                  <a:moveTo>
                    <a:pt x="8923" y="14091"/>
                  </a:moveTo>
                  <a:cubicBezTo>
                    <a:pt x="8946" y="14114"/>
                    <a:pt x="8946" y="14114"/>
                    <a:pt x="8923" y="14137"/>
                  </a:cubicBezTo>
                  <a:cubicBezTo>
                    <a:pt x="8923" y="14137"/>
                    <a:pt x="8923" y="14114"/>
                    <a:pt x="8923" y="14091"/>
                  </a:cubicBezTo>
                  <a:close/>
                  <a:moveTo>
                    <a:pt x="3514" y="14120"/>
                  </a:moveTo>
                  <a:cubicBezTo>
                    <a:pt x="3523" y="14120"/>
                    <a:pt x="3534" y="14126"/>
                    <a:pt x="3546" y="14137"/>
                  </a:cubicBezTo>
                  <a:cubicBezTo>
                    <a:pt x="3562" y="14137"/>
                    <a:pt x="3556" y="14148"/>
                    <a:pt x="3558" y="14162"/>
                  </a:cubicBezTo>
                  <a:lnTo>
                    <a:pt x="3558" y="14162"/>
                  </a:lnTo>
                  <a:cubicBezTo>
                    <a:pt x="3543" y="14164"/>
                    <a:pt x="3525" y="14171"/>
                    <a:pt x="3513" y="14171"/>
                  </a:cubicBezTo>
                  <a:cubicBezTo>
                    <a:pt x="3505" y="14171"/>
                    <a:pt x="3500" y="14168"/>
                    <a:pt x="3500" y="14160"/>
                  </a:cubicBezTo>
                  <a:cubicBezTo>
                    <a:pt x="3477" y="14160"/>
                    <a:pt x="3477" y="14137"/>
                    <a:pt x="3500" y="14137"/>
                  </a:cubicBezTo>
                  <a:cubicBezTo>
                    <a:pt x="3500" y="14126"/>
                    <a:pt x="3505" y="14120"/>
                    <a:pt x="3514" y="14120"/>
                  </a:cubicBezTo>
                  <a:close/>
                  <a:moveTo>
                    <a:pt x="9725" y="14128"/>
                  </a:moveTo>
                  <a:cubicBezTo>
                    <a:pt x="9734" y="14128"/>
                    <a:pt x="9745" y="14131"/>
                    <a:pt x="9757" y="14137"/>
                  </a:cubicBezTo>
                  <a:cubicBezTo>
                    <a:pt x="9734" y="14137"/>
                    <a:pt x="9711" y="14160"/>
                    <a:pt x="9711" y="14184"/>
                  </a:cubicBezTo>
                  <a:cubicBezTo>
                    <a:pt x="9694" y="14150"/>
                    <a:pt x="9702" y="14128"/>
                    <a:pt x="9725" y="14128"/>
                  </a:cubicBezTo>
                  <a:close/>
                  <a:moveTo>
                    <a:pt x="9966" y="14160"/>
                  </a:moveTo>
                  <a:cubicBezTo>
                    <a:pt x="9989" y="14160"/>
                    <a:pt x="9989" y="14184"/>
                    <a:pt x="9966" y="14184"/>
                  </a:cubicBezTo>
                  <a:cubicBezTo>
                    <a:pt x="9942" y="14184"/>
                    <a:pt x="9942" y="14184"/>
                    <a:pt x="9966" y="14160"/>
                  </a:cubicBezTo>
                  <a:close/>
                  <a:moveTo>
                    <a:pt x="4138" y="14145"/>
                  </a:moveTo>
                  <a:cubicBezTo>
                    <a:pt x="4156" y="14145"/>
                    <a:pt x="4172" y="14156"/>
                    <a:pt x="4172" y="14184"/>
                  </a:cubicBezTo>
                  <a:cubicBezTo>
                    <a:pt x="4149" y="14184"/>
                    <a:pt x="4125" y="14184"/>
                    <a:pt x="4102" y="14207"/>
                  </a:cubicBezTo>
                  <a:cubicBezTo>
                    <a:pt x="4102" y="14184"/>
                    <a:pt x="4102" y="14184"/>
                    <a:pt x="4102" y="14160"/>
                  </a:cubicBezTo>
                  <a:cubicBezTo>
                    <a:pt x="4112" y="14151"/>
                    <a:pt x="4125" y="14145"/>
                    <a:pt x="4138" y="14145"/>
                  </a:cubicBezTo>
                  <a:close/>
                  <a:moveTo>
                    <a:pt x="3592" y="14174"/>
                  </a:moveTo>
                  <a:cubicBezTo>
                    <a:pt x="3614" y="14174"/>
                    <a:pt x="3639" y="14196"/>
                    <a:pt x="3639" y="14230"/>
                  </a:cubicBezTo>
                  <a:cubicBezTo>
                    <a:pt x="3632" y="14233"/>
                    <a:pt x="3626" y="14235"/>
                    <a:pt x="3621" y="14235"/>
                  </a:cubicBezTo>
                  <a:cubicBezTo>
                    <a:pt x="3597" y="14235"/>
                    <a:pt x="3591" y="14202"/>
                    <a:pt x="3578" y="14202"/>
                  </a:cubicBezTo>
                  <a:cubicBezTo>
                    <a:pt x="3576" y="14202"/>
                    <a:pt x="3573" y="14203"/>
                    <a:pt x="3569" y="14207"/>
                  </a:cubicBezTo>
                  <a:cubicBezTo>
                    <a:pt x="3546" y="14230"/>
                    <a:pt x="3546" y="14230"/>
                    <a:pt x="3523" y="14230"/>
                  </a:cubicBezTo>
                  <a:cubicBezTo>
                    <a:pt x="3511" y="14207"/>
                    <a:pt x="3511" y="14201"/>
                    <a:pt x="3520" y="14201"/>
                  </a:cubicBezTo>
                  <a:cubicBezTo>
                    <a:pt x="3529" y="14201"/>
                    <a:pt x="3546" y="14207"/>
                    <a:pt x="3569" y="14207"/>
                  </a:cubicBezTo>
                  <a:cubicBezTo>
                    <a:pt x="3569" y="14195"/>
                    <a:pt x="3569" y="14189"/>
                    <a:pt x="3569" y="14184"/>
                  </a:cubicBezTo>
                  <a:cubicBezTo>
                    <a:pt x="3575" y="14177"/>
                    <a:pt x="3583" y="14174"/>
                    <a:pt x="3592" y="14174"/>
                  </a:cubicBezTo>
                  <a:close/>
                  <a:moveTo>
                    <a:pt x="4380" y="14230"/>
                  </a:moveTo>
                  <a:cubicBezTo>
                    <a:pt x="4380" y="14230"/>
                    <a:pt x="4380" y="14253"/>
                    <a:pt x="4380" y="14253"/>
                  </a:cubicBezTo>
                  <a:cubicBezTo>
                    <a:pt x="4380" y="14253"/>
                    <a:pt x="4357" y="14230"/>
                    <a:pt x="4357" y="14230"/>
                  </a:cubicBezTo>
                  <a:close/>
                  <a:moveTo>
                    <a:pt x="9734" y="14230"/>
                  </a:moveTo>
                  <a:lnTo>
                    <a:pt x="9734" y="14253"/>
                  </a:lnTo>
                  <a:lnTo>
                    <a:pt x="9711" y="14230"/>
                  </a:lnTo>
                  <a:close/>
                  <a:moveTo>
                    <a:pt x="2828" y="14045"/>
                  </a:moveTo>
                  <a:cubicBezTo>
                    <a:pt x="2851" y="14045"/>
                    <a:pt x="2851" y="14045"/>
                    <a:pt x="2851" y="14068"/>
                  </a:cubicBezTo>
                  <a:cubicBezTo>
                    <a:pt x="2874" y="14068"/>
                    <a:pt x="2897" y="14114"/>
                    <a:pt x="2920" y="14114"/>
                  </a:cubicBezTo>
                  <a:cubicBezTo>
                    <a:pt x="2920" y="14160"/>
                    <a:pt x="2897" y="14160"/>
                    <a:pt x="2897" y="14184"/>
                  </a:cubicBezTo>
                  <a:cubicBezTo>
                    <a:pt x="2920" y="14207"/>
                    <a:pt x="2943" y="14207"/>
                    <a:pt x="2967" y="14230"/>
                  </a:cubicBezTo>
                  <a:cubicBezTo>
                    <a:pt x="2967" y="14230"/>
                    <a:pt x="2953" y="14244"/>
                    <a:pt x="2947" y="14260"/>
                  </a:cubicBezTo>
                  <a:lnTo>
                    <a:pt x="2947" y="14260"/>
                  </a:lnTo>
                  <a:cubicBezTo>
                    <a:pt x="2946" y="14258"/>
                    <a:pt x="2945" y="14256"/>
                    <a:pt x="2943" y="14253"/>
                  </a:cubicBezTo>
                  <a:lnTo>
                    <a:pt x="2874" y="14253"/>
                  </a:lnTo>
                  <a:cubicBezTo>
                    <a:pt x="2851" y="14230"/>
                    <a:pt x="2897" y="14207"/>
                    <a:pt x="2851" y="14184"/>
                  </a:cubicBezTo>
                  <a:lnTo>
                    <a:pt x="2851" y="14230"/>
                  </a:lnTo>
                  <a:cubicBezTo>
                    <a:pt x="2804" y="14207"/>
                    <a:pt x="2828" y="14207"/>
                    <a:pt x="2851" y="14184"/>
                  </a:cubicBezTo>
                  <a:lnTo>
                    <a:pt x="2851" y="14068"/>
                  </a:lnTo>
                  <a:cubicBezTo>
                    <a:pt x="2828" y="14068"/>
                    <a:pt x="2828" y="14045"/>
                    <a:pt x="2828" y="14045"/>
                  </a:cubicBezTo>
                  <a:close/>
                  <a:moveTo>
                    <a:pt x="4264" y="14253"/>
                  </a:moveTo>
                  <a:cubicBezTo>
                    <a:pt x="4253" y="14265"/>
                    <a:pt x="4247" y="14270"/>
                    <a:pt x="4244" y="14270"/>
                  </a:cubicBezTo>
                  <a:cubicBezTo>
                    <a:pt x="4241" y="14270"/>
                    <a:pt x="4241" y="14265"/>
                    <a:pt x="4241" y="14253"/>
                  </a:cubicBezTo>
                  <a:close/>
                  <a:moveTo>
                    <a:pt x="2874" y="14253"/>
                  </a:moveTo>
                  <a:cubicBezTo>
                    <a:pt x="2874" y="14276"/>
                    <a:pt x="2874" y="14276"/>
                    <a:pt x="2851" y="14276"/>
                  </a:cubicBezTo>
                  <a:cubicBezTo>
                    <a:pt x="2851" y="14276"/>
                    <a:pt x="2851" y="14276"/>
                    <a:pt x="2874" y="14253"/>
                  </a:cubicBezTo>
                  <a:close/>
                  <a:moveTo>
                    <a:pt x="3708" y="14253"/>
                  </a:moveTo>
                  <a:cubicBezTo>
                    <a:pt x="3708" y="14276"/>
                    <a:pt x="3708" y="14276"/>
                    <a:pt x="3708" y="14276"/>
                  </a:cubicBezTo>
                  <a:cubicBezTo>
                    <a:pt x="3708" y="14276"/>
                    <a:pt x="3685" y="14276"/>
                    <a:pt x="3685" y="14253"/>
                  </a:cubicBezTo>
                  <a:close/>
                  <a:moveTo>
                    <a:pt x="9502" y="14276"/>
                  </a:moveTo>
                  <a:cubicBezTo>
                    <a:pt x="9502" y="14288"/>
                    <a:pt x="9502" y="14294"/>
                    <a:pt x="9499" y="14294"/>
                  </a:cubicBezTo>
                  <a:cubicBezTo>
                    <a:pt x="9496" y="14294"/>
                    <a:pt x="9490" y="14288"/>
                    <a:pt x="9479" y="14276"/>
                  </a:cubicBezTo>
                  <a:close/>
                  <a:moveTo>
                    <a:pt x="9734" y="14276"/>
                  </a:moveTo>
                  <a:cubicBezTo>
                    <a:pt x="9734" y="14288"/>
                    <a:pt x="9728" y="14294"/>
                    <a:pt x="9719" y="14294"/>
                  </a:cubicBezTo>
                  <a:cubicBezTo>
                    <a:pt x="9711" y="14294"/>
                    <a:pt x="9699" y="14288"/>
                    <a:pt x="9687" y="14276"/>
                  </a:cubicBezTo>
                  <a:close/>
                  <a:moveTo>
                    <a:pt x="3801" y="14230"/>
                  </a:moveTo>
                  <a:cubicBezTo>
                    <a:pt x="3824" y="14253"/>
                    <a:pt x="3824" y="14276"/>
                    <a:pt x="3824" y="14299"/>
                  </a:cubicBezTo>
                  <a:cubicBezTo>
                    <a:pt x="3801" y="14299"/>
                    <a:pt x="3778" y="14276"/>
                    <a:pt x="3778" y="14253"/>
                  </a:cubicBezTo>
                  <a:cubicBezTo>
                    <a:pt x="3778" y="14253"/>
                    <a:pt x="3801" y="14230"/>
                    <a:pt x="3801" y="14230"/>
                  </a:cubicBezTo>
                  <a:close/>
                  <a:moveTo>
                    <a:pt x="4566" y="14276"/>
                  </a:moveTo>
                  <a:cubicBezTo>
                    <a:pt x="4566" y="14299"/>
                    <a:pt x="4543" y="14299"/>
                    <a:pt x="4543" y="14299"/>
                  </a:cubicBezTo>
                  <a:cubicBezTo>
                    <a:pt x="4543" y="14299"/>
                    <a:pt x="4519" y="14299"/>
                    <a:pt x="4519" y="14276"/>
                  </a:cubicBezTo>
                  <a:close/>
                  <a:moveTo>
                    <a:pt x="9572" y="14230"/>
                  </a:moveTo>
                  <a:cubicBezTo>
                    <a:pt x="9595" y="14230"/>
                    <a:pt x="9595" y="14253"/>
                    <a:pt x="9595" y="14253"/>
                  </a:cubicBezTo>
                  <a:cubicBezTo>
                    <a:pt x="9595" y="14253"/>
                    <a:pt x="9618" y="14253"/>
                    <a:pt x="9618" y="14276"/>
                  </a:cubicBezTo>
                  <a:lnTo>
                    <a:pt x="9595" y="14276"/>
                  </a:lnTo>
                  <a:cubicBezTo>
                    <a:pt x="9595" y="14299"/>
                    <a:pt x="9595" y="14299"/>
                    <a:pt x="9572" y="14299"/>
                  </a:cubicBezTo>
                  <a:cubicBezTo>
                    <a:pt x="9572" y="14276"/>
                    <a:pt x="9572" y="14276"/>
                    <a:pt x="9595" y="14276"/>
                  </a:cubicBezTo>
                  <a:lnTo>
                    <a:pt x="9595" y="14253"/>
                  </a:lnTo>
                  <a:cubicBezTo>
                    <a:pt x="9572" y="14253"/>
                    <a:pt x="9572" y="14253"/>
                    <a:pt x="9572" y="14230"/>
                  </a:cubicBezTo>
                  <a:close/>
                  <a:moveTo>
                    <a:pt x="9618" y="14276"/>
                  </a:moveTo>
                  <a:cubicBezTo>
                    <a:pt x="9618" y="14276"/>
                    <a:pt x="9641" y="14276"/>
                    <a:pt x="9641" y="14299"/>
                  </a:cubicBezTo>
                  <a:cubicBezTo>
                    <a:pt x="9618" y="14299"/>
                    <a:pt x="9618" y="14276"/>
                    <a:pt x="9618" y="14276"/>
                  </a:cubicBezTo>
                  <a:close/>
                  <a:moveTo>
                    <a:pt x="9850" y="14230"/>
                  </a:moveTo>
                  <a:cubicBezTo>
                    <a:pt x="9873" y="14230"/>
                    <a:pt x="9873" y="14230"/>
                    <a:pt x="9873" y="14253"/>
                  </a:cubicBezTo>
                  <a:cubicBezTo>
                    <a:pt x="9873" y="14253"/>
                    <a:pt x="9896" y="14276"/>
                    <a:pt x="9896" y="14276"/>
                  </a:cubicBezTo>
                  <a:cubicBezTo>
                    <a:pt x="9873" y="14299"/>
                    <a:pt x="9850" y="14299"/>
                    <a:pt x="9827" y="14299"/>
                  </a:cubicBezTo>
                  <a:cubicBezTo>
                    <a:pt x="9827" y="14253"/>
                    <a:pt x="9873" y="14276"/>
                    <a:pt x="9873" y="14253"/>
                  </a:cubicBezTo>
                  <a:cubicBezTo>
                    <a:pt x="9873" y="14253"/>
                    <a:pt x="9850" y="14253"/>
                    <a:pt x="9850" y="14230"/>
                  </a:cubicBezTo>
                  <a:close/>
                  <a:moveTo>
                    <a:pt x="3384" y="14299"/>
                  </a:moveTo>
                  <a:lnTo>
                    <a:pt x="3407" y="14323"/>
                  </a:lnTo>
                  <a:lnTo>
                    <a:pt x="3384" y="14323"/>
                  </a:lnTo>
                  <a:cubicBezTo>
                    <a:pt x="3384" y="14323"/>
                    <a:pt x="3384" y="14299"/>
                    <a:pt x="3384" y="14299"/>
                  </a:cubicBezTo>
                  <a:close/>
                  <a:moveTo>
                    <a:pt x="9433" y="14253"/>
                  </a:moveTo>
                  <a:cubicBezTo>
                    <a:pt x="9433" y="14276"/>
                    <a:pt x="9409" y="14276"/>
                    <a:pt x="9409" y="14276"/>
                  </a:cubicBezTo>
                  <a:cubicBezTo>
                    <a:pt x="9409" y="14299"/>
                    <a:pt x="9409" y="14299"/>
                    <a:pt x="9409" y="14323"/>
                  </a:cubicBezTo>
                  <a:cubicBezTo>
                    <a:pt x="9363" y="14299"/>
                    <a:pt x="9386" y="14276"/>
                    <a:pt x="9409" y="14276"/>
                  </a:cubicBezTo>
                  <a:cubicBezTo>
                    <a:pt x="9409" y="14276"/>
                    <a:pt x="9409" y="14253"/>
                    <a:pt x="9433" y="14253"/>
                  </a:cubicBezTo>
                  <a:close/>
                  <a:moveTo>
                    <a:pt x="3778" y="14299"/>
                  </a:moveTo>
                  <a:cubicBezTo>
                    <a:pt x="3755" y="14323"/>
                    <a:pt x="3731" y="14346"/>
                    <a:pt x="3731" y="14346"/>
                  </a:cubicBezTo>
                  <a:cubicBezTo>
                    <a:pt x="3708" y="14323"/>
                    <a:pt x="3708" y="14299"/>
                    <a:pt x="3778" y="14299"/>
                  </a:cubicBezTo>
                  <a:close/>
                  <a:moveTo>
                    <a:pt x="3569" y="14299"/>
                  </a:moveTo>
                  <a:cubicBezTo>
                    <a:pt x="3616" y="14299"/>
                    <a:pt x="3616" y="14323"/>
                    <a:pt x="3639" y="14346"/>
                  </a:cubicBezTo>
                  <a:cubicBezTo>
                    <a:pt x="3629" y="14350"/>
                    <a:pt x="3622" y="14352"/>
                    <a:pt x="3616" y="14352"/>
                  </a:cubicBezTo>
                  <a:cubicBezTo>
                    <a:pt x="3591" y="14352"/>
                    <a:pt x="3588" y="14323"/>
                    <a:pt x="3569" y="14323"/>
                  </a:cubicBezTo>
                  <a:cubicBezTo>
                    <a:pt x="3569" y="14299"/>
                    <a:pt x="3569" y="14299"/>
                    <a:pt x="3569" y="14299"/>
                  </a:cubicBezTo>
                  <a:close/>
                  <a:moveTo>
                    <a:pt x="3685" y="14346"/>
                  </a:moveTo>
                  <a:lnTo>
                    <a:pt x="3685" y="14369"/>
                  </a:lnTo>
                  <a:lnTo>
                    <a:pt x="3662" y="14369"/>
                  </a:lnTo>
                  <a:cubicBezTo>
                    <a:pt x="3662" y="14369"/>
                    <a:pt x="3685" y="14369"/>
                    <a:pt x="3685" y="14346"/>
                  </a:cubicBezTo>
                  <a:close/>
                  <a:moveTo>
                    <a:pt x="9026" y="14279"/>
                  </a:moveTo>
                  <a:cubicBezTo>
                    <a:pt x="9041" y="14279"/>
                    <a:pt x="9046" y="14299"/>
                    <a:pt x="9062" y="14299"/>
                  </a:cubicBezTo>
                  <a:cubicBezTo>
                    <a:pt x="9062" y="14323"/>
                    <a:pt x="9039" y="14346"/>
                    <a:pt x="9015" y="14369"/>
                  </a:cubicBezTo>
                  <a:cubicBezTo>
                    <a:pt x="9015" y="14346"/>
                    <a:pt x="9015" y="14323"/>
                    <a:pt x="8992" y="14323"/>
                  </a:cubicBezTo>
                  <a:cubicBezTo>
                    <a:pt x="8992" y="14299"/>
                    <a:pt x="8992" y="14299"/>
                    <a:pt x="8992" y="14299"/>
                  </a:cubicBezTo>
                  <a:cubicBezTo>
                    <a:pt x="9008" y="14284"/>
                    <a:pt x="9018" y="14279"/>
                    <a:pt x="9026" y="14279"/>
                  </a:cubicBezTo>
                  <a:close/>
                  <a:moveTo>
                    <a:pt x="4432" y="14270"/>
                  </a:moveTo>
                  <a:cubicBezTo>
                    <a:pt x="4444" y="14270"/>
                    <a:pt x="4450" y="14276"/>
                    <a:pt x="4450" y="14299"/>
                  </a:cubicBezTo>
                  <a:lnTo>
                    <a:pt x="4473" y="14299"/>
                  </a:lnTo>
                  <a:cubicBezTo>
                    <a:pt x="4473" y="14299"/>
                    <a:pt x="4496" y="14323"/>
                    <a:pt x="4496" y="14323"/>
                  </a:cubicBezTo>
                  <a:cubicBezTo>
                    <a:pt x="4473" y="14369"/>
                    <a:pt x="4450" y="14392"/>
                    <a:pt x="4450" y="14415"/>
                  </a:cubicBezTo>
                  <a:cubicBezTo>
                    <a:pt x="4441" y="14420"/>
                    <a:pt x="4434" y="14422"/>
                    <a:pt x="4428" y="14422"/>
                  </a:cubicBezTo>
                  <a:cubicBezTo>
                    <a:pt x="4403" y="14422"/>
                    <a:pt x="4399" y="14388"/>
                    <a:pt x="4380" y="14369"/>
                  </a:cubicBezTo>
                  <a:cubicBezTo>
                    <a:pt x="4357" y="14392"/>
                    <a:pt x="4357" y="14392"/>
                    <a:pt x="4357" y="14392"/>
                  </a:cubicBezTo>
                  <a:cubicBezTo>
                    <a:pt x="4334" y="14392"/>
                    <a:pt x="4334" y="14369"/>
                    <a:pt x="4334" y="14346"/>
                  </a:cubicBezTo>
                  <a:cubicBezTo>
                    <a:pt x="4334" y="14346"/>
                    <a:pt x="4311" y="14346"/>
                    <a:pt x="4311" y="14323"/>
                  </a:cubicBezTo>
                  <a:cubicBezTo>
                    <a:pt x="4334" y="14323"/>
                    <a:pt x="4334" y="14346"/>
                    <a:pt x="4334" y="14346"/>
                  </a:cubicBezTo>
                  <a:lnTo>
                    <a:pt x="4404" y="14346"/>
                  </a:lnTo>
                  <a:cubicBezTo>
                    <a:pt x="4427" y="14323"/>
                    <a:pt x="4404" y="14299"/>
                    <a:pt x="4380" y="14276"/>
                  </a:cubicBezTo>
                  <a:cubicBezTo>
                    <a:pt x="4404" y="14276"/>
                    <a:pt x="4421" y="14270"/>
                    <a:pt x="4432" y="14270"/>
                  </a:cubicBezTo>
                  <a:close/>
                  <a:moveTo>
                    <a:pt x="4543" y="14439"/>
                  </a:moveTo>
                  <a:cubicBezTo>
                    <a:pt x="4543" y="14450"/>
                    <a:pt x="4537" y="14456"/>
                    <a:pt x="4531" y="14456"/>
                  </a:cubicBezTo>
                  <a:cubicBezTo>
                    <a:pt x="4525" y="14456"/>
                    <a:pt x="4519" y="14450"/>
                    <a:pt x="4519" y="14439"/>
                  </a:cubicBezTo>
                  <a:close/>
                  <a:moveTo>
                    <a:pt x="4612" y="14439"/>
                  </a:moveTo>
                  <a:cubicBezTo>
                    <a:pt x="4612" y="14439"/>
                    <a:pt x="4612" y="14462"/>
                    <a:pt x="4612" y="14462"/>
                  </a:cubicBezTo>
                  <a:cubicBezTo>
                    <a:pt x="4589" y="14439"/>
                    <a:pt x="4589" y="14439"/>
                    <a:pt x="4612" y="14439"/>
                  </a:cubicBezTo>
                  <a:close/>
                  <a:moveTo>
                    <a:pt x="9942" y="14462"/>
                  </a:moveTo>
                  <a:cubicBezTo>
                    <a:pt x="9942" y="14473"/>
                    <a:pt x="9937" y="14479"/>
                    <a:pt x="9928" y="14479"/>
                  </a:cubicBezTo>
                  <a:cubicBezTo>
                    <a:pt x="9919" y="14479"/>
                    <a:pt x="9908" y="14473"/>
                    <a:pt x="9896" y="14462"/>
                  </a:cubicBezTo>
                  <a:close/>
                  <a:moveTo>
                    <a:pt x="9305" y="14375"/>
                  </a:moveTo>
                  <a:cubicBezTo>
                    <a:pt x="9311" y="14375"/>
                    <a:pt x="9317" y="14381"/>
                    <a:pt x="9317" y="14392"/>
                  </a:cubicBezTo>
                  <a:cubicBezTo>
                    <a:pt x="9340" y="14415"/>
                    <a:pt x="9293" y="14439"/>
                    <a:pt x="9293" y="14485"/>
                  </a:cubicBezTo>
                  <a:cubicBezTo>
                    <a:pt x="9270" y="14439"/>
                    <a:pt x="9270" y="14415"/>
                    <a:pt x="9293" y="14392"/>
                  </a:cubicBezTo>
                  <a:cubicBezTo>
                    <a:pt x="9293" y="14381"/>
                    <a:pt x="9299" y="14375"/>
                    <a:pt x="9305" y="14375"/>
                  </a:cubicBezTo>
                  <a:close/>
                  <a:moveTo>
                    <a:pt x="4149" y="14485"/>
                  </a:moveTo>
                  <a:cubicBezTo>
                    <a:pt x="4149" y="14496"/>
                    <a:pt x="4149" y="14502"/>
                    <a:pt x="4146" y="14502"/>
                  </a:cubicBezTo>
                  <a:cubicBezTo>
                    <a:pt x="4143" y="14502"/>
                    <a:pt x="4137" y="14496"/>
                    <a:pt x="4125" y="14485"/>
                  </a:cubicBezTo>
                  <a:close/>
                  <a:moveTo>
                    <a:pt x="3384" y="14462"/>
                  </a:moveTo>
                  <a:cubicBezTo>
                    <a:pt x="3430" y="14508"/>
                    <a:pt x="3407" y="14508"/>
                    <a:pt x="3384" y="14508"/>
                  </a:cubicBezTo>
                  <a:lnTo>
                    <a:pt x="3384" y="14462"/>
                  </a:lnTo>
                  <a:close/>
                  <a:moveTo>
                    <a:pt x="7949" y="14485"/>
                  </a:moveTo>
                  <a:cubicBezTo>
                    <a:pt x="7949" y="14508"/>
                    <a:pt x="7949" y="14508"/>
                    <a:pt x="7949" y="14508"/>
                  </a:cubicBezTo>
                  <a:cubicBezTo>
                    <a:pt x="7926" y="14508"/>
                    <a:pt x="7926" y="14485"/>
                    <a:pt x="7949" y="14485"/>
                  </a:cubicBezTo>
                  <a:close/>
                  <a:moveTo>
                    <a:pt x="9502" y="14485"/>
                  </a:moveTo>
                  <a:lnTo>
                    <a:pt x="9502" y="14508"/>
                  </a:lnTo>
                  <a:cubicBezTo>
                    <a:pt x="9502" y="14508"/>
                    <a:pt x="9479" y="14508"/>
                    <a:pt x="9479" y="14485"/>
                  </a:cubicBezTo>
                  <a:close/>
                  <a:moveTo>
                    <a:pt x="3592" y="14392"/>
                  </a:moveTo>
                  <a:cubicBezTo>
                    <a:pt x="3616" y="14392"/>
                    <a:pt x="3616" y="14415"/>
                    <a:pt x="3616" y="14439"/>
                  </a:cubicBezTo>
                  <a:cubicBezTo>
                    <a:pt x="3639" y="14439"/>
                    <a:pt x="3639" y="14462"/>
                    <a:pt x="3639" y="14485"/>
                  </a:cubicBezTo>
                  <a:cubicBezTo>
                    <a:pt x="3643" y="14489"/>
                    <a:pt x="3648" y="14491"/>
                    <a:pt x="3653" y="14491"/>
                  </a:cubicBezTo>
                  <a:cubicBezTo>
                    <a:pt x="3671" y="14491"/>
                    <a:pt x="3690" y="14462"/>
                    <a:pt x="3708" y="14462"/>
                  </a:cubicBezTo>
                  <a:cubicBezTo>
                    <a:pt x="3731" y="14508"/>
                    <a:pt x="3685" y="14508"/>
                    <a:pt x="3662" y="14531"/>
                  </a:cubicBezTo>
                  <a:cubicBezTo>
                    <a:pt x="3616" y="14508"/>
                    <a:pt x="3616" y="14462"/>
                    <a:pt x="3616" y="14439"/>
                  </a:cubicBezTo>
                  <a:cubicBezTo>
                    <a:pt x="3592" y="14415"/>
                    <a:pt x="3592" y="14415"/>
                    <a:pt x="3592" y="14392"/>
                  </a:cubicBezTo>
                  <a:close/>
                  <a:moveTo>
                    <a:pt x="3824" y="14346"/>
                  </a:moveTo>
                  <a:cubicBezTo>
                    <a:pt x="3894" y="14346"/>
                    <a:pt x="3894" y="14346"/>
                    <a:pt x="3894" y="14439"/>
                  </a:cubicBezTo>
                  <a:cubicBezTo>
                    <a:pt x="3917" y="14439"/>
                    <a:pt x="3917" y="14415"/>
                    <a:pt x="3917" y="14392"/>
                  </a:cubicBezTo>
                  <a:cubicBezTo>
                    <a:pt x="3940" y="14392"/>
                    <a:pt x="3963" y="14462"/>
                    <a:pt x="3963" y="14485"/>
                  </a:cubicBezTo>
                  <a:lnTo>
                    <a:pt x="3917" y="14485"/>
                  </a:lnTo>
                  <a:cubicBezTo>
                    <a:pt x="3917" y="14508"/>
                    <a:pt x="3894" y="14531"/>
                    <a:pt x="3870" y="14531"/>
                  </a:cubicBezTo>
                  <a:cubicBezTo>
                    <a:pt x="3870" y="14485"/>
                    <a:pt x="3894" y="14485"/>
                    <a:pt x="3917" y="14485"/>
                  </a:cubicBezTo>
                  <a:cubicBezTo>
                    <a:pt x="3917" y="14462"/>
                    <a:pt x="3894" y="14439"/>
                    <a:pt x="3894" y="14439"/>
                  </a:cubicBezTo>
                  <a:cubicBezTo>
                    <a:pt x="3847" y="14415"/>
                    <a:pt x="3847" y="14369"/>
                    <a:pt x="3824" y="14346"/>
                  </a:cubicBezTo>
                  <a:close/>
                  <a:moveTo>
                    <a:pt x="9247" y="14508"/>
                  </a:moveTo>
                  <a:cubicBezTo>
                    <a:pt x="9247" y="14508"/>
                    <a:pt x="9247" y="14508"/>
                    <a:pt x="9247" y="14531"/>
                  </a:cubicBezTo>
                  <a:lnTo>
                    <a:pt x="9224" y="14531"/>
                  </a:lnTo>
                  <a:cubicBezTo>
                    <a:pt x="9224" y="14508"/>
                    <a:pt x="9224" y="14508"/>
                    <a:pt x="9247" y="14508"/>
                  </a:cubicBezTo>
                  <a:close/>
                  <a:moveTo>
                    <a:pt x="9595" y="14415"/>
                  </a:moveTo>
                  <a:lnTo>
                    <a:pt x="9595" y="14415"/>
                  </a:lnTo>
                  <a:cubicBezTo>
                    <a:pt x="9618" y="14462"/>
                    <a:pt x="9572" y="14462"/>
                    <a:pt x="9595" y="14485"/>
                  </a:cubicBezTo>
                  <a:cubicBezTo>
                    <a:pt x="9595" y="14508"/>
                    <a:pt x="9595" y="14508"/>
                    <a:pt x="9595" y="14531"/>
                  </a:cubicBezTo>
                  <a:cubicBezTo>
                    <a:pt x="9548" y="14485"/>
                    <a:pt x="9548" y="14462"/>
                    <a:pt x="9595" y="14415"/>
                  </a:cubicBezTo>
                  <a:close/>
                  <a:moveTo>
                    <a:pt x="9850" y="14508"/>
                  </a:moveTo>
                  <a:lnTo>
                    <a:pt x="9873" y="14531"/>
                  </a:lnTo>
                  <a:lnTo>
                    <a:pt x="9850" y="14531"/>
                  </a:lnTo>
                  <a:cubicBezTo>
                    <a:pt x="9850" y="14508"/>
                    <a:pt x="9850" y="14508"/>
                    <a:pt x="9850" y="14508"/>
                  </a:cubicBezTo>
                  <a:close/>
                  <a:moveTo>
                    <a:pt x="9966" y="14508"/>
                  </a:moveTo>
                  <a:cubicBezTo>
                    <a:pt x="9966" y="14531"/>
                    <a:pt x="9942" y="14531"/>
                    <a:pt x="9942" y="14531"/>
                  </a:cubicBezTo>
                  <a:cubicBezTo>
                    <a:pt x="9942" y="14508"/>
                    <a:pt x="9966" y="14508"/>
                    <a:pt x="9966" y="14508"/>
                  </a:cubicBezTo>
                  <a:close/>
                  <a:moveTo>
                    <a:pt x="3198" y="14508"/>
                  </a:moveTo>
                  <a:cubicBezTo>
                    <a:pt x="3222" y="14531"/>
                    <a:pt x="3198" y="14531"/>
                    <a:pt x="3175" y="14531"/>
                  </a:cubicBezTo>
                  <a:cubicBezTo>
                    <a:pt x="3175" y="14554"/>
                    <a:pt x="3152" y="14554"/>
                    <a:pt x="3152" y="14554"/>
                  </a:cubicBezTo>
                  <a:cubicBezTo>
                    <a:pt x="3152" y="14508"/>
                    <a:pt x="3152" y="14508"/>
                    <a:pt x="3198" y="14508"/>
                  </a:cubicBezTo>
                  <a:close/>
                  <a:moveTo>
                    <a:pt x="4264" y="14531"/>
                  </a:moveTo>
                  <a:cubicBezTo>
                    <a:pt x="4264" y="14531"/>
                    <a:pt x="4288" y="14554"/>
                    <a:pt x="4288" y="14554"/>
                  </a:cubicBezTo>
                  <a:lnTo>
                    <a:pt x="4264" y="14554"/>
                  </a:lnTo>
                  <a:cubicBezTo>
                    <a:pt x="4264" y="14554"/>
                    <a:pt x="4264" y="14531"/>
                    <a:pt x="4264" y="14531"/>
                  </a:cubicBezTo>
                  <a:close/>
                  <a:moveTo>
                    <a:pt x="4496" y="14531"/>
                  </a:moveTo>
                  <a:cubicBezTo>
                    <a:pt x="4519" y="14531"/>
                    <a:pt x="4519" y="14554"/>
                    <a:pt x="4519" y="14554"/>
                  </a:cubicBezTo>
                  <a:lnTo>
                    <a:pt x="4496" y="14554"/>
                  </a:lnTo>
                  <a:cubicBezTo>
                    <a:pt x="4496" y="14554"/>
                    <a:pt x="4496" y="14531"/>
                    <a:pt x="4496" y="14531"/>
                  </a:cubicBezTo>
                  <a:close/>
                  <a:moveTo>
                    <a:pt x="4751" y="14508"/>
                  </a:moveTo>
                  <a:cubicBezTo>
                    <a:pt x="4798" y="14531"/>
                    <a:pt x="4774" y="14554"/>
                    <a:pt x="4751" y="14554"/>
                  </a:cubicBezTo>
                  <a:cubicBezTo>
                    <a:pt x="4751" y="14554"/>
                    <a:pt x="4751" y="14531"/>
                    <a:pt x="4751" y="14508"/>
                  </a:cubicBezTo>
                  <a:close/>
                  <a:moveTo>
                    <a:pt x="8042" y="14531"/>
                  </a:moveTo>
                  <a:lnTo>
                    <a:pt x="8065" y="14554"/>
                  </a:lnTo>
                  <a:lnTo>
                    <a:pt x="8042" y="14554"/>
                  </a:lnTo>
                  <a:cubicBezTo>
                    <a:pt x="8042" y="14554"/>
                    <a:pt x="8042" y="14531"/>
                    <a:pt x="8042" y="14531"/>
                  </a:cubicBezTo>
                  <a:close/>
                  <a:moveTo>
                    <a:pt x="9734" y="14485"/>
                  </a:moveTo>
                  <a:cubicBezTo>
                    <a:pt x="9757" y="14508"/>
                    <a:pt x="9734" y="14531"/>
                    <a:pt x="9734" y="14554"/>
                  </a:cubicBezTo>
                  <a:cubicBezTo>
                    <a:pt x="9711" y="14531"/>
                    <a:pt x="9711" y="14508"/>
                    <a:pt x="9734" y="14485"/>
                  </a:cubicBezTo>
                  <a:close/>
                  <a:moveTo>
                    <a:pt x="4195" y="14531"/>
                  </a:moveTo>
                  <a:cubicBezTo>
                    <a:pt x="4214" y="14550"/>
                    <a:pt x="4202" y="14569"/>
                    <a:pt x="4197" y="14575"/>
                  </a:cubicBezTo>
                  <a:lnTo>
                    <a:pt x="4197" y="14575"/>
                  </a:lnTo>
                  <a:cubicBezTo>
                    <a:pt x="4171" y="14570"/>
                    <a:pt x="4167" y="14554"/>
                    <a:pt x="4149" y="14554"/>
                  </a:cubicBezTo>
                  <a:cubicBezTo>
                    <a:pt x="4172" y="14531"/>
                    <a:pt x="4172" y="14531"/>
                    <a:pt x="4195" y="14531"/>
                  </a:cubicBezTo>
                  <a:close/>
                  <a:moveTo>
                    <a:pt x="3222" y="14560"/>
                  </a:moveTo>
                  <a:cubicBezTo>
                    <a:pt x="3227" y="14560"/>
                    <a:pt x="3233" y="14566"/>
                    <a:pt x="3245" y="14578"/>
                  </a:cubicBezTo>
                  <a:lnTo>
                    <a:pt x="3198" y="14578"/>
                  </a:lnTo>
                  <a:cubicBezTo>
                    <a:pt x="3210" y="14566"/>
                    <a:pt x="3216" y="14560"/>
                    <a:pt x="3222" y="14560"/>
                  </a:cubicBezTo>
                  <a:close/>
                  <a:moveTo>
                    <a:pt x="3986" y="14091"/>
                  </a:moveTo>
                  <a:cubicBezTo>
                    <a:pt x="3986" y="14114"/>
                    <a:pt x="3963" y="14114"/>
                    <a:pt x="3963" y="14137"/>
                  </a:cubicBezTo>
                  <a:cubicBezTo>
                    <a:pt x="4010" y="14184"/>
                    <a:pt x="4033" y="14253"/>
                    <a:pt x="4079" y="14253"/>
                  </a:cubicBezTo>
                  <a:cubicBezTo>
                    <a:pt x="4056" y="14276"/>
                    <a:pt x="4102" y="14323"/>
                    <a:pt x="4079" y="14346"/>
                  </a:cubicBezTo>
                  <a:cubicBezTo>
                    <a:pt x="4079" y="14392"/>
                    <a:pt x="4125" y="14392"/>
                    <a:pt x="4125" y="14439"/>
                  </a:cubicBezTo>
                  <a:cubicBezTo>
                    <a:pt x="4102" y="14439"/>
                    <a:pt x="4102" y="14439"/>
                    <a:pt x="4079" y="14462"/>
                  </a:cubicBezTo>
                  <a:cubicBezTo>
                    <a:pt x="4079" y="14485"/>
                    <a:pt x="4079" y="14485"/>
                    <a:pt x="4102" y="14508"/>
                  </a:cubicBezTo>
                  <a:cubicBezTo>
                    <a:pt x="4102" y="14531"/>
                    <a:pt x="4079" y="14531"/>
                    <a:pt x="4056" y="14554"/>
                  </a:cubicBezTo>
                  <a:cubicBezTo>
                    <a:pt x="4056" y="14554"/>
                    <a:pt x="4033" y="14531"/>
                    <a:pt x="4033" y="14531"/>
                  </a:cubicBezTo>
                  <a:cubicBezTo>
                    <a:pt x="4033" y="14554"/>
                    <a:pt x="4010" y="14554"/>
                    <a:pt x="3986" y="14578"/>
                  </a:cubicBezTo>
                  <a:cubicBezTo>
                    <a:pt x="3986" y="14578"/>
                    <a:pt x="3963" y="14554"/>
                    <a:pt x="3940" y="14554"/>
                  </a:cubicBezTo>
                  <a:cubicBezTo>
                    <a:pt x="3940" y="14554"/>
                    <a:pt x="3963" y="14531"/>
                    <a:pt x="3940" y="14508"/>
                  </a:cubicBezTo>
                  <a:lnTo>
                    <a:pt x="3986" y="14508"/>
                  </a:lnTo>
                  <a:cubicBezTo>
                    <a:pt x="3986" y="14439"/>
                    <a:pt x="4033" y="14346"/>
                    <a:pt x="4010" y="14276"/>
                  </a:cubicBezTo>
                  <a:lnTo>
                    <a:pt x="4010" y="14276"/>
                  </a:lnTo>
                  <a:cubicBezTo>
                    <a:pt x="3986" y="14299"/>
                    <a:pt x="3986" y="14346"/>
                    <a:pt x="3940" y="14346"/>
                  </a:cubicBezTo>
                  <a:cubicBezTo>
                    <a:pt x="3917" y="14346"/>
                    <a:pt x="3917" y="14323"/>
                    <a:pt x="3917" y="14299"/>
                  </a:cubicBezTo>
                  <a:cubicBezTo>
                    <a:pt x="3940" y="14276"/>
                    <a:pt x="3940" y="14276"/>
                    <a:pt x="3963" y="14276"/>
                  </a:cubicBezTo>
                  <a:cubicBezTo>
                    <a:pt x="3940" y="14230"/>
                    <a:pt x="3940" y="14207"/>
                    <a:pt x="3917" y="14160"/>
                  </a:cubicBezTo>
                  <a:lnTo>
                    <a:pt x="3894" y="14160"/>
                  </a:lnTo>
                  <a:cubicBezTo>
                    <a:pt x="3894" y="14137"/>
                    <a:pt x="3917" y="14137"/>
                    <a:pt x="3917" y="14137"/>
                  </a:cubicBezTo>
                  <a:cubicBezTo>
                    <a:pt x="3917" y="14114"/>
                    <a:pt x="3940" y="14091"/>
                    <a:pt x="3986" y="14091"/>
                  </a:cubicBezTo>
                  <a:close/>
                  <a:moveTo>
                    <a:pt x="4751" y="14554"/>
                  </a:moveTo>
                  <a:cubicBezTo>
                    <a:pt x="4751" y="14578"/>
                    <a:pt x="4751" y="14578"/>
                    <a:pt x="4728" y="14578"/>
                  </a:cubicBezTo>
                  <a:cubicBezTo>
                    <a:pt x="4728" y="14554"/>
                    <a:pt x="4751" y="14554"/>
                    <a:pt x="4751" y="14554"/>
                  </a:cubicBezTo>
                  <a:close/>
                  <a:moveTo>
                    <a:pt x="8343" y="14554"/>
                  </a:moveTo>
                  <a:cubicBezTo>
                    <a:pt x="8343" y="14554"/>
                    <a:pt x="8343" y="14578"/>
                    <a:pt x="8343" y="14578"/>
                  </a:cubicBezTo>
                  <a:lnTo>
                    <a:pt x="8320" y="14578"/>
                  </a:lnTo>
                  <a:cubicBezTo>
                    <a:pt x="8320" y="14578"/>
                    <a:pt x="8320" y="14554"/>
                    <a:pt x="8343" y="14554"/>
                  </a:cubicBezTo>
                  <a:close/>
                  <a:moveTo>
                    <a:pt x="3940" y="14554"/>
                  </a:moveTo>
                  <a:cubicBezTo>
                    <a:pt x="3940" y="14571"/>
                    <a:pt x="3940" y="14587"/>
                    <a:pt x="3924" y="14587"/>
                  </a:cubicBezTo>
                  <a:cubicBezTo>
                    <a:pt x="3917" y="14587"/>
                    <a:pt x="3907" y="14584"/>
                    <a:pt x="3894" y="14578"/>
                  </a:cubicBezTo>
                  <a:cubicBezTo>
                    <a:pt x="3917" y="14554"/>
                    <a:pt x="3940" y="14554"/>
                    <a:pt x="3940" y="14554"/>
                  </a:cubicBezTo>
                  <a:close/>
                  <a:moveTo>
                    <a:pt x="4334" y="14583"/>
                  </a:moveTo>
                  <a:cubicBezTo>
                    <a:pt x="4340" y="14583"/>
                    <a:pt x="4346" y="14589"/>
                    <a:pt x="4357" y="14601"/>
                  </a:cubicBezTo>
                  <a:lnTo>
                    <a:pt x="4311" y="14601"/>
                  </a:lnTo>
                  <a:cubicBezTo>
                    <a:pt x="4322" y="14589"/>
                    <a:pt x="4328" y="14583"/>
                    <a:pt x="4334" y="14583"/>
                  </a:cubicBezTo>
                  <a:close/>
                  <a:moveTo>
                    <a:pt x="4404" y="14485"/>
                  </a:moveTo>
                  <a:cubicBezTo>
                    <a:pt x="4427" y="14531"/>
                    <a:pt x="4404" y="14554"/>
                    <a:pt x="4404" y="14601"/>
                  </a:cubicBezTo>
                  <a:cubicBezTo>
                    <a:pt x="4380" y="14578"/>
                    <a:pt x="4380" y="14531"/>
                    <a:pt x="4357" y="14485"/>
                  </a:cubicBezTo>
                  <a:close/>
                  <a:moveTo>
                    <a:pt x="9595" y="14531"/>
                  </a:moveTo>
                  <a:lnTo>
                    <a:pt x="9595" y="14531"/>
                  </a:lnTo>
                  <a:cubicBezTo>
                    <a:pt x="9641" y="14554"/>
                    <a:pt x="9595" y="14578"/>
                    <a:pt x="9618" y="14601"/>
                  </a:cubicBezTo>
                  <a:cubicBezTo>
                    <a:pt x="9572" y="14601"/>
                    <a:pt x="9595" y="14554"/>
                    <a:pt x="9595" y="14531"/>
                  </a:cubicBezTo>
                  <a:close/>
                  <a:moveTo>
                    <a:pt x="9734" y="14578"/>
                  </a:moveTo>
                  <a:lnTo>
                    <a:pt x="9734" y="14601"/>
                  </a:lnTo>
                  <a:lnTo>
                    <a:pt x="9711" y="14601"/>
                  </a:lnTo>
                  <a:cubicBezTo>
                    <a:pt x="9734" y="14601"/>
                    <a:pt x="9734" y="14578"/>
                    <a:pt x="9734" y="14578"/>
                  </a:cubicBezTo>
                  <a:close/>
                  <a:moveTo>
                    <a:pt x="3847" y="14508"/>
                  </a:moveTo>
                  <a:cubicBezTo>
                    <a:pt x="3847" y="14531"/>
                    <a:pt x="3824" y="14531"/>
                    <a:pt x="3824" y="14531"/>
                  </a:cubicBezTo>
                  <a:lnTo>
                    <a:pt x="3824" y="14554"/>
                  </a:lnTo>
                  <a:lnTo>
                    <a:pt x="3870" y="14554"/>
                  </a:lnTo>
                  <a:cubicBezTo>
                    <a:pt x="3870" y="14588"/>
                    <a:pt x="3870" y="14610"/>
                    <a:pt x="3852" y="14610"/>
                  </a:cubicBezTo>
                  <a:cubicBezTo>
                    <a:pt x="3846" y="14610"/>
                    <a:pt x="3837" y="14607"/>
                    <a:pt x="3824" y="14601"/>
                  </a:cubicBezTo>
                  <a:cubicBezTo>
                    <a:pt x="3824" y="14601"/>
                    <a:pt x="3824" y="14578"/>
                    <a:pt x="3824" y="14554"/>
                  </a:cubicBezTo>
                  <a:lnTo>
                    <a:pt x="3801" y="14554"/>
                  </a:lnTo>
                  <a:cubicBezTo>
                    <a:pt x="3801" y="14531"/>
                    <a:pt x="3801" y="14531"/>
                    <a:pt x="3824" y="14531"/>
                  </a:cubicBezTo>
                  <a:cubicBezTo>
                    <a:pt x="3824" y="14531"/>
                    <a:pt x="3824" y="14508"/>
                    <a:pt x="3847" y="14508"/>
                  </a:cubicBezTo>
                  <a:close/>
                  <a:moveTo>
                    <a:pt x="4218" y="14584"/>
                  </a:moveTo>
                  <a:cubicBezTo>
                    <a:pt x="4231" y="14591"/>
                    <a:pt x="4241" y="14601"/>
                    <a:pt x="4241" y="14601"/>
                  </a:cubicBezTo>
                  <a:cubicBezTo>
                    <a:pt x="4241" y="14624"/>
                    <a:pt x="4264" y="14624"/>
                    <a:pt x="4241" y="14624"/>
                  </a:cubicBezTo>
                  <a:cubicBezTo>
                    <a:pt x="4241" y="14624"/>
                    <a:pt x="4241" y="14624"/>
                    <a:pt x="4241" y="14601"/>
                  </a:cubicBezTo>
                  <a:cubicBezTo>
                    <a:pt x="4221" y="14601"/>
                    <a:pt x="4218" y="14601"/>
                    <a:pt x="4218" y="14584"/>
                  </a:cubicBezTo>
                  <a:close/>
                  <a:moveTo>
                    <a:pt x="9618" y="14601"/>
                  </a:moveTo>
                  <a:cubicBezTo>
                    <a:pt x="9618" y="14624"/>
                    <a:pt x="9641" y="14624"/>
                    <a:pt x="9641" y="14624"/>
                  </a:cubicBezTo>
                  <a:cubicBezTo>
                    <a:pt x="9618" y="14624"/>
                    <a:pt x="9618" y="14624"/>
                    <a:pt x="9618" y="14601"/>
                  </a:cubicBezTo>
                  <a:close/>
                  <a:moveTo>
                    <a:pt x="9687" y="14601"/>
                  </a:moveTo>
                  <a:cubicBezTo>
                    <a:pt x="9687" y="14601"/>
                    <a:pt x="9687" y="14624"/>
                    <a:pt x="9687" y="14624"/>
                  </a:cubicBezTo>
                  <a:cubicBezTo>
                    <a:pt x="9664" y="14624"/>
                    <a:pt x="9664" y="14601"/>
                    <a:pt x="9687" y="14601"/>
                  </a:cubicBezTo>
                  <a:close/>
                  <a:moveTo>
                    <a:pt x="4102" y="14624"/>
                  </a:moveTo>
                  <a:cubicBezTo>
                    <a:pt x="4102" y="14632"/>
                    <a:pt x="4100" y="14634"/>
                    <a:pt x="4096" y="14634"/>
                  </a:cubicBezTo>
                  <a:cubicBezTo>
                    <a:pt x="4089" y="14634"/>
                    <a:pt x="4079" y="14624"/>
                    <a:pt x="4079" y="14624"/>
                  </a:cubicBezTo>
                  <a:close/>
                  <a:moveTo>
                    <a:pt x="9850" y="14624"/>
                  </a:moveTo>
                  <a:cubicBezTo>
                    <a:pt x="9838" y="14635"/>
                    <a:pt x="9832" y="14641"/>
                    <a:pt x="9829" y="14641"/>
                  </a:cubicBezTo>
                  <a:cubicBezTo>
                    <a:pt x="9827" y="14641"/>
                    <a:pt x="9827" y="14635"/>
                    <a:pt x="9827" y="14624"/>
                  </a:cubicBezTo>
                  <a:close/>
                  <a:moveTo>
                    <a:pt x="4867" y="14578"/>
                  </a:moveTo>
                  <a:cubicBezTo>
                    <a:pt x="4890" y="14601"/>
                    <a:pt x="4867" y="14624"/>
                    <a:pt x="4867" y="14647"/>
                  </a:cubicBezTo>
                  <a:cubicBezTo>
                    <a:pt x="4844" y="14624"/>
                    <a:pt x="4867" y="14624"/>
                    <a:pt x="4867" y="14578"/>
                  </a:cubicBezTo>
                  <a:close/>
                  <a:moveTo>
                    <a:pt x="4389" y="14630"/>
                  </a:moveTo>
                  <a:cubicBezTo>
                    <a:pt x="4398" y="14630"/>
                    <a:pt x="4404" y="14635"/>
                    <a:pt x="4404" y="14647"/>
                  </a:cubicBezTo>
                  <a:cubicBezTo>
                    <a:pt x="4404" y="14670"/>
                    <a:pt x="4404" y="14670"/>
                    <a:pt x="4380" y="14670"/>
                  </a:cubicBezTo>
                  <a:cubicBezTo>
                    <a:pt x="4380" y="14670"/>
                    <a:pt x="4380" y="14647"/>
                    <a:pt x="4357" y="14647"/>
                  </a:cubicBezTo>
                  <a:cubicBezTo>
                    <a:pt x="4369" y="14635"/>
                    <a:pt x="4380" y="14630"/>
                    <a:pt x="4389" y="14630"/>
                  </a:cubicBezTo>
                  <a:close/>
                  <a:moveTo>
                    <a:pt x="8327" y="14614"/>
                  </a:moveTo>
                  <a:cubicBezTo>
                    <a:pt x="8343" y="14614"/>
                    <a:pt x="8343" y="14631"/>
                    <a:pt x="8343" y="14647"/>
                  </a:cubicBezTo>
                  <a:cubicBezTo>
                    <a:pt x="8320" y="14670"/>
                    <a:pt x="8320" y="14670"/>
                    <a:pt x="8297" y="14670"/>
                  </a:cubicBezTo>
                  <a:cubicBezTo>
                    <a:pt x="8289" y="14678"/>
                    <a:pt x="8284" y="14681"/>
                    <a:pt x="8281" y="14681"/>
                  </a:cubicBezTo>
                  <a:cubicBezTo>
                    <a:pt x="8274" y="14681"/>
                    <a:pt x="8274" y="14670"/>
                    <a:pt x="8274" y="14670"/>
                  </a:cubicBezTo>
                  <a:cubicBezTo>
                    <a:pt x="8251" y="14647"/>
                    <a:pt x="8227" y="14647"/>
                    <a:pt x="8251" y="14624"/>
                  </a:cubicBezTo>
                  <a:cubicBezTo>
                    <a:pt x="8274" y="14624"/>
                    <a:pt x="8251" y="14647"/>
                    <a:pt x="8274" y="14670"/>
                  </a:cubicBezTo>
                  <a:lnTo>
                    <a:pt x="8297" y="14670"/>
                  </a:lnTo>
                  <a:cubicBezTo>
                    <a:pt x="8297" y="14647"/>
                    <a:pt x="8297" y="14624"/>
                    <a:pt x="8297" y="14624"/>
                  </a:cubicBezTo>
                  <a:cubicBezTo>
                    <a:pt x="8311" y="14617"/>
                    <a:pt x="8320" y="14614"/>
                    <a:pt x="8327" y="14614"/>
                  </a:cubicBezTo>
                  <a:close/>
                  <a:moveTo>
                    <a:pt x="4543" y="14531"/>
                  </a:moveTo>
                  <a:cubicBezTo>
                    <a:pt x="4566" y="14531"/>
                    <a:pt x="4566" y="14554"/>
                    <a:pt x="4566" y="14554"/>
                  </a:cubicBezTo>
                  <a:cubicBezTo>
                    <a:pt x="4566" y="14554"/>
                    <a:pt x="4589" y="14554"/>
                    <a:pt x="4589" y="14578"/>
                  </a:cubicBezTo>
                  <a:lnTo>
                    <a:pt x="4566" y="14578"/>
                  </a:lnTo>
                  <a:cubicBezTo>
                    <a:pt x="4566" y="14624"/>
                    <a:pt x="4519" y="14624"/>
                    <a:pt x="4543" y="14670"/>
                  </a:cubicBezTo>
                  <a:lnTo>
                    <a:pt x="4589" y="14670"/>
                  </a:lnTo>
                  <a:cubicBezTo>
                    <a:pt x="4577" y="14682"/>
                    <a:pt x="4566" y="14688"/>
                    <a:pt x="4557" y="14688"/>
                  </a:cubicBezTo>
                  <a:cubicBezTo>
                    <a:pt x="4548" y="14688"/>
                    <a:pt x="4543" y="14682"/>
                    <a:pt x="4543" y="14670"/>
                  </a:cubicBezTo>
                  <a:lnTo>
                    <a:pt x="4496" y="14670"/>
                  </a:lnTo>
                  <a:cubicBezTo>
                    <a:pt x="4496" y="14670"/>
                    <a:pt x="4473" y="14647"/>
                    <a:pt x="4473" y="14624"/>
                  </a:cubicBezTo>
                  <a:cubicBezTo>
                    <a:pt x="4496" y="14624"/>
                    <a:pt x="4519" y="14578"/>
                    <a:pt x="4566" y="14578"/>
                  </a:cubicBezTo>
                  <a:lnTo>
                    <a:pt x="4566" y="14554"/>
                  </a:lnTo>
                  <a:cubicBezTo>
                    <a:pt x="4566" y="14554"/>
                    <a:pt x="4543" y="14554"/>
                    <a:pt x="4543" y="14531"/>
                  </a:cubicBezTo>
                  <a:close/>
                  <a:moveTo>
                    <a:pt x="5145" y="14647"/>
                  </a:moveTo>
                  <a:cubicBezTo>
                    <a:pt x="5122" y="14670"/>
                    <a:pt x="5099" y="14693"/>
                    <a:pt x="5076" y="14693"/>
                  </a:cubicBezTo>
                  <a:cubicBezTo>
                    <a:pt x="5076" y="14647"/>
                    <a:pt x="5076" y="14647"/>
                    <a:pt x="5145" y="14647"/>
                  </a:cubicBezTo>
                  <a:close/>
                  <a:moveTo>
                    <a:pt x="7833" y="14670"/>
                  </a:moveTo>
                  <a:lnTo>
                    <a:pt x="7810" y="14693"/>
                  </a:lnTo>
                  <a:lnTo>
                    <a:pt x="7810" y="14670"/>
                  </a:lnTo>
                  <a:close/>
                  <a:moveTo>
                    <a:pt x="8112" y="14670"/>
                  </a:moveTo>
                  <a:lnTo>
                    <a:pt x="8112" y="14693"/>
                  </a:lnTo>
                  <a:cubicBezTo>
                    <a:pt x="8088" y="14670"/>
                    <a:pt x="8088" y="14670"/>
                    <a:pt x="8088" y="14670"/>
                  </a:cubicBezTo>
                  <a:close/>
                  <a:moveTo>
                    <a:pt x="3639" y="14624"/>
                  </a:moveTo>
                  <a:lnTo>
                    <a:pt x="3639" y="14624"/>
                  </a:lnTo>
                  <a:cubicBezTo>
                    <a:pt x="3685" y="14670"/>
                    <a:pt x="3662" y="14693"/>
                    <a:pt x="3662" y="14717"/>
                  </a:cubicBezTo>
                  <a:cubicBezTo>
                    <a:pt x="3639" y="14693"/>
                    <a:pt x="3639" y="14670"/>
                    <a:pt x="3639" y="14624"/>
                  </a:cubicBezTo>
                  <a:close/>
                  <a:moveTo>
                    <a:pt x="3731" y="14624"/>
                  </a:moveTo>
                  <a:cubicBezTo>
                    <a:pt x="3755" y="14670"/>
                    <a:pt x="3755" y="14693"/>
                    <a:pt x="3778" y="14717"/>
                  </a:cubicBezTo>
                  <a:lnTo>
                    <a:pt x="3731" y="14717"/>
                  </a:lnTo>
                  <a:cubicBezTo>
                    <a:pt x="3708" y="14693"/>
                    <a:pt x="3708" y="14670"/>
                    <a:pt x="3731" y="14624"/>
                  </a:cubicBezTo>
                  <a:close/>
                  <a:moveTo>
                    <a:pt x="4380" y="14693"/>
                  </a:moveTo>
                  <a:lnTo>
                    <a:pt x="4380" y="14717"/>
                  </a:lnTo>
                  <a:cubicBezTo>
                    <a:pt x="4380" y="14717"/>
                    <a:pt x="4357" y="14717"/>
                    <a:pt x="4357" y="14693"/>
                  </a:cubicBezTo>
                  <a:close/>
                  <a:moveTo>
                    <a:pt x="9062" y="14693"/>
                  </a:moveTo>
                  <a:lnTo>
                    <a:pt x="9062" y="14717"/>
                  </a:lnTo>
                  <a:cubicBezTo>
                    <a:pt x="9062" y="14717"/>
                    <a:pt x="9039" y="14717"/>
                    <a:pt x="9039" y="14693"/>
                  </a:cubicBezTo>
                  <a:close/>
                  <a:moveTo>
                    <a:pt x="4288" y="14670"/>
                  </a:moveTo>
                  <a:cubicBezTo>
                    <a:pt x="4311" y="14693"/>
                    <a:pt x="4311" y="14693"/>
                    <a:pt x="4288" y="14717"/>
                  </a:cubicBezTo>
                  <a:cubicBezTo>
                    <a:pt x="4280" y="14732"/>
                    <a:pt x="4270" y="14737"/>
                    <a:pt x="4258" y="14737"/>
                  </a:cubicBezTo>
                  <a:cubicBezTo>
                    <a:pt x="4234" y="14737"/>
                    <a:pt x="4203" y="14717"/>
                    <a:pt x="4172" y="14717"/>
                  </a:cubicBezTo>
                  <a:cubicBezTo>
                    <a:pt x="4172" y="14717"/>
                    <a:pt x="4149" y="14717"/>
                    <a:pt x="4125" y="14693"/>
                  </a:cubicBezTo>
                  <a:cubicBezTo>
                    <a:pt x="4149" y="14693"/>
                    <a:pt x="4172" y="14670"/>
                    <a:pt x="4195" y="14670"/>
                  </a:cubicBezTo>
                  <a:cubicBezTo>
                    <a:pt x="4218" y="14670"/>
                    <a:pt x="4241" y="14693"/>
                    <a:pt x="4288" y="14717"/>
                  </a:cubicBezTo>
                  <a:lnTo>
                    <a:pt x="4288" y="14670"/>
                  </a:lnTo>
                  <a:close/>
                  <a:moveTo>
                    <a:pt x="8946" y="14717"/>
                  </a:moveTo>
                  <a:lnTo>
                    <a:pt x="8969" y="14740"/>
                  </a:lnTo>
                  <a:lnTo>
                    <a:pt x="8946" y="14740"/>
                  </a:lnTo>
                  <a:cubicBezTo>
                    <a:pt x="8946" y="14717"/>
                    <a:pt x="8946" y="14717"/>
                    <a:pt x="8946" y="14717"/>
                  </a:cubicBezTo>
                  <a:close/>
                  <a:moveTo>
                    <a:pt x="9618" y="14693"/>
                  </a:moveTo>
                  <a:lnTo>
                    <a:pt x="9618" y="14693"/>
                  </a:lnTo>
                  <a:cubicBezTo>
                    <a:pt x="9641" y="14717"/>
                    <a:pt x="9641" y="14717"/>
                    <a:pt x="9641" y="14740"/>
                  </a:cubicBezTo>
                  <a:cubicBezTo>
                    <a:pt x="9618" y="14717"/>
                    <a:pt x="9618" y="14717"/>
                    <a:pt x="9618" y="14693"/>
                  </a:cubicBezTo>
                  <a:close/>
                  <a:moveTo>
                    <a:pt x="3917" y="14601"/>
                  </a:moveTo>
                  <a:lnTo>
                    <a:pt x="3917" y="14601"/>
                  </a:lnTo>
                  <a:cubicBezTo>
                    <a:pt x="3963" y="14624"/>
                    <a:pt x="3963" y="14647"/>
                    <a:pt x="3986" y="14693"/>
                  </a:cubicBezTo>
                  <a:cubicBezTo>
                    <a:pt x="4003" y="14677"/>
                    <a:pt x="4008" y="14661"/>
                    <a:pt x="4017" y="14661"/>
                  </a:cubicBezTo>
                  <a:cubicBezTo>
                    <a:pt x="4021" y="14661"/>
                    <a:pt x="4026" y="14663"/>
                    <a:pt x="4033" y="14670"/>
                  </a:cubicBezTo>
                  <a:cubicBezTo>
                    <a:pt x="4079" y="14693"/>
                    <a:pt x="4010" y="14740"/>
                    <a:pt x="4056" y="14763"/>
                  </a:cubicBezTo>
                  <a:cubicBezTo>
                    <a:pt x="4019" y="14763"/>
                    <a:pt x="3997" y="14733"/>
                    <a:pt x="3965" y="14733"/>
                  </a:cubicBezTo>
                  <a:cubicBezTo>
                    <a:pt x="3958" y="14733"/>
                    <a:pt x="3949" y="14735"/>
                    <a:pt x="3940" y="14740"/>
                  </a:cubicBezTo>
                  <a:cubicBezTo>
                    <a:pt x="3917" y="14717"/>
                    <a:pt x="3917" y="14693"/>
                    <a:pt x="3894" y="14670"/>
                  </a:cubicBezTo>
                  <a:cubicBezTo>
                    <a:pt x="3894" y="14647"/>
                    <a:pt x="3940" y="14647"/>
                    <a:pt x="3917" y="14601"/>
                  </a:cubicBezTo>
                  <a:close/>
                  <a:moveTo>
                    <a:pt x="4427" y="14693"/>
                  </a:moveTo>
                  <a:cubicBezTo>
                    <a:pt x="4450" y="14693"/>
                    <a:pt x="4450" y="14717"/>
                    <a:pt x="4473" y="14717"/>
                  </a:cubicBezTo>
                  <a:cubicBezTo>
                    <a:pt x="4450" y="14740"/>
                    <a:pt x="4450" y="14763"/>
                    <a:pt x="4450" y="14763"/>
                  </a:cubicBezTo>
                  <a:lnTo>
                    <a:pt x="4404" y="14763"/>
                  </a:lnTo>
                  <a:cubicBezTo>
                    <a:pt x="4404" y="14740"/>
                    <a:pt x="4427" y="14717"/>
                    <a:pt x="4427" y="14693"/>
                  </a:cubicBezTo>
                  <a:close/>
                  <a:moveTo>
                    <a:pt x="8297" y="14740"/>
                  </a:moveTo>
                  <a:lnTo>
                    <a:pt x="8320" y="14763"/>
                  </a:lnTo>
                  <a:lnTo>
                    <a:pt x="8297" y="14763"/>
                  </a:lnTo>
                  <a:cubicBezTo>
                    <a:pt x="8297" y="14740"/>
                    <a:pt x="8297" y="14740"/>
                    <a:pt x="8297" y="14740"/>
                  </a:cubicBezTo>
                  <a:close/>
                  <a:moveTo>
                    <a:pt x="9386" y="14740"/>
                  </a:moveTo>
                  <a:cubicBezTo>
                    <a:pt x="9386" y="14740"/>
                    <a:pt x="9409" y="14740"/>
                    <a:pt x="9409" y="14763"/>
                  </a:cubicBezTo>
                  <a:lnTo>
                    <a:pt x="9386" y="14763"/>
                  </a:lnTo>
                  <a:lnTo>
                    <a:pt x="9386" y="14740"/>
                  </a:lnTo>
                  <a:close/>
                  <a:moveTo>
                    <a:pt x="4334" y="14763"/>
                  </a:moveTo>
                  <a:lnTo>
                    <a:pt x="4334" y="14786"/>
                  </a:lnTo>
                  <a:lnTo>
                    <a:pt x="4311" y="14786"/>
                  </a:lnTo>
                  <a:cubicBezTo>
                    <a:pt x="4311" y="14786"/>
                    <a:pt x="4311" y="14763"/>
                    <a:pt x="4334" y="14763"/>
                  </a:cubicBezTo>
                  <a:close/>
                  <a:moveTo>
                    <a:pt x="5331" y="14763"/>
                  </a:moveTo>
                  <a:cubicBezTo>
                    <a:pt x="5331" y="14763"/>
                    <a:pt x="5331" y="14786"/>
                    <a:pt x="5354" y="14786"/>
                  </a:cubicBezTo>
                  <a:lnTo>
                    <a:pt x="5331" y="14786"/>
                  </a:lnTo>
                  <a:cubicBezTo>
                    <a:pt x="5331" y="14786"/>
                    <a:pt x="5331" y="14763"/>
                    <a:pt x="5331" y="14763"/>
                  </a:cubicBezTo>
                  <a:close/>
                  <a:moveTo>
                    <a:pt x="9085" y="14763"/>
                  </a:moveTo>
                  <a:cubicBezTo>
                    <a:pt x="9085" y="14786"/>
                    <a:pt x="9085" y="14786"/>
                    <a:pt x="9062" y="14786"/>
                  </a:cubicBezTo>
                  <a:cubicBezTo>
                    <a:pt x="9062" y="14786"/>
                    <a:pt x="9085" y="14763"/>
                    <a:pt x="9085" y="14763"/>
                  </a:cubicBezTo>
                  <a:close/>
                  <a:moveTo>
                    <a:pt x="9757" y="14670"/>
                  </a:moveTo>
                  <a:cubicBezTo>
                    <a:pt x="9780" y="14670"/>
                    <a:pt x="9711" y="14693"/>
                    <a:pt x="9757" y="14717"/>
                  </a:cubicBezTo>
                  <a:cubicBezTo>
                    <a:pt x="9780" y="14740"/>
                    <a:pt x="9780" y="14763"/>
                    <a:pt x="9757" y="14786"/>
                  </a:cubicBezTo>
                  <a:cubicBezTo>
                    <a:pt x="9749" y="14794"/>
                    <a:pt x="9742" y="14796"/>
                    <a:pt x="9734" y="14796"/>
                  </a:cubicBezTo>
                  <a:cubicBezTo>
                    <a:pt x="9718" y="14796"/>
                    <a:pt x="9703" y="14786"/>
                    <a:pt x="9687" y="14786"/>
                  </a:cubicBezTo>
                  <a:cubicBezTo>
                    <a:pt x="9711" y="14763"/>
                    <a:pt x="9734" y="14717"/>
                    <a:pt x="9687" y="14670"/>
                  </a:cubicBezTo>
                  <a:close/>
                  <a:moveTo>
                    <a:pt x="9548" y="14763"/>
                  </a:moveTo>
                  <a:cubicBezTo>
                    <a:pt x="9566" y="14781"/>
                    <a:pt x="9543" y="14799"/>
                    <a:pt x="9542" y="14806"/>
                  </a:cubicBezTo>
                  <a:lnTo>
                    <a:pt x="9542" y="14806"/>
                  </a:lnTo>
                  <a:cubicBezTo>
                    <a:pt x="9502" y="14786"/>
                    <a:pt x="9504" y="14785"/>
                    <a:pt x="9548" y="14763"/>
                  </a:cubicBezTo>
                  <a:close/>
                  <a:moveTo>
                    <a:pt x="4646" y="14777"/>
                  </a:moveTo>
                  <a:cubicBezTo>
                    <a:pt x="4656" y="14777"/>
                    <a:pt x="4668" y="14779"/>
                    <a:pt x="4682" y="14786"/>
                  </a:cubicBezTo>
                  <a:cubicBezTo>
                    <a:pt x="4658" y="14809"/>
                    <a:pt x="4635" y="14809"/>
                    <a:pt x="4589" y="14809"/>
                  </a:cubicBezTo>
                  <a:cubicBezTo>
                    <a:pt x="4605" y="14793"/>
                    <a:pt x="4622" y="14777"/>
                    <a:pt x="4646" y="14777"/>
                  </a:cubicBezTo>
                  <a:close/>
                  <a:moveTo>
                    <a:pt x="5470" y="14786"/>
                  </a:moveTo>
                  <a:lnTo>
                    <a:pt x="5470" y="14809"/>
                  </a:lnTo>
                  <a:lnTo>
                    <a:pt x="5446" y="14809"/>
                  </a:lnTo>
                  <a:cubicBezTo>
                    <a:pt x="5446" y="14809"/>
                    <a:pt x="5470" y="14786"/>
                    <a:pt x="5470" y="14786"/>
                  </a:cubicBezTo>
                  <a:close/>
                  <a:moveTo>
                    <a:pt x="7810" y="14763"/>
                  </a:moveTo>
                  <a:cubicBezTo>
                    <a:pt x="7833" y="14786"/>
                    <a:pt x="7810" y="14786"/>
                    <a:pt x="7810" y="14786"/>
                  </a:cubicBezTo>
                  <a:cubicBezTo>
                    <a:pt x="7810" y="14809"/>
                    <a:pt x="7810" y="14809"/>
                    <a:pt x="7787" y="14809"/>
                  </a:cubicBezTo>
                  <a:cubicBezTo>
                    <a:pt x="7787" y="14786"/>
                    <a:pt x="7787" y="14786"/>
                    <a:pt x="7810" y="14786"/>
                  </a:cubicBezTo>
                  <a:cubicBezTo>
                    <a:pt x="7810" y="14786"/>
                    <a:pt x="7810" y="14763"/>
                    <a:pt x="7810" y="14763"/>
                  </a:cubicBezTo>
                  <a:close/>
                  <a:moveTo>
                    <a:pt x="7903" y="14786"/>
                  </a:moveTo>
                  <a:lnTo>
                    <a:pt x="7903" y="14809"/>
                  </a:lnTo>
                  <a:lnTo>
                    <a:pt x="7880" y="14809"/>
                  </a:lnTo>
                  <a:cubicBezTo>
                    <a:pt x="7880" y="14809"/>
                    <a:pt x="7880" y="14786"/>
                    <a:pt x="7903" y="14786"/>
                  </a:cubicBezTo>
                  <a:close/>
                  <a:moveTo>
                    <a:pt x="8135" y="14740"/>
                  </a:moveTo>
                  <a:cubicBezTo>
                    <a:pt x="8135" y="14763"/>
                    <a:pt x="8135" y="14786"/>
                    <a:pt x="8135" y="14809"/>
                  </a:cubicBezTo>
                  <a:cubicBezTo>
                    <a:pt x="8112" y="14786"/>
                    <a:pt x="8112" y="14763"/>
                    <a:pt x="8135" y="14740"/>
                  </a:cubicBezTo>
                  <a:close/>
                  <a:moveTo>
                    <a:pt x="8390" y="14786"/>
                  </a:moveTo>
                  <a:cubicBezTo>
                    <a:pt x="8390" y="14786"/>
                    <a:pt x="8390" y="14809"/>
                    <a:pt x="8390" y="14809"/>
                  </a:cubicBezTo>
                  <a:lnTo>
                    <a:pt x="8366" y="14809"/>
                  </a:lnTo>
                  <a:cubicBezTo>
                    <a:pt x="8366" y="14809"/>
                    <a:pt x="8390" y="14786"/>
                    <a:pt x="8390" y="14786"/>
                  </a:cubicBezTo>
                  <a:close/>
                  <a:moveTo>
                    <a:pt x="9062" y="14786"/>
                  </a:moveTo>
                  <a:cubicBezTo>
                    <a:pt x="9062" y="14809"/>
                    <a:pt x="9038" y="14809"/>
                    <a:pt x="9015" y="14809"/>
                  </a:cubicBezTo>
                  <a:cubicBezTo>
                    <a:pt x="9027" y="14798"/>
                    <a:pt x="9039" y="14798"/>
                    <a:pt x="9047" y="14798"/>
                  </a:cubicBezTo>
                  <a:cubicBezTo>
                    <a:pt x="9056" y="14798"/>
                    <a:pt x="9062" y="14798"/>
                    <a:pt x="9062" y="14786"/>
                  </a:cubicBezTo>
                  <a:close/>
                  <a:moveTo>
                    <a:pt x="9687" y="14786"/>
                  </a:moveTo>
                  <a:cubicBezTo>
                    <a:pt x="9687" y="14809"/>
                    <a:pt x="9687" y="14809"/>
                    <a:pt x="9664" y="14809"/>
                  </a:cubicBezTo>
                  <a:cubicBezTo>
                    <a:pt x="9664" y="14786"/>
                    <a:pt x="9687" y="14786"/>
                    <a:pt x="9687" y="14786"/>
                  </a:cubicBezTo>
                  <a:close/>
                  <a:moveTo>
                    <a:pt x="3326" y="14792"/>
                  </a:moveTo>
                  <a:cubicBezTo>
                    <a:pt x="3332" y="14792"/>
                    <a:pt x="3337" y="14798"/>
                    <a:pt x="3337" y="14809"/>
                  </a:cubicBezTo>
                  <a:cubicBezTo>
                    <a:pt x="3337" y="14817"/>
                    <a:pt x="3335" y="14820"/>
                    <a:pt x="3331" y="14820"/>
                  </a:cubicBezTo>
                  <a:cubicBezTo>
                    <a:pt x="3325" y="14820"/>
                    <a:pt x="3314" y="14809"/>
                    <a:pt x="3314" y="14809"/>
                  </a:cubicBezTo>
                  <a:cubicBezTo>
                    <a:pt x="3314" y="14798"/>
                    <a:pt x="3320" y="14792"/>
                    <a:pt x="3326" y="14792"/>
                  </a:cubicBezTo>
                  <a:close/>
                  <a:moveTo>
                    <a:pt x="9270" y="14809"/>
                  </a:moveTo>
                  <a:cubicBezTo>
                    <a:pt x="9293" y="14809"/>
                    <a:pt x="9293" y="14832"/>
                    <a:pt x="9293" y="14832"/>
                  </a:cubicBezTo>
                  <a:cubicBezTo>
                    <a:pt x="9293" y="14832"/>
                    <a:pt x="9270" y="14832"/>
                    <a:pt x="9270" y="14809"/>
                  </a:cubicBezTo>
                  <a:close/>
                  <a:moveTo>
                    <a:pt x="7718" y="14809"/>
                  </a:moveTo>
                  <a:cubicBezTo>
                    <a:pt x="7706" y="14832"/>
                    <a:pt x="7694" y="14844"/>
                    <a:pt x="7686" y="14844"/>
                  </a:cubicBezTo>
                  <a:cubicBezTo>
                    <a:pt x="7677" y="14844"/>
                    <a:pt x="7671" y="14832"/>
                    <a:pt x="7671" y="14809"/>
                  </a:cubicBezTo>
                  <a:close/>
                  <a:moveTo>
                    <a:pt x="4392" y="14815"/>
                  </a:moveTo>
                  <a:cubicBezTo>
                    <a:pt x="4398" y="14815"/>
                    <a:pt x="4404" y="14821"/>
                    <a:pt x="4404" y="14832"/>
                  </a:cubicBezTo>
                  <a:cubicBezTo>
                    <a:pt x="4404" y="14844"/>
                    <a:pt x="4398" y="14850"/>
                    <a:pt x="4392" y="14850"/>
                  </a:cubicBezTo>
                  <a:cubicBezTo>
                    <a:pt x="4386" y="14850"/>
                    <a:pt x="4380" y="14844"/>
                    <a:pt x="4380" y="14832"/>
                  </a:cubicBezTo>
                  <a:cubicBezTo>
                    <a:pt x="4380" y="14821"/>
                    <a:pt x="4386" y="14815"/>
                    <a:pt x="4392" y="14815"/>
                  </a:cubicBezTo>
                  <a:close/>
                  <a:moveTo>
                    <a:pt x="3894" y="14832"/>
                  </a:moveTo>
                  <a:cubicBezTo>
                    <a:pt x="3917" y="14832"/>
                    <a:pt x="3917" y="14832"/>
                    <a:pt x="3917" y="14856"/>
                  </a:cubicBezTo>
                  <a:lnTo>
                    <a:pt x="3963" y="14856"/>
                  </a:lnTo>
                  <a:cubicBezTo>
                    <a:pt x="3952" y="14867"/>
                    <a:pt x="3946" y="14873"/>
                    <a:pt x="3940" y="14873"/>
                  </a:cubicBezTo>
                  <a:cubicBezTo>
                    <a:pt x="3934" y="14873"/>
                    <a:pt x="3928" y="14867"/>
                    <a:pt x="3917" y="14856"/>
                  </a:cubicBezTo>
                  <a:cubicBezTo>
                    <a:pt x="3917" y="14832"/>
                    <a:pt x="3894" y="14832"/>
                    <a:pt x="3894" y="14832"/>
                  </a:cubicBezTo>
                  <a:close/>
                  <a:moveTo>
                    <a:pt x="9039" y="14856"/>
                  </a:moveTo>
                  <a:cubicBezTo>
                    <a:pt x="9039" y="14867"/>
                    <a:pt x="9033" y="14873"/>
                    <a:pt x="9027" y="14873"/>
                  </a:cubicBezTo>
                  <a:cubicBezTo>
                    <a:pt x="9021" y="14873"/>
                    <a:pt x="9015" y="14867"/>
                    <a:pt x="9015" y="14856"/>
                  </a:cubicBezTo>
                  <a:close/>
                  <a:moveTo>
                    <a:pt x="4937" y="14740"/>
                  </a:moveTo>
                  <a:cubicBezTo>
                    <a:pt x="4960" y="14740"/>
                    <a:pt x="4960" y="14763"/>
                    <a:pt x="4960" y="14763"/>
                  </a:cubicBezTo>
                  <a:cubicBezTo>
                    <a:pt x="5006" y="14786"/>
                    <a:pt x="4960" y="14832"/>
                    <a:pt x="4983" y="14856"/>
                  </a:cubicBezTo>
                  <a:cubicBezTo>
                    <a:pt x="4960" y="14856"/>
                    <a:pt x="4960" y="14856"/>
                    <a:pt x="4937" y="14879"/>
                  </a:cubicBezTo>
                  <a:cubicBezTo>
                    <a:pt x="4960" y="14832"/>
                    <a:pt x="4937" y="14809"/>
                    <a:pt x="4960" y="14763"/>
                  </a:cubicBezTo>
                  <a:cubicBezTo>
                    <a:pt x="4960" y="14763"/>
                    <a:pt x="4937" y="14763"/>
                    <a:pt x="4937" y="14740"/>
                  </a:cubicBezTo>
                  <a:close/>
                  <a:moveTo>
                    <a:pt x="9293" y="14832"/>
                  </a:moveTo>
                  <a:lnTo>
                    <a:pt x="9293" y="14832"/>
                  </a:lnTo>
                  <a:cubicBezTo>
                    <a:pt x="9340" y="14856"/>
                    <a:pt x="9317" y="14856"/>
                    <a:pt x="9317" y="14879"/>
                  </a:cubicBezTo>
                  <a:cubicBezTo>
                    <a:pt x="9293" y="14879"/>
                    <a:pt x="9317" y="14856"/>
                    <a:pt x="9293" y="14832"/>
                  </a:cubicBezTo>
                  <a:close/>
                  <a:moveTo>
                    <a:pt x="8158" y="14879"/>
                  </a:moveTo>
                  <a:cubicBezTo>
                    <a:pt x="8158" y="14890"/>
                    <a:pt x="8158" y="14896"/>
                    <a:pt x="8155" y="14896"/>
                  </a:cubicBezTo>
                  <a:cubicBezTo>
                    <a:pt x="8152" y="14896"/>
                    <a:pt x="8146" y="14890"/>
                    <a:pt x="8135" y="14879"/>
                  </a:cubicBezTo>
                  <a:close/>
                  <a:moveTo>
                    <a:pt x="9595" y="14856"/>
                  </a:moveTo>
                  <a:cubicBezTo>
                    <a:pt x="9618" y="14856"/>
                    <a:pt x="9618" y="14879"/>
                    <a:pt x="9618" y="14879"/>
                  </a:cubicBezTo>
                  <a:cubicBezTo>
                    <a:pt x="9606" y="14890"/>
                    <a:pt x="9601" y="14896"/>
                    <a:pt x="9592" y="14896"/>
                  </a:cubicBezTo>
                  <a:cubicBezTo>
                    <a:pt x="9583" y="14896"/>
                    <a:pt x="9572" y="14890"/>
                    <a:pt x="9548" y="14879"/>
                  </a:cubicBezTo>
                  <a:cubicBezTo>
                    <a:pt x="9572" y="14879"/>
                    <a:pt x="9595" y="14856"/>
                    <a:pt x="9595" y="14856"/>
                  </a:cubicBezTo>
                  <a:close/>
                  <a:moveTo>
                    <a:pt x="2943" y="14879"/>
                  </a:moveTo>
                  <a:cubicBezTo>
                    <a:pt x="2943" y="14879"/>
                    <a:pt x="2920" y="14902"/>
                    <a:pt x="2920" y="14902"/>
                  </a:cubicBezTo>
                  <a:cubicBezTo>
                    <a:pt x="2920" y="14902"/>
                    <a:pt x="2920" y="14879"/>
                    <a:pt x="2920" y="14879"/>
                  </a:cubicBezTo>
                  <a:close/>
                  <a:moveTo>
                    <a:pt x="4496" y="14832"/>
                  </a:moveTo>
                  <a:cubicBezTo>
                    <a:pt x="4519" y="14832"/>
                    <a:pt x="4543" y="14832"/>
                    <a:pt x="4566" y="14856"/>
                  </a:cubicBezTo>
                  <a:cubicBezTo>
                    <a:pt x="4566" y="14879"/>
                    <a:pt x="4543" y="14879"/>
                    <a:pt x="4519" y="14902"/>
                  </a:cubicBezTo>
                  <a:cubicBezTo>
                    <a:pt x="4473" y="14879"/>
                    <a:pt x="4496" y="14856"/>
                    <a:pt x="4496" y="14832"/>
                  </a:cubicBezTo>
                  <a:close/>
                  <a:moveTo>
                    <a:pt x="5191" y="14786"/>
                  </a:moveTo>
                  <a:cubicBezTo>
                    <a:pt x="5215" y="14809"/>
                    <a:pt x="5238" y="14832"/>
                    <a:pt x="5238" y="14902"/>
                  </a:cubicBezTo>
                  <a:cubicBezTo>
                    <a:pt x="5191" y="14879"/>
                    <a:pt x="5191" y="14832"/>
                    <a:pt x="5191" y="14786"/>
                  </a:cubicBezTo>
                  <a:close/>
                  <a:moveTo>
                    <a:pt x="4821" y="14879"/>
                  </a:moveTo>
                  <a:cubicBezTo>
                    <a:pt x="4821" y="14890"/>
                    <a:pt x="4815" y="14890"/>
                    <a:pt x="4806" y="14890"/>
                  </a:cubicBezTo>
                  <a:cubicBezTo>
                    <a:pt x="4798" y="14890"/>
                    <a:pt x="4786" y="14890"/>
                    <a:pt x="4774" y="14902"/>
                  </a:cubicBezTo>
                  <a:cubicBezTo>
                    <a:pt x="4774" y="14914"/>
                    <a:pt x="4769" y="14919"/>
                    <a:pt x="4760" y="14919"/>
                  </a:cubicBezTo>
                  <a:cubicBezTo>
                    <a:pt x="4751" y="14919"/>
                    <a:pt x="4740" y="14914"/>
                    <a:pt x="4728" y="14902"/>
                  </a:cubicBezTo>
                  <a:cubicBezTo>
                    <a:pt x="4736" y="14894"/>
                    <a:pt x="4743" y="14892"/>
                    <a:pt x="4750" y="14892"/>
                  </a:cubicBezTo>
                  <a:cubicBezTo>
                    <a:pt x="4764" y="14892"/>
                    <a:pt x="4774" y="14902"/>
                    <a:pt x="4774" y="14902"/>
                  </a:cubicBezTo>
                  <a:cubicBezTo>
                    <a:pt x="4774" y="14879"/>
                    <a:pt x="4798" y="14879"/>
                    <a:pt x="4821" y="14879"/>
                  </a:cubicBezTo>
                  <a:close/>
                  <a:moveTo>
                    <a:pt x="3488" y="14873"/>
                  </a:moveTo>
                  <a:cubicBezTo>
                    <a:pt x="3500" y="14873"/>
                    <a:pt x="3511" y="14879"/>
                    <a:pt x="3523" y="14879"/>
                  </a:cubicBezTo>
                  <a:cubicBezTo>
                    <a:pt x="3523" y="14879"/>
                    <a:pt x="3523" y="14902"/>
                    <a:pt x="3523" y="14902"/>
                  </a:cubicBezTo>
                  <a:cubicBezTo>
                    <a:pt x="3518" y="14907"/>
                    <a:pt x="3513" y="14909"/>
                    <a:pt x="3508" y="14909"/>
                  </a:cubicBezTo>
                  <a:cubicBezTo>
                    <a:pt x="3495" y="14909"/>
                    <a:pt x="3481" y="14895"/>
                    <a:pt x="3468" y="14895"/>
                  </a:cubicBezTo>
                  <a:cubicBezTo>
                    <a:pt x="3463" y="14895"/>
                    <a:pt x="3458" y="14897"/>
                    <a:pt x="3453" y="14902"/>
                  </a:cubicBezTo>
                  <a:cubicBezTo>
                    <a:pt x="3453" y="14925"/>
                    <a:pt x="3430" y="14925"/>
                    <a:pt x="3407" y="14925"/>
                  </a:cubicBezTo>
                  <a:cubicBezTo>
                    <a:pt x="3419" y="14902"/>
                    <a:pt x="3430" y="14896"/>
                    <a:pt x="3439" y="14896"/>
                  </a:cubicBezTo>
                  <a:cubicBezTo>
                    <a:pt x="3448" y="14896"/>
                    <a:pt x="3453" y="14902"/>
                    <a:pt x="3453" y="14902"/>
                  </a:cubicBezTo>
                  <a:cubicBezTo>
                    <a:pt x="3465" y="14879"/>
                    <a:pt x="3477" y="14873"/>
                    <a:pt x="3488" y="14873"/>
                  </a:cubicBezTo>
                  <a:close/>
                  <a:moveTo>
                    <a:pt x="7509" y="14902"/>
                  </a:moveTo>
                  <a:lnTo>
                    <a:pt x="7509" y="14925"/>
                  </a:lnTo>
                  <a:cubicBezTo>
                    <a:pt x="7509" y="14925"/>
                    <a:pt x="7486" y="14902"/>
                    <a:pt x="7486" y="14902"/>
                  </a:cubicBezTo>
                  <a:close/>
                  <a:moveTo>
                    <a:pt x="4566" y="14925"/>
                  </a:moveTo>
                  <a:cubicBezTo>
                    <a:pt x="4566" y="14948"/>
                    <a:pt x="4543" y="14948"/>
                    <a:pt x="4543" y="14948"/>
                  </a:cubicBezTo>
                  <a:cubicBezTo>
                    <a:pt x="4543" y="14948"/>
                    <a:pt x="4519" y="14948"/>
                    <a:pt x="4519" y="14925"/>
                  </a:cubicBezTo>
                  <a:close/>
                  <a:moveTo>
                    <a:pt x="3731" y="14948"/>
                  </a:moveTo>
                  <a:cubicBezTo>
                    <a:pt x="3731" y="14948"/>
                    <a:pt x="3731" y="14948"/>
                    <a:pt x="3731" y="14972"/>
                  </a:cubicBezTo>
                  <a:cubicBezTo>
                    <a:pt x="3708" y="14972"/>
                    <a:pt x="3708" y="14948"/>
                    <a:pt x="3731" y="14948"/>
                  </a:cubicBezTo>
                  <a:close/>
                  <a:moveTo>
                    <a:pt x="4844" y="14948"/>
                  </a:moveTo>
                  <a:cubicBezTo>
                    <a:pt x="4867" y="14948"/>
                    <a:pt x="4867" y="14948"/>
                    <a:pt x="4867" y="14972"/>
                  </a:cubicBezTo>
                  <a:cubicBezTo>
                    <a:pt x="4867" y="14972"/>
                    <a:pt x="4867" y="14948"/>
                    <a:pt x="4844" y="14948"/>
                  </a:cubicBezTo>
                  <a:close/>
                  <a:moveTo>
                    <a:pt x="4960" y="14948"/>
                  </a:moveTo>
                  <a:cubicBezTo>
                    <a:pt x="4983" y="14948"/>
                    <a:pt x="4983" y="14948"/>
                    <a:pt x="4983" y="14972"/>
                  </a:cubicBezTo>
                  <a:lnTo>
                    <a:pt x="4960" y="14972"/>
                  </a:lnTo>
                  <a:cubicBezTo>
                    <a:pt x="4960" y="14972"/>
                    <a:pt x="4960" y="14948"/>
                    <a:pt x="4960" y="14948"/>
                  </a:cubicBezTo>
                  <a:close/>
                  <a:moveTo>
                    <a:pt x="5052" y="14902"/>
                  </a:moveTo>
                  <a:cubicBezTo>
                    <a:pt x="5052" y="14925"/>
                    <a:pt x="5052" y="14925"/>
                    <a:pt x="5029" y="14925"/>
                  </a:cubicBezTo>
                  <a:cubicBezTo>
                    <a:pt x="5029" y="14925"/>
                    <a:pt x="5029" y="14948"/>
                    <a:pt x="5029" y="14972"/>
                  </a:cubicBezTo>
                  <a:cubicBezTo>
                    <a:pt x="5006" y="14948"/>
                    <a:pt x="5006" y="14925"/>
                    <a:pt x="5029" y="14925"/>
                  </a:cubicBezTo>
                  <a:cubicBezTo>
                    <a:pt x="5029" y="14902"/>
                    <a:pt x="5029" y="14902"/>
                    <a:pt x="5052" y="14902"/>
                  </a:cubicBezTo>
                  <a:close/>
                  <a:moveTo>
                    <a:pt x="7231" y="14948"/>
                  </a:moveTo>
                  <a:lnTo>
                    <a:pt x="7231" y="14972"/>
                  </a:lnTo>
                  <a:lnTo>
                    <a:pt x="7208" y="14972"/>
                  </a:lnTo>
                  <a:cubicBezTo>
                    <a:pt x="7208" y="14948"/>
                    <a:pt x="7208" y="14948"/>
                    <a:pt x="7231" y="14948"/>
                  </a:cubicBezTo>
                  <a:close/>
                  <a:moveTo>
                    <a:pt x="3755" y="14740"/>
                  </a:moveTo>
                  <a:cubicBezTo>
                    <a:pt x="3801" y="14763"/>
                    <a:pt x="3824" y="14809"/>
                    <a:pt x="3870" y="14832"/>
                  </a:cubicBezTo>
                  <a:cubicBezTo>
                    <a:pt x="3870" y="14832"/>
                    <a:pt x="3847" y="14832"/>
                    <a:pt x="3847" y="14856"/>
                  </a:cubicBezTo>
                  <a:cubicBezTo>
                    <a:pt x="3847" y="14867"/>
                    <a:pt x="3853" y="14867"/>
                    <a:pt x="3859" y="14867"/>
                  </a:cubicBezTo>
                  <a:cubicBezTo>
                    <a:pt x="3865" y="14867"/>
                    <a:pt x="3870" y="14867"/>
                    <a:pt x="3870" y="14879"/>
                  </a:cubicBezTo>
                  <a:cubicBezTo>
                    <a:pt x="3870" y="14902"/>
                    <a:pt x="3894" y="14925"/>
                    <a:pt x="3894" y="14948"/>
                  </a:cubicBezTo>
                  <a:cubicBezTo>
                    <a:pt x="3917" y="14948"/>
                    <a:pt x="3917" y="14972"/>
                    <a:pt x="3917" y="14995"/>
                  </a:cubicBezTo>
                  <a:cubicBezTo>
                    <a:pt x="3894" y="14995"/>
                    <a:pt x="3894" y="14972"/>
                    <a:pt x="3894" y="14948"/>
                  </a:cubicBezTo>
                  <a:cubicBezTo>
                    <a:pt x="3870" y="14948"/>
                    <a:pt x="3824" y="14948"/>
                    <a:pt x="3801" y="14902"/>
                  </a:cubicBezTo>
                  <a:cubicBezTo>
                    <a:pt x="3801" y="14902"/>
                    <a:pt x="3801" y="14879"/>
                    <a:pt x="3801" y="14879"/>
                  </a:cubicBezTo>
                  <a:cubicBezTo>
                    <a:pt x="3789" y="14856"/>
                    <a:pt x="3772" y="14856"/>
                    <a:pt x="3752" y="14856"/>
                  </a:cubicBezTo>
                  <a:cubicBezTo>
                    <a:pt x="3731" y="14856"/>
                    <a:pt x="3708" y="14856"/>
                    <a:pt x="3685" y="14832"/>
                  </a:cubicBezTo>
                  <a:cubicBezTo>
                    <a:pt x="3685" y="14821"/>
                    <a:pt x="3697" y="14821"/>
                    <a:pt x="3708" y="14821"/>
                  </a:cubicBezTo>
                  <a:cubicBezTo>
                    <a:pt x="3720" y="14821"/>
                    <a:pt x="3731" y="14821"/>
                    <a:pt x="3731" y="14809"/>
                  </a:cubicBezTo>
                  <a:cubicBezTo>
                    <a:pt x="3755" y="14786"/>
                    <a:pt x="3731" y="14763"/>
                    <a:pt x="3755" y="14740"/>
                  </a:cubicBezTo>
                  <a:close/>
                  <a:moveTo>
                    <a:pt x="4380" y="14948"/>
                  </a:moveTo>
                  <a:cubicBezTo>
                    <a:pt x="4380" y="14972"/>
                    <a:pt x="4404" y="14972"/>
                    <a:pt x="4427" y="14995"/>
                  </a:cubicBezTo>
                  <a:cubicBezTo>
                    <a:pt x="4357" y="14995"/>
                    <a:pt x="4357" y="14995"/>
                    <a:pt x="4380" y="14948"/>
                  </a:cubicBezTo>
                  <a:close/>
                  <a:moveTo>
                    <a:pt x="7300" y="14972"/>
                  </a:moveTo>
                  <a:cubicBezTo>
                    <a:pt x="7300" y="14972"/>
                    <a:pt x="7300" y="14995"/>
                    <a:pt x="7300" y="14995"/>
                  </a:cubicBezTo>
                  <a:cubicBezTo>
                    <a:pt x="7277" y="14995"/>
                    <a:pt x="7277" y="14972"/>
                    <a:pt x="7300" y="14972"/>
                  </a:cubicBezTo>
                  <a:close/>
                  <a:moveTo>
                    <a:pt x="9062" y="14995"/>
                  </a:moveTo>
                  <a:cubicBezTo>
                    <a:pt x="9082" y="14995"/>
                    <a:pt x="9085" y="15013"/>
                    <a:pt x="9085" y="15017"/>
                  </a:cubicBezTo>
                  <a:lnTo>
                    <a:pt x="9085" y="15017"/>
                  </a:lnTo>
                  <a:cubicBezTo>
                    <a:pt x="9072" y="15015"/>
                    <a:pt x="9062" y="15010"/>
                    <a:pt x="9062" y="14995"/>
                  </a:cubicBezTo>
                  <a:close/>
                  <a:moveTo>
                    <a:pt x="4334" y="14995"/>
                  </a:moveTo>
                  <a:cubicBezTo>
                    <a:pt x="4334" y="14995"/>
                    <a:pt x="4334" y="15018"/>
                    <a:pt x="4334" y="15018"/>
                  </a:cubicBezTo>
                  <a:lnTo>
                    <a:pt x="4311" y="15018"/>
                  </a:lnTo>
                  <a:cubicBezTo>
                    <a:pt x="4311" y="15018"/>
                    <a:pt x="4311" y="14995"/>
                    <a:pt x="4334" y="14995"/>
                  </a:cubicBezTo>
                  <a:close/>
                  <a:moveTo>
                    <a:pt x="8900" y="14995"/>
                  </a:moveTo>
                  <a:lnTo>
                    <a:pt x="8923" y="15018"/>
                  </a:lnTo>
                  <a:lnTo>
                    <a:pt x="8900" y="15018"/>
                  </a:lnTo>
                  <a:cubicBezTo>
                    <a:pt x="8900" y="15018"/>
                    <a:pt x="8900" y="14995"/>
                    <a:pt x="8900" y="14995"/>
                  </a:cubicBezTo>
                  <a:close/>
                  <a:moveTo>
                    <a:pt x="9317" y="14925"/>
                  </a:moveTo>
                  <a:cubicBezTo>
                    <a:pt x="9340" y="14948"/>
                    <a:pt x="9317" y="14995"/>
                    <a:pt x="9340" y="15018"/>
                  </a:cubicBezTo>
                  <a:lnTo>
                    <a:pt x="9293" y="15018"/>
                  </a:lnTo>
                  <a:cubicBezTo>
                    <a:pt x="9270" y="14972"/>
                    <a:pt x="9293" y="14948"/>
                    <a:pt x="9317" y="14925"/>
                  </a:cubicBezTo>
                  <a:close/>
                  <a:moveTo>
                    <a:pt x="7810" y="15018"/>
                  </a:moveTo>
                  <a:lnTo>
                    <a:pt x="7833" y="15041"/>
                  </a:lnTo>
                  <a:lnTo>
                    <a:pt x="7810" y="15041"/>
                  </a:lnTo>
                  <a:cubicBezTo>
                    <a:pt x="7810" y="15041"/>
                    <a:pt x="7810" y="15041"/>
                    <a:pt x="7810" y="15018"/>
                  </a:cubicBezTo>
                  <a:close/>
                  <a:moveTo>
                    <a:pt x="3755" y="15018"/>
                  </a:moveTo>
                  <a:cubicBezTo>
                    <a:pt x="3755" y="15018"/>
                    <a:pt x="3755" y="15041"/>
                    <a:pt x="3755" y="15041"/>
                  </a:cubicBezTo>
                  <a:cubicBezTo>
                    <a:pt x="3755" y="15041"/>
                    <a:pt x="3744" y="15051"/>
                    <a:pt x="3737" y="15051"/>
                  </a:cubicBezTo>
                  <a:cubicBezTo>
                    <a:pt x="3734" y="15051"/>
                    <a:pt x="3731" y="15049"/>
                    <a:pt x="3731" y="15041"/>
                  </a:cubicBezTo>
                  <a:cubicBezTo>
                    <a:pt x="3708" y="15018"/>
                    <a:pt x="3731" y="15018"/>
                    <a:pt x="3755" y="15018"/>
                  </a:cubicBezTo>
                  <a:close/>
                  <a:moveTo>
                    <a:pt x="9154" y="15018"/>
                  </a:moveTo>
                  <a:cubicBezTo>
                    <a:pt x="9131" y="15041"/>
                    <a:pt x="9120" y="15053"/>
                    <a:pt x="9114" y="15053"/>
                  </a:cubicBezTo>
                  <a:cubicBezTo>
                    <a:pt x="9108" y="15053"/>
                    <a:pt x="9108" y="15041"/>
                    <a:pt x="9108" y="15018"/>
                  </a:cubicBezTo>
                  <a:close/>
                  <a:moveTo>
                    <a:pt x="4288" y="15041"/>
                  </a:moveTo>
                  <a:lnTo>
                    <a:pt x="4288" y="15041"/>
                  </a:lnTo>
                  <a:cubicBezTo>
                    <a:pt x="4288" y="15064"/>
                    <a:pt x="4311" y="15064"/>
                    <a:pt x="4311" y="15064"/>
                  </a:cubicBezTo>
                  <a:cubicBezTo>
                    <a:pt x="4288" y="15064"/>
                    <a:pt x="4288" y="15064"/>
                    <a:pt x="4288" y="15041"/>
                  </a:cubicBezTo>
                  <a:close/>
                  <a:moveTo>
                    <a:pt x="4205" y="14984"/>
                  </a:moveTo>
                  <a:cubicBezTo>
                    <a:pt x="4221" y="14984"/>
                    <a:pt x="4226" y="14995"/>
                    <a:pt x="4241" y="14995"/>
                  </a:cubicBezTo>
                  <a:cubicBezTo>
                    <a:pt x="4241" y="14995"/>
                    <a:pt x="4264" y="14995"/>
                    <a:pt x="4288" y="15018"/>
                  </a:cubicBezTo>
                  <a:cubicBezTo>
                    <a:pt x="4288" y="15018"/>
                    <a:pt x="4288" y="15041"/>
                    <a:pt x="4288" y="15041"/>
                  </a:cubicBezTo>
                  <a:cubicBezTo>
                    <a:pt x="4251" y="15041"/>
                    <a:pt x="4213" y="15071"/>
                    <a:pt x="4176" y="15071"/>
                  </a:cubicBezTo>
                  <a:cubicBezTo>
                    <a:pt x="4167" y="15071"/>
                    <a:pt x="4158" y="15069"/>
                    <a:pt x="4149" y="15064"/>
                  </a:cubicBezTo>
                  <a:cubicBezTo>
                    <a:pt x="4149" y="15041"/>
                    <a:pt x="4149" y="14995"/>
                    <a:pt x="4172" y="14995"/>
                  </a:cubicBezTo>
                  <a:cubicBezTo>
                    <a:pt x="4187" y="14987"/>
                    <a:pt x="4198" y="14984"/>
                    <a:pt x="4205" y="14984"/>
                  </a:cubicBezTo>
                  <a:close/>
                  <a:moveTo>
                    <a:pt x="4010" y="14879"/>
                  </a:moveTo>
                  <a:cubicBezTo>
                    <a:pt x="4033" y="14879"/>
                    <a:pt x="4010" y="14902"/>
                    <a:pt x="4033" y="14925"/>
                  </a:cubicBezTo>
                  <a:cubicBezTo>
                    <a:pt x="4036" y="14929"/>
                    <a:pt x="4040" y="14930"/>
                    <a:pt x="4043" y="14930"/>
                  </a:cubicBezTo>
                  <a:cubicBezTo>
                    <a:pt x="4060" y="14930"/>
                    <a:pt x="4078" y="14897"/>
                    <a:pt x="4106" y="14897"/>
                  </a:cubicBezTo>
                  <a:cubicBezTo>
                    <a:pt x="4112" y="14897"/>
                    <a:pt x="4119" y="14899"/>
                    <a:pt x="4125" y="14902"/>
                  </a:cubicBezTo>
                  <a:cubicBezTo>
                    <a:pt x="4125" y="14948"/>
                    <a:pt x="4079" y="14995"/>
                    <a:pt x="4079" y="15041"/>
                  </a:cubicBezTo>
                  <a:cubicBezTo>
                    <a:pt x="4079" y="15041"/>
                    <a:pt x="4079" y="15064"/>
                    <a:pt x="4102" y="15064"/>
                  </a:cubicBezTo>
                  <a:cubicBezTo>
                    <a:pt x="4087" y="15072"/>
                    <a:pt x="4076" y="15075"/>
                    <a:pt x="4069" y="15075"/>
                  </a:cubicBezTo>
                  <a:cubicBezTo>
                    <a:pt x="4053" y="15075"/>
                    <a:pt x="4048" y="15064"/>
                    <a:pt x="4033" y="15064"/>
                  </a:cubicBezTo>
                  <a:cubicBezTo>
                    <a:pt x="4033" y="15059"/>
                    <a:pt x="4032" y="15058"/>
                    <a:pt x="4030" y="15058"/>
                  </a:cubicBezTo>
                  <a:cubicBezTo>
                    <a:pt x="4026" y="15058"/>
                    <a:pt x="4017" y="15071"/>
                    <a:pt x="4012" y="15071"/>
                  </a:cubicBezTo>
                  <a:cubicBezTo>
                    <a:pt x="4011" y="15071"/>
                    <a:pt x="4010" y="15069"/>
                    <a:pt x="4010" y="15064"/>
                  </a:cubicBezTo>
                  <a:cubicBezTo>
                    <a:pt x="3986" y="15041"/>
                    <a:pt x="4010" y="15018"/>
                    <a:pt x="4033" y="15018"/>
                  </a:cubicBezTo>
                  <a:cubicBezTo>
                    <a:pt x="4010" y="14972"/>
                    <a:pt x="3986" y="14948"/>
                    <a:pt x="3963" y="14925"/>
                  </a:cubicBezTo>
                  <a:cubicBezTo>
                    <a:pt x="3986" y="14902"/>
                    <a:pt x="4010" y="14879"/>
                    <a:pt x="4010" y="14879"/>
                  </a:cubicBezTo>
                  <a:close/>
                  <a:moveTo>
                    <a:pt x="7593" y="15070"/>
                  </a:moveTo>
                  <a:cubicBezTo>
                    <a:pt x="7602" y="15070"/>
                    <a:pt x="7613" y="15076"/>
                    <a:pt x="7625" y="15087"/>
                  </a:cubicBezTo>
                  <a:cubicBezTo>
                    <a:pt x="7613" y="15099"/>
                    <a:pt x="7607" y="15105"/>
                    <a:pt x="7602" y="15105"/>
                  </a:cubicBezTo>
                  <a:cubicBezTo>
                    <a:pt x="7596" y="15105"/>
                    <a:pt x="7590" y="15099"/>
                    <a:pt x="7579" y="15087"/>
                  </a:cubicBezTo>
                  <a:cubicBezTo>
                    <a:pt x="7579" y="15076"/>
                    <a:pt x="7584" y="15070"/>
                    <a:pt x="7593" y="15070"/>
                  </a:cubicBezTo>
                  <a:close/>
                  <a:moveTo>
                    <a:pt x="3847" y="15041"/>
                  </a:moveTo>
                  <a:cubicBezTo>
                    <a:pt x="3847" y="15041"/>
                    <a:pt x="3847" y="15041"/>
                    <a:pt x="3870" y="15064"/>
                  </a:cubicBezTo>
                  <a:cubicBezTo>
                    <a:pt x="3824" y="15064"/>
                    <a:pt x="3824" y="15111"/>
                    <a:pt x="3755" y="15111"/>
                  </a:cubicBezTo>
                  <a:cubicBezTo>
                    <a:pt x="3801" y="15064"/>
                    <a:pt x="3801" y="15041"/>
                    <a:pt x="3847" y="15041"/>
                  </a:cubicBezTo>
                  <a:close/>
                  <a:moveTo>
                    <a:pt x="8668" y="14948"/>
                  </a:moveTo>
                  <a:cubicBezTo>
                    <a:pt x="8668" y="14948"/>
                    <a:pt x="8668" y="14948"/>
                    <a:pt x="8691" y="14972"/>
                  </a:cubicBezTo>
                  <a:cubicBezTo>
                    <a:pt x="8737" y="15018"/>
                    <a:pt x="8691" y="15064"/>
                    <a:pt x="8668" y="15111"/>
                  </a:cubicBezTo>
                  <a:cubicBezTo>
                    <a:pt x="8668" y="15064"/>
                    <a:pt x="8645" y="15018"/>
                    <a:pt x="8621" y="14995"/>
                  </a:cubicBezTo>
                  <a:cubicBezTo>
                    <a:pt x="8645" y="14972"/>
                    <a:pt x="8645" y="14972"/>
                    <a:pt x="8668" y="14948"/>
                  </a:cubicBezTo>
                  <a:close/>
                  <a:moveTo>
                    <a:pt x="9178" y="14995"/>
                  </a:moveTo>
                  <a:lnTo>
                    <a:pt x="9178" y="14995"/>
                  </a:lnTo>
                  <a:cubicBezTo>
                    <a:pt x="9224" y="15018"/>
                    <a:pt x="9224" y="15064"/>
                    <a:pt x="9224" y="15111"/>
                  </a:cubicBezTo>
                  <a:cubicBezTo>
                    <a:pt x="9178" y="15064"/>
                    <a:pt x="9154" y="15041"/>
                    <a:pt x="9178" y="14995"/>
                  </a:cubicBezTo>
                  <a:close/>
                  <a:moveTo>
                    <a:pt x="8575" y="15111"/>
                  </a:moveTo>
                  <a:cubicBezTo>
                    <a:pt x="8563" y="15122"/>
                    <a:pt x="8558" y="15128"/>
                    <a:pt x="8552" y="15128"/>
                  </a:cubicBezTo>
                  <a:cubicBezTo>
                    <a:pt x="8546" y="15128"/>
                    <a:pt x="8540" y="15122"/>
                    <a:pt x="8529" y="15111"/>
                  </a:cubicBezTo>
                  <a:close/>
                  <a:moveTo>
                    <a:pt x="3500" y="15111"/>
                  </a:moveTo>
                  <a:cubicBezTo>
                    <a:pt x="3500" y="15111"/>
                    <a:pt x="3500" y="15111"/>
                    <a:pt x="3500" y="15134"/>
                  </a:cubicBezTo>
                  <a:cubicBezTo>
                    <a:pt x="3523" y="15134"/>
                    <a:pt x="3523" y="15134"/>
                    <a:pt x="3523" y="15157"/>
                  </a:cubicBezTo>
                  <a:cubicBezTo>
                    <a:pt x="3523" y="15157"/>
                    <a:pt x="3523" y="15134"/>
                    <a:pt x="3500" y="15134"/>
                  </a:cubicBezTo>
                  <a:cubicBezTo>
                    <a:pt x="3500" y="15134"/>
                    <a:pt x="3477" y="15134"/>
                    <a:pt x="3500" y="15111"/>
                  </a:cubicBezTo>
                  <a:close/>
                  <a:moveTo>
                    <a:pt x="8830" y="15134"/>
                  </a:moveTo>
                  <a:cubicBezTo>
                    <a:pt x="8830" y="15157"/>
                    <a:pt x="8807" y="15157"/>
                    <a:pt x="8807" y="15180"/>
                  </a:cubicBezTo>
                  <a:cubicBezTo>
                    <a:pt x="8784" y="15157"/>
                    <a:pt x="8784" y="15157"/>
                    <a:pt x="8760" y="15134"/>
                  </a:cubicBezTo>
                  <a:close/>
                  <a:moveTo>
                    <a:pt x="3453" y="15157"/>
                  </a:moveTo>
                  <a:cubicBezTo>
                    <a:pt x="3453" y="15180"/>
                    <a:pt x="3453" y="15180"/>
                    <a:pt x="3453" y="15203"/>
                  </a:cubicBezTo>
                  <a:cubicBezTo>
                    <a:pt x="3430" y="15180"/>
                    <a:pt x="3430" y="15180"/>
                    <a:pt x="3453" y="15157"/>
                  </a:cubicBezTo>
                  <a:close/>
                  <a:moveTo>
                    <a:pt x="7416" y="15134"/>
                  </a:moveTo>
                  <a:cubicBezTo>
                    <a:pt x="7416" y="15157"/>
                    <a:pt x="7416" y="15180"/>
                    <a:pt x="7393" y="15203"/>
                  </a:cubicBezTo>
                  <a:lnTo>
                    <a:pt x="7370" y="15203"/>
                  </a:lnTo>
                  <a:cubicBezTo>
                    <a:pt x="7370" y="15180"/>
                    <a:pt x="7347" y="15157"/>
                    <a:pt x="7370" y="15134"/>
                  </a:cubicBezTo>
                  <a:close/>
                  <a:moveTo>
                    <a:pt x="8830" y="15203"/>
                  </a:moveTo>
                  <a:cubicBezTo>
                    <a:pt x="8830" y="15203"/>
                    <a:pt x="8830" y="15226"/>
                    <a:pt x="8830" y="15226"/>
                  </a:cubicBezTo>
                  <a:cubicBezTo>
                    <a:pt x="8807" y="15226"/>
                    <a:pt x="8807" y="15203"/>
                    <a:pt x="8830" y="15203"/>
                  </a:cubicBezTo>
                  <a:close/>
                  <a:moveTo>
                    <a:pt x="7787" y="15180"/>
                  </a:moveTo>
                  <a:cubicBezTo>
                    <a:pt x="7810" y="15203"/>
                    <a:pt x="7810" y="15226"/>
                    <a:pt x="7810" y="15226"/>
                  </a:cubicBezTo>
                  <a:cubicBezTo>
                    <a:pt x="7833" y="15226"/>
                    <a:pt x="7857" y="15226"/>
                    <a:pt x="7857" y="15273"/>
                  </a:cubicBezTo>
                  <a:cubicBezTo>
                    <a:pt x="7810" y="15273"/>
                    <a:pt x="7810" y="15250"/>
                    <a:pt x="7810" y="15226"/>
                  </a:cubicBezTo>
                  <a:lnTo>
                    <a:pt x="7764" y="15226"/>
                  </a:lnTo>
                  <a:cubicBezTo>
                    <a:pt x="7764" y="15203"/>
                    <a:pt x="7787" y="15203"/>
                    <a:pt x="7787" y="15180"/>
                  </a:cubicBezTo>
                  <a:close/>
                  <a:moveTo>
                    <a:pt x="8506" y="15203"/>
                  </a:moveTo>
                  <a:cubicBezTo>
                    <a:pt x="8529" y="15226"/>
                    <a:pt x="8552" y="15226"/>
                    <a:pt x="8552" y="15250"/>
                  </a:cubicBezTo>
                  <a:cubicBezTo>
                    <a:pt x="8529" y="15250"/>
                    <a:pt x="8529" y="15273"/>
                    <a:pt x="8506" y="15273"/>
                  </a:cubicBezTo>
                  <a:cubicBezTo>
                    <a:pt x="8506" y="15250"/>
                    <a:pt x="8506" y="15226"/>
                    <a:pt x="8506" y="15203"/>
                  </a:cubicBezTo>
                  <a:close/>
                  <a:moveTo>
                    <a:pt x="6512" y="15273"/>
                  </a:moveTo>
                  <a:cubicBezTo>
                    <a:pt x="6505" y="15281"/>
                    <a:pt x="6500" y="15283"/>
                    <a:pt x="6496" y="15283"/>
                  </a:cubicBezTo>
                  <a:cubicBezTo>
                    <a:pt x="6489" y="15283"/>
                    <a:pt x="6489" y="15273"/>
                    <a:pt x="6489" y="15273"/>
                  </a:cubicBezTo>
                  <a:close/>
                  <a:moveTo>
                    <a:pt x="6350" y="15319"/>
                  </a:moveTo>
                  <a:lnTo>
                    <a:pt x="6350" y="15342"/>
                  </a:lnTo>
                  <a:cubicBezTo>
                    <a:pt x="6327" y="15319"/>
                    <a:pt x="6327" y="15319"/>
                    <a:pt x="6327" y="15319"/>
                  </a:cubicBezTo>
                  <a:close/>
                  <a:moveTo>
                    <a:pt x="7694" y="15273"/>
                  </a:moveTo>
                  <a:cubicBezTo>
                    <a:pt x="7718" y="15296"/>
                    <a:pt x="7741" y="15319"/>
                    <a:pt x="7694" y="15342"/>
                  </a:cubicBezTo>
                  <a:cubicBezTo>
                    <a:pt x="7694" y="15319"/>
                    <a:pt x="7694" y="15296"/>
                    <a:pt x="7694" y="15273"/>
                  </a:cubicBezTo>
                  <a:close/>
                  <a:moveTo>
                    <a:pt x="8088" y="15319"/>
                  </a:moveTo>
                  <a:cubicBezTo>
                    <a:pt x="8088" y="15319"/>
                    <a:pt x="8088" y="15342"/>
                    <a:pt x="8065" y="15342"/>
                  </a:cubicBezTo>
                  <a:cubicBezTo>
                    <a:pt x="8065" y="15342"/>
                    <a:pt x="8065" y="15319"/>
                    <a:pt x="8065" y="15319"/>
                  </a:cubicBezTo>
                  <a:close/>
                  <a:moveTo>
                    <a:pt x="8366" y="15273"/>
                  </a:moveTo>
                  <a:cubicBezTo>
                    <a:pt x="8366" y="15296"/>
                    <a:pt x="8390" y="15319"/>
                    <a:pt x="8390" y="15319"/>
                  </a:cubicBezTo>
                  <a:cubicBezTo>
                    <a:pt x="8390" y="15319"/>
                    <a:pt x="8366" y="15342"/>
                    <a:pt x="8366" y="15342"/>
                  </a:cubicBezTo>
                  <a:cubicBezTo>
                    <a:pt x="8343" y="15319"/>
                    <a:pt x="8343" y="15319"/>
                    <a:pt x="8366" y="15273"/>
                  </a:cubicBezTo>
                  <a:close/>
                  <a:moveTo>
                    <a:pt x="3870" y="15342"/>
                  </a:moveTo>
                  <a:cubicBezTo>
                    <a:pt x="3859" y="15354"/>
                    <a:pt x="3853" y="15360"/>
                    <a:pt x="3847" y="15360"/>
                  </a:cubicBezTo>
                  <a:cubicBezTo>
                    <a:pt x="3842" y="15360"/>
                    <a:pt x="3836" y="15354"/>
                    <a:pt x="3824" y="15342"/>
                  </a:cubicBezTo>
                  <a:close/>
                  <a:moveTo>
                    <a:pt x="7439" y="15273"/>
                  </a:moveTo>
                  <a:cubicBezTo>
                    <a:pt x="7486" y="15273"/>
                    <a:pt x="7509" y="15319"/>
                    <a:pt x="7486" y="15342"/>
                  </a:cubicBezTo>
                  <a:cubicBezTo>
                    <a:pt x="7474" y="15354"/>
                    <a:pt x="7463" y="15360"/>
                    <a:pt x="7454" y="15360"/>
                  </a:cubicBezTo>
                  <a:cubicBezTo>
                    <a:pt x="7445" y="15360"/>
                    <a:pt x="7439" y="15354"/>
                    <a:pt x="7439" y="15342"/>
                  </a:cubicBezTo>
                  <a:cubicBezTo>
                    <a:pt x="7439" y="15342"/>
                    <a:pt x="7416" y="15319"/>
                    <a:pt x="7416" y="15319"/>
                  </a:cubicBezTo>
                  <a:lnTo>
                    <a:pt x="7439" y="15319"/>
                  </a:lnTo>
                  <a:lnTo>
                    <a:pt x="7439" y="15273"/>
                  </a:lnTo>
                  <a:close/>
                  <a:moveTo>
                    <a:pt x="6860" y="15342"/>
                  </a:moveTo>
                  <a:cubicBezTo>
                    <a:pt x="6860" y="15342"/>
                    <a:pt x="6860" y="15366"/>
                    <a:pt x="6860" y="15366"/>
                  </a:cubicBezTo>
                  <a:cubicBezTo>
                    <a:pt x="6837" y="15342"/>
                    <a:pt x="6837" y="15342"/>
                    <a:pt x="6860" y="15342"/>
                  </a:cubicBezTo>
                  <a:close/>
                  <a:moveTo>
                    <a:pt x="7694" y="15342"/>
                  </a:moveTo>
                  <a:cubicBezTo>
                    <a:pt x="7694" y="15342"/>
                    <a:pt x="7694" y="15366"/>
                    <a:pt x="7671" y="15366"/>
                  </a:cubicBezTo>
                  <a:cubicBezTo>
                    <a:pt x="7671" y="15342"/>
                    <a:pt x="7694" y="15342"/>
                    <a:pt x="7694" y="15342"/>
                  </a:cubicBezTo>
                  <a:close/>
                  <a:moveTo>
                    <a:pt x="6397" y="15342"/>
                  </a:moveTo>
                  <a:cubicBezTo>
                    <a:pt x="6397" y="15366"/>
                    <a:pt x="6397" y="15366"/>
                    <a:pt x="6373" y="15366"/>
                  </a:cubicBezTo>
                  <a:cubicBezTo>
                    <a:pt x="6373" y="15366"/>
                    <a:pt x="6373" y="15389"/>
                    <a:pt x="6373" y="15389"/>
                  </a:cubicBezTo>
                  <a:cubicBezTo>
                    <a:pt x="6350" y="15366"/>
                    <a:pt x="6373" y="15366"/>
                    <a:pt x="6373" y="15366"/>
                  </a:cubicBezTo>
                  <a:cubicBezTo>
                    <a:pt x="6373" y="15342"/>
                    <a:pt x="6373" y="15342"/>
                    <a:pt x="6397" y="15342"/>
                  </a:cubicBezTo>
                  <a:close/>
                  <a:moveTo>
                    <a:pt x="7161" y="15319"/>
                  </a:moveTo>
                  <a:cubicBezTo>
                    <a:pt x="7185" y="15342"/>
                    <a:pt x="7185" y="15342"/>
                    <a:pt x="7161" y="15366"/>
                  </a:cubicBezTo>
                  <a:cubicBezTo>
                    <a:pt x="7161" y="15366"/>
                    <a:pt x="7161" y="15389"/>
                    <a:pt x="7138" y="15389"/>
                  </a:cubicBezTo>
                  <a:cubicBezTo>
                    <a:pt x="7138" y="15389"/>
                    <a:pt x="7138" y="15366"/>
                    <a:pt x="7138" y="15366"/>
                  </a:cubicBezTo>
                  <a:cubicBezTo>
                    <a:pt x="7115" y="15366"/>
                    <a:pt x="7115" y="15366"/>
                    <a:pt x="7115" y="15342"/>
                  </a:cubicBezTo>
                  <a:cubicBezTo>
                    <a:pt x="7138" y="15342"/>
                    <a:pt x="7138" y="15342"/>
                    <a:pt x="7138" y="15366"/>
                  </a:cubicBezTo>
                  <a:lnTo>
                    <a:pt x="7161" y="15366"/>
                  </a:lnTo>
                  <a:lnTo>
                    <a:pt x="7161" y="15319"/>
                  </a:lnTo>
                  <a:close/>
                  <a:moveTo>
                    <a:pt x="8506" y="15366"/>
                  </a:moveTo>
                  <a:lnTo>
                    <a:pt x="8482" y="15389"/>
                  </a:lnTo>
                  <a:cubicBezTo>
                    <a:pt x="8482" y="15389"/>
                    <a:pt x="8482" y="15366"/>
                    <a:pt x="8482" y="15366"/>
                  </a:cubicBezTo>
                  <a:close/>
                  <a:moveTo>
                    <a:pt x="3963" y="15366"/>
                  </a:moveTo>
                  <a:lnTo>
                    <a:pt x="3963" y="15366"/>
                  </a:lnTo>
                  <a:cubicBezTo>
                    <a:pt x="3986" y="15389"/>
                    <a:pt x="3963" y="15412"/>
                    <a:pt x="3986" y="15412"/>
                  </a:cubicBezTo>
                  <a:cubicBezTo>
                    <a:pt x="3940" y="15412"/>
                    <a:pt x="3940" y="15389"/>
                    <a:pt x="3963" y="15366"/>
                  </a:cubicBezTo>
                  <a:close/>
                  <a:moveTo>
                    <a:pt x="4705" y="15389"/>
                  </a:moveTo>
                  <a:lnTo>
                    <a:pt x="4705" y="15389"/>
                  </a:lnTo>
                  <a:cubicBezTo>
                    <a:pt x="4705" y="15389"/>
                    <a:pt x="4728" y="15389"/>
                    <a:pt x="4728" y="15412"/>
                  </a:cubicBezTo>
                  <a:cubicBezTo>
                    <a:pt x="4705" y="15412"/>
                    <a:pt x="4705" y="15389"/>
                    <a:pt x="4705" y="15389"/>
                  </a:cubicBezTo>
                  <a:close/>
                  <a:moveTo>
                    <a:pt x="6814" y="15342"/>
                  </a:moveTo>
                  <a:cubicBezTo>
                    <a:pt x="6814" y="15412"/>
                    <a:pt x="6814" y="15412"/>
                    <a:pt x="6767" y="15412"/>
                  </a:cubicBezTo>
                  <a:cubicBezTo>
                    <a:pt x="6791" y="15389"/>
                    <a:pt x="6791" y="15366"/>
                    <a:pt x="6814" y="15342"/>
                  </a:cubicBezTo>
                  <a:close/>
                  <a:moveTo>
                    <a:pt x="7277" y="15342"/>
                  </a:moveTo>
                  <a:cubicBezTo>
                    <a:pt x="7300" y="15366"/>
                    <a:pt x="7324" y="15366"/>
                    <a:pt x="7300" y="15412"/>
                  </a:cubicBezTo>
                  <a:cubicBezTo>
                    <a:pt x="7277" y="15389"/>
                    <a:pt x="7254" y="15389"/>
                    <a:pt x="7231" y="15366"/>
                  </a:cubicBezTo>
                  <a:cubicBezTo>
                    <a:pt x="7231" y="15366"/>
                    <a:pt x="7208" y="15366"/>
                    <a:pt x="7208" y="15342"/>
                  </a:cubicBezTo>
                  <a:cubicBezTo>
                    <a:pt x="7231" y="15342"/>
                    <a:pt x="7231" y="15342"/>
                    <a:pt x="7231" y="15366"/>
                  </a:cubicBezTo>
                  <a:cubicBezTo>
                    <a:pt x="7254" y="15366"/>
                    <a:pt x="7254" y="15342"/>
                    <a:pt x="7277" y="15342"/>
                  </a:cubicBezTo>
                  <a:close/>
                  <a:moveTo>
                    <a:pt x="8343" y="15389"/>
                  </a:moveTo>
                  <a:lnTo>
                    <a:pt x="8343" y="15412"/>
                  </a:lnTo>
                  <a:cubicBezTo>
                    <a:pt x="8320" y="15412"/>
                    <a:pt x="8320" y="15412"/>
                    <a:pt x="8320" y="15389"/>
                  </a:cubicBezTo>
                  <a:close/>
                  <a:moveTo>
                    <a:pt x="4264" y="15389"/>
                  </a:moveTo>
                  <a:cubicBezTo>
                    <a:pt x="4288" y="15412"/>
                    <a:pt x="4288" y="15412"/>
                    <a:pt x="4288" y="15435"/>
                  </a:cubicBezTo>
                  <a:cubicBezTo>
                    <a:pt x="4264" y="15435"/>
                    <a:pt x="4241" y="15412"/>
                    <a:pt x="4241" y="15389"/>
                  </a:cubicBezTo>
                  <a:close/>
                  <a:moveTo>
                    <a:pt x="4682" y="15366"/>
                  </a:moveTo>
                  <a:cubicBezTo>
                    <a:pt x="4705" y="15366"/>
                    <a:pt x="4705" y="15389"/>
                    <a:pt x="4705" y="15389"/>
                  </a:cubicBezTo>
                  <a:lnTo>
                    <a:pt x="4682" y="15389"/>
                  </a:lnTo>
                  <a:lnTo>
                    <a:pt x="4682" y="15435"/>
                  </a:lnTo>
                  <a:cubicBezTo>
                    <a:pt x="4635" y="15412"/>
                    <a:pt x="4635" y="15389"/>
                    <a:pt x="4682" y="15389"/>
                  </a:cubicBezTo>
                  <a:cubicBezTo>
                    <a:pt x="4682" y="15389"/>
                    <a:pt x="4682" y="15366"/>
                    <a:pt x="4682" y="15366"/>
                  </a:cubicBezTo>
                  <a:close/>
                  <a:moveTo>
                    <a:pt x="5771" y="15389"/>
                  </a:moveTo>
                  <a:cubicBezTo>
                    <a:pt x="5794" y="15412"/>
                    <a:pt x="5794" y="15412"/>
                    <a:pt x="5771" y="15435"/>
                  </a:cubicBezTo>
                  <a:cubicBezTo>
                    <a:pt x="5748" y="15412"/>
                    <a:pt x="5748" y="15412"/>
                    <a:pt x="5771" y="15389"/>
                  </a:cubicBezTo>
                  <a:close/>
                  <a:moveTo>
                    <a:pt x="6373" y="15412"/>
                  </a:moveTo>
                  <a:cubicBezTo>
                    <a:pt x="6373" y="15412"/>
                    <a:pt x="6373" y="15435"/>
                    <a:pt x="6373" y="15435"/>
                  </a:cubicBezTo>
                  <a:cubicBezTo>
                    <a:pt x="6373" y="15435"/>
                    <a:pt x="6350" y="15435"/>
                    <a:pt x="6373" y="15412"/>
                  </a:cubicBezTo>
                  <a:close/>
                  <a:moveTo>
                    <a:pt x="8019" y="15412"/>
                  </a:moveTo>
                  <a:cubicBezTo>
                    <a:pt x="8019" y="15412"/>
                    <a:pt x="8019" y="15435"/>
                    <a:pt x="8042" y="15435"/>
                  </a:cubicBezTo>
                  <a:lnTo>
                    <a:pt x="8019" y="15435"/>
                  </a:lnTo>
                  <a:cubicBezTo>
                    <a:pt x="8019" y="15435"/>
                    <a:pt x="8019" y="15412"/>
                    <a:pt x="8019" y="15412"/>
                  </a:cubicBezTo>
                  <a:close/>
                  <a:moveTo>
                    <a:pt x="8436" y="15389"/>
                  </a:moveTo>
                  <a:lnTo>
                    <a:pt x="8436" y="15389"/>
                  </a:lnTo>
                  <a:cubicBezTo>
                    <a:pt x="8459" y="15412"/>
                    <a:pt x="8436" y="15412"/>
                    <a:pt x="8413" y="15435"/>
                  </a:cubicBezTo>
                  <a:cubicBezTo>
                    <a:pt x="8413" y="15435"/>
                    <a:pt x="8390" y="15435"/>
                    <a:pt x="8366" y="15412"/>
                  </a:cubicBezTo>
                  <a:cubicBezTo>
                    <a:pt x="8375" y="15395"/>
                    <a:pt x="8384" y="15390"/>
                    <a:pt x="8392" y="15390"/>
                  </a:cubicBezTo>
                  <a:cubicBezTo>
                    <a:pt x="8402" y="15390"/>
                    <a:pt x="8411" y="15396"/>
                    <a:pt x="8420" y="15396"/>
                  </a:cubicBezTo>
                  <a:cubicBezTo>
                    <a:pt x="8426" y="15396"/>
                    <a:pt x="8431" y="15394"/>
                    <a:pt x="8436" y="15389"/>
                  </a:cubicBezTo>
                  <a:close/>
                  <a:moveTo>
                    <a:pt x="4288" y="15435"/>
                  </a:moveTo>
                  <a:lnTo>
                    <a:pt x="4288" y="15435"/>
                  </a:lnTo>
                  <a:cubicBezTo>
                    <a:pt x="4288" y="15435"/>
                    <a:pt x="4311" y="15435"/>
                    <a:pt x="4311" y="15458"/>
                  </a:cubicBezTo>
                  <a:cubicBezTo>
                    <a:pt x="4288" y="15458"/>
                    <a:pt x="4288" y="15435"/>
                    <a:pt x="4288" y="15435"/>
                  </a:cubicBezTo>
                  <a:close/>
                  <a:moveTo>
                    <a:pt x="4798" y="15389"/>
                  </a:moveTo>
                  <a:cubicBezTo>
                    <a:pt x="4821" y="15435"/>
                    <a:pt x="4774" y="15458"/>
                    <a:pt x="4751" y="15458"/>
                  </a:cubicBezTo>
                  <a:cubicBezTo>
                    <a:pt x="4751" y="15435"/>
                    <a:pt x="4774" y="15412"/>
                    <a:pt x="4798" y="15389"/>
                  </a:cubicBezTo>
                  <a:close/>
                  <a:moveTo>
                    <a:pt x="5585" y="15412"/>
                  </a:moveTo>
                  <a:cubicBezTo>
                    <a:pt x="5562" y="15435"/>
                    <a:pt x="5562" y="15458"/>
                    <a:pt x="5539" y="15458"/>
                  </a:cubicBezTo>
                  <a:cubicBezTo>
                    <a:pt x="5516" y="15412"/>
                    <a:pt x="5539" y="15412"/>
                    <a:pt x="5585" y="15412"/>
                  </a:cubicBezTo>
                  <a:close/>
                  <a:moveTo>
                    <a:pt x="6373" y="15435"/>
                  </a:moveTo>
                  <a:lnTo>
                    <a:pt x="6373" y="15435"/>
                  </a:lnTo>
                  <a:cubicBezTo>
                    <a:pt x="6397" y="15435"/>
                    <a:pt x="6397" y="15435"/>
                    <a:pt x="6397" y="15458"/>
                  </a:cubicBezTo>
                  <a:cubicBezTo>
                    <a:pt x="6373" y="15458"/>
                    <a:pt x="6373" y="15435"/>
                    <a:pt x="6373" y="15435"/>
                  </a:cubicBezTo>
                  <a:close/>
                  <a:moveTo>
                    <a:pt x="7045" y="15435"/>
                  </a:moveTo>
                  <a:lnTo>
                    <a:pt x="7045" y="15458"/>
                  </a:lnTo>
                  <a:lnTo>
                    <a:pt x="7022" y="15458"/>
                  </a:lnTo>
                  <a:cubicBezTo>
                    <a:pt x="7022" y="15458"/>
                    <a:pt x="7045" y="15458"/>
                    <a:pt x="7045" y="15435"/>
                  </a:cubicBezTo>
                  <a:close/>
                  <a:moveTo>
                    <a:pt x="4582" y="15471"/>
                  </a:moveTo>
                  <a:cubicBezTo>
                    <a:pt x="4589" y="15471"/>
                    <a:pt x="4589" y="15481"/>
                    <a:pt x="4589" y="15481"/>
                  </a:cubicBezTo>
                  <a:lnTo>
                    <a:pt x="4566" y="15481"/>
                  </a:lnTo>
                  <a:cubicBezTo>
                    <a:pt x="4573" y="15474"/>
                    <a:pt x="4579" y="15471"/>
                    <a:pt x="4582" y="15471"/>
                  </a:cubicBezTo>
                  <a:close/>
                  <a:moveTo>
                    <a:pt x="4751" y="15458"/>
                  </a:moveTo>
                  <a:cubicBezTo>
                    <a:pt x="4751" y="15481"/>
                    <a:pt x="4751" y="15481"/>
                    <a:pt x="4728" y="15481"/>
                  </a:cubicBezTo>
                  <a:cubicBezTo>
                    <a:pt x="4728" y="15458"/>
                    <a:pt x="4751" y="15458"/>
                    <a:pt x="4751" y="15458"/>
                  </a:cubicBezTo>
                  <a:close/>
                  <a:moveTo>
                    <a:pt x="7694" y="15389"/>
                  </a:moveTo>
                  <a:cubicBezTo>
                    <a:pt x="7718" y="15412"/>
                    <a:pt x="7694" y="15435"/>
                    <a:pt x="7694" y="15481"/>
                  </a:cubicBezTo>
                  <a:cubicBezTo>
                    <a:pt x="7671" y="15458"/>
                    <a:pt x="7671" y="15435"/>
                    <a:pt x="7648" y="15435"/>
                  </a:cubicBezTo>
                  <a:cubicBezTo>
                    <a:pt x="7671" y="15412"/>
                    <a:pt x="7671" y="15412"/>
                    <a:pt x="7694" y="15389"/>
                  </a:cubicBezTo>
                  <a:close/>
                  <a:moveTo>
                    <a:pt x="4589" y="15481"/>
                  </a:moveTo>
                  <a:cubicBezTo>
                    <a:pt x="4612" y="15505"/>
                    <a:pt x="4612" y="15505"/>
                    <a:pt x="4612" y="15505"/>
                  </a:cubicBezTo>
                  <a:cubicBezTo>
                    <a:pt x="4589" y="15505"/>
                    <a:pt x="4589" y="15505"/>
                    <a:pt x="4589" y="15481"/>
                  </a:cubicBezTo>
                  <a:close/>
                  <a:moveTo>
                    <a:pt x="6904" y="15441"/>
                  </a:moveTo>
                  <a:cubicBezTo>
                    <a:pt x="6912" y="15441"/>
                    <a:pt x="6918" y="15447"/>
                    <a:pt x="6930" y="15458"/>
                  </a:cubicBezTo>
                  <a:cubicBezTo>
                    <a:pt x="6953" y="15481"/>
                    <a:pt x="6953" y="15481"/>
                    <a:pt x="6930" y="15505"/>
                  </a:cubicBezTo>
                  <a:cubicBezTo>
                    <a:pt x="6906" y="15505"/>
                    <a:pt x="6930" y="15481"/>
                    <a:pt x="6930" y="15458"/>
                  </a:cubicBezTo>
                  <a:lnTo>
                    <a:pt x="6860" y="15458"/>
                  </a:lnTo>
                  <a:cubicBezTo>
                    <a:pt x="6883" y="15447"/>
                    <a:pt x="6895" y="15441"/>
                    <a:pt x="6904" y="15441"/>
                  </a:cubicBezTo>
                  <a:close/>
                  <a:moveTo>
                    <a:pt x="5696" y="15487"/>
                  </a:moveTo>
                  <a:cubicBezTo>
                    <a:pt x="5701" y="15487"/>
                    <a:pt x="5713" y="15493"/>
                    <a:pt x="5725" y="15505"/>
                  </a:cubicBezTo>
                  <a:cubicBezTo>
                    <a:pt x="5725" y="15516"/>
                    <a:pt x="5719" y="15522"/>
                    <a:pt x="5713" y="15522"/>
                  </a:cubicBezTo>
                  <a:cubicBezTo>
                    <a:pt x="5707" y="15522"/>
                    <a:pt x="5701" y="15516"/>
                    <a:pt x="5701" y="15505"/>
                  </a:cubicBezTo>
                  <a:cubicBezTo>
                    <a:pt x="5690" y="15493"/>
                    <a:pt x="5690" y="15487"/>
                    <a:pt x="5696" y="15487"/>
                  </a:cubicBezTo>
                  <a:close/>
                  <a:moveTo>
                    <a:pt x="7788" y="15472"/>
                  </a:moveTo>
                  <a:cubicBezTo>
                    <a:pt x="7801" y="15472"/>
                    <a:pt x="7793" y="15494"/>
                    <a:pt x="7810" y="15528"/>
                  </a:cubicBezTo>
                  <a:cubicBezTo>
                    <a:pt x="7787" y="15505"/>
                    <a:pt x="7764" y="15481"/>
                    <a:pt x="7764" y="15481"/>
                  </a:cubicBezTo>
                  <a:cubicBezTo>
                    <a:pt x="7776" y="15475"/>
                    <a:pt x="7784" y="15472"/>
                    <a:pt x="7788" y="15472"/>
                  </a:cubicBezTo>
                  <a:close/>
                  <a:moveTo>
                    <a:pt x="5168" y="15481"/>
                  </a:moveTo>
                  <a:cubicBezTo>
                    <a:pt x="5191" y="15505"/>
                    <a:pt x="5191" y="15528"/>
                    <a:pt x="5215" y="15528"/>
                  </a:cubicBezTo>
                  <a:cubicBezTo>
                    <a:pt x="5199" y="15528"/>
                    <a:pt x="5194" y="15538"/>
                    <a:pt x="5192" y="15538"/>
                  </a:cubicBezTo>
                  <a:cubicBezTo>
                    <a:pt x="5191" y="15538"/>
                    <a:pt x="5191" y="15535"/>
                    <a:pt x="5191" y="15528"/>
                  </a:cubicBezTo>
                  <a:cubicBezTo>
                    <a:pt x="5168" y="15528"/>
                    <a:pt x="5168" y="15528"/>
                    <a:pt x="5168" y="15481"/>
                  </a:cubicBezTo>
                  <a:close/>
                  <a:moveTo>
                    <a:pt x="4288" y="15528"/>
                  </a:moveTo>
                  <a:cubicBezTo>
                    <a:pt x="4276" y="15539"/>
                    <a:pt x="4264" y="15545"/>
                    <a:pt x="4256" y="15545"/>
                  </a:cubicBezTo>
                  <a:cubicBezTo>
                    <a:pt x="4247" y="15545"/>
                    <a:pt x="4241" y="15539"/>
                    <a:pt x="4241" y="15528"/>
                  </a:cubicBezTo>
                  <a:close/>
                  <a:moveTo>
                    <a:pt x="4033" y="15389"/>
                  </a:moveTo>
                  <a:cubicBezTo>
                    <a:pt x="4079" y="15412"/>
                    <a:pt x="4149" y="15412"/>
                    <a:pt x="4172" y="15458"/>
                  </a:cubicBezTo>
                  <a:cubicBezTo>
                    <a:pt x="4218" y="15481"/>
                    <a:pt x="4218" y="15481"/>
                    <a:pt x="4195" y="15505"/>
                  </a:cubicBezTo>
                  <a:cubicBezTo>
                    <a:pt x="4195" y="15528"/>
                    <a:pt x="4195" y="15528"/>
                    <a:pt x="4172" y="15551"/>
                  </a:cubicBezTo>
                  <a:cubicBezTo>
                    <a:pt x="4149" y="15528"/>
                    <a:pt x="4149" y="15528"/>
                    <a:pt x="4172" y="15481"/>
                  </a:cubicBezTo>
                  <a:cubicBezTo>
                    <a:pt x="4172" y="15481"/>
                    <a:pt x="4172" y="15481"/>
                    <a:pt x="4172" y="15458"/>
                  </a:cubicBezTo>
                  <a:cubicBezTo>
                    <a:pt x="4160" y="15458"/>
                    <a:pt x="4143" y="15464"/>
                    <a:pt x="4128" y="15464"/>
                  </a:cubicBezTo>
                  <a:cubicBezTo>
                    <a:pt x="4114" y="15464"/>
                    <a:pt x="4102" y="15458"/>
                    <a:pt x="4102" y="15435"/>
                  </a:cubicBezTo>
                  <a:cubicBezTo>
                    <a:pt x="4056" y="15458"/>
                    <a:pt x="4033" y="15481"/>
                    <a:pt x="4010" y="15505"/>
                  </a:cubicBezTo>
                  <a:cubicBezTo>
                    <a:pt x="4010" y="15505"/>
                    <a:pt x="3986" y="15481"/>
                    <a:pt x="4010" y="15481"/>
                  </a:cubicBezTo>
                  <a:cubicBezTo>
                    <a:pt x="4033" y="15458"/>
                    <a:pt x="4033" y="15412"/>
                    <a:pt x="4033" y="15389"/>
                  </a:cubicBezTo>
                  <a:close/>
                  <a:moveTo>
                    <a:pt x="6628" y="15458"/>
                  </a:moveTo>
                  <a:cubicBezTo>
                    <a:pt x="6652" y="15481"/>
                    <a:pt x="6628" y="15505"/>
                    <a:pt x="6628" y="15551"/>
                  </a:cubicBezTo>
                  <a:cubicBezTo>
                    <a:pt x="6605" y="15505"/>
                    <a:pt x="6605" y="15481"/>
                    <a:pt x="6628" y="15458"/>
                  </a:cubicBezTo>
                  <a:close/>
                  <a:moveTo>
                    <a:pt x="4427" y="15505"/>
                  </a:moveTo>
                  <a:cubicBezTo>
                    <a:pt x="4450" y="15505"/>
                    <a:pt x="4450" y="15528"/>
                    <a:pt x="4427" y="15574"/>
                  </a:cubicBezTo>
                  <a:cubicBezTo>
                    <a:pt x="4404" y="15528"/>
                    <a:pt x="4404" y="15528"/>
                    <a:pt x="4427" y="15505"/>
                  </a:cubicBezTo>
                  <a:close/>
                  <a:moveTo>
                    <a:pt x="5006" y="15412"/>
                  </a:moveTo>
                  <a:cubicBezTo>
                    <a:pt x="5006" y="15458"/>
                    <a:pt x="5006" y="15505"/>
                    <a:pt x="5006" y="15574"/>
                  </a:cubicBezTo>
                  <a:cubicBezTo>
                    <a:pt x="4983" y="15551"/>
                    <a:pt x="4937" y="15528"/>
                    <a:pt x="4937" y="15505"/>
                  </a:cubicBezTo>
                  <a:cubicBezTo>
                    <a:pt x="4937" y="15481"/>
                    <a:pt x="4937" y="15458"/>
                    <a:pt x="4960" y="15458"/>
                  </a:cubicBezTo>
                  <a:cubicBezTo>
                    <a:pt x="4960" y="15435"/>
                    <a:pt x="4960" y="15412"/>
                    <a:pt x="5006" y="15412"/>
                  </a:cubicBezTo>
                  <a:close/>
                  <a:moveTo>
                    <a:pt x="5099" y="15551"/>
                  </a:moveTo>
                  <a:lnTo>
                    <a:pt x="5099" y="15574"/>
                  </a:lnTo>
                  <a:cubicBezTo>
                    <a:pt x="5076" y="15551"/>
                    <a:pt x="5099" y="15551"/>
                    <a:pt x="5099" y="15551"/>
                  </a:cubicBezTo>
                  <a:close/>
                  <a:moveTo>
                    <a:pt x="5910" y="15551"/>
                  </a:moveTo>
                  <a:lnTo>
                    <a:pt x="5910" y="15574"/>
                  </a:lnTo>
                  <a:cubicBezTo>
                    <a:pt x="5910" y="15551"/>
                    <a:pt x="5887" y="15551"/>
                    <a:pt x="5887" y="15551"/>
                  </a:cubicBezTo>
                  <a:close/>
                  <a:moveTo>
                    <a:pt x="6281" y="15551"/>
                  </a:moveTo>
                  <a:lnTo>
                    <a:pt x="6258" y="15574"/>
                  </a:lnTo>
                  <a:cubicBezTo>
                    <a:pt x="6258" y="15551"/>
                    <a:pt x="6258" y="15551"/>
                    <a:pt x="6258" y="15551"/>
                  </a:cubicBezTo>
                  <a:close/>
                  <a:moveTo>
                    <a:pt x="3708" y="15574"/>
                  </a:moveTo>
                  <a:lnTo>
                    <a:pt x="3708" y="15597"/>
                  </a:lnTo>
                  <a:cubicBezTo>
                    <a:pt x="3708" y="15597"/>
                    <a:pt x="3685" y="15597"/>
                    <a:pt x="3685" y="15574"/>
                  </a:cubicBezTo>
                  <a:close/>
                  <a:moveTo>
                    <a:pt x="3847" y="15412"/>
                  </a:moveTo>
                  <a:cubicBezTo>
                    <a:pt x="3847" y="15435"/>
                    <a:pt x="3870" y="15435"/>
                    <a:pt x="3870" y="15458"/>
                  </a:cubicBezTo>
                  <a:lnTo>
                    <a:pt x="3940" y="15458"/>
                  </a:lnTo>
                  <a:cubicBezTo>
                    <a:pt x="3917" y="15481"/>
                    <a:pt x="3894" y="15481"/>
                    <a:pt x="3870" y="15481"/>
                  </a:cubicBezTo>
                  <a:lnTo>
                    <a:pt x="3870" y="15551"/>
                  </a:lnTo>
                  <a:cubicBezTo>
                    <a:pt x="3870" y="15574"/>
                    <a:pt x="3870" y="15574"/>
                    <a:pt x="3847" y="15597"/>
                  </a:cubicBezTo>
                  <a:lnTo>
                    <a:pt x="3847" y="15481"/>
                  </a:lnTo>
                  <a:lnTo>
                    <a:pt x="3801" y="15481"/>
                  </a:lnTo>
                  <a:cubicBezTo>
                    <a:pt x="3801" y="15435"/>
                    <a:pt x="3824" y="15435"/>
                    <a:pt x="3847" y="15412"/>
                  </a:cubicBezTo>
                  <a:close/>
                  <a:moveTo>
                    <a:pt x="7416" y="15574"/>
                  </a:moveTo>
                  <a:cubicBezTo>
                    <a:pt x="7416" y="15574"/>
                    <a:pt x="7416" y="15597"/>
                    <a:pt x="7393" y="15597"/>
                  </a:cubicBezTo>
                  <a:cubicBezTo>
                    <a:pt x="7393" y="15597"/>
                    <a:pt x="7393" y="15574"/>
                    <a:pt x="7393" y="15574"/>
                  </a:cubicBezTo>
                  <a:close/>
                  <a:moveTo>
                    <a:pt x="5446" y="15597"/>
                  </a:moveTo>
                  <a:cubicBezTo>
                    <a:pt x="5446" y="15609"/>
                    <a:pt x="5441" y="15615"/>
                    <a:pt x="5435" y="15615"/>
                  </a:cubicBezTo>
                  <a:cubicBezTo>
                    <a:pt x="5429" y="15615"/>
                    <a:pt x="5423" y="15609"/>
                    <a:pt x="5423" y="15597"/>
                  </a:cubicBezTo>
                  <a:close/>
                  <a:moveTo>
                    <a:pt x="4566" y="15574"/>
                  </a:moveTo>
                  <a:cubicBezTo>
                    <a:pt x="4566" y="15597"/>
                    <a:pt x="4566" y="15597"/>
                    <a:pt x="4566" y="15620"/>
                  </a:cubicBezTo>
                  <a:cubicBezTo>
                    <a:pt x="4543" y="15597"/>
                    <a:pt x="4543" y="15597"/>
                    <a:pt x="4566" y="15574"/>
                  </a:cubicBezTo>
                  <a:close/>
                  <a:moveTo>
                    <a:pt x="7138" y="15458"/>
                  </a:moveTo>
                  <a:cubicBezTo>
                    <a:pt x="7161" y="15481"/>
                    <a:pt x="7138" y="15528"/>
                    <a:pt x="7185" y="15551"/>
                  </a:cubicBezTo>
                  <a:lnTo>
                    <a:pt x="7138" y="15620"/>
                  </a:lnTo>
                  <a:cubicBezTo>
                    <a:pt x="7092" y="15597"/>
                    <a:pt x="7138" y="15528"/>
                    <a:pt x="7092" y="15505"/>
                  </a:cubicBezTo>
                  <a:cubicBezTo>
                    <a:pt x="7115" y="15481"/>
                    <a:pt x="7138" y="15481"/>
                    <a:pt x="7138" y="15458"/>
                  </a:cubicBezTo>
                  <a:close/>
                  <a:moveTo>
                    <a:pt x="8135" y="15574"/>
                  </a:moveTo>
                  <a:cubicBezTo>
                    <a:pt x="8135" y="15597"/>
                    <a:pt x="8135" y="15597"/>
                    <a:pt x="8135" y="15620"/>
                  </a:cubicBezTo>
                  <a:cubicBezTo>
                    <a:pt x="8112" y="15597"/>
                    <a:pt x="8112" y="15597"/>
                    <a:pt x="8135" y="15574"/>
                  </a:cubicBezTo>
                  <a:close/>
                  <a:moveTo>
                    <a:pt x="4844" y="15597"/>
                  </a:moveTo>
                  <a:cubicBezTo>
                    <a:pt x="4867" y="15620"/>
                    <a:pt x="4867" y="15620"/>
                    <a:pt x="4844" y="15644"/>
                  </a:cubicBezTo>
                  <a:cubicBezTo>
                    <a:pt x="4821" y="15620"/>
                    <a:pt x="4821" y="15620"/>
                    <a:pt x="4844" y="15597"/>
                  </a:cubicBezTo>
                  <a:close/>
                  <a:moveTo>
                    <a:pt x="7185" y="15597"/>
                  </a:moveTo>
                  <a:cubicBezTo>
                    <a:pt x="7231" y="15620"/>
                    <a:pt x="7208" y="15620"/>
                    <a:pt x="7208" y="15644"/>
                  </a:cubicBezTo>
                  <a:lnTo>
                    <a:pt x="7185" y="15644"/>
                  </a:lnTo>
                  <a:lnTo>
                    <a:pt x="7185" y="15597"/>
                  </a:lnTo>
                  <a:close/>
                  <a:moveTo>
                    <a:pt x="7996" y="15643"/>
                  </a:moveTo>
                  <a:cubicBezTo>
                    <a:pt x="7996" y="15643"/>
                    <a:pt x="7996" y="15643"/>
                    <a:pt x="7996" y="15644"/>
                  </a:cubicBezTo>
                  <a:lnTo>
                    <a:pt x="8019" y="15644"/>
                  </a:lnTo>
                  <a:cubicBezTo>
                    <a:pt x="8012" y="15644"/>
                    <a:pt x="8004" y="15644"/>
                    <a:pt x="7996" y="15643"/>
                  </a:cubicBezTo>
                  <a:close/>
                  <a:moveTo>
                    <a:pt x="4195" y="15597"/>
                  </a:moveTo>
                  <a:cubicBezTo>
                    <a:pt x="4195" y="15597"/>
                    <a:pt x="4195" y="15620"/>
                    <a:pt x="4218" y="15620"/>
                  </a:cubicBezTo>
                  <a:lnTo>
                    <a:pt x="4264" y="15620"/>
                  </a:lnTo>
                  <a:cubicBezTo>
                    <a:pt x="4255" y="15640"/>
                    <a:pt x="4245" y="15647"/>
                    <a:pt x="4237" y="15647"/>
                  </a:cubicBezTo>
                  <a:cubicBezTo>
                    <a:pt x="4226" y="15647"/>
                    <a:pt x="4218" y="15634"/>
                    <a:pt x="4218" y="15620"/>
                  </a:cubicBezTo>
                  <a:lnTo>
                    <a:pt x="4172" y="15620"/>
                  </a:lnTo>
                  <a:cubicBezTo>
                    <a:pt x="4172" y="15644"/>
                    <a:pt x="4172" y="15644"/>
                    <a:pt x="4172" y="15667"/>
                  </a:cubicBezTo>
                  <a:cubicBezTo>
                    <a:pt x="4149" y="15644"/>
                    <a:pt x="4149" y="15620"/>
                    <a:pt x="4172" y="15620"/>
                  </a:cubicBezTo>
                  <a:cubicBezTo>
                    <a:pt x="4195" y="15620"/>
                    <a:pt x="4195" y="15597"/>
                    <a:pt x="4195" y="15597"/>
                  </a:cubicBezTo>
                  <a:close/>
                  <a:moveTo>
                    <a:pt x="5562" y="15644"/>
                  </a:moveTo>
                  <a:cubicBezTo>
                    <a:pt x="5562" y="15644"/>
                    <a:pt x="5562" y="15667"/>
                    <a:pt x="5585" y="15667"/>
                  </a:cubicBezTo>
                  <a:lnTo>
                    <a:pt x="5562" y="15667"/>
                  </a:lnTo>
                  <a:cubicBezTo>
                    <a:pt x="5562" y="15667"/>
                    <a:pt x="5562" y="15644"/>
                    <a:pt x="5562" y="15644"/>
                  </a:cubicBezTo>
                  <a:close/>
                  <a:moveTo>
                    <a:pt x="6165" y="15644"/>
                  </a:moveTo>
                  <a:lnTo>
                    <a:pt x="6165" y="15667"/>
                  </a:lnTo>
                  <a:lnTo>
                    <a:pt x="6142" y="15667"/>
                  </a:lnTo>
                  <a:cubicBezTo>
                    <a:pt x="6142" y="15667"/>
                    <a:pt x="6165" y="15644"/>
                    <a:pt x="6165" y="15644"/>
                  </a:cubicBezTo>
                  <a:close/>
                  <a:moveTo>
                    <a:pt x="6373" y="15644"/>
                  </a:moveTo>
                  <a:cubicBezTo>
                    <a:pt x="6373" y="15667"/>
                    <a:pt x="6373" y="15667"/>
                    <a:pt x="6350" y="15667"/>
                  </a:cubicBezTo>
                  <a:cubicBezTo>
                    <a:pt x="6350" y="15667"/>
                    <a:pt x="6350" y="15644"/>
                    <a:pt x="6373" y="15644"/>
                  </a:cubicBezTo>
                  <a:close/>
                  <a:moveTo>
                    <a:pt x="6605" y="15620"/>
                  </a:moveTo>
                  <a:cubicBezTo>
                    <a:pt x="6605" y="15667"/>
                    <a:pt x="6628" y="15667"/>
                    <a:pt x="6559" y="15667"/>
                  </a:cubicBezTo>
                  <a:cubicBezTo>
                    <a:pt x="6582" y="15644"/>
                    <a:pt x="6582" y="15644"/>
                    <a:pt x="6605" y="15620"/>
                  </a:cubicBezTo>
                  <a:close/>
                  <a:moveTo>
                    <a:pt x="6916" y="15544"/>
                  </a:moveTo>
                  <a:cubicBezTo>
                    <a:pt x="6920" y="15544"/>
                    <a:pt x="6925" y="15546"/>
                    <a:pt x="6930" y="15551"/>
                  </a:cubicBezTo>
                  <a:cubicBezTo>
                    <a:pt x="6976" y="15574"/>
                    <a:pt x="6930" y="15597"/>
                    <a:pt x="6930" y="15620"/>
                  </a:cubicBezTo>
                  <a:lnTo>
                    <a:pt x="6976" y="15620"/>
                  </a:lnTo>
                  <a:cubicBezTo>
                    <a:pt x="6976" y="15644"/>
                    <a:pt x="6976" y="15644"/>
                    <a:pt x="6976" y="15667"/>
                  </a:cubicBezTo>
                  <a:cubicBezTo>
                    <a:pt x="6953" y="15667"/>
                    <a:pt x="6930" y="15644"/>
                    <a:pt x="6930" y="15620"/>
                  </a:cubicBezTo>
                  <a:cubicBezTo>
                    <a:pt x="6906" y="15620"/>
                    <a:pt x="6883" y="15597"/>
                    <a:pt x="6883" y="15574"/>
                  </a:cubicBezTo>
                  <a:cubicBezTo>
                    <a:pt x="6883" y="15574"/>
                    <a:pt x="6898" y="15544"/>
                    <a:pt x="6916" y="15544"/>
                  </a:cubicBezTo>
                  <a:close/>
                  <a:moveTo>
                    <a:pt x="7185" y="15644"/>
                  </a:moveTo>
                  <a:cubicBezTo>
                    <a:pt x="7185" y="15644"/>
                    <a:pt x="7185" y="15667"/>
                    <a:pt x="7161" y="15667"/>
                  </a:cubicBezTo>
                  <a:cubicBezTo>
                    <a:pt x="7161" y="15644"/>
                    <a:pt x="7185" y="15644"/>
                    <a:pt x="7185" y="15644"/>
                  </a:cubicBezTo>
                  <a:close/>
                  <a:moveTo>
                    <a:pt x="4658" y="15644"/>
                  </a:moveTo>
                  <a:cubicBezTo>
                    <a:pt x="4682" y="15667"/>
                    <a:pt x="4682" y="15667"/>
                    <a:pt x="4658" y="15690"/>
                  </a:cubicBezTo>
                  <a:cubicBezTo>
                    <a:pt x="4635" y="15690"/>
                    <a:pt x="4635" y="15667"/>
                    <a:pt x="4658" y="15644"/>
                  </a:cubicBezTo>
                  <a:close/>
                  <a:moveTo>
                    <a:pt x="4798" y="15667"/>
                  </a:moveTo>
                  <a:cubicBezTo>
                    <a:pt x="4798" y="15667"/>
                    <a:pt x="4798" y="15690"/>
                    <a:pt x="4798" y="15690"/>
                  </a:cubicBezTo>
                  <a:cubicBezTo>
                    <a:pt x="4774" y="15690"/>
                    <a:pt x="4774" y="15690"/>
                    <a:pt x="4798" y="15667"/>
                  </a:cubicBezTo>
                  <a:close/>
                  <a:moveTo>
                    <a:pt x="4913" y="15667"/>
                  </a:moveTo>
                  <a:cubicBezTo>
                    <a:pt x="4913" y="15667"/>
                    <a:pt x="4913" y="15690"/>
                    <a:pt x="4937" y="15690"/>
                  </a:cubicBezTo>
                  <a:lnTo>
                    <a:pt x="4913" y="15690"/>
                  </a:lnTo>
                  <a:cubicBezTo>
                    <a:pt x="4913" y="15690"/>
                    <a:pt x="4913" y="15667"/>
                    <a:pt x="4913" y="15667"/>
                  </a:cubicBezTo>
                  <a:close/>
                  <a:moveTo>
                    <a:pt x="5840" y="15620"/>
                  </a:moveTo>
                  <a:cubicBezTo>
                    <a:pt x="5864" y="15620"/>
                    <a:pt x="5864" y="15644"/>
                    <a:pt x="5864" y="15644"/>
                  </a:cubicBezTo>
                  <a:cubicBezTo>
                    <a:pt x="5887" y="15644"/>
                    <a:pt x="5887" y="15644"/>
                    <a:pt x="5910" y="15620"/>
                  </a:cubicBezTo>
                  <a:lnTo>
                    <a:pt x="5910" y="15620"/>
                  </a:lnTo>
                  <a:cubicBezTo>
                    <a:pt x="5933" y="15667"/>
                    <a:pt x="5887" y="15667"/>
                    <a:pt x="5864" y="15690"/>
                  </a:cubicBezTo>
                  <a:cubicBezTo>
                    <a:pt x="5864" y="15690"/>
                    <a:pt x="5864" y="15667"/>
                    <a:pt x="5864" y="15644"/>
                  </a:cubicBezTo>
                  <a:cubicBezTo>
                    <a:pt x="5864" y="15644"/>
                    <a:pt x="5840" y="15644"/>
                    <a:pt x="5840" y="15620"/>
                  </a:cubicBezTo>
                  <a:close/>
                  <a:moveTo>
                    <a:pt x="6350" y="15667"/>
                  </a:moveTo>
                  <a:cubicBezTo>
                    <a:pt x="6350" y="15690"/>
                    <a:pt x="6350" y="15690"/>
                    <a:pt x="6327" y="15690"/>
                  </a:cubicBezTo>
                  <a:cubicBezTo>
                    <a:pt x="6327" y="15667"/>
                    <a:pt x="6350" y="15667"/>
                    <a:pt x="6350" y="15667"/>
                  </a:cubicBezTo>
                  <a:close/>
                  <a:moveTo>
                    <a:pt x="7208" y="15644"/>
                  </a:moveTo>
                  <a:cubicBezTo>
                    <a:pt x="7231" y="15644"/>
                    <a:pt x="7231" y="15667"/>
                    <a:pt x="7231" y="15690"/>
                  </a:cubicBezTo>
                  <a:cubicBezTo>
                    <a:pt x="7208" y="15690"/>
                    <a:pt x="7208" y="15667"/>
                    <a:pt x="7208" y="15644"/>
                  </a:cubicBezTo>
                  <a:close/>
                  <a:moveTo>
                    <a:pt x="7602" y="15574"/>
                  </a:moveTo>
                  <a:cubicBezTo>
                    <a:pt x="7625" y="15574"/>
                    <a:pt x="7602" y="15597"/>
                    <a:pt x="7602" y="15620"/>
                  </a:cubicBezTo>
                  <a:cubicBezTo>
                    <a:pt x="7602" y="15620"/>
                    <a:pt x="7625" y="15644"/>
                    <a:pt x="7648" y="15667"/>
                  </a:cubicBezTo>
                  <a:cubicBezTo>
                    <a:pt x="7628" y="15667"/>
                    <a:pt x="7625" y="15718"/>
                    <a:pt x="7596" y="15718"/>
                  </a:cubicBezTo>
                  <a:cubicBezTo>
                    <a:pt x="7591" y="15718"/>
                    <a:pt x="7585" y="15716"/>
                    <a:pt x="7579" y="15713"/>
                  </a:cubicBezTo>
                  <a:cubicBezTo>
                    <a:pt x="7555" y="15667"/>
                    <a:pt x="7579" y="15620"/>
                    <a:pt x="7579" y="15574"/>
                  </a:cubicBezTo>
                  <a:close/>
                  <a:moveTo>
                    <a:pt x="5029" y="15644"/>
                  </a:moveTo>
                  <a:cubicBezTo>
                    <a:pt x="5052" y="15667"/>
                    <a:pt x="5029" y="15690"/>
                    <a:pt x="5029" y="15736"/>
                  </a:cubicBezTo>
                  <a:cubicBezTo>
                    <a:pt x="5006" y="15713"/>
                    <a:pt x="5006" y="15690"/>
                    <a:pt x="4983" y="15690"/>
                  </a:cubicBezTo>
                  <a:cubicBezTo>
                    <a:pt x="5006" y="15667"/>
                    <a:pt x="5006" y="15667"/>
                    <a:pt x="5029" y="15644"/>
                  </a:cubicBezTo>
                  <a:close/>
                  <a:moveTo>
                    <a:pt x="5562" y="15713"/>
                  </a:moveTo>
                  <a:cubicBezTo>
                    <a:pt x="5585" y="15713"/>
                    <a:pt x="5585" y="15736"/>
                    <a:pt x="5562" y="15736"/>
                  </a:cubicBezTo>
                  <a:cubicBezTo>
                    <a:pt x="5562" y="15736"/>
                    <a:pt x="5539" y="15713"/>
                    <a:pt x="5562" y="15713"/>
                  </a:cubicBezTo>
                  <a:close/>
                  <a:moveTo>
                    <a:pt x="6026" y="15620"/>
                  </a:moveTo>
                  <a:cubicBezTo>
                    <a:pt x="6072" y="15644"/>
                    <a:pt x="6003" y="15690"/>
                    <a:pt x="6072" y="15713"/>
                  </a:cubicBezTo>
                  <a:cubicBezTo>
                    <a:pt x="6049" y="15736"/>
                    <a:pt x="6049" y="15736"/>
                    <a:pt x="6026" y="15736"/>
                  </a:cubicBezTo>
                  <a:cubicBezTo>
                    <a:pt x="6003" y="15713"/>
                    <a:pt x="6026" y="15667"/>
                    <a:pt x="6026" y="15620"/>
                  </a:cubicBezTo>
                  <a:close/>
                  <a:moveTo>
                    <a:pt x="4867" y="15713"/>
                  </a:moveTo>
                  <a:lnTo>
                    <a:pt x="4867" y="15713"/>
                  </a:lnTo>
                  <a:cubicBezTo>
                    <a:pt x="4844" y="15759"/>
                    <a:pt x="4821" y="15736"/>
                    <a:pt x="4774" y="15759"/>
                  </a:cubicBezTo>
                  <a:cubicBezTo>
                    <a:pt x="4821" y="15713"/>
                    <a:pt x="4844" y="15736"/>
                    <a:pt x="4867" y="15713"/>
                  </a:cubicBezTo>
                  <a:close/>
                  <a:moveTo>
                    <a:pt x="5713" y="15742"/>
                  </a:moveTo>
                  <a:cubicBezTo>
                    <a:pt x="5725" y="15742"/>
                    <a:pt x="5736" y="15748"/>
                    <a:pt x="5748" y="15759"/>
                  </a:cubicBezTo>
                  <a:cubicBezTo>
                    <a:pt x="5736" y="15771"/>
                    <a:pt x="5725" y="15777"/>
                    <a:pt x="5713" y="15777"/>
                  </a:cubicBezTo>
                  <a:cubicBezTo>
                    <a:pt x="5701" y="15777"/>
                    <a:pt x="5690" y="15771"/>
                    <a:pt x="5678" y="15759"/>
                  </a:cubicBezTo>
                  <a:cubicBezTo>
                    <a:pt x="5690" y="15748"/>
                    <a:pt x="5701" y="15742"/>
                    <a:pt x="5713" y="15742"/>
                  </a:cubicBezTo>
                  <a:close/>
                  <a:moveTo>
                    <a:pt x="4404" y="15597"/>
                  </a:moveTo>
                  <a:cubicBezTo>
                    <a:pt x="4450" y="15620"/>
                    <a:pt x="4380" y="15644"/>
                    <a:pt x="4404" y="15690"/>
                  </a:cubicBezTo>
                  <a:cubicBezTo>
                    <a:pt x="4404" y="15713"/>
                    <a:pt x="4450" y="15690"/>
                    <a:pt x="4427" y="15736"/>
                  </a:cubicBezTo>
                  <a:cubicBezTo>
                    <a:pt x="4427" y="15759"/>
                    <a:pt x="4357" y="15736"/>
                    <a:pt x="4357" y="15783"/>
                  </a:cubicBezTo>
                  <a:cubicBezTo>
                    <a:pt x="4334" y="15736"/>
                    <a:pt x="4357" y="15736"/>
                    <a:pt x="4357" y="15713"/>
                  </a:cubicBezTo>
                  <a:cubicBezTo>
                    <a:pt x="4357" y="15690"/>
                    <a:pt x="4334" y="15713"/>
                    <a:pt x="4311" y="15667"/>
                  </a:cubicBezTo>
                  <a:lnTo>
                    <a:pt x="4404" y="15597"/>
                  </a:lnTo>
                  <a:close/>
                  <a:moveTo>
                    <a:pt x="6142" y="15690"/>
                  </a:moveTo>
                  <a:cubicBezTo>
                    <a:pt x="6188" y="15736"/>
                    <a:pt x="6165" y="15736"/>
                    <a:pt x="6142" y="15759"/>
                  </a:cubicBezTo>
                  <a:cubicBezTo>
                    <a:pt x="6142" y="15783"/>
                    <a:pt x="6118" y="15783"/>
                    <a:pt x="6095" y="15783"/>
                  </a:cubicBezTo>
                  <a:cubicBezTo>
                    <a:pt x="6107" y="15759"/>
                    <a:pt x="6118" y="15754"/>
                    <a:pt x="6127" y="15754"/>
                  </a:cubicBezTo>
                  <a:cubicBezTo>
                    <a:pt x="6136" y="15754"/>
                    <a:pt x="6142" y="15759"/>
                    <a:pt x="6142" y="15759"/>
                  </a:cubicBezTo>
                  <a:cubicBezTo>
                    <a:pt x="6142" y="15736"/>
                    <a:pt x="6142" y="15713"/>
                    <a:pt x="6142" y="15690"/>
                  </a:cubicBezTo>
                  <a:close/>
                  <a:moveTo>
                    <a:pt x="6719" y="15588"/>
                  </a:moveTo>
                  <a:cubicBezTo>
                    <a:pt x="6737" y="15588"/>
                    <a:pt x="6758" y="15604"/>
                    <a:pt x="6791" y="15620"/>
                  </a:cubicBezTo>
                  <a:cubicBezTo>
                    <a:pt x="6791" y="15667"/>
                    <a:pt x="6814" y="15736"/>
                    <a:pt x="6744" y="15783"/>
                  </a:cubicBezTo>
                  <a:cubicBezTo>
                    <a:pt x="6744" y="15736"/>
                    <a:pt x="6744" y="15690"/>
                    <a:pt x="6767" y="15667"/>
                  </a:cubicBezTo>
                  <a:cubicBezTo>
                    <a:pt x="6744" y="15620"/>
                    <a:pt x="6721" y="15620"/>
                    <a:pt x="6698" y="15597"/>
                  </a:cubicBezTo>
                  <a:cubicBezTo>
                    <a:pt x="6705" y="15590"/>
                    <a:pt x="6711" y="15588"/>
                    <a:pt x="6719" y="15588"/>
                  </a:cubicBezTo>
                  <a:close/>
                  <a:moveTo>
                    <a:pt x="6072" y="15783"/>
                  </a:moveTo>
                  <a:lnTo>
                    <a:pt x="6049" y="15806"/>
                  </a:lnTo>
                  <a:cubicBezTo>
                    <a:pt x="6049" y="15806"/>
                    <a:pt x="6049" y="15783"/>
                    <a:pt x="6049" y="15783"/>
                  </a:cubicBezTo>
                  <a:close/>
                  <a:moveTo>
                    <a:pt x="4149" y="15690"/>
                  </a:moveTo>
                  <a:cubicBezTo>
                    <a:pt x="4149" y="15690"/>
                    <a:pt x="4149" y="15713"/>
                    <a:pt x="4172" y="15713"/>
                  </a:cubicBezTo>
                  <a:cubicBezTo>
                    <a:pt x="4190" y="15732"/>
                    <a:pt x="4209" y="15735"/>
                    <a:pt x="4215" y="15759"/>
                  </a:cubicBezTo>
                  <a:lnTo>
                    <a:pt x="4172" y="15759"/>
                  </a:lnTo>
                  <a:lnTo>
                    <a:pt x="4172" y="15806"/>
                  </a:lnTo>
                  <a:cubicBezTo>
                    <a:pt x="4160" y="15817"/>
                    <a:pt x="4149" y="15823"/>
                    <a:pt x="4137" y="15823"/>
                  </a:cubicBezTo>
                  <a:cubicBezTo>
                    <a:pt x="4125" y="15823"/>
                    <a:pt x="4114" y="15817"/>
                    <a:pt x="4102" y="15806"/>
                  </a:cubicBezTo>
                  <a:cubicBezTo>
                    <a:pt x="4102" y="15806"/>
                    <a:pt x="4102" y="15806"/>
                    <a:pt x="4102" y="15783"/>
                  </a:cubicBezTo>
                  <a:cubicBezTo>
                    <a:pt x="4125" y="15759"/>
                    <a:pt x="4149" y="15759"/>
                    <a:pt x="4172" y="15759"/>
                  </a:cubicBezTo>
                  <a:lnTo>
                    <a:pt x="4172" y="15713"/>
                  </a:lnTo>
                  <a:cubicBezTo>
                    <a:pt x="4149" y="15713"/>
                    <a:pt x="4149" y="15713"/>
                    <a:pt x="4149" y="15690"/>
                  </a:cubicBezTo>
                  <a:close/>
                  <a:moveTo>
                    <a:pt x="5817" y="15783"/>
                  </a:moveTo>
                  <a:cubicBezTo>
                    <a:pt x="5840" y="15783"/>
                    <a:pt x="5840" y="15806"/>
                    <a:pt x="5864" y="15806"/>
                  </a:cubicBezTo>
                  <a:cubicBezTo>
                    <a:pt x="5840" y="15829"/>
                    <a:pt x="5817" y="15829"/>
                    <a:pt x="5794" y="15829"/>
                  </a:cubicBezTo>
                  <a:cubicBezTo>
                    <a:pt x="5794" y="15806"/>
                    <a:pt x="5817" y="15783"/>
                    <a:pt x="5817" y="15783"/>
                  </a:cubicBezTo>
                  <a:close/>
                  <a:moveTo>
                    <a:pt x="4937" y="15759"/>
                  </a:moveTo>
                  <a:lnTo>
                    <a:pt x="4937" y="15759"/>
                  </a:lnTo>
                  <a:cubicBezTo>
                    <a:pt x="4983" y="15783"/>
                    <a:pt x="4983" y="15806"/>
                    <a:pt x="4960" y="15852"/>
                  </a:cubicBezTo>
                  <a:cubicBezTo>
                    <a:pt x="4960" y="15806"/>
                    <a:pt x="4913" y="15806"/>
                    <a:pt x="4937" y="15759"/>
                  </a:cubicBezTo>
                  <a:close/>
                  <a:moveTo>
                    <a:pt x="6281" y="15829"/>
                  </a:moveTo>
                  <a:cubicBezTo>
                    <a:pt x="6281" y="15829"/>
                    <a:pt x="6281" y="15829"/>
                    <a:pt x="6258" y="15852"/>
                  </a:cubicBezTo>
                  <a:cubicBezTo>
                    <a:pt x="6258" y="15852"/>
                    <a:pt x="6258" y="15852"/>
                    <a:pt x="6258" y="15829"/>
                  </a:cubicBezTo>
                  <a:close/>
                  <a:moveTo>
                    <a:pt x="5493" y="15806"/>
                  </a:moveTo>
                  <a:cubicBezTo>
                    <a:pt x="5493" y="15829"/>
                    <a:pt x="5516" y="15852"/>
                    <a:pt x="5493" y="15875"/>
                  </a:cubicBezTo>
                  <a:cubicBezTo>
                    <a:pt x="5446" y="15875"/>
                    <a:pt x="5423" y="15852"/>
                    <a:pt x="5423" y="15806"/>
                  </a:cubicBezTo>
                  <a:close/>
                  <a:moveTo>
                    <a:pt x="5701" y="15829"/>
                  </a:moveTo>
                  <a:cubicBezTo>
                    <a:pt x="5725" y="15829"/>
                    <a:pt x="5725" y="15829"/>
                    <a:pt x="5725" y="15852"/>
                  </a:cubicBezTo>
                  <a:cubicBezTo>
                    <a:pt x="5725" y="15875"/>
                    <a:pt x="5701" y="15875"/>
                    <a:pt x="5701" y="15875"/>
                  </a:cubicBezTo>
                  <a:cubicBezTo>
                    <a:pt x="5678" y="15852"/>
                    <a:pt x="5678" y="15852"/>
                    <a:pt x="5701" y="15829"/>
                  </a:cubicBezTo>
                  <a:close/>
                  <a:moveTo>
                    <a:pt x="4798" y="15783"/>
                  </a:moveTo>
                  <a:cubicBezTo>
                    <a:pt x="4821" y="15806"/>
                    <a:pt x="4798" y="15829"/>
                    <a:pt x="4798" y="15829"/>
                  </a:cubicBezTo>
                  <a:cubicBezTo>
                    <a:pt x="4774" y="15852"/>
                    <a:pt x="4774" y="15852"/>
                    <a:pt x="4751" y="15852"/>
                  </a:cubicBezTo>
                  <a:cubicBezTo>
                    <a:pt x="4751" y="15875"/>
                    <a:pt x="4728" y="15899"/>
                    <a:pt x="4705" y="15899"/>
                  </a:cubicBezTo>
                  <a:cubicBezTo>
                    <a:pt x="4682" y="15852"/>
                    <a:pt x="4728" y="15852"/>
                    <a:pt x="4751" y="15852"/>
                  </a:cubicBezTo>
                  <a:cubicBezTo>
                    <a:pt x="4751" y="15829"/>
                    <a:pt x="4751" y="15806"/>
                    <a:pt x="4798" y="15783"/>
                  </a:cubicBezTo>
                  <a:close/>
                  <a:moveTo>
                    <a:pt x="5427" y="15958"/>
                  </a:moveTo>
                  <a:cubicBezTo>
                    <a:pt x="5433" y="15958"/>
                    <a:pt x="5440" y="15961"/>
                    <a:pt x="5446" y="15968"/>
                  </a:cubicBezTo>
                  <a:cubicBezTo>
                    <a:pt x="5435" y="15980"/>
                    <a:pt x="5423" y="15980"/>
                    <a:pt x="5415" y="15980"/>
                  </a:cubicBezTo>
                  <a:cubicBezTo>
                    <a:pt x="5406" y="15980"/>
                    <a:pt x="5400" y="15980"/>
                    <a:pt x="5400" y="15991"/>
                  </a:cubicBezTo>
                  <a:lnTo>
                    <a:pt x="5400" y="15991"/>
                  </a:lnTo>
                  <a:cubicBezTo>
                    <a:pt x="5400" y="15975"/>
                    <a:pt x="5412" y="15958"/>
                    <a:pt x="5427" y="15958"/>
                  </a:cubicBezTo>
                  <a:close/>
                  <a:moveTo>
                    <a:pt x="5493" y="15968"/>
                  </a:moveTo>
                  <a:cubicBezTo>
                    <a:pt x="5539" y="15968"/>
                    <a:pt x="5562" y="15991"/>
                    <a:pt x="5585" y="15991"/>
                  </a:cubicBezTo>
                  <a:cubicBezTo>
                    <a:pt x="5562" y="16003"/>
                    <a:pt x="5545" y="16014"/>
                    <a:pt x="5530" y="16014"/>
                  </a:cubicBezTo>
                  <a:cubicBezTo>
                    <a:pt x="5516" y="16014"/>
                    <a:pt x="5504" y="16003"/>
                    <a:pt x="5493" y="15968"/>
                  </a:cubicBezTo>
                  <a:close/>
                  <a:moveTo>
                    <a:pt x="6281" y="0"/>
                  </a:moveTo>
                  <a:cubicBezTo>
                    <a:pt x="6281" y="24"/>
                    <a:pt x="6281" y="47"/>
                    <a:pt x="6281" y="70"/>
                  </a:cubicBezTo>
                  <a:cubicBezTo>
                    <a:pt x="6266" y="60"/>
                    <a:pt x="6252" y="57"/>
                    <a:pt x="6239" y="57"/>
                  </a:cubicBezTo>
                  <a:cubicBezTo>
                    <a:pt x="6204" y="57"/>
                    <a:pt x="6172" y="83"/>
                    <a:pt x="6137" y="83"/>
                  </a:cubicBezTo>
                  <a:cubicBezTo>
                    <a:pt x="6124" y="83"/>
                    <a:pt x="6110" y="80"/>
                    <a:pt x="6095" y="70"/>
                  </a:cubicBezTo>
                  <a:lnTo>
                    <a:pt x="6095" y="70"/>
                  </a:lnTo>
                  <a:cubicBezTo>
                    <a:pt x="6118" y="93"/>
                    <a:pt x="6118" y="116"/>
                    <a:pt x="6118" y="116"/>
                  </a:cubicBezTo>
                  <a:cubicBezTo>
                    <a:pt x="6118" y="139"/>
                    <a:pt x="6118" y="163"/>
                    <a:pt x="6072" y="163"/>
                  </a:cubicBezTo>
                  <a:cubicBezTo>
                    <a:pt x="6072" y="139"/>
                    <a:pt x="6049" y="93"/>
                    <a:pt x="6026" y="93"/>
                  </a:cubicBezTo>
                  <a:cubicBezTo>
                    <a:pt x="6014" y="105"/>
                    <a:pt x="5997" y="105"/>
                    <a:pt x="5979" y="105"/>
                  </a:cubicBezTo>
                  <a:cubicBezTo>
                    <a:pt x="5962" y="105"/>
                    <a:pt x="5945" y="105"/>
                    <a:pt x="5933" y="116"/>
                  </a:cubicBezTo>
                  <a:cubicBezTo>
                    <a:pt x="5910" y="139"/>
                    <a:pt x="5887" y="186"/>
                    <a:pt x="5840" y="209"/>
                  </a:cubicBezTo>
                  <a:cubicBezTo>
                    <a:pt x="5817" y="209"/>
                    <a:pt x="5817" y="186"/>
                    <a:pt x="5794" y="186"/>
                  </a:cubicBezTo>
                  <a:cubicBezTo>
                    <a:pt x="5771" y="209"/>
                    <a:pt x="5794" y="232"/>
                    <a:pt x="5794" y="255"/>
                  </a:cubicBezTo>
                  <a:cubicBezTo>
                    <a:pt x="5784" y="259"/>
                    <a:pt x="5776" y="260"/>
                    <a:pt x="5768" y="260"/>
                  </a:cubicBezTo>
                  <a:cubicBezTo>
                    <a:pt x="5724" y="260"/>
                    <a:pt x="5718" y="209"/>
                    <a:pt x="5678" y="209"/>
                  </a:cubicBezTo>
                  <a:cubicBezTo>
                    <a:pt x="5678" y="232"/>
                    <a:pt x="5678" y="232"/>
                    <a:pt x="5678" y="255"/>
                  </a:cubicBezTo>
                  <a:cubicBezTo>
                    <a:pt x="5655" y="255"/>
                    <a:pt x="5655" y="255"/>
                    <a:pt x="5632" y="232"/>
                  </a:cubicBezTo>
                  <a:cubicBezTo>
                    <a:pt x="5609" y="255"/>
                    <a:pt x="5609" y="278"/>
                    <a:pt x="5585" y="302"/>
                  </a:cubicBezTo>
                  <a:cubicBezTo>
                    <a:pt x="5585" y="302"/>
                    <a:pt x="5562" y="278"/>
                    <a:pt x="5539" y="278"/>
                  </a:cubicBezTo>
                  <a:cubicBezTo>
                    <a:pt x="5539" y="348"/>
                    <a:pt x="5470" y="325"/>
                    <a:pt x="5446" y="348"/>
                  </a:cubicBezTo>
                  <a:cubicBezTo>
                    <a:pt x="5446" y="371"/>
                    <a:pt x="5446" y="394"/>
                    <a:pt x="5423" y="418"/>
                  </a:cubicBezTo>
                  <a:lnTo>
                    <a:pt x="5331" y="418"/>
                  </a:lnTo>
                  <a:cubicBezTo>
                    <a:pt x="5307" y="441"/>
                    <a:pt x="5284" y="487"/>
                    <a:pt x="5284" y="510"/>
                  </a:cubicBezTo>
                  <a:cubicBezTo>
                    <a:pt x="5261" y="510"/>
                    <a:pt x="5261" y="510"/>
                    <a:pt x="5238" y="487"/>
                  </a:cubicBezTo>
                  <a:cubicBezTo>
                    <a:pt x="5191" y="580"/>
                    <a:pt x="5076" y="603"/>
                    <a:pt x="5052" y="696"/>
                  </a:cubicBezTo>
                  <a:cubicBezTo>
                    <a:pt x="5029" y="707"/>
                    <a:pt x="5012" y="707"/>
                    <a:pt x="4997" y="707"/>
                  </a:cubicBezTo>
                  <a:cubicBezTo>
                    <a:pt x="4983" y="707"/>
                    <a:pt x="4971" y="707"/>
                    <a:pt x="4960" y="719"/>
                  </a:cubicBezTo>
                  <a:cubicBezTo>
                    <a:pt x="4913" y="719"/>
                    <a:pt x="4937" y="765"/>
                    <a:pt x="4890" y="788"/>
                  </a:cubicBezTo>
                  <a:cubicBezTo>
                    <a:pt x="4844" y="788"/>
                    <a:pt x="4798" y="788"/>
                    <a:pt x="4751" y="835"/>
                  </a:cubicBezTo>
                  <a:cubicBezTo>
                    <a:pt x="4705" y="881"/>
                    <a:pt x="4658" y="927"/>
                    <a:pt x="4612" y="974"/>
                  </a:cubicBezTo>
                  <a:cubicBezTo>
                    <a:pt x="4543" y="1066"/>
                    <a:pt x="4543" y="1066"/>
                    <a:pt x="4473" y="1090"/>
                  </a:cubicBezTo>
                  <a:cubicBezTo>
                    <a:pt x="4427" y="1159"/>
                    <a:pt x="4380" y="1229"/>
                    <a:pt x="4311" y="1275"/>
                  </a:cubicBezTo>
                  <a:cubicBezTo>
                    <a:pt x="4218" y="1321"/>
                    <a:pt x="4218" y="1345"/>
                    <a:pt x="4195" y="1414"/>
                  </a:cubicBezTo>
                  <a:cubicBezTo>
                    <a:pt x="4172" y="1437"/>
                    <a:pt x="4149" y="1437"/>
                    <a:pt x="4125" y="1437"/>
                  </a:cubicBezTo>
                  <a:cubicBezTo>
                    <a:pt x="4056" y="1484"/>
                    <a:pt x="4056" y="1576"/>
                    <a:pt x="3986" y="1623"/>
                  </a:cubicBezTo>
                  <a:cubicBezTo>
                    <a:pt x="3894" y="1692"/>
                    <a:pt x="3824" y="1785"/>
                    <a:pt x="3755" y="1854"/>
                  </a:cubicBezTo>
                  <a:cubicBezTo>
                    <a:pt x="3731" y="1901"/>
                    <a:pt x="3708" y="1924"/>
                    <a:pt x="3662" y="1947"/>
                  </a:cubicBezTo>
                  <a:cubicBezTo>
                    <a:pt x="3639" y="1970"/>
                    <a:pt x="3592" y="2017"/>
                    <a:pt x="3592" y="2063"/>
                  </a:cubicBezTo>
                  <a:cubicBezTo>
                    <a:pt x="3616" y="2086"/>
                    <a:pt x="3616" y="2109"/>
                    <a:pt x="3592" y="2156"/>
                  </a:cubicBezTo>
                  <a:cubicBezTo>
                    <a:pt x="3569" y="2109"/>
                    <a:pt x="3592" y="2086"/>
                    <a:pt x="3592" y="2063"/>
                  </a:cubicBezTo>
                  <a:lnTo>
                    <a:pt x="3592" y="2063"/>
                  </a:lnTo>
                  <a:cubicBezTo>
                    <a:pt x="3546" y="2086"/>
                    <a:pt x="3477" y="2109"/>
                    <a:pt x="3453" y="2156"/>
                  </a:cubicBezTo>
                  <a:cubicBezTo>
                    <a:pt x="3477" y="2202"/>
                    <a:pt x="3500" y="2225"/>
                    <a:pt x="3477" y="2225"/>
                  </a:cubicBezTo>
                  <a:cubicBezTo>
                    <a:pt x="3461" y="2241"/>
                    <a:pt x="3451" y="2246"/>
                    <a:pt x="3442" y="2246"/>
                  </a:cubicBezTo>
                  <a:cubicBezTo>
                    <a:pt x="3425" y="2246"/>
                    <a:pt x="3415" y="2225"/>
                    <a:pt x="3384" y="2225"/>
                  </a:cubicBezTo>
                  <a:cubicBezTo>
                    <a:pt x="3361" y="2248"/>
                    <a:pt x="3337" y="2272"/>
                    <a:pt x="3314" y="2295"/>
                  </a:cubicBezTo>
                  <a:cubicBezTo>
                    <a:pt x="3291" y="2295"/>
                    <a:pt x="3291" y="2272"/>
                    <a:pt x="3268" y="2272"/>
                  </a:cubicBezTo>
                  <a:cubicBezTo>
                    <a:pt x="3222" y="2295"/>
                    <a:pt x="3222" y="2364"/>
                    <a:pt x="3198" y="2411"/>
                  </a:cubicBezTo>
                  <a:cubicBezTo>
                    <a:pt x="3245" y="2411"/>
                    <a:pt x="3291" y="2411"/>
                    <a:pt x="3291" y="2457"/>
                  </a:cubicBezTo>
                  <a:cubicBezTo>
                    <a:pt x="3296" y="2457"/>
                    <a:pt x="3300" y="2457"/>
                    <a:pt x="3304" y="2458"/>
                  </a:cubicBezTo>
                  <a:lnTo>
                    <a:pt x="3304" y="2458"/>
                  </a:lnTo>
                  <a:cubicBezTo>
                    <a:pt x="3252" y="2467"/>
                    <a:pt x="3312" y="2550"/>
                    <a:pt x="3268" y="2550"/>
                  </a:cubicBezTo>
                  <a:cubicBezTo>
                    <a:pt x="3198" y="2550"/>
                    <a:pt x="3245" y="2503"/>
                    <a:pt x="3198" y="2480"/>
                  </a:cubicBezTo>
                  <a:lnTo>
                    <a:pt x="3198" y="2480"/>
                  </a:lnTo>
                  <a:cubicBezTo>
                    <a:pt x="3222" y="2526"/>
                    <a:pt x="3152" y="2526"/>
                    <a:pt x="3175" y="2573"/>
                  </a:cubicBezTo>
                  <a:cubicBezTo>
                    <a:pt x="3152" y="2596"/>
                    <a:pt x="3222" y="2619"/>
                    <a:pt x="3198" y="2666"/>
                  </a:cubicBezTo>
                  <a:lnTo>
                    <a:pt x="3129" y="2666"/>
                  </a:lnTo>
                  <a:cubicBezTo>
                    <a:pt x="3129" y="2642"/>
                    <a:pt x="3152" y="2619"/>
                    <a:pt x="3152" y="2619"/>
                  </a:cubicBezTo>
                  <a:cubicBezTo>
                    <a:pt x="3129" y="2573"/>
                    <a:pt x="3106" y="2526"/>
                    <a:pt x="3106" y="2457"/>
                  </a:cubicBezTo>
                  <a:cubicBezTo>
                    <a:pt x="3059" y="2480"/>
                    <a:pt x="3036" y="2480"/>
                    <a:pt x="2990" y="2503"/>
                  </a:cubicBezTo>
                  <a:cubicBezTo>
                    <a:pt x="3036" y="2526"/>
                    <a:pt x="3013" y="2550"/>
                    <a:pt x="2990" y="2596"/>
                  </a:cubicBezTo>
                  <a:cubicBezTo>
                    <a:pt x="2990" y="2596"/>
                    <a:pt x="3013" y="2619"/>
                    <a:pt x="3013" y="2619"/>
                  </a:cubicBezTo>
                  <a:cubicBezTo>
                    <a:pt x="3013" y="2596"/>
                    <a:pt x="3013" y="2596"/>
                    <a:pt x="3036" y="2596"/>
                  </a:cubicBezTo>
                  <a:cubicBezTo>
                    <a:pt x="3036" y="2619"/>
                    <a:pt x="3036" y="2619"/>
                    <a:pt x="3013" y="2619"/>
                  </a:cubicBezTo>
                  <a:cubicBezTo>
                    <a:pt x="3013" y="2642"/>
                    <a:pt x="2990" y="2666"/>
                    <a:pt x="2990" y="2689"/>
                  </a:cubicBezTo>
                  <a:cubicBezTo>
                    <a:pt x="3013" y="2689"/>
                    <a:pt x="3013" y="2666"/>
                    <a:pt x="3036" y="2666"/>
                  </a:cubicBezTo>
                  <a:cubicBezTo>
                    <a:pt x="3036" y="2689"/>
                    <a:pt x="3059" y="2689"/>
                    <a:pt x="3059" y="2712"/>
                  </a:cubicBezTo>
                  <a:cubicBezTo>
                    <a:pt x="3066" y="2719"/>
                    <a:pt x="3073" y="2721"/>
                    <a:pt x="3079" y="2721"/>
                  </a:cubicBezTo>
                  <a:cubicBezTo>
                    <a:pt x="3094" y="2721"/>
                    <a:pt x="3106" y="2705"/>
                    <a:pt x="3106" y="2689"/>
                  </a:cubicBezTo>
                  <a:cubicBezTo>
                    <a:pt x="3129" y="2712"/>
                    <a:pt x="3129" y="2712"/>
                    <a:pt x="3129" y="2735"/>
                  </a:cubicBezTo>
                  <a:cubicBezTo>
                    <a:pt x="3113" y="2743"/>
                    <a:pt x="3098" y="2745"/>
                    <a:pt x="3083" y="2745"/>
                  </a:cubicBezTo>
                  <a:cubicBezTo>
                    <a:pt x="3054" y="2745"/>
                    <a:pt x="3028" y="2735"/>
                    <a:pt x="3013" y="2735"/>
                  </a:cubicBezTo>
                  <a:cubicBezTo>
                    <a:pt x="2990" y="2735"/>
                    <a:pt x="3013" y="2712"/>
                    <a:pt x="2990" y="2689"/>
                  </a:cubicBezTo>
                  <a:lnTo>
                    <a:pt x="2874" y="2689"/>
                  </a:lnTo>
                  <a:lnTo>
                    <a:pt x="2874" y="2758"/>
                  </a:lnTo>
                  <a:cubicBezTo>
                    <a:pt x="2874" y="2758"/>
                    <a:pt x="2874" y="2758"/>
                    <a:pt x="2874" y="2758"/>
                  </a:cubicBezTo>
                  <a:lnTo>
                    <a:pt x="2874" y="2758"/>
                  </a:lnTo>
                  <a:cubicBezTo>
                    <a:pt x="2897" y="2781"/>
                    <a:pt x="2897" y="2781"/>
                    <a:pt x="2897" y="2805"/>
                  </a:cubicBezTo>
                  <a:cubicBezTo>
                    <a:pt x="2851" y="2805"/>
                    <a:pt x="2874" y="2781"/>
                    <a:pt x="2874" y="2758"/>
                  </a:cubicBezTo>
                  <a:lnTo>
                    <a:pt x="2874" y="2758"/>
                  </a:lnTo>
                  <a:cubicBezTo>
                    <a:pt x="2851" y="2781"/>
                    <a:pt x="2851" y="2781"/>
                    <a:pt x="2828" y="2781"/>
                  </a:cubicBezTo>
                  <a:cubicBezTo>
                    <a:pt x="2804" y="2758"/>
                    <a:pt x="2828" y="2735"/>
                    <a:pt x="2804" y="2735"/>
                  </a:cubicBezTo>
                  <a:cubicBezTo>
                    <a:pt x="2794" y="2732"/>
                    <a:pt x="2785" y="2731"/>
                    <a:pt x="2776" y="2731"/>
                  </a:cubicBezTo>
                  <a:cubicBezTo>
                    <a:pt x="2706" y="2731"/>
                    <a:pt x="2681" y="2805"/>
                    <a:pt x="2619" y="2805"/>
                  </a:cubicBezTo>
                  <a:lnTo>
                    <a:pt x="2619" y="2944"/>
                  </a:lnTo>
                  <a:cubicBezTo>
                    <a:pt x="2550" y="2944"/>
                    <a:pt x="2526" y="2990"/>
                    <a:pt x="2526" y="3036"/>
                  </a:cubicBezTo>
                  <a:cubicBezTo>
                    <a:pt x="2503" y="3013"/>
                    <a:pt x="2503" y="2990"/>
                    <a:pt x="2503" y="2990"/>
                  </a:cubicBezTo>
                  <a:cubicBezTo>
                    <a:pt x="2480" y="3013"/>
                    <a:pt x="2457" y="3036"/>
                    <a:pt x="2434" y="3060"/>
                  </a:cubicBezTo>
                  <a:cubicBezTo>
                    <a:pt x="2457" y="3083"/>
                    <a:pt x="2480" y="3129"/>
                    <a:pt x="2434" y="3175"/>
                  </a:cubicBezTo>
                  <a:cubicBezTo>
                    <a:pt x="2427" y="3182"/>
                    <a:pt x="2420" y="3185"/>
                    <a:pt x="2413" y="3185"/>
                  </a:cubicBezTo>
                  <a:cubicBezTo>
                    <a:pt x="2397" y="3185"/>
                    <a:pt x="2380" y="3169"/>
                    <a:pt x="2364" y="3152"/>
                  </a:cubicBezTo>
                  <a:cubicBezTo>
                    <a:pt x="2364" y="3175"/>
                    <a:pt x="2341" y="3199"/>
                    <a:pt x="2341" y="3222"/>
                  </a:cubicBezTo>
                  <a:cubicBezTo>
                    <a:pt x="2318" y="3245"/>
                    <a:pt x="2271" y="3268"/>
                    <a:pt x="2248" y="3268"/>
                  </a:cubicBezTo>
                  <a:cubicBezTo>
                    <a:pt x="2248" y="3361"/>
                    <a:pt x="2156" y="3361"/>
                    <a:pt x="2156" y="3407"/>
                  </a:cubicBezTo>
                  <a:cubicBezTo>
                    <a:pt x="2146" y="3412"/>
                    <a:pt x="2138" y="3414"/>
                    <a:pt x="2131" y="3414"/>
                  </a:cubicBezTo>
                  <a:cubicBezTo>
                    <a:pt x="2114" y="3414"/>
                    <a:pt x="2105" y="3400"/>
                    <a:pt x="2087" y="3400"/>
                  </a:cubicBezTo>
                  <a:cubicBezTo>
                    <a:pt x="2080" y="3400"/>
                    <a:pt x="2073" y="3402"/>
                    <a:pt x="2063" y="3407"/>
                  </a:cubicBezTo>
                  <a:cubicBezTo>
                    <a:pt x="2040" y="3430"/>
                    <a:pt x="2086" y="3477"/>
                    <a:pt x="2040" y="3500"/>
                  </a:cubicBezTo>
                  <a:cubicBezTo>
                    <a:pt x="2040" y="3500"/>
                    <a:pt x="2040" y="3523"/>
                    <a:pt x="2016" y="3523"/>
                  </a:cubicBezTo>
                  <a:cubicBezTo>
                    <a:pt x="2016" y="3500"/>
                    <a:pt x="2016" y="3500"/>
                    <a:pt x="2040" y="3500"/>
                  </a:cubicBezTo>
                  <a:cubicBezTo>
                    <a:pt x="2040" y="3477"/>
                    <a:pt x="2016" y="3477"/>
                    <a:pt x="1993" y="3477"/>
                  </a:cubicBezTo>
                  <a:cubicBezTo>
                    <a:pt x="1993" y="3500"/>
                    <a:pt x="1970" y="3523"/>
                    <a:pt x="1970" y="3546"/>
                  </a:cubicBezTo>
                  <a:cubicBezTo>
                    <a:pt x="1970" y="3546"/>
                    <a:pt x="1993" y="3569"/>
                    <a:pt x="1993" y="3593"/>
                  </a:cubicBezTo>
                  <a:cubicBezTo>
                    <a:pt x="1970" y="3616"/>
                    <a:pt x="1947" y="3616"/>
                    <a:pt x="1924" y="3662"/>
                  </a:cubicBezTo>
                  <a:lnTo>
                    <a:pt x="1901" y="3662"/>
                  </a:lnTo>
                  <a:cubicBezTo>
                    <a:pt x="1877" y="3685"/>
                    <a:pt x="1877" y="3708"/>
                    <a:pt x="1854" y="3732"/>
                  </a:cubicBezTo>
                  <a:cubicBezTo>
                    <a:pt x="1901" y="3755"/>
                    <a:pt x="1901" y="3824"/>
                    <a:pt x="1924" y="3871"/>
                  </a:cubicBezTo>
                  <a:cubicBezTo>
                    <a:pt x="1877" y="3894"/>
                    <a:pt x="1854" y="3940"/>
                    <a:pt x="1854" y="4010"/>
                  </a:cubicBezTo>
                  <a:cubicBezTo>
                    <a:pt x="1831" y="3963"/>
                    <a:pt x="1831" y="3940"/>
                    <a:pt x="1831" y="3917"/>
                  </a:cubicBezTo>
                  <a:cubicBezTo>
                    <a:pt x="1785" y="3917"/>
                    <a:pt x="1785" y="3963"/>
                    <a:pt x="1762" y="3963"/>
                  </a:cubicBezTo>
                  <a:cubicBezTo>
                    <a:pt x="1762" y="3963"/>
                    <a:pt x="1738" y="3963"/>
                    <a:pt x="1738" y="3940"/>
                  </a:cubicBezTo>
                  <a:cubicBezTo>
                    <a:pt x="1715" y="3963"/>
                    <a:pt x="1738" y="3987"/>
                    <a:pt x="1715" y="3987"/>
                  </a:cubicBezTo>
                  <a:cubicBezTo>
                    <a:pt x="1700" y="3987"/>
                    <a:pt x="1695" y="3976"/>
                    <a:pt x="1693" y="3976"/>
                  </a:cubicBezTo>
                  <a:cubicBezTo>
                    <a:pt x="1692" y="3976"/>
                    <a:pt x="1692" y="3979"/>
                    <a:pt x="1692" y="3987"/>
                  </a:cubicBezTo>
                  <a:cubicBezTo>
                    <a:pt x="1669" y="4010"/>
                    <a:pt x="1692" y="4033"/>
                    <a:pt x="1692" y="4056"/>
                  </a:cubicBezTo>
                  <a:cubicBezTo>
                    <a:pt x="1669" y="4079"/>
                    <a:pt x="1646" y="4079"/>
                    <a:pt x="1599" y="4079"/>
                  </a:cubicBezTo>
                  <a:cubicBezTo>
                    <a:pt x="1623" y="4149"/>
                    <a:pt x="1553" y="4195"/>
                    <a:pt x="1530" y="4241"/>
                  </a:cubicBezTo>
                  <a:cubicBezTo>
                    <a:pt x="1514" y="4241"/>
                    <a:pt x="1509" y="4231"/>
                    <a:pt x="1501" y="4231"/>
                  </a:cubicBezTo>
                  <a:cubicBezTo>
                    <a:pt x="1496" y="4231"/>
                    <a:pt x="1491" y="4234"/>
                    <a:pt x="1483" y="4241"/>
                  </a:cubicBezTo>
                  <a:cubicBezTo>
                    <a:pt x="1460" y="4241"/>
                    <a:pt x="1460" y="4265"/>
                    <a:pt x="1460" y="4265"/>
                  </a:cubicBezTo>
                  <a:cubicBezTo>
                    <a:pt x="1507" y="4288"/>
                    <a:pt x="1507" y="4311"/>
                    <a:pt x="1530" y="4334"/>
                  </a:cubicBezTo>
                  <a:cubicBezTo>
                    <a:pt x="1576" y="4334"/>
                    <a:pt x="1576" y="4288"/>
                    <a:pt x="1576" y="4288"/>
                  </a:cubicBezTo>
                  <a:cubicBezTo>
                    <a:pt x="1599" y="4288"/>
                    <a:pt x="1623" y="4288"/>
                    <a:pt x="1623" y="4311"/>
                  </a:cubicBezTo>
                  <a:cubicBezTo>
                    <a:pt x="1623" y="4295"/>
                    <a:pt x="1634" y="4278"/>
                    <a:pt x="1649" y="4278"/>
                  </a:cubicBezTo>
                  <a:cubicBezTo>
                    <a:pt x="1655" y="4278"/>
                    <a:pt x="1662" y="4281"/>
                    <a:pt x="1669" y="4288"/>
                  </a:cubicBezTo>
                  <a:cubicBezTo>
                    <a:pt x="1692" y="4288"/>
                    <a:pt x="1692" y="4334"/>
                    <a:pt x="1738" y="4334"/>
                  </a:cubicBezTo>
                  <a:cubicBezTo>
                    <a:pt x="1692" y="4218"/>
                    <a:pt x="1715" y="4126"/>
                    <a:pt x="1762" y="4056"/>
                  </a:cubicBezTo>
                  <a:cubicBezTo>
                    <a:pt x="1777" y="4056"/>
                    <a:pt x="1792" y="4066"/>
                    <a:pt x="1808" y="4066"/>
                  </a:cubicBezTo>
                  <a:cubicBezTo>
                    <a:pt x="1816" y="4066"/>
                    <a:pt x="1823" y="4064"/>
                    <a:pt x="1831" y="4056"/>
                  </a:cubicBezTo>
                  <a:cubicBezTo>
                    <a:pt x="1831" y="4056"/>
                    <a:pt x="1808" y="4033"/>
                    <a:pt x="1808" y="4033"/>
                  </a:cubicBezTo>
                  <a:lnTo>
                    <a:pt x="1831" y="4033"/>
                  </a:lnTo>
                  <a:cubicBezTo>
                    <a:pt x="1877" y="4056"/>
                    <a:pt x="1854" y="4102"/>
                    <a:pt x="1854" y="4126"/>
                  </a:cubicBezTo>
                  <a:cubicBezTo>
                    <a:pt x="1924" y="4172"/>
                    <a:pt x="1993" y="4172"/>
                    <a:pt x="2063" y="4241"/>
                  </a:cubicBezTo>
                  <a:cubicBezTo>
                    <a:pt x="2055" y="4249"/>
                    <a:pt x="2047" y="4252"/>
                    <a:pt x="2040" y="4252"/>
                  </a:cubicBezTo>
                  <a:cubicBezTo>
                    <a:pt x="2024" y="4252"/>
                    <a:pt x="2009" y="4241"/>
                    <a:pt x="1993" y="4241"/>
                  </a:cubicBezTo>
                  <a:cubicBezTo>
                    <a:pt x="1970" y="4241"/>
                    <a:pt x="1947" y="4265"/>
                    <a:pt x="1901" y="4265"/>
                  </a:cubicBezTo>
                  <a:cubicBezTo>
                    <a:pt x="1924" y="4288"/>
                    <a:pt x="1947" y="4311"/>
                    <a:pt x="1901" y="4334"/>
                  </a:cubicBezTo>
                  <a:cubicBezTo>
                    <a:pt x="1877" y="4288"/>
                    <a:pt x="1877" y="4265"/>
                    <a:pt x="1854" y="4218"/>
                  </a:cubicBezTo>
                  <a:cubicBezTo>
                    <a:pt x="1854" y="4218"/>
                    <a:pt x="1877" y="4195"/>
                    <a:pt x="1877" y="4195"/>
                  </a:cubicBezTo>
                  <a:cubicBezTo>
                    <a:pt x="1854" y="4172"/>
                    <a:pt x="1808" y="4172"/>
                    <a:pt x="1785" y="4149"/>
                  </a:cubicBezTo>
                  <a:cubicBezTo>
                    <a:pt x="1762" y="4195"/>
                    <a:pt x="1785" y="4241"/>
                    <a:pt x="1762" y="4265"/>
                  </a:cubicBezTo>
                  <a:cubicBezTo>
                    <a:pt x="1808" y="4288"/>
                    <a:pt x="1808" y="4357"/>
                    <a:pt x="1877" y="4380"/>
                  </a:cubicBezTo>
                  <a:cubicBezTo>
                    <a:pt x="1877" y="4404"/>
                    <a:pt x="1854" y="4427"/>
                    <a:pt x="1831" y="4427"/>
                  </a:cubicBezTo>
                  <a:cubicBezTo>
                    <a:pt x="1831" y="4473"/>
                    <a:pt x="1877" y="4450"/>
                    <a:pt x="1877" y="4473"/>
                  </a:cubicBezTo>
                  <a:cubicBezTo>
                    <a:pt x="1901" y="4520"/>
                    <a:pt x="1831" y="4543"/>
                    <a:pt x="1854" y="4589"/>
                  </a:cubicBezTo>
                  <a:cubicBezTo>
                    <a:pt x="1785" y="4589"/>
                    <a:pt x="1785" y="4520"/>
                    <a:pt x="1738" y="4496"/>
                  </a:cubicBezTo>
                  <a:cubicBezTo>
                    <a:pt x="1738" y="4496"/>
                    <a:pt x="1738" y="4473"/>
                    <a:pt x="1762" y="4450"/>
                  </a:cubicBezTo>
                  <a:cubicBezTo>
                    <a:pt x="1738" y="4450"/>
                    <a:pt x="1738" y="4450"/>
                    <a:pt x="1715" y="4427"/>
                  </a:cubicBezTo>
                  <a:cubicBezTo>
                    <a:pt x="1692" y="4427"/>
                    <a:pt x="1669" y="4427"/>
                    <a:pt x="1646" y="4450"/>
                  </a:cubicBezTo>
                  <a:cubicBezTo>
                    <a:pt x="1669" y="4450"/>
                    <a:pt x="1669" y="4473"/>
                    <a:pt x="1646" y="4496"/>
                  </a:cubicBezTo>
                  <a:cubicBezTo>
                    <a:pt x="1692" y="4520"/>
                    <a:pt x="1715" y="4520"/>
                    <a:pt x="1715" y="4566"/>
                  </a:cubicBezTo>
                  <a:cubicBezTo>
                    <a:pt x="1669" y="4566"/>
                    <a:pt x="1599" y="4566"/>
                    <a:pt x="1576" y="4612"/>
                  </a:cubicBezTo>
                  <a:cubicBezTo>
                    <a:pt x="1595" y="4650"/>
                    <a:pt x="1614" y="4688"/>
                    <a:pt x="1658" y="4688"/>
                  </a:cubicBezTo>
                  <a:cubicBezTo>
                    <a:pt x="1668" y="4688"/>
                    <a:pt x="1679" y="4686"/>
                    <a:pt x="1692" y="4682"/>
                  </a:cubicBezTo>
                  <a:cubicBezTo>
                    <a:pt x="1692" y="4682"/>
                    <a:pt x="1715" y="4659"/>
                    <a:pt x="1715" y="4635"/>
                  </a:cubicBezTo>
                  <a:cubicBezTo>
                    <a:pt x="1715" y="4659"/>
                    <a:pt x="1738" y="4659"/>
                    <a:pt x="1738" y="4682"/>
                  </a:cubicBezTo>
                  <a:cubicBezTo>
                    <a:pt x="1715" y="4705"/>
                    <a:pt x="1738" y="4728"/>
                    <a:pt x="1692" y="4751"/>
                  </a:cubicBezTo>
                  <a:cubicBezTo>
                    <a:pt x="1692" y="4751"/>
                    <a:pt x="1669" y="4728"/>
                    <a:pt x="1669" y="4728"/>
                  </a:cubicBezTo>
                  <a:cubicBezTo>
                    <a:pt x="1653" y="4728"/>
                    <a:pt x="1638" y="4738"/>
                    <a:pt x="1623" y="4738"/>
                  </a:cubicBezTo>
                  <a:cubicBezTo>
                    <a:pt x="1615" y="4738"/>
                    <a:pt x="1607" y="4736"/>
                    <a:pt x="1599" y="4728"/>
                  </a:cubicBezTo>
                  <a:cubicBezTo>
                    <a:pt x="1599" y="4728"/>
                    <a:pt x="1599" y="4705"/>
                    <a:pt x="1576" y="4682"/>
                  </a:cubicBezTo>
                  <a:lnTo>
                    <a:pt x="1517" y="4682"/>
                  </a:lnTo>
                  <a:cubicBezTo>
                    <a:pt x="1530" y="4650"/>
                    <a:pt x="1530" y="4631"/>
                    <a:pt x="1530" y="4612"/>
                  </a:cubicBezTo>
                  <a:cubicBezTo>
                    <a:pt x="1507" y="4612"/>
                    <a:pt x="1483" y="4635"/>
                    <a:pt x="1460" y="4635"/>
                  </a:cubicBezTo>
                  <a:cubicBezTo>
                    <a:pt x="1437" y="4566"/>
                    <a:pt x="1507" y="4520"/>
                    <a:pt x="1507" y="4473"/>
                  </a:cubicBezTo>
                  <a:cubicBezTo>
                    <a:pt x="1507" y="4450"/>
                    <a:pt x="1483" y="4450"/>
                    <a:pt x="1483" y="4427"/>
                  </a:cubicBezTo>
                  <a:cubicBezTo>
                    <a:pt x="1437" y="4473"/>
                    <a:pt x="1437" y="4543"/>
                    <a:pt x="1437" y="4589"/>
                  </a:cubicBezTo>
                  <a:cubicBezTo>
                    <a:pt x="1414" y="4577"/>
                    <a:pt x="1391" y="4572"/>
                    <a:pt x="1368" y="4572"/>
                  </a:cubicBezTo>
                  <a:cubicBezTo>
                    <a:pt x="1344" y="4572"/>
                    <a:pt x="1321" y="4577"/>
                    <a:pt x="1298" y="4589"/>
                  </a:cubicBezTo>
                  <a:cubicBezTo>
                    <a:pt x="1275" y="4635"/>
                    <a:pt x="1252" y="4705"/>
                    <a:pt x="1229" y="4774"/>
                  </a:cubicBezTo>
                  <a:lnTo>
                    <a:pt x="1298" y="4774"/>
                  </a:lnTo>
                  <a:cubicBezTo>
                    <a:pt x="1321" y="4821"/>
                    <a:pt x="1275" y="4821"/>
                    <a:pt x="1275" y="4844"/>
                  </a:cubicBezTo>
                  <a:cubicBezTo>
                    <a:pt x="1252" y="4821"/>
                    <a:pt x="1252" y="4798"/>
                    <a:pt x="1229" y="4774"/>
                  </a:cubicBezTo>
                  <a:lnTo>
                    <a:pt x="1182" y="4774"/>
                  </a:lnTo>
                  <a:cubicBezTo>
                    <a:pt x="1159" y="4798"/>
                    <a:pt x="1136" y="4844"/>
                    <a:pt x="1182" y="4867"/>
                  </a:cubicBezTo>
                  <a:cubicBezTo>
                    <a:pt x="1089" y="4890"/>
                    <a:pt x="1089" y="4960"/>
                    <a:pt x="1020" y="5006"/>
                  </a:cubicBezTo>
                  <a:lnTo>
                    <a:pt x="1020" y="5099"/>
                  </a:lnTo>
                  <a:cubicBezTo>
                    <a:pt x="950" y="5099"/>
                    <a:pt x="997" y="5192"/>
                    <a:pt x="927" y="5192"/>
                  </a:cubicBezTo>
                  <a:cubicBezTo>
                    <a:pt x="927" y="5215"/>
                    <a:pt x="950" y="5238"/>
                    <a:pt x="927" y="5261"/>
                  </a:cubicBezTo>
                  <a:cubicBezTo>
                    <a:pt x="927" y="5261"/>
                    <a:pt x="904" y="5261"/>
                    <a:pt x="904" y="5284"/>
                  </a:cubicBezTo>
                  <a:cubicBezTo>
                    <a:pt x="881" y="5307"/>
                    <a:pt x="904" y="5307"/>
                    <a:pt x="927" y="5331"/>
                  </a:cubicBezTo>
                  <a:cubicBezTo>
                    <a:pt x="904" y="5377"/>
                    <a:pt x="881" y="5423"/>
                    <a:pt x="835" y="5447"/>
                  </a:cubicBezTo>
                  <a:cubicBezTo>
                    <a:pt x="858" y="5447"/>
                    <a:pt x="881" y="5447"/>
                    <a:pt x="881" y="5470"/>
                  </a:cubicBezTo>
                  <a:cubicBezTo>
                    <a:pt x="881" y="5470"/>
                    <a:pt x="858" y="5493"/>
                    <a:pt x="835" y="5516"/>
                  </a:cubicBezTo>
                  <a:cubicBezTo>
                    <a:pt x="858" y="5539"/>
                    <a:pt x="881" y="5562"/>
                    <a:pt x="858" y="5586"/>
                  </a:cubicBezTo>
                  <a:cubicBezTo>
                    <a:pt x="881" y="5586"/>
                    <a:pt x="904" y="5586"/>
                    <a:pt x="927" y="5562"/>
                  </a:cubicBezTo>
                  <a:cubicBezTo>
                    <a:pt x="904" y="5562"/>
                    <a:pt x="904" y="5539"/>
                    <a:pt x="904" y="5539"/>
                  </a:cubicBezTo>
                  <a:cubicBezTo>
                    <a:pt x="916" y="5528"/>
                    <a:pt x="921" y="5522"/>
                    <a:pt x="930" y="5522"/>
                  </a:cubicBezTo>
                  <a:cubicBezTo>
                    <a:pt x="939" y="5522"/>
                    <a:pt x="950" y="5528"/>
                    <a:pt x="974" y="5539"/>
                  </a:cubicBezTo>
                  <a:cubicBezTo>
                    <a:pt x="950" y="5586"/>
                    <a:pt x="1020" y="5632"/>
                    <a:pt x="997" y="5701"/>
                  </a:cubicBezTo>
                  <a:cubicBezTo>
                    <a:pt x="974" y="5701"/>
                    <a:pt x="950" y="5678"/>
                    <a:pt x="950" y="5678"/>
                  </a:cubicBezTo>
                  <a:lnTo>
                    <a:pt x="950" y="5725"/>
                  </a:lnTo>
                  <a:cubicBezTo>
                    <a:pt x="904" y="5701"/>
                    <a:pt x="927" y="5701"/>
                    <a:pt x="950" y="5678"/>
                  </a:cubicBezTo>
                  <a:cubicBezTo>
                    <a:pt x="950" y="5655"/>
                    <a:pt x="927" y="5632"/>
                    <a:pt x="904" y="5609"/>
                  </a:cubicBezTo>
                  <a:cubicBezTo>
                    <a:pt x="881" y="5609"/>
                    <a:pt x="858" y="5609"/>
                    <a:pt x="858" y="5586"/>
                  </a:cubicBezTo>
                  <a:lnTo>
                    <a:pt x="835" y="5586"/>
                  </a:lnTo>
                  <a:cubicBezTo>
                    <a:pt x="788" y="5655"/>
                    <a:pt x="742" y="5725"/>
                    <a:pt x="742" y="5771"/>
                  </a:cubicBezTo>
                  <a:cubicBezTo>
                    <a:pt x="672" y="5841"/>
                    <a:pt x="626" y="5887"/>
                    <a:pt x="603" y="5933"/>
                  </a:cubicBezTo>
                  <a:cubicBezTo>
                    <a:pt x="580" y="5980"/>
                    <a:pt x="580" y="6072"/>
                    <a:pt x="533" y="6119"/>
                  </a:cubicBezTo>
                  <a:cubicBezTo>
                    <a:pt x="580" y="6119"/>
                    <a:pt x="533" y="6142"/>
                    <a:pt x="533" y="6165"/>
                  </a:cubicBezTo>
                  <a:cubicBezTo>
                    <a:pt x="556" y="6165"/>
                    <a:pt x="580" y="6165"/>
                    <a:pt x="580" y="6211"/>
                  </a:cubicBezTo>
                  <a:cubicBezTo>
                    <a:pt x="533" y="6235"/>
                    <a:pt x="533" y="6281"/>
                    <a:pt x="510" y="6350"/>
                  </a:cubicBezTo>
                  <a:cubicBezTo>
                    <a:pt x="533" y="6374"/>
                    <a:pt x="533" y="6397"/>
                    <a:pt x="510" y="6420"/>
                  </a:cubicBezTo>
                  <a:lnTo>
                    <a:pt x="487" y="6420"/>
                  </a:lnTo>
                  <a:cubicBezTo>
                    <a:pt x="464" y="6420"/>
                    <a:pt x="441" y="6443"/>
                    <a:pt x="441" y="6489"/>
                  </a:cubicBezTo>
                  <a:lnTo>
                    <a:pt x="510" y="6489"/>
                  </a:lnTo>
                  <a:cubicBezTo>
                    <a:pt x="499" y="6501"/>
                    <a:pt x="487" y="6507"/>
                    <a:pt x="478" y="6507"/>
                  </a:cubicBezTo>
                  <a:cubicBezTo>
                    <a:pt x="470" y="6507"/>
                    <a:pt x="464" y="6501"/>
                    <a:pt x="464" y="6489"/>
                  </a:cubicBezTo>
                  <a:cubicBezTo>
                    <a:pt x="417" y="6513"/>
                    <a:pt x="394" y="6559"/>
                    <a:pt x="417" y="6605"/>
                  </a:cubicBezTo>
                  <a:cubicBezTo>
                    <a:pt x="417" y="6675"/>
                    <a:pt x="417" y="6721"/>
                    <a:pt x="371" y="6768"/>
                  </a:cubicBezTo>
                  <a:cubicBezTo>
                    <a:pt x="302" y="6837"/>
                    <a:pt x="278" y="6976"/>
                    <a:pt x="325" y="7069"/>
                  </a:cubicBezTo>
                  <a:cubicBezTo>
                    <a:pt x="302" y="7092"/>
                    <a:pt x="255" y="7092"/>
                    <a:pt x="255" y="7138"/>
                  </a:cubicBezTo>
                  <a:cubicBezTo>
                    <a:pt x="255" y="7162"/>
                    <a:pt x="278" y="7162"/>
                    <a:pt x="255" y="7185"/>
                  </a:cubicBezTo>
                  <a:cubicBezTo>
                    <a:pt x="255" y="7185"/>
                    <a:pt x="232" y="7208"/>
                    <a:pt x="232" y="7208"/>
                  </a:cubicBezTo>
                  <a:cubicBezTo>
                    <a:pt x="255" y="7254"/>
                    <a:pt x="232" y="7301"/>
                    <a:pt x="232" y="7370"/>
                  </a:cubicBezTo>
                  <a:cubicBezTo>
                    <a:pt x="232" y="7416"/>
                    <a:pt x="209" y="7463"/>
                    <a:pt x="186" y="7509"/>
                  </a:cubicBezTo>
                  <a:cubicBezTo>
                    <a:pt x="162" y="7602"/>
                    <a:pt x="162" y="7625"/>
                    <a:pt x="186" y="7671"/>
                  </a:cubicBezTo>
                  <a:cubicBezTo>
                    <a:pt x="139" y="7695"/>
                    <a:pt x="139" y="7741"/>
                    <a:pt x="116" y="7787"/>
                  </a:cubicBezTo>
                  <a:cubicBezTo>
                    <a:pt x="116" y="7787"/>
                    <a:pt x="139" y="7810"/>
                    <a:pt x="139" y="7834"/>
                  </a:cubicBezTo>
                  <a:cubicBezTo>
                    <a:pt x="116" y="7834"/>
                    <a:pt x="116" y="7834"/>
                    <a:pt x="116" y="7857"/>
                  </a:cubicBezTo>
                  <a:cubicBezTo>
                    <a:pt x="162" y="7903"/>
                    <a:pt x="139" y="7973"/>
                    <a:pt x="116" y="8019"/>
                  </a:cubicBezTo>
                  <a:cubicBezTo>
                    <a:pt x="116" y="8019"/>
                    <a:pt x="139" y="8042"/>
                    <a:pt x="139" y="8042"/>
                  </a:cubicBezTo>
                  <a:cubicBezTo>
                    <a:pt x="70" y="8112"/>
                    <a:pt x="70" y="8181"/>
                    <a:pt x="70" y="8274"/>
                  </a:cubicBezTo>
                  <a:lnTo>
                    <a:pt x="116" y="8274"/>
                  </a:lnTo>
                  <a:cubicBezTo>
                    <a:pt x="116" y="8274"/>
                    <a:pt x="139" y="8297"/>
                    <a:pt x="139" y="8320"/>
                  </a:cubicBezTo>
                  <a:lnTo>
                    <a:pt x="70" y="8320"/>
                  </a:lnTo>
                  <a:cubicBezTo>
                    <a:pt x="70" y="8367"/>
                    <a:pt x="47" y="8390"/>
                    <a:pt x="70" y="8413"/>
                  </a:cubicBezTo>
                  <a:cubicBezTo>
                    <a:pt x="116" y="8436"/>
                    <a:pt x="162" y="8436"/>
                    <a:pt x="186" y="8482"/>
                  </a:cubicBezTo>
                  <a:cubicBezTo>
                    <a:pt x="139" y="8529"/>
                    <a:pt x="186" y="8598"/>
                    <a:pt x="162" y="8645"/>
                  </a:cubicBezTo>
                  <a:cubicBezTo>
                    <a:pt x="139" y="8645"/>
                    <a:pt x="116" y="8645"/>
                    <a:pt x="116" y="8622"/>
                  </a:cubicBezTo>
                  <a:lnTo>
                    <a:pt x="93" y="8622"/>
                  </a:lnTo>
                  <a:cubicBezTo>
                    <a:pt x="93" y="8598"/>
                    <a:pt x="116" y="8598"/>
                    <a:pt x="116" y="8598"/>
                  </a:cubicBezTo>
                  <a:cubicBezTo>
                    <a:pt x="116" y="8552"/>
                    <a:pt x="116" y="8552"/>
                    <a:pt x="70" y="8506"/>
                  </a:cubicBezTo>
                  <a:lnTo>
                    <a:pt x="70" y="8506"/>
                  </a:lnTo>
                  <a:cubicBezTo>
                    <a:pt x="70" y="8575"/>
                    <a:pt x="47" y="8668"/>
                    <a:pt x="116" y="8737"/>
                  </a:cubicBezTo>
                  <a:cubicBezTo>
                    <a:pt x="116" y="8714"/>
                    <a:pt x="116" y="8714"/>
                    <a:pt x="139" y="8714"/>
                  </a:cubicBezTo>
                  <a:cubicBezTo>
                    <a:pt x="139" y="8737"/>
                    <a:pt x="186" y="8761"/>
                    <a:pt x="186" y="8784"/>
                  </a:cubicBezTo>
                  <a:cubicBezTo>
                    <a:pt x="209" y="8784"/>
                    <a:pt x="232" y="8807"/>
                    <a:pt x="232" y="8830"/>
                  </a:cubicBezTo>
                  <a:cubicBezTo>
                    <a:pt x="209" y="8830"/>
                    <a:pt x="232" y="8876"/>
                    <a:pt x="186" y="8900"/>
                  </a:cubicBezTo>
                  <a:cubicBezTo>
                    <a:pt x="186" y="8946"/>
                    <a:pt x="209" y="8992"/>
                    <a:pt x="162" y="9016"/>
                  </a:cubicBezTo>
                  <a:cubicBezTo>
                    <a:pt x="209" y="9039"/>
                    <a:pt x="209" y="9062"/>
                    <a:pt x="162" y="9108"/>
                  </a:cubicBezTo>
                  <a:cubicBezTo>
                    <a:pt x="162" y="9131"/>
                    <a:pt x="162" y="9155"/>
                    <a:pt x="209" y="9178"/>
                  </a:cubicBezTo>
                  <a:cubicBezTo>
                    <a:pt x="139" y="9178"/>
                    <a:pt x="116" y="9131"/>
                    <a:pt x="70" y="9131"/>
                  </a:cubicBezTo>
                  <a:cubicBezTo>
                    <a:pt x="70" y="9131"/>
                    <a:pt x="47" y="9155"/>
                    <a:pt x="47" y="9178"/>
                  </a:cubicBezTo>
                  <a:cubicBezTo>
                    <a:pt x="93" y="9201"/>
                    <a:pt x="139" y="9224"/>
                    <a:pt x="209" y="9247"/>
                  </a:cubicBezTo>
                  <a:cubicBezTo>
                    <a:pt x="232" y="9224"/>
                    <a:pt x="209" y="9201"/>
                    <a:pt x="232" y="9178"/>
                  </a:cubicBezTo>
                  <a:cubicBezTo>
                    <a:pt x="278" y="9224"/>
                    <a:pt x="301" y="9293"/>
                    <a:pt x="347" y="9339"/>
                  </a:cubicBezTo>
                  <a:lnTo>
                    <a:pt x="347" y="9339"/>
                  </a:lnTo>
                  <a:cubicBezTo>
                    <a:pt x="345" y="9355"/>
                    <a:pt x="340" y="9371"/>
                    <a:pt x="325" y="9386"/>
                  </a:cubicBezTo>
                  <a:cubicBezTo>
                    <a:pt x="278" y="9317"/>
                    <a:pt x="209" y="9317"/>
                    <a:pt x="139" y="9270"/>
                  </a:cubicBezTo>
                  <a:cubicBezTo>
                    <a:pt x="116" y="9270"/>
                    <a:pt x="116" y="9294"/>
                    <a:pt x="93" y="9294"/>
                  </a:cubicBezTo>
                  <a:cubicBezTo>
                    <a:pt x="93" y="9270"/>
                    <a:pt x="93" y="9224"/>
                    <a:pt x="47" y="9224"/>
                  </a:cubicBezTo>
                  <a:lnTo>
                    <a:pt x="47" y="9502"/>
                  </a:lnTo>
                  <a:lnTo>
                    <a:pt x="93" y="9502"/>
                  </a:lnTo>
                  <a:cubicBezTo>
                    <a:pt x="116" y="9433"/>
                    <a:pt x="23" y="9386"/>
                    <a:pt x="70" y="9340"/>
                  </a:cubicBezTo>
                  <a:cubicBezTo>
                    <a:pt x="93" y="9340"/>
                    <a:pt x="110" y="9334"/>
                    <a:pt x="125" y="9334"/>
                  </a:cubicBezTo>
                  <a:cubicBezTo>
                    <a:pt x="139" y="9334"/>
                    <a:pt x="151" y="9340"/>
                    <a:pt x="162" y="9363"/>
                  </a:cubicBezTo>
                  <a:lnTo>
                    <a:pt x="255" y="9363"/>
                  </a:lnTo>
                  <a:cubicBezTo>
                    <a:pt x="278" y="9386"/>
                    <a:pt x="255" y="9433"/>
                    <a:pt x="232" y="9456"/>
                  </a:cubicBezTo>
                  <a:cubicBezTo>
                    <a:pt x="209" y="9433"/>
                    <a:pt x="209" y="9433"/>
                    <a:pt x="186" y="9409"/>
                  </a:cubicBezTo>
                  <a:cubicBezTo>
                    <a:pt x="209" y="9409"/>
                    <a:pt x="209" y="9386"/>
                    <a:pt x="209" y="9386"/>
                  </a:cubicBezTo>
                  <a:cubicBezTo>
                    <a:pt x="209" y="9379"/>
                    <a:pt x="206" y="9376"/>
                    <a:pt x="202" y="9376"/>
                  </a:cubicBezTo>
                  <a:cubicBezTo>
                    <a:pt x="193" y="9376"/>
                    <a:pt x="178" y="9386"/>
                    <a:pt x="162" y="9386"/>
                  </a:cubicBezTo>
                  <a:cubicBezTo>
                    <a:pt x="162" y="9386"/>
                    <a:pt x="139" y="9409"/>
                    <a:pt x="139" y="9433"/>
                  </a:cubicBezTo>
                  <a:cubicBezTo>
                    <a:pt x="139" y="9456"/>
                    <a:pt x="186" y="9456"/>
                    <a:pt x="186" y="9456"/>
                  </a:cubicBezTo>
                  <a:cubicBezTo>
                    <a:pt x="162" y="9502"/>
                    <a:pt x="186" y="9572"/>
                    <a:pt x="139" y="9595"/>
                  </a:cubicBezTo>
                  <a:cubicBezTo>
                    <a:pt x="116" y="9572"/>
                    <a:pt x="162" y="9549"/>
                    <a:pt x="116" y="9525"/>
                  </a:cubicBezTo>
                  <a:cubicBezTo>
                    <a:pt x="93" y="9525"/>
                    <a:pt x="47" y="9525"/>
                    <a:pt x="23" y="9572"/>
                  </a:cubicBezTo>
                  <a:cubicBezTo>
                    <a:pt x="47" y="9595"/>
                    <a:pt x="23" y="9641"/>
                    <a:pt x="47" y="9664"/>
                  </a:cubicBezTo>
                  <a:cubicBezTo>
                    <a:pt x="93" y="9664"/>
                    <a:pt x="116" y="9664"/>
                    <a:pt x="139" y="9688"/>
                  </a:cubicBezTo>
                  <a:cubicBezTo>
                    <a:pt x="139" y="9711"/>
                    <a:pt x="93" y="9711"/>
                    <a:pt x="139" y="9734"/>
                  </a:cubicBezTo>
                  <a:cubicBezTo>
                    <a:pt x="162" y="9734"/>
                    <a:pt x="209" y="9711"/>
                    <a:pt x="255" y="9688"/>
                  </a:cubicBezTo>
                  <a:cubicBezTo>
                    <a:pt x="186" y="9688"/>
                    <a:pt x="232" y="9664"/>
                    <a:pt x="232" y="9641"/>
                  </a:cubicBezTo>
                  <a:cubicBezTo>
                    <a:pt x="232" y="9618"/>
                    <a:pt x="209" y="9618"/>
                    <a:pt x="186" y="9595"/>
                  </a:cubicBezTo>
                  <a:cubicBezTo>
                    <a:pt x="209" y="9572"/>
                    <a:pt x="232" y="9549"/>
                    <a:pt x="255" y="9525"/>
                  </a:cubicBezTo>
                  <a:cubicBezTo>
                    <a:pt x="266" y="9531"/>
                    <a:pt x="276" y="9532"/>
                    <a:pt x="286" y="9532"/>
                  </a:cubicBezTo>
                  <a:cubicBezTo>
                    <a:pt x="305" y="9532"/>
                    <a:pt x="322" y="9527"/>
                    <a:pt x="337" y="9527"/>
                  </a:cubicBezTo>
                  <a:cubicBezTo>
                    <a:pt x="351" y="9527"/>
                    <a:pt x="362" y="9531"/>
                    <a:pt x="371" y="9549"/>
                  </a:cubicBezTo>
                  <a:cubicBezTo>
                    <a:pt x="394" y="9572"/>
                    <a:pt x="394" y="9572"/>
                    <a:pt x="371" y="9595"/>
                  </a:cubicBezTo>
                  <a:cubicBezTo>
                    <a:pt x="371" y="9618"/>
                    <a:pt x="371" y="9618"/>
                    <a:pt x="348" y="9618"/>
                  </a:cubicBezTo>
                  <a:cubicBezTo>
                    <a:pt x="348" y="9618"/>
                    <a:pt x="348" y="9618"/>
                    <a:pt x="348" y="9595"/>
                  </a:cubicBezTo>
                  <a:lnTo>
                    <a:pt x="302" y="9595"/>
                  </a:lnTo>
                  <a:cubicBezTo>
                    <a:pt x="302" y="9641"/>
                    <a:pt x="278" y="9688"/>
                    <a:pt x="255" y="9711"/>
                  </a:cubicBezTo>
                  <a:cubicBezTo>
                    <a:pt x="278" y="9734"/>
                    <a:pt x="325" y="9734"/>
                    <a:pt x="325" y="9757"/>
                  </a:cubicBezTo>
                  <a:lnTo>
                    <a:pt x="255" y="9757"/>
                  </a:lnTo>
                  <a:cubicBezTo>
                    <a:pt x="232" y="9757"/>
                    <a:pt x="255" y="9803"/>
                    <a:pt x="232" y="9803"/>
                  </a:cubicBezTo>
                  <a:cubicBezTo>
                    <a:pt x="209" y="9780"/>
                    <a:pt x="232" y="9757"/>
                    <a:pt x="209" y="9734"/>
                  </a:cubicBezTo>
                  <a:cubicBezTo>
                    <a:pt x="162" y="9780"/>
                    <a:pt x="116" y="9803"/>
                    <a:pt x="70" y="9803"/>
                  </a:cubicBezTo>
                  <a:cubicBezTo>
                    <a:pt x="70" y="9780"/>
                    <a:pt x="116" y="9734"/>
                    <a:pt x="70" y="9711"/>
                  </a:cubicBezTo>
                  <a:cubicBezTo>
                    <a:pt x="47" y="9711"/>
                    <a:pt x="23" y="9734"/>
                    <a:pt x="23" y="9757"/>
                  </a:cubicBezTo>
                  <a:cubicBezTo>
                    <a:pt x="70" y="9803"/>
                    <a:pt x="0" y="9873"/>
                    <a:pt x="47" y="9943"/>
                  </a:cubicBezTo>
                  <a:lnTo>
                    <a:pt x="93" y="9943"/>
                  </a:lnTo>
                  <a:cubicBezTo>
                    <a:pt x="70" y="9896"/>
                    <a:pt x="116" y="9873"/>
                    <a:pt x="139" y="9850"/>
                  </a:cubicBezTo>
                  <a:lnTo>
                    <a:pt x="139" y="9850"/>
                  </a:lnTo>
                  <a:cubicBezTo>
                    <a:pt x="162" y="9896"/>
                    <a:pt x="139" y="9919"/>
                    <a:pt x="93" y="9943"/>
                  </a:cubicBezTo>
                  <a:cubicBezTo>
                    <a:pt x="93" y="9966"/>
                    <a:pt x="116" y="9966"/>
                    <a:pt x="116" y="9989"/>
                  </a:cubicBezTo>
                  <a:cubicBezTo>
                    <a:pt x="70" y="10035"/>
                    <a:pt x="93" y="10105"/>
                    <a:pt x="93" y="10151"/>
                  </a:cubicBezTo>
                  <a:cubicBezTo>
                    <a:pt x="105" y="10174"/>
                    <a:pt x="128" y="10174"/>
                    <a:pt x="148" y="10174"/>
                  </a:cubicBezTo>
                  <a:cubicBezTo>
                    <a:pt x="168" y="10174"/>
                    <a:pt x="186" y="10174"/>
                    <a:pt x="186" y="10197"/>
                  </a:cubicBezTo>
                  <a:lnTo>
                    <a:pt x="232" y="10197"/>
                  </a:lnTo>
                  <a:cubicBezTo>
                    <a:pt x="232" y="10267"/>
                    <a:pt x="209" y="10267"/>
                    <a:pt x="162" y="10267"/>
                  </a:cubicBezTo>
                  <a:cubicBezTo>
                    <a:pt x="186" y="10244"/>
                    <a:pt x="209" y="10221"/>
                    <a:pt x="186" y="10197"/>
                  </a:cubicBezTo>
                  <a:lnTo>
                    <a:pt x="139" y="10197"/>
                  </a:lnTo>
                  <a:cubicBezTo>
                    <a:pt x="116" y="10221"/>
                    <a:pt x="93" y="10244"/>
                    <a:pt x="47" y="10267"/>
                  </a:cubicBezTo>
                  <a:cubicBezTo>
                    <a:pt x="93" y="10360"/>
                    <a:pt x="93" y="10476"/>
                    <a:pt x="93" y="10591"/>
                  </a:cubicBezTo>
                  <a:cubicBezTo>
                    <a:pt x="186" y="10615"/>
                    <a:pt x="209" y="10684"/>
                    <a:pt x="302" y="10730"/>
                  </a:cubicBezTo>
                  <a:cubicBezTo>
                    <a:pt x="267" y="10742"/>
                    <a:pt x="238" y="10748"/>
                    <a:pt x="212" y="10748"/>
                  </a:cubicBezTo>
                  <a:cubicBezTo>
                    <a:pt x="186" y="10748"/>
                    <a:pt x="162" y="10742"/>
                    <a:pt x="139" y="10730"/>
                  </a:cubicBezTo>
                  <a:lnTo>
                    <a:pt x="139" y="10730"/>
                  </a:lnTo>
                  <a:cubicBezTo>
                    <a:pt x="139" y="10777"/>
                    <a:pt x="139" y="10800"/>
                    <a:pt x="186" y="10823"/>
                  </a:cubicBezTo>
                  <a:cubicBezTo>
                    <a:pt x="201" y="10823"/>
                    <a:pt x="217" y="10803"/>
                    <a:pt x="232" y="10803"/>
                  </a:cubicBezTo>
                  <a:cubicBezTo>
                    <a:pt x="240" y="10803"/>
                    <a:pt x="247" y="10808"/>
                    <a:pt x="255" y="10823"/>
                  </a:cubicBezTo>
                  <a:cubicBezTo>
                    <a:pt x="278" y="10823"/>
                    <a:pt x="302" y="10846"/>
                    <a:pt x="325" y="10846"/>
                  </a:cubicBezTo>
                  <a:cubicBezTo>
                    <a:pt x="325" y="10823"/>
                    <a:pt x="325" y="10800"/>
                    <a:pt x="348" y="10800"/>
                  </a:cubicBezTo>
                  <a:cubicBezTo>
                    <a:pt x="348" y="10777"/>
                    <a:pt x="348" y="10777"/>
                    <a:pt x="348" y="10754"/>
                  </a:cubicBezTo>
                  <a:cubicBezTo>
                    <a:pt x="371" y="10754"/>
                    <a:pt x="394" y="10730"/>
                    <a:pt x="441" y="10707"/>
                  </a:cubicBezTo>
                  <a:cubicBezTo>
                    <a:pt x="464" y="10777"/>
                    <a:pt x="510" y="10823"/>
                    <a:pt x="556" y="10870"/>
                  </a:cubicBezTo>
                  <a:cubicBezTo>
                    <a:pt x="556" y="10893"/>
                    <a:pt x="533" y="10893"/>
                    <a:pt x="533" y="10916"/>
                  </a:cubicBezTo>
                  <a:cubicBezTo>
                    <a:pt x="533" y="10939"/>
                    <a:pt x="556" y="10939"/>
                    <a:pt x="556" y="10962"/>
                  </a:cubicBezTo>
                  <a:cubicBezTo>
                    <a:pt x="563" y="10955"/>
                    <a:pt x="570" y="10953"/>
                    <a:pt x="577" y="10953"/>
                  </a:cubicBezTo>
                  <a:cubicBezTo>
                    <a:pt x="593" y="10953"/>
                    <a:pt x="610" y="10969"/>
                    <a:pt x="626" y="10985"/>
                  </a:cubicBezTo>
                  <a:cubicBezTo>
                    <a:pt x="603" y="11009"/>
                    <a:pt x="580" y="11009"/>
                    <a:pt x="556" y="11009"/>
                  </a:cubicBezTo>
                  <a:cubicBezTo>
                    <a:pt x="556" y="10985"/>
                    <a:pt x="556" y="10962"/>
                    <a:pt x="556" y="10962"/>
                  </a:cubicBezTo>
                  <a:lnTo>
                    <a:pt x="487" y="10962"/>
                  </a:lnTo>
                  <a:cubicBezTo>
                    <a:pt x="464" y="10916"/>
                    <a:pt x="441" y="10893"/>
                    <a:pt x="464" y="10846"/>
                  </a:cubicBezTo>
                  <a:cubicBezTo>
                    <a:pt x="464" y="10846"/>
                    <a:pt x="464" y="10823"/>
                    <a:pt x="441" y="10800"/>
                  </a:cubicBezTo>
                  <a:cubicBezTo>
                    <a:pt x="417" y="10846"/>
                    <a:pt x="394" y="10870"/>
                    <a:pt x="371" y="10893"/>
                  </a:cubicBezTo>
                  <a:cubicBezTo>
                    <a:pt x="348" y="10881"/>
                    <a:pt x="330" y="10875"/>
                    <a:pt x="313" y="10875"/>
                  </a:cubicBezTo>
                  <a:cubicBezTo>
                    <a:pt x="296" y="10875"/>
                    <a:pt x="278" y="10881"/>
                    <a:pt x="255" y="10893"/>
                  </a:cubicBezTo>
                  <a:cubicBezTo>
                    <a:pt x="302" y="10916"/>
                    <a:pt x="325" y="10962"/>
                    <a:pt x="371" y="10985"/>
                  </a:cubicBezTo>
                  <a:lnTo>
                    <a:pt x="394" y="10985"/>
                  </a:lnTo>
                  <a:cubicBezTo>
                    <a:pt x="394" y="10962"/>
                    <a:pt x="394" y="10962"/>
                    <a:pt x="417" y="10962"/>
                  </a:cubicBezTo>
                  <a:cubicBezTo>
                    <a:pt x="417" y="10962"/>
                    <a:pt x="417" y="10962"/>
                    <a:pt x="394" y="10985"/>
                  </a:cubicBezTo>
                  <a:cubicBezTo>
                    <a:pt x="394" y="10985"/>
                    <a:pt x="394" y="11009"/>
                    <a:pt x="371" y="11009"/>
                  </a:cubicBezTo>
                  <a:cubicBezTo>
                    <a:pt x="377" y="11021"/>
                    <a:pt x="383" y="11025"/>
                    <a:pt x="389" y="11025"/>
                  </a:cubicBezTo>
                  <a:cubicBezTo>
                    <a:pt x="403" y="11025"/>
                    <a:pt x="416" y="11004"/>
                    <a:pt x="430" y="11004"/>
                  </a:cubicBezTo>
                  <a:cubicBezTo>
                    <a:pt x="434" y="11004"/>
                    <a:pt x="437" y="11005"/>
                    <a:pt x="441" y="11009"/>
                  </a:cubicBezTo>
                  <a:cubicBezTo>
                    <a:pt x="464" y="11055"/>
                    <a:pt x="371" y="11055"/>
                    <a:pt x="394" y="11101"/>
                  </a:cubicBezTo>
                  <a:cubicBezTo>
                    <a:pt x="417" y="11101"/>
                    <a:pt x="417" y="11101"/>
                    <a:pt x="417" y="11124"/>
                  </a:cubicBezTo>
                  <a:lnTo>
                    <a:pt x="394" y="11124"/>
                  </a:lnTo>
                  <a:cubicBezTo>
                    <a:pt x="394" y="11171"/>
                    <a:pt x="441" y="11194"/>
                    <a:pt x="417" y="11240"/>
                  </a:cubicBezTo>
                  <a:lnTo>
                    <a:pt x="441" y="11240"/>
                  </a:lnTo>
                  <a:cubicBezTo>
                    <a:pt x="464" y="11240"/>
                    <a:pt x="464" y="11264"/>
                    <a:pt x="487" y="11287"/>
                  </a:cubicBezTo>
                  <a:cubicBezTo>
                    <a:pt x="487" y="11310"/>
                    <a:pt x="441" y="11333"/>
                    <a:pt x="464" y="11356"/>
                  </a:cubicBezTo>
                  <a:lnTo>
                    <a:pt x="533" y="11310"/>
                  </a:lnTo>
                  <a:cubicBezTo>
                    <a:pt x="533" y="11333"/>
                    <a:pt x="533" y="11356"/>
                    <a:pt x="556" y="11356"/>
                  </a:cubicBezTo>
                  <a:cubicBezTo>
                    <a:pt x="580" y="11333"/>
                    <a:pt x="580" y="11333"/>
                    <a:pt x="603" y="11310"/>
                  </a:cubicBezTo>
                  <a:cubicBezTo>
                    <a:pt x="580" y="11240"/>
                    <a:pt x="533" y="11240"/>
                    <a:pt x="510" y="11194"/>
                  </a:cubicBezTo>
                  <a:cubicBezTo>
                    <a:pt x="510" y="11148"/>
                    <a:pt x="556" y="11171"/>
                    <a:pt x="556" y="11148"/>
                  </a:cubicBezTo>
                  <a:cubicBezTo>
                    <a:pt x="533" y="11124"/>
                    <a:pt x="510" y="11148"/>
                    <a:pt x="487" y="11101"/>
                  </a:cubicBezTo>
                  <a:cubicBezTo>
                    <a:pt x="510" y="11078"/>
                    <a:pt x="487" y="11055"/>
                    <a:pt x="487" y="11032"/>
                  </a:cubicBezTo>
                  <a:cubicBezTo>
                    <a:pt x="497" y="11029"/>
                    <a:pt x="506" y="11028"/>
                    <a:pt x="514" y="11028"/>
                  </a:cubicBezTo>
                  <a:cubicBezTo>
                    <a:pt x="580" y="11028"/>
                    <a:pt x="585" y="11104"/>
                    <a:pt x="626" y="11124"/>
                  </a:cubicBezTo>
                  <a:lnTo>
                    <a:pt x="672" y="11101"/>
                  </a:lnTo>
                  <a:cubicBezTo>
                    <a:pt x="672" y="11078"/>
                    <a:pt x="672" y="11078"/>
                    <a:pt x="695" y="11078"/>
                  </a:cubicBezTo>
                  <a:lnTo>
                    <a:pt x="695" y="11055"/>
                  </a:lnTo>
                  <a:cubicBezTo>
                    <a:pt x="672" y="11055"/>
                    <a:pt x="649" y="11032"/>
                    <a:pt x="672" y="11009"/>
                  </a:cubicBezTo>
                  <a:cubicBezTo>
                    <a:pt x="695" y="11009"/>
                    <a:pt x="672" y="11032"/>
                    <a:pt x="695" y="11055"/>
                  </a:cubicBezTo>
                  <a:lnTo>
                    <a:pt x="742" y="11055"/>
                  </a:lnTo>
                  <a:lnTo>
                    <a:pt x="742" y="10985"/>
                  </a:lnTo>
                  <a:cubicBezTo>
                    <a:pt x="719" y="10985"/>
                    <a:pt x="719" y="10962"/>
                    <a:pt x="695" y="10962"/>
                  </a:cubicBezTo>
                  <a:cubicBezTo>
                    <a:pt x="672" y="10939"/>
                    <a:pt x="719" y="10916"/>
                    <a:pt x="719" y="10893"/>
                  </a:cubicBezTo>
                  <a:lnTo>
                    <a:pt x="649" y="10893"/>
                  </a:lnTo>
                  <a:cubicBezTo>
                    <a:pt x="626" y="10870"/>
                    <a:pt x="649" y="10846"/>
                    <a:pt x="649" y="10846"/>
                  </a:cubicBezTo>
                  <a:cubicBezTo>
                    <a:pt x="603" y="10846"/>
                    <a:pt x="603" y="10777"/>
                    <a:pt x="556" y="10777"/>
                  </a:cubicBezTo>
                  <a:cubicBezTo>
                    <a:pt x="580" y="10777"/>
                    <a:pt x="580" y="10754"/>
                    <a:pt x="580" y="10730"/>
                  </a:cubicBezTo>
                  <a:cubicBezTo>
                    <a:pt x="556" y="10730"/>
                    <a:pt x="556" y="10707"/>
                    <a:pt x="580" y="10684"/>
                  </a:cubicBezTo>
                  <a:cubicBezTo>
                    <a:pt x="603" y="10707"/>
                    <a:pt x="580" y="10730"/>
                    <a:pt x="580" y="10730"/>
                  </a:cubicBezTo>
                  <a:cubicBezTo>
                    <a:pt x="591" y="10730"/>
                    <a:pt x="609" y="10736"/>
                    <a:pt x="626" y="10736"/>
                  </a:cubicBezTo>
                  <a:cubicBezTo>
                    <a:pt x="643" y="10736"/>
                    <a:pt x="661" y="10730"/>
                    <a:pt x="672" y="10707"/>
                  </a:cubicBezTo>
                  <a:cubicBezTo>
                    <a:pt x="649" y="10707"/>
                    <a:pt x="649" y="10707"/>
                    <a:pt x="649" y="10684"/>
                  </a:cubicBezTo>
                  <a:cubicBezTo>
                    <a:pt x="672" y="10684"/>
                    <a:pt x="672" y="10707"/>
                    <a:pt x="672" y="10707"/>
                  </a:cubicBezTo>
                  <a:cubicBezTo>
                    <a:pt x="695" y="10707"/>
                    <a:pt x="695" y="10730"/>
                    <a:pt x="719" y="10754"/>
                  </a:cubicBezTo>
                  <a:cubicBezTo>
                    <a:pt x="707" y="10765"/>
                    <a:pt x="695" y="10765"/>
                    <a:pt x="687" y="10765"/>
                  </a:cubicBezTo>
                  <a:cubicBezTo>
                    <a:pt x="678" y="10765"/>
                    <a:pt x="672" y="10765"/>
                    <a:pt x="672" y="10777"/>
                  </a:cubicBezTo>
                  <a:cubicBezTo>
                    <a:pt x="672" y="10777"/>
                    <a:pt x="672" y="10800"/>
                    <a:pt x="695" y="10800"/>
                  </a:cubicBezTo>
                  <a:cubicBezTo>
                    <a:pt x="672" y="10823"/>
                    <a:pt x="626" y="10800"/>
                    <a:pt x="649" y="10846"/>
                  </a:cubicBezTo>
                  <a:cubicBezTo>
                    <a:pt x="672" y="10846"/>
                    <a:pt x="719" y="10846"/>
                    <a:pt x="742" y="10823"/>
                  </a:cubicBezTo>
                  <a:cubicBezTo>
                    <a:pt x="742" y="10800"/>
                    <a:pt x="742" y="10800"/>
                    <a:pt x="742" y="10777"/>
                  </a:cubicBezTo>
                  <a:cubicBezTo>
                    <a:pt x="760" y="10777"/>
                    <a:pt x="779" y="10806"/>
                    <a:pt x="797" y="10806"/>
                  </a:cubicBezTo>
                  <a:cubicBezTo>
                    <a:pt x="802" y="10806"/>
                    <a:pt x="807" y="10805"/>
                    <a:pt x="811" y="10800"/>
                  </a:cubicBezTo>
                  <a:lnTo>
                    <a:pt x="811" y="10846"/>
                  </a:lnTo>
                  <a:cubicBezTo>
                    <a:pt x="811" y="10870"/>
                    <a:pt x="788" y="10870"/>
                    <a:pt x="765" y="10870"/>
                  </a:cubicBezTo>
                  <a:cubicBezTo>
                    <a:pt x="765" y="10893"/>
                    <a:pt x="765" y="10893"/>
                    <a:pt x="765" y="10916"/>
                  </a:cubicBezTo>
                  <a:cubicBezTo>
                    <a:pt x="773" y="10924"/>
                    <a:pt x="780" y="10926"/>
                    <a:pt x="788" y="10926"/>
                  </a:cubicBezTo>
                  <a:cubicBezTo>
                    <a:pt x="804" y="10926"/>
                    <a:pt x="819" y="10916"/>
                    <a:pt x="835" y="10916"/>
                  </a:cubicBezTo>
                  <a:cubicBezTo>
                    <a:pt x="858" y="10893"/>
                    <a:pt x="835" y="10870"/>
                    <a:pt x="835" y="10846"/>
                  </a:cubicBezTo>
                  <a:cubicBezTo>
                    <a:pt x="835" y="10823"/>
                    <a:pt x="835" y="10800"/>
                    <a:pt x="858" y="10777"/>
                  </a:cubicBezTo>
                  <a:cubicBezTo>
                    <a:pt x="858" y="10754"/>
                    <a:pt x="835" y="10754"/>
                    <a:pt x="835" y="10730"/>
                  </a:cubicBezTo>
                  <a:cubicBezTo>
                    <a:pt x="858" y="10707"/>
                    <a:pt x="835" y="10661"/>
                    <a:pt x="881" y="10661"/>
                  </a:cubicBezTo>
                  <a:cubicBezTo>
                    <a:pt x="927" y="10661"/>
                    <a:pt x="904" y="10615"/>
                    <a:pt x="927" y="10615"/>
                  </a:cubicBezTo>
                  <a:cubicBezTo>
                    <a:pt x="950" y="10638"/>
                    <a:pt x="950" y="10638"/>
                    <a:pt x="950" y="10661"/>
                  </a:cubicBezTo>
                  <a:cubicBezTo>
                    <a:pt x="997" y="10661"/>
                    <a:pt x="997" y="10638"/>
                    <a:pt x="1020" y="10638"/>
                  </a:cubicBezTo>
                  <a:cubicBezTo>
                    <a:pt x="1020" y="10661"/>
                    <a:pt x="1020" y="10661"/>
                    <a:pt x="1020" y="10684"/>
                  </a:cubicBezTo>
                  <a:cubicBezTo>
                    <a:pt x="997" y="10684"/>
                    <a:pt x="974" y="10684"/>
                    <a:pt x="974" y="10707"/>
                  </a:cubicBezTo>
                  <a:cubicBezTo>
                    <a:pt x="997" y="10754"/>
                    <a:pt x="1020" y="10777"/>
                    <a:pt x="1043" y="10800"/>
                  </a:cubicBezTo>
                  <a:cubicBezTo>
                    <a:pt x="1043" y="10870"/>
                    <a:pt x="974" y="10846"/>
                    <a:pt x="974" y="10893"/>
                  </a:cubicBezTo>
                  <a:lnTo>
                    <a:pt x="1043" y="10939"/>
                  </a:lnTo>
                  <a:cubicBezTo>
                    <a:pt x="1066" y="10939"/>
                    <a:pt x="1066" y="10939"/>
                    <a:pt x="1089" y="10916"/>
                  </a:cubicBezTo>
                  <a:cubicBezTo>
                    <a:pt x="1113" y="10939"/>
                    <a:pt x="1136" y="10962"/>
                    <a:pt x="1159" y="10985"/>
                  </a:cubicBezTo>
                  <a:cubicBezTo>
                    <a:pt x="1136" y="10985"/>
                    <a:pt x="1136" y="11009"/>
                    <a:pt x="1136" y="11032"/>
                  </a:cubicBezTo>
                  <a:cubicBezTo>
                    <a:pt x="1159" y="11032"/>
                    <a:pt x="1182" y="11032"/>
                    <a:pt x="1229" y="11055"/>
                  </a:cubicBezTo>
                  <a:cubicBezTo>
                    <a:pt x="1252" y="11032"/>
                    <a:pt x="1205" y="11009"/>
                    <a:pt x="1205" y="10985"/>
                  </a:cubicBezTo>
                  <a:cubicBezTo>
                    <a:pt x="1205" y="10962"/>
                    <a:pt x="1205" y="10962"/>
                    <a:pt x="1205" y="10939"/>
                  </a:cubicBezTo>
                  <a:cubicBezTo>
                    <a:pt x="1182" y="10916"/>
                    <a:pt x="1136" y="10916"/>
                    <a:pt x="1113" y="10870"/>
                  </a:cubicBezTo>
                  <a:cubicBezTo>
                    <a:pt x="1089" y="10846"/>
                    <a:pt x="1113" y="10823"/>
                    <a:pt x="1113" y="10800"/>
                  </a:cubicBezTo>
                  <a:cubicBezTo>
                    <a:pt x="1066" y="10730"/>
                    <a:pt x="1089" y="10638"/>
                    <a:pt x="1020" y="10568"/>
                  </a:cubicBezTo>
                  <a:cubicBezTo>
                    <a:pt x="1039" y="10559"/>
                    <a:pt x="1054" y="10553"/>
                    <a:pt x="1067" y="10553"/>
                  </a:cubicBezTo>
                  <a:cubicBezTo>
                    <a:pt x="1086" y="10553"/>
                    <a:pt x="1099" y="10564"/>
                    <a:pt x="1113" y="10591"/>
                  </a:cubicBezTo>
                  <a:cubicBezTo>
                    <a:pt x="1113" y="10615"/>
                    <a:pt x="1136" y="10615"/>
                    <a:pt x="1159" y="10615"/>
                  </a:cubicBezTo>
                  <a:cubicBezTo>
                    <a:pt x="1159" y="10661"/>
                    <a:pt x="1113" y="10661"/>
                    <a:pt x="1113" y="10707"/>
                  </a:cubicBezTo>
                  <a:lnTo>
                    <a:pt x="1136" y="10730"/>
                  </a:lnTo>
                  <a:cubicBezTo>
                    <a:pt x="1159" y="10730"/>
                    <a:pt x="1182" y="10684"/>
                    <a:pt x="1205" y="10684"/>
                  </a:cubicBezTo>
                  <a:cubicBezTo>
                    <a:pt x="1205" y="10661"/>
                    <a:pt x="1182" y="10638"/>
                    <a:pt x="1205" y="10638"/>
                  </a:cubicBezTo>
                  <a:cubicBezTo>
                    <a:pt x="1208" y="10635"/>
                    <a:pt x="1210" y="10634"/>
                    <a:pt x="1212" y="10634"/>
                  </a:cubicBezTo>
                  <a:cubicBezTo>
                    <a:pt x="1227" y="10634"/>
                    <a:pt x="1232" y="10688"/>
                    <a:pt x="1261" y="10688"/>
                  </a:cubicBezTo>
                  <a:cubicBezTo>
                    <a:pt x="1265" y="10688"/>
                    <a:pt x="1270" y="10687"/>
                    <a:pt x="1275" y="10684"/>
                  </a:cubicBezTo>
                  <a:cubicBezTo>
                    <a:pt x="1298" y="10661"/>
                    <a:pt x="1252" y="10661"/>
                    <a:pt x="1275" y="10638"/>
                  </a:cubicBezTo>
                  <a:cubicBezTo>
                    <a:pt x="1298" y="10615"/>
                    <a:pt x="1321" y="10591"/>
                    <a:pt x="1391" y="10568"/>
                  </a:cubicBezTo>
                  <a:lnTo>
                    <a:pt x="1391" y="10568"/>
                  </a:lnTo>
                  <a:cubicBezTo>
                    <a:pt x="1368" y="10615"/>
                    <a:pt x="1368" y="10615"/>
                    <a:pt x="1368" y="10638"/>
                  </a:cubicBezTo>
                  <a:cubicBezTo>
                    <a:pt x="1368" y="10661"/>
                    <a:pt x="1391" y="10661"/>
                    <a:pt x="1391" y="10684"/>
                  </a:cubicBezTo>
                  <a:cubicBezTo>
                    <a:pt x="1437" y="10661"/>
                    <a:pt x="1437" y="10615"/>
                    <a:pt x="1437" y="10591"/>
                  </a:cubicBezTo>
                  <a:lnTo>
                    <a:pt x="1460" y="10591"/>
                  </a:lnTo>
                  <a:cubicBezTo>
                    <a:pt x="1460" y="10638"/>
                    <a:pt x="1483" y="10661"/>
                    <a:pt x="1507" y="10684"/>
                  </a:cubicBezTo>
                  <a:cubicBezTo>
                    <a:pt x="1530" y="10707"/>
                    <a:pt x="1530" y="10754"/>
                    <a:pt x="1483" y="10754"/>
                  </a:cubicBezTo>
                  <a:lnTo>
                    <a:pt x="1483" y="10800"/>
                  </a:lnTo>
                  <a:cubicBezTo>
                    <a:pt x="1530" y="10800"/>
                    <a:pt x="1507" y="10823"/>
                    <a:pt x="1507" y="10846"/>
                  </a:cubicBezTo>
                  <a:cubicBezTo>
                    <a:pt x="1530" y="10846"/>
                    <a:pt x="1553" y="10823"/>
                    <a:pt x="1576" y="10823"/>
                  </a:cubicBezTo>
                  <a:cubicBezTo>
                    <a:pt x="1599" y="10846"/>
                    <a:pt x="1623" y="10870"/>
                    <a:pt x="1623" y="10916"/>
                  </a:cubicBezTo>
                  <a:cubicBezTo>
                    <a:pt x="1646" y="10893"/>
                    <a:pt x="1646" y="10870"/>
                    <a:pt x="1692" y="10846"/>
                  </a:cubicBezTo>
                  <a:cubicBezTo>
                    <a:pt x="1715" y="10893"/>
                    <a:pt x="1715" y="10962"/>
                    <a:pt x="1762" y="11009"/>
                  </a:cubicBezTo>
                  <a:cubicBezTo>
                    <a:pt x="1808" y="10985"/>
                    <a:pt x="1831" y="10962"/>
                    <a:pt x="1831" y="10916"/>
                  </a:cubicBezTo>
                  <a:lnTo>
                    <a:pt x="1785" y="10916"/>
                  </a:lnTo>
                  <a:cubicBezTo>
                    <a:pt x="1762" y="10893"/>
                    <a:pt x="1808" y="10893"/>
                    <a:pt x="1808" y="10893"/>
                  </a:cubicBezTo>
                  <a:cubicBezTo>
                    <a:pt x="1808" y="10846"/>
                    <a:pt x="1762" y="10823"/>
                    <a:pt x="1762" y="10800"/>
                  </a:cubicBezTo>
                  <a:cubicBezTo>
                    <a:pt x="1785" y="10777"/>
                    <a:pt x="1785" y="10754"/>
                    <a:pt x="1785" y="10707"/>
                  </a:cubicBezTo>
                  <a:cubicBezTo>
                    <a:pt x="1808" y="10730"/>
                    <a:pt x="1808" y="10777"/>
                    <a:pt x="1831" y="10800"/>
                  </a:cubicBezTo>
                  <a:cubicBezTo>
                    <a:pt x="1854" y="10777"/>
                    <a:pt x="1854" y="10754"/>
                    <a:pt x="1854" y="10754"/>
                  </a:cubicBezTo>
                  <a:cubicBezTo>
                    <a:pt x="1870" y="10746"/>
                    <a:pt x="1883" y="10743"/>
                    <a:pt x="1894" y="10743"/>
                  </a:cubicBezTo>
                  <a:cubicBezTo>
                    <a:pt x="1916" y="10743"/>
                    <a:pt x="1932" y="10754"/>
                    <a:pt x="1947" y="10754"/>
                  </a:cubicBezTo>
                  <a:cubicBezTo>
                    <a:pt x="1947" y="10754"/>
                    <a:pt x="1947" y="10754"/>
                    <a:pt x="1947" y="10777"/>
                  </a:cubicBezTo>
                  <a:lnTo>
                    <a:pt x="1924" y="10777"/>
                  </a:lnTo>
                  <a:cubicBezTo>
                    <a:pt x="1924" y="10794"/>
                    <a:pt x="1930" y="10798"/>
                    <a:pt x="1938" y="10798"/>
                  </a:cubicBezTo>
                  <a:cubicBezTo>
                    <a:pt x="1947" y="10798"/>
                    <a:pt x="1958" y="10793"/>
                    <a:pt x="1964" y="10793"/>
                  </a:cubicBezTo>
                  <a:cubicBezTo>
                    <a:pt x="1968" y="10793"/>
                    <a:pt x="1970" y="10795"/>
                    <a:pt x="1970" y="10800"/>
                  </a:cubicBezTo>
                  <a:cubicBezTo>
                    <a:pt x="2016" y="10846"/>
                    <a:pt x="2016" y="10893"/>
                    <a:pt x="2040" y="10939"/>
                  </a:cubicBezTo>
                  <a:cubicBezTo>
                    <a:pt x="2040" y="10962"/>
                    <a:pt x="2086" y="10985"/>
                    <a:pt x="2086" y="11032"/>
                  </a:cubicBezTo>
                  <a:cubicBezTo>
                    <a:pt x="2132" y="11078"/>
                    <a:pt x="2132" y="11148"/>
                    <a:pt x="2156" y="11217"/>
                  </a:cubicBezTo>
                  <a:cubicBezTo>
                    <a:pt x="2179" y="11240"/>
                    <a:pt x="2179" y="11333"/>
                    <a:pt x="2179" y="11379"/>
                  </a:cubicBezTo>
                  <a:cubicBezTo>
                    <a:pt x="2179" y="11426"/>
                    <a:pt x="2202" y="11449"/>
                    <a:pt x="2225" y="11495"/>
                  </a:cubicBezTo>
                  <a:cubicBezTo>
                    <a:pt x="2225" y="11542"/>
                    <a:pt x="2271" y="11588"/>
                    <a:pt x="2295" y="11657"/>
                  </a:cubicBezTo>
                  <a:cubicBezTo>
                    <a:pt x="2295" y="11704"/>
                    <a:pt x="2318" y="11773"/>
                    <a:pt x="2341" y="11820"/>
                  </a:cubicBezTo>
                  <a:cubicBezTo>
                    <a:pt x="2341" y="11866"/>
                    <a:pt x="2387" y="11843"/>
                    <a:pt x="2387" y="11866"/>
                  </a:cubicBezTo>
                  <a:cubicBezTo>
                    <a:pt x="2387" y="11889"/>
                    <a:pt x="2364" y="11889"/>
                    <a:pt x="2364" y="11912"/>
                  </a:cubicBezTo>
                  <a:cubicBezTo>
                    <a:pt x="2410" y="11912"/>
                    <a:pt x="2387" y="11959"/>
                    <a:pt x="2387" y="11982"/>
                  </a:cubicBezTo>
                  <a:cubicBezTo>
                    <a:pt x="2364" y="11959"/>
                    <a:pt x="2364" y="11936"/>
                    <a:pt x="2364" y="11912"/>
                  </a:cubicBezTo>
                  <a:cubicBezTo>
                    <a:pt x="2318" y="11912"/>
                    <a:pt x="2364" y="11959"/>
                    <a:pt x="2341" y="11982"/>
                  </a:cubicBezTo>
                  <a:cubicBezTo>
                    <a:pt x="2295" y="11959"/>
                    <a:pt x="2271" y="11936"/>
                    <a:pt x="2248" y="11912"/>
                  </a:cubicBezTo>
                  <a:cubicBezTo>
                    <a:pt x="2225" y="11936"/>
                    <a:pt x="2248" y="11959"/>
                    <a:pt x="2248" y="11959"/>
                  </a:cubicBezTo>
                  <a:cubicBezTo>
                    <a:pt x="2271" y="11982"/>
                    <a:pt x="2225" y="11982"/>
                    <a:pt x="2225" y="11982"/>
                  </a:cubicBezTo>
                  <a:cubicBezTo>
                    <a:pt x="2202" y="12005"/>
                    <a:pt x="2225" y="12028"/>
                    <a:pt x="2225" y="12051"/>
                  </a:cubicBezTo>
                  <a:cubicBezTo>
                    <a:pt x="2237" y="12063"/>
                    <a:pt x="2242" y="12069"/>
                    <a:pt x="2254" y="12069"/>
                  </a:cubicBezTo>
                  <a:cubicBezTo>
                    <a:pt x="2266" y="12069"/>
                    <a:pt x="2283" y="12063"/>
                    <a:pt x="2318" y="12051"/>
                  </a:cubicBezTo>
                  <a:cubicBezTo>
                    <a:pt x="2387" y="12098"/>
                    <a:pt x="2480" y="12098"/>
                    <a:pt x="2550" y="12121"/>
                  </a:cubicBezTo>
                  <a:cubicBezTo>
                    <a:pt x="2526" y="12144"/>
                    <a:pt x="2526" y="12144"/>
                    <a:pt x="2503" y="12144"/>
                  </a:cubicBezTo>
                  <a:cubicBezTo>
                    <a:pt x="2503" y="12167"/>
                    <a:pt x="2526" y="12191"/>
                    <a:pt x="2526" y="12191"/>
                  </a:cubicBezTo>
                  <a:lnTo>
                    <a:pt x="2573" y="12191"/>
                  </a:lnTo>
                  <a:cubicBezTo>
                    <a:pt x="2596" y="12191"/>
                    <a:pt x="2619" y="12260"/>
                    <a:pt x="2642" y="12306"/>
                  </a:cubicBezTo>
                  <a:cubicBezTo>
                    <a:pt x="2642" y="12353"/>
                    <a:pt x="2689" y="12376"/>
                    <a:pt x="2689" y="12422"/>
                  </a:cubicBezTo>
                  <a:lnTo>
                    <a:pt x="2665" y="12422"/>
                  </a:lnTo>
                  <a:lnTo>
                    <a:pt x="2665" y="12469"/>
                  </a:lnTo>
                  <a:cubicBezTo>
                    <a:pt x="2677" y="12480"/>
                    <a:pt x="2689" y="12480"/>
                    <a:pt x="2703" y="12480"/>
                  </a:cubicBezTo>
                  <a:cubicBezTo>
                    <a:pt x="2718" y="12480"/>
                    <a:pt x="2735" y="12480"/>
                    <a:pt x="2758" y="12492"/>
                  </a:cubicBezTo>
                  <a:cubicBezTo>
                    <a:pt x="2758" y="12515"/>
                    <a:pt x="2781" y="12561"/>
                    <a:pt x="2781" y="12608"/>
                  </a:cubicBezTo>
                  <a:cubicBezTo>
                    <a:pt x="2804" y="12608"/>
                    <a:pt x="2804" y="12608"/>
                    <a:pt x="2804" y="12631"/>
                  </a:cubicBezTo>
                  <a:cubicBezTo>
                    <a:pt x="2781" y="12631"/>
                    <a:pt x="2781" y="12608"/>
                    <a:pt x="2781" y="12608"/>
                  </a:cubicBezTo>
                  <a:cubicBezTo>
                    <a:pt x="2758" y="12608"/>
                    <a:pt x="2758" y="12631"/>
                    <a:pt x="2735" y="12654"/>
                  </a:cubicBezTo>
                  <a:lnTo>
                    <a:pt x="2689" y="12654"/>
                  </a:lnTo>
                  <a:cubicBezTo>
                    <a:pt x="2689" y="12654"/>
                    <a:pt x="2665" y="12677"/>
                    <a:pt x="2665" y="12677"/>
                  </a:cubicBezTo>
                  <a:cubicBezTo>
                    <a:pt x="2665" y="12677"/>
                    <a:pt x="2665" y="12654"/>
                    <a:pt x="2665" y="12654"/>
                  </a:cubicBezTo>
                  <a:cubicBezTo>
                    <a:pt x="2642" y="12654"/>
                    <a:pt x="2642" y="12654"/>
                    <a:pt x="2619" y="12677"/>
                  </a:cubicBezTo>
                  <a:cubicBezTo>
                    <a:pt x="2665" y="12724"/>
                    <a:pt x="2689" y="12770"/>
                    <a:pt x="2758" y="12793"/>
                  </a:cubicBezTo>
                  <a:cubicBezTo>
                    <a:pt x="2758" y="12770"/>
                    <a:pt x="2781" y="12747"/>
                    <a:pt x="2781" y="12724"/>
                  </a:cubicBezTo>
                  <a:cubicBezTo>
                    <a:pt x="2804" y="12724"/>
                    <a:pt x="2758" y="12700"/>
                    <a:pt x="2758" y="12700"/>
                  </a:cubicBezTo>
                  <a:cubicBezTo>
                    <a:pt x="2770" y="12689"/>
                    <a:pt x="2781" y="12683"/>
                    <a:pt x="2790" y="12683"/>
                  </a:cubicBezTo>
                  <a:cubicBezTo>
                    <a:pt x="2799" y="12683"/>
                    <a:pt x="2804" y="12689"/>
                    <a:pt x="2804" y="12700"/>
                  </a:cubicBezTo>
                  <a:cubicBezTo>
                    <a:pt x="2804" y="12700"/>
                    <a:pt x="2804" y="12744"/>
                    <a:pt x="2825" y="12747"/>
                  </a:cubicBezTo>
                  <a:lnTo>
                    <a:pt x="2825" y="12747"/>
                  </a:lnTo>
                  <a:cubicBezTo>
                    <a:pt x="2818" y="12778"/>
                    <a:pt x="2796" y="12793"/>
                    <a:pt x="2758" y="12793"/>
                  </a:cubicBezTo>
                  <a:cubicBezTo>
                    <a:pt x="2758" y="12816"/>
                    <a:pt x="2712" y="12839"/>
                    <a:pt x="2758" y="12886"/>
                  </a:cubicBezTo>
                  <a:cubicBezTo>
                    <a:pt x="2712" y="12886"/>
                    <a:pt x="2689" y="12886"/>
                    <a:pt x="2665" y="12863"/>
                  </a:cubicBezTo>
                  <a:lnTo>
                    <a:pt x="2642" y="12909"/>
                  </a:lnTo>
                  <a:cubicBezTo>
                    <a:pt x="2642" y="12909"/>
                    <a:pt x="2642" y="12909"/>
                    <a:pt x="2642" y="12932"/>
                  </a:cubicBezTo>
                  <a:cubicBezTo>
                    <a:pt x="2642" y="12955"/>
                    <a:pt x="2619" y="12955"/>
                    <a:pt x="2619" y="12955"/>
                  </a:cubicBezTo>
                  <a:cubicBezTo>
                    <a:pt x="2612" y="12962"/>
                    <a:pt x="2605" y="12965"/>
                    <a:pt x="2599" y="12965"/>
                  </a:cubicBezTo>
                  <a:cubicBezTo>
                    <a:pt x="2584" y="12965"/>
                    <a:pt x="2573" y="12949"/>
                    <a:pt x="2573" y="12932"/>
                  </a:cubicBezTo>
                  <a:lnTo>
                    <a:pt x="2526" y="12932"/>
                  </a:lnTo>
                  <a:cubicBezTo>
                    <a:pt x="2526" y="12919"/>
                    <a:pt x="2526" y="12909"/>
                    <a:pt x="2526" y="12909"/>
                  </a:cubicBezTo>
                  <a:cubicBezTo>
                    <a:pt x="2480" y="12886"/>
                    <a:pt x="2457" y="12863"/>
                    <a:pt x="2410" y="12863"/>
                  </a:cubicBezTo>
                  <a:cubicBezTo>
                    <a:pt x="2364" y="12932"/>
                    <a:pt x="2434" y="12978"/>
                    <a:pt x="2410" y="13025"/>
                  </a:cubicBezTo>
                  <a:lnTo>
                    <a:pt x="2387" y="13025"/>
                  </a:lnTo>
                  <a:cubicBezTo>
                    <a:pt x="2387" y="13048"/>
                    <a:pt x="2364" y="13071"/>
                    <a:pt x="2341" y="13071"/>
                  </a:cubicBezTo>
                  <a:cubicBezTo>
                    <a:pt x="2295" y="13025"/>
                    <a:pt x="2364" y="13002"/>
                    <a:pt x="2341" y="12978"/>
                  </a:cubicBezTo>
                  <a:cubicBezTo>
                    <a:pt x="2318" y="12978"/>
                    <a:pt x="2318" y="13002"/>
                    <a:pt x="2295" y="13025"/>
                  </a:cubicBezTo>
                  <a:lnTo>
                    <a:pt x="2295" y="13141"/>
                  </a:lnTo>
                  <a:cubicBezTo>
                    <a:pt x="2279" y="13141"/>
                    <a:pt x="2264" y="13130"/>
                    <a:pt x="2248" y="13130"/>
                  </a:cubicBezTo>
                  <a:cubicBezTo>
                    <a:pt x="2241" y="13130"/>
                    <a:pt x="2233" y="13133"/>
                    <a:pt x="2225" y="13141"/>
                  </a:cubicBezTo>
                  <a:cubicBezTo>
                    <a:pt x="2202" y="13164"/>
                    <a:pt x="2248" y="13164"/>
                    <a:pt x="2248" y="13187"/>
                  </a:cubicBezTo>
                  <a:cubicBezTo>
                    <a:pt x="2264" y="13187"/>
                    <a:pt x="2279" y="13177"/>
                    <a:pt x="2295" y="13177"/>
                  </a:cubicBezTo>
                  <a:cubicBezTo>
                    <a:pt x="2302" y="13177"/>
                    <a:pt x="2310" y="13179"/>
                    <a:pt x="2318" y="13187"/>
                  </a:cubicBezTo>
                  <a:cubicBezTo>
                    <a:pt x="2295" y="13210"/>
                    <a:pt x="2295" y="13210"/>
                    <a:pt x="2271" y="13210"/>
                  </a:cubicBezTo>
                  <a:cubicBezTo>
                    <a:pt x="2283" y="13233"/>
                    <a:pt x="2295" y="13239"/>
                    <a:pt x="2306" y="13239"/>
                  </a:cubicBezTo>
                  <a:cubicBezTo>
                    <a:pt x="2318" y="13239"/>
                    <a:pt x="2329" y="13233"/>
                    <a:pt x="2341" y="13233"/>
                  </a:cubicBezTo>
                  <a:cubicBezTo>
                    <a:pt x="2364" y="13280"/>
                    <a:pt x="2318" y="13280"/>
                    <a:pt x="2318" y="13326"/>
                  </a:cubicBezTo>
                  <a:cubicBezTo>
                    <a:pt x="2364" y="13349"/>
                    <a:pt x="2341" y="13396"/>
                    <a:pt x="2341" y="13465"/>
                  </a:cubicBezTo>
                  <a:cubicBezTo>
                    <a:pt x="2318" y="13442"/>
                    <a:pt x="2295" y="13442"/>
                    <a:pt x="2271" y="13419"/>
                  </a:cubicBezTo>
                  <a:cubicBezTo>
                    <a:pt x="2271" y="13419"/>
                    <a:pt x="2248" y="13419"/>
                    <a:pt x="2248" y="13396"/>
                  </a:cubicBezTo>
                  <a:lnTo>
                    <a:pt x="2271" y="13396"/>
                  </a:lnTo>
                  <a:cubicBezTo>
                    <a:pt x="2261" y="13366"/>
                    <a:pt x="2252" y="13357"/>
                    <a:pt x="2240" y="13357"/>
                  </a:cubicBezTo>
                  <a:cubicBezTo>
                    <a:pt x="2224" y="13357"/>
                    <a:pt x="2205" y="13372"/>
                    <a:pt x="2179" y="13372"/>
                  </a:cubicBezTo>
                  <a:cubicBezTo>
                    <a:pt x="2156" y="13372"/>
                    <a:pt x="2179" y="13419"/>
                    <a:pt x="2132" y="13419"/>
                  </a:cubicBezTo>
                  <a:cubicBezTo>
                    <a:pt x="2179" y="13442"/>
                    <a:pt x="2179" y="13488"/>
                    <a:pt x="2202" y="13511"/>
                  </a:cubicBezTo>
                  <a:cubicBezTo>
                    <a:pt x="2225" y="13558"/>
                    <a:pt x="2248" y="13604"/>
                    <a:pt x="2248" y="13651"/>
                  </a:cubicBezTo>
                  <a:cubicBezTo>
                    <a:pt x="2271" y="13627"/>
                    <a:pt x="2271" y="13627"/>
                    <a:pt x="2295" y="13627"/>
                  </a:cubicBezTo>
                  <a:cubicBezTo>
                    <a:pt x="2295" y="13697"/>
                    <a:pt x="2318" y="13766"/>
                    <a:pt x="2318" y="13836"/>
                  </a:cubicBezTo>
                  <a:cubicBezTo>
                    <a:pt x="2341" y="13813"/>
                    <a:pt x="2387" y="13813"/>
                    <a:pt x="2410" y="13767"/>
                  </a:cubicBezTo>
                  <a:lnTo>
                    <a:pt x="2410" y="13767"/>
                  </a:lnTo>
                  <a:cubicBezTo>
                    <a:pt x="2410" y="13776"/>
                    <a:pt x="2410" y="13783"/>
                    <a:pt x="2410" y="13790"/>
                  </a:cubicBezTo>
                  <a:cubicBezTo>
                    <a:pt x="2419" y="13785"/>
                    <a:pt x="2427" y="13783"/>
                    <a:pt x="2436" y="13783"/>
                  </a:cubicBezTo>
                  <a:cubicBezTo>
                    <a:pt x="2472" y="13783"/>
                    <a:pt x="2503" y="13821"/>
                    <a:pt x="2503" y="13859"/>
                  </a:cubicBezTo>
                  <a:cubicBezTo>
                    <a:pt x="2525" y="13902"/>
                    <a:pt x="2526" y="13925"/>
                    <a:pt x="2563" y="13928"/>
                  </a:cubicBezTo>
                  <a:lnTo>
                    <a:pt x="2563" y="13928"/>
                  </a:lnTo>
                  <a:cubicBezTo>
                    <a:pt x="2560" y="13929"/>
                    <a:pt x="2555" y="13929"/>
                    <a:pt x="2550" y="13929"/>
                  </a:cubicBezTo>
                  <a:cubicBezTo>
                    <a:pt x="2526" y="13952"/>
                    <a:pt x="2550" y="13998"/>
                    <a:pt x="2526" y="14021"/>
                  </a:cubicBezTo>
                  <a:cubicBezTo>
                    <a:pt x="2550" y="14045"/>
                    <a:pt x="2550" y="14045"/>
                    <a:pt x="2573" y="14068"/>
                  </a:cubicBezTo>
                  <a:cubicBezTo>
                    <a:pt x="2573" y="14045"/>
                    <a:pt x="2596" y="14045"/>
                    <a:pt x="2596" y="14045"/>
                  </a:cubicBezTo>
                  <a:cubicBezTo>
                    <a:pt x="2619" y="14068"/>
                    <a:pt x="2619" y="14091"/>
                    <a:pt x="2596" y="14114"/>
                  </a:cubicBezTo>
                  <a:cubicBezTo>
                    <a:pt x="2596" y="14137"/>
                    <a:pt x="2619" y="14184"/>
                    <a:pt x="2619" y="14207"/>
                  </a:cubicBezTo>
                  <a:cubicBezTo>
                    <a:pt x="2619" y="14207"/>
                    <a:pt x="2619" y="14253"/>
                    <a:pt x="2573" y="14253"/>
                  </a:cubicBezTo>
                  <a:lnTo>
                    <a:pt x="2573" y="14299"/>
                  </a:lnTo>
                  <a:lnTo>
                    <a:pt x="2642" y="14323"/>
                  </a:lnTo>
                  <a:cubicBezTo>
                    <a:pt x="2642" y="14299"/>
                    <a:pt x="2619" y="14253"/>
                    <a:pt x="2642" y="14230"/>
                  </a:cubicBezTo>
                  <a:cubicBezTo>
                    <a:pt x="2665" y="14276"/>
                    <a:pt x="2689" y="14299"/>
                    <a:pt x="2712" y="14299"/>
                  </a:cubicBezTo>
                  <a:cubicBezTo>
                    <a:pt x="2758" y="14299"/>
                    <a:pt x="2758" y="14346"/>
                    <a:pt x="2781" y="14369"/>
                  </a:cubicBezTo>
                  <a:cubicBezTo>
                    <a:pt x="2804" y="14346"/>
                    <a:pt x="2804" y="14346"/>
                    <a:pt x="2828" y="14346"/>
                  </a:cubicBezTo>
                  <a:cubicBezTo>
                    <a:pt x="2851" y="14346"/>
                    <a:pt x="2828" y="14392"/>
                    <a:pt x="2874" y="14392"/>
                  </a:cubicBezTo>
                  <a:cubicBezTo>
                    <a:pt x="2897" y="14392"/>
                    <a:pt x="2943" y="14392"/>
                    <a:pt x="2967" y="14369"/>
                  </a:cubicBezTo>
                  <a:cubicBezTo>
                    <a:pt x="2967" y="14392"/>
                    <a:pt x="2967" y="14415"/>
                    <a:pt x="2990" y="14415"/>
                  </a:cubicBezTo>
                  <a:cubicBezTo>
                    <a:pt x="3036" y="14415"/>
                    <a:pt x="3036" y="14392"/>
                    <a:pt x="3083" y="14392"/>
                  </a:cubicBezTo>
                  <a:lnTo>
                    <a:pt x="3083" y="14369"/>
                  </a:lnTo>
                  <a:cubicBezTo>
                    <a:pt x="3036" y="14369"/>
                    <a:pt x="3059" y="14323"/>
                    <a:pt x="3059" y="14323"/>
                  </a:cubicBezTo>
                  <a:lnTo>
                    <a:pt x="3059" y="14323"/>
                  </a:lnTo>
                  <a:cubicBezTo>
                    <a:pt x="3013" y="14346"/>
                    <a:pt x="2943" y="14346"/>
                    <a:pt x="2897" y="14346"/>
                  </a:cubicBezTo>
                  <a:cubicBezTo>
                    <a:pt x="2916" y="14327"/>
                    <a:pt x="2951" y="14308"/>
                    <a:pt x="2950" y="14276"/>
                  </a:cubicBezTo>
                  <a:lnTo>
                    <a:pt x="3013" y="14276"/>
                  </a:lnTo>
                  <a:cubicBezTo>
                    <a:pt x="3036" y="14253"/>
                    <a:pt x="3013" y="14230"/>
                    <a:pt x="3013" y="14230"/>
                  </a:cubicBezTo>
                  <a:cubicBezTo>
                    <a:pt x="3013" y="14230"/>
                    <a:pt x="3036" y="14207"/>
                    <a:pt x="3036" y="14207"/>
                  </a:cubicBezTo>
                  <a:cubicBezTo>
                    <a:pt x="3036" y="14184"/>
                    <a:pt x="3036" y="14184"/>
                    <a:pt x="3036" y="14184"/>
                  </a:cubicBezTo>
                  <a:cubicBezTo>
                    <a:pt x="3036" y="14160"/>
                    <a:pt x="3059" y="14160"/>
                    <a:pt x="3059" y="14160"/>
                  </a:cubicBezTo>
                  <a:lnTo>
                    <a:pt x="3059" y="14160"/>
                  </a:lnTo>
                  <a:cubicBezTo>
                    <a:pt x="3106" y="14230"/>
                    <a:pt x="3036" y="14276"/>
                    <a:pt x="3036" y="14323"/>
                  </a:cubicBezTo>
                  <a:lnTo>
                    <a:pt x="3083" y="14323"/>
                  </a:lnTo>
                  <a:cubicBezTo>
                    <a:pt x="3083" y="14276"/>
                    <a:pt x="3129" y="14276"/>
                    <a:pt x="3152" y="14253"/>
                  </a:cubicBezTo>
                  <a:cubicBezTo>
                    <a:pt x="3159" y="14246"/>
                    <a:pt x="3164" y="14244"/>
                    <a:pt x="3168" y="14244"/>
                  </a:cubicBezTo>
                  <a:cubicBezTo>
                    <a:pt x="3177" y="14244"/>
                    <a:pt x="3182" y="14260"/>
                    <a:pt x="3198" y="14276"/>
                  </a:cubicBezTo>
                  <a:cubicBezTo>
                    <a:pt x="3175" y="14299"/>
                    <a:pt x="3152" y="14346"/>
                    <a:pt x="3106" y="14369"/>
                  </a:cubicBezTo>
                  <a:cubicBezTo>
                    <a:pt x="3106" y="14392"/>
                    <a:pt x="3083" y="14392"/>
                    <a:pt x="3083" y="14392"/>
                  </a:cubicBezTo>
                  <a:cubicBezTo>
                    <a:pt x="3083" y="14439"/>
                    <a:pt x="3036" y="14462"/>
                    <a:pt x="3059" y="14508"/>
                  </a:cubicBezTo>
                  <a:cubicBezTo>
                    <a:pt x="3059" y="14531"/>
                    <a:pt x="3083" y="14554"/>
                    <a:pt x="3106" y="14601"/>
                  </a:cubicBezTo>
                  <a:cubicBezTo>
                    <a:pt x="3106" y="14624"/>
                    <a:pt x="3083" y="14624"/>
                    <a:pt x="3083" y="14647"/>
                  </a:cubicBezTo>
                  <a:lnTo>
                    <a:pt x="3106" y="14670"/>
                  </a:lnTo>
                  <a:cubicBezTo>
                    <a:pt x="3152" y="14670"/>
                    <a:pt x="3175" y="14647"/>
                    <a:pt x="3198" y="14601"/>
                  </a:cubicBezTo>
                  <a:cubicBezTo>
                    <a:pt x="3198" y="14647"/>
                    <a:pt x="3245" y="14647"/>
                    <a:pt x="3245" y="14670"/>
                  </a:cubicBezTo>
                  <a:cubicBezTo>
                    <a:pt x="3222" y="14693"/>
                    <a:pt x="3268" y="14717"/>
                    <a:pt x="3268" y="14740"/>
                  </a:cubicBezTo>
                  <a:cubicBezTo>
                    <a:pt x="3268" y="14740"/>
                    <a:pt x="3291" y="14717"/>
                    <a:pt x="3291" y="14717"/>
                  </a:cubicBezTo>
                  <a:cubicBezTo>
                    <a:pt x="3337" y="14693"/>
                    <a:pt x="3291" y="14647"/>
                    <a:pt x="3314" y="14601"/>
                  </a:cubicBezTo>
                  <a:lnTo>
                    <a:pt x="3361" y="14601"/>
                  </a:lnTo>
                  <a:lnTo>
                    <a:pt x="3361" y="14578"/>
                  </a:lnTo>
                  <a:lnTo>
                    <a:pt x="3314" y="14578"/>
                  </a:lnTo>
                  <a:cubicBezTo>
                    <a:pt x="3314" y="14554"/>
                    <a:pt x="3320" y="14549"/>
                    <a:pt x="3329" y="14549"/>
                  </a:cubicBezTo>
                  <a:cubicBezTo>
                    <a:pt x="3337" y="14549"/>
                    <a:pt x="3349" y="14554"/>
                    <a:pt x="3361" y="14554"/>
                  </a:cubicBezTo>
                  <a:cubicBezTo>
                    <a:pt x="3361" y="14531"/>
                    <a:pt x="3361" y="14531"/>
                    <a:pt x="3384" y="14531"/>
                  </a:cubicBezTo>
                  <a:lnTo>
                    <a:pt x="3384" y="14554"/>
                  </a:lnTo>
                  <a:lnTo>
                    <a:pt x="3407" y="14554"/>
                  </a:lnTo>
                  <a:cubicBezTo>
                    <a:pt x="3407" y="14578"/>
                    <a:pt x="3384" y="14578"/>
                    <a:pt x="3384" y="14578"/>
                  </a:cubicBezTo>
                  <a:cubicBezTo>
                    <a:pt x="3384" y="14601"/>
                    <a:pt x="3384" y="14601"/>
                    <a:pt x="3361" y="14601"/>
                  </a:cubicBezTo>
                  <a:cubicBezTo>
                    <a:pt x="3337" y="14647"/>
                    <a:pt x="3384" y="14670"/>
                    <a:pt x="3384" y="14693"/>
                  </a:cubicBezTo>
                  <a:cubicBezTo>
                    <a:pt x="3407" y="14717"/>
                    <a:pt x="3407" y="14717"/>
                    <a:pt x="3430" y="14717"/>
                  </a:cubicBezTo>
                  <a:cubicBezTo>
                    <a:pt x="3453" y="14693"/>
                    <a:pt x="3477" y="14670"/>
                    <a:pt x="3477" y="14624"/>
                  </a:cubicBezTo>
                  <a:cubicBezTo>
                    <a:pt x="3477" y="14624"/>
                    <a:pt x="3453" y="14578"/>
                    <a:pt x="3500" y="14578"/>
                  </a:cubicBezTo>
                  <a:cubicBezTo>
                    <a:pt x="3509" y="14597"/>
                    <a:pt x="3519" y="14604"/>
                    <a:pt x="3531" y="14604"/>
                  </a:cubicBezTo>
                  <a:cubicBezTo>
                    <a:pt x="3547" y="14604"/>
                    <a:pt x="3566" y="14591"/>
                    <a:pt x="3592" y="14578"/>
                  </a:cubicBezTo>
                  <a:cubicBezTo>
                    <a:pt x="3592" y="14601"/>
                    <a:pt x="3592" y="14647"/>
                    <a:pt x="3592" y="14670"/>
                  </a:cubicBezTo>
                  <a:cubicBezTo>
                    <a:pt x="3616" y="14693"/>
                    <a:pt x="3639" y="14740"/>
                    <a:pt x="3639" y="14763"/>
                  </a:cubicBezTo>
                  <a:cubicBezTo>
                    <a:pt x="3623" y="14763"/>
                    <a:pt x="3608" y="14753"/>
                    <a:pt x="3586" y="14753"/>
                  </a:cubicBezTo>
                  <a:cubicBezTo>
                    <a:pt x="3574" y="14753"/>
                    <a:pt x="3561" y="14755"/>
                    <a:pt x="3546" y="14763"/>
                  </a:cubicBezTo>
                  <a:cubicBezTo>
                    <a:pt x="3536" y="14773"/>
                    <a:pt x="3527" y="14778"/>
                    <a:pt x="3517" y="14778"/>
                  </a:cubicBezTo>
                  <a:cubicBezTo>
                    <a:pt x="3504" y="14778"/>
                    <a:pt x="3490" y="14767"/>
                    <a:pt x="3477" y="14740"/>
                  </a:cubicBezTo>
                  <a:cubicBezTo>
                    <a:pt x="3453" y="14763"/>
                    <a:pt x="3453" y="14786"/>
                    <a:pt x="3453" y="14809"/>
                  </a:cubicBezTo>
                  <a:cubicBezTo>
                    <a:pt x="3430" y="14809"/>
                    <a:pt x="3407" y="14809"/>
                    <a:pt x="3407" y="14786"/>
                  </a:cubicBezTo>
                  <a:cubicBezTo>
                    <a:pt x="3384" y="14786"/>
                    <a:pt x="3384" y="14763"/>
                    <a:pt x="3361" y="14740"/>
                  </a:cubicBezTo>
                  <a:cubicBezTo>
                    <a:pt x="3361" y="14717"/>
                    <a:pt x="3384" y="14717"/>
                    <a:pt x="3384" y="14693"/>
                  </a:cubicBezTo>
                  <a:lnTo>
                    <a:pt x="3337" y="14693"/>
                  </a:lnTo>
                  <a:cubicBezTo>
                    <a:pt x="3337" y="14740"/>
                    <a:pt x="3291" y="14740"/>
                    <a:pt x="3268" y="14763"/>
                  </a:cubicBezTo>
                  <a:cubicBezTo>
                    <a:pt x="3245" y="14763"/>
                    <a:pt x="3245" y="14740"/>
                    <a:pt x="3245" y="14717"/>
                  </a:cubicBezTo>
                  <a:cubicBezTo>
                    <a:pt x="3204" y="14717"/>
                    <a:pt x="3181" y="14790"/>
                    <a:pt x="3144" y="14790"/>
                  </a:cubicBezTo>
                  <a:cubicBezTo>
                    <a:pt x="3139" y="14790"/>
                    <a:pt x="3134" y="14789"/>
                    <a:pt x="3129" y="14786"/>
                  </a:cubicBezTo>
                  <a:lnTo>
                    <a:pt x="3129" y="14786"/>
                  </a:lnTo>
                  <a:cubicBezTo>
                    <a:pt x="3140" y="14809"/>
                    <a:pt x="3158" y="14809"/>
                    <a:pt x="3175" y="14809"/>
                  </a:cubicBezTo>
                  <a:cubicBezTo>
                    <a:pt x="3193" y="14809"/>
                    <a:pt x="3210" y="14809"/>
                    <a:pt x="3222" y="14832"/>
                  </a:cubicBezTo>
                  <a:cubicBezTo>
                    <a:pt x="3222" y="14856"/>
                    <a:pt x="3198" y="14856"/>
                    <a:pt x="3198" y="14879"/>
                  </a:cubicBezTo>
                  <a:cubicBezTo>
                    <a:pt x="3222" y="14879"/>
                    <a:pt x="3245" y="14879"/>
                    <a:pt x="3245" y="14925"/>
                  </a:cubicBezTo>
                  <a:cubicBezTo>
                    <a:pt x="3222" y="14925"/>
                    <a:pt x="3198" y="14902"/>
                    <a:pt x="3198" y="14879"/>
                  </a:cubicBezTo>
                  <a:lnTo>
                    <a:pt x="3152" y="14879"/>
                  </a:lnTo>
                  <a:cubicBezTo>
                    <a:pt x="3152" y="14856"/>
                    <a:pt x="3152" y="14856"/>
                    <a:pt x="3175" y="14832"/>
                  </a:cubicBezTo>
                  <a:lnTo>
                    <a:pt x="3059" y="14832"/>
                  </a:lnTo>
                  <a:cubicBezTo>
                    <a:pt x="3059" y="14856"/>
                    <a:pt x="3013" y="14856"/>
                    <a:pt x="3013" y="14879"/>
                  </a:cubicBezTo>
                  <a:cubicBezTo>
                    <a:pt x="2990" y="14856"/>
                    <a:pt x="2990" y="14832"/>
                    <a:pt x="2990" y="14809"/>
                  </a:cubicBezTo>
                  <a:cubicBezTo>
                    <a:pt x="2974" y="14809"/>
                    <a:pt x="2959" y="14830"/>
                    <a:pt x="2943" y="14830"/>
                  </a:cubicBezTo>
                  <a:cubicBezTo>
                    <a:pt x="2936" y="14830"/>
                    <a:pt x="2928" y="14825"/>
                    <a:pt x="2920" y="14809"/>
                  </a:cubicBezTo>
                  <a:cubicBezTo>
                    <a:pt x="2897" y="14809"/>
                    <a:pt x="2897" y="14786"/>
                    <a:pt x="2874" y="14786"/>
                  </a:cubicBezTo>
                  <a:cubicBezTo>
                    <a:pt x="2851" y="14809"/>
                    <a:pt x="2874" y="14832"/>
                    <a:pt x="2874" y="14856"/>
                  </a:cubicBezTo>
                  <a:cubicBezTo>
                    <a:pt x="2874" y="14856"/>
                    <a:pt x="2874" y="14879"/>
                    <a:pt x="2851" y="14879"/>
                  </a:cubicBezTo>
                  <a:cubicBezTo>
                    <a:pt x="2851" y="14856"/>
                    <a:pt x="2828" y="14832"/>
                    <a:pt x="2828" y="14786"/>
                  </a:cubicBezTo>
                  <a:cubicBezTo>
                    <a:pt x="2812" y="14786"/>
                    <a:pt x="2797" y="14776"/>
                    <a:pt x="2781" y="14776"/>
                  </a:cubicBezTo>
                  <a:cubicBezTo>
                    <a:pt x="2774" y="14776"/>
                    <a:pt x="2766" y="14778"/>
                    <a:pt x="2758" y="14786"/>
                  </a:cubicBezTo>
                  <a:cubicBezTo>
                    <a:pt x="2828" y="14879"/>
                    <a:pt x="2874" y="14972"/>
                    <a:pt x="2897" y="15064"/>
                  </a:cubicBezTo>
                  <a:cubicBezTo>
                    <a:pt x="2913" y="15064"/>
                    <a:pt x="2928" y="15075"/>
                    <a:pt x="2943" y="15075"/>
                  </a:cubicBezTo>
                  <a:cubicBezTo>
                    <a:pt x="2951" y="15075"/>
                    <a:pt x="2959" y="15072"/>
                    <a:pt x="2967" y="15064"/>
                  </a:cubicBezTo>
                  <a:cubicBezTo>
                    <a:pt x="3013" y="14995"/>
                    <a:pt x="2920" y="15041"/>
                    <a:pt x="2920" y="14995"/>
                  </a:cubicBezTo>
                  <a:lnTo>
                    <a:pt x="2990" y="14995"/>
                  </a:lnTo>
                  <a:cubicBezTo>
                    <a:pt x="2990" y="15041"/>
                    <a:pt x="3013" y="15064"/>
                    <a:pt x="3036" y="15087"/>
                  </a:cubicBezTo>
                  <a:cubicBezTo>
                    <a:pt x="3048" y="15099"/>
                    <a:pt x="3059" y="15099"/>
                    <a:pt x="3074" y="15099"/>
                  </a:cubicBezTo>
                  <a:cubicBezTo>
                    <a:pt x="3088" y="15099"/>
                    <a:pt x="3106" y="15099"/>
                    <a:pt x="3129" y="15111"/>
                  </a:cubicBezTo>
                  <a:cubicBezTo>
                    <a:pt x="3129" y="15111"/>
                    <a:pt x="3129" y="15134"/>
                    <a:pt x="3129" y="15134"/>
                  </a:cubicBezTo>
                  <a:lnTo>
                    <a:pt x="2990" y="15134"/>
                  </a:lnTo>
                  <a:cubicBezTo>
                    <a:pt x="3013" y="15157"/>
                    <a:pt x="2990" y="15203"/>
                    <a:pt x="2990" y="15226"/>
                  </a:cubicBezTo>
                  <a:cubicBezTo>
                    <a:pt x="3001" y="15250"/>
                    <a:pt x="3025" y="15255"/>
                    <a:pt x="3051" y="15255"/>
                  </a:cubicBezTo>
                  <a:cubicBezTo>
                    <a:pt x="3077" y="15255"/>
                    <a:pt x="3106" y="15250"/>
                    <a:pt x="3129" y="15250"/>
                  </a:cubicBezTo>
                  <a:cubicBezTo>
                    <a:pt x="3129" y="15203"/>
                    <a:pt x="3175" y="15180"/>
                    <a:pt x="3175" y="15134"/>
                  </a:cubicBezTo>
                  <a:cubicBezTo>
                    <a:pt x="3198" y="15111"/>
                    <a:pt x="3152" y="15111"/>
                    <a:pt x="3152" y="15087"/>
                  </a:cubicBezTo>
                  <a:cubicBezTo>
                    <a:pt x="3175" y="15064"/>
                    <a:pt x="3175" y="15041"/>
                    <a:pt x="3175" y="15018"/>
                  </a:cubicBezTo>
                  <a:cubicBezTo>
                    <a:pt x="3169" y="15012"/>
                    <a:pt x="3162" y="15011"/>
                    <a:pt x="3154" y="15011"/>
                  </a:cubicBezTo>
                  <a:cubicBezTo>
                    <a:pt x="3146" y="15011"/>
                    <a:pt x="3138" y="15012"/>
                    <a:pt x="3129" y="15012"/>
                  </a:cubicBezTo>
                  <a:cubicBezTo>
                    <a:pt x="3112" y="15012"/>
                    <a:pt x="3094" y="15006"/>
                    <a:pt x="3083" y="14972"/>
                  </a:cubicBezTo>
                  <a:lnTo>
                    <a:pt x="3106" y="14948"/>
                  </a:lnTo>
                  <a:cubicBezTo>
                    <a:pt x="3152" y="14948"/>
                    <a:pt x="3175" y="14972"/>
                    <a:pt x="3175" y="15018"/>
                  </a:cubicBezTo>
                  <a:cubicBezTo>
                    <a:pt x="3198" y="15018"/>
                    <a:pt x="3198" y="15018"/>
                    <a:pt x="3222" y="14995"/>
                  </a:cubicBezTo>
                  <a:cubicBezTo>
                    <a:pt x="3222" y="15018"/>
                    <a:pt x="3268" y="15018"/>
                    <a:pt x="3268" y="15041"/>
                  </a:cubicBezTo>
                  <a:cubicBezTo>
                    <a:pt x="3222" y="15064"/>
                    <a:pt x="3291" y="15087"/>
                    <a:pt x="3268" y="15111"/>
                  </a:cubicBezTo>
                  <a:cubicBezTo>
                    <a:pt x="3291" y="15111"/>
                    <a:pt x="3314" y="15111"/>
                    <a:pt x="3337" y="15087"/>
                  </a:cubicBezTo>
                  <a:cubicBezTo>
                    <a:pt x="3314" y="15087"/>
                    <a:pt x="3314" y="15064"/>
                    <a:pt x="3314" y="15064"/>
                  </a:cubicBezTo>
                  <a:cubicBezTo>
                    <a:pt x="3361" y="15041"/>
                    <a:pt x="3384" y="14995"/>
                    <a:pt x="3384" y="14948"/>
                  </a:cubicBezTo>
                  <a:cubicBezTo>
                    <a:pt x="3361" y="14948"/>
                    <a:pt x="3361" y="14948"/>
                    <a:pt x="3361" y="14925"/>
                  </a:cubicBezTo>
                  <a:cubicBezTo>
                    <a:pt x="3384" y="14925"/>
                    <a:pt x="3384" y="14948"/>
                    <a:pt x="3384" y="14948"/>
                  </a:cubicBezTo>
                  <a:cubicBezTo>
                    <a:pt x="3399" y="14948"/>
                    <a:pt x="3404" y="14959"/>
                    <a:pt x="3420" y="14959"/>
                  </a:cubicBezTo>
                  <a:cubicBezTo>
                    <a:pt x="3428" y="14959"/>
                    <a:pt x="3438" y="14956"/>
                    <a:pt x="3453" y="14948"/>
                  </a:cubicBezTo>
                  <a:cubicBezTo>
                    <a:pt x="3465" y="14948"/>
                    <a:pt x="3482" y="14943"/>
                    <a:pt x="3500" y="14943"/>
                  </a:cubicBezTo>
                  <a:cubicBezTo>
                    <a:pt x="3517" y="14943"/>
                    <a:pt x="3534" y="14948"/>
                    <a:pt x="3546" y="14972"/>
                  </a:cubicBezTo>
                  <a:lnTo>
                    <a:pt x="3569" y="14972"/>
                  </a:lnTo>
                  <a:cubicBezTo>
                    <a:pt x="3569" y="14948"/>
                    <a:pt x="3616" y="14925"/>
                    <a:pt x="3639" y="14902"/>
                  </a:cubicBezTo>
                  <a:cubicBezTo>
                    <a:pt x="3639" y="14925"/>
                    <a:pt x="3639" y="14948"/>
                    <a:pt x="3639" y="14972"/>
                  </a:cubicBezTo>
                  <a:cubicBezTo>
                    <a:pt x="3662" y="14972"/>
                    <a:pt x="3662" y="14972"/>
                    <a:pt x="3685" y="14948"/>
                  </a:cubicBezTo>
                  <a:cubicBezTo>
                    <a:pt x="3685" y="14972"/>
                    <a:pt x="3685" y="14972"/>
                    <a:pt x="3685" y="14995"/>
                  </a:cubicBezTo>
                  <a:cubicBezTo>
                    <a:pt x="3662" y="15041"/>
                    <a:pt x="3616" y="15018"/>
                    <a:pt x="3569" y="15041"/>
                  </a:cubicBezTo>
                  <a:cubicBezTo>
                    <a:pt x="3569" y="15041"/>
                    <a:pt x="3569" y="15018"/>
                    <a:pt x="3569" y="14995"/>
                  </a:cubicBezTo>
                  <a:cubicBezTo>
                    <a:pt x="3546" y="14995"/>
                    <a:pt x="3546" y="14995"/>
                    <a:pt x="3546" y="14972"/>
                  </a:cubicBezTo>
                  <a:cubicBezTo>
                    <a:pt x="3523" y="15018"/>
                    <a:pt x="3477" y="15041"/>
                    <a:pt x="3430" y="15041"/>
                  </a:cubicBezTo>
                  <a:cubicBezTo>
                    <a:pt x="3430" y="15041"/>
                    <a:pt x="3430" y="15041"/>
                    <a:pt x="3430" y="15064"/>
                  </a:cubicBezTo>
                  <a:lnTo>
                    <a:pt x="3453" y="15064"/>
                  </a:lnTo>
                  <a:cubicBezTo>
                    <a:pt x="3453" y="15064"/>
                    <a:pt x="3430" y="15087"/>
                    <a:pt x="3430" y="15087"/>
                  </a:cubicBezTo>
                  <a:cubicBezTo>
                    <a:pt x="3430" y="15111"/>
                    <a:pt x="3413" y="15111"/>
                    <a:pt x="3395" y="15111"/>
                  </a:cubicBezTo>
                  <a:cubicBezTo>
                    <a:pt x="3378" y="15111"/>
                    <a:pt x="3361" y="15111"/>
                    <a:pt x="3361" y="15134"/>
                  </a:cubicBezTo>
                  <a:cubicBezTo>
                    <a:pt x="3361" y="15157"/>
                    <a:pt x="3407" y="15157"/>
                    <a:pt x="3407" y="15180"/>
                  </a:cubicBezTo>
                  <a:cubicBezTo>
                    <a:pt x="3430" y="15203"/>
                    <a:pt x="3361" y="15226"/>
                    <a:pt x="3384" y="15250"/>
                  </a:cubicBezTo>
                  <a:cubicBezTo>
                    <a:pt x="3407" y="15250"/>
                    <a:pt x="3430" y="15250"/>
                    <a:pt x="3453" y="15273"/>
                  </a:cubicBezTo>
                  <a:cubicBezTo>
                    <a:pt x="3453" y="15296"/>
                    <a:pt x="3453" y="15296"/>
                    <a:pt x="3477" y="15319"/>
                  </a:cubicBezTo>
                  <a:cubicBezTo>
                    <a:pt x="3477" y="15342"/>
                    <a:pt x="3523" y="15342"/>
                    <a:pt x="3523" y="15366"/>
                  </a:cubicBezTo>
                  <a:lnTo>
                    <a:pt x="3569" y="15366"/>
                  </a:lnTo>
                  <a:cubicBezTo>
                    <a:pt x="3558" y="15377"/>
                    <a:pt x="3546" y="15383"/>
                    <a:pt x="3537" y="15383"/>
                  </a:cubicBezTo>
                  <a:cubicBezTo>
                    <a:pt x="3529" y="15383"/>
                    <a:pt x="3523" y="15377"/>
                    <a:pt x="3523" y="15366"/>
                  </a:cubicBezTo>
                  <a:cubicBezTo>
                    <a:pt x="3477" y="15366"/>
                    <a:pt x="3500" y="15412"/>
                    <a:pt x="3500" y="15435"/>
                  </a:cubicBezTo>
                  <a:lnTo>
                    <a:pt x="3569" y="15435"/>
                  </a:lnTo>
                  <a:cubicBezTo>
                    <a:pt x="3592" y="15458"/>
                    <a:pt x="3592" y="15505"/>
                    <a:pt x="3639" y="15505"/>
                  </a:cubicBezTo>
                  <a:cubicBezTo>
                    <a:pt x="3662" y="15505"/>
                    <a:pt x="3662" y="15505"/>
                    <a:pt x="3662" y="15481"/>
                  </a:cubicBezTo>
                  <a:cubicBezTo>
                    <a:pt x="3639" y="15481"/>
                    <a:pt x="3639" y="15435"/>
                    <a:pt x="3616" y="15435"/>
                  </a:cubicBezTo>
                  <a:cubicBezTo>
                    <a:pt x="3639" y="15412"/>
                    <a:pt x="3639" y="15389"/>
                    <a:pt x="3639" y="15366"/>
                  </a:cubicBezTo>
                  <a:lnTo>
                    <a:pt x="3616" y="15366"/>
                  </a:lnTo>
                  <a:cubicBezTo>
                    <a:pt x="3592" y="15342"/>
                    <a:pt x="3592" y="15296"/>
                    <a:pt x="3546" y="15296"/>
                  </a:cubicBezTo>
                  <a:cubicBezTo>
                    <a:pt x="3546" y="15296"/>
                    <a:pt x="3536" y="15306"/>
                    <a:pt x="3522" y="15306"/>
                  </a:cubicBezTo>
                  <a:cubicBezTo>
                    <a:pt x="3515" y="15306"/>
                    <a:pt x="3507" y="15304"/>
                    <a:pt x="3500" y="15296"/>
                  </a:cubicBezTo>
                  <a:cubicBezTo>
                    <a:pt x="3500" y="15273"/>
                    <a:pt x="3523" y="15250"/>
                    <a:pt x="3523" y="15226"/>
                  </a:cubicBezTo>
                  <a:cubicBezTo>
                    <a:pt x="3546" y="15226"/>
                    <a:pt x="3569" y="15250"/>
                    <a:pt x="3592" y="15250"/>
                  </a:cubicBezTo>
                  <a:cubicBezTo>
                    <a:pt x="3592" y="15250"/>
                    <a:pt x="3616" y="15226"/>
                    <a:pt x="3639" y="15203"/>
                  </a:cubicBezTo>
                  <a:cubicBezTo>
                    <a:pt x="3662" y="15203"/>
                    <a:pt x="3662" y="15203"/>
                    <a:pt x="3662" y="15226"/>
                  </a:cubicBezTo>
                  <a:cubicBezTo>
                    <a:pt x="3669" y="15226"/>
                    <a:pt x="3674" y="15226"/>
                    <a:pt x="3678" y="15227"/>
                  </a:cubicBezTo>
                  <a:lnTo>
                    <a:pt x="3678" y="15227"/>
                  </a:lnTo>
                  <a:cubicBezTo>
                    <a:pt x="3657" y="15231"/>
                    <a:pt x="3639" y="15250"/>
                    <a:pt x="3639" y="15250"/>
                  </a:cubicBezTo>
                  <a:lnTo>
                    <a:pt x="3639" y="15366"/>
                  </a:lnTo>
                  <a:cubicBezTo>
                    <a:pt x="3662" y="15366"/>
                    <a:pt x="3685" y="15366"/>
                    <a:pt x="3685" y="15389"/>
                  </a:cubicBezTo>
                  <a:cubicBezTo>
                    <a:pt x="3704" y="15370"/>
                    <a:pt x="3707" y="15336"/>
                    <a:pt x="3720" y="15336"/>
                  </a:cubicBezTo>
                  <a:cubicBezTo>
                    <a:pt x="3723" y="15336"/>
                    <a:pt x="3727" y="15338"/>
                    <a:pt x="3731" y="15342"/>
                  </a:cubicBezTo>
                  <a:cubicBezTo>
                    <a:pt x="3778" y="15366"/>
                    <a:pt x="3731" y="15389"/>
                    <a:pt x="3731" y="15412"/>
                  </a:cubicBezTo>
                  <a:cubicBezTo>
                    <a:pt x="3731" y="15435"/>
                    <a:pt x="3755" y="15435"/>
                    <a:pt x="3778" y="15435"/>
                  </a:cubicBezTo>
                  <a:cubicBezTo>
                    <a:pt x="3755" y="15481"/>
                    <a:pt x="3731" y="15481"/>
                    <a:pt x="3708" y="15481"/>
                  </a:cubicBezTo>
                  <a:cubicBezTo>
                    <a:pt x="3708" y="15551"/>
                    <a:pt x="3662" y="15551"/>
                    <a:pt x="3616" y="15574"/>
                  </a:cubicBezTo>
                  <a:cubicBezTo>
                    <a:pt x="3662" y="15597"/>
                    <a:pt x="3708" y="15597"/>
                    <a:pt x="3731" y="15644"/>
                  </a:cubicBezTo>
                  <a:lnTo>
                    <a:pt x="3778" y="15644"/>
                  </a:lnTo>
                  <a:cubicBezTo>
                    <a:pt x="3824" y="15667"/>
                    <a:pt x="3778" y="15713"/>
                    <a:pt x="3824" y="15736"/>
                  </a:cubicBezTo>
                  <a:cubicBezTo>
                    <a:pt x="3824" y="15748"/>
                    <a:pt x="3836" y="15748"/>
                    <a:pt x="3847" y="15748"/>
                  </a:cubicBezTo>
                  <a:cubicBezTo>
                    <a:pt x="3859" y="15748"/>
                    <a:pt x="3870" y="15748"/>
                    <a:pt x="3870" y="15759"/>
                  </a:cubicBezTo>
                  <a:cubicBezTo>
                    <a:pt x="3894" y="15783"/>
                    <a:pt x="3870" y="15806"/>
                    <a:pt x="3894" y="15806"/>
                  </a:cubicBezTo>
                  <a:cubicBezTo>
                    <a:pt x="3917" y="15806"/>
                    <a:pt x="3917" y="15783"/>
                    <a:pt x="3917" y="15759"/>
                  </a:cubicBezTo>
                  <a:cubicBezTo>
                    <a:pt x="3940" y="15736"/>
                    <a:pt x="3963" y="15736"/>
                    <a:pt x="3940" y="15690"/>
                  </a:cubicBezTo>
                  <a:lnTo>
                    <a:pt x="3917" y="15690"/>
                  </a:lnTo>
                  <a:cubicBezTo>
                    <a:pt x="3917" y="15713"/>
                    <a:pt x="3894" y="15713"/>
                    <a:pt x="3894" y="15713"/>
                  </a:cubicBezTo>
                  <a:cubicBezTo>
                    <a:pt x="3824" y="15667"/>
                    <a:pt x="3824" y="15644"/>
                    <a:pt x="3847" y="15597"/>
                  </a:cubicBezTo>
                  <a:lnTo>
                    <a:pt x="3847" y="15597"/>
                  </a:lnTo>
                  <a:cubicBezTo>
                    <a:pt x="3847" y="15620"/>
                    <a:pt x="3894" y="15620"/>
                    <a:pt x="3870" y="15644"/>
                  </a:cubicBezTo>
                  <a:cubicBezTo>
                    <a:pt x="3847" y="15667"/>
                    <a:pt x="3894" y="15690"/>
                    <a:pt x="3917" y="15690"/>
                  </a:cubicBezTo>
                  <a:cubicBezTo>
                    <a:pt x="3917" y="15667"/>
                    <a:pt x="3917" y="15667"/>
                    <a:pt x="3940" y="15644"/>
                  </a:cubicBezTo>
                  <a:cubicBezTo>
                    <a:pt x="3940" y="15620"/>
                    <a:pt x="3894" y="15620"/>
                    <a:pt x="3917" y="15597"/>
                  </a:cubicBezTo>
                  <a:cubicBezTo>
                    <a:pt x="3929" y="15591"/>
                    <a:pt x="3940" y="15588"/>
                    <a:pt x="3950" y="15588"/>
                  </a:cubicBezTo>
                  <a:cubicBezTo>
                    <a:pt x="3976" y="15588"/>
                    <a:pt x="3993" y="15610"/>
                    <a:pt x="4010" y="15644"/>
                  </a:cubicBezTo>
                  <a:cubicBezTo>
                    <a:pt x="4010" y="15667"/>
                    <a:pt x="3986" y="15667"/>
                    <a:pt x="3986" y="15667"/>
                  </a:cubicBezTo>
                  <a:cubicBezTo>
                    <a:pt x="3963" y="15713"/>
                    <a:pt x="4033" y="15736"/>
                    <a:pt x="4056" y="15759"/>
                  </a:cubicBezTo>
                  <a:cubicBezTo>
                    <a:pt x="4033" y="15783"/>
                    <a:pt x="4033" y="15783"/>
                    <a:pt x="4033" y="15806"/>
                  </a:cubicBezTo>
                  <a:cubicBezTo>
                    <a:pt x="4079" y="15875"/>
                    <a:pt x="4172" y="15852"/>
                    <a:pt x="4241" y="15899"/>
                  </a:cubicBezTo>
                  <a:cubicBezTo>
                    <a:pt x="4241" y="15852"/>
                    <a:pt x="4195" y="15829"/>
                    <a:pt x="4195" y="15806"/>
                  </a:cubicBezTo>
                  <a:cubicBezTo>
                    <a:pt x="4195" y="15786"/>
                    <a:pt x="4213" y="15783"/>
                    <a:pt x="4217" y="15767"/>
                  </a:cubicBezTo>
                  <a:lnTo>
                    <a:pt x="4217" y="15767"/>
                  </a:lnTo>
                  <a:cubicBezTo>
                    <a:pt x="4218" y="15772"/>
                    <a:pt x="4218" y="15777"/>
                    <a:pt x="4218" y="15783"/>
                  </a:cubicBezTo>
                  <a:cubicBezTo>
                    <a:pt x="4241" y="15783"/>
                    <a:pt x="4264" y="15806"/>
                    <a:pt x="4311" y="15829"/>
                  </a:cubicBezTo>
                  <a:cubicBezTo>
                    <a:pt x="4322" y="15806"/>
                    <a:pt x="4340" y="15800"/>
                    <a:pt x="4360" y="15800"/>
                  </a:cubicBezTo>
                  <a:cubicBezTo>
                    <a:pt x="4380" y="15800"/>
                    <a:pt x="4404" y="15806"/>
                    <a:pt x="4427" y="15806"/>
                  </a:cubicBezTo>
                  <a:cubicBezTo>
                    <a:pt x="4427" y="15829"/>
                    <a:pt x="4404" y="15852"/>
                    <a:pt x="4404" y="15875"/>
                  </a:cubicBezTo>
                  <a:cubicBezTo>
                    <a:pt x="4404" y="15875"/>
                    <a:pt x="4427" y="15899"/>
                    <a:pt x="4427" y="15899"/>
                  </a:cubicBezTo>
                  <a:cubicBezTo>
                    <a:pt x="4450" y="15875"/>
                    <a:pt x="4450" y="15852"/>
                    <a:pt x="4473" y="15852"/>
                  </a:cubicBezTo>
                  <a:lnTo>
                    <a:pt x="4473" y="15829"/>
                  </a:lnTo>
                  <a:cubicBezTo>
                    <a:pt x="4450" y="15806"/>
                    <a:pt x="4450" y="15806"/>
                    <a:pt x="4450" y="15783"/>
                  </a:cubicBezTo>
                  <a:cubicBezTo>
                    <a:pt x="4473" y="15783"/>
                    <a:pt x="4473" y="15806"/>
                    <a:pt x="4473" y="15829"/>
                  </a:cubicBezTo>
                  <a:lnTo>
                    <a:pt x="4496" y="15829"/>
                  </a:lnTo>
                  <a:cubicBezTo>
                    <a:pt x="4496" y="15852"/>
                    <a:pt x="4473" y="15852"/>
                    <a:pt x="4473" y="15852"/>
                  </a:cubicBezTo>
                  <a:cubicBezTo>
                    <a:pt x="4473" y="15875"/>
                    <a:pt x="4519" y="15875"/>
                    <a:pt x="4496" y="15922"/>
                  </a:cubicBezTo>
                  <a:cubicBezTo>
                    <a:pt x="4486" y="15927"/>
                    <a:pt x="4475" y="15929"/>
                    <a:pt x="4465" y="15929"/>
                  </a:cubicBezTo>
                  <a:cubicBezTo>
                    <a:pt x="4446" y="15929"/>
                    <a:pt x="4427" y="15923"/>
                    <a:pt x="4409" y="15923"/>
                  </a:cubicBezTo>
                  <a:cubicBezTo>
                    <a:pt x="4391" y="15923"/>
                    <a:pt x="4374" y="15928"/>
                    <a:pt x="4357" y="15945"/>
                  </a:cubicBezTo>
                  <a:cubicBezTo>
                    <a:pt x="4395" y="15964"/>
                    <a:pt x="4417" y="15998"/>
                    <a:pt x="4461" y="15998"/>
                  </a:cubicBezTo>
                  <a:cubicBezTo>
                    <a:pt x="4471" y="15998"/>
                    <a:pt x="4483" y="15996"/>
                    <a:pt x="4496" y="15991"/>
                  </a:cubicBezTo>
                  <a:cubicBezTo>
                    <a:pt x="4519" y="15968"/>
                    <a:pt x="4519" y="15922"/>
                    <a:pt x="4543" y="15899"/>
                  </a:cubicBezTo>
                  <a:cubicBezTo>
                    <a:pt x="4543" y="15875"/>
                    <a:pt x="4543" y="15875"/>
                    <a:pt x="4543" y="15852"/>
                  </a:cubicBezTo>
                  <a:cubicBezTo>
                    <a:pt x="4589" y="15852"/>
                    <a:pt x="4612" y="15829"/>
                    <a:pt x="4635" y="15829"/>
                  </a:cubicBezTo>
                  <a:cubicBezTo>
                    <a:pt x="4635" y="15829"/>
                    <a:pt x="4635" y="15875"/>
                    <a:pt x="4589" y="15875"/>
                  </a:cubicBezTo>
                  <a:cubicBezTo>
                    <a:pt x="4589" y="15875"/>
                    <a:pt x="4566" y="15875"/>
                    <a:pt x="4566" y="15899"/>
                  </a:cubicBezTo>
                  <a:lnTo>
                    <a:pt x="4635" y="15899"/>
                  </a:lnTo>
                  <a:cubicBezTo>
                    <a:pt x="4655" y="15918"/>
                    <a:pt x="4674" y="15925"/>
                    <a:pt x="4694" y="15925"/>
                  </a:cubicBezTo>
                  <a:cubicBezTo>
                    <a:pt x="4721" y="15925"/>
                    <a:pt x="4748" y="15912"/>
                    <a:pt x="4774" y="15899"/>
                  </a:cubicBezTo>
                  <a:lnTo>
                    <a:pt x="4774" y="16014"/>
                  </a:lnTo>
                  <a:cubicBezTo>
                    <a:pt x="4774" y="16038"/>
                    <a:pt x="4798" y="16038"/>
                    <a:pt x="4798" y="16038"/>
                  </a:cubicBezTo>
                  <a:lnTo>
                    <a:pt x="4798" y="16061"/>
                  </a:lnTo>
                  <a:cubicBezTo>
                    <a:pt x="4798" y="16044"/>
                    <a:pt x="4809" y="16028"/>
                    <a:pt x="4816" y="16028"/>
                  </a:cubicBezTo>
                  <a:cubicBezTo>
                    <a:pt x="4819" y="16028"/>
                    <a:pt x="4821" y="16031"/>
                    <a:pt x="4821" y="16038"/>
                  </a:cubicBezTo>
                  <a:lnTo>
                    <a:pt x="4821" y="16038"/>
                  </a:lnTo>
                  <a:lnTo>
                    <a:pt x="4821" y="16038"/>
                  </a:lnTo>
                  <a:cubicBezTo>
                    <a:pt x="4833" y="16044"/>
                    <a:pt x="4844" y="16047"/>
                    <a:pt x="4853" y="16047"/>
                  </a:cubicBezTo>
                  <a:cubicBezTo>
                    <a:pt x="4878" y="16047"/>
                    <a:pt x="4890" y="16025"/>
                    <a:pt x="4890" y="15991"/>
                  </a:cubicBezTo>
                  <a:cubicBezTo>
                    <a:pt x="4898" y="16014"/>
                    <a:pt x="4908" y="16022"/>
                    <a:pt x="4919" y="16022"/>
                  </a:cubicBezTo>
                  <a:cubicBezTo>
                    <a:pt x="4942" y="16022"/>
                    <a:pt x="4967" y="15991"/>
                    <a:pt x="4983" y="15991"/>
                  </a:cubicBezTo>
                  <a:cubicBezTo>
                    <a:pt x="5006" y="16014"/>
                    <a:pt x="5029" y="16038"/>
                    <a:pt x="5052" y="16038"/>
                  </a:cubicBezTo>
                  <a:cubicBezTo>
                    <a:pt x="5076" y="16014"/>
                    <a:pt x="5052" y="15991"/>
                    <a:pt x="5076" y="15968"/>
                  </a:cubicBezTo>
                  <a:cubicBezTo>
                    <a:pt x="5099" y="15968"/>
                    <a:pt x="5122" y="15968"/>
                    <a:pt x="5145" y="15991"/>
                  </a:cubicBezTo>
                  <a:cubicBezTo>
                    <a:pt x="5145" y="16014"/>
                    <a:pt x="5145" y="16038"/>
                    <a:pt x="5145" y="16084"/>
                  </a:cubicBezTo>
                  <a:cubicBezTo>
                    <a:pt x="5153" y="16076"/>
                    <a:pt x="5161" y="16074"/>
                    <a:pt x="5168" y="16074"/>
                  </a:cubicBezTo>
                  <a:cubicBezTo>
                    <a:pt x="5184" y="16074"/>
                    <a:pt x="5199" y="16084"/>
                    <a:pt x="5215" y="16084"/>
                  </a:cubicBezTo>
                  <a:lnTo>
                    <a:pt x="5238" y="15991"/>
                  </a:lnTo>
                  <a:cubicBezTo>
                    <a:pt x="5238" y="16014"/>
                    <a:pt x="5261" y="16014"/>
                    <a:pt x="5284" y="16014"/>
                  </a:cubicBezTo>
                  <a:cubicBezTo>
                    <a:pt x="5284" y="15991"/>
                    <a:pt x="5238" y="15968"/>
                    <a:pt x="5261" y="15922"/>
                  </a:cubicBezTo>
                  <a:lnTo>
                    <a:pt x="5261" y="15922"/>
                  </a:lnTo>
                  <a:cubicBezTo>
                    <a:pt x="5284" y="15945"/>
                    <a:pt x="5307" y="15945"/>
                    <a:pt x="5331" y="15968"/>
                  </a:cubicBezTo>
                  <a:cubicBezTo>
                    <a:pt x="5331" y="16014"/>
                    <a:pt x="5331" y="16084"/>
                    <a:pt x="5377" y="16130"/>
                  </a:cubicBezTo>
                  <a:cubicBezTo>
                    <a:pt x="5400" y="16107"/>
                    <a:pt x="5400" y="16084"/>
                    <a:pt x="5423" y="16061"/>
                  </a:cubicBezTo>
                  <a:cubicBezTo>
                    <a:pt x="5446" y="16061"/>
                    <a:pt x="5423" y="16014"/>
                    <a:pt x="5446" y="16014"/>
                  </a:cubicBezTo>
                  <a:cubicBezTo>
                    <a:pt x="5493" y="16014"/>
                    <a:pt x="5493" y="16061"/>
                    <a:pt x="5539" y="16084"/>
                  </a:cubicBezTo>
                  <a:cubicBezTo>
                    <a:pt x="5562" y="16061"/>
                    <a:pt x="5585" y="16061"/>
                    <a:pt x="5609" y="16038"/>
                  </a:cubicBezTo>
                  <a:cubicBezTo>
                    <a:pt x="5632" y="16014"/>
                    <a:pt x="5609" y="15991"/>
                    <a:pt x="5632" y="15991"/>
                  </a:cubicBezTo>
                  <a:cubicBezTo>
                    <a:pt x="5632" y="16014"/>
                    <a:pt x="5632" y="16061"/>
                    <a:pt x="5678" y="16084"/>
                  </a:cubicBezTo>
                  <a:cubicBezTo>
                    <a:pt x="5696" y="16084"/>
                    <a:pt x="5713" y="16123"/>
                    <a:pt x="5740" y="16123"/>
                  </a:cubicBezTo>
                  <a:cubicBezTo>
                    <a:pt x="5749" y="16123"/>
                    <a:pt x="5759" y="16119"/>
                    <a:pt x="5771" y="16107"/>
                  </a:cubicBezTo>
                  <a:cubicBezTo>
                    <a:pt x="5748" y="16084"/>
                    <a:pt x="5748" y="16038"/>
                    <a:pt x="5701" y="15991"/>
                  </a:cubicBezTo>
                  <a:lnTo>
                    <a:pt x="5701" y="15991"/>
                  </a:lnTo>
                  <a:cubicBezTo>
                    <a:pt x="5736" y="16003"/>
                    <a:pt x="5765" y="16009"/>
                    <a:pt x="5791" y="16009"/>
                  </a:cubicBezTo>
                  <a:cubicBezTo>
                    <a:pt x="5817" y="16009"/>
                    <a:pt x="5840" y="16003"/>
                    <a:pt x="5864" y="15991"/>
                  </a:cubicBezTo>
                  <a:cubicBezTo>
                    <a:pt x="5887" y="16038"/>
                    <a:pt x="5864" y="16084"/>
                    <a:pt x="5910" y="16107"/>
                  </a:cubicBezTo>
                  <a:cubicBezTo>
                    <a:pt x="5933" y="16084"/>
                    <a:pt x="5933" y="16084"/>
                    <a:pt x="5956" y="16061"/>
                  </a:cubicBezTo>
                  <a:cubicBezTo>
                    <a:pt x="5910" y="16014"/>
                    <a:pt x="5910" y="15968"/>
                    <a:pt x="5956" y="15922"/>
                  </a:cubicBezTo>
                  <a:cubicBezTo>
                    <a:pt x="5979" y="15945"/>
                    <a:pt x="6026" y="15945"/>
                    <a:pt x="6049" y="15968"/>
                  </a:cubicBezTo>
                  <a:cubicBezTo>
                    <a:pt x="6026" y="15991"/>
                    <a:pt x="6003" y="16014"/>
                    <a:pt x="6026" y="16038"/>
                  </a:cubicBezTo>
                  <a:cubicBezTo>
                    <a:pt x="6118" y="16014"/>
                    <a:pt x="6142" y="15945"/>
                    <a:pt x="6142" y="15875"/>
                  </a:cubicBezTo>
                  <a:cubicBezTo>
                    <a:pt x="6165" y="15922"/>
                    <a:pt x="6165" y="15968"/>
                    <a:pt x="6211" y="16014"/>
                  </a:cubicBezTo>
                  <a:cubicBezTo>
                    <a:pt x="6211" y="16026"/>
                    <a:pt x="6217" y="16032"/>
                    <a:pt x="6226" y="16032"/>
                  </a:cubicBezTo>
                  <a:cubicBezTo>
                    <a:pt x="6234" y="16032"/>
                    <a:pt x="6246" y="16026"/>
                    <a:pt x="6258" y="16014"/>
                  </a:cubicBezTo>
                  <a:cubicBezTo>
                    <a:pt x="6258" y="15991"/>
                    <a:pt x="6211" y="15991"/>
                    <a:pt x="6211" y="15945"/>
                  </a:cubicBezTo>
                  <a:cubicBezTo>
                    <a:pt x="6258" y="15922"/>
                    <a:pt x="6281" y="15875"/>
                    <a:pt x="6327" y="15852"/>
                  </a:cubicBezTo>
                  <a:cubicBezTo>
                    <a:pt x="6350" y="15875"/>
                    <a:pt x="6327" y="15945"/>
                    <a:pt x="6397" y="15945"/>
                  </a:cubicBezTo>
                  <a:cubicBezTo>
                    <a:pt x="6420" y="15945"/>
                    <a:pt x="6466" y="15922"/>
                    <a:pt x="6489" y="15899"/>
                  </a:cubicBezTo>
                  <a:cubicBezTo>
                    <a:pt x="6443" y="15899"/>
                    <a:pt x="6397" y="15899"/>
                    <a:pt x="6350" y="15852"/>
                  </a:cubicBezTo>
                  <a:cubicBezTo>
                    <a:pt x="6373" y="15806"/>
                    <a:pt x="6420" y="15759"/>
                    <a:pt x="6350" y="15713"/>
                  </a:cubicBezTo>
                  <a:cubicBezTo>
                    <a:pt x="6443" y="15713"/>
                    <a:pt x="6397" y="15759"/>
                    <a:pt x="6420" y="15783"/>
                  </a:cubicBezTo>
                  <a:cubicBezTo>
                    <a:pt x="6427" y="15790"/>
                    <a:pt x="6433" y="15793"/>
                    <a:pt x="6437" y="15793"/>
                  </a:cubicBezTo>
                  <a:cubicBezTo>
                    <a:pt x="6446" y="15793"/>
                    <a:pt x="6451" y="15783"/>
                    <a:pt x="6466" y="15783"/>
                  </a:cubicBezTo>
                  <a:cubicBezTo>
                    <a:pt x="6489" y="15783"/>
                    <a:pt x="6489" y="15759"/>
                    <a:pt x="6489" y="15759"/>
                  </a:cubicBezTo>
                  <a:cubicBezTo>
                    <a:pt x="6493" y="15756"/>
                    <a:pt x="6497" y="15755"/>
                    <a:pt x="6502" y="15755"/>
                  </a:cubicBezTo>
                  <a:cubicBezTo>
                    <a:pt x="6516" y="15755"/>
                    <a:pt x="6534" y="15768"/>
                    <a:pt x="6551" y="15768"/>
                  </a:cubicBezTo>
                  <a:cubicBezTo>
                    <a:pt x="6563" y="15768"/>
                    <a:pt x="6574" y="15761"/>
                    <a:pt x="6582" y="15736"/>
                  </a:cubicBezTo>
                  <a:cubicBezTo>
                    <a:pt x="6605" y="15759"/>
                    <a:pt x="6628" y="15783"/>
                    <a:pt x="6605" y="15806"/>
                  </a:cubicBezTo>
                  <a:cubicBezTo>
                    <a:pt x="6652" y="15829"/>
                    <a:pt x="6628" y="15852"/>
                    <a:pt x="6652" y="15852"/>
                  </a:cubicBezTo>
                  <a:cubicBezTo>
                    <a:pt x="6670" y="15852"/>
                    <a:pt x="6689" y="15823"/>
                    <a:pt x="6719" y="15823"/>
                  </a:cubicBezTo>
                  <a:cubicBezTo>
                    <a:pt x="6727" y="15823"/>
                    <a:pt x="6735" y="15824"/>
                    <a:pt x="6744" y="15829"/>
                  </a:cubicBezTo>
                  <a:cubicBezTo>
                    <a:pt x="6744" y="15829"/>
                    <a:pt x="6744" y="15852"/>
                    <a:pt x="6744" y="15875"/>
                  </a:cubicBezTo>
                  <a:cubicBezTo>
                    <a:pt x="6721" y="15899"/>
                    <a:pt x="6698" y="15899"/>
                    <a:pt x="6698" y="15899"/>
                  </a:cubicBezTo>
                  <a:lnTo>
                    <a:pt x="6698" y="15922"/>
                  </a:lnTo>
                  <a:cubicBezTo>
                    <a:pt x="6706" y="15924"/>
                    <a:pt x="6712" y="15925"/>
                    <a:pt x="6719" y="15925"/>
                  </a:cubicBezTo>
                  <a:cubicBezTo>
                    <a:pt x="6768" y="15925"/>
                    <a:pt x="6773" y="15852"/>
                    <a:pt x="6814" y="15852"/>
                  </a:cubicBezTo>
                  <a:cubicBezTo>
                    <a:pt x="6791" y="15829"/>
                    <a:pt x="6791" y="15829"/>
                    <a:pt x="6767" y="15806"/>
                  </a:cubicBezTo>
                  <a:cubicBezTo>
                    <a:pt x="6779" y="15794"/>
                    <a:pt x="6796" y="15794"/>
                    <a:pt x="6814" y="15794"/>
                  </a:cubicBezTo>
                  <a:cubicBezTo>
                    <a:pt x="6831" y="15794"/>
                    <a:pt x="6849" y="15794"/>
                    <a:pt x="6860" y="15783"/>
                  </a:cubicBezTo>
                  <a:cubicBezTo>
                    <a:pt x="6860" y="15736"/>
                    <a:pt x="6814" y="15736"/>
                    <a:pt x="6837" y="15690"/>
                  </a:cubicBezTo>
                  <a:lnTo>
                    <a:pt x="6837" y="15690"/>
                  </a:lnTo>
                  <a:cubicBezTo>
                    <a:pt x="6837" y="15713"/>
                    <a:pt x="6860" y="15713"/>
                    <a:pt x="6883" y="15736"/>
                  </a:cubicBezTo>
                  <a:cubicBezTo>
                    <a:pt x="6900" y="15720"/>
                    <a:pt x="6904" y="15704"/>
                    <a:pt x="6922" y="15704"/>
                  </a:cubicBezTo>
                  <a:cubicBezTo>
                    <a:pt x="6930" y="15704"/>
                    <a:pt x="6939" y="15706"/>
                    <a:pt x="6953" y="15713"/>
                  </a:cubicBezTo>
                  <a:cubicBezTo>
                    <a:pt x="6930" y="15736"/>
                    <a:pt x="6930" y="15736"/>
                    <a:pt x="6930" y="15759"/>
                  </a:cubicBezTo>
                  <a:lnTo>
                    <a:pt x="6953" y="15759"/>
                  </a:lnTo>
                  <a:cubicBezTo>
                    <a:pt x="6953" y="15759"/>
                    <a:pt x="6976" y="15783"/>
                    <a:pt x="6976" y="15783"/>
                  </a:cubicBezTo>
                  <a:cubicBezTo>
                    <a:pt x="7022" y="15759"/>
                    <a:pt x="7022" y="15690"/>
                    <a:pt x="7069" y="15644"/>
                  </a:cubicBezTo>
                  <a:cubicBezTo>
                    <a:pt x="7092" y="15667"/>
                    <a:pt x="7069" y="15690"/>
                    <a:pt x="7069" y="15713"/>
                  </a:cubicBezTo>
                  <a:lnTo>
                    <a:pt x="7115" y="15713"/>
                  </a:lnTo>
                  <a:cubicBezTo>
                    <a:pt x="7138" y="15759"/>
                    <a:pt x="7185" y="15806"/>
                    <a:pt x="7185" y="15875"/>
                  </a:cubicBezTo>
                  <a:cubicBezTo>
                    <a:pt x="7208" y="15875"/>
                    <a:pt x="7208" y="15899"/>
                    <a:pt x="7231" y="15899"/>
                  </a:cubicBezTo>
                  <a:cubicBezTo>
                    <a:pt x="7231" y="15875"/>
                    <a:pt x="7231" y="15829"/>
                    <a:pt x="7208" y="15806"/>
                  </a:cubicBezTo>
                  <a:cubicBezTo>
                    <a:pt x="7208" y="15783"/>
                    <a:pt x="7208" y="15759"/>
                    <a:pt x="7208" y="15736"/>
                  </a:cubicBezTo>
                  <a:cubicBezTo>
                    <a:pt x="7185" y="15736"/>
                    <a:pt x="7185" y="15736"/>
                    <a:pt x="7185" y="15713"/>
                  </a:cubicBezTo>
                  <a:cubicBezTo>
                    <a:pt x="7208" y="15713"/>
                    <a:pt x="7208" y="15736"/>
                    <a:pt x="7208" y="15736"/>
                  </a:cubicBezTo>
                  <a:cubicBezTo>
                    <a:pt x="7254" y="15736"/>
                    <a:pt x="7277" y="15759"/>
                    <a:pt x="7277" y="15783"/>
                  </a:cubicBezTo>
                  <a:cubicBezTo>
                    <a:pt x="7277" y="15829"/>
                    <a:pt x="7277" y="15829"/>
                    <a:pt x="7277" y="15829"/>
                  </a:cubicBezTo>
                  <a:cubicBezTo>
                    <a:pt x="7285" y="15837"/>
                    <a:pt x="7290" y="15839"/>
                    <a:pt x="7294" y="15839"/>
                  </a:cubicBezTo>
                  <a:cubicBezTo>
                    <a:pt x="7300" y="15839"/>
                    <a:pt x="7300" y="15829"/>
                    <a:pt x="7300" y="15829"/>
                  </a:cubicBezTo>
                  <a:lnTo>
                    <a:pt x="7300" y="15736"/>
                  </a:lnTo>
                  <a:cubicBezTo>
                    <a:pt x="7277" y="15713"/>
                    <a:pt x="7277" y="15667"/>
                    <a:pt x="7231" y="15644"/>
                  </a:cubicBezTo>
                  <a:lnTo>
                    <a:pt x="7231" y="15644"/>
                  </a:lnTo>
                  <a:cubicBezTo>
                    <a:pt x="7324" y="15644"/>
                    <a:pt x="7300" y="15713"/>
                    <a:pt x="7300" y="15736"/>
                  </a:cubicBezTo>
                  <a:cubicBezTo>
                    <a:pt x="7340" y="15736"/>
                    <a:pt x="7346" y="15787"/>
                    <a:pt x="7376" y="15787"/>
                  </a:cubicBezTo>
                  <a:cubicBezTo>
                    <a:pt x="7381" y="15787"/>
                    <a:pt x="7387" y="15786"/>
                    <a:pt x="7393" y="15783"/>
                  </a:cubicBezTo>
                  <a:cubicBezTo>
                    <a:pt x="7416" y="15783"/>
                    <a:pt x="7416" y="15759"/>
                    <a:pt x="7416" y="15736"/>
                  </a:cubicBezTo>
                  <a:cubicBezTo>
                    <a:pt x="7416" y="15736"/>
                    <a:pt x="7393" y="15736"/>
                    <a:pt x="7393" y="15713"/>
                  </a:cubicBezTo>
                  <a:lnTo>
                    <a:pt x="7416" y="15713"/>
                  </a:lnTo>
                  <a:cubicBezTo>
                    <a:pt x="7416" y="15690"/>
                    <a:pt x="7416" y="15667"/>
                    <a:pt x="7416" y="15644"/>
                  </a:cubicBezTo>
                  <a:cubicBezTo>
                    <a:pt x="7439" y="15667"/>
                    <a:pt x="7439" y="15690"/>
                    <a:pt x="7439" y="15713"/>
                  </a:cubicBezTo>
                  <a:cubicBezTo>
                    <a:pt x="7486" y="15713"/>
                    <a:pt x="7486" y="15667"/>
                    <a:pt x="7509" y="15667"/>
                  </a:cubicBezTo>
                  <a:cubicBezTo>
                    <a:pt x="7532" y="15690"/>
                    <a:pt x="7532" y="15713"/>
                    <a:pt x="7532" y="15713"/>
                  </a:cubicBezTo>
                  <a:cubicBezTo>
                    <a:pt x="7555" y="15736"/>
                    <a:pt x="7579" y="15759"/>
                    <a:pt x="7625" y="15759"/>
                  </a:cubicBezTo>
                  <a:cubicBezTo>
                    <a:pt x="7671" y="15713"/>
                    <a:pt x="7764" y="15667"/>
                    <a:pt x="7833" y="15620"/>
                  </a:cubicBezTo>
                  <a:lnTo>
                    <a:pt x="7857" y="15620"/>
                  </a:lnTo>
                  <a:cubicBezTo>
                    <a:pt x="7833" y="15620"/>
                    <a:pt x="7833" y="15620"/>
                    <a:pt x="7833" y="15597"/>
                  </a:cubicBezTo>
                  <a:cubicBezTo>
                    <a:pt x="7857" y="15597"/>
                    <a:pt x="7857" y="15597"/>
                    <a:pt x="7857" y="15620"/>
                  </a:cubicBezTo>
                  <a:lnTo>
                    <a:pt x="7949" y="15620"/>
                  </a:lnTo>
                  <a:cubicBezTo>
                    <a:pt x="7949" y="15597"/>
                    <a:pt x="7949" y="15597"/>
                    <a:pt x="7973" y="15597"/>
                  </a:cubicBezTo>
                  <a:cubicBezTo>
                    <a:pt x="7973" y="15620"/>
                    <a:pt x="7973" y="15620"/>
                    <a:pt x="7949" y="15620"/>
                  </a:cubicBezTo>
                  <a:cubicBezTo>
                    <a:pt x="7949" y="15637"/>
                    <a:pt x="7974" y="15642"/>
                    <a:pt x="7996" y="15643"/>
                  </a:cubicBezTo>
                  <a:lnTo>
                    <a:pt x="7996" y="15643"/>
                  </a:lnTo>
                  <a:cubicBezTo>
                    <a:pt x="7996" y="15597"/>
                    <a:pt x="8019" y="15574"/>
                    <a:pt x="8042" y="15574"/>
                  </a:cubicBezTo>
                  <a:cubicBezTo>
                    <a:pt x="8065" y="15574"/>
                    <a:pt x="8088" y="15597"/>
                    <a:pt x="8088" y="15644"/>
                  </a:cubicBezTo>
                  <a:cubicBezTo>
                    <a:pt x="8093" y="15639"/>
                    <a:pt x="8098" y="15637"/>
                    <a:pt x="8102" y="15637"/>
                  </a:cubicBezTo>
                  <a:cubicBezTo>
                    <a:pt x="8122" y="15637"/>
                    <a:pt x="8144" y="15667"/>
                    <a:pt x="8181" y="15667"/>
                  </a:cubicBezTo>
                  <a:cubicBezTo>
                    <a:pt x="8181" y="15644"/>
                    <a:pt x="8181" y="15644"/>
                    <a:pt x="8158" y="15620"/>
                  </a:cubicBezTo>
                  <a:cubicBezTo>
                    <a:pt x="8204" y="15597"/>
                    <a:pt x="8251" y="15551"/>
                    <a:pt x="8297" y="15505"/>
                  </a:cubicBezTo>
                  <a:cubicBezTo>
                    <a:pt x="8343" y="15551"/>
                    <a:pt x="8390" y="15574"/>
                    <a:pt x="8436" y="15574"/>
                  </a:cubicBezTo>
                  <a:cubicBezTo>
                    <a:pt x="8459" y="15597"/>
                    <a:pt x="8482" y="15620"/>
                    <a:pt x="8482" y="15644"/>
                  </a:cubicBezTo>
                  <a:cubicBezTo>
                    <a:pt x="8506" y="15620"/>
                    <a:pt x="8506" y="15620"/>
                    <a:pt x="8529" y="15597"/>
                  </a:cubicBezTo>
                  <a:cubicBezTo>
                    <a:pt x="8506" y="15574"/>
                    <a:pt x="8459" y="15528"/>
                    <a:pt x="8459" y="15481"/>
                  </a:cubicBezTo>
                  <a:cubicBezTo>
                    <a:pt x="8506" y="15481"/>
                    <a:pt x="8552" y="15505"/>
                    <a:pt x="8575" y="15505"/>
                  </a:cubicBezTo>
                  <a:cubicBezTo>
                    <a:pt x="8621" y="15481"/>
                    <a:pt x="8645" y="15458"/>
                    <a:pt x="8668" y="15458"/>
                  </a:cubicBezTo>
                  <a:cubicBezTo>
                    <a:pt x="8668" y="15412"/>
                    <a:pt x="8645" y="15412"/>
                    <a:pt x="8621" y="15389"/>
                  </a:cubicBezTo>
                  <a:cubicBezTo>
                    <a:pt x="8621" y="15366"/>
                    <a:pt x="8668" y="15366"/>
                    <a:pt x="8691" y="15342"/>
                  </a:cubicBezTo>
                  <a:cubicBezTo>
                    <a:pt x="8714" y="15366"/>
                    <a:pt x="8691" y="15389"/>
                    <a:pt x="8714" y="15412"/>
                  </a:cubicBezTo>
                  <a:cubicBezTo>
                    <a:pt x="8760" y="15412"/>
                    <a:pt x="8784" y="15389"/>
                    <a:pt x="8784" y="15366"/>
                  </a:cubicBezTo>
                  <a:cubicBezTo>
                    <a:pt x="8760" y="15366"/>
                    <a:pt x="8760" y="15366"/>
                    <a:pt x="8737" y="15342"/>
                  </a:cubicBezTo>
                  <a:cubicBezTo>
                    <a:pt x="8737" y="15319"/>
                    <a:pt x="8760" y="15319"/>
                    <a:pt x="8784" y="15319"/>
                  </a:cubicBezTo>
                  <a:cubicBezTo>
                    <a:pt x="8784" y="15319"/>
                    <a:pt x="8784" y="15342"/>
                    <a:pt x="8784" y="15366"/>
                  </a:cubicBezTo>
                  <a:cubicBezTo>
                    <a:pt x="8795" y="15354"/>
                    <a:pt x="8807" y="15354"/>
                    <a:pt x="8818" y="15354"/>
                  </a:cubicBezTo>
                  <a:cubicBezTo>
                    <a:pt x="8830" y="15354"/>
                    <a:pt x="8842" y="15354"/>
                    <a:pt x="8853" y="15342"/>
                  </a:cubicBezTo>
                  <a:cubicBezTo>
                    <a:pt x="8830" y="15319"/>
                    <a:pt x="8830" y="15296"/>
                    <a:pt x="8853" y="15273"/>
                  </a:cubicBezTo>
                  <a:cubicBezTo>
                    <a:pt x="8907" y="15246"/>
                    <a:pt x="8930" y="15234"/>
                    <a:pt x="8949" y="15234"/>
                  </a:cubicBezTo>
                  <a:cubicBezTo>
                    <a:pt x="8962" y="15234"/>
                    <a:pt x="8973" y="15240"/>
                    <a:pt x="8992" y="15250"/>
                  </a:cubicBezTo>
                  <a:cubicBezTo>
                    <a:pt x="8992" y="15226"/>
                    <a:pt x="9015" y="15203"/>
                    <a:pt x="9015" y="15180"/>
                  </a:cubicBezTo>
                  <a:cubicBezTo>
                    <a:pt x="8969" y="15134"/>
                    <a:pt x="8992" y="15111"/>
                    <a:pt x="9039" y="15064"/>
                  </a:cubicBezTo>
                  <a:cubicBezTo>
                    <a:pt x="9062" y="15064"/>
                    <a:pt x="9085" y="15064"/>
                    <a:pt x="9085" y="15087"/>
                  </a:cubicBezTo>
                  <a:cubicBezTo>
                    <a:pt x="9085" y="15111"/>
                    <a:pt x="9062" y="15134"/>
                    <a:pt x="9062" y="15157"/>
                  </a:cubicBezTo>
                  <a:cubicBezTo>
                    <a:pt x="9069" y="15165"/>
                    <a:pt x="9075" y="15167"/>
                    <a:pt x="9079" y="15167"/>
                  </a:cubicBezTo>
                  <a:cubicBezTo>
                    <a:pt x="9087" y="15167"/>
                    <a:pt x="9093" y="15157"/>
                    <a:pt x="9108" y="15157"/>
                  </a:cubicBezTo>
                  <a:cubicBezTo>
                    <a:pt x="9131" y="15157"/>
                    <a:pt x="9131" y="15180"/>
                    <a:pt x="9131" y="15203"/>
                  </a:cubicBezTo>
                  <a:lnTo>
                    <a:pt x="9224" y="15203"/>
                  </a:lnTo>
                  <a:cubicBezTo>
                    <a:pt x="9224" y="15180"/>
                    <a:pt x="9224" y="15157"/>
                    <a:pt x="9247" y="15134"/>
                  </a:cubicBezTo>
                  <a:lnTo>
                    <a:pt x="9317" y="15134"/>
                  </a:lnTo>
                  <a:cubicBezTo>
                    <a:pt x="9293" y="15134"/>
                    <a:pt x="9293" y="15111"/>
                    <a:pt x="9293" y="15111"/>
                  </a:cubicBezTo>
                  <a:cubicBezTo>
                    <a:pt x="9317" y="15087"/>
                    <a:pt x="9340" y="15087"/>
                    <a:pt x="9363" y="15064"/>
                  </a:cubicBezTo>
                  <a:lnTo>
                    <a:pt x="9363" y="15041"/>
                  </a:lnTo>
                  <a:cubicBezTo>
                    <a:pt x="9340" y="15041"/>
                    <a:pt x="9340" y="15041"/>
                    <a:pt x="9340" y="15018"/>
                  </a:cubicBezTo>
                  <a:lnTo>
                    <a:pt x="9340" y="15018"/>
                  </a:lnTo>
                  <a:cubicBezTo>
                    <a:pt x="9340" y="15018"/>
                    <a:pt x="9363" y="15018"/>
                    <a:pt x="9363" y="15041"/>
                  </a:cubicBezTo>
                  <a:cubicBezTo>
                    <a:pt x="9386" y="15041"/>
                    <a:pt x="9409" y="15041"/>
                    <a:pt x="9409" y="15064"/>
                  </a:cubicBezTo>
                  <a:cubicBezTo>
                    <a:pt x="9433" y="15064"/>
                    <a:pt x="9479" y="15087"/>
                    <a:pt x="9502" y="15087"/>
                  </a:cubicBezTo>
                  <a:cubicBezTo>
                    <a:pt x="9525" y="15041"/>
                    <a:pt x="9479" y="15041"/>
                    <a:pt x="9456" y="15018"/>
                  </a:cubicBezTo>
                  <a:cubicBezTo>
                    <a:pt x="9502" y="15018"/>
                    <a:pt x="9502" y="14995"/>
                    <a:pt x="9525" y="14972"/>
                  </a:cubicBezTo>
                  <a:cubicBezTo>
                    <a:pt x="9548" y="14995"/>
                    <a:pt x="9572" y="14995"/>
                    <a:pt x="9595" y="14995"/>
                  </a:cubicBezTo>
                  <a:cubicBezTo>
                    <a:pt x="9641" y="14972"/>
                    <a:pt x="9687" y="14925"/>
                    <a:pt x="9734" y="14902"/>
                  </a:cubicBezTo>
                  <a:cubicBezTo>
                    <a:pt x="9757" y="14856"/>
                    <a:pt x="9780" y="14832"/>
                    <a:pt x="9850" y="14832"/>
                  </a:cubicBezTo>
                  <a:cubicBezTo>
                    <a:pt x="9850" y="14763"/>
                    <a:pt x="9850" y="14717"/>
                    <a:pt x="9896" y="14693"/>
                  </a:cubicBezTo>
                  <a:lnTo>
                    <a:pt x="9919" y="14693"/>
                  </a:lnTo>
                  <a:cubicBezTo>
                    <a:pt x="9942" y="14693"/>
                    <a:pt x="9919" y="14670"/>
                    <a:pt x="9942" y="14670"/>
                  </a:cubicBezTo>
                  <a:cubicBezTo>
                    <a:pt x="9942" y="14670"/>
                    <a:pt x="9953" y="14681"/>
                    <a:pt x="9960" y="14681"/>
                  </a:cubicBezTo>
                  <a:cubicBezTo>
                    <a:pt x="9963" y="14681"/>
                    <a:pt x="9966" y="14678"/>
                    <a:pt x="9966" y="14670"/>
                  </a:cubicBezTo>
                  <a:cubicBezTo>
                    <a:pt x="10012" y="14647"/>
                    <a:pt x="9989" y="14578"/>
                    <a:pt x="10035" y="14554"/>
                  </a:cubicBezTo>
                  <a:cubicBezTo>
                    <a:pt x="10012" y="14531"/>
                    <a:pt x="9989" y="14508"/>
                    <a:pt x="10012" y="14485"/>
                  </a:cubicBezTo>
                  <a:cubicBezTo>
                    <a:pt x="10035" y="14485"/>
                    <a:pt x="10035" y="14508"/>
                    <a:pt x="10058" y="14508"/>
                  </a:cubicBezTo>
                  <a:cubicBezTo>
                    <a:pt x="10105" y="14508"/>
                    <a:pt x="10105" y="14462"/>
                    <a:pt x="10128" y="14439"/>
                  </a:cubicBezTo>
                  <a:cubicBezTo>
                    <a:pt x="10128" y="14415"/>
                    <a:pt x="10105" y="14415"/>
                    <a:pt x="10105" y="14392"/>
                  </a:cubicBezTo>
                  <a:cubicBezTo>
                    <a:pt x="10128" y="14369"/>
                    <a:pt x="10151" y="14346"/>
                    <a:pt x="10151" y="14323"/>
                  </a:cubicBezTo>
                  <a:cubicBezTo>
                    <a:pt x="10151" y="14276"/>
                    <a:pt x="10174" y="14253"/>
                    <a:pt x="10151" y="14230"/>
                  </a:cubicBezTo>
                  <a:cubicBezTo>
                    <a:pt x="10136" y="14230"/>
                    <a:pt x="10130" y="14240"/>
                    <a:pt x="10115" y="14240"/>
                  </a:cubicBezTo>
                  <a:cubicBezTo>
                    <a:pt x="10107" y="14240"/>
                    <a:pt x="10097" y="14238"/>
                    <a:pt x="10081" y="14230"/>
                  </a:cubicBezTo>
                  <a:cubicBezTo>
                    <a:pt x="10081" y="14207"/>
                    <a:pt x="10081" y="14184"/>
                    <a:pt x="10081" y="14160"/>
                  </a:cubicBezTo>
                  <a:cubicBezTo>
                    <a:pt x="10058" y="14160"/>
                    <a:pt x="10058" y="14137"/>
                    <a:pt x="10058" y="14114"/>
                  </a:cubicBezTo>
                  <a:lnTo>
                    <a:pt x="10058" y="14114"/>
                  </a:lnTo>
                  <a:cubicBezTo>
                    <a:pt x="10081" y="14137"/>
                    <a:pt x="10081" y="14160"/>
                    <a:pt x="10081" y="14160"/>
                  </a:cubicBezTo>
                  <a:cubicBezTo>
                    <a:pt x="10128" y="14160"/>
                    <a:pt x="10151" y="14184"/>
                    <a:pt x="10174" y="14207"/>
                  </a:cubicBezTo>
                  <a:cubicBezTo>
                    <a:pt x="10197" y="14230"/>
                    <a:pt x="10174" y="14253"/>
                    <a:pt x="10197" y="14253"/>
                  </a:cubicBezTo>
                  <a:cubicBezTo>
                    <a:pt x="10244" y="14230"/>
                    <a:pt x="10267" y="14184"/>
                    <a:pt x="10313" y="14137"/>
                  </a:cubicBezTo>
                  <a:cubicBezTo>
                    <a:pt x="10267" y="14114"/>
                    <a:pt x="10313" y="14091"/>
                    <a:pt x="10313" y="14068"/>
                  </a:cubicBezTo>
                  <a:cubicBezTo>
                    <a:pt x="10313" y="14068"/>
                    <a:pt x="10290" y="14045"/>
                    <a:pt x="10267" y="14045"/>
                  </a:cubicBezTo>
                  <a:cubicBezTo>
                    <a:pt x="10267" y="14028"/>
                    <a:pt x="10267" y="14012"/>
                    <a:pt x="10283" y="14012"/>
                  </a:cubicBezTo>
                  <a:cubicBezTo>
                    <a:pt x="10290" y="14012"/>
                    <a:pt x="10300" y="14015"/>
                    <a:pt x="10313" y="14021"/>
                  </a:cubicBezTo>
                  <a:cubicBezTo>
                    <a:pt x="10313" y="14021"/>
                    <a:pt x="10313" y="14045"/>
                    <a:pt x="10313" y="14068"/>
                  </a:cubicBezTo>
                  <a:lnTo>
                    <a:pt x="10360" y="14068"/>
                  </a:lnTo>
                  <a:cubicBezTo>
                    <a:pt x="10360" y="14021"/>
                    <a:pt x="10406" y="13998"/>
                    <a:pt x="10429" y="13975"/>
                  </a:cubicBezTo>
                  <a:cubicBezTo>
                    <a:pt x="10429" y="13929"/>
                    <a:pt x="10429" y="13882"/>
                    <a:pt x="10429" y="13813"/>
                  </a:cubicBezTo>
                  <a:cubicBezTo>
                    <a:pt x="10452" y="13859"/>
                    <a:pt x="10475" y="13905"/>
                    <a:pt x="10499" y="13929"/>
                  </a:cubicBezTo>
                  <a:cubicBezTo>
                    <a:pt x="10545" y="13929"/>
                    <a:pt x="10591" y="13905"/>
                    <a:pt x="10638" y="13882"/>
                  </a:cubicBezTo>
                  <a:cubicBezTo>
                    <a:pt x="10684" y="13859"/>
                    <a:pt x="10707" y="13813"/>
                    <a:pt x="10754" y="13790"/>
                  </a:cubicBezTo>
                  <a:cubicBezTo>
                    <a:pt x="10730" y="13790"/>
                    <a:pt x="10730" y="13766"/>
                    <a:pt x="10707" y="13766"/>
                  </a:cubicBezTo>
                  <a:cubicBezTo>
                    <a:pt x="10727" y="13737"/>
                    <a:pt x="10747" y="13728"/>
                    <a:pt x="10767" y="13728"/>
                  </a:cubicBezTo>
                  <a:cubicBezTo>
                    <a:pt x="10793" y="13728"/>
                    <a:pt x="10820" y="13743"/>
                    <a:pt x="10846" y="13743"/>
                  </a:cubicBezTo>
                  <a:cubicBezTo>
                    <a:pt x="10869" y="13720"/>
                    <a:pt x="10846" y="13674"/>
                    <a:pt x="10893" y="13651"/>
                  </a:cubicBezTo>
                  <a:cubicBezTo>
                    <a:pt x="10985" y="13604"/>
                    <a:pt x="11055" y="13511"/>
                    <a:pt x="11124" y="13442"/>
                  </a:cubicBezTo>
                  <a:cubicBezTo>
                    <a:pt x="11171" y="13442"/>
                    <a:pt x="11194" y="13419"/>
                    <a:pt x="11240" y="13396"/>
                  </a:cubicBezTo>
                  <a:cubicBezTo>
                    <a:pt x="11240" y="13396"/>
                    <a:pt x="11217" y="13372"/>
                    <a:pt x="11217" y="13349"/>
                  </a:cubicBezTo>
                  <a:cubicBezTo>
                    <a:pt x="11287" y="13303"/>
                    <a:pt x="11310" y="13210"/>
                    <a:pt x="11402" y="13210"/>
                  </a:cubicBezTo>
                  <a:cubicBezTo>
                    <a:pt x="11402" y="13164"/>
                    <a:pt x="11402" y="13141"/>
                    <a:pt x="11426" y="13141"/>
                  </a:cubicBezTo>
                  <a:lnTo>
                    <a:pt x="11472" y="13141"/>
                  </a:lnTo>
                  <a:cubicBezTo>
                    <a:pt x="11488" y="13124"/>
                    <a:pt x="11493" y="13108"/>
                    <a:pt x="11503" y="13108"/>
                  </a:cubicBezTo>
                  <a:cubicBezTo>
                    <a:pt x="11507" y="13108"/>
                    <a:pt x="11512" y="13111"/>
                    <a:pt x="11518" y="13118"/>
                  </a:cubicBezTo>
                  <a:cubicBezTo>
                    <a:pt x="11534" y="13118"/>
                    <a:pt x="11539" y="13128"/>
                    <a:pt x="11547" y="13128"/>
                  </a:cubicBezTo>
                  <a:cubicBezTo>
                    <a:pt x="11552" y="13128"/>
                    <a:pt x="11557" y="13125"/>
                    <a:pt x="11565" y="13118"/>
                  </a:cubicBezTo>
                  <a:cubicBezTo>
                    <a:pt x="11565" y="13094"/>
                    <a:pt x="11565" y="13071"/>
                    <a:pt x="11588" y="13048"/>
                  </a:cubicBezTo>
                  <a:cubicBezTo>
                    <a:pt x="11606" y="13048"/>
                    <a:pt x="11625" y="13078"/>
                    <a:pt x="11632" y="13078"/>
                  </a:cubicBezTo>
                  <a:cubicBezTo>
                    <a:pt x="11633" y="13078"/>
                    <a:pt x="11634" y="13076"/>
                    <a:pt x="11634" y="13071"/>
                  </a:cubicBezTo>
                  <a:cubicBezTo>
                    <a:pt x="11674" y="13051"/>
                    <a:pt x="11697" y="12997"/>
                    <a:pt x="11747" y="12997"/>
                  </a:cubicBezTo>
                  <a:cubicBezTo>
                    <a:pt x="11755" y="12997"/>
                    <a:pt x="11764" y="12998"/>
                    <a:pt x="11773" y="13002"/>
                  </a:cubicBezTo>
                  <a:cubicBezTo>
                    <a:pt x="11796" y="12955"/>
                    <a:pt x="11820" y="12909"/>
                    <a:pt x="11820" y="12863"/>
                  </a:cubicBezTo>
                  <a:cubicBezTo>
                    <a:pt x="11838" y="12866"/>
                    <a:pt x="11855" y="12867"/>
                    <a:pt x="11872" y="12867"/>
                  </a:cubicBezTo>
                  <a:cubicBezTo>
                    <a:pt x="11983" y="12867"/>
                    <a:pt x="12064" y="12804"/>
                    <a:pt x="12144" y="12724"/>
                  </a:cubicBezTo>
                  <a:cubicBezTo>
                    <a:pt x="12149" y="12718"/>
                    <a:pt x="12155" y="12717"/>
                    <a:pt x="12160" y="12717"/>
                  </a:cubicBezTo>
                  <a:cubicBezTo>
                    <a:pt x="12169" y="12717"/>
                    <a:pt x="12179" y="12722"/>
                    <a:pt x="12188" y="12722"/>
                  </a:cubicBezTo>
                  <a:cubicBezTo>
                    <a:pt x="12196" y="12722"/>
                    <a:pt x="12205" y="12717"/>
                    <a:pt x="12214" y="12700"/>
                  </a:cubicBezTo>
                  <a:cubicBezTo>
                    <a:pt x="12214" y="12677"/>
                    <a:pt x="12190" y="12677"/>
                    <a:pt x="12214" y="12654"/>
                  </a:cubicBezTo>
                  <a:cubicBezTo>
                    <a:pt x="12260" y="12631"/>
                    <a:pt x="12283" y="12608"/>
                    <a:pt x="12306" y="12561"/>
                  </a:cubicBezTo>
                  <a:lnTo>
                    <a:pt x="12376" y="12561"/>
                  </a:lnTo>
                  <a:cubicBezTo>
                    <a:pt x="12399" y="12515"/>
                    <a:pt x="12445" y="12492"/>
                    <a:pt x="12445" y="12445"/>
                  </a:cubicBezTo>
                  <a:cubicBezTo>
                    <a:pt x="12445" y="12422"/>
                    <a:pt x="12445" y="12422"/>
                    <a:pt x="12445" y="12399"/>
                  </a:cubicBezTo>
                  <a:cubicBezTo>
                    <a:pt x="12399" y="12399"/>
                    <a:pt x="12399" y="12376"/>
                    <a:pt x="12422" y="12353"/>
                  </a:cubicBezTo>
                  <a:lnTo>
                    <a:pt x="12422" y="12353"/>
                  </a:lnTo>
                  <a:cubicBezTo>
                    <a:pt x="12445" y="12376"/>
                    <a:pt x="12422" y="12399"/>
                    <a:pt x="12445" y="12399"/>
                  </a:cubicBezTo>
                  <a:cubicBezTo>
                    <a:pt x="12461" y="12399"/>
                    <a:pt x="12476" y="12409"/>
                    <a:pt x="12499" y="12409"/>
                  </a:cubicBezTo>
                  <a:cubicBezTo>
                    <a:pt x="12510" y="12409"/>
                    <a:pt x="12523" y="12407"/>
                    <a:pt x="12538" y="12399"/>
                  </a:cubicBezTo>
                  <a:cubicBezTo>
                    <a:pt x="12538" y="12376"/>
                    <a:pt x="12515" y="12376"/>
                    <a:pt x="12515" y="12376"/>
                  </a:cubicBezTo>
                  <a:cubicBezTo>
                    <a:pt x="12584" y="12306"/>
                    <a:pt x="12677" y="12283"/>
                    <a:pt x="12677" y="12167"/>
                  </a:cubicBezTo>
                  <a:cubicBezTo>
                    <a:pt x="12686" y="12172"/>
                    <a:pt x="12695" y="12174"/>
                    <a:pt x="12702" y="12174"/>
                  </a:cubicBezTo>
                  <a:cubicBezTo>
                    <a:pt x="12734" y="12174"/>
                    <a:pt x="12756" y="12144"/>
                    <a:pt x="12793" y="12144"/>
                  </a:cubicBezTo>
                  <a:cubicBezTo>
                    <a:pt x="12816" y="12075"/>
                    <a:pt x="12839" y="12028"/>
                    <a:pt x="12886" y="11959"/>
                  </a:cubicBezTo>
                  <a:cubicBezTo>
                    <a:pt x="12862" y="11936"/>
                    <a:pt x="12839" y="11936"/>
                    <a:pt x="12862" y="11889"/>
                  </a:cubicBezTo>
                  <a:lnTo>
                    <a:pt x="12862" y="11889"/>
                  </a:lnTo>
                  <a:cubicBezTo>
                    <a:pt x="12862" y="11889"/>
                    <a:pt x="12862" y="11912"/>
                    <a:pt x="12886" y="11912"/>
                  </a:cubicBezTo>
                  <a:cubicBezTo>
                    <a:pt x="12886" y="11920"/>
                    <a:pt x="12888" y="11923"/>
                    <a:pt x="12892" y="11923"/>
                  </a:cubicBezTo>
                  <a:cubicBezTo>
                    <a:pt x="12899" y="11923"/>
                    <a:pt x="12909" y="11912"/>
                    <a:pt x="12909" y="11912"/>
                  </a:cubicBezTo>
                  <a:cubicBezTo>
                    <a:pt x="12886" y="11866"/>
                    <a:pt x="12886" y="11820"/>
                    <a:pt x="12839" y="11820"/>
                  </a:cubicBezTo>
                  <a:cubicBezTo>
                    <a:pt x="12839" y="11831"/>
                    <a:pt x="12834" y="11837"/>
                    <a:pt x="12822" y="11837"/>
                  </a:cubicBezTo>
                  <a:cubicBezTo>
                    <a:pt x="12810" y="11837"/>
                    <a:pt x="12793" y="11831"/>
                    <a:pt x="12770" y="11820"/>
                  </a:cubicBezTo>
                  <a:cubicBezTo>
                    <a:pt x="12770" y="11820"/>
                    <a:pt x="12770" y="11797"/>
                    <a:pt x="12770" y="11773"/>
                  </a:cubicBezTo>
                  <a:cubicBezTo>
                    <a:pt x="12777" y="11766"/>
                    <a:pt x="12785" y="11763"/>
                    <a:pt x="12793" y="11763"/>
                  </a:cubicBezTo>
                  <a:cubicBezTo>
                    <a:pt x="12808" y="11763"/>
                    <a:pt x="12824" y="11773"/>
                    <a:pt x="12839" y="11773"/>
                  </a:cubicBezTo>
                  <a:lnTo>
                    <a:pt x="12839" y="11797"/>
                  </a:lnTo>
                  <a:cubicBezTo>
                    <a:pt x="12851" y="11797"/>
                    <a:pt x="12862" y="11791"/>
                    <a:pt x="12871" y="11791"/>
                  </a:cubicBezTo>
                  <a:cubicBezTo>
                    <a:pt x="12880" y="11791"/>
                    <a:pt x="12886" y="11797"/>
                    <a:pt x="12886" y="11820"/>
                  </a:cubicBezTo>
                  <a:cubicBezTo>
                    <a:pt x="12909" y="11843"/>
                    <a:pt x="12932" y="11866"/>
                    <a:pt x="12955" y="11866"/>
                  </a:cubicBezTo>
                  <a:cubicBezTo>
                    <a:pt x="13002" y="11797"/>
                    <a:pt x="13025" y="11727"/>
                    <a:pt x="13071" y="11657"/>
                  </a:cubicBezTo>
                  <a:cubicBezTo>
                    <a:pt x="13094" y="11657"/>
                    <a:pt x="13117" y="11657"/>
                    <a:pt x="13117" y="11634"/>
                  </a:cubicBezTo>
                  <a:cubicBezTo>
                    <a:pt x="13094" y="11542"/>
                    <a:pt x="13025" y="11495"/>
                    <a:pt x="13025" y="11379"/>
                  </a:cubicBezTo>
                  <a:cubicBezTo>
                    <a:pt x="13048" y="11379"/>
                    <a:pt x="13065" y="11385"/>
                    <a:pt x="13083" y="11385"/>
                  </a:cubicBezTo>
                  <a:cubicBezTo>
                    <a:pt x="13100" y="11385"/>
                    <a:pt x="13117" y="11379"/>
                    <a:pt x="13141" y="11356"/>
                  </a:cubicBezTo>
                  <a:cubicBezTo>
                    <a:pt x="13164" y="11356"/>
                    <a:pt x="13164" y="11333"/>
                    <a:pt x="13164" y="11310"/>
                  </a:cubicBezTo>
                  <a:lnTo>
                    <a:pt x="13210" y="11310"/>
                  </a:lnTo>
                  <a:cubicBezTo>
                    <a:pt x="13210" y="11287"/>
                    <a:pt x="13233" y="11264"/>
                    <a:pt x="13233" y="11264"/>
                  </a:cubicBezTo>
                  <a:cubicBezTo>
                    <a:pt x="13210" y="11240"/>
                    <a:pt x="13210" y="11217"/>
                    <a:pt x="13187" y="11217"/>
                  </a:cubicBezTo>
                  <a:cubicBezTo>
                    <a:pt x="13233" y="11171"/>
                    <a:pt x="13210" y="11124"/>
                    <a:pt x="13187" y="11078"/>
                  </a:cubicBezTo>
                  <a:lnTo>
                    <a:pt x="13233" y="11078"/>
                  </a:lnTo>
                  <a:cubicBezTo>
                    <a:pt x="13233" y="11055"/>
                    <a:pt x="13256" y="11032"/>
                    <a:pt x="13256" y="11009"/>
                  </a:cubicBezTo>
                  <a:lnTo>
                    <a:pt x="13256" y="10985"/>
                  </a:lnTo>
                  <a:cubicBezTo>
                    <a:pt x="13256" y="10985"/>
                    <a:pt x="13233" y="10962"/>
                    <a:pt x="13233" y="10962"/>
                  </a:cubicBezTo>
                  <a:cubicBezTo>
                    <a:pt x="13210" y="10939"/>
                    <a:pt x="13187" y="10916"/>
                    <a:pt x="13187" y="10893"/>
                  </a:cubicBezTo>
                  <a:cubicBezTo>
                    <a:pt x="13191" y="10889"/>
                    <a:pt x="13195" y="10887"/>
                    <a:pt x="13199" y="10887"/>
                  </a:cubicBezTo>
                  <a:cubicBezTo>
                    <a:pt x="13218" y="10887"/>
                    <a:pt x="13237" y="10928"/>
                    <a:pt x="13256" y="10985"/>
                  </a:cubicBezTo>
                  <a:cubicBezTo>
                    <a:pt x="13266" y="10981"/>
                    <a:pt x="13274" y="10979"/>
                    <a:pt x="13282" y="10979"/>
                  </a:cubicBezTo>
                  <a:cubicBezTo>
                    <a:pt x="13313" y="10979"/>
                    <a:pt x="13335" y="11009"/>
                    <a:pt x="13372" y="11009"/>
                  </a:cubicBezTo>
                  <a:lnTo>
                    <a:pt x="13372" y="10985"/>
                  </a:lnTo>
                  <a:cubicBezTo>
                    <a:pt x="13326" y="10962"/>
                    <a:pt x="13326" y="10893"/>
                    <a:pt x="13303" y="10870"/>
                  </a:cubicBezTo>
                  <a:lnTo>
                    <a:pt x="13233" y="10870"/>
                  </a:lnTo>
                  <a:cubicBezTo>
                    <a:pt x="13303" y="10846"/>
                    <a:pt x="13303" y="10777"/>
                    <a:pt x="13326" y="10754"/>
                  </a:cubicBezTo>
                  <a:cubicBezTo>
                    <a:pt x="13396" y="10754"/>
                    <a:pt x="13419" y="10684"/>
                    <a:pt x="13465" y="10684"/>
                  </a:cubicBezTo>
                  <a:cubicBezTo>
                    <a:pt x="13465" y="10638"/>
                    <a:pt x="13419" y="10615"/>
                    <a:pt x="13419" y="10568"/>
                  </a:cubicBezTo>
                  <a:cubicBezTo>
                    <a:pt x="13442" y="10545"/>
                    <a:pt x="13465" y="10568"/>
                    <a:pt x="13488" y="10522"/>
                  </a:cubicBezTo>
                  <a:cubicBezTo>
                    <a:pt x="13535" y="10499"/>
                    <a:pt x="13442" y="10476"/>
                    <a:pt x="13465" y="10429"/>
                  </a:cubicBezTo>
                  <a:lnTo>
                    <a:pt x="13465" y="10429"/>
                  </a:lnTo>
                  <a:cubicBezTo>
                    <a:pt x="13479" y="10436"/>
                    <a:pt x="13490" y="10439"/>
                    <a:pt x="13500" y="10439"/>
                  </a:cubicBezTo>
                  <a:cubicBezTo>
                    <a:pt x="13525" y="10439"/>
                    <a:pt x="13541" y="10422"/>
                    <a:pt x="13558" y="10406"/>
                  </a:cubicBezTo>
                  <a:cubicBezTo>
                    <a:pt x="13558" y="10360"/>
                    <a:pt x="13581" y="10290"/>
                    <a:pt x="13535" y="10221"/>
                  </a:cubicBezTo>
                  <a:cubicBezTo>
                    <a:pt x="13558" y="10197"/>
                    <a:pt x="13581" y="10174"/>
                    <a:pt x="13558" y="10151"/>
                  </a:cubicBezTo>
                  <a:cubicBezTo>
                    <a:pt x="13548" y="10141"/>
                    <a:pt x="13539" y="10138"/>
                    <a:pt x="13531" y="10138"/>
                  </a:cubicBezTo>
                  <a:cubicBezTo>
                    <a:pt x="13510" y="10138"/>
                    <a:pt x="13494" y="10164"/>
                    <a:pt x="13480" y="10164"/>
                  </a:cubicBezTo>
                  <a:cubicBezTo>
                    <a:pt x="13475" y="10164"/>
                    <a:pt x="13470" y="10161"/>
                    <a:pt x="13465" y="10151"/>
                  </a:cubicBezTo>
                  <a:lnTo>
                    <a:pt x="13465" y="10082"/>
                  </a:lnTo>
                  <a:cubicBezTo>
                    <a:pt x="13442" y="10082"/>
                    <a:pt x="13442" y="10058"/>
                    <a:pt x="13419" y="10058"/>
                  </a:cubicBezTo>
                  <a:cubicBezTo>
                    <a:pt x="13400" y="10058"/>
                    <a:pt x="13382" y="10088"/>
                    <a:pt x="13363" y="10088"/>
                  </a:cubicBezTo>
                  <a:cubicBezTo>
                    <a:pt x="13358" y="10088"/>
                    <a:pt x="13354" y="10086"/>
                    <a:pt x="13349" y="10082"/>
                  </a:cubicBezTo>
                  <a:cubicBezTo>
                    <a:pt x="13349" y="10058"/>
                    <a:pt x="13303" y="10035"/>
                    <a:pt x="13303" y="9989"/>
                  </a:cubicBezTo>
                  <a:cubicBezTo>
                    <a:pt x="13280" y="9989"/>
                    <a:pt x="13280" y="9966"/>
                    <a:pt x="13280" y="9943"/>
                  </a:cubicBezTo>
                  <a:cubicBezTo>
                    <a:pt x="13326" y="9943"/>
                    <a:pt x="13303" y="9966"/>
                    <a:pt x="13303" y="9989"/>
                  </a:cubicBezTo>
                  <a:cubicBezTo>
                    <a:pt x="13326" y="9989"/>
                    <a:pt x="13349" y="9989"/>
                    <a:pt x="13372" y="9966"/>
                  </a:cubicBezTo>
                  <a:cubicBezTo>
                    <a:pt x="13326" y="9966"/>
                    <a:pt x="13326" y="9943"/>
                    <a:pt x="13326" y="9919"/>
                  </a:cubicBezTo>
                  <a:cubicBezTo>
                    <a:pt x="13280" y="9919"/>
                    <a:pt x="13233" y="9873"/>
                    <a:pt x="13187" y="9873"/>
                  </a:cubicBezTo>
                  <a:cubicBezTo>
                    <a:pt x="13187" y="9919"/>
                    <a:pt x="13141" y="9896"/>
                    <a:pt x="13141" y="9919"/>
                  </a:cubicBezTo>
                  <a:cubicBezTo>
                    <a:pt x="13117" y="9966"/>
                    <a:pt x="13071" y="10012"/>
                    <a:pt x="13025" y="10058"/>
                  </a:cubicBezTo>
                  <a:cubicBezTo>
                    <a:pt x="13025" y="10082"/>
                    <a:pt x="13025" y="10105"/>
                    <a:pt x="13025" y="10151"/>
                  </a:cubicBezTo>
                  <a:cubicBezTo>
                    <a:pt x="13009" y="10151"/>
                    <a:pt x="12994" y="10141"/>
                    <a:pt x="12978" y="10141"/>
                  </a:cubicBezTo>
                  <a:cubicBezTo>
                    <a:pt x="12971" y="10141"/>
                    <a:pt x="12963" y="10143"/>
                    <a:pt x="12955" y="10151"/>
                  </a:cubicBezTo>
                  <a:cubicBezTo>
                    <a:pt x="12932" y="10197"/>
                    <a:pt x="12955" y="10244"/>
                    <a:pt x="12932" y="10267"/>
                  </a:cubicBezTo>
                  <a:lnTo>
                    <a:pt x="12909" y="10267"/>
                  </a:lnTo>
                  <a:cubicBezTo>
                    <a:pt x="12886" y="10313"/>
                    <a:pt x="12909" y="10337"/>
                    <a:pt x="12886" y="10360"/>
                  </a:cubicBezTo>
                  <a:cubicBezTo>
                    <a:pt x="12862" y="10337"/>
                    <a:pt x="12862" y="10313"/>
                    <a:pt x="12839" y="10267"/>
                  </a:cubicBezTo>
                  <a:cubicBezTo>
                    <a:pt x="12793" y="10313"/>
                    <a:pt x="12839" y="10337"/>
                    <a:pt x="12839" y="10383"/>
                  </a:cubicBezTo>
                  <a:cubicBezTo>
                    <a:pt x="12839" y="10406"/>
                    <a:pt x="12816" y="10406"/>
                    <a:pt x="12816" y="10452"/>
                  </a:cubicBezTo>
                  <a:cubicBezTo>
                    <a:pt x="12839" y="10476"/>
                    <a:pt x="12770" y="10476"/>
                    <a:pt x="12770" y="10499"/>
                  </a:cubicBezTo>
                  <a:cubicBezTo>
                    <a:pt x="12793" y="10499"/>
                    <a:pt x="12793" y="10499"/>
                    <a:pt x="12816" y="10522"/>
                  </a:cubicBezTo>
                  <a:cubicBezTo>
                    <a:pt x="12793" y="10522"/>
                    <a:pt x="12793" y="10545"/>
                    <a:pt x="12747" y="10545"/>
                  </a:cubicBezTo>
                  <a:cubicBezTo>
                    <a:pt x="12723" y="10522"/>
                    <a:pt x="12747" y="10476"/>
                    <a:pt x="12700" y="10476"/>
                  </a:cubicBezTo>
                  <a:cubicBezTo>
                    <a:pt x="12677" y="10499"/>
                    <a:pt x="12677" y="10499"/>
                    <a:pt x="12677" y="10522"/>
                  </a:cubicBezTo>
                  <a:cubicBezTo>
                    <a:pt x="12677" y="10522"/>
                    <a:pt x="12700" y="10522"/>
                    <a:pt x="12700" y="10545"/>
                  </a:cubicBezTo>
                  <a:cubicBezTo>
                    <a:pt x="12700" y="10568"/>
                    <a:pt x="12654" y="10591"/>
                    <a:pt x="12631" y="10638"/>
                  </a:cubicBezTo>
                  <a:cubicBezTo>
                    <a:pt x="12677" y="10638"/>
                    <a:pt x="12700" y="10638"/>
                    <a:pt x="12747" y="10615"/>
                  </a:cubicBezTo>
                  <a:lnTo>
                    <a:pt x="12747" y="10615"/>
                  </a:lnTo>
                  <a:cubicBezTo>
                    <a:pt x="12677" y="10684"/>
                    <a:pt x="12654" y="10754"/>
                    <a:pt x="12631" y="10846"/>
                  </a:cubicBezTo>
                  <a:cubicBezTo>
                    <a:pt x="12631" y="10846"/>
                    <a:pt x="12631" y="10870"/>
                    <a:pt x="12608" y="10870"/>
                  </a:cubicBezTo>
                  <a:cubicBezTo>
                    <a:pt x="12608" y="10846"/>
                    <a:pt x="12608" y="10800"/>
                    <a:pt x="12608" y="10777"/>
                  </a:cubicBezTo>
                  <a:cubicBezTo>
                    <a:pt x="12631" y="10777"/>
                    <a:pt x="12631" y="10754"/>
                    <a:pt x="12631" y="10754"/>
                  </a:cubicBezTo>
                  <a:cubicBezTo>
                    <a:pt x="12608" y="10730"/>
                    <a:pt x="12608" y="10707"/>
                    <a:pt x="12561" y="10707"/>
                  </a:cubicBezTo>
                  <a:cubicBezTo>
                    <a:pt x="12584" y="10684"/>
                    <a:pt x="12584" y="10684"/>
                    <a:pt x="12584" y="10684"/>
                  </a:cubicBezTo>
                  <a:cubicBezTo>
                    <a:pt x="12584" y="10638"/>
                    <a:pt x="12538" y="10661"/>
                    <a:pt x="12538" y="10638"/>
                  </a:cubicBezTo>
                  <a:cubicBezTo>
                    <a:pt x="12538" y="10615"/>
                    <a:pt x="12515" y="10591"/>
                    <a:pt x="12561" y="10591"/>
                  </a:cubicBezTo>
                  <a:cubicBezTo>
                    <a:pt x="12561" y="10545"/>
                    <a:pt x="12492" y="10522"/>
                    <a:pt x="12492" y="10476"/>
                  </a:cubicBezTo>
                  <a:cubicBezTo>
                    <a:pt x="12538" y="10452"/>
                    <a:pt x="12492" y="10429"/>
                    <a:pt x="12492" y="10406"/>
                  </a:cubicBezTo>
                  <a:cubicBezTo>
                    <a:pt x="12561" y="10337"/>
                    <a:pt x="12492" y="10244"/>
                    <a:pt x="12538" y="10174"/>
                  </a:cubicBezTo>
                  <a:cubicBezTo>
                    <a:pt x="12468" y="10128"/>
                    <a:pt x="12468" y="10035"/>
                    <a:pt x="12422" y="9966"/>
                  </a:cubicBezTo>
                  <a:cubicBezTo>
                    <a:pt x="12445" y="9954"/>
                    <a:pt x="12463" y="9954"/>
                    <a:pt x="12477" y="9954"/>
                  </a:cubicBezTo>
                  <a:cubicBezTo>
                    <a:pt x="12492" y="9954"/>
                    <a:pt x="12503" y="9954"/>
                    <a:pt x="12515" y="9943"/>
                  </a:cubicBezTo>
                  <a:lnTo>
                    <a:pt x="12515" y="9873"/>
                  </a:lnTo>
                  <a:lnTo>
                    <a:pt x="12492" y="9873"/>
                  </a:lnTo>
                  <a:cubicBezTo>
                    <a:pt x="12499" y="9865"/>
                    <a:pt x="12505" y="9863"/>
                    <a:pt x="12508" y="9863"/>
                  </a:cubicBezTo>
                  <a:cubicBezTo>
                    <a:pt x="12515" y="9863"/>
                    <a:pt x="12515" y="9873"/>
                    <a:pt x="12515" y="9873"/>
                  </a:cubicBezTo>
                  <a:lnTo>
                    <a:pt x="12561" y="9873"/>
                  </a:lnTo>
                  <a:cubicBezTo>
                    <a:pt x="12538" y="9850"/>
                    <a:pt x="12584" y="9850"/>
                    <a:pt x="12584" y="9803"/>
                  </a:cubicBezTo>
                  <a:cubicBezTo>
                    <a:pt x="12577" y="9790"/>
                    <a:pt x="12569" y="9786"/>
                    <a:pt x="12559" y="9786"/>
                  </a:cubicBezTo>
                  <a:cubicBezTo>
                    <a:pt x="12548" y="9786"/>
                    <a:pt x="12537" y="9790"/>
                    <a:pt x="12526" y="9790"/>
                  </a:cubicBezTo>
                  <a:cubicBezTo>
                    <a:pt x="12513" y="9790"/>
                    <a:pt x="12501" y="9784"/>
                    <a:pt x="12492" y="9757"/>
                  </a:cubicBezTo>
                  <a:cubicBezTo>
                    <a:pt x="12538" y="9734"/>
                    <a:pt x="12584" y="9734"/>
                    <a:pt x="12631" y="9734"/>
                  </a:cubicBezTo>
                  <a:lnTo>
                    <a:pt x="12631" y="9664"/>
                  </a:lnTo>
                  <a:cubicBezTo>
                    <a:pt x="12608" y="9664"/>
                    <a:pt x="12584" y="9641"/>
                    <a:pt x="12561" y="9641"/>
                  </a:cubicBezTo>
                  <a:cubicBezTo>
                    <a:pt x="12561" y="9595"/>
                    <a:pt x="12608" y="9595"/>
                    <a:pt x="12584" y="9549"/>
                  </a:cubicBezTo>
                  <a:cubicBezTo>
                    <a:pt x="12538" y="9549"/>
                    <a:pt x="12515" y="9549"/>
                    <a:pt x="12492" y="9525"/>
                  </a:cubicBezTo>
                  <a:cubicBezTo>
                    <a:pt x="12515" y="9502"/>
                    <a:pt x="12538" y="9479"/>
                    <a:pt x="12561" y="9433"/>
                  </a:cubicBezTo>
                  <a:cubicBezTo>
                    <a:pt x="12608" y="9525"/>
                    <a:pt x="12608" y="9525"/>
                    <a:pt x="12654" y="9549"/>
                  </a:cubicBezTo>
                  <a:cubicBezTo>
                    <a:pt x="12654" y="9502"/>
                    <a:pt x="12631" y="9479"/>
                    <a:pt x="12654" y="9456"/>
                  </a:cubicBezTo>
                  <a:cubicBezTo>
                    <a:pt x="12677" y="9386"/>
                    <a:pt x="12677" y="9317"/>
                    <a:pt x="12654" y="9270"/>
                  </a:cubicBezTo>
                  <a:lnTo>
                    <a:pt x="12654" y="9270"/>
                  </a:lnTo>
                  <a:cubicBezTo>
                    <a:pt x="12723" y="9294"/>
                    <a:pt x="12747" y="9386"/>
                    <a:pt x="12793" y="9409"/>
                  </a:cubicBezTo>
                  <a:lnTo>
                    <a:pt x="12816" y="9409"/>
                  </a:lnTo>
                  <a:cubicBezTo>
                    <a:pt x="12816" y="9386"/>
                    <a:pt x="12793" y="9363"/>
                    <a:pt x="12816" y="9317"/>
                  </a:cubicBezTo>
                  <a:cubicBezTo>
                    <a:pt x="12793" y="9317"/>
                    <a:pt x="12747" y="9317"/>
                    <a:pt x="12747" y="9270"/>
                  </a:cubicBezTo>
                  <a:cubicBezTo>
                    <a:pt x="12770" y="9247"/>
                    <a:pt x="12793" y="9247"/>
                    <a:pt x="12793" y="9201"/>
                  </a:cubicBezTo>
                  <a:cubicBezTo>
                    <a:pt x="12793" y="9178"/>
                    <a:pt x="12816" y="9131"/>
                    <a:pt x="12839" y="9108"/>
                  </a:cubicBezTo>
                  <a:cubicBezTo>
                    <a:pt x="12862" y="9085"/>
                    <a:pt x="12816" y="9039"/>
                    <a:pt x="12862" y="9039"/>
                  </a:cubicBezTo>
                  <a:cubicBezTo>
                    <a:pt x="12886" y="8992"/>
                    <a:pt x="12839" y="8946"/>
                    <a:pt x="12886" y="8923"/>
                  </a:cubicBezTo>
                  <a:cubicBezTo>
                    <a:pt x="12909" y="8876"/>
                    <a:pt x="12932" y="8876"/>
                    <a:pt x="13002" y="8876"/>
                  </a:cubicBezTo>
                  <a:cubicBezTo>
                    <a:pt x="13002" y="8923"/>
                    <a:pt x="13002" y="8969"/>
                    <a:pt x="13002" y="9016"/>
                  </a:cubicBezTo>
                  <a:cubicBezTo>
                    <a:pt x="13025" y="9016"/>
                    <a:pt x="13025" y="8992"/>
                    <a:pt x="13025" y="8969"/>
                  </a:cubicBezTo>
                  <a:lnTo>
                    <a:pt x="13025" y="8876"/>
                  </a:lnTo>
                  <a:cubicBezTo>
                    <a:pt x="13048" y="8853"/>
                    <a:pt x="13094" y="8876"/>
                    <a:pt x="13094" y="8830"/>
                  </a:cubicBezTo>
                  <a:cubicBezTo>
                    <a:pt x="13071" y="8807"/>
                    <a:pt x="13025" y="8830"/>
                    <a:pt x="13002" y="8784"/>
                  </a:cubicBezTo>
                  <a:cubicBezTo>
                    <a:pt x="13025" y="8784"/>
                    <a:pt x="13025" y="8784"/>
                    <a:pt x="13048" y="8761"/>
                  </a:cubicBezTo>
                  <a:cubicBezTo>
                    <a:pt x="13025" y="8737"/>
                    <a:pt x="13002" y="8691"/>
                    <a:pt x="13002" y="8645"/>
                  </a:cubicBezTo>
                  <a:cubicBezTo>
                    <a:pt x="12955" y="8645"/>
                    <a:pt x="12932" y="8622"/>
                    <a:pt x="12909" y="8575"/>
                  </a:cubicBezTo>
                  <a:cubicBezTo>
                    <a:pt x="12978" y="8575"/>
                    <a:pt x="13002" y="8598"/>
                    <a:pt x="13002" y="8645"/>
                  </a:cubicBezTo>
                  <a:lnTo>
                    <a:pt x="13048" y="8645"/>
                  </a:lnTo>
                  <a:cubicBezTo>
                    <a:pt x="13048" y="8668"/>
                    <a:pt x="13048" y="8714"/>
                    <a:pt x="13094" y="8714"/>
                  </a:cubicBezTo>
                  <a:cubicBezTo>
                    <a:pt x="13117" y="8668"/>
                    <a:pt x="13094" y="8598"/>
                    <a:pt x="13141" y="8552"/>
                  </a:cubicBezTo>
                  <a:cubicBezTo>
                    <a:pt x="13210" y="8552"/>
                    <a:pt x="13280" y="8552"/>
                    <a:pt x="13372" y="8598"/>
                  </a:cubicBezTo>
                  <a:cubicBezTo>
                    <a:pt x="13349" y="8552"/>
                    <a:pt x="13326" y="8529"/>
                    <a:pt x="13326" y="8506"/>
                  </a:cubicBezTo>
                  <a:lnTo>
                    <a:pt x="13280" y="8506"/>
                  </a:lnTo>
                  <a:cubicBezTo>
                    <a:pt x="13280" y="8506"/>
                    <a:pt x="13280" y="8516"/>
                    <a:pt x="13273" y="8516"/>
                  </a:cubicBezTo>
                  <a:cubicBezTo>
                    <a:pt x="13269" y="8516"/>
                    <a:pt x="13264" y="8513"/>
                    <a:pt x="13256" y="8506"/>
                  </a:cubicBezTo>
                  <a:lnTo>
                    <a:pt x="13280" y="8506"/>
                  </a:lnTo>
                  <a:cubicBezTo>
                    <a:pt x="13280" y="8459"/>
                    <a:pt x="13280" y="8436"/>
                    <a:pt x="13303" y="8390"/>
                  </a:cubicBezTo>
                  <a:cubicBezTo>
                    <a:pt x="13326" y="8413"/>
                    <a:pt x="13349" y="8436"/>
                    <a:pt x="13372" y="8459"/>
                  </a:cubicBezTo>
                  <a:cubicBezTo>
                    <a:pt x="13349" y="8413"/>
                    <a:pt x="13349" y="8343"/>
                    <a:pt x="13326" y="8297"/>
                  </a:cubicBezTo>
                  <a:cubicBezTo>
                    <a:pt x="13303" y="8228"/>
                    <a:pt x="13326" y="8181"/>
                    <a:pt x="13326" y="8112"/>
                  </a:cubicBezTo>
                  <a:cubicBezTo>
                    <a:pt x="13349" y="8135"/>
                    <a:pt x="13372" y="8135"/>
                    <a:pt x="13419" y="8135"/>
                  </a:cubicBezTo>
                  <a:lnTo>
                    <a:pt x="13419" y="8019"/>
                  </a:lnTo>
                  <a:lnTo>
                    <a:pt x="13465" y="7996"/>
                  </a:lnTo>
                  <a:cubicBezTo>
                    <a:pt x="13442" y="7973"/>
                    <a:pt x="13419" y="7973"/>
                    <a:pt x="13419" y="7949"/>
                  </a:cubicBezTo>
                  <a:cubicBezTo>
                    <a:pt x="13419" y="7926"/>
                    <a:pt x="13419" y="7926"/>
                    <a:pt x="13442" y="7903"/>
                  </a:cubicBezTo>
                  <a:cubicBezTo>
                    <a:pt x="13419" y="7834"/>
                    <a:pt x="13303" y="7787"/>
                    <a:pt x="13372" y="7695"/>
                  </a:cubicBezTo>
                  <a:lnTo>
                    <a:pt x="13372" y="7695"/>
                  </a:lnTo>
                  <a:cubicBezTo>
                    <a:pt x="13396" y="7718"/>
                    <a:pt x="13419" y="7718"/>
                    <a:pt x="13442" y="7741"/>
                  </a:cubicBezTo>
                  <a:cubicBezTo>
                    <a:pt x="13442" y="7741"/>
                    <a:pt x="13442" y="7741"/>
                    <a:pt x="13442" y="7764"/>
                  </a:cubicBezTo>
                  <a:cubicBezTo>
                    <a:pt x="13419" y="7810"/>
                    <a:pt x="13442" y="7834"/>
                    <a:pt x="13488" y="7857"/>
                  </a:cubicBezTo>
                  <a:cubicBezTo>
                    <a:pt x="13488" y="7834"/>
                    <a:pt x="13488" y="7810"/>
                    <a:pt x="13488" y="7810"/>
                  </a:cubicBezTo>
                  <a:cubicBezTo>
                    <a:pt x="13511" y="7810"/>
                    <a:pt x="13511" y="7834"/>
                    <a:pt x="13511" y="7857"/>
                  </a:cubicBezTo>
                  <a:cubicBezTo>
                    <a:pt x="13535" y="7857"/>
                    <a:pt x="13535" y="7810"/>
                    <a:pt x="13558" y="7810"/>
                  </a:cubicBezTo>
                  <a:cubicBezTo>
                    <a:pt x="13535" y="7764"/>
                    <a:pt x="13558" y="7764"/>
                    <a:pt x="13604" y="7764"/>
                  </a:cubicBezTo>
                  <a:cubicBezTo>
                    <a:pt x="13581" y="7787"/>
                    <a:pt x="13581" y="7787"/>
                    <a:pt x="13558" y="7810"/>
                  </a:cubicBezTo>
                  <a:cubicBezTo>
                    <a:pt x="13604" y="7810"/>
                    <a:pt x="13604" y="7764"/>
                    <a:pt x="13627" y="7718"/>
                  </a:cubicBezTo>
                  <a:cubicBezTo>
                    <a:pt x="13581" y="7671"/>
                    <a:pt x="13535" y="7648"/>
                    <a:pt x="13488" y="7602"/>
                  </a:cubicBezTo>
                  <a:cubicBezTo>
                    <a:pt x="13465" y="7625"/>
                    <a:pt x="13442" y="7648"/>
                    <a:pt x="13465" y="7671"/>
                  </a:cubicBezTo>
                  <a:lnTo>
                    <a:pt x="13511" y="7671"/>
                  </a:lnTo>
                  <a:cubicBezTo>
                    <a:pt x="13500" y="7683"/>
                    <a:pt x="13488" y="7689"/>
                    <a:pt x="13480" y="7689"/>
                  </a:cubicBezTo>
                  <a:cubicBezTo>
                    <a:pt x="13471" y="7689"/>
                    <a:pt x="13465" y="7683"/>
                    <a:pt x="13465" y="7671"/>
                  </a:cubicBezTo>
                  <a:cubicBezTo>
                    <a:pt x="13396" y="7648"/>
                    <a:pt x="13419" y="7602"/>
                    <a:pt x="13396" y="7579"/>
                  </a:cubicBezTo>
                  <a:cubicBezTo>
                    <a:pt x="13419" y="7555"/>
                    <a:pt x="13442" y="7532"/>
                    <a:pt x="13465" y="7509"/>
                  </a:cubicBezTo>
                  <a:cubicBezTo>
                    <a:pt x="13442" y="7486"/>
                    <a:pt x="13442" y="7486"/>
                    <a:pt x="13419" y="7463"/>
                  </a:cubicBezTo>
                  <a:lnTo>
                    <a:pt x="13419" y="7463"/>
                  </a:lnTo>
                  <a:cubicBezTo>
                    <a:pt x="13428" y="7467"/>
                    <a:pt x="13436" y="7469"/>
                    <a:pt x="13444" y="7469"/>
                  </a:cubicBezTo>
                  <a:cubicBezTo>
                    <a:pt x="13475" y="7469"/>
                    <a:pt x="13497" y="7440"/>
                    <a:pt x="13535" y="7440"/>
                  </a:cubicBezTo>
                  <a:cubicBezTo>
                    <a:pt x="13535" y="7463"/>
                    <a:pt x="13511" y="7486"/>
                    <a:pt x="13511" y="7509"/>
                  </a:cubicBezTo>
                  <a:cubicBezTo>
                    <a:pt x="13511" y="7532"/>
                    <a:pt x="13511" y="7532"/>
                    <a:pt x="13535" y="7532"/>
                  </a:cubicBezTo>
                  <a:cubicBezTo>
                    <a:pt x="13546" y="7509"/>
                    <a:pt x="13564" y="7509"/>
                    <a:pt x="13584" y="7509"/>
                  </a:cubicBezTo>
                  <a:cubicBezTo>
                    <a:pt x="13604" y="7509"/>
                    <a:pt x="13627" y="7509"/>
                    <a:pt x="13650" y="7486"/>
                  </a:cubicBezTo>
                  <a:cubicBezTo>
                    <a:pt x="13650" y="7463"/>
                    <a:pt x="13650" y="7440"/>
                    <a:pt x="13627" y="7416"/>
                  </a:cubicBezTo>
                  <a:cubicBezTo>
                    <a:pt x="13627" y="7405"/>
                    <a:pt x="13616" y="7405"/>
                    <a:pt x="13601" y="7405"/>
                  </a:cubicBezTo>
                  <a:cubicBezTo>
                    <a:pt x="13587" y="7405"/>
                    <a:pt x="13569" y="7405"/>
                    <a:pt x="13558" y="7393"/>
                  </a:cubicBezTo>
                  <a:cubicBezTo>
                    <a:pt x="13581" y="7370"/>
                    <a:pt x="13581" y="7324"/>
                    <a:pt x="13581" y="7301"/>
                  </a:cubicBezTo>
                  <a:cubicBezTo>
                    <a:pt x="13581" y="7254"/>
                    <a:pt x="13627" y="7254"/>
                    <a:pt x="13627" y="7254"/>
                  </a:cubicBezTo>
                  <a:cubicBezTo>
                    <a:pt x="13627" y="7208"/>
                    <a:pt x="13581" y="7208"/>
                    <a:pt x="13604" y="7162"/>
                  </a:cubicBezTo>
                  <a:cubicBezTo>
                    <a:pt x="13604" y="7162"/>
                    <a:pt x="13619" y="7132"/>
                    <a:pt x="13637" y="7132"/>
                  </a:cubicBezTo>
                  <a:cubicBezTo>
                    <a:pt x="13641" y="7132"/>
                    <a:pt x="13646" y="7134"/>
                    <a:pt x="13650" y="7138"/>
                  </a:cubicBezTo>
                  <a:cubicBezTo>
                    <a:pt x="13674" y="7138"/>
                    <a:pt x="13697" y="7162"/>
                    <a:pt x="13697" y="7185"/>
                  </a:cubicBezTo>
                  <a:cubicBezTo>
                    <a:pt x="13674" y="7231"/>
                    <a:pt x="13650" y="7301"/>
                    <a:pt x="13627" y="7347"/>
                  </a:cubicBezTo>
                  <a:lnTo>
                    <a:pt x="13650" y="7347"/>
                  </a:lnTo>
                  <a:cubicBezTo>
                    <a:pt x="13674" y="7347"/>
                    <a:pt x="13697" y="7370"/>
                    <a:pt x="13697" y="7393"/>
                  </a:cubicBezTo>
                  <a:cubicBezTo>
                    <a:pt x="13697" y="7416"/>
                    <a:pt x="13650" y="7440"/>
                    <a:pt x="13674" y="7463"/>
                  </a:cubicBezTo>
                  <a:cubicBezTo>
                    <a:pt x="13697" y="7509"/>
                    <a:pt x="13674" y="7532"/>
                    <a:pt x="13674" y="7555"/>
                  </a:cubicBezTo>
                  <a:cubicBezTo>
                    <a:pt x="13674" y="7579"/>
                    <a:pt x="13674" y="7602"/>
                    <a:pt x="13697" y="7602"/>
                  </a:cubicBezTo>
                  <a:cubicBezTo>
                    <a:pt x="13697" y="7579"/>
                    <a:pt x="13697" y="7579"/>
                    <a:pt x="13720" y="7579"/>
                  </a:cubicBezTo>
                  <a:cubicBezTo>
                    <a:pt x="13720" y="7579"/>
                    <a:pt x="13697" y="7579"/>
                    <a:pt x="13697" y="7602"/>
                  </a:cubicBezTo>
                  <a:cubicBezTo>
                    <a:pt x="13697" y="7695"/>
                    <a:pt x="13813" y="7695"/>
                    <a:pt x="13836" y="7764"/>
                  </a:cubicBezTo>
                  <a:lnTo>
                    <a:pt x="13836" y="7648"/>
                  </a:lnTo>
                  <a:cubicBezTo>
                    <a:pt x="13836" y="7648"/>
                    <a:pt x="13789" y="7648"/>
                    <a:pt x="13813" y="7602"/>
                  </a:cubicBezTo>
                  <a:cubicBezTo>
                    <a:pt x="13813" y="7590"/>
                    <a:pt x="13818" y="7590"/>
                    <a:pt x="13824" y="7590"/>
                  </a:cubicBezTo>
                  <a:cubicBezTo>
                    <a:pt x="13830" y="7590"/>
                    <a:pt x="13836" y="7590"/>
                    <a:pt x="13836" y="7579"/>
                  </a:cubicBezTo>
                  <a:cubicBezTo>
                    <a:pt x="13859" y="7555"/>
                    <a:pt x="13813" y="7532"/>
                    <a:pt x="13813" y="7509"/>
                  </a:cubicBezTo>
                  <a:cubicBezTo>
                    <a:pt x="13789" y="7509"/>
                    <a:pt x="13766" y="7463"/>
                    <a:pt x="13743" y="7440"/>
                  </a:cubicBezTo>
                  <a:cubicBezTo>
                    <a:pt x="13697" y="7393"/>
                    <a:pt x="13743" y="7324"/>
                    <a:pt x="13697" y="7301"/>
                  </a:cubicBezTo>
                  <a:cubicBezTo>
                    <a:pt x="13697" y="7254"/>
                    <a:pt x="13720" y="7254"/>
                    <a:pt x="13743" y="7231"/>
                  </a:cubicBezTo>
                  <a:cubicBezTo>
                    <a:pt x="13766" y="7301"/>
                    <a:pt x="13743" y="7347"/>
                    <a:pt x="13766" y="7416"/>
                  </a:cubicBezTo>
                  <a:cubicBezTo>
                    <a:pt x="13766" y="7416"/>
                    <a:pt x="13743" y="7440"/>
                    <a:pt x="13743" y="7440"/>
                  </a:cubicBezTo>
                  <a:cubicBezTo>
                    <a:pt x="13766" y="7440"/>
                    <a:pt x="13789" y="7440"/>
                    <a:pt x="13813" y="7416"/>
                  </a:cubicBezTo>
                  <a:cubicBezTo>
                    <a:pt x="13836" y="7440"/>
                    <a:pt x="13836" y="7440"/>
                    <a:pt x="13859" y="7463"/>
                  </a:cubicBezTo>
                  <a:cubicBezTo>
                    <a:pt x="13864" y="7467"/>
                    <a:pt x="13868" y="7469"/>
                    <a:pt x="13873" y="7469"/>
                  </a:cubicBezTo>
                  <a:cubicBezTo>
                    <a:pt x="13891" y="7469"/>
                    <a:pt x="13910" y="7440"/>
                    <a:pt x="13929" y="7440"/>
                  </a:cubicBezTo>
                  <a:cubicBezTo>
                    <a:pt x="13929" y="7440"/>
                    <a:pt x="13952" y="7416"/>
                    <a:pt x="13952" y="7416"/>
                  </a:cubicBezTo>
                  <a:cubicBezTo>
                    <a:pt x="13952" y="7416"/>
                    <a:pt x="13952" y="7440"/>
                    <a:pt x="13952" y="7440"/>
                  </a:cubicBezTo>
                  <a:lnTo>
                    <a:pt x="13929" y="7440"/>
                  </a:lnTo>
                  <a:cubicBezTo>
                    <a:pt x="13952" y="7440"/>
                    <a:pt x="13952" y="7463"/>
                    <a:pt x="13975" y="7486"/>
                  </a:cubicBezTo>
                  <a:cubicBezTo>
                    <a:pt x="13975" y="7509"/>
                    <a:pt x="13975" y="7532"/>
                    <a:pt x="13975" y="7579"/>
                  </a:cubicBezTo>
                  <a:cubicBezTo>
                    <a:pt x="13975" y="7579"/>
                    <a:pt x="13998" y="7602"/>
                    <a:pt x="13998" y="7602"/>
                  </a:cubicBezTo>
                  <a:cubicBezTo>
                    <a:pt x="13998" y="7579"/>
                    <a:pt x="14021" y="7555"/>
                    <a:pt x="14021" y="7555"/>
                  </a:cubicBezTo>
                  <a:lnTo>
                    <a:pt x="14021" y="7602"/>
                  </a:lnTo>
                  <a:lnTo>
                    <a:pt x="14068" y="7602"/>
                  </a:lnTo>
                  <a:cubicBezTo>
                    <a:pt x="14068" y="7648"/>
                    <a:pt x="14114" y="7671"/>
                    <a:pt x="14137" y="7718"/>
                  </a:cubicBezTo>
                  <a:cubicBezTo>
                    <a:pt x="14160" y="7718"/>
                    <a:pt x="14160" y="7695"/>
                    <a:pt x="14183" y="7695"/>
                  </a:cubicBezTo>
                  <a:cubicBezTo>
                    <a:pt x="14207" y="7741"/>
                    <a:pt x="14137" y="7741"/>
                    <a:pt x="14137" y="7787"/>
                  </a:cubicBezTo>
                  <a:cubicBezTo>
                    <a:pt x="14207" y="7764"/>
                    <a:pt x="14253" y="7764"/>
                    <a:pt x="14323" y="7764"/>
                  </a:cubicBezTo>
                  <a:cubicBezTo>
                    <a:pt x="14346" y="7787"/>
                    <a:pt x="14346" y="7810"/>
                    <a:pt x="14369" y="7834"/>
                  </a:cubicBezTo>
                  <a:cubicBezTo>
                    <a:pt x="14392" y="7810"/>
                    <a:pt x="14369" y="7787"/>
                    <a:pt x="14369" y="7787"/>
                  </a:cubicBezTo>
                  <a:cubicBezTo>
                    <a:pt x="14415" y="7741"/>
                    <a:pt x="14462" y="7764"/>
                    <a:pt x="14508" y="7741"/>
                  </a:cubicBezTo>
                  <a:cubicBezTo>
                    <a:pt x="14508" y="7718"/>
                    <a:pt x="14485" y="7695"/>
                    <a:pt x="14485" y="7671"/>
                  </a:cubicBezTo>
                  <a:cubicBezTo>
                    <a:pt x="14485" y="7671"/>
                    <a:pt x="14462" y="7671"/>
                    <a:pt x="14438" y="7648"/>
                  </a:cubicBezTo>
                  <a:cubicBezTo>
                    <a:pt x="14438" y="7579"/>
                    <a:pt x="14531" y="7602"/>
                    <a:pt x="14554" y="7532"/>
                  </a:cubicBezTo>
                  <a:cubicBezTo>
                    <a:pt x="14554" y="7486"/>
                    <a:pt x="14508" y="7486"/>
                    <a:pt x="14485" y="7463"/>
                  </a:cubicBezTo>
                  <a:cubicBezTo>
                    <a:pt x="14485" y="7440"/>
                    <a:pt x="14508" y="7440"/>
                    <a:pt x="14485" y="7416"/>
                  </a:cubicBezTo>
                  <a:cubicBezTo>
                    <a:pt x="14485" y="7393"/>
                    <a:pt x="14438" y="7370"/>
                    <a:pt x="14415" y="7370"/>
                  </a:cubicBezTo>
                  <a:cubicBezTo>
                    <a:pt x="14415" y="7324"/>
                    <a:pt x="14392" y="7277"/>
                    <a:pt x="14369" y="7231"/>
                  </a:cubicBezTo>
                  <a:cubicBezTo>
                    <a:pt x="14346" y="7231"/>
                    <a:pt x="14346" y="7208"/>
                    <a:pt x="14369" y="7185"/>
                  </a:cubicBezTo>
                  <a:cubicBezTo>
                    <a:pt x="14369" y="7208"/>
                    <a:pt x="14369" y="7231"/>
                    <a:pt x="14369" y="7231"/>
                  </a:cubicBezTo>
                  <a:cubicBezTo>
                    <a:pt x="14415" y="7231"/>
                    <a:pt x="14438" y="7185"/>
                    <a:pt x="14462" y="7162"/>
                  </a:cubicBezTo>
                  <a:cubicBezTo>
                    <a:pt x="14462" y="7141"/>
                    <a:pt x="14471" y="7125"/>
                    <a:pt x="14485" y="7112"/>
                  </a:cubicBezTo>
                  <a:lnTo>
                    <a:pt x="14485" y="7112"/>
                  </a:lnTo>
                  <a:cubicBezTo>
                    <a:pt x="14485" y="7105"/>
                    <a:pt x="14485" y="7092"/>
                    <a:pt x="14485" y="7092"/>
                  </a:cubicBezTo>
                  <a:lnTo>
                    <a:pt x="14508" y="7092"/>
                  </a:lnTo>
                  <a:cubicBezTo>
                    <a:pt x="14491" y="7092"/>
                    <a:pt x="14486" y="7105"/>
                    <a:pt x="14485" y="7111"/>
                  </a:cubicBezTo>
                  <a:lnTo>
                    <a:pt x="14485" y="7111"/>
                  </a:lnTo>
                  <a:cubicBezTo>
                    <a:pt x="14503" y="7094"/>
                    <a:pt x="14529" y="7082"/>
                    <a:pt x="14554" y="7069"/>
                  </a:cubicBezTo>
                  <a:cubicBezTo>
                    <a:pt x="14554" y="7069"/>
                    <a:pt x="14554" y="7046"/>
                    <a:pt x="14554" y="7046"/>
                  </a:cubicBezTo>
                  <a:cubicBezTo>
                    <a:pt x="14508" y="7022"/>
                    <a:pt x="14508" y="7022"/>
                    <a:pt x="14531" y="6999"/>
                  </a:cubicBezTo>
                  <a:cubicBezTo>
                    <a:pt x="14554" y="6999"/>
                    <a:pt x="14531" y="7022"/>
                    <a:pt x="14554" y="7046"/>
                  </a:cubicBezTo>
                  <a:cubicBezTo>
                    <a:pt x="14554" y="7046"/>
                    <a:pt x="14577" y="7046"/>
                    <a:pt x="14577" y="7069"/>
                  </a:cubicBezTo>
                  <a:cubicBezTo>
                    <a:pt x="14577" y="7092"/>
                    <a:pt x="14577" y="7092"/>
                    <a:pt x="14601" y="7092"/>
                  </a:cubicBezTo>
                  <a:cubicBezTo>
                    <a:pt x="14601" y="7092"/>
                    <a:pt x="14601" y="7069"/>
                    <a:pt x="14601" y="7069"/>
                  </a:cubicBezTo>
                  <a:cubicBezTo>
                    <a:pt x="14624" y="7092"/>
                    <a:pt x="14601" y="7092"/>
                    <a:pt x="14601" y="7092"/>
                  </a:cubicBezTo>
                  <a:cubicBezTo>
                    <a:pt x="14577" y="7138"/>
                    <a:pt x="14508" y="7115"/>
                    <a:pt x="14508" y="7162"/>
                  </a:cubicBezTo>
                  <a:cubicBezTo>
                    <a:pt x="14531" y="7185"/>
                    <a:pt x="14531" y="7185"/>
                    <a:pt x="14554" y="7208"/>
                  </a:cubicBezTo>
                  <a:cubicBezTo>
                    <a:pt x="14601" y="7208"/>
                    <a:pt x="14647" y="7208"/>
                    <a:pt x="14670" y="7138"/>
                  </a:cubicBezTo>
                  <a:cubicBezTo>
                    <a:pt x="14647" y="7115"/>
                    <a:pt x="14647" y="7069"/>
                    <a:pt x="14647" y="7022"/>
                  </a:cubicBezTo>
                  <a:cubicBezTo>
                    <a:pt x="14647" y="7022"/>
                    <a:pt x="14624" y="7022"/>
                    <a:pt x="14601" y="6976"/>
                  </a:cubicBezTo>
                  <a:cubicBezTo>
                    <a:pt x="14577" y="6953"/>
                    <a:pt x="14647" y="6930"/>
                    <a:pt x="14624" y="6907"/>
                  </a:cubicBezTo>
                  <a:cubicBezTo>
                    <a:pt x="14601" y="6883"/>
                    <a:pt x="14577" y="6883"/>
                    <a:pt x="14554" y="6883"/>
                  </a:cubicBezTo>
                  <a:cubicBezTo>
                    <a:pt x="14531" y="6907"/>
                    <a:pt x="14554" y="6953"/>
                    <a:pt x="14531" y="6953"/>
                  </a:cubicBezTo>
                  <a:lnTo>
                    <a:pt x="14462" y="6953"/>
                  </a:lnTo>
                  <a:cubicBezTo>
                    <a:pt x="14462" y="6976"/>
                    <a:pt x="14462" y="6976"/>
                    <a:pt x="14462" y="6976"/>
                  </a:cubicBezTo>
                  <a:cubicBezTo>
                    <a:pt x="14462" y="6953"/>
                    <a:pt x="14462" y="6930"/>
                    <a:pt x="14438" y="6930"/>
                  </a:cubicBezTo>
                  <a:lnTo>
                    <a:pt x="14415" y="6930"/>
                  </a:lnTo>
                  <a:cubicBezTo>
                    <a:pt x="14438" y="6907"/>
                    <a:pt x="14438" y="6907"/>
                    <a:pt x="14462" y="6907"/>
                  </a:cubicBezTo>
                  <a:cubicBezTo>
                    <a:pt x="14462" y="6837"/>
                    <a:pt x="14392" y="6837"/>
                    <a:pt x="14369" y="6791"/>
                  </a:cubicBezTo>
                  <a:cubicBezTo>
                    <a:pt x="14392" y="6791"/>
                    <a:pt x="14415" y="6768"/>
                    <a:pt x="14462" y="6768"/>
                  </a:cubicBezTo>
                  <a:cubicBezTo>
                    <a:pt x="14462" y="6791"/>
                    <a:pt x="14485" y="6814"/>
                    <a:pt x="14485" y="6837"/>
                  </a:cubicBezTo>
                  <a:cubicBezTo>
                    <a:pt x="14500" y="6837"/>
                    <a:pt x="14516" y="6858"/>
                    <a:pt x="14538" y="6858"/>
                  </a:cubicBezTo>
                  <a:cubicBezTo>
                    <a:pt x="14549" y="6858"/>
                    <a:pt x="14562" y="6853"/>
                    <a:pt x="14577" y="6837"/>
                  </a:cubicBezTo>
                  <a:cubicBezTo>
                    <a:pt x="14577" y="6791"/>
                    <a:pt x="14508" y="6791"/>
                    <a:pt x="14485" y="6744"/>
                  </a:cubicBezTo>
                  <a:cubicBezTo>
                    <a:pt x="14508" y="6698"/>
                    <a:pt x="14485" y="6652"/>
                    <a:pt x="14462" y="6605"/>
                  </a:cubicBezTo>
                  <a:cubicBezTo>
                    <a:pt x="14485" y="6605"/>
                    <a:pt x="14508" y="6605"/>
                    <a:pt x="14508" y="6582"/>
                  </a:cubicBezTo>
                  <a:cubicBezTo>
                    <a:pt x="14508" y="6582"/>
                    <a:pt x="14485" y="6559"/>
                    <a:pt x="14462" y="6536"/>
                  </a:cubicBezTo>
                  <a:cubicBezTo>
                    <a:pt x="14508" y="6513"/>
                    <a:pt x="14462" y="6489"/>
                    <a:pt x="14462" y="6466"/>
                  </a:cubicBezTo>
                  <a:cubicBezTo>
                    <a:pt x="14462" y="6466"/>
                    <a:pt x="14438" y="6466"/>
                    <a:pt x="14462" y="6443"/>
                  </a:cubicBezTo>
                  <a:cubicBezTo>
                    <a:pt x="14462" y="6443"/>
                    <a:pt x="14462" y="6466"/>
                    <a:pt x="14462" y="6466"/>
                  </a:cubicBezTo>
                  <a:cubicBezTo>
                    <a:pt x="14508" y="6466"/>
                    <a:pt x="14485" y="6443"/>
                    <a:pt x="14485" y="6420"/>
                  </a:cubicBezTo>
                  <a:lnTo>
                    <a:pt x="14508" y="6420"/>
                  </a:lnTo>
                  <a:cubicBezTo>
                    <a:pt x="14462" y="6420"/>
                    <a:pt x="14415" y="6420"/>
                    <a:pt x="14392" y="6397"/>
                  </a:cubicBezTo>
                  <a:cubicBezTo>
                    <a:pt x="14354" y="6359"/>
                    <a:pt x="14316" y="6321"/>
                    <a:pt x="14266" y="6321"/>
                  </a:cubicBezTo>
                  <a:cubicBezTo>
                    <a:pt x="14255" y="6321"/>
                    <a:pt x="14243" y="6323"/>
                    <a:pt x="14230" y="6327"/>
                  </a:cubicBezTo>
                  <a:cubicBezTo>
                    <a:pt x="14207" y="6281"/>
                    <a:pt x="14183" y="6258"/>
                    <a:pt x="14160" y="6211"/>
                  </a:cubicBezTo>
                  <a:lnTo>
                    <a:pt x="14068" y="6211"/>
                  </a:lnTo>
                  <a:cubicBezTo>
                    <a:pt x="14068" y="6188"/>
                    <a:pt x="14068" y="6165"/>
                    <a:pt x="14044" y="6165"/>
                  </a:cubicBezTo>
                  <a:cubicBezTo>
                    <a:pt x="14033" y="6188"/>
                    <a:pt x="14021" y="6194"/>
                    <a:pt x="14010" y="6194"/>
                  </a:cubicBezTo>
                  <a:cubicBezTo>
                    <a:pt x="13998" y="6194"/>
                    <a:pt x="13986" y="6188"/>
                    <a:pt x="13975" y="6188"/>
                  </a:cubicBezTo>
                  <a:cubicBezTo>
                    <a:pt x="13998" y="6165"/>
                    <a:pt x="14021" y="6165"/>
                    <a:pt x="14044" y="6165"/>
                  </a:cubicBezTo>
                  <a:cubicBezTo>
                    <a:pt x="14021" y="6119"/>
                    <a:pt x="13952" y="6119"/>
                    <a:pt x="13905" y="6095"/>
                  </a:cubicBezTo>
                  <a:cubicBezTo>
                    <a:pt x="13905" y="6072"/>
                    <a:pt x="13882" y="6049"/>
                    <a:pt x="13859" y="6049"/>
                  </a:cubicBezTo>
                  <a:cubicBezTo>
                    <a:pt x="13836" y="6049"/>
                    <a:pt x="13836" y="6072"/>
                    <a:pt x="13813" y="6095"/>
                  </a:cubicBezTo>
                  <a:cubicBezTo>
                    <a:pt x="13813" y="6049"/>
                    <a:pt x="13789" y="6026"/>
                    <a:pt x="13766" y="6003"/>
                  </a:cubicBezTo>
                  <a:cubicBezTo>
                    <a:pt x="13766" y="6003"/>
                    <a:pt x="13766" y="5980"/>
                    <a:pt x="13766" y="5980"/>
                  </a:cubicBezTo>
                  <a:cubicBezTo>
                    <a:pt x="13789" y="6003"/>
                    <a:pt x="13813" y="6003"/>
                    <a:pt x="13836" y="6003"/>
                  </a:cubicBezTo>
                  <a:cubicBezTo>
                    <a:pt x="13843" y="5999"/>
                    <a:pt x="13849" y="5998"/>
                    <a:pt x="13855" y="5998"/>
                  </a:cubicBezTo>
                  <a:cubicBezTo>
                    <a:pt x="13884" y="5998"/>
                    <a:pt x="13904" y="6031"/>
                    <a:pt x="13933" y="6031"/>
                  </a:cubicBezTo>
                  <a:cubicBezTo>
                    <a:pt x="13939" y="6031"/>
                    <a:pt x="13945" y="6029"/>
                    <a:pt x="13952" y="6026"/>
                  </a:cubicBezTo>
                  <a:cubicBezTo>
                    <a:pt x="13952" y="6003"/>
                    <a:pt x="13905" y="5980"/>
                    <a:pt x="13952" y="5956"/>
                  </a:cubicBezTo>
                  <a:cubicBezTo>
                    <a:pt x="13952" y="5956"/>
                    <a:pt x="13975" y="5933"/>
                    <a:pt x="13975" y="5910"/>
                  </a:cubicBezTo>
                  <a:cubicBezTo>
                    <a:pt x="13998" y="5933"/>
                    <a:pt x="13998" y="5933"/>
                    <a:pt x="13998" y="5956"/>
                  </a:cubicBezTo>
                  <a:lnTo>
                    <a:pt x="13952" y="5956"/>
                  </a:lnTo>
                  <a:cubicBezTo>
                    <a:pt x="13975" y="6026"/>
                    <a:pt x="14044" y="6072"/>
                    <a:pt x="14091" y="6142"/>
                  </a:cubicBezTo>
                  <a:cubicBezTo>
                    <a:pt x="14091" y="6049"/>
                    <a:pt x="14021" y="6003"/>
                    <a:pt x="14044" y="5933"/>
                  </a:cubicBezTo>
                  <a:cubicBezTo>
                    <a:pt x="14021" y="5887"/>
                    <a:pt x="13952" y="5864"/>
                    <a:pt x="13929" y="5817"/>
                  </a:cubicBezTo>
                  <a:cubicBezTo>
                    <a:pt x="13952" y="5794"/>
                    <a:pt x="13975" y="5794"/>
                    <a:pt x="13975" y="5794"/>
                  </a:cubicBezTo>
                  <a:cubicBezTo>
                    <a:pt x="13998" y="5794"/>
                    <a:pt x="13998" y="5817"/>
                    <a:pt x="13998" y="5841"/>
                  </a:cubicBezTo>
                  <a:cubicBezTo>
                    <a:pt x="14010" y="5806"/>
                    <a:pt x="14027" y="5800"/>
                    <a:pt x="14044" y="5800"/>
                  </a:cubicBezTo>
                  <a:cubicBezTo>
                    <a:pt x="14053" y="5800"/>
                    <a:pt x="14062" y="5801"/>
                    <a:pt x="14070" y="5801"/>
                  </a:cubicBezTo>
                  <a:cubicBezTo>
                    <a:pt x="14078" y="5801"/>
                    <a:pt x="14085" y="5800"/>
                    <a:pt x="14091" y="5794"/>
                  </a:cubicBezTo>
                  <a:cubicBezTo>
                    <a:pt x="14068" y="5771"/>
                    <a:pt x="14068" y="5748"/>
                    <a:pt x="14044" y="5725"/>
                  </a:cubicBezTo>
                  <a:cubicBezTo>
                    <a:pt x="14044" y="5701"/>
                    <a:pt x="14091" y="5701"/>
                    <a:pt x="14068" y="5655"/>
                  </a:cubicBezTo>
                  <a:lnTo>
                    <a:pt x="14021" y="5655"/>
                  </a:lnTo>
                  <a:lnTo>
                    <a:pt x="14021" y="5678"/>
                  </a:lnTo>
                  <a:lnTo>
                    <a:pt x="13952" y="5678"/>
                  </a:lnTo>
                  <a:cubicBezTo>
                    <a:pt x="13929" y="5678"/>
                    <a:pt x="13952" y="5632"/>
                    <a:pt x="13905" y="5632"/>
                  </a:cubicBezTo>
                  <a:cubicBezTo>
                    <a:pt x="13898" y="5640"/>
                    <a:pt x="13892" y="5642"/>
                    <a:pt x="13889" y="5642"/>
                  </a:cubicBezTo>
                  <a:cubicBezTo>
                    <a:pt x="13882" y="5642"/>
                    <a:pt x="13882" y="5632"/>
                    <a:pt x="13882" y="5632"/>
                  </a:cubicBezTo>
                  <a:cubicBezTo>
                    <a:pt x="13859" y="5632"/>
                    <a:pt x="13859" y="5609"/>
                    <a:pt x="13859" y="5609"/>
                  </a:cubicBezTo>
                  <a:cubicBezTo>
                    <a:pt x="13836" y="5609"/>
                    <a:pt x="13836" y="5632"/>
                    <a:pt x="13836" y="5655"/>
                  </a:cubicBezTo>
                  <a:cubicBezTo>
                    <a:pt x="13836" y="5678"/>
                    <a:pt x="13882" y="5701"/>
                    <a:pt x="13859" y="5748"/>
                  </a:cubicBezTo>
                  <a:cubicBezTo>
                    <a:pt x="13847" y="5759"/>
                    <a:pt x="13836" y="5759"/>
                    <a:pt x="13824" y="5759"/>
                  </a:cubicBezTo>
                  <a:cubicBezTo>
                    <a:pt x="13813" y="5759"/>
                    <a:pt x="13801" y="5759"/>
                    <a:pt x="13789" y="5771"/>
                  </a:cubicBezTo>
                  <a:cubicBezTo>
                    <a:pt x="13789" y="5771"/>
                    <a:pt x="13789" y="5794"/>
                    <a:pt x="13789" y="5794"/>
                  </a:cubicBezTo>
                  <a:cubicBezTo>
                    <a:pt x="13766" y="5817"/>
                    <a:pt x="13743" y="5794"/>
                    <a:pt x="13720" y="5841"/>
                  </a:cubicBezTo>
                  <a:cubicBezTo>
                    <a:pt x="13743" y="5841"/>
                    <a:pt x="13743" y="5841"/>
                    <a:pt x="13743" y="5864"/>
                  </a:cubicBezTo>
                  <a:cubicBezTo>
                    <a:pt x="13743" y="5864"/>
                    <a:pt x="13743" y="5841"/>
                    <a:pt x="13720" y="5841"/>
                  </a:cubicBezTo>
                  <a:cubicBezTo>
                    <a:pt x="13674" y="5817"/>
                    <a:pt x="13720" y="5794"/>
                    <a:pt x="13720" y="5771"/>
                  </a:cubicBezTo>
                  <a:cubicBezTo>
                    <a:pt x="13697" y="5725"/>
                    <a:pt x="13697" y="5701"/>
                    <a:pt x="13674" y="5655"/>
                  </a:cubicBezTo>
                  <a:lnTo>
                    <a:pt x="13674" y="5655"/>
                  </a:lnTo>
                  <a:cubicBezTo>
                    <a:pt x="13689" y="5663"/>
                    <a:pt x="13705" y="5665"/>
                    <a:pt x="13720" y="5665"/>
                  </a:cubicBezTo>
                  <a:cubicBezTo>
                    <a:pt x="13751" y="5665"/>
                    <a:pt x="13782" y="5655"/>
                    <a:pt x="13813" y="5655"/>
                  </a:cubicBezTo>
                  <a:cubicBezTo>
                    <a:pt x="13789" y="5609"/>
                    <a:pt x="13766" y="5586"/>
                    <a:pt x="13766" y="5539"/>
                  </a:cubicBezTo>
                  <a:lnTo>
                    <a:pt x="13766" y="5539"/>
                  </a:lnTo>
                  <a:cubicBezTo>
                    <a:pt x="13813" y="5562"/>
                    <a:pt x="13836" y="5562"/>
                    <a:pt x="13859" y="5609"/>
                  </a:cubicBezTo>
                  <a:cubicBezTo>
                    <a:pt x="13882" y="5609"/>
                    <a:pt x="13882" y="5609"/>
                    <a:pt x="13882" y="5632"/>
                  </a:cubicBezTo>
                  <a:lnTo>
                    <a:pt x="13905" y="5632"/>
                  </a:lnTo>
                  <a:cubicBezTo>
                    <a:pt x="13929" y="5586"/>
                    <a:pt x="13859" y="5539"/>
                    <a:pt x="13905" y="5493"/>
                  </a:cubicBezTo>
                  <a:cubicBezTo>
                    <a:pt x="13929" y="5493"/>
                    <a:pt x="13929" y="5516"/>
                    <a:pt x="13929" y="5539"/>
                  </a:cubicBezTo>
                  <a:cubicBezTo>
                    <a:pt x="13929" y="5562"/>
                    <a:pt x="13952" y="5609"/>
                    <a:pt x="13975" y="5655"/>
                  </a:cubicBezTo>
                  <a:lnTo>
                    <a:pt x="14021" y="5655"/>
                  </a:lnTo>
                  <a:cubicBezTo>
                    <a:pt x="14044" y="5632"/>
                    <a:pt x="14044" y="5609"/>
                    <a:pt x="14068" y="5586"/>
                  </a:cubicBezTo>
                  <a:cubicBezTo>
                    <a:pt x="14044" y="5539"/>
                    <a:pt x="14044" y="5493"/>
                    <a:pt x="13998" y="5447"/>
                  </a:cubicBezTo>
                  <a:cubicBezTo>
                    <a:pt x="13975" y="5447"/>
                    <a:pt x="13952" y="5423"/>
                    <a:pt x="13929" y="5423"/>
                  </a:cubicBezTo>
                  <a:cubicBezTo>
                    <a:pt x="13929" y="5423"/>
                    <a:pt x="13918" y="5434"/>
                    <a:pt x="13904" y="5434"/>
                  </a:cubicBezTo>
                  <a:cubicBezTo>
                    <a:pt x="13898" y="5434"/>
                    <a:pt x="13890" y="5431"/>
                    <a:pt x="13882" y="5423"/>
                  </a:cubicBezTo>
                  <a:cubicBezTo>
                    <a:pt x="13882" y="5400"/>
                    <a:pt x="13905" y="5377"/>
                    <a:pt x="13905" y="5354"/>
                  </a:cubicBezTo>
                  <a:cubicBezTo>
                    <a:pt x="13905" y="5331"/>
                    <a:pt x="13882" y="5307"/>
                    <a:pt x="13882" y="5284"/>
                  </a:cubicBezTo>
                  <a:cubicBezTo>
                    <a:pt x="13859" y="5331"/>
                    <a:pt x="13813" y="5354"/>
                    <a:pt x="13789" y="5400"/>
                  </a:cubicBezTo>
                  <a:cubicBezTo>
                    <a:pt x="13743" y="5377"/>
                    <a:pt x="13766" y="5354"/>
                    <a:pt x="13766" y="5331"/>
                  </a:cubicBezTo>
                  <a:cubicBezTo>
                    <a:pt x="13766" y="5319"/>
                    <a:pt x="13778" y="5319"/>
                    <a:pt x="13789" y="5319"/>
                  </a:cubicBezTo>
                  <a:cubicBezTo>
                    <a:pt x="13801" y="5319"/>
                    <a:pt x="13813" y="5319"/>
                    <a:pt x="13813" y="5307"/>
                  </a:cubicBezTo>
                  <a:cubicBezTo>
                    <a:pt x="13797" y="5292"/>
                    <a:pt x="13784" y="5287"/>
                    <a:pt x="13772" y="5287"/>
                  </a:cubicBezTo>
                  <a:cubicBezTo>
                    <a:pt x="13748" y="5287"/>
                    <a:pt x="13728" y="5307"/>
                    <a:pt x="13697" y="5307"/>
                  </a:cubicBezTo>
                  <a:cubicBezTo>
                    <a:pt x="13674" y="5284"/>
                    <a:pt x="13650" y="5284"/>
                    <a:pt x="13604" y="5284"/>
                  </a:cubicBezTo>
                  <a:cubicBezTo>
                    <a:pt x="13604" y="5307"/>
                    <a:pt x="13604" y="5307"/>
                    <a:pt x="13604" y="5331"/>
                  </a:cubicBezTo>
                  <a:cubicBezTo>
                    <a:pt x="13627" y="5354"/>
                    <a:pt x="13697" y="5331"/>
                    <a:pt x="13697" y="5400"/>
                  </a:cubicBezTo>
                  <a:cubicBezTo>
                    <a:pt x="13681" y="5400"/>
                    <a:pt x="13656" y="5369"/>
                    <a:pt x="13633" y="5369"/>
                  </a:cubicBezTo>
                  <a:cubicBezTo>
                    <a:pt x="13622" y="5369"/>
                    <a:pt x="13612" y="5377"/>
                    <a:pt x="13604" y="5400"/>
                  </a:cubicBezTo>
                  <a:cubicBezTo>
                    <a:pt x="13581" y="5377"/>
                    <a:pt x="13558" y="5354"/>
                    <a:pt x="13535" y="5354"/>
                  </a:cubicBezTo>
                  <a:cubicBezTo>
                    <a:pt x="13511" y="5354"/>
                    <a:pt x="13511" y="5400"/>
                    <a:pt x="13465" y="5400"/>
                  </a:cubicBezTo>
                  <a:cubicBezTo>
                    <a:pt x="13465" y="5354"/>
                    <a:pt x="13511" y="5354"/>
                    <a:pt x="13511" y="5307"/>
                  </a:cubicBezTo>
                  <a:cubicBezTo>
                    <a:pt x="13511" y="5261"/>
                    <a:pt x="13465" y="5261"/>
                    <a:pt x="13465" y="5215"/>
                  </a:cubicBezTo>
                  <a:cubicBezTo>
                    <a:pt x="13465" y="5215"/>
                    <a:pt x="13488" y="5215"/>
                    <a:pt x="13511" y="5192"/>
                  </a:cubicBezTo>
                  <a:cubicBezTo>
                    <a:pt x="13511" y="5238"/>
                    <a:pt x="13558" y="5261"/>
                    <a:pt x="13581" y="5284"/>
                  </a:cubicBezTo>
                  <a:lnTo>
                    <a:pt x="13604" y="5284"/>
                  </a:lnTo>
                  <a:cubicBezTo>
                    <a:pt x="13604" y="5261"/>
                    <a:pt x="13581" y="5215"/>
                    <a:pt x="13558" y="5192"/>
                  </a:cubicBezTo>
                  <a:cubicBezTo>
                    <a:pt x="13558" y="5145"/>
                    <a:pt x="13535" y="5122"/>
                    <a:pt x="13558" y="5099"/>
                  </a:cubicBezTo>
                  <a:cubicBezTo>
                    <a:pt x="13567" y="5094"/>
                    <a:pt x="13573" y="5092"/>
                    <a:pt x="13578" y="5092"/>
                  </a:cubicBezTo>
                  <a:cubicBezTo>
                    <a:pt x="13598" y="5092"/>
                    <a:pt x="13590" y="5122"/>
                    <a:pt x="13627" y="5122"/>
                  </a:cubicBezTo>
                  <a:cubicBezTo>
                    <a:pt x="13627" y="5099"/>
                    <a:pt x="13627" y="5099"/>
                    <a:pt x="13650" y="5076"/>
                  </a:cubicBezTo>
                  <a:cubicBezTo>
                    <a:pt x="13627" y="5029"/>
                    <a:pt x="13581" y="5006"/>
                    <a:pt x="13558" y="4983"/>
                  </a:cubicBezTo>
                  <a:cubicBezTo>
                    <a:pt x="13558" y="4960"/>
                    <a:pt x="13558" y="4960"/>
                    <a:pt x="13581" y="4937"/>
                  </a:cubicBezTo>
                  <a:cubicBezTo>
                    <a:pt x="13558" y="4890"/>
                    <a:pt x="13511" y="4914"/>
                    <a:pt x="13442" y="4867"/>
                  </a:cubicBezTo>
                  <a:lnTo>
                    <a:pt x="13518" y="4867"/>
                  </a:lnTo>
                  <a:cubicBezTo>
                    <a:pt x="13496" y="4852"/>
                    <a:pt x="13480" y="4836"/>
                    <a:pt x="13465" y="4821"/>
                  </a:cubicBezTo>
                  <a:cubicBezTo>
                    <a:pt x="13474" y="4816"/>
                    <a:pt x="13483" y="4814"/>
                    <a:pt x="13490" y="4814"/>
                  </a:cubicBezTo>
                  <a:cubicBezTo>
                    <a:pt x="13521" y="4814"/>
                    <a:pt x="13539" y="4844"/>
                    <a:pt x="13558" y="4844"/>
                  </a:cubicBezTo>
                  <a:cubicBezTo>
                    <a:pt x="13569" y="4856"/>
                    <a:pt x="13575" y="4861"/>
                    <a:pt x="13575" y="4867"/>
                  </a:cubicBezTo>
                  <a:lnTo>
                    <a:pt x="13627" y="4867"/>
                  </a:lnTo>
                  <a:lnTo>
                    <a:pt x="13627" y="4774"/>
                  </a:lnTo>
                  <a:lnTo>
                    <a:pt x="13674" y="4774"/>
                  </a:lnTo>
                  <a:cubicBezTo>
                    <a:pt x="13697" y="4728"/>
                    <a:pt x="13674" y="4682"/>
                    <a:pt x="13627" y="4635"/>
                  </a:cubicBezTo>
                  <a:cubicBezTo>
                    <a:pt x="13627" y="4682"/>
                    <a:pt x="13627" y="4705"/>
                    <a:pt x="13604" y="4728"/>
                  </a:cubicBezTo>
                  <a:cubicBezTo>
                    <a:pt x="13581" y="4728"/>
                    <a:pt x="13581" y="4728"/>
                    <a:pt x="13558" y="4705"/>
                  </a:cubicBezTo>
                  <a:cubicBezTo>
                    <a:pt x="13558" y="4682"/>
                    <a:pt x="13581" y="4705"/>
                    <a:pt x="13604" y="4659"/>
                  </a:cubicBezTo>
                  <a:cubicBezTo>
                    <a:pt x="13581" y="4635"/>
                    <a:pt x="13535" y="4612"/>
                    <a:pt x="13511" y="4566"/>
                  </a:cubicBezTo>
                  <a:cubicBezTo>
                    <a:pt x="13511" y="4496"/>
                    <a:pt x="13488" y="4473"/>
                    <a:pt x="13488" y="4404"/>
                  </a:cubicBezTo>
                  <a:cubicBezTo>
                    <a:pt x="13481" y="4406"/>
                    <a:pt x="13474" y="4407"/>
                    <a:pt x="13468" y="4407"/>
                  </a:cubicBezTo>
                  <a:cubicBezTo>
                    <a:pt x="13418" y="4407"/>
                    <a:pt x="13414" y="4332"/>
                    <a:pt x="13372" y="4311"/>
                  </a:cubicBezTo>
                  <a:cubicBezTo>
                    <a:pt x="13354" y="4329"/>
                    <a:pt x="13337" y="4336"/>
                    <a:pt x="13321" y="4336"/>
                  </a:cubicBezTo>
                  <a:cubicBezTo>
                    <a:pt x="13277" y="4336"/>
                    <a:pt x="13238" y="4282"/>
                    <a:pt x="13187" y="4265"/>
                  </a:cubicBezTo>
                  <a:cubicBezTo>
                    <a:pt x="13187" y="4241"/>
                    <a:pt x="13164" y="4218"/>
                    <a:pt x="13141" y="4195"/>
                  </a:cubicBezTo>
                  <a:cubicBezTo>
                    <a:pt x="13117" y="4207"/>
                    <a:pt x="13100" y="4207"/>
                    <a:pt x="13083" y="4207"/>
                  </a:cubicBezTo>
                  <a:cubicBezTo>
                    <a:pt x="13065" y="4207"/>
                    <a:pt x="13048" y="4207"/>
                    <a:pt x="13025" y="4218"/>
                  </a:cubicBezTo>
                  <a:lnTo>
                    <a:pt x="13025" y="4241"/>
                  </a:lnTo>
                  <a:lnTo>
                    <a:pt x="12955" y="4241"/>
                  </a:lnTo>
                  <a:cubicBezTo>
                    <a:pt x="12955" y="4241"/>
                    <a:pt x="12932" y="4218"/>
                    <a:pt x="12932" y="4195"/>
                  </a:cubicBezTo>
                  <a:cubicBezTo>
                    <a:pt x="12917" y="4195"/>
                    <a:pt x="12891" y="4216"/>
                    <a:pt x="12868" y="4216"/>
                  </a:cubicBezTo>
                  <a:cubicBezTo>
                    <a:pt x="12857" y="4216"/>
                    <a:pt x="12847" y="4211"/>
                    <a:pt x="12839" y="4195"/>
                  </a:cubicBezTo>
                  <a:cubicBezTo>
                    <a:pt x="12839" y="4218"/>
                    <a:pt x="12839" y="4241"/>
                    <a:pt x="12839" y="4241"/>
                  </a:cubicBezTo>
                  <a:cubicBezTo>
                    <a:pt x="12824" y="4241"/>
                    <a:pt x="12808" y="4231"/>
                    <a:pt x="12793" y="4231"/>
                  </a:cubicBezTo>
                  <a:cubicBezTo>
                    <a:pt x="12785" y="4231"/>
                    <a:pt x="12777" y="4234"/>
                    <a:pt x="12770" y="4241"/>
                  </a:cubicBezTo>
                  <a:cubicBezTo>
                    <a:pt x="12747" y="4265"/>
                    <a:pt x="12816" y="4288"/>
                    <a:pt x="12770" y="4334"/>
                  </a:cubicBezTo>
                  <a:lnTo>
                    <a:pt x="12747" y="4334"/>
                  </a:lnTo>
                  <a:cubicBezTo>
                    <a:pt x="12723" y="4288"/>
                    <a:pt x="12770" y="4218"/>
                    <a:pt x="12700" y="4218"/>
                  </a:cubicBezTo>
                  <a:cubicBezTo>
                    <a:pt x="12685" y="4226"/>
                    <a:pt x="12672" y="4229"/>
                    <a:pt x="12660" y="4229"/>
                  </a:cubicBezTo>
                  <a:cubicBezTo>
                    <a:pt x="12636" y="4229"/>
                    <a:pt x="12615" y="4218"/>
                    <a:pt x="12584" y="4218"/>
                  </a:cubicBezTo>
                  <a:cubicBezTo>
                    <a:pt x="12561" y="4241"/>
                    <a:pt x="12608" y="4288"/>
                    <a:pt x="12561" y="4334"/>
                  </a:cubicBezTo>
                  <a:cubicBezTo>
                    <a:pt x="12561" y="4288"/>
                    <a:pt x="12515" y="4241"/>
                    <a:pt x="12538" y="4195"/>
                  </a:cubicBezTo>
                  <a:cubicBezTo>
                    <a:pt x="12492" y="4195"/>
                    <a:pt x="12468" y="4126"/>
                    <a:pt x="12399" y="4102"/>
                  </a:cubicBezTo>
                  <a:lnTo>
                    <a:pt x="12399" y="4102"/>
                  </a:lnTo>
                  <a:cubicBezTo>
                    <a:pt x="12422" y="4149"/>
                    <a:pt x="12376" y="4172"/>
                    <a:pt x="12376" y="4218"/>
                  </a:cubicBezTo>
                  <a:cubicBezTo>
                    <a:pt x="12376" y="4241"/>
                    <a:pt x="12422" y="4241"/>
                    <a:pt x="12376" y="4288"/>
                  </a:cubicBezTo>
                  <a:cubicBezTo>
                    <a:pt x="12353" y="4265"/>
                    <a:pt x="12353" y="4241"/>
                    <a:pt x="12329" y="4218"/>
                  </a:cubicBezTo>
                  <a:cubicBezTo>
                    <a:pt x="12306" y="4218"/>
                    <a:pt x="12329" y="4241"/>
                    <a:pt x="12329" y="4241"/>
                  </a:cubicBezTo>
                  <a:lnTo>
                    <a:pt x="12237" y="4241"/>
                  </a:lnTo>
                  <a:cubicBezTo>
                    <a:pt x="12237" y="4241"/>
                    <a:pt x="12260" y="4195"/>
                    <a:pt x="12214" y="4195"/>
                  </a:cubicBezTo>
                  <a:cubicBezTo>
                    <a:pt x="12211" y="4192"/>
                    <a:pt x="12209" y="4191"/>
                    <a:pt x="12206" y="4191"/>
                  </a:cubicBezTo>
                  <a:cubicBezTo>
                    <a:pt x="12194" y="4191"/>
                    <a:pt x="12188" y="4231"/>
                    <a:pt x="12167" y="4231"/>
                  </a:cubicBezTo>
                  <a:cubicBezTo>
                    <a:pt x="12161" y="4231"/>
                    <a:pt x="12154" y="4228"/>
                    <a:pt x="12144" y="4218"/>
                  </a:cubicBezTo>
                  <a:cubicBezTo>
                    <a:pt x="12121" y="4218"/>
                    <a:pt x="12144" y="4172"/>
                    <a:pt x="12121" y="4172"/>
                  </a:cubicBezTo>
                  <a:cubicBezTo>
                    <a:pt x="12098" y="4172"/>
                    <a:pt x="12144" y="4218"/>
                    <a:pt x="12075" y="4241"/>
                  </a:cubicBezTo>
                  <a:cubicBezTo>
                    <a:pt x="12075" y="4195"/>
                    <a:pt x="12028" y="4172"/>
                    <a:pt x="12005" y="4126"/>
                  </a:cubicBezTo>
                  <a:cubicBezTo>
                    <a:pt x="12005" y="4079"/>
                    <a:pt x="12051" y="4079"/>
                    <a:pt x="12051" y="4056"/>
                  </a:cubicBezTo>
                  <a:lnTo>
                    <a:pt x="12051" y="3963"/>
                  </a:lnTo>
                  <a:cubicBezTo>
                    <a:pt x="12051" y="3940"/>
                    <a:pt x="12028" y="3917"/>
                    <a:pt x="12005" y="3894"/>
                  </a:cubicBezTo>
                  <a:cubicBezTo>
                    <a:pt x="11982" y="3917"/>
                    <a:pt x="11982" y="3917"/>
                    <a:pt x="11959" y="3917"/>
                  </a:cubicBezTo>
                  <a:cubicBezTo>
                    <a:pt x="11935" y="3894"/>
                    <a:pt x="11912" y="3847"/>
                    <a:pt x="11866" y="3824"/>
                  </a:cubicBezTo>
                  <a:cubicBezTo>
                    <a:pt x="11866" y="3847"/>
                    <a:pt x="11843" y="3847"/>
                    <a:pt x="11843" y="3871"/>
                  </a:cubicBezTo>
                  <a:cubicBezTo>
                    <a:pt x="11843" y="3824"/>
                    <a:pt x="11796" y="3778"/>
                    <a:pt x="11796" y="3732"/>
                  </a:cubicBezTo>
                  <a:cubicBezTo>
                    <a:pt x="11773" y="3708"/>
                    <a:pt x="11727" y="3708"/>
                    <a:pt x="11704" y="3685"/>
                  </a:cubicBezTo>
                  <a:cubicBezTo>
                    <a:pt x="11727" y="3662"/>
                    <a:pt x="11727" y="3639"/>
                    <a:pt x="11750" y="3639"/>
                  </a:cubicBezTo>
                  <a:lnTo>
                    <a:pt x="11704" y="3523"/>
                  </a:lnTo>
                  <a:cubicBezTo>
                    <a:pt x="11695" y="3527"/>
                    <a:pt x="11688" y="3529"/>
                    <a:pt x="11682" y="3529"/>
                  </a:cubicBezTo>
                  <a:cubicBezTo>
                    <a:pt x="11657" y="3529"/>
                    <a:pt x="11653" y="3495"/>
                    <a:pt x="11634" y="3477"/>
                  </a:cubicBezTo>
                  <a:lnTo>
                    <a:pt x="11541" y="3477"/>
                  </a:lnTo>
                  <a:cubicBezTo>
                    <a:pt x="11495" y="3477"/>
                    <a:pt x="11495" y="3523"/>
                    <a:pt x="11472" y="3546"/>
                  </a:cubicBezTo>
                  <a:cubicBezTo>
                    <a:pt x="11449" y="3523"/>
                    <a:pt x="11472" y="3477"/>
                    <a:pt x="11449" y="3477"/>
                  </a:cubicBezTo>
                  <a:lnTo>
                    <a:pt x="11426" y="3477"/>
                  </a:lnTo>
                  <a:cubicBezTo>
                    <a:pt x="11402" y="3477"/>
                    <a:pt x="11426" y="3453"/>
                    <a:pt x="11402" y="3453"/>
                  </a:cubicBezTo>
                  <a:cubicBezTo>
                    <a:pt x="11390" y="3466"/>
                    <a:pt x="11380" y="3470"/>
                    <a:pt x="11370" y="3470"/>
                  </a:cubicBezTo>
                  <a:cubicBezTo>
                    <a:pt x="11348" y="3470"/>
                    <a:pt x="11330" y="3449"/>
                    <a:pt x="11306" y="3449"/>
                  </a:cubicBezTo>
                  <a:cubicBezTo>
                    <a:pt x="11300" y="3449"/>
                    <a:pt x="11294" y="3450"/>
                    <a:pt x="11287" y="3453"/>
                  </a:cubicBezTo>
                  <a:cubicBezTo>
                    <a:pt x="11263" y="3453"/>
                    <a:pt x="11287" y="3523"/>
                    <a:pt x="11217" y="3523"/>
                  </a:cubicBezTo>
                  <a:cubicBezTo>
                    <a:pt x="11171" y="3500"/>
                    <a:pt x="11263" y="3453"/>
                    <a:pt x="11217" y="3430"/>
                  </a:cubicBezTo>
                  <a:cubicBezTo>
                    <a:pt x="11194" y="3430"/>
                    <a:pt x="11171" y="3453"/>
                    <a:pt x="11148" y="3477"/>
                  </a:cubicBezTo>
                  <a:cubicBezTo>
                    <a:pt x="11148" y="3500"/>
                    <a:pt x="11148" y="3523"/>
                    <a:pt x="11171" y="3546"/>
                  </a:cubicBezTo>
                  <a:cubicBezTo>
                    <a:pt x="11194" y="3569"/>
                    <a:pt x="11148" y="3569"/>
                    <a:pt x="11148" y="3593"/>
                  </a:cubicBezTo>
                  <a:cubicBezTo>
                    <a:pt x="11124" y="3569"/>
                    <a:pt x="11078" y="3569"/>
                    <a:pt x="11055" y="3523"/>
                  </a:cubicBezTo>
                  <a:cubicBezTo>
                    <a:pt x="11055" y="3477"/>
                    <a:pt x="11055" y="3430"/>
                    <a:pt x="11032" y="3384"/>
                  </a:cubicBezTo>
                  <a:cubicBezTo>
                    <a:pt x="11008" y="3384"/>
                    <a:pt x="10962" y="3384"/>
                    <a:pt x="10916" y="3407"/>
                  </a:cubicBezTo>
                  <a:lnTo>
                    <a:pt x="10916" y="3593"/>
                  </a:lnTo>
                  <a:cubicBezTo>
                    <a:pt x="10939" y="3593"/>
                    <a:pt x="10962" y="3616"/>
                    <a:pt x="10985" y="3616"/>
                  </a:cubicBezTo>
                  <a:cubicBezTo>
                    <a:pt x="10985" y="3616"/>
                    <a:pt x="10985" y="3593"/>
                    <a:pt x="10985" y="3593"/>
                  </a:cubicBezTo>
                  <a:cubicBezTo>
                    <a:pt x="11008" y="3616"/>
                    <a:pt x="10985" y="3616"/>
                    <a:pt x="10985" y="3616"/>
                  </a:cubicBezTo>
                  <a:cubicBezTo>
                    <a:pt x="10985" y="3639"/>
                    <a:pt x="10962" y="3639"/>
                    <a:pt x="10939" y="3639"/>
                  </a:cubicBezTo>
                  <a:lnTo>
                    <a:pt x="10869" y="3616"/>
                  </a:lnTo>
                  <a:cubicBezTo>
                    <a:pt x="10869" y="3569"/>
                    <a:pt x="10893" y="3523"/>
                    <a:pt x="10869" y="3500"/>
                  </a:cubicBezTo>
                  <a:cubicBezTo>
                    <a:pt x="10846" y="3500"/>
                    <a:pt x="10846" y="3523"/>
                    <a:pt x="10846" y="3523"/>
                  </a:cubicBezTo>
                  <a:cubicBezTo>
                    <a:pt x="10846" y="3546"/>
                    <a:pt x="10846" y="3569"/>
                    <a:pt x="10800" y="3569"/>
                  </a:cubicBezTo>
                  <a:cubicBezTo>
                    <a:pt x="10777" y="3546"/>
                    <a:pt x="10800" y="3477"/>
                    <a:pt x="10754" y="3477"/>
                  </a:cubicBezTo>
                  <a:cubicBezTo>
                    <a:pt x="10730" y="3477"/>
                    <a:pt x="10730" y="3523"/>
                    <a:pt x="10684" y="3523"/>
                  </a:cubicBezTo>
                  <a:cubicBezTo>
                    <a:pt x="10661" y="3477"/>
                    <a:pt x="10638" y="3453"/>
                    <a:pt x="10591" y="3453"/>
                  </a:cubicBezTo>
                  <a:cubicBezTo>
                    <a:pt x="10568" y="3477"/>
                    <a:pt x="10568" y="3523"/>
                    <a:pt x="10545" y="3569"/>
                  </a:cubicBezTo>
                  <a:cubicBezTo>
                    <a:pt x="10522" y="3500"/>
                    <a:pt x="10452" y="3500"/>
                    <a:pt x="10429" y="3477"/>
                  </a:cubicBezTo>
                  <a:cubicBezTo>
                    <a:pt x="10406" y="3500"/>
                    <a:pt x="10429" y="3523"/>
                    <a:pt x="10406" y="3569"/>
                  </a:cubicBezTo>
                  <a:cubicBezTo>
                    <a:pt x="10390" y="3569"/>
                    <a:pt x="10385" y="3559"/>
                    <a:pt x="10377" y="3559"/>
                  </a:cubicBezTo>
                  <a:cubicBezTo>
                    <a:pt x="10372" y="3559"/>
                    <a:pt x="10367" y="3562"/>
                    <a:pt x="10360" y="3569"/>
                  </a:cubicBezTo>
                  <a:cubicBezTo>
                    <a:pt x="10360" y="3593"/>
                    <a:pt x="10383" y="3616"/>
                    <a:pt x="10383" y="3639"/>
                  </a:cubicBezTo>
                  <a:cubicBezTo>
                    <a:pt x="10360" y="3639"/>
                    <a:pt x="10360" y="3662"/>
                    <a:pt x="10336" y="3662"/>
                  </a:cubicBezTo>
                  <a:cubicBezTo>
                    <a:pt x="10313" y="3616"/>
                    <a:pt x="10336" y="3593"/>
                    <a:pt x="10313" y="3546"/>
                  </a:cubicBezTo>
                  <a:cubicBezTo>
                    <a:pt x="10313" y="3530"/>
                    <a:pt x="10302" y="3513"/>
                    <a:pt x="10287" y="3513"/>
                  </a:cubicBezTo>
                  <a:cubicBezTo>
                    <a:pt x="10280" y="3513"/>
                    <a:pt x="10274" y="3516"/>
                    <a:pt x="10267" y="3523"/>
                  </a:cubicBezTo>
                  <a:cubicBezTo>
                    <a:pt x="10244" y="3546"/>
                    <a:pt x="10267" y="3593"/>
                    <a:pt x="10244" y="3616"/>
                  </a:cubicBezTo>
                  <a:cubicBezTo>
                    <a:pt x="10220" y="3569"/>
                    <a:pt x="10244" y="3500"/>
                    <a:pt x="10174" y="3500"/>
                  </a:cubicBezTo>
                  <a:lnTo>
                    <a:pt x="10174" y="3593"/>
                  </a:lnTo>
                  <a:cubicBezTo>
                    <a:pt x="10151" y="3546"/>
                    <a:pt x="10151" y="3523"/>
                    <a:pt x="10128" y="3500"/>
                  </a:cubicBezTo>
                  <a:cubicBezTo>
                    <a:pt x="10136" y="3492"/>
                    <a:pt x="10141" y="3490"/>
                    <a:pt x="10145" y="3490"/>
                  </a:cubicBezTo>
                  <a:cubicBezTo>
                    <a:pt x="10154" y="3490"/>
                    <a:pt x="10159" y="3500"/>
                    <a:pt x="10174" y="3500"/>
                  </a:cubicBezTo>
                  <a:cubicBezTo>
                    <a:pt x="10174" y="3477"/>
                    <a:pt x="10174" y="3453"/>
                    <a:pt x="10174" y="3453"/>
                  </a:cubicBezTo>
                  <a:cubicBezTo>
                    <a:pt x="10159" y="3446"/>
                    <a:pt x="10148" y="3443"/>
                    <a:pt x="10141" y="3443"/>
                  </a:cubicBezTo>
                  <a:cubicBezTo>
                    <a:pt x="10125" y="3443"/>
                    <a:pt x="10120" y="3453"/>
                    <a:pt x="10105" y="3453"/>
                  </a:cubicBezTo>
                  <a:cubicBezTo>
                    <a:pt x="10058" y="3430"/>
                    <a:pt x="10081" y="3361"/>
                    <a:pt x="10081" y="3314"/>
                  </a:cubicBezTo>
                  <a:cubicBezTo>
                    <a:pt x="10105" y="3314"/>
                    <a:pt x="10105" y="3314"/>
                    <a:pt x="10128" y="3291"/>
                  </a:cubicBezTo>
                  <a:cubicBezTo>
                    <a:pt x="10128" y="3268"/>
                    <a:pt x="10105" y="3222"/>
                    <a:pt x="10151" y="3199"/>
                  </a:cubicBezTo>
                  <a:cubicBezTo>
                    <a:pt x="10197" y="3222"/>
                    <a:pt x="10151" y="3268"/>
                    <a:pt x="10197" y="3291"/>
                  </a:cubicBezTo>
                  <a:lnTo>
                    <a:pt x="10244" y="3291"/>
                  </a:lnTo>
                  <a:cubicBezTo>
                    <a:pt x="10267" y="3268"/>
                    <a:pt x="10244" y="3222"/>
                    <a:pt x="10267" y="3222"/>
                  </a:cubicBezTo>
                  <a:cubicBezTo>
                    <a:pt x="10290" y="3199"/>
                    <a:pt x="10313" y="3199"/>
                    <a:pt x="10313" y="3175"/>
                  </a:cubicBezTo>
                  <a:cubicBezTo>
                    <a:pt x="10290" y="3152"/>
                    <a:pt x="10290" y="3152"/>
                    <a:pt x="10267" y="3152"/>
                  </a:cubicBezTo>
                  <a:cubicBezTo>
                    <a:pt x="10267" y="3106"/>
                    <a:pt x="10220" y="3060"/>
                    <a:pt x="10220" y="3013"/>
                  </a:cubicBezTo>
                  <a:lnTo>
                    <a:pt x="10128" y="2967"/>
                  </a:lnTo>
                  <a:cubicBezTo>
                    <a:pt x="10128" y="2944"/>
                    <a:pt x="10151" y="2944"/>
                    <a:pt x="10151" y="2920"/>
                  </a:cubicBezTo>
                  <a:cubicBezTo>
                    <a:pt x="10105" y="2897"/>
                    <a:pt x="10105" y="2851"/>
                    <a:pt x="10081" y="2828"/>
                  </a:cubicBezTo>
                  <a:cubicBezTo>
                    <a:pt x="10081" y="2828"/>
                    <a:pt x="10081" y="2805"/>
                    <a:pt x="10081" y="2805"/>
                  </a:cubicBezTo>
                  <a:cubicBezTo>
                    <a:pt x="10105" y="2781"/>
                    <a:pt x="10151" y="2781"/>
                    <a:pt x="10105" y="2735"/>
                  </a:cubicBezTo>
                  <a:lnTo>
                    <a:pt x="10105" y="2735"/>
                  </a:lnTo>
                  <a:cubicBezTo>
                    <a:pt x="10105" y="2758"/>
                    <a:pt x="10081" y="2758"/>
                    <a:pt x="10058" y="2758"/>
                  </a:cubicBezTo>
                  <a:cubicBezTo>
                    <a:pt x="10058" y="2735"/>
                    <a:pt x="10035" y="2712"/>
                    <a:pt x="10012" y="2666"/>
                  </a:cubicBezTo>
                  <a:cubicBezTo>
                    <a:pt x="10035" y="2642"/>
                    <a:pt x="10035" y="2596"/>
                    <a:pt x="10012" y="2573"/>
                  </a:cubicBezTo>
                  <a:cubicBezTo>
                    <a:pt x="9966" y="2526"/>
                    <a:pt x="9966" y="2480"/>
                    <a:pt x="9966" y="2411"/>
                  </a:cubicBezTo>
                  <a:lnTo>
                    <a:pt x="9966" y="2411"/>
                  </a:lnTo>
                  <a:cubicBezTo>
                    <a:pt x="9919" y="2480"/>
                    <a:pt x="9989" y="2573"/>
                    <a:pt x="9919" y="2596"/>
                  </a:cubicBezTo>
                  <a:cubicBezTo>
                    <a:pt x="9873" y="2526"/>
                    <a:pt x="9873" y="2457"/>
                    <a:pt x="9850" y="2387"/>
                  </a:cubicBezTo>
                  <a:cubicBezTo>
                    <a:pt x="9842" y="2385"/>
                    <a:pt x="9835" y="2384"/>
                    <a:pt x="9829" y="2384"/>
                  </a:cubicBezTo>
                  <a:cubicBezTo>
                    <a:pt x="9779" y="2384"/>
                    <a:pt x="9773" y="2459"/>
                    <a:pt x="9711" y="2480"/>
                  </a:cubicBezTo>
                  <a:lnTo>
                    <a:pt x="9711" y="2364"/>
                  </a:lnTo>
                  <a:cubicBezTo>
                    <a:pt x="9687" y="2341"/>
                    <a:pt x="9664" y="2341"/>
                    <a:pt x="9664" y="2318"/>
                  </a:cubicBezTo>
                  <a:lnTo>
                    <a:pt x="9618" y="2295"/>
                  </a:lnTo>
                  <a:cubicBezTo>
                    <a:pt x="9595" y="2318"/>
                    <a:pt x="9595" y="2318"/>
                    <a:pt x="9595" y="2318"/>
                  </a:cubicBezTo>
                  <a:cubicBezTo>
                    <a:pt x="9595" y="2295"/>
                    <a:pt x="9595" y="2295"/>
                    <a:pt x="9618" y="2295"/>
                  </a:cubicBezTo>
                  <a:cubicBezTo>
                    <a:pt x="9618" y="2248"/>
                    <a:pt x="9595" y="2248"/>
                    <a:pt x="9572" y="2225"/>
                  </a:cubicBezTo>
                  <a:cubicBezTo>
                    <a:pt x="9572" y="2225"/>
                    <a:pt x="9595" y="2202"/>
                    <a:pt x="9618" y="2202"/>
                  </a:cubicBezTo>
                  <a:lnTo>
                    <a:pt x="9618" y="2132"/>
                  </a:lnTo>
                  <a:cubicBezTo>
                    <a:pt x="9572" y="2109"/>
                    <a:pt x="9548" y="2086"/>
                    <a:pt x="9525" y="2040"/>
                  </a:cubicBezTo>
                  <a:cubicBezTo>
                    <a:pt x="9548" y="2040"/>
                    <a:pt x="9572" y="2017"/>
                    <a:pt x="9548" y="1993"/>
                  </a:cubicBezTo>
                  <a:lnTo>
                    <a:pt x="9548" y="1993"/>
                  </a:lnTo>
                  <a:cubicBezTo>
                    <a:pt x="9525" y="2017"/>
                    <a:pt x="9502" y="2017"/>
                    <a:pt x="9479" y="2017"/>
                  </a:cubicBezTo>
                  <a:cubicBezTo>
                    <a:pt x="9479" y="1970"/>
                    <a:pt x="9433" y="1993"/>
                    <a:pt x="9433" y="1970"/>
                  </a:cubicBezTo>
                  <a:cubicBezTo>
                    <a:pt x="9433" y="1947"/>
                    <a:pt x="9456" y="1947"/>
                    <a:pt x="9456" y="1924"/>
                  </a:cubicBezTo>
                  <a:cubicBezTo>
                    <a:pt x="9433" y="1901"/>
                    <a:pt x="9409" y="1901"/>
                    <a:pt x="9386" y="1901"/>
                  </a:cubicBezTo>
                  <a:cubicBezTo>
                    <a:pt x="9386" y="1854"/>
                    <a:pt x="9409" y="1808"/>
                    <a:pt x="9433" y="1762"/>
                  </a:cubicBezTo>
                  <a:cubicBezTo>
                    <a:pt x="9409" y="1739"/>
                    <a:pt x="9363" y="1739"/>
                    <a:pt x="9340" y="1739"/>
                  </a:cubicBezTo>
                  <a:cubicBezTo>
                    <a:pt x="9324" y="1739"/>
                    <a:pt x="9309" y="1749"/>
                    <a:pt x="9287" y="1749"/>
                  </a:cubicBezTo>
                  <a:cubicBezTo>
                    <a:pt x="9275" y="1749"/>
                    <a:pt x="9263" y="1746"/>
                    <a:pt x="9247" y="1739"/>
                  </a:cubicBezTo>
                  <a:cubicBezTo>
                    <a:pt x="9270" y="1739"/>
                    <a:pt x="9293" y="1715"/>
                    <a:pt x="9293" y="1715"/>
                  </a:cubicBezTo>
                  <a:cubicBezTo>
                    <a:pt x="9293" y="1715"/>
                    <a:pt x="9293" y="1692"/>
                    <a:pt x="9270" y="1669"/>
                  </a:cubicBezTo>
                  <a:cubicBezTo>
                    <a:pt x="9293" y="1646"/>
                    <a:pt x="9317" y="1623"/>
                    <a:pt x="9293" y="1576"/>
                  </a:cubicBezTo>
                  <a:lnTo>
                    <a:pt x="9293" y="1576"/>
                  </a:lnTo>
                  <a:cubicBezTo>
                    <a:pt x="9247" y="1623"/>
                    <a:pt x="9224" y="1669"/>
                    <a:pt x="9201" y="1715"/>
                  </a:cubicBezTo>
                  <a:cubicBezTo>
                    <a:pt x="9178" y="1739"/>
                    <a:pt x="9178" y="1739"/>
                    <a:pt x="9131" y="1762"/>
                  </a:cubicBezTo>
                  <a:cubicBezTo>
                    <a:pt x="9178" y="1692"/>
                    <a:pt x="9108" y="1715"/>
                    <a:pt x="9108" y="1692"/>
                  </a:cubicBezTo>
                  <a:cubicBezTo>
                    <a:pt x="9131" y="1669"/>
                    <a:pt x="9108" y="1646"/>
                    <a:pt x="9108" y="1599"/>
                  </a:cubicBezTo>
                  <a:cubicBezTo>
                    <a:pt x="9103" y="1602"/>
                    <a:pt x="9099" y="1603"/>
                    <a:pt x="9095" y="1603"/>
                  </a:cubicBezTo>
                  <a:cubicBezTo>
                    <a:pt x="9066" y="1603"/>
                    <a:pt x="9080" y="1530"/>
                    <a:pt x="9039" y="1530"/>
                  </a:cubicBezTo>
                  <a:cubicBezTo>
                    <a:pt x="9031" y="1538"/>
                    <a:pt x="9026" y="1540"/>
                    <a:pt x="9022" y="1540"/>
                  </a:cubicBezTo>
                  <a:cubicBezTo>
                    <a:pt x="9015" y="1540"/>
                    <a:pt x="9015" y="1530"/>
                    <a:pt x="9015" y="1530"/>
                  </a:cubicBezTo>
                  <a:cubicBezTo>
                    <a:pt x="8992" y="1507"/>
                    <a:pt x="8992" y="1507"/>
                    <a:pt x="8992" y="1507"/>
                  </a:cubicBezTo>
                  <a:cubicBezTo>
                    <a:pt x="9015" y="1507"/>
                    <a:pt x="9015" y="1507"/>
                    <a:pt x="9015" y="1530"/>
                  </a:cubicBezTo>
                  <a:lnTo>
                    <a:pt x="9039" y="1530"/>
                  </a:lnTo>
                  <a:cubicBezTo>
                    <a:pt x="9039" y="1507"/>
                    <a:pt x="9039" y="1484"/>
                    <a:pt x="9062" y="1460"/>
                  </a:cubicBezTo>
                  <a:cubicBezTo>
                    <a:pt x="9062" y="1437"/>
                    <a:pt x="9062" y="1414"/>
                    <a:pt x="9039" y="1414"/>
                  </a:cubicBezTo>
                  <a:cubicBezTo>
                    <a:pt x="9015" y="1414"/>
                    <a:pt x="9015" y="1391"/>
                    <a:pt x="9015" y="1391"/>
                  </a:cubicBezTo>
                  <a:cubicBezTo>
                    <a:pt x="9039" y="1368"/>
                    <a:pt x="9039" y="1368"/>
                    <a:pt x="9039" y="1345"/>
                  </a:cubicBezTo>
                  <a:cubicBezTo>
                    <a:pt x="9054" y="1345"/>
                    <a:pt x="9069" y="1355"/>
                    <a:pt x="9078" y="1355"/>
                  </a:cubicBezTo>
                  <a:cubicBezTo>
                    <a:pt x="9082" y="1355"/>
                    <a:pt x="9085" y="1352"/>
                    <a:pt x="9085" y="1345"/>
                  </a:cubicBezTo>
                  <a:cubicBezTo>
                    <a:pt x="9062" y="1298"/>
                    <a:pt x="9085" y="1252"/>
                    <a:pt x="9062" y="1182"/>
                  </a:cubicBezTo>
                  <a:cubicBezTo>
                    <a:pt x="9039" y="1182"/>
                    <a:pt x="9039" y="1205"/>
                    <a:pt x="9039" y="1229"/>
                  </a:cubicBezTo>
                  <a:cubicBezTo>
                    <a:pt x="9039" y="1229"/>
                    <a:pt x="9039" y="1252"/>
                    <a:pt x="9015" y="1252"/>
                  </a:cubicBezTo>
                  <a:cubicBezTo>
                    <a:pt x="8969" y="1229"/>
                    <a:pt x="8900" y="1229"/>
                    <a:pt x="8876" y="1159"/>
                  </a:cubicBezTo>
                  <a:cubicBezTo>
                    <a:pt x="8835" y="1159"/>
                    <a:pt x="8867" y="1232"/>
                    <a:pt x="8826" y="1232"/>
                  </a:cubicBezTo>
                  <a:cubicBezTo>
                    <a:pt x="8821" y="1232"/>
                    <a:pt x="8815" y="1231"/>
                    <a:pt x="8807" y="1229"/>
                  </a:cubicBezTo>
                  <a:cubicBezTo>
                    <a:pt x="8807" y="1182"/>
                    <a:pt x="8784" y="1136"/>
                    <a:pt x="8760" y="1136"/>
                  </a:cubicBezTo>
                  <a:cubicBezTo>
                    <a:pt x="8737" y="1090"/>
                    <a:pt x="8784" y="1090"/>
                    <a:pt x="8760" y="1066"/>
                  </a:cubicBezTo>
                  <a:cubicBezTo>
                    <a:pt x="8737" y="1066"/>
                    <a:pt x="8714" y="1090"/>
                    <a:pt x="8668" y="1090"/>
                  </a:cubicBezTo>
                  <a:cubicBezTo>
                    <a:pt x="8645" y="1090"/>
                    <a:pt x="8668" y="1043"/>
                    <a:pt x="8645" y="1043"/>
                  </a:cubicBezTo>
                  <a:cubicBezTo>
                    <a:pt x="8621" y="1066"/>
                    <a:pt x="8621" y="1066"/>
                    <a:pt x="8621" y="1090"/>
                  </a:cubicBezTo>
                  <a:lnTo>
                    <a:pt x="8529" y="1090"/>
                  </a:lnTo>
                  <a:lnTo>
                    <a:pt x="8529" y="1136"/>
                  </a:lnTo>
                  <a:cubicBezTo>
                    <a:pt x="8482" y="1113"/>
                    <a:pt x="8482" y="1090"/>
                    <a:pt x="8529" y="1090"/>
                  </a:cubicBezTo>
                  <a:cubicBezTo>
                    <a:pt x="8517" y="1055"/>
                    <a:pt x="8494" y="1049"/>
                    <a:pt x="8468" y="1049"/>
                  </a:cubicBezTo>
                  <a:cubicBezTo>
                    <a:pt x="8455" y="1049"/>
                    <a:pt x="8441" y="1051"/>
                    <a:pt x="8428" y="1051"/>
                  </a:cubicBezTo>
                  <a:cubicBezTo>
                    <a:pt x="8414" y="1051"/>
                    <a:pt x="8401" y="1049"/>
                    <a:pt x="8390" y="1043"/>
                  </a:cubicBezTo>
                  <a:cubicBezTo>
                    <a:pt x="8366" y="1043"/>
                    <a:pt x="8366" y="997"/>
                    <a:pt x="8320" y="974"/>
                  </a:cubicBezTo>
                  <a:cubicBezTo>
                    <a:pt x="8320" y="951"/>
                    <a:pt x="8274" y="951"/>
                    <a:pt x="8274" y="951"/>
                  </a:cubicBezTo>
                  <a:cubicBezTo>
                    <a:pt x="8274" y="927"/>
                    <a:pt x="8274" y="927"/>
                    <a:pt x="8297" y="904"/>
                  </a:cubicBezTo>
                  <a:cubicBezTo>
                    <a:pt x="8274" y="858"/>
                    <a:pt x="8227" y="835"/>
                    <a:pt x="8181" y="812"/>
                  </a:cubicBezTo>
                  <a:cubicBezTo>
                    <a:pt x="8204" y="788"/>
                    <a:pt x="8204" y="788"/>
                    <a:pt x="8204" y="788"/>
                  </a:cubicBezTo>
                  <a:cubicBezTo>
                    <a:pt x="8197" y="781"/>
                    <a:pt x="8189" y="778"/>
                    <a:pt x="8181" y="778"/>
                  </a:cubicBezTo>
                  <a:cubicBezTo>
                    <a:pt x="8166" y="778"/>
                    <a:pt x="8150" y="788"/>
                    <a:pt x="8135" y="788"/>
                  </a:cubicBezTo>
                  <a:lnTo>
                    <a:pt x="8112" y="765"/>
                  </a:lnTo>
                  <a:cubicBezTo>
                    <a:pt x="8112" y="742"/>
                    <a:pt x="8135" y="742"/>
                    <a:pt x="8112" y="719"/>
                  </a:cubicBezTo>
                  <a:cubicBezTo>
                    <a:pt x="8042" y="696"/>
                    <a:pt x="7973" y="649"/>
                    <a:pt x="7949" y="557"/>
                  </a:cubicBezTo>
                  <a:cubicBezTo>
                    <a:pt x="7949" y="533"/>
                    <a:pt x="7926" y="510"/>
                    <a:pt x="7903" y="510"/>
                  </a:cubicBezTo>
                  <a:cubicBezTo>
                    <a:pt x="7880" y="510"/>
                    <a:pt x="7880" y="510"/>
                    <a:pt x="7880" y="487"/>
                  </a:cubicBezTo>
                  <a:cubicBezTo>
                    <a:pt x="7880" y="487"/>
                    <a:pt x="7903" y="464"/>
                    <a:pt x="7903" y="441"/>
                  </a:cubicBezTo>
                  <a:cubicBezTo>
                    <a:pt x="7857" y="441"/>
                    <a:pt x="7903" y="394"/>
                    <a:pt x="7857" y="394"/>
                  </a:cubicBezTo>
                  <a:cubicBezTo>
                    <a:pt x="7857" y="394"/>
                    <a:pt x="7857" y="394"/>
                    <a:pt x="7833" y="418"/>
                  </a:cubicBezTo>
                  <a:cubicBezTo>
                    <a:pt x="7810" y="371"/>
                    <a:pt x="7810" y="348"/>
                    <a:pt x="7787" y="302"/>
                  </a:cubicBezTo>
                  <a:cubicBezTo>
                    <a:pt x="7694" y="232"/>
                    <a:pt x="7579" y="232"/>
                    <a:pt x="7509" y="116"/>
                  </a:cubicBezTo>
                  <a:cubicBezTo>
                    <a:pt x="7486" y="139"/>
                    <a:pt x="7463" y="139"/>
                    <a:pt x="7439" y="163"/>
                  </a:cubicBezTo>
                  <a:cubicBezTo>
                    <a:pt x="7416" y="116"/>
                    <a:pt x="7347" y="139"/>
                    <a:pt x="7324" y="116"/>
                  </a:cubicBezTo>
                  <a:cubicBezTo>
                    <a:pt x="7300" y="93"/>
                    <a:pt x="7300" y="47"/>
                    <a:pt x="7254" y="24"/>
                  </a:cubicBezTo>
                  <a:cubicBezTo>
                    <a:pt x="7208" y="47"/>
                    <a:pt x="7254" y="93"/>
                    <a:pt x="7208" y="93"/>
                  </a:cubicBezTo>
                  <a:cubicBezTo>
                    <a:pt x="7185" y="93"/>
                    <a:pt x="7161" y="70"/>
                    <a:pt x="7138" y="47"/>
                  </a:cubicBezTo>
                  <a:cubicBezTo>
                    <a:pt x="7138" y="93"/>
                    <a:pt x="7092" y="93"/>
                    <a:pt x="7069" y="116"/>
                  </a:cubicBezTo>
                  <a:cubicBezTo>
                    <a:pt x="7045" y="93"/>
                    <a:pt x="7045" y="70"/>
                    <a:pt x="6999" y="47"/>
                  </a:cubicBezTo>
                  <a:lnTo>
                    <a:pt x="6999" y="47"/>
                  </a:lnTo>
                  <a:cubicBezTo>
                    <a:pt x="6976" y="70"/>
                    <a:pt x="7022" y="116"/>
                    <a:pt x="6976" y="116"/>
                  </a:cubicBezTo>
                  <a:lnTo>
                    <a:pt x="6953" y="116"/>
                  </a:lnTo>
                  <a:lnTo>
                    <a:pt x="6976" y="70"/>
                  </a:lnTo>
                  <a:cubicBezTo>
                    <a:pt x="6964" y="58"/>
                    <a:pt x="6953" y="53"/>
                    <a:pt x="6941" y="53"/>
                  </a:cubicBezTo>
                  <a:cubicBezTo>
                    <a:pt x="6930" y="53"/>
                    <a:pt x="6918" y="58"/>
                    <a:pt x="6906" y="70"/>
                  </a:cubicBezTo>
                  <a:cubicBezTo>
                    <a:pt x="6906" y="70"/>
                    <a:pt x="6883" y="93"/>
                    <a:pt x="6883" y="93"/>
                  </a:cubicBezTo>
                  <a:cubicBezTo>
                    <a:pt x="6872" y="105"/>
                    <a:pt x="6854" y="105"/>
                    <a:pt x="6837" y="105"/>
                  </a:cubicBezTo>
                  <a:cubicBezTo>
                    <a:pt x="6820" y="105"/>
                    <a:pt x="6802" y="105"/>
                    <a:pt x="6791" y="116"/>
                  </a:cubicBezTo>
                  <a:cubicBezTo>
                    <a:pt x="6814" y="116"/>
                    <a:pt x="6837" y="139"/>
                    <a:pt x="6837" y="139"/>
                  </a:cubicBezTo>
                  <a:cubicBezTo>
                    <a:pt x="6837" y="159"/>
                    <a:pt x="6837" y="162"/>
                    <a:pt x="6837" y="177"/>
                  </a:cubicBezTo>
                  <a:lnTo>
                    <a:pt x="6837" y="177"/>
                  </a:lnTo>
                  <a:cubicBezTo>
                    <a:pt x="6833" y="177"/>
                    <a:pt x="6829" y="176"/>
                    <a:pt x="6825" y="176"/>
                  </a:cubicBezTo>
                  <a:cubicBezTo>
                    <a:pt x="6800" y="176"/>
                    <a:pt x="6784" y="193"/>
                    <a:pt x="6767" y="209"/>
                  </a:cubicBezTo>
                  <a:cubicBezTo>
                    <a:pt x="6791" y="232"/>
                    <a:pt x="6814" y="255"/>
                    <a:pt x="6791" y="278"/>
                  </a:cubicBezTo>
                  <a:cubicBezTo>
                    <a:pt x="6744" y="255"/>
                    <a:pt x="6698" y="255"/>
                    <a:pt x="6675" y="209"/>
                  </a:cubicBezTo>
                  <a:cubicBezTo>
                    <a:pt x="6652" y="163"/>
                    <a:pt x="6605" y="139"/>
                    <a:pt x="6605" y="70"/>
                  </a:cubicBezTo>
                  <a:cubicBezTo>
                    <a:pt x="6605" y="93"/>
                    <a:pt x="6582" y="93"/>
                    <a:pt x="6582" y="93"/>
                  </a:cubicBezTo>
                  <a:cubicBezTo>
                    <a:pt x="6562" y="93"/>
                    <a:pt x="6542" y="42"/>
                    <a:pt x="6508" y="42"/>
                  </a:cubicBezTo>
                  <a:cubicBezTo>
                    <a:pt x="6502" y="42"/>
                    <a:pt x="6496" y="43"/>
                    <a:pt x="6489" y="47"/>
                  </a:cubicBezTo>
                  <a:cubicBezTo>
                    <a:pt x="6466" y="70"/>
                    <a:pt x="6512" y="116"/>
                    <a:pt x="6466" y="116"/>
                  </a:cubicBezTo>
                  <a:cubicBezTo>
                    <a:pt x="6466" y="139"/>
                    <a:pt x="6466" y="163"/>
                    <a:pt x="6489" y="163"/>
                  </a:cubicBezTo>
                  <a:cubicBezTo>
                    <a:pt x="6478" y="186"/>
                    <a:pt x="6466" y="192"/>
                    <a:pt x="6455" y="192"/>
                  </a:cubicBezTo>
                  <a:cubicBezTo>
                    <a:pt x="6443" y="192"/>
                    <a:pt x="6431" y="186"/>
                    <a:pt x="6420" y="186"/>
                  </a:cubicBezTo>
                  <a:cubicBezTo>
                    <a:pt x="6397" y="209"/>
                    <a:pt x="6443" y="232"/>
                    <a:pt x="6420" y="255"/>
                  </a:cubicBezTo>
                  <a:lnTo>
                    <a:pt x="6397" y="255"/>
                  </a:lnTo>
                  <a:cubicBezTo>
                    <a:pt x="6373" y="232"/>
                    <a:pt x="6397" y="209"/>
                    <a:pt x="6397" y="163"/>
                  </a:cubicBezTo>
                  <a:cubicBezTo>
                    <a:pt x="6420" y="163"/>
                    <a:pt x="6443" y="139"/>
                    <a:pt x="6466" y="139"/>
                  </a:cubicBezTo>
                  <a:cubicBezTo>
                    <a:pt x="6466" y="93"/>
                    <a:pt x="6420" y="116"/>
                    <a:pt x="6420" y="93"/>
                  </a:cubicBezTo>
                  <a:cubicBezTo>
                    <a:pt x="6397" y="70"/>
                    <a:pt x="6420" y="47"/>
                    <a:pt x="6397" y="24"/>
                  </a:cubicBezTo>
                  <a:cubicBezTo>
                    <a:pt x="6373" y="47"/>
                    <a:pt x="6397" y="93"/>
                    <a:pt x="6350" y="93"/>
                  </a:cubicBezTo>
                  <a:cubicBezTo>
                    <a:pt x="6350" y="47"/>
                    <a:pt x="6327" y="24"/>
                    <a:pt x="6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
            <p:cNvSpPr/>
            <p:nvPr/>
          </p:nvSpPr>
          <p:spPr>
            <a:xfrm flipH="1">
              <a:off x="979010" y="1155456"/>
              <a:ext cx="151257" cy="208463"/>
            </a:xfrm>
            <a:custGeom>
              <a:avLst/>
              <a:gdLst/>
              <a:ahLst/>
              <a:cxnLst/>
              <a:rect l="l" t="t" r="r" b="b"/>
              <a:pathLst>
                <a:path w="1716" h="2365" extrusionOk="0">
                  <a:moveTo>
                    <a:pt x="386" y="285"/>
                  </a:moveTo>
                  <a:cubicBezTo>
                    <a:pt x="394" y="285"/>
                    <a:pt x="406" y="290"/>
                    <a:pt x="418" y="302"/>
                  </a:cubicBezTo>
                  <a:lnTo>
                    <a:pt x="371" y="302"/>
                  </a:lnTo>
                  <a:cubicBezTo>
                    <a:pt x="371" y="290"/>
                    <a:pt x="377" y="285"/>
                    <a:pt x="386" y="285"/>
                  </a:cubicBezTo>
                  <a:close/>
                  <a:moveTo>
                    <a:pt x="163" y="163"/>
                  </a:moveTo>
                  <a:cubicBezTo>
                    <a:pt x="186" y="163"/>
                    <a:pt x="186" y="186"/>
                    <a:pt x="209" y="209"/>
                  </a:cubicBezTo>
                  <a:cubicBezTo>
                    <a:pt x="232" y="186"/>
                    <a:pt x="232" y="186"/>
                    <a:pt x="255" y="186"/>
                  </a:cubicBezTo>
                  <a:cubicBezTo>
                    <a:pt x="255" y="209"/>
                    <a:pt x="255" y="232"/>
                    <a:pt x="255" y="256"/>
                  </a:cubicBezTo>
                  <a:cubicBezTo>
                    <a:pt x="279" y="256"/>
                    <a:pt x="279" y="232"/>
                    <a:pt x="302" y="209"/>
                  </a:cubicBezTo>
                  <a:cubicBezTo>
                    <a:pt x="302" y="232"/>
                    <a:pt x="348" y="232"/>
                    <a:pt x="325" y="279"/>
                  </a:cubicBezTo>
                  <a:lnTo>
                    <a:pt x="255" y="279"/>
                  </a:lnTo>
                  <a:cubicBezTo>
                    <a:pt x="255" y="302"/>
                    <a:pt x="255" y="302"/>
                    <a:pt x="255" y="325"/>
                  </a:cubicBezTo>
                  <a:cubicBezTo>
                    <a:pt x="232" y="302"/>
                    <a:pt x="163" y="302"/>
                    <a:pt x="232" y="256"/>
                  </a:cubicBezTo>
                  <a:cubicBezTo>
                    <a:pt x="232" y="209"/>
                    <a:pt x="163" y="232"/>
                    <a:pt x="163" y="163"/>
                  </a:cubicBezTo>
                  <a:close/>
                  <a:moveTo>
                    <a:pt x="371" y="325"/>
                  </a:moveTo>
                  <a:lnTo>
                    <a:pt x="371" y="325"/>
                  </a:lnTo>
                  <a:cubicBezTo>
                    <a:pt x="354" y="359"/>
                    <a:pt x="337" y="381"/>
                    <a:pt x="320" y="381"/>
                  </a:cubicBezTo>
                  <a:cubicBezTo>
                    <a:pt x="314" y="381"/>
                    <a:pt x="308" y="378"/>
                    <a:pt x="302" y="371"/>
                  </a:cubicBezTo>
                  <a:cubicBezTo>
                    <a:pt x="279" y="371"/>
                    <a:pt x="302" y="348"/>
                    <a:pt x="302" y="348"/>
                  </a:cubicBezTo>
                  <a:cubicBezTo>
                    <a:pt x="325" y="348"/>
                    <a:pt x="325" y="348"/>
                    <a:pt x="371" y="325"/>
                  </a:cubicBezTo>
                  <a:close/>
                  <a:moveTo>
                    <a:pt x="186" y="418"/>
                  </a:moveTo>
                  <a:cubicBezTo>
                    <a:pt x="163" y="418"/>
                    <a:pt x="163" y="441"/>
                    <a:pt x="163" y="441"/>
                  </a:cubicBezTo>
                  <a:cubicBezTo>
                    <a:pt x="163" y="441"/>
                    <a:pt x="163" y="418"/>
                    <a:pt x="163" y="418"/>
                  </a:cubicBezTo>
                  <a:close/>
                  <a:moveTo>
                    <a:pt x="302" y="464"/>
                  </a:moveTo>
                  <a:lnTo>
                    <a:pt x="302" y="487"/>
                  </a:lnTo>
                  <a:cubicBezTo>
                    <a:pt x="302" y="487"/>
                    <a:pt x="279" y="487"/>
                    <a:pt x="279" y="464"/>
                  </a:cubicBezTo>
                  <a:close/>
                  <a:moveTo>
                    <a:pt x="325" y="510"/>
                  </a:moveTo>
                  <a:cubicBezTo>
                    <a:pt x="325" y="510"/>
                    <a:pt x="325" y="534"/>
                    <a:pt x="325" y="534"/>
                  </a:cubicBezTo>
                  <a:cubicBezTo>
                    <a:pt x="302" y="534"/>
                    <a:pt x="302" y="510"/>
                    <a:pt x="325" y="510"/>
                  </a:cubicBezTo>
                  <a:close/>
                  <a:moveTo>
                    <a:pt x="464" y="626"/>
                  </a:moveTo>
                  <a:cubicBezTo>
                    <a:pt x="464" y="626"/>
                    <a:pt x="464" y="650"/>
                    <a:pt x="464" y="650"/>
                  </a:cubicBezTo>
                  <a:cubicBezTo>
                    <a:pt x="457" y="656"/>
                    <a:pt x="452" y="659"/>
                    <a:pt x="449" y="659"/>
                  </a:cubicBezTo>
                  <a:cubicBezTo>
                    <a:pt x="441" y="659"/>
                    <a:pt x="441" y="643"/>
                    <a:pt x="441" y="626"/>
                  </a:cubicBezTo>
                  <a:close/>
                  <a:moveTo>
                    <a:pt x="881" y="650"/>
                  </a:moveTo>
                  <a:cubicBezTo>
                    <a:pt x="881" y="650"/>
                    <a:pt x="881" y="673"/>
                    <a:pt x="858" y="673"/>
                  </a:cubicBezTo>
                  <a:cubicBezTo>
                    <a:pt x="858" y="650"/>
                    <a:pt x="881" y="650"/>
                    <a:pt x="881" y="650"/>
                  </a:cubicBezTo>
                  <a:close/>
                  <a:moveTo>
                    <a:pt x="371" y="742"/>
                  </a:moveTo>
                  <a:cubicBezTo>
                    <a:pt x="371" y="742"/>
                    <a:pt x="371" y="765"/>
                    <a:pt x="371" y="765"/>
                  </a:cubicBezTo>
                  <a:cubicBezTo>
                    <a:pt x="348" y="765"/>
                    <a:pt x="371" y="742"/>
                    <a:pt x="371" y="742"/>
                  </a:cubicBezTo>
                  <a:close/>
                  <a:moveTo>
                    <a:pt x="209" y="771"/>
                  </a:moveTo>
                  <a:cubicBezTo>
                    <a:pt x="215" y="771"/>
                    <a:pt x="221" y="777"/>
                    <a:pt x="232" y="789"/>
                  </a:cubicBezTo>
                  <a:lnTo>
                    <a:pt x="186" y="789"/>
                  </a:lnTo>
                  <a:cubicBezTo>
                    <a:pt x="197" y="777"/>
                    <a:pt x="203" y="771"/>
                    <a:pt x="209" y="771"/>
                  </a:cubicBezTo>
                  <a:close/>
                  <a:moveTo>
                    <a:pt x="580" y="650"/>
                  </a:moveTo>
                  <a:cubicBezTo>
                    <a:pt x="603" y="673"/>
                    <a:pt x="603" y="696"/>
                    <a:pt x="580" y="742"/>
                  </a:cubicBezTo>
                  <a:cubicBezTo>
                    <a:pt x="557" y="742"/>
                    <a:pt x="557" y="742"/>
                    <a:pt x="510" y="789"/>
                  </a:cubicBezTo>
                  <a:cubicBezTo>
                    <a:pt x="533" y="719"/>
                    <a:pt x="533" y="673"/>
                    <a:pt x="580" y="650"/>
                  </a:cubicBezTo>
                  <a:close/>
                  <a:moveTo>
                    <a:pt x="533" y="812"/>
                  </a:moveTo>
                  <a:cubicBezTo>
                    <a:pt x="533" y="835"/>
                    <a:pt x="533" y="835"/>
                    <a:pt x="533" y="835"/>
                  </a:cubicBezTo>
                  <a:cubicBezTo>
                    <a:pt x="510" y="835"/>
                    <a:pt x="533" y="835"/>
                    <a:pt x="533" y="812"/>
                  </a:cubicBezTo>
                  <a:close/>
                  <a:moveTo>
                    <a:pt x="696" y="858"/>
                  </a:moveTo>
                  <a:cubicBezTo>
                    <a:pt x="719" y="858"/>
                    <a:pt x="719" y="858"/>
                    <a:pt x="719" y="881"/>
                  </a:cubicBezTo>
                  <a:lnTo>
                    <a:pt x="742" y="881"/>
                  </a:lnTo>
                  <a:cubicBezTo>
                    <a:pt x="734" y="889"/>
                    <a:pt x="729" y="892"/>
                    <a:pt x="726" y="892"/>
                  </a:cubicBezTo>
                  <a:cubicBezTo>
                    <a:pt x="719" y="892"/>
                    <a:pt x="719" y="881"/>
                    <a:pt x="719" y="881"/>
                  </a:cubicBezTo>
                  <a:cubicBezTo>
                    <a:pt x="719" y="881"/>
                    <a:pt x="696" y="881"/>
                    <a:pt x="696" y="858"/>
                  </a:cubicBezTo>
                  <a:close/>
                  <a:moveTo>
                    <a:pt x="186" y="881"/>
                  </a:moveTo>
                  <a:cubicBezTo>
                    <a:pt x="186" y="881"/>
                    <a:pt x="209" y="881"/>
                    <a:pt x="209" y="904"/>
                  </a:cubicBezTo>
                  <a:cubicBezTo>
                    <a:pt x="186" y="904"/>
                    <a:pt x="186" y="881"/>
                    <a:pt x="186" y="881"/>
                  </a:cubicBezTo>
                  <a:close/>
                  <a:moveTo>
                    <a:pt x="441" y="881"/>
                  </a:moveTo>
                  <a:cubicBezTo>
                    <a:pt x="464" y="904"/>
                    <a:pt x="487" y="904"/>
                    <a:pt x="487" y="928"/>
                  </a:cubicBezTo>
                  <a:cubicBezTo>
                    <a:pt x="487" y="951"/>
                    <a:pt x="464" y="951"/>
                    <a:pt x="441" y="951"/>
                  </a:cubicBezTo>
                  <a:cubicBezTo>
                    <a:pt x="441" y="928"/>
                    <a:pt x="441" y="904"/>
                    <a:pt x="441" y="881"/>
                  </a:cubicBezTo>
                  <a:close/>
                  <a:moveTo>
                    <a:pt x="626" y="928"/>
                  </a:moveTo>
                  <a:lnTo>
                    <a:pt x="626" y="928"/>
                  </a:lnTo>
                  <a:cubicBezTo>
                    <a:pt x="649" y="951"/>
                    <a:pt x="626" y="974"/>
                    <a:pt x="649" y="974"/>
                  </a:cubicBezTo>
                  <a:cubicBezTo>
                    <a:pt x="626" y="974"/>
                    <a:pt x="626" y="951"/>
                    <a:pt x="626" y="928"/>
                  </a:cubicBezTo>
                  <a:close/>
                  <a:moveTo>
                    <a:pt x="464" y="974"/>
                  </a:moveTo>
                  <a:lnTo>
                    <a:pt x="487" y="997"/>
                  </a:lnTo>
                  <a:lnTo>
                    <a:pt x="464" y="997"/>
                  </a:lnTo>
                  <a:cubicBezTo>
                    <a:pt x="464" y="997"/>
                    <a:pt x="464" y="997"/>
                    <a:pt x="464" y="974"/>
                  </a:cubicBezTo>
                  <a:close/>
                  <a:moveTo>
                    <a:pt x="649" y="974"/>
                  </a:moveTo>
                  <a:cubicBezTo>
                    <a:pt x="649" y="974"/>
                    <a:pt x="673" y="974"/>
                    <a:pt x="673" y="997"/>
                  </a:cubicBezTo>
                  <a:cubicBezTo>
                    <a:pt x="649" y="997"/>
                    <a:pt x="649" y="997"/>
                    <a:pt x="649" y="974"/>
                  </a:cubicBezTo>
                  <a:close/>
                  <a:moveTo>
                    <a:pt x="542" y="1003"/>
                  </a:moveTo>
                  <a:cubicBezTo>
                    <a:pt x="551" y="1003"/>
                    <a:pt x="557" y="1009"/>
                    <a:pt x="557" y="1020"/>
                  </a:cubicBezTo>
                  <a:cubicBezTo>
                    <a:pt x="557" y="1032"/>
                    <a:pt x="551" y="1038"/>
                    <a:pt x="542" y="1038"/>
                  </a:cubicBezTo>
                  <a:cubicBezTo>
                    <a:pt x="533" y="1038"/>
                    <a:pt x="522" y="1032"/>
                    <a:pt x="510" y="1020"/>
                  </a:cubicBezTo>
                  <a:cubicBezTo>
                    <a:pt x="522" y="1009"/>
                    <a:pt x="533" y="1003"/>
                    <a:pt x="542" y="1003"/>
                  </a:cubicBezTo>
                  <a:close/>
                  <a:moveTo>
                    <a:pt x="325" y="974"/>
                  </a:moveTo>
                  <a:lnTo>
                    <a:pt x="325" y="974"/>
                  </a:lnTo>
                  <a:cubicBezTo>
                    <a:pt x="371" y="997"/>
                    <a:pt x="371" y="1043"/>
                    <a:pt x="441" y="1043"/>
                  </a:cubicBezTo>
                  <a:cubicBezTo>
                    <a:pt x="394" y="1043"/>
                    <a:pt x="371" y="1090"/>
                    <a:pt x="325" y="1113"/>
                  </a:cubicBezTo>
                  <a:cubicBezTo>
                    <a:pt x="348" y="1067"/>
                    <a:pt x="279" y="1020"/>
                    <a:pt x="325" y="974"/>
                  </a:cubicBezTo>
                  <a:close/>
                  <a:moveTo>
                    <a:pt x="533" y="1136"/>
                  </a:moveTo>
                  <a:cubicBezTo>
                    <a:pt x="533" y="1136"/>
                    <a:pt x="533" y="1159"/>
                    <a:pt x="533" y="1159"/>
                  </a:cubicBezTo>
                  <a:cubicBezTo>
                    <a:pt x="533" y="1159"/>
                    <a:pt x="510" y="1159"/>
                    <a:pt x="533" y="1136"/>
                  </a:cubicBezTo>
                  <a:close/>
                  <a:moveTo>
                    <a:pt x="1020" y="1159"/>
                  </a:moveTo>
                  <a:cubicBezTo>
                    <a:pt x="1020" y="1183"/>
                    <a:pt x="997" y="1183"/>
                    <a:pt x="997" y="1183"/>
                  </a:cubicBezTo>
                  <a:cubicBezTo>
                    <a:pt x="997" y="1159"/>
                    <a:pt x="997" y="1159"/>
                    <a:pt x="1020" y="1159"/>
                  </a:cubicBezTo>
                  <a:close/>
                  <a:moveTo>
                    <a:pt x="533" y="1159"/>
                  </a:moveTo>
                  <a:lnTo>
                    <a:pt x="533" y="1159"/>
                  </a:lnTo>
                  <a:cubicBezTo>
                    <a:pt x="579" y="1182"/>
                    <a:pt x="602" y="1204"/>
                    <a:pt x="582" y="1227"/>
                  </a:cubicBezTo>
                  <a:lnTo>
                    <a:pt x="582" y="1227"/>
                  </a:lnTo>
                  <a:cubicBezTo>
                    <a:pt x="550" y="1220"/>
                    <a:pt x="533" y="1198"/>
                    <a:pt x="533" y="1159"/>
                  </a:cubicBezTo>
                  <a:close/>
                  <a:moveTo>
                    <a:pt x="673" y="1258"/>
                  </a:moveTo>
                  <a:cubicBezTo>
                    <a:pt x="678" y="1258"/>
                    <a:pt x="684" y="1264"/>
                    <a:pt x="696" y="1275"/>
                  </a:cubicBezTo>
                  <a:cubicBezTo>
                    <a:pt x="684" y="1287"/>
                    <a:pt x="678" y="1293"/>
                    <a:pt x="673" y="1293"/>
                  </a:cubicBezTo>
                  <a:cubicBezTo>
                    <a:pt x="667" y="1293"/>
                    <a:pt x="661" y="1287"/>
                    <a:pt x="649" y="1275"/>
                  </a:cubicBezTo>
                  <a:cubicBezTo>
                    <a:pt x="661" y="1264"/>
                    <a:pt x="667" y="1258"/>
                    <a:pt x="673" y="1258"/>
                  </a:cubicBezTo>
                  <a:close/>
                  <a:moveTo>
                    <a:pt x="515" y="1243"/>
                  </a:moveTo>
                  <a:cubicBezTo>
                    <a:pt x="533" y="1243"/>
                    <a:pt x="533" y="1264"/>
                    <a:pt x="533" y="1298"/>
                  </a:cubicBezTo>
                  <a:lnTo>
                    <a:pt x="487" y="1252"/>
                  </a:lnTo>
                  <a:cubicBezTo>
                    <a:pt x="500" y="1246"/>
                    <a:pt x="509" y="1243"/>
                    <a:pt x="515" y="1243"/>
                  </a:cubicBezTo>
                  <a:close/>
                  <a:moveTo>
                    <a:pt x="673" y="1345"/>
                  </a:moveTo>
                  <a:cubicBezTo>
                    <a:pt x="661" y="1356"/>
                    <a:pt x="649" y="1362"/>
                    <a:pt x="641" y="1362"/>
                  </a:cubicBezTo>
                  <a:cubicBezTo>
                    <a:pt x="632" y="1362"/>
                    <a:pt x="626" y="1356"/>
                    <a:pt x="626" y="1345"/>
                  </a:cubicBezTo>
                  <a:close/>
                  <a:moveTo>
                    <a:pt x="1020" y="1345"/>
                  </a:moveTo>
                  <a:cubicBezTo>
                    <a:pt x="1020" y="1368"/>
                    <a:pt x="1020" y="1368"/>
                    <a:pt x="997" y="1368"/>
                  </a:cubicBezTo>
                  <a:cubicBezTo>
                    <a:pt x="997" y="1368"/>
                    <a:pt x="1020" y="1368"/>
                    <a:pt x="1020" y="1345"/>
                  </a:cubicBezTo>
                  <a:close/>
                  <a:moveTo>
                    <a:pt x="719" y="1298"/>
                  </a:moveTo>
                  <a:cubicBezTo>
                    <a:pt x="788" y="1322"/>
                    <a:pt x="765" y="1368"/>
                    <a:pt x="765" y="1414"/>
                  </a:cubicBezTo>
                  <a:cubicBezTo>
                    <a:pt x="742" y="1391"/>
                    <a:pt x="742" y="1368"/>
                    <a:pt x="742" y="1345"/>
                  </a:cubicBezTo>
                  <a:cubicBezTo>
                    <a:pt x="719" y="1345"/>
                    <a:pt x="719" y="1345"/>
                    <a:pt x="696" y="1322"/>
                  </a:cubicBezTo>
                  <a:cubicBezTo>
                    <a:pt x="719" y="1322"/>
                    <a:pt x="719" y="1298"/>
                    <a:pt x="719" y="1298"/>
                  </a:cubicBezTo>
                  <a:close/>
                  <a:moveTo>
                    <a:pt x="812" y="1368"/>
                  </a:moveTo>
                  <a:cubicBezTo>
                    <a:pt x="835" y="1391"/>
                    <a:pt x="812" y="1414"/>
                    <a:pt x="812" y="1437"/>
                  </a:cubicBezTo>
                  <a:cubicBezTo>
                    <a:pt x="788" y="1414"/>
                    <a:pt x="788" y="1391"/>
                    <a:pt x="812" y="1368"/>
                  </a:cubicBezTo>
                  <a:close/>
                  <a:moveTo>
                    <a:pt x="881" y="1466"/>
                  </a:moveTo>
                  <a:cubicBezTo>
                    <a:pt x="887" y="1466"/>
                    <a:pt x="893" y="1472"/>
                    <a:pt x="904" y="1484"/>
                  </a:cubicBezTo>
                  <a:cubicBezTo>
                    <a:pt x="893" y="1495"/>
                    <a:pt x="887" y="1501"/>
                    <a:pt x="881" y="1501"/>
                  </a:cubicBezTo>
                  <a:cubicBezTo>
                    <a:pt x="875" y="1501"/>
                    <a:pt x="869" y="1495"/>
                    <a:pt x="858" y="1484"/>
                  </a:cubicBezTo>
                  <a:cubicBezTo>
                    <a:pt x="869" y="1472"/>
                    <a:pt x="875" y="1466"/>
                    <a:pt x="881" y="1466"/>
                  </a:cubicBezTo>
                  <a:close/>
                  <a:moveTo>
                    <a:pt x="1043" y="1507"/>
                  </a:moveTo>
                  <a:cubicBezTo>
                    <a:pt x="1043" y="1507"/>
                    <a:pt x="1043" y="1530"/>
                    <a:pt x="1020" y="1530"/>
                  </a:cubicBezTo>
                  <a:cubicBezTo>
                    <a:pt x="1020" y="1507"/>
                    <a:pt x="1043" y="1507"/>
                    <a:pt x="1043" y="1507"/>
                  </a:cubicBezTo>
                  <a:close/>
                  <a:moveTo>
                    <a:pt x="603" y="1507"/>
                  </a:moveTo>
                  <a:cubicBezTo>
                    <a:pt x="649" y="1507"/>
                    <a:pt x="696" y="1553"/>
                    <a:pt x="742" y="1553"/>
                  </a:cubicBezTo>
                  <a:cubicBezTo>
                    <a:pt x="719" y="1577"/>
                    <a:pt x="673" y="1553"/>
                    <a:pt x="649" y="1623"/>
                  </a:cubicBezTo>
                  <a:cubicBezTo>
                    <a:pt x="626" y="1553"/>
                    <a:pt x="626" y="1530"/>
                    <a:pt x="603" y="1507"/>
                  </a:cubicBezTo>
                  <a:close/>
                  <a:moveTo>
                    <a:pt x="904" y="1553"/>
                  </a:moveTo>
                  <a:cubicBezTo>
                    <a:pt x="904" y="1577"/>
                    <a:pt x="904" y="1623"/>
                    <a:pt x="904" y="1646"/>
                  </a:cubicBezTo>
                  <a:cubicBezTo>
                    <a:pt x="881" y="1623"/>
                    <a:pt x="881" y="1600"/>
                    <a:pt x="858" y="1600"/>
                  </a:cubicBezTo>
                  <a:cubicBezTo>
                    <a:pt x="881" y="1577"/>
                    <a:pt x="881" y="1553"/>
                    <a:pt x="904" y="1553"/>
                  </a:cubicBezTo>
                  <a:close/>
                  <a:moveTo>
                    <a:pt x="1066" y="1600"/>
                  </a:moveTo>
                  <a:cubicBezTo>
                    <a:pt x="1090" y="1600"/>
                    <a:pt x="1090" y="1623"/>
                    <a:pt x="1090" y="1623"/>
                  </a:cubicBezTo>
                  <a:cubicBezTo>
                    <a:pt x="1113" y="1646"/>
                    <a:pt x="1113" y="1669"/>
                    <a:pt x="1090" y="1692"/>
                  </a:cubicBezTo>
                  <a:cubicBezTo>
                    <a:pt x="1090" y="1661"/>
                    <a:pt x="1090" y="1642"/>
                    <a:pt x="1090" y="1623"/>
                  </a:cubicBezTo>
                  <a:cubicBezTo>
                    <a:pt x="1066" y="1623"/>
                    <a:pt x="1066" y="1623"/>
                    <a:pt x="1066" y="1600"/>
                  </a:cubicBezTo>
                  <a:close/>
                  <a:moveTo>
                    <a:pt x="997" y="1646"/>
                  </a:moveTo>
                  <a:cubicBezTo>
                    <a:pt x="997" y="1716"/>
                    <a:pt x="974" y="1716"/>
                    <a:pt x="927" y="1739"/>
                  </a:cubicBezTo>
                  <a:cubicBezTo>
                    <a:pt x="951" y="1692"/>
                    <a:pt x="974" y="1669"/>
                    <a:pt x="997" y="1646"/>
                  </a:cubicBezTo>
                  <a:close/>
                  <a:moveTo>
                    <a:pt x="812" y="1762"/>
                  </a:moveTo>
                  <a:cubicBezTo>
                    <a:pt x="835" y="1762"/>
                    <a:pt x="835" y="1785"/>
                    <a:pt x="858" y="1808"/>
                  </a:cubicBezTo>
                  <a:cubicBezTo>
                    <a:pt x="812" y="1808"/>
                    <a:pt x="788" y="1808"/>
                    <a:pt x="812" y="1762"/>
                  </a:cubicBezTo>
                  <a:close/>
                  <a:moveTo>
                    <a:pt x="1066" y="1762"/>
                  </a:moveTo>
                  <a:cubicBezTo>
                    <a:pt x="1090" y="1762"/>
                    <a:pt x="1090" y="1785"/>
                    <a:pt x="1066" y="1808"/>
                  </a:cubicBezTo>
                  <a:cubicBezTo>
                    <a:pt x="1066" y="1785"/>
                    <a:pt x="1043" y="1785"/>
                    <a:pt x="1066" y="1762"/>
                  </a:cubicBezTo>
                  <a:close/>
                  <a:moveTo>
                    <a:pt x="1182" y="1808"/>
                  </a:moveTo>
                  <a:cubicBezTo>
                    <a:pt x="1182" y="1820"/>
                    <a:pt x="1177" y="1826"/>
                    <a:pt x="1171" y="1826"/>
                  </a:cubicBezTo>
                  <a:cubicBezTo>
                    <a:pt x="1165" y="1826"/>
                    <a:pt x="1159" y="1820"/>
                    <a:pt x="1159" y="1808"/>
                  </a:cubicBezTo>
                  <a:close/>
                  <a:moveTo>
                    <a:pt x="1229" y="1808"/>
                  </a:moveTo>
                  <a:cubicBezTo>
                    <a:pt x="1229" y="1820"/>
                    <a:pt x="1229" y="1826"/>
                    <a:pt x="1226" y="1826"/>
                  </a:cubicBezTo>
                  <a:cubicBezTo>
                    <a:pt x="1223" y="1826"/>
                    <a:pt x="1217" y="1820"/>
                    <a:pt x="1206" y="1808"/>
                  </a:cubicBezTo>
                  <a:close/>
                  <a:moveTo>
                    <a:pt x="163" y="1"/>
                  </a:moveTo>
                  <a:cubicBezTo>
                    <a:pt x="139" y="24"/>
                    <a:pt x="116" y="47"/>
                    <a:pt x="116" y="70"/>
                  </a:cubicBezTo>
                  <a:cubicBezTo>
                    <a:pt x="116" y="47"/>
                    <a:pt x="93" y="47"/>
                    <a:pt x="93" y="24"/>
                  </a:cubicBezTo>
                  <a:cubicBezTo>
                    <a:pt x="47" y="47"/>
                    <a:pt x="47" y="93"/>
                    <a:pt x="24" y="116"/>
                  </a:cubicBezTo>
                  <a:cubicBezTo>
                    <a:pt x="47" y="140"/>
                    <a:pt x="93" y="116"/>
                    <a:pt x="116" y="186"/>
                  </a:cubicBezTo>
                  <a:lnTo>
                    <a:pt x="116" y="302"/>
                  </a:lnTo>
                  <a:lnTo>
                    <a:pt x="163" y="302"/>
                  </a:lnTo>
                  <a:cubicBezTo>
                    <a:pt x="163" y="348"/>
                    <a:pt x="163" y="348"/>
                    <a:pt x="93" y="371"/>
                  </a:cubicBezTo>
                  <a:cubicBezTo>
                    <a:pt x="93" y="395"/>
                    <a:pt x="116" y="418"/>
                    <a:pt x="116" y="418"/>
                  </a:cubicBezTo>
                  <a:cubicBezTo>
                    <a:pt x="100" y="434"/>
                    <a:pt x="84" y="451"/>
                    <a:pt x="59" y="451"/>
                  </a:cubicBezTo>
                  <a:cubicBezTo>
                    <a:pt x="49" y="451"/>
                    <a:pt x="37" y="448"/>
                    <a:pt x="24" y="441"/>
                  </a:cubicBezTo>
                  <a:cubicBezTo>
                    <a:pt x="24" y="464"/>
                    <a:pt x="24" y="487"/>
                    <a:pt x="0" y="487"/>
                  </a:cubicBezTo>
                  <a:cubicBezTo>
                    <a:pt x="0" y="510"/>
                    <a:pt x="24" y="534"/>
                    <a:pt x="24" y="580"/>
                  </a:cubicBezTo>
                  <a:cubicBezTo>
                    <a:pt x="47" y="580"/>
                    <a:pt x="47" y="580"/>
                    <a:pt x="47" y="603"/>
                  </a:cubicBezTo>
                  <a:cubicBezTo>
                    <a:pt x="70" y="603"/>
                    <a:pt x="93" y="626"/>
                    <a:pt x="70" y="650"/>
                  </a:cubicBezTo>
                  <a:cubicBezTo>
                    <a:pt x="47" y="626"/>
                    <a:pt x="47" y="603"/>
                    <a:pt x="47" y="603"/>
                  </a:cubicBezTo>
                  <a:cubicBezTo>
                    <a:pt x="24" y="603"/>
                    <a:pt x="24" y="580"/>
                    <a:pt x="24" y="580"/>
                  </a:cubicBezTo>
                  <a:lnTo>
                    <a:pt x="0" y="580"/>
                  </a:lnTo>
                  <a:cubicBezTo>
                    <a:pt x="0" y="626"/>
                    <a:pt x="24" y="673"/>
                    <a:pt x="24" y="719"/>
                  </a:cubicBezTo>
                  <a:cubicBezTo>
                    <a:pt x="37" y="726"/>
                    <a:pt x="49" y="729"/>
                    <a:pt x="59" y="729"/>
                  </a:cubicBezTo>
                  <a:cubicBezTo>
                    <a:pt x="84" y="729"/>
                    <a:pt x="100" y="712"/>
                    <a:pt x="116" y="696"/>
                  </a:cubicBezTo>
                  <a:cubicBezTo>
                    <a:pt x="93" y="650"/>
                    <a:pt x="93" y="626"/>
                    <a:pt x="116" y="603"/>
                  </a:cubicBezTo>
                  <a:cubicBezTo>
                    <a:pt x="147" y="603"/>
                    <a:pt x="168" y="624"/>
                    <a:pt x="192" y="624"/>
                  </a:cubicBezTo>
                  <a:cubicBezTo>
                    <a:pt x="204" y="624"/>
                    <a:pt x="217" y="619"/>
                    <a:pt x="232" y="603"/>
                  </a:cubicBezTo>
                  <a:cubicBezTo>
                    <a:pt x="232" y="557"/>
                    <a:pt x="209" y="510"/>
                    <a:pt x="186" y="487"/>
                  </a:cubicBezTo>
                  <a:cubicBezTo>
                    <a:pt x="163" y="510"/>
                    <a:pt x="163" y="510"/>
                    <a:pt x="163" y="510"/>
                  </a:cubicBezTo>
                  <a:cubicBezTo>
                    <a:pt x="163" y="487"/>
                    <a:pt x="163" y="487"/>
                    <a:pt x="186" y="487"/>
                  </a:cubicBezTo>
                  <a:cubicBezTo>
                    <a:pt x="186" y="464"/>
                    <a:pt x="186" y="464"/>
                    <a:pt x="209" y="464"/>
                  </a:cubicBezTo>
                  <a:cubicBezTo>
                    <a:pt x="232" y="464"/>
                    <a:pt x="255" y="487"/>
                    <a:pt x="255" y="510"/>
                  </a:cubicBezTo>
                  <a:cubicBezTo>
                    <a:pt x="255" y="534"/>
                    <a:pt x="255" y="557"/>
                    <a:pt x="279" y="580"/>
                  </a:cubicBezTo>
                  <a:cubicBezTo>
                    <a:pt x="255" y="603"/>
                    <a:pt x="255" y="626"/>
                    <a:pt x="255" y="673"/>
                  </a:cubicBezTo>
                  <a:cubicBezTo>
                    <a:pt x="232" y="673"/>
                    <a:pt x="209" y="673"/>
                    <a:pt x="209" y="696"/>
                  </a:cubicBezTo>
                  <a:cubicBezTo>
                    <a:pt x="209" y="719"/>
                    <a:pt x="209" y="719"/>
                    <a:pt x="232" y="742"/>
                  </a:cubicBezTo>
                  <a:lnTo>
                    <a:pt x="116" y="742"/>
                  </a:lnTo>
                  <a:cubicBezTo>
                    <a:pt x="93" y="765"/>
                    <a:pt x="93" y="765"/>
                    <a:pt x="70" y="789"/>
                  </a:cubicBezTo>
                  <a:cubicBezTo>
                    <a:pt x="116" y="812"/>
                    <a:pt x="116" y="835"/>
                    <a:pt x="139" y="835"/>
                  </a:cubicBezTo>
                  <a:cubicBezTo>
                    <a:pt x="155" y="835"/>
                    <a:pt x="160" y="825"/>
                    <a:pt x="169" y="825"/>
                  </a:cubicBezTo>
                  <a:cubicBezTo>
                    <a:pt x="173" y="825"/>
                    <a:pt x="178" y="827"/>
                    <a:pt x="186" y="835"/>
                  </a:cubicBezTo>
                  <a:cubicBezTo>
                    <a:pt x="186" y="858"/>
                    <a:pt x="186" y="858"/>
                    <a:pt x="186" y="881"/>
                  </a:cubicBezTo>
                  <a:lnTo>
                    <a:pt x="139" y="881"/>
                  </a:lnTo>
                  <a:cubicBezTo>
                    <a:pt x="116" y="904"/>
                    <a:pt x="139" y="928"/>
                    <a:pt x="163" y="951"/>
                  </a:cubicBezTo>
                  <a:cubicBezTo>
                    <a:pt x="186" y="1020"/>
                    <a:pt x="279" y="1090"/>
                    <a:pt x="279" y="1206"/>
                  </a:cubicBezTo>
                  <a:lnTo>
                    <a:pt x="325" y="1206"/>
                  </a:lnTo>
                  <a:cubicBezTo>
                    <a:pt x="348" y="1275"/>
                    <a:pt x="441" y="1298"/>
                    <a:pt x="441" y="1368"/>
                  </a:cubicBezTo>
                  <a:cubicBezTo>
                    <a:pt x="441" y="1391"/>
                    <a:pt x="418" y="1391"/>
                    <a:pt x="418" y="1414"/>
                  </a:cubicBezTo>
                  <a:cubicBezTo>
                    <a:pt x="464" y="1414"/>
                    <a:pt x="487" y="1461"/>
                    <a:pt x="510" y="1484"/>
                  </a:cubicBezTo>
                  <a:cubicBezTo>
                    <a:pt x="510" y="1553"/>
                    <a:pt x="557" y="1600"/>
                    <a:pt x="603" y="1646"/>
                  </a:cubicBezTo>
                  <a:cubicBezTo>
                    <a:pt x="626" y="1669"/>
                    <a:pt x="649" y="1692"/>
                    <a:pt x="649" y="1716"/>
                  </a:cubicBezTo>
                  <a:cubicBezTo>
                    <a:pt x="719" y="1739"/>
                    <a:pt x="742" y="1739"/>
                    <a:pt x="742" y="1785"/>
                  </a:cubicBezTo>
                  <a:cubicBezTo>
                    <a:pt x="765" y="1878"/>
                    <a:pt x="835" y="1901"/>
                    <a:pt x="904" y="1947"/>
                  </a:cubicBezTo>
                  <a:cubicBezTo>
                    <a:pt x="881" y="2017"/>
                    <a:pt x="951" y="2017"/>
                    <a:pt x="974" y="2063"/>
                  </a:cubicBezTo>
                  <a:cubicBezTo>
                    <a:pt x="997" y="2063"/>
                    <a:pt x="1020" y="2063"/>
                    <a:pt x="1020" y="2086"/>
                  </a:cubicBezTo>
                  <a:cubicBezTo>
                    <a:pt x="1043" y="2063"/>
                    <a:pt x="1066" y="2017"/>
                    <a:pt x="1066" y="1994"/>
                  </a:cubicBezTo>
                  <a:cubicBezTo>
                    <a:pt x="1066" y="1994"/>
                    <a:pt x="1043" y="1994"/>
                    <a:pt x="1043" y="1971"/>
                  </a:cubicBezTo>
                  <a:cubicBezTo>
                    <a:pt x="1066" y="1971"/>
                    <a:pt x="1066" y="1994"/>
                    <a:pt x="1066" y="1994"/>
                  </a:cubicBezTo>
                  <a:lnTo>
                    <a:pt x="1090" y="1994"/>
                  </a:lnTo>
                  <a:cubicBezTo>
                    <a:pt x="1090" y="1971"/>
                    <a:pt x="1090" y="1971"/>
                    <a:pt x="1136" y="1971"/>
                  </a:cubicBezTo>
                  <a:cubicBezTo>
                    <a:pt x="1159" y="1971"/>
                    <a:pt x="1159" y="2017"/>
                    <a:pt x="1182" y="2017"/>
                  </a:cubicBezTo>
                  <a:cubicBezTo>
                    <a:pt x="1229" y="1994"/>
                    <a:pt x="1275" y="1994"/>
                    <a:pt x="1321" y="1971"/>
                  </a:cubicBezTo>
                  <a:lnTo>
                    <a:pt x="1345" y="1971"/>
                  </a:lnTo>
                  <a:cubicBezTo>
                    <a:pt x="1321" y="2017"/>
                    <a:pt x="1298" y="2040"/>
                    <a:pt x="1345" y="2063"/>
                  </a:cubicBezTo>
                  <a:cubicBezTo>
                    <a:pt x="1345" y="2063"/>
                    <a:pt x="1345" y="2040"/>
                    <a:pt x="1368" y="2017"/>
                  </a:cubicBezTo>
                  <a:cubicBezTo>
                    <a:pt x="1391" y="2040"/>
                    <a:pt x="1414" y="2086"/>
                    <a:pt x="1391" y="2110"/>
                  </a:cubicBezTo>
                  <a:cubicBezTo>
                    <a:pt x="1375" y="2102"/>
                    <a:pt x="1357" y="2099"/>
                    <a:pt x="1339" y="2099"/>
                  </a:cubicBezTo>
                  <a:cubicBezTo>
                    <a:pt x="1301" y="2099"/>
                    <a:pt x="1260" y="2110"/>
                    <a:pt x="1229" y="2110"/>
                  </a:cubicBezTo>
                  <a:cubicBezTo>
                    <a:pt x="1229" y="2133"/>
                    <a:pt x="1229" y="2156"/>
                    <a:pt x="1182" y="2156"/>
                  </a:cubicBezTo>
                  <a:cubicBezTo>
                    <a:pt x="1182" y="2110"/>
                    <a:pt x="1159" y="2110"/>
                    <a:pt x="1136" y="2063"/>
                  </a:cubicBezTo>
                  <a:cubicBezTo>
                    <a:pt x="1121" y="2063"/>
                    <a:pt x="1115" y="2043"/>
                    <a:pt x="1100" y="2043"/>
                  </a:cubicBezTo>
                  <a:cubicBezTo>
                    <a:pt x="1092" y="2043"/>
                    <a:pt x="1082" y="2048"/>
                    <a:pt x="1066" y="2063"/>
                  </a:cubicBezTo>
                  <a:cubicBezTo>
                    <a:pt x="1043" y="2086"/>
                    <a:pt x="1090" y="2086"/>
                    <a:pt x="1090" y="2110"/>
                  </a:cubicBezTo>
                  <a:cubicBezTo>
                    <a:pt x="1078" y="2121"/>
                    <a:pt x="1066" y="2121"/>
                    <a:pt x="1058" y="2121"/>
                  </a:cubicBezTo>
                  <a:cubicBezTo>
                    <a:pt x="1049" y="2121"/>
                    <a:pt x="1043" y="2121"/>
                    <a:pt x="1043" y="2133"/>
                  </a:cubicBezTo>
                  <a:cubicBezTo>
                    <a:pt x="1090" y="2156"/>
                    <a:pt x="1066" y="2202"/>
                    <a:pt x="1066" y="2225"/>
                  </a:cubicBezTo>
                  <a:cubicBezTo>
                    <a:pt x="1113" y="2202"/>
                    <a:pt x="1159" y="2179"/>
                    <a:pt x="1229" y="2179"/>
                  </a:cubicBezTo>
                  <a:cubicBezTo>
                    <a:pt x="1229" y="2249"/>
                    <a:pt x="1136" y="2225"/>
                    <a:pt x="1159" y="2272"/>
                  </a:cubicBezTo>
                  <a:cubicBezTo>
                    <a:pt x="1164" y="2277"/>
                    <a:pt x="1169" y="2278"/>
                    <a:pt x="1174" y="2278"/>
                  </a:cubicBezTo>
                  <a:cubicBezTo>
                    <a:pt x="1186" y="2278"/>
                    <a:pt x="1198" y="2265"/>
                    <a:pt x="1203" y="2265"/>
                  </a:cubicBezTo>
                  <a:cubicBezTo>
                    <a:pt x="1204" y="2265"/>
                    <a:pt x="1206" y="2267"/>
                    <a:pt x="1206" y="2272"/>
                  </a:cubicBezTo>
                  <a:cubicBezTo>
                    <a:pt x="1229" y="2295"/>
                    <a:pt x="1206" y="2318"/>
                    <a:pt x="1206" y="2364"/>
                  </a:cubicBezTo>
                  <a:lnTo>
                    <a:pt x="1275" y="2364"/>
                  </a:lnTo>
                  <a:cubicBezTo>
                    <a:pt x="1275" y="2295"/>
                    <a:pt x="1298" y="2272"/>
                    <a:pt x="1321" y="2225"/>
                  </a:cubicBezTo>
                  <a:cubicBezTo>
                    <a:pt x="1321" y="2225"/>
                    <a:pt x="1298" y="2225"/>
                    <a:pt x="1321" y="2202"/>
                  </a:cubicBezTo>
                  <a:cubicBezTo>
                    <a:pt x="1325" y="2199"/>
                    <a:pt x="1328" y="2197"/>
                    <a:pt x="1332" y="2197"/>
                  </a:cubicBezTo>
                  <a:cubicBezTo>
                    <a:pt x="1348" y="2197"/>
                    <a:pt x="1364" y="2230"/>
                    <a:pt x="1381" y="2230"/>
                  </a:cubicBezTo>
                  <a:cubicBezTo>
                    <a:pt x="1384" y="2230"/>
                    <a:pt x="1388" y="2229"/>
                    <a:pt x="1391" y="2225"/>
                  </a:cubicBezTo>
                  <a:cubicBezTo>
                    <a:pt x="1414" y="2202"/>
                    <a:pt x="1391" y="2179"/>
                    <a:pt x="1414" y="2156"/>
                  </a:cubicBezTo>
                  <a:cubicBezTo>
                    <a:pt x="1437" y="2156"/>
                    <a:pt x="1437" y="2156"/>
                    <a:pt x="1437" y="2179"/>
                  </a:cubicBezTo>
                  <a:cubicBezTo>
                    <a:pt x="1484" y="2133"/>
                    <a:pt x="1437" y="2133"/>
                    <a:pt x="1437" y="2110"/>
                  </a:cubicBezTo>
                  <a:lnTo>
                    <a:pt x="1437" y="2110"/>
                  </a:lnTo>
                  <a:cubicBezTo>
                    <a:pt x="1445" y="2112"/>
                    <a:pt x="1452" y="2113"/>
                    <a:pt x="1458" y="2113"/>
                  </a:cubicBezTo>
                  <a:cubicBezTo>
                    <a:pt x="1507" y="2113"/>
                    <a:pt x="1512" y="2040"/>
                    <a:pt x="1553" y="2040"/>
                  </a:cubicBezTo>
                  <a:cubicBezTo>
                    <a:pt x="1576" y="2086"/>
                    <a:pt x="1530" y="2110"/>
                    <a:pt x="1576" y="2133"/>
                  </a:cubicBezTo>
                  <a:cubicBezTo>
                    <a:pt x="1600" y="2133"/>
                    <a:pt x="1600" y="2110"/>
                    <a:pt x="1623" y="2110"/>
                  </a:cubicBezTo>
                  <a:cubicBezTo>
                    <a:pt x="1638" y="2110"/>
                    <a:pt x="1643" y="2120"/>
                    <a:pt x="1659" y="2120"/>
                  </a:cubicBezTo>
                  <a:cubicBezTo>
                    <a:pt x="1666" y="2120"/>
                    <a:pt x="1677" y="2117"/>
                    <a:pt x="1692" y="2110"/>
                  </a:cubicBezTo>
                  <a:cubicBezTo>
                    <a:pt x="1669" y="2086"/>
                    <a:pt x="1715" y="2086"/>
                    <a:pt x="1715" y="2040"/>
                  </a:cubicBezTo>
                  <a:lnTo>
                    <a:pt x="1646" y="2040"/>
                  </a:lnTo>
                  <a:cubicBezTo>
                    <a:pt x="1623" y="2040"/>
                    <a:pt x="1623" y="2017"/>
                    <a:pt x="1600" y="2017"/>
                  </a:cubicBezTo>
                  <a:cubicBezTo>
                    <a:pt x="1623" y="1947"/>
                    <a:pt x="1600" y="1901"/>
                    <a:pt x="1623" y="1831"/>
                  </a:cubicBezTo>
                  <a:cubicBezTo>
                    <a:pt x="1611" y="1831"/>
                    <a:pt x="1594" y="1837"/>
                    <a:pt x="1579" y="1837"/>
                  </a:cubicBezTo>
                  <a:cubicBezTo>
                    <a:pt x="1565" y="1837"/>
                    <a:pt x="1553" y="1831"/>
                    <a:pt x="1553" y="1808"/>
                  </a:cubicBezTo>
                  <a:lnTo>
                    <a:pt x="1530" y="1808"/>
                  </a:lnTo>
                  <a:cubicBezTo>
                    <a:pt x="1484" y="1855"/>
                    <a:pt x="1507" y="1901"/>
                    <a:pt x="1530" y="1947"/>
                  </a:cubicBezTo>
                  <a:cubicBezTo>
                    <a:pt x="1530" y="1971"/>
                    <a:pt x="1507" y="1994"/>
                    <a:pt x="1507" y="2017"/>
                  </a:cubicBezTo>
                  <a:lnTo>
                    <a:pt x="1460" y="2017"/>
                  </a:lnTo>
                  <a:cubicBezTo>
                    <a:pt x="1460" y="2040"/>
                    <a:pt x="1460" y="2040"/>
                    <a:pt x="1484" y="2063"/>
                  </a:cubicBezTo>
                  <a:cubicBezTo>
                    <a:pt x="1472" y="2075"/>
                    <a:pt x="1460" y="2081"/>
                    <a:pt x="1452" y="2081"/>
                  </a:cubicBezTo>
                  <a:cubicBezTo>
                    <a:pt x="1443" y="2081"/>
                    <a:pt x="1437" y="2075"/>
                    <a:pt x="1437" y="2063"/>
                  </a:cubicBezTo>
                  <a:cubicBezTo>
                    <a:pt x="1437" y="2040"/>
                    <a:pt x="1437" y="2017"/>
                    <a:pt x="1460" y="2017"/>
                  </a:cubicBezTo>
                  <a:cubicBezTo>
                    <a:pt x="1460" y="1994"/>
                    <a:pt x="1437" y="1971"/>
                    <a:pt x="1437" y="1947"/>
                  </a:cubicBezTo>
                  <a:cubicBezTo>
                    <a:pt x="1423" y="1952"/>
                    <a:pt x="1409" y="1954"/>
                    <a:pt x="1396" y="1954"/>
                  </a:cubicBezTo>
                  <a:cubicBezTo>
                    <a:pt x="1361" y="1954"/>
                    <a:pt x="1332" y="1941"/>
                    <a:pt x="1305" y="1941"/>
                  </a:cubicBezTo>
                  <a:cubicBezTo>
                    <a:pt x="1295" y="1941"/>
                    <a:pt x="1285" y="1942"/>
                    <a:pt x="1275" y="1947"/>
                  </a:cubicBezTo>
                  <a:cubicBezTo>
                    <a:pt x="1252" y="1924"/>
                    <a:pt x="1252" y="1901"/>
                    <a:pt x="1229" y="1878"/>
                  </a:cubicBezTo>
                  <a:cubicBezTo>
                    <a:pt x="1252" y="1831"/>
                    <a:pt x="1298" y="1831"/>
                    <a:pt x="1321" y="1808"/>
                  </a:cubicBezTo>
                  <a:cubicBezTo>
                    <a:pt x="1321" y="1808"/>
                    <a:pt x="1321" y="1785"/>
                    <a:pt x="1321" y="1785"/>
                  </a:cubicBezTo>
                  <a:cubicBezTo>
                    <a:pt x="1310" y="1774"/>
                    <a:pt x="1292" y="1768"/>
                    <a:pt x="1272" y="1768"/>
                  </a:cubicBezTo>
                  <a:cubicBezTo>
                    <a:pt x="1252" y="1768"/>
                    <a:pt x="1229" y="1774"/>
                    <a:pt x="1206" y="1785"/>
                  </a:cubicBezTo>
                  <a:cubicBezTo>
                    <a:pt x="1206" y="1739"/>
                    <a:pt x="1182" y="1716"/>
                    <a:pt x="1159" y="1669"/>
                  </a:cubicBezTo>
                  <a:cubicBezTo>
                    <a:pt x="1206" y="1623"/>
                    <a:pt x="1159" y="1577"/>
                    <a:pt x="1159" y="1530"/>
                  </a:cubicBezTo>
                  <a:cubicBezTo>
                    <a:pt x="1136" y="1530"/>
                    <a:pt x="1136" y="1553"/>
                    <a:pt x="1113" y="1553"/>
                  </a:cubicBezTo>
                  <a:cubicBezTo>
                    <a:pt x="1090" y="1530"/>
                    <a:pt x="1090" y="1507"/>
                    <a:pt x="1043" y="1507"/>
                  </a:cubicBezTo>
                  <a:cubicBezTo>
                    <a:pt x="1113" y="1461"/>
                    <a:pt x="1043" y="1414"/>
                    <a:pt x="1066" y="1345"/>
                  </a:cubicBezTo>
                  <a:lnTo>
                    <a:pt x="1020" y="1345"/>
                  </a:lnTo>
                  <a:cubicBezTo>
                    <a:pt x="1020" y="1322"/>
                    <a:pt x="1020" y="1298"/>
                    <a:pt x="974" y="1275"/>
                  </a:cubicBezTo>
                  <a:cubicBezTo>
                    <a:pt x="974" y="1298"/>
                    <a:pt x="951" y="1298"/>
                    <a:pt x="927" y="1298"/>
                  </a:cubicBezTo>
                  <a:cubicBezTo>
                    <a:pt x="927" y="1275"/>
                    <a:pt x="951" y="1275"/>
                    <a:pt x="974" y="1275"/>
                  </a:cubicBezTo>
                  <a:cubicBezTo>
                    <a:pt x="974" y="1252"/>
                    <a:pt x="985" y="1246"/>
                    <a:pt x="1000" y="1246"/>
                  </a:cubicBezTo>
                  <a:cubicBezTo>
                    <a:pt x="1014" y="1246"/>
                    <a:pt x="1032" y="1252"/>
                    <a:pt x="1043" y="1252"/>
                  </a:cubicBezTo>
                  <a:cubicBezTo>
                    <a:pt x="1066" y="1275"/>
                    <a:pt x="1043" y="1298"/>
                    <a:pt x="1066" y="1322"/>
                  </a:cubicBezTo>
                  <a:cubicBezTo>
                    <a:pt x="1066" y="1322"/>
                    <a:pt x="1090" y="1322"/>
                    <a:pt x="1090" y="1298"/>
                  </a:cubicBezTo>
                  <a:cubicBezTo>
                    <a:pt x="1113" y="1322"/>
                    <a:pt x="1090" y="1368"/>
                    <a:pt x="1113" y="1391"/>
                  </a:cubicBezTo>
                  <a:cubicBezTo>
                    <a:pt x="1136" y="1345"/>
                    <a:pt x="1159" y="1322"/>
                    <a:pt x="1182" y="1298"/>
                  </a:cubicBezTo>
                  <a:cubicBezTo>
                    <a:pt x="1182" y="1229"/>
                    <a:pt x="1136" y="1206"/>
                    <a:pt x="1090" y="1183"/>
                  </a:cubicBezTo>
                  <a:cubicBezTo>
                    <a:pt x="1090" y="1136"/>
                    <a:pt x="1090" y="1090"/>
                    <a:pt x="1066" y="1043"/>
                  </a:cubicBezTo>
                  <a:cubicBezTo>
                    <a:pt x="1043" y="1043"/>
                    <a:pt x="1043" y="1043"/>
                    <a:pt x="1043" y="1020"/>
                  </a:cubicBezTo>
                  <a:cubicBezTo>
                    <a:pt x="1066" y="1020"/>
                    <a:pt x="1066" y="1043"/>
                    <a:pt x="1066" y="1043"/>
                  </a:cubicBezTo>
                  <a:cubicBezTo>
                    <a:pt x="1090" y="1043"/>
                    <a:pt x="1090" y="1020"/>
                    <a:pt x="1090" y="997"/>
                  </a:cubicBezTo>
                  <a:cubicBezTo>
                    <a:pt x="1113" y="997"/>
                    <a:pt x="1136" y="1020"/>
                    <a:pt x="1136" y="1020"/>
                  </a:cubicBezTo>
                  <a:cubicBezTo>
                    <a:pt x="1182" y="997"/>
                    <a:pt x="1159" y="974"/>
                    <a:pt x="1182" y="974"/>
                  </a:cubicBezTo>
                  <a:cubicBezTo>
                    <a:pt x="1182" y="928"/>
                    <a:pt x="1159" y="928"/>
                    <a:pt x="1136" y="928"/>
                  </a:cubicBezTo>
                  <a:cubicBezTo>
                    <a:pt x="1090" y="928"/>
                    <a:pt x="1066" y="904"/>
                    <a:pt x="1066" y="858"/>
                  </a:cubicBezTo>
                  <a:cubicBezTo>
                    <a:pt x="1034" y="874"/>
                    <a:pt x="1001" y="891"/>
                    <a:pt x="976" y="891"/>
                  </a:cubicBezTo>
                  <a:cubicBezTo>
                    <a:pt x="966" y="891"/>
                    <a:pt x="957" y="888"/>
                    <a:pt x="951" y="881"/>
                  </a:cubicBezTo>
                  <a:cubicBezTo>
                    <a:pt x="927" y="835"/>
                    <a:pt x="974" y="812"/>
                    <a:pt x="974" y="765"/>
                  </a:cubicBezTo>
                  <a:cubicBezTo>
                    <a:pt x="951" y="742"/>
                    <a:pt x="881" y="765"/>
                    <a:pt x="858" y="719"/>
                  </a:cubicBezTo>
                  <a:cubicBezTo>
                    <a:pt x="858" y="765"/>
                    <a:pt x="812" y="765"/>
                    <a:pt x="812" y="789"/>
                  </a:cubicBezTo>
                  <a:cubicBezTo>
                    <a:pt x="835" y="835"/>
                    <a:pt x="881" y="881"/>
                    <a:pt x="904" y="928"/>
                  </a:cubicBezTo>
                  <a:cubicBezTo>
                    <a:pt x="881" y="951"/>
                    <a:pt x="858" y="928"/>
                    <a:pt x="858" y="974"/>
                  </a:cubicBezTo>
                  <a:cubicBezTo>
                    <a:pt x="863" y="969"/>
                    <a:pt x="866" y="967"/>
                    <a:pt x="870" y="967"/>
                  </a:cubicBezTo>
                  <a:cubicBezTo>
                    <a:pt x="883" y="967"/>
                    <a:pt x="890" y="997"/>
                    <a:pt x="927" y="997"/>
                  </a:cubicBezTo>
                  <a:cubicBezTo>
                    <a:pt x="927" y="1020"/>
                    <a:pt x="927" y="1067"/>
                    <a:pt x="904" y="1113"/>
                  </a:cubicBezTo>
                  <a:cubicBezTo>
                    <a:pt x="927" y="1136"/>
                    <a:pt x="927" y="1159"/>
                    <a:pt x="951" y="1206"/>
                  </a:cubicBezTo>
                  <a:cubicBezTo>
                    <a:pt x="951" y="1206"/>
                    <a:pt x="927" y="1229"/>
                    <a:pt x="927" y="1229"/>
                  </a:cubicBezTo>
                  <a:cubicBezTo>
                    <a:pt x="912" y="1229"/>
                    <a:pt x="897" y="1219"/>
                    <a:pt x="881" y="1219"/>
                  </a:cubicBezTo>
                  <a:cubicBezTo>
                    <a:pt x="873" y="1219"/>
                    <a:pt x="866" y="1221"/>
                    <a:pt x="858" y="1229"/>
                  </a:cubicBezTo>
                  <a:cubicBezTo>
                    <a:pt x="835" y="1252"/>
                    <a:pt x="858" y="1275"/>
                    <a:pt x="904" y="1275"/>
                  </a:cubicBezTo>
                  <a:cubicBezTo>
                    <a:pt x="858" y="1298"/>
                    <a:pt x="835" y="1298"/>
                    <a:pt x="812" y="1298"/>
                  </a:cubicBezTo>
                  <a:cubicBezTo>
                    <a:pt x="835" y="1275"/>
                    <a:pt x="812" y="1229"/>
                    <a:pt x="858" y="1229"/>
                  </a:cubicBezTo>
                  <a:cubicBezTo>
                    <a:pt x="858" y="1206"/>
                    <a:pt x="858" y="1183"/>
                    <a:pt x="881" y="1183"/>
                  </a:cubicBezTo>
                  <a:cubicBezTo>
                    <a:pt x="858" y="1159"/>
                    <a:pt x="835" y="1159"/>
                    <a:pt x="835" y="1159"/>
                  </a:cubicBezTo>
                  <a:cubicBezTo>
                    <a:pt x="835" y="1136"/>
                    <a:pt x="858" y="1136"/>
                    <a:pt x="881" y="1136"/>
                  </a:cubicBezTo>
                  <a:cubicBezTo>
                    <a:pt x="881" y="1113"/>
                    <a:pt x="858" y="1113"/>
                    <a:pt x="835" y="1113"/>
                  </a:cubicBezTo>
                  <a:cubicBezTo>
                    <a:pt x="858" y="1067"/>
                    <a:pt x="858" y="1043"/>
                    <a:pt x="835" y="1020"/>
                  </a:cubicBezTo>
                  <a:cubicBezTo>
                    <a:pt x="835" y="997"/>
                    <a:pt x="835" y="974"/>
                    <a:pt x="858" y="951"/>
                  </a:cubicBezTo>
                  <a:cubicBezTo>
                    <a:pt x="812" y="928"/>
                    <a:pt x="788" y="881"/>
                    <a:pt x="742" y="835"/>
                  </a:cubicBezTo>
                  <a:cubicBezTo>
                    <a:pt x="742" y="812"/>
                    <a:pt x="765" y="812"/>
                    <a:pt x="765" y="812"/>
                  </a:cubicBezTo>
                  <a:cubicBezTo>
                    <a:pt x="812" y="789"/>
                    <a:pt x="788" y="742"/>
                    <a:pt x="788" y="719"/>
                  </a:cubicBezTo>
                  <a:lnTo>
                    <a:pt x="765" y="719"/>
                  </a:lnTo>
                  <a:cubicBezTo>
                    <a:pt x="812" y="719"/>
                    <a:pt x="812" y="696"/>
                    <a:pt x="812" y="673"/>
                  </a:cubicBezTo>
                  <a:cubicBezTo>
                    <a:pt x="788" y="673"/>
                    <a:pt x="765" y="650"/>
                    <a:pt x="788" y="626"/>
                  </a:cubicBezTo>
                  <a:lnTo>
                    <a:pt x="788" y="626"/>
                  </a:lnTo>
                  <a:cubicBezTo>
                    <a:pt x="812" y="650"/>
                    <a:pt x="788" y="673"/>
                    <a:pt x="812" y="673"/>
                  </a:cubicBezTo>
                  <a:cubicBezTo>
                    <a:pt x="812" y="673"/>
                    <a:pt x="835" y="696"/>
                    <a:pt x="835" y="696"/>
                  </a:cubicBezTo>
                  <a:cubicBezTo>
                    <a:pt x="835" y="719"/>
                    <a:pt x="835" y="719"/>
                    <a:pt x="858" y="719"/>
                  </a:cubicBezTo>
                  <a:cubicBezTo>
                    <a:pt x="858" y="702"/>
                    <a:pt x="864" y="697"/>
                    <a:pt x="873" y="697"/>
                  </a:cubicBezTo>
                  <a:cubicBezTo>
                    <a:pt x="883" y="697"/>
                    <a:pt x="897" y="703"/>
                    <a:pt x="909" y="703"/>
                  </a:cubicBezTo>
                  <a:cubicBezTo>
                    <a:pt x="916" y="703"/>
                    <a:pt x="922" y="701"/>
                    <a:pt x="927" y="696"/>
                  </a:cubicBezTo>
                  <a:cubicBezTo>
                    <a:pt x="927" y="673"/>
                    <a:pt x="904" y="650"/>
                    <a:pt x="881" y="650"/>
                  </a:cubicBezTo>
                  <a:cubicBezTo>
                    <a:pt x="881" y="626"/>
                    <a:pt x="881" y="603"/>
                    <a:pt x="858" y="603"/>
                  </a:cubicBezTo>
                  <a:cubicBezTo>
                    <a:pt x="858" y="603"/>
                    <a:pt x="858" y="626"/>
                    <a:pt x="835" y="626"/>
                  </a:cubicBezTo>
                  <a:cubicBezTo>
                    <a:pt x="835" y="603"/>
                    <a:pt x="835" y="603"/>
                    <a:pt x="858" y="603"/>
                  </a:cubicBezTo>
                  <a:cubicBezTo>
                    <a:pt x="858" y="557"/>
                    <a:pt x="835" y="534"/>
                    <a:pt x="812" y="534"/>
                  </a:cubicBezTo>
                  <a:cubicBezTo>
                    <a:pt x="812" y="510"/>
                    <a:pt x="835" y="487"/>
                    <a:pt x="858" y="464"/>
                  </a:cubicBezTo>
                  <a:cubicBezTo>
                    <a:pt x="835" y="464"/>
                    <a:pt x="835" y="441"/>
                    <a:pt x="812" y="441"/>
                  </a:cubicBezTo>
                  <a:cubicBezTo>
                    <a:pt x="812" y="464"/>
                    <a:pt x="812" y="464"/>
                    <a:pt x="788" y="487"/>
                  </a:cubicBezTo>
                  <a:cubicBezTo>
                    <a:pt x="742" y="487"/>
                    <a:pt x="719" y="441"/>
                    <a:pt x="673" y="418"/>
                  </a:cubicBezTo>
                  <a:cubicBezTo>
                    <a:pt x="673" y="441"/>
                    <a:pt x="649" y="441"/>
                    <a:pt x="649" y="487"/>
                  </a:cubicBezTo>
                  <a:cubicBezTo>
                    <a:pt x="649" y="487"/>
                    <a:pt x="673" y="464"/>
                    <a:pt x="696" y="464"/>
                  </a:cubicBezTo>
                  <a:cubicBezTo>
                    <a:pt x="696" y="487"/>
                    <a:pt x="719" y="510"/>
                    <a:pt x="742" y="534"/>
                  </a:cubicBezTo>
                  <a:lnTo>
                    <a:pt x="719" y="557"/>
                  </a:lnTo>
                  <a:cubicBezTo>
                    <a:pt x="765" y="580"/>
                    <a:pt x="742" y="626"/>
                    <a:pt x="742" y="673"/>
                  </a:cubicBezTo>
                  <a:cubicBezTo>
                    <a:pt x="719" y="650"/>
                    <a:pt x="696" y="650"/>
                    <a:pt x="673" y="650"/>
                  </a:cubicBezTo>
                  <a:cubicBezTo>
                    <a:pt x="649" y="557"/>
                    <a:pt x="603" y="487"/>
                    <a:pt x="603" y="395"/>
                  </a:cubicBezTo>
                  <a:cubicBezTo>
                    <a:pt x="603" y="395"/>
                    <a:pt x="626" y="395"/>
                    <a:pt x="626" y="371"/>
                  </a:cubicBezTo>
                  <a:cubicBezTo>
                    <a:pt x="649" y="325"/>
                    <a:pt x="580" y="348"/>
                    <a:pt x="557" y="302"/>
                  </a:cubicBezTo>
                  <a:cubicBezTo>
                    <a:pt x="487" y="325"/>
                    <a:pt x="510" y="418"/>
                    <a:pt x="464" y="464"/>
                  </a:cubicBezTo>
                  <a:cubicBezTo>
                    <a:pt x="418" y="464"/>
                    <a:pt x="394" y="441"/>
                    <a:pt x="394" y="395"/>
                  </a:cubicBezTo>
                  <a:cubicBezTo>
                    <a:pt x="394" y="348"/>
                    <a:pt x="418" y="348"/>
                    <a:pt x="441" y="302"/>
                  </a:cubicBezTo>
                  <a:cubicBezTo>
                    <a:pt x="464" y="325"/>
                    <a:pt x="464" y="348"/>
                    <a:pt x="464" y="371"/>
                  </a:cubicBezTo>
                  <a:cubicBezTo>
                    <a:pt x="510" y="348"/>
                    <a:pt x="487" y="302"/>
                    <a:pt x="510" y="256"/>
                  </a:cubicBezTo>
                  <a:cubicBezTo>
                    <a:pt x="441" y="256"/>
                    <a:pt x="418" y="209"/>
                    <a:pt x="371" y="186"/>
                  </a:cubicBezTo>
                  <a:lnTo>
                    <a:pt x="279" y="186"/>
                  </a:lnTo>
                  <a:cubicBezTo>
                    <a:pt x="302" y="163"/>
                    <a:pt x="348" y="140"/>
                    <a:pt x="348" y="116"/>
                  </a:cubicBezTo>
                  <a:cubicBezTo>
                    <a:pt x="325" y="93"/>
                    <a:pt x="302" y="47"/>
                    <a:pt x="255" y="24"/>
                  </a:cubicBezTo>
                  <a:lnTo>
                    <a:pt x="255" y="24"/>
                  </a:lnTo>
                  <a:cubicBezTo>
                    <a:pt x="232" y="47"/>
                    <a:pt x="255" y="70"/>
                    <a:pt x="279" y="93"/>
                  </a:cubicBezTo>
                  <a:cubicBezTo>
                    <a:pt x="279" y="116"/>
                    <a:pt x="232" y="116"/>
                    <a:pt x="255" y="163"/>
                  </a:cubicBezTo>
                  <a:cubicBezTo>
                    <a:pt x="163" y="116"/>
                    <a:pt x="232" y="24"/>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
            <p:cNvSpPr/>
            <p:nvPr/>
          </p:nvSpPr>
          <p:spPr>
            <a:xfrm flipH="1">
              <a:off x="-66920" y="742848"/>
              <a:ext cx="77744" cy="134862"/>
            </a:xfrm>
            <a:custGeom>
              <a:avLst/>
              <a:gdLst/>
              <a:ahLst/>
              <a:cxnLst/>
              <a:rect l="l" t="t" r="r" b="b"/>
              <a:pathLst>
                <a:path w="882" h="1530" extrusionOk="0">
                  <a:moveTo>
                    <a:pt x="696" y="394"/>
                  </a:moveTo>
                  <a:cubicBezTo>
                    <a:pt x="719" y="394"/>
                    <a:pt x="719" y="394"/>
                    <a:pt x="719" y="417"/>
                  </a:cubicBezTo>
                  <a:cubicBezTo>
                    <a:pt x="696" y="417"/>
                    <a:pt x="696" y="394"/>
                    <a:pt x="696" y="394"/>
                  </a:cubicBezTo>
                  <a:close/>
                  <a:moveTo>
                    <a:pt x="742" y="464"/>
                  </a:moveTo>
                  <a:cubicBezTo>
                    <a:pt x="742" y="487"/>
                    <a:pt x="742" y="487"/>
                    <a:pt x="742" y="487"/>
                  </a:cubicBezTo>
                  <a:cubicBezTo>
                    <a:pt x="742" y="487"/>
                    <a:pt x="719" y="487"/>
                    <a:pt x="719" y="464"/>
                  </a:cubicBezTo>
                  <a:close/>
                  <a:moveTo>
                    <a:pt x="186" y="487"/>
                  </a:moveTo>
                  <a:cubicBezTo>
                    <a:pt x="186" y="487"/>
                    <a:pt x="209" y="487"/>
                    <a:pt x="209" y="510"/>
                  </a:cubicBezTo>
                  <a:lnTo>
                    <a:pt x="186" y="510"/>
                  </a:lnTo>
                  <a:cubicBezTo>
                    <a:pt x="186" y="487"/>
                    <a:pt x="186" y="487"/>
                    <a:pt x="186" y="487"/>
                  </a:cubicBezTo>
                  <a:close/>
                  <a:moveTo>
                    <a:pt x="487" y="672"/>
                  </a:moveTo>
                  <a:cubicBezTo>
                    <a:pt x="487" y="684"/>
                    <a:pt x="481" y="690"/>
                    <a:pt x="476" y="690"/>
                  </a:cubicBezTo>
                  <a:cubicBezTo>
                    <a:pt x="470" y="690"/>
                    <a:pt x="464" y="684"/>
                    <a:pt x="464" y="672"/>
                  </a:cubicBezTo>
                  <a:close/>
                  <a:moveTo>
                    <a:pt x="779" y="541"/>
                  </a:moveTo>
                  <a:cubicBezTo>
                    <a:pt x="796" y="541"/>
                    <a:pt x="816" y="547"/>
                    <a:pt x="835" y="556"/>
                  </a:cubicBezTo>
                  <a:cubicBezTo>
                    <a:pt x="765" y="580"/>
                    <a:pt x="835" y="626"/>
                    <a:pt x="835" y="672"/>
                  </a:cubicBezTo>
                  <a:cubicBezTo>
                    <a:pt x="812" y="695"/>
                    <a:pt x="812" y="719"/>
                    <a:pt x="765" y="719"/>
                  </a:cubicBezTo>
                  <a:lnTo>
                    <a:pt x="765" y="603"/>
                  </a:lnTo>
                  <a:cubicBezTo>
                    <a:pt x="765" y="603"/>
                    <a:pt x="742" y="580"/>
                    <a:pt x="719" y="580"/>
                  </a:cubicBezTo>
                  <a:cubicBezTo>
                    <a:pt x="732" y="552"/>
                    <a:pt x="754" y="541"/>
                    <a:pt x="779" y="541"/>
                  </a:cubicBezTo>
                  <a:close/>
                  <a:moveTo>
                    <a:pt x="696" y="719"/>
                  </a:moveTo>
                  <a:lnTo>
                    <a:pt x="696" y="742"/>
                  </a:lnTo>
                  <a:lnTo>
                    <a:pt x="673" y="742"/>
                  </a:lnTo>
                  <a:cubicBezTo>
                    <a:pt x="673" y="719"/>
                    <a:pt x="673" y="719"/>
                    <a:pt x="696" y="719"/>
                  </a:cubicBezTo>
                  <a:close/>
                  <a:moveTo>
                    <a:pt x="279" y="881"/>
                  </a:moveTo>
                  <a:cubicBezTo>
                    <a:pt x="279" y="881"/>
                    <a:pt x="279" y="904"/>
                    <a:pt x="279" y="904"/>
                  </a:cubicBezTo>
                  <a:cubicBezTo>
                    <a:pt x="255" y="881"/>
                    <a:pt x="255" y="881"/>
                    <a:pt x="279" y="881"/>
                  </a:cubicBezTo>
                  <a:close/>
                  <a:moveTo>
                    <a:pt x="673" y="835"/>
                  </a:moveTo>
                  <a:cubicBezTo>
                    <a:pt x="696" y="835"/>
                    <a:pt x="719" y="858"/>
                    <a:pt x="765" y="858"/>
                  </a:cubicBezTo>
                  <a:cubicBezTo>
                    <a:pt x="742" y="881"/>
                    <a:pt x="719" y="881"/>
                    <a:pt x="719" y="904"/>
                  </a:cubicBezTo>
                  <a:cubicBezTo>
                    <a:pt x="696" y="881"/>
                    <a:pt x="673" y="881"/>
                    <a:pt x="649" y="858"/>
                  </a:cubicBezTo>
                  <a:cubicBezTo>
                    <a:pt x="649" y="835"/>
                    <a:pt x="649" y="835"/>
                    <a:pt x="673" y="835"/>
                  </a:cubicBezTo>
                  <a:close/>
                  <a:moveTo>
                    <a:pt x="394" y="974"/>
                  </a:moveTo>
                  <a:cubicBezTo>
                    <a:pt x="418" y="997"/>
                    <a:pt x="418" y="997"/>
                    <a:pt x="394" y="1020"/>
                  </a:cubicBezTo>
                  <a:cubicBezTo>
                    <a:pt x="394" y="1020"/>
                    <a:pt x="394" y="997"/>
                    <a:pt x="394" y="974"/>
                  </a:cubicBezTo>
                  <a:close/>
                  <a:moveTo>
                    <a:pt x="673" y="1043"/>
                  </a:moveTo>
                  <a:cubicBezTo>
                    <a:pt x="673" y="1051"/>
                    <a:pt x="670" y="1053"/>
                    <a:pt x="666" y="1053"/>
                  </a:cubicBezTo>
                  <a:cubicBezTo>
                    <a:pt x="660" y="1053"/>
                    <a:pt x="649" y="1043"/>
                    <a:pt x="649" y="1043"/>
                  </a:cubicBezTo>
                  <a:close/>
                  <a:moveTo>
                    <a:pt x="394" y="1113"/>
                  </a:moveTo>
                  <a:cubicBezTo>
                    <a:pt x="371" y="1113"/>
                    <a:pt x="371" y="1136"/>
                    <a:pt x="371" y="1136"/>
                  </a:cubicBezTo>
                  <a:cubicBezTo>
                    <a:pt x="371" y="1136"/>
                    <a:pt x="371" y="1113"/>
                    <a:pt x="371" y="1113"/>
                  </a:cubicBezTo>
                  <a:close/>
                  <a:moveTo>
                    <a:pt x="596" y="1063"/>
                  </a:moveTo>
                  <a:cubicBezTo>
                    <a:pt x="607" y="1063"/>
                    <a:pt x="613" y="1076"/>
                    <a:pt x="626" y="1089"/>
                  </a:cubicBezTo>
                  <a:lnTo>
                    <a:pt x="673" y="1089"/>
                  </a:lnTo>
                  <a:lnTo>
                    <a:pt x="626" y="1136"/>
                  </a:lnTo>
                  <a:cubicBezTo>
                    <a:pt x="626" y="1113"/>
                    <a:pt x="626" y="1089"/>
                    <a:pt x="626" y="1089"/>
                  </a:cubicBezTo>
                  <a:lnTo>
                    <a:pt x="557" y="1089"/>
                  </a:lnTo>
                  <a:cubicBezTo>
                    <a:pt x="576" y="1070"/>
                    <a:pt x="588" y="1063"/>
                    <a:pt x="596" y="1063"/>
                  </a:cubicBezTo>
                  <a:close/>
                  <a:moveTo>
                    <a:pt x="186" y="1159"/>
                  </a:moveTo>
                  <a:lnTo>
                    <a:pt x="209" y="1182"/>
                  </a:lnTo>
                  <a:lnTo>
                    <a:pt x="186" y="1182"/>
                  </a:lnTo>
                  <a:cubicBezTo>
                    <a:pt x="186" y="1159"/>
                    <a:pt x="186" y="1159"/>
                    <a:pt x="186" y="1159"/>
                  </a:cubicBezTo>
                  <a:close/>
                  <a:moveTo>
                    <a:pt x="418" y="1159"/>
                  </a:moveTo>
                  <a:cubicBezTo>
                    <a:pt x="441" y="1182"/>
                    <a:pt x="418" y="1182"/>
                    <a:pt x="418" y="1182"/>
                  </a:cubicBezTo>
                  <a:cubicBezTo>
                    <a:pt x="394" y="1182"/>
                    <a:pt x="394" y="1182"/>
                    <a:pt x="394" y="1159"/>
                  </a:cubicBezTo>
                  <a:close/>
                  <a:moveTo>
                    <a:pt x="255" y="1182"/>
                  </a:moveTo>
                  <a:lnTo>
                    <a:pt x="255" y="1205"/>
                  </a:lnTo>
                  <a:lnTo>
                    <a:pt x="232" y="1205"/>
                  </a:lnTo>
                  <a:cubicBezTo>
                    <a:pt x="232" y="1205"/>
                    <a:pt x="232" y="1182"/>
                    <a:pt x="255" y="1182"/>
                  </a:cubicBezTo>
                  <a:close/>
                  <a:moveTo>
                    <a:pt x="348" y="1252"/>
                  </a:moveTo>
                  <a:cubicBezTo>
                    <a:pt x="371" y="1275"/>
                    <a:pt x="371" y="1298"/>
                    <a:pt x="348" y="1298"/>
                  </a:cubicBezTo>
                  <a:cubicBezTo>
                    <a:pt x="348" y="1310"/>
                    <a:pt x="342" y="1315"/>
                    <a:pt x="334" y="1315"/>
                  </a:cubicBezTo>
                  <a:cubicBezTo>
                    <a:pt x="325" y="1315"/>
                    <a:pt x="313" y="1310"/>
                    <a:pt x="302" y="1298"/>
                  </a:cubicBezTo>
                  <a:cubicBezTo>
                    <a:pt x="325" y="1298"/>
                    <a:pt x="325" y="1275"/>
                    <a:pt x="348" y="1252"/>
                  </a:cubicBezTo>
                  <a:close/>
                  <a:moveTo>
                    <a:pt x="279" y="1321"/>
                  </a:moveTo>
                  <a:lnTo>
                    <a:pt x="279" y="1344"/>
                  </a:lnTo>
                  <a:cubicBezTo>
                    <a:pt x="279" y="1344"/>
                    <a:pt x="255" y="1321"/>
                    <a:pt x="255" y="1321"/>
                  </a:cubicBezTo>
                  <a:close/>
                  <a:moveTo>
                    <a:pt x="394" y="0"/>
                  </a:moveTo>
                  <a:cubicBezTo>
                    <a:pt x="371" y="47"/>
                    <a:pt x="348" y="70"/>
                    <a:pt x="348" y="93"/>
                  </a:cubicBezTo>
                  <a:cubicBezTo>
                    <a:pt x="325" y="116"/>
                    <a:pt x="302" y="116"/>
                    <a:pt x="279" y="116"/>
                  </a:cubicBezTo>
                  <a:cubicBezTo>
                    <a:pt x="279" y="116"/>
                    <a:pt x="268" y="106"/>
                    <a:pt x="254" y="106"/>
                  </a:cubicBezTo>
                  <a:cubicBezTo>
                    <a:pt x="248" y="106"/>
                    <a:pt x="240" y="108"/>
                    <a:pt x="232" y="116"/>
                  </a:cubicBezTo>
                  <a:lnTo>
                    <a:pt x="232" y="186"/>
                  </a:lnTo>
                  <a:lnTo>
                    <a:pt x="279" y="186"/>
                  </a:lnTo>
                  <a:cubicBezTo>
                    <a:pt x="255" y="209"/>
                    <a:pt x="232" y="232"/>
                    <a:pt x="232" y="255"/>
                  </a:cubicBezTo>
                  <a:cubicBezTo>
                    <a:pt x="232" y="255"/>
                    <a:pt x="255" y="278"/>
                    <a:pt x="255" y="302"/>
                  </a:cubicBezTo>
                  <a:cubicBezTo>
                    <a:pt x="232" y="325"/>
                    <a:pt x="209" y="348"/>
                    <a:pt x="186" y="371"/>
                  </a:cubicBezTo>
                  <a:cubicBezTo>
                    <a:pt x="186" y="394"/>
                    <a:pt x="209" y="394"/>
                    <a:pt x="186" y="417"/>
                  </a:cubicBezTo>
                  <a:cubicBezTo>
                    <a:pt x="170" y="417"/>
                    <a:pt x="145" y="407"/>
                    <a:pt x="122" y="407"/>
                  </a:cubicBezTo>
                  <a:cubicBezTo>
                    <a:pt x="111" y="407"/>
                    <a:pt x="101" y="410"/>
                    <a:pt x="93" y="417"/>
                  </a:cubicBezTo>
                  <a:cubicBezTo>
                    <a:pt x="163" y="487"/>
                    <a:pt x="163" y="556"/>
                    <a:pt x="186" y="626"/>
                  </a:cubicBezTo>
                  <a:cubicBezTo>
                    <a:pt x="139" y="649"/>
                    <a:pt x="116" y="672"/>
                    <a:pt x="93" y="695"/>
                  </a:cubicBezTo>
                  <a:cubicBezTo>
                    <a:pt x="116" y="719"/>
                    <a:pt x="139" y="765"/>
                    <a:pt x="116" y="788"/>
                  </a:cubicBezTo>
                  <a:cubicBezTo>
                    <a:pt x="93" y="788"/>
                    <a:pt x="93" y="788"/>
                    <a:pt x="70" y="765"/>
                  </a:cubicBezTo>
                  <a:lnTo>
                    <a:pt x="70" y="765"/>
                  </a:lnTo>
                  <a:cubicBezTo>
                    <a:pt x="93" y="835"/>
                    <a:pt x="47" y="881"/>
                    <a:pt x="24" y="927"/>
                  </a:cubicBezTo>
                  <a:cubicBezTo>
                    <a:pt x="70" y="974"/>
                    <a:pt x="0" y="997"/>
                    <a:pt x="24" y="1043"/>
                  </a:cubicBezTo>
                  <a:cubicBezTo>
                    <a:pt x="47" y="1043"/>
                    <a:pt x="47" y="1043"/>
                    <a:pt x="47" y="1066"/>
                  </a:cubicBezTo>
                  <a:cubicBezTo>
                    <a:pt x="93" y="1066"/>
                    <a:pt x="70" y="1113"/>
                    <a:pt x="93" y="1136"/>
                  </a:cubicBezTo>
                  <a:cubicBezTo>
                    <a:pt x="93" y="1159"/>
                    <a:pt x="163" y="1159"/>
                    <a:pt x="163" y="1205"/>
                  </a:cubicBezTo>
                  <a:cubicBezTo>
                    <a:pt x="163" y="1205"/>
                    <a:pt x="116" y="1229"/>
                    <a:pt x="139" y="1229"/>
                  </a:cubicBezTo>
                  <a:cubicBezTo>
                    <a:pt x="163" y="1240"/>
                    <a:pt x="180" y="1240"/>
                    <a:pt x="197" y="1240"/>
                  </a:cubicBezTo>
                  <a:cubicBezTo>
                    <a:pt x="215" y="1240"/>
                    <a:pt x="232" y="1240"/>
                    <a:pt x="255" y="1252"/>
                  </a:cubicBezTo>
                  <a:cubicBezTo>
                    <a:pt x="196" y="1252"/>
                    <a:pt x="170" y="1303"/>
                    <a:pt x="120" y="1303"/>
                  </a:cubicBezTo>
                  <a:cubicBezTo>
                    <a:pt x="112" y="1303"/>
                    <a:pt x="103" y="1301"/>
                    <a:pt x="93" y="1298"/>
                  </a:cubicBezTo>
                  <a:lnTo>
                    <a:pt x="93" y="1298"/>
                  </a:lnTo>
                  <a:cubicBezTo>
                    <a:pt x="116" y="1368"/>
                    <a:pt x="139" y="1414"/>
                    <a:pt x="186" y="1437"/>
                  </a:cubicBezTo>
                  <a:cubicBezTo>
                    <a:pt x="209" y="1437"/>
                    <a:pt x="232" y="1437"/>
                    <a:pt x="232" y="1414"/>
                  </a:cubicBezTo>
                  <a:lnTo>
                    <a:pt x="232" y="1391"/>
                  </a:lnTo>
                  <a:cubicBezTo>
                    <a:pt x="209" y="1391"/>
                    <a:pt x="209" y="1391"/>
                    <a:pt x="209" y="1368"/>
                  </a:cubicBezTo>
                  <a:lnTo>
                    <a:pt x="163" y="1368"/>
                  </a:lnTo>
                  <a:cubicBezTo>
                    <a:pt x="163" y="1344"/>
                    <a:pt x="186" y="1321"/>
                    <a:pt x="209" y="1321"/>
                  </a:cubicBezTo>
                  <a:cubicBezTo>
                    <a:pt x="232" y="1344"/>
                    <a:pt x="209" y="1344"/>
                    <a:pt x="209" y="1368"/>
                  </a:cubicBezTo>
                  <a:cubicBezTo>
                    <a:pt x="232" y="1368"/>
                    <a:pt x="232" y="1368"/>
                    <a:pt x="232" y="1391"/>
                  </a:cubicBezTo>
                  <a:cubicBezTo>
                    <a:pt x="232" y="1391"/>
                    <a:pt x="255" y="1414"/>
                    <a:pt x="255" y="1414"/>
                  </a:cubicBezTo>
                  <a:lnTo>
                    <a:pt x="232" y="1414"/>
                  </a:lnTo>
                  <a:cubicBezTo>
                    <a:pt x="232" y="1437"/>
                    <a:pt x="232" y="1483"/>
                    <a:pt x="255" y="1483"/>
                  </a:cubicBezTo>
                  <a:cubicBezTo>
                    <a:pt x="255" y="1460"/>
                    <a:pt x="255" y="1460"/>
                    <a:pt x="279" y="1460"/>
                  </a:cubicBezTo>
                  <a:cubicBezTo>
                    <a:pt x="279" y="1460"/>
                    <a:pt x="279" y="1460"/>
                    <a:pt x="255" y="1483"/>
                  </a:cubicBezTo>
                  <a:cubicBezTo>
                    <a:pt x="255" y="1483"/>
                    <a:pt x="279" y="1507"/>
                    <a:pt x="302" y="1507"/>
                  </a:cubicBezTo>
                  <a:cubicBezTo>
                    <a:pt x="302" y="1507"/>
                    <a:pt x="302" y="1507"/>
                    <a:pt x="302" y="1530"/>
                  </a:cubicBezTo>
                  <a:cubicBezTo>
                    <a:pt x="325" y="1530"/>
                    <a:pt x="348" y="1530"/>
                    <a:pt x="371" y="1507"/>
                  </a:cubicBezTo>
                  <a:cubicBezTo>
                    <a:pt x="348" y="1460"/>
                    <a:pt x="302" y="1437"/>
                    <a:pt x="279" y="1368"/>
                  </a:cubicBezTo>
                  <a:lnTo>
                    <a:pt x="279" y="1368"/>
                  </a:lnTo>
                  <a:cubicBezTo>
                    <a:pt x="302" y="1379"/>
                    <a:pt x="319" y="1385"/>
                    <a:pt x="334" y="1385"/>
                  </a:cubicBezTo>
                  <a:cubicBezTo>
                    <a:pt x="348" y="1385"/>
                    <a:pt x="360" y="1379"/>
                    <a:pt x="371" y="1368"/>
                  </a:cubicBezTo>
                  <a:cubicBezTo>
                    <a:pt x="387" y="1352"/>
                    <a:pt x="403" y="1325"/>
                    <a:pt x="434" y="1325"/>
                  </a:cubicBezTo>
                  <a:cubicBezTo>
                    <a:pt x="448" y="1325"/>
                    <a:pt x="466" y="1330"/>
                    <a:pt x="487" y="1344"/>
                  </a:cubicBezTo>
                  <a:cubicBezTo>
                    <a:pt x="487" y="1344"/>
                    <a:pt x="557" y="1321"/>
                    <a:pt x="533" y="1275"/>
                  </a:cubicBezTo>
                  <a:cubicBezTo>
                    <a:pt x="533" y="1263"/>
                    <a:pt x="522" y="1263"/>
                    <a:pt x="507" y="1263"/>
                  </a:cubicBezTo>
                  <a:cubicBezTo>
                    <a:pt x="493" y="1263"/>
                    <a:pt x="476" y="1263"/>
                    <a:pt x="464" y="1252"/>
                  </a:cubicBezTo>
                  <a:cubicBezTo>
                    <a:pt x="487" y="1229"/>
                    <a:pt x="510" y="1205"/>
                    <a:pt x="510" y="1205"/>
                  </a:cubicBezTo>
                  <a:cubicBezTo>
                    <a:pt x="510" y="1182"/>
                    <a:pt x="487" y="1182"/>
                    <a:pt x="510" y="1159"/>
                  </a:cubicBezTo>
                  <a:cubicBezTo>
                    <a:pt x="557" y="1159"/>
                    <a:pt x="533" y="1205"/>
                    <a:pt x="557" y="1205"/>
                  </a:cubicBezTo>
                  <a:cubicBezTo>
                    <a:pt x="561" y="1210"/>
                    <a:pt x="566" y="1212"/>
                    <a:pt x="571" y="1212"/>
                  </a:cubicBezTo>
                  <a:cubicBezTo>
                    <a:pt x="589" y="1212"/>
                    <a:pt x="608" y="1182"/>
                    <a:pt x="626" y="1182"/>
                  </a:cubicBezTo>
                  <a:cubicBezTo>
                    <a:pt x="643" y="1199"/>
                    <a:pt x="659" y="1215"/>
                    <a:pt x="684" y="1215"/>
                  </a:cubicBezTo>
                  <a:cubicBezTo>
                    <a:pt x="694" y="1215"/>
                    <a:pt x="705" y="1212"/>
                    <a:pt x="719" y="1205"/>
                  </a:cubicBezTo>
                  <a:cubicBezTo>
                    <a:pt x="719" y="1159"/>
                    <a:pt x="765" y="1136"/>
                    <a:pt x="742" y="1089"/>
                  </a:cubicBezTo>
                  <a:cubicBezTo>
                    <a:pt x="696" y="1066"/>
                    <a:pt x="719" y="1020"/>
                    <a:pt x="742" y="997"/>
                  </a:cubicBezTo>
                  <a:cubicBezTo>
                    <a:pt x="742" y="974"/>
                    <a:pt x="742" y="927"/>
                    <a:pt x="765" y="904"/>
                  </a:cubicBezTo>
                  <a:cubicBezTo>
                    <a:pt x="788" y="927"/>
                    <a:pt x="765" y="950"/>
                    <a:pt x="812" y="950"/>
                  </a:cubicBezTo>
                  <a:cubicBezTo>
                    <a:pt x="858" y="927"/>
                    <a:pt x="812" y="881"/>
                    <a:pt x="812" y="858"/>
                  </a:cubicBezTo>
                  <a:lnTo>
                    <a:pt x="858" y="858"/>
                  </a:lnTo>
                  <a:cubicBezTo>
                    <a:pt x="835" y="811"/>
                    <a:pt x="835" y="788"/>
                    <a:pt x="835" y="742"/>
                  </a:cubicBezTo>
                  <a:cubicBezTo>
                    <a:pt x="835" y="695"/>
                    <a:pt x="881" y="626"/>
                    <a:pt x="881" y="580"/>
                  </a:cubicBezTo>
                  <a:cubicBezTo>
                    <a:pt x="812" y="556"/>
                    <a:pt x="858" y="487"/>
                    <a:pt x="835" y="464"/>
                  </a:cubicBezTo>
                  <a:cubicBezTo>
                    <a:pt x="819" y="464"/>
                    <a:pt x="804" y="484"/>
                    <a:pt x="788" y="484"/>
                  </a:cubicBezTo>
                  <a:cubicBezTo>
                    <a:pt x="781" y="484"/>
                    <a:pt x="773" y="479"/>
                    <a:pt x="765" y="464"/>
                  </a:cubicBezTo>
                  <a:cubicBezTo>
                    <a:pt x="788" y="441"/>
                    <a:pt x="812" y="394"/>
                    <a:pt x="788" y="348"/>
                  </a:cubicBezTo>
                  <a:cubicBezTo>
                    <a:pt x="742" y="348"/>
                    <a:pt x="719" y="278"/>
                    <a:pt x="673" y="255"/>
                  </a:cubicBezTo>
                  <a:cubicBezTo>
                    <a:pt x="649" y="278"/>
                    <a:pt x="673" y="302"/>
                    <a:pt x="673" y="302"/>
                  </a:cubicBezTo>
                  <a:cubicBezTo>
                    <a:pt x="696" y="325"/>
                    <a:pt x="696" y="348"/>
                    <a:pt x="673" y="371"/>
                  </a:cubicBezTo>
                  <a:cubicBezTo>
                    <a:pt x="603" y="371"/>
                    <a:pt x="603" y="302"/>
                    <a:pt x="580" y="255"/>
                  </a:cubicBezTo>
                  <a:cubicBezTo>
                    <a:pt x="533" y="232"/>
                    <a:pt x="533" y="186"/>
                    <a:pt x="487" y="162"/>
                  </a:cubicBezTo>
                  <a:cubicBezTo>
                    <a:pt x="464" y="139"/>
                    <a:pt x="441" y="139"/>
                    <a:pt x="464" y="116"/>
                  </a:cubicBezTo>
                  <a:cubicBezTo>
                    <a:pt x="487" y="116"/>
                    <a:pt x="487" y="139"/>
                    <a:pt x="487" y="162"/>
                  </a:cubicBezTo>
                  <a:cubicBezTo>
                    <a:pt x="510" y="162"/>
                    <a:pt x="533" y="162"/>
                    <a:pt x="557" y="139"/>
                  </a:cubicBezTo>
                  <a:cubicBezTo>
                    <a:pt x="533" y="116"/>
                    <a:pt x="510" y="70"/>
                    <a:pt x="464" y="70"/>
                  </a:cubicBezTo>
                  <a:cubicBezTo>
                    <a:pt x="418" y="70"/>
                    <a:pt x="418" y="47"/>
                    <a:pt x="394" y="23"/>
                  </a:cubicBezTo>
                  <a:cubicBezTo>
                    <a:pt x="394" y="23"/>
                    <a:pt x="394"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
            <p:cNvSpPr/>
            <p:nvPr/>
          </p:nvSpPr>
          <p:spPr>
            <a:xfrm flipH="1">
              <a:off x="1097477" y="1018566"/>
              <a:ext cx="83826" cy="155400"/>
            </a:xfrm>
            <a:custGeom>
              <a:avLst/>
              <a:gdLst/>
              <a:ahLst/>
              <a:cxnLst/>
              <a:rect l="l" t="t" r="r" b="b"/>
              <a:pathLst>
                <a:path w="951" h="1763" extrusionOk="0">
                  <a:moveTo>
                    <a:pt x="417" y="186"/>
                  </a:moveTo>
                  <a:lnTo>
                    <a:pt x="417" y="209"/>
                  </a:lnTo>
                  <a:cubicBezTo>
                    <a:pt x="394" y="186"/>
                    <a:pt x="394" y="186"/>
                    <a:pt x="417" y="186"/>
                  </a:cubicBezTo>
                  <a:close/>
                  <a:moveTo>
                    <a:pt x="371" y="233"/>
                  </a:moveTo>
                  <a:lnTo>
                    <a:pt x="371" y="233"/>
                  </a:lnTo>
                  <a:cubicBezTo>
                    <a:pt x="417" y="279"/>
                    <a:pt x="417" y="279"/>
                    <a:pt x="394" y="302"/>
                  </a:cubicBezTo>
                  <a:cubicBezTo>
                    <a:pt x="394" y="279"/>
                    <a:pt x="348" y="279"/>
                    <a:pt x="371" y="233"/>
                  </a:cubicBezTo>
                  <a:close/>
                  <a:moveTo>
                    <a:pt x="394" y="302"/>
                  </a:moveTo>
                  <a:cubicBezTo>
                    <a:pt x="394" y="325"/>
                    <a:pt x="394" y="325"/>
                    <a:pt x="371" y="325"/>
                  </a:cubicBezTo>
                  <a:cubicBezTo>
                    <a:pt x="371" y="302"/>
                    <a:pt x="394" y="302"/>
                    <a:pt x="394" y="302"/>
                  </a:cubicBezTo>
                  <a:close/>
                  <a:moveTo>
                    <a:pt x="278" y="441"/>
                  </a:moveTo>
                  <a:lnTo>
                    <a:pt x="278" y="441"/>
                  </a:lnTo>
                  <a:cubicBezTo>
                    <a:pt x="301" y="441"/>
                    <a:pt x="324" y="464"/>
                    <a:pt x="301" y="488"/>
                  </a:cubicBezTo>
                  <a:cubicBezTo>
                    <a:pt x="278" y="464"/>
                    <a:pt x="301" y="441"/>
                    <a:pt x="278" y="441"/>
                  </a:cubicBezTo>
                  <a:close/>
                  <a:moveTo>
                    <a:pt x="440" y="441"/>
                  </a:moveTo>
                  <a:cubicBezTo>
                    <a:pt x="464" y="464"/>
                    <a:pt x="440" y="511"/>
                    <a:pt x="440" y="534"/>
                  </a:cubicBezTo>
                  <a:cubicBezTo>
                    <a:pt x="417" y="534"/>
                    <a:pt x="394" y="534"/>
                    <a:pt x="371" y="511"/>
                  </a:cubicBezTo>
                  <a:cubicBezTo>
                    <a:pt x="394" y="488"/>
                    <a:pt x="394" y="441"/>
                    <a:pt x="440" y="441"/>
                  </a:cubicBezTo>
                  <a:close/>
                  <a:moveTo>
                    <a:pt x="440" y="603"/>
                  </a:moveTo>
                  <a:lnTo>
                    <a:pt x="440" y="603"/>
                  </a:lnTo>
                  <a:cubicBezTo>
                    <a:pt x="464" y="627"/>
                    <a:pt x="417" y="673"/>
                    <a:pt x="464" y="719"/>
                  </a:cubicBezTo>
                  <a:lnTo>
                    <a:pt x="417" y="719"/>
                  </a:lnTo>
                  <a:cubicBezTo>
                    <a:pt x="417" y="696"/>
                    <a:pt x="417" y="673"/>
                    <a:pt x="348" y="650"/>
                  </a:cubicBezTo>
                  <a:cubicBezTo>
                    <a:pt x="394" y="627"/>
                    <a:pt x="417" y="627"/>
                    <a:pt x="440" y="603"/>
                  </a:cubicBezTo>
                  <a:close/>
                  <a:moveTo>
                    <a:pt x="417" y="719"/>
                  </a:moveTo>
                  <a:cubicBezTo>
                    <a:pt x="417" y="719"/>
                    <a:pt x="417" y="742"/>
                    <a:pt x="394" y="742"/>
                  </a:cubicBezTo>
                  <a:cubicBezTo>
                    <a:pt x="394" y="719"/>
                    <a:pt x="417" y="719"/>
                    <a:pt x="417" y="719"/>
                  </a:cubicBezTo>
                  <a:close/>
                  <a:moveTo>
                    <a:pt x="603" y="627"/>
                  </a:moveTo>
                  <a:cubicBezTo>
                    <a:pt x="556" y="696"/>
                    <a:pt x="579" y="742"/>
                    <a:pt x="579" y="789"/>
                  </a:cubicBezTo>
                  <a:lnTo>
                    <a:pt x="533" y="789"/>
                  </a:lnTo>
                  <a:cubicBezTo>
                    <a:pt x="510" y="766"/>
                    <a:pt x="556" y="719"/>
                    <a:pt x="510" y="696"/>
                  </a:cubicBezTo>
                  <a:cubicBezTo>
                    <a:pt x="533" y="673"/>
                    <a:pt x="556" y="650"/>
                    <a:pt x="603" y="627"/>
                  </a:cubicBezTo>
                  <a:close/>
                  <a:moveTo>
                    <a:pt x="579" y="789"/>
                  </a:moveTo>
                  <a:lnTo>
                    <a:pt x="579" y="789"/>
                  </a:lnTo>
                  <a:cubicBezTo>
                    <a:pt x="579" y="812"/>
                    <a:pt x="603" y="812"/>
                    <a:pt x="603" y="812"/>
                  </a:cubicBezTo>
                  <a:cubicBezTo>
                    <a:pt x="579" y="812"/>
                    <a:pt x="579" y="812"/>
                    <a:pt x="579" y="789"/>
                  </a:cubicBezTo>
                  <a:close/>
                  <a:moveTo>
                    <a:pt x="255" y="580"/>
                  </a:moveTo>
                  <a:cubicBezTo>
                    <a:pt x="301" y="627"/>
                    <a:pt x="324" y="673"/>
                    <a:pt x="324" y="742"/>
                  </a:cubicBezTo>
                  <a:lnTo>
                    <a:pt x="348" y="742"/>
                  </a:lnTo>
                  <a:cubicBezTo>
                    <a:pt x="371" y="766"/>
                    <a:pt x="371" y="812"/>
                    <a:pt x="371" y="835"/>
                  </a:cubicBezTo>
                  <a:cubicBezTo>
                    <a:pt x="348" y="858"/>
                    <a:pt x="301" y="835"/>
                    <a:pt x="301" y="882"/>
                  </a:cubicBezTo>
                  <a:cubicBezTo>
                    <a:pt x="301" y="858"/>
                    <a:pt x="255" y="858"/>
                    <a:pt x="255" y="812"/>
                  </a:cubicBezTo>
                  <a:lnTo>
                    <a:pt x="301" y="812"/>
                  </a:lnTo>
                  <a:cubicBezTo>
                    <a:pt x="324" y="789"/>
                    <a:pt x="324" y="766"/>
                    <a:pt x="324" y="742"/>
                  </a:cubicBezTo>
                  <a:lnTo>
                    <a:pt x="301" y="742"/>
                  </a:lnTo>
                  <a:cubicBezTo>
                    <a:pt x="301" y="766"/>
                    <a:pt x="301" y="766"/>
                    <a:pt x="278" y="766"/>
                  </a:cubicBezTo>
                  <a:cubicBezTo>
                    <a:pt x="278" y="742"/>
                    <a:pt x="278" y="742"/>
                    <a:pt x="301" y="742"/>
                  </a:cubicBezTo>
                  <a:cubicBezTo>
                    <a:pt x="301" y="696"/>
                    <a:pt x="232" y="650"/>
                    <a:pt x="255" y="580"/>
                  </a:cubicBezTo>
                  <a:close/>
                  <a:moveTo>
                    <a:pt x="417" y="882"/>
                  </a:moveTo>
                  <a:cubicBezTo>
                    <a:pt x="417" y="893"/>
                    <a:pt x="411" y="899"/>
                    <a:pt x="406" y="899"/>
                  </a:cubicBezTo>
                  <a:cubicBezTo>
                    <a:pt x="400" y="899"/>
                    <a:pt x="394" y="893"/>
                    <a:pt x="394" y="882"/>
                  </a:cubicBezTo>
                  <a:close/>
                  <a:moveTo>
                    <a:pt x="440" y="928"/>
                  </a:moveTo>
                  <a:cubicBezTo>
                    <a:pt x="440" y="928"/>
                    <a:pt x="440" y="928"/>
                    <a:pt x="440" y="951"/>
                  </a:cubicBezTo>
                  <a:cubicBezTo>
                    <a:pt x="417" y="951"/>
                    <a:pt x="417" y="928"/>
                    <a:pt x="440" y="928"/>
                  </a:cubicBezTo>
                  <a:close/>
                  <a:moveTo>
                    <a:pt x="225" y="964"/>
                  </a:moveTo>
                  <a:cubicBezTo>
                    <a:pt x="232" y="964"/>
                    <a:pt x="232" y="974"/>
                    <a:pt x="232" y="974"/>
                  </a:cubicBezTo>
                  <a:lnTo>
                    <a:pt x="209" y="974"/>
                  </a:lnTo>
                  <a:cubicBezTo>
                    <a:pt x="216" y="967"/>
                    <a:pt x="221" y="964"/>
                    <a:pt x="225" y="964"/>
                  </a:cubicBezTo>
                  <a:close/>
                  <a:moveTo>
                    <a:pt x="301" y="951"/>
                  </a:moveTo>
                  <a:cubicBezTo>
                    <a:pt x="301" y="951"/>
                    <a:pt x="301" y="974"/>
                    <a:pt x="324" y="974"/>
                  </a:cubicBezTo>
                  <a:lnTo>
                    <a:pt x="301" y="974"/>
                  </a:lnTo>
                  <a:cubicBezTo>
                    <a:pt x="301" y="974"/>
                    <a:pt x="301" y="951"/>
                    <a:pt x="301" y="951"/>
                  </a:cubicBezTo>
                  <a:close/>
                  <a:moveTo>
                    <a:pt x="556" y="858"/>
                  </a:moveTo>
                  <a:cubicBezTo>
                    <a:pt x="579" y="882"/>
                    <a:pt x="579" y="928"/>
                    <a:pt x="579" y="951"/>
                  </a:cubicBezTo>
                  <a:cubicBezTo>
                    <a:pt x="603" y="951"/>
                    <a:pt x="603" y="928"/>
                    <a:pt x="626" y="928"/>
                  </a:cubicBezTo>
                  <a:cubicBezTo>
                    <a:pt x="626" y="951"/>
                    <a:pt x="649" y="951"/>
                    <a:pt x="649" y="951"/>
                  </a:cubicBezTo>
                  <a:cubicBezTo>
                    <a:pt x="649" y="974"/>
                    <a:pt x="626" y="997"/>
                    <a:pt x="626" y="1021"/>
                  </a:cubicBezTo>
                  <a:cubicBezTo>
                    <a:pt x="603" y="974"/>
                    <a:pt x="533" y="974"/>
                    <a:pt x="510" y="928"/>
                  </a:cubicBezTo>
                  <a:lnTo>
                    <a:pt x="556" y="928"/>
                  </a:lnTo>
                  <a:cubicBezTo>
                    <a:pt x="556" y="905"/>
                    <a:pt x="510" y="882"/>
                    <a:pt x="533" y="882"/>
                  </a:cubicBezTo>
                  <a:cubicBezTo>
                    <a:pt x="533" y="858"/>
                    <a:pt x="533" y="858"/>
                    <a:pt x="556" y="858"/>
                  </a:cubicBezTo>
                  <a:close/>
                  <a:moveTo>
                    <a:pt x="232" y="974"/>
                  </a:moveTo>
                  <a:cubicBezTo>
                    <a:pt x="278" y="997"/>
                    <a:pt x="255" y="1044"/>
                    <a:pt x="255" y="1067"/>
                  </a:cubicBezTo>
                  <a:cubicBezTo>
                    <a:pt x="301" y="1067"/>
                    <a:pt x="278" y="1090"/>
                    <a:pt x="278" y="1113"/>
                  </a:cubicBezTo>
                  <a:cubicBezTo>
                    <a:pt x="278" y="1136"/>
                    <a:pt x="209" y="1136"/>
                    <a:pt x="209" y="1183"/>
                  </a:cubicBezTo>
                  <a:cubicBezTo>
                    <a:pt x="185" y="1113"/>
                    <a:pt x="255" y="1113"/>
                    <a:pt x="255" y="1067"/>
                  </a:cubicBezTo>
                  <a:cubicBezTo>
                    <a:pt x="209" y="1044"/>
                    <a:pt x="255" y="997"/>
                    <a:pt x="232" y="974"/>
                  </a:cubicBezTo>
                  <a:close/>
                  <a:moveTo>
                    <a:pt x="278" y="1160"/>
                  </a:moveTo>
                  <a:cubicBezTo>
                    <a:pt x="301" y="1183"/>
                    <a:pt x="301" y="1183"/>
                    <a:pt x="278" y="1206"/>
                  </a:cubicBezTo>
                  <a:cubicBezTo>
                    <a:pt x="255" y="1183"/>
                    <a:pt x="255" y="1183"/>
                    <a:pt x="278" y="1160"/>
                  </a:cubicBezTo>
                  <a:close/>
                  <a:moveTo>
                    <a:pt x="449" y="1212"/>
                  </a:moveTo>
                  <a:cubicBezTo>
                    <a:pt x="458" y="1212"/>
                    <a:pt x="464" y="1218"/>
                    <a:pt x="464" y="1229"/>
                  </a:cubicBezTo>
                  <a:lnTo>
                    <a:pt x="417" y="1229"/>
                  </a:lnTo>
                  <a:cubicBezTo>
                    <a:pt x="429" y="1218"/>
                    <a:pt x="440" y="1212"/>
                    <a:pt x="449" y="1212"/>
                  </a:cubicBezTo>
                  <a:close/>
                  <a:moveTo>
                    <a:pt x="440" y="1067"/>
                  </a:moveTo>
                  <a:lnTo>
                    <a:pt x="440" y="1067"/>
                  </a:lnTo>
                  <a:cubicBezTo>
                    <a:pt x="464" y="1090"/>
                    <a:pt x="417" y="1136"/>
                    <a:pt x="487" y="1136"/>
                  </a:cubicBezTo>
                  <a:cubicBezTo>
                    <a:pt x="440" y="1160"/>
                    <a:pt x="417" y="1160"/>
                    <a:pt x="394" y="1160"/>
                  </a:cubicBezTo>
                  <a:cubicBezTo>
                    <a:pt x="394" y="1183"/>
                    <a:pt x="394" y="1206"/>
                    <a:pt x="371" y="1229"/>
                  </a:cubicBezTo>
                  <a:cubicBezTo>
                    <a:pt x="394" y="1252"/>
                    <a:pt x="417" y="1252"/>
                    <a:pt x="440" y="1276"/>
                  </a:cubicBezTo>
                  <a:cubicBezTo>
                    <a:pt x="440" y="1299"/>
                    <a:pt x="440" y="1322"/>
                    <a:pt x="394" y="1345"/>
                  </a:cubicBezTo>
                  <a:cubicBezTo>
                    <a:pt x="371" y="1345"/>
                    <a:pt x="394" y="1391"/>
                    <a:pt x="371" y="1415"/>
                  </a:cubicBezTo>
                  <a:cubicBezTo>
                    <a:pt x="348" y="1368"/>
                    <a:pt x="301" y="1368"/>
                    <a:pt x="278" y="1322"/>
                  </a:cubicBezTo>
                  <a:cubicBezTo>
                    <a:pt x="255" y="1299"/>
                    <a:pt x="255" y="1299"/>
                    <a:pt x="278" y="1276"/>
                  </a:cubicBezTo>
                  <a:cubicBezTo>
                    <a:pt x="301" y="1276"/>
                    <a:pt x="278" y="1299"/>
                    <a:pt x="278" y="1322"/>
                  </a:cubicBezTo>
                  <a:lnTo>
                    <a:pt x="348" y="1322"/>
                  </a:lnTo>
                  <a:cubicBezTo>
                    <a:pt x="371" y="1276"/>
                    <a:pt x="301" y="1229"/>
                    <a:pt x="324" y="1183"/>
                  </a:cubicBezTo>
                  <a:cubicBezTo>
                    <a:pt x="324" y="1160"/>
                    <a:pt x="348" y="1160"/>
                    <a:pt x="348" y="1136"/>
                  </a:cubicBezTo>
                  <a:cubicBezTo>
                    <a:pt x="371" y="1136"/>
                    <a:pt x="394" y="1160"/>
                    <a:pt x="394" y="1160"/>
                  </a:cubicBezTo>
                  <a:cubicBezTo>
                    <a:pt x="394" y="1113"/>
                    <a:pt x="417" y="1090"/>
                    <a:pt x="440" y="1067"/>
                  </a:cubicBezTo>
                  <a:close/>
                  <a:moveTo>
                    <a:pt x="579" y="1"/>
                  </a:moveTo>
                  <a:cubicBezTo>
                    <a:pt x="579" y="47"/>
                    <a:pt x="533" y="47"/>
                    <a:pt x="533" y="70"/>
                  </a:cubicBezTo>
                  <a:cubicBezTo>
                    <a:pt x="533" y="70"/>
                    <a:pt x="556" y="70"/>
                    <a:pt x="533" y="94"/>
                  </a:cubicBezTo>
                  <a:cubicBezTo>
                    <a:pt x="533" y="94"/>
                    <a:pt x="533" y="94"/>
                    <a:pt x="533" y="70"/>
                  </a:cubicBezTo>
                  <a:lnTo>
                    <a:pt x="464" y="70"/>
                  </a:lnTo>
                  <a:cubicBezTo>
                    <a:pt x="440" y="117"/>
                    <a:pt x="417" y="163"/>
                    <a:pt x="371" y="163"/>
                  </a:cubicBezTo>
                  <a:cubicBezTo>
                    <a:pt x="371" y="186"/>
                    <a:pt x="348" y="186"/>
                    <a:pt x="324" y="186"/>
                  </a:cubicBezTo>
                  <a:cubicBezTo>
                    <a:pt x="324" y="209"/>
                    <a:pt x="301" y="209"/>
                    <a:pt x="301" y="209"/>
                  </a:cubicBezTo>
                  <a:cubicBezTo>
                    <a:pt x="301" y="256"/>
                    <a:pt x="301" y="279"/>
                    <a:pt x="301" y="325"/>
                  </a:cubicBezTo>
                  <a:cubicBezTo>
                    <a:pt x="278" y="325"/>
                    <a:pt x="278" y="349"/>
                    <a:pt x="255" y="349"/>
                  </a:cubicBezTo>
                  <a:cubicBezTo>
                    <a:pt x="301" y="372"/>
                    <a:pt x="278" y="418"/>
                    <a:pt x="278" y="441"/>
                  </a:cubicBezTo>
                  <a:cubicBezTo>
                    <a:pt x="255" y="464"/>
                    <a:pt x="209" y="464"/>
                    <a:pt x="185" y="511"/>
                  </a:cubicBezTo>
                  <a:cubicBezTo>
                    <a:pt x="185" y="511"/>
                    <a:pt x="209" y="534"/>
                    <a:pt x="209" y="557"/>
                  </a:cubicBezTo>
                  <a:cubicBezTo>
                    <a:pt x="162" y="534"/>
                    <a:pt x="139" y="534"/>
                    <a:pt x="93" y="534"/>
                  </a:cubicBezTo>
                  <a:cubicBezTo>
                    <a:pt x="93" y="534"/>
                    <a:pt x="93" y="557"/>
                    <a:pt x="93" y="557"/>
                  </a:cubicBezTo>
                  <a:cubicBezTo>
                    <a:pt x="93" y="569"/>
                    <a:pt x="104" y="569"/>
                    <a:pt x="119" y="569"/>
                  </a:cubicBezTo>
                  <a:cubicBezTo>
                    <a:pt x="133" y="569"/>
                    <a:pt x="151" y="569"/>
                    <a:pt x="162" y="580"/>
                  </a:cubicBezTo>
                  <a:lnTo>
                    <a:pt x="162" y="673"/>
                  </a:lnTo>
                  <a:lnTo>
                    <a:pt x="209" y="673"/>
                  </a:lnTo>
                  <a:cubicBezTo>
                    <a:pt x="209" y="719"/>
                    <a:pt x="185" y="719"/>
                    <a:pt x="185" y="742"/>
                  </a:cubicBezTo>
                  <a:cubicBezTo>
                    <a:pt x="162" y="742"/>
                    <a:pt x="139" y="719"/>
                    <a:pt x="139" y="719"/>
                  </a:cubicBezTo>
                  <a:cubicBezTo>
                    <a:pt x="139" y="696"/>
                    <a:pt x="162" y="696"/>
                    <a:pt x="162" y="673"/>
                  </a:cubicBezTo>
                  <a:lnTo>
                    <a:pt x="116" y="673"/>
                  </a:lnTo>
                  <a:cubicBezTo>
                    <a:pt x="97" y="654"/>
                    <a:pt x="109" y="620"/>
                    <a:pt x="89" y="620"/>
                  </a:cubicBezTo>
                  <a:cubicBezTo>
                    <a:pt x="85" y="620"/>
                    <a:pt x="78" y="622"/>
                    <a:pt x="70" y="627"/>
                  </a:cubicBezTo>
                  <a:cubicBezTo>
                    <a:pt x="70" y="627"/>
                    <a:pt x="46" y="627"/>
                    <a:pt x="46" y="650"/>
                  </a:cubicBezTo>
                  <a:lnTo>
                    <a:pt x="0" y="650"/>
                  </a:lnTo>
                  <a:cubicBezTo>
                    <a:pt x="23" y="673"/>
                    <a:pt x="46" y="719"/>
                    <a:pt x="46" y="742"/>
                  </a:cubicBezTo>
                  <a:cubicBezTo>
                    <a:pt x="46" y="742"/>
                    <a:pt x="23" y="766"/>
                    <a:pt x="0" y="766"/>
                  </a:cubicBezTo>
                  <a:cubicBezTo>
                    <a:pt x="0" y="835"/>
                    <a:pt x="0" y="882"/>
                    <a:pt x="46" y="928"/>
                  </a:cubicBezTo>
                  <a:cubicBezTo>
                    <a:pt x="70" y="928"/>
                    <a:pt x="70" y="882"/>
                    <a:pt x="116" y="882"/>
                  </a:cubicBezTo>
                  <a:cubicBezTo>
                    <a:pt x="116" y="905"/>
                    <a:pt x="116" y="928"/>
                    <a:pt x="116" y="928"/>
                  </a:cubicBezTo>
                  <a:cubicBezTo>
                    <a:pt x="139" y="951"/>
                    <a:pt x="162" y="951"/>
                    <a:pt x="185" y="974"/>
                  </a:cubicBezTo>
                  <a:cubicBezTo>
                    <a:pt x="162" y="997"/>
                    <a:pt x="139" y="1021"/>
                    <a:pt x="139" y="1021"/>
                  </a:cubicBezTo>
                  <a:cubicBezTo>
                    <a:pt x="162" y="1067"/>
                    <a:pt x="162" y="1090"/>
                    <a:pt x="139" y="1113"/>
                  </a:cubicBezTo>
                  <a:cubicBezTo>
                    <a:pt x="116" y="1160"/>
                    <a:pt x="162" y="1183"/>
                    <a:pt x="162" y="1206"/>
                  </a:cubicBezTo>
                  <a:cubicBezTo>
                    <a:pt x="139" y="1252"/>
                    <a:pt x="185" y="1299"/>
                    <a:pt x="209" y="1345"/>
                  </a:cubicBezTo>
                  <a:cubicBezTo>
                    <a:pt x="232" y="1368"/>
                    <a:pt x="232" y="1415"/>
                    <a:pt x="255" y="1438"/>
                  </a:cubicBezTo>
                  <a:cubicBezTo>
                    <a:pt x="267" y="1426"/>
                    <a:pt x="272" y="1420"/>
                    <a:pt x="278" y="1420"/>
                  </a:cubicBezTo>
                  <a:cubicBezTo>
                    <a:pt x="284" y="1420"/>
                    <a:pt x="290" y="1426"/>
                    <a:pt x="301" y="1438"/>
                  </a:cubicBezTo>
                  <a:cubicBezTo>
                    <a:pt x="324" y="1438"/>
                    <a:pt x="324" y="1461"/>
                    <a:pt x="301" y="1461"/>
                  </a:cubicBezTo>
                  <a:cubicBezTo>
                    <a:pt x="301" y="1507"/>
                    <a:pt x="324" y="1507"/>
                    <a:pt x="348" y="1530"/>
                  </a:cubicBezTo>
                  <a:cubicBezTo>
                    <a:pt x="394" y="1554"/>
                    <a:pt x="417" y="1600"/>
                    <a:pt x="394" y="1646"/>
                  </a:cubicBezTo>
                  <a:cubicBezTo>
                    <a:pt x="394" y="1658"/>
                    <a:pt x="406" y="1658"/>
                    <a:pt x="417" y="1658"/>
                  </a:cubicBezTo>
                  <a:cubicBezTo>
                    <a:pt x="429" y="1658"/>
                    <a:pt x="440" y="1658"/>
                    <a:pt x="440" y="1669"/>
                  </a:cubicBezTo>
                  <a:cubicBezTo>
                    <a:pt x="417" y="1669"/>
                    <a:pt x="417" y="1693"/>
                    <a:pt x="417" y="1693"/>
                  </a:cubicBezTo>
                  <a:cubicBezTo>
                    <a:pt x="440" y="1693"/>
                    <a:pt x="464" y="1716"/>
                    <a:pt x="487" y="1739"/>
                  </a:cubicBezTo>
                  <a:cubicBezTo>
                    <a:pt x="510" y="1762"/>
                    <a:pt x="533" y="1762"/>
                    <a:pt x="556" y="1762"/>
                  </a:cubicBezTo>
                  <a:cubicBezTo>
                    <a:pt x="556" y="1739"/>
                    <a:pt x="533" y="1739"/>
                    <a:pt x="533" y="1716"/>
                  </a:cubicBezTo>
                  <a:cubicBezTo>
                    <a:pt x="533" y="1693"/>
                    <a:pt x="556" y="1693"/>
                    <a:pt x="579" y="1669"/>
                  </a:cubicBezTo>
                  <a:lnTo>
                    <a:pt x="487" y="1623"/>
                  </a:lnTo>
                  <a:cubicBezTo>
                    <a:pt x="487" y="1554"/>
                    <a:pt x="464" y="1484"/>
                    <a:pt x="417" y="1415"/>
                  </a:cubicBezTo>
                  <a:cubicBezTo>
                    <a:pt x="425" y="1407"/>
                    <a:pt x="430" y="1404"/>
                    <a:pt x="434" y="1404"/>
                  </a:cubicBezTo>
                  <a:cubicBezTo>
                    <a:pt x="440" y="1404"/>
                    <a:pt x="440" y="1415"/>
                    <a:pt x="440" y="1415"/>
                  </a:cubicBezTo>
                  <a:cubicBezTo>
                    <a:pt x="510" y="1415"/>
                    <a:pt x="510" y="1391"/>
                    <a:pt x="556" y="1368"/>
                  </a:cubicBezTo>
                  <a:lnTo>
                    <a:pt x="556" y="1276"/>
                  </a:lnTo>
                  <a:cubicBezTo>
                    <a:pt x="556" y="1229"/>
                    <a:pt x="603" y="1252"/>
                    <a:pt x="603" y="1229"/>
                  </a:cubicBezTo>
                  <a:cubicBezTo>
                    <a:pt x="603" y="1229"/>
                    <a:pt x="579" y="1206"/>
                    <a:pt x="556" y="1206"/>
                  </a:cubicBezTo>
                  <a:cubicBezTo>
                    <a:pt x="579" y="1183"/>
                    <a:pt x="556" y="1160"/>
                    <a:pt x="556" y="1113"/>
                  </a:cubicBezTo>
                  <a:cubicBezTo>
                    <a:pt x="593" y="1113"/>
                    <a:pt x="616" y="1143"/>
                    <a:pt x="635" y="1143"/>
                  </a:cubicBezTo>
                  <a:cubicBezTo>
                    <a:pt x="640" y="1143"/>
                    <a:pt x="644" y="1141"/>
                    <a:pt x="649" y="1136"/>
                  </a:cubicBezTo>
                  <a:cubicBezTo>
                    <a:pt x="672" y="1090"/>
                    <a:pt x="695" y="1090"/>
                    <a:pt x="742" y="1090"/>
                  </a:cubicBezTo>
                  <a:cubicBezTo>
                    <a:pt x="742" y="1044"/>
                    <a:pt x="695" y="1044"/>
                    <a:pt x="695" y="1021"/>
                  </a:cubicBezTo>
                  <a:cubicBezTo>
                    <a:pt x="672" y="997"/>
                    <a:pt x="718" y="974"/>
                    <a:pt x="695" y="974"/>
                  </a:cubicBezTo>
                  <a:cubicBezTo>
                    <a:pt x="672" y="905"/>
                    <a:pt x="695" y="858"/>
                    <a:pt x="742" y="812"/>
                  </a:cubicBezTo>
                  <a:cubicBezTo>
                    <a:pt x="765" y="812"/>
                    <a:pt x="765" y="789"/>
                    <a:pt x="765" y="766"/>
                  </a:cubicBezTo>
                  <a:lnTo>
                    <a:pt x="742" y="766"/>
                  </a:lnTo>
                  <a:cubicBezTo>
                    <a:pt x="749" y="758"/>
                    <a:pt x="755" y="755"/>
                    <a:pt x="758" y="755"/>
                  </a:cubicBezTo>
                  <a:cubicBezTo>
                    <a:pt x="765" y="755"/>
                    <a:pt x="765" y="766"/>
                    <a:pt x="765" y="766"/>
                  </a:cubicBezTo>
                  <a:cubicBezTo>
                    <a:pt x="773" y="773"/>
                    <a:pt x="780" y="776"/>
                    <a:pt x="788" y="776"/>
                  </a:cubicBezTo>
                  <a:cubicBezTo>
                    <a:pt x="803" y="776"/>
                    <a:pt x="819" y="766"/>
                    <a:pt x="834" y="766"/>
                  </a:cubicBezTo>
                  <a:cubicBezTo>
                    <a:pt x="834" y="789"/>
                    <a:pt x="834" y="835"/>
                    <a:pt x="881" y="858"/>
                  </a:cubicBezTo>
                  <a:cubicBezTo>
                    <a:pt x="904" y="835"/>
                    <a:pt x="904" y="812"/>
                    <a:pt x="904" y="812"/>
                  </a:cubicBezTo>
                  <a:lnTo>
                    <a:pt x="950" y="812"/>
                  </a:lnTo>
                  <a:cubicBezTo>
                    <a:pt x="904" y="742"/>
                    <a:pt x="858" y="696"/>
                    <a:pt x="811" y="650"/>
                  </a:cubicBezTo>
                  <a:cubicBezTo>
                    <a:pt x="811" y="627"/>
                    <a:pt x="858" y="627"/>
                    <a:pt x="858" y="603"/>
                  </a:cubicBezTo>
                  <a:lnTo>
                    <a:pt x="858" y="511"/>
                  </a:lnTo>
                  <a:cubicBezTo>
                    <a:pt x="834" y="534"/>
                    <a:pt x="811" y="557"/>
                    <a:pt x="788" y="580"/>
                  </a:cubicBezTo>
                  <a:cubicBezTo>
                    <a:pt x="788" y="627"/>
                    <a:pt x="788" y="650"/>
                    <a:pt x="788" y="696"/>
                  </a:cubicBezTo>
                  <a:cubicBezTo>
                    <a:pt x="765" y="673"/>
                    <a:pt x="742" y="673"/>
                    <a:pt x="718" y="650"/>
                  </a:cubicBezTo>
                  <a:cubicBezTo>
                    <a:pt x="695" y="696"/>
                    <a:pt x="718" y="719"/>
                    <a:pt x="695" y="766"/>
                  </a:cubicBezTo>
                  <a:cubicBezTo>
                    <a:pt x="695" y="766"/>
                    <a:pt x="672" y="789"/>
                    <a:pt x="672" y="789"/>
                  </a:cubicBezTo>
                  <a:cubicBezTo>
                    <a:pt x="649" y="766"/>
                    <a:pt x="672" y="696"/>
                    <a:pt x="626" y="650"/>
                  </a:cubicBezTo>
                  <a:cubicBezTo>
                    <a:pt x="695" y="627"/>
                    <a:pt x="718" y="557"/>
                    <a:pt x="765" y="511"/>
                  </a:cubicBezTo>
                  <a:cubicBezTo>
                    <a:pt x="765" y="511"/>
                    <a:pt x="765" y="488"/>
                    <a:pt x="742" y="464"/>
                  </a:cubicBezTo>
                  <a:cubicBezTo>
                    <a:pt x="742" y="488"/>
                    <a:pt x="718" y="488"/>
                    <a:pt x="718" y="511"/>
                  </a:cubicBezTo>
                  <a:cubicBezTo>
                    <a:pt x="695" y="511"/>
                    <a:pt x="695" y="464"/>
                    <a:pt x="672" y="441"/>
                  </a:cubicBezTo>
                  <a:cubicBezTo>
                    <a:pt x="649" y="464"/>
                    <a:pt x="626" y="464"/>
                    <a:pt x="603" y="464"/>
                  </a:cubicBezTo>
                  <a:cubicBezTo>
                    <a:pt x="603" y="488"/>
                    <a:pt x="626" y="488"/>
                    <a:pt x="649" y="511"/>
                  </a:cubicBezTo>
                  <a:cubicBezTo>
                    <a:pt x="649" y="511"/>
                    <a:pt x="649" y="534"/>
                    <a:pt x="649" y="557"/>
                  </a:cubicBezTo>
                  <a:cubicBezTo>
                    <a:pt x="626" y="557"/>
                    <a:pt x="603" y="534"/>
                    <a:pt x="579" y="511"/>
                  </a:cubicBezTo>
                  <a:cubicBezTo>
                    <a:pt x="579" y="534"/>
                    <a:pt x="579" y="557"/>
                    <a:pt x="579" y="580"/>
                  </a:cubicBezTo>
                  <a:cubicBezTo>
                    <a:pt x="556" y="603"/>
                    <a:pt x="510" y="580"/>
                    <a:pt x="487" y="627"/>
                  </a:cubicBezTo>
                  <a:cubicBezTo>
                    <a:pt x="487" y="603"/>
                    <a:pt x="464" y="580"/>
                    <a:pt x="487" y="580"/>
                  </a:cubicBezTo>
                  <a:cubicBezTo>
                    <a:pt x="510" y="557"/>
                    <a:pt x="440" y="511"/>
                    <a:pt x="487" y="464"/>
                  </a:cubicBezTo>
                  <a:cubicBezTo>
                    <a:pt x="533" y="441"/>
                    <a:pt x="464" y="418"/>
                    <a:pt x="487" y="372"/>
                  </a:cubicBezTo>
                  <a:cubicBezTo>
                    <a:pt x="464" y="325"/>
                    <a:pt x="510" y="349"/>
                    <a:pt x="533" y="325"/>
                  </a:cubicBezTo>
                  <a:cubicBezTo>
                    <a:pt x="533" y="302"/>
                    <a:pt x="533" y="302"/>
                    <a:pt x="533" y="279"/>
                  </a:cubicBezTo>
                  <a:cubicBezTo>
                    <a:pt x="487" y="256"/>
                    <a:pt x="487" y="256"/>
                    <a:pt x="533" y="233"/>
                  </a:cubicBezTo>
                  <a:cubicBezTo>
                    <a:pt x="533" y="209"/>
                    <a:pt x="533" y="209"/>
                    <a:pt x="556" y="209"/>
                  </a:cubicBezTo>
                  <a:cubicBezTo>
                    <a:pt x="533" y="163"/>
                    <a:pt x="579" y="140"/>
                    <a:pt x="603" y="117"/>
                  </a:cubicBezTo>
                  <a:cubicBezTo>
                    <a:pt x="579" y="70"/>
                    <a:pt x="603" y="47"/>
                    <a:pt x="6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
            <p:cNvSpPr/>
            <p:nvPr/>
          </p:nvSpPr>
          <p:spPr>
            <a:xfrm flipH="1">
              <a:off x="-17823" y="869512"/>
              <a:ext cx="65404" cy="61349"/>
            </a:xfrm>
            <a:custGeom>
              <a:avLst/>
              <a:gdLst/>
              <a:ahLst/>
              <a:cxnLst/>
              <a:rect l="l" t="t" r="r" b="b"/>
              <a:pathLst>
                <a:path w="742" h="696" extrusionOk="0">
                  <a:moveTo>
                    <a:pt x="417" y="325"/>
                  </a:moveTo>
                  <a:lnTo>
                    <a:pt x="394" y="348"/>
                  </a:lnTo>
                  <a:cubicBezTo>
                    <a:pt x="394" y="325"/>
                    <a:pt x="394" y="325"/>
                    <a:pt x="394" y="325"/>
                  </a:cubicBezTo>
                  <a:close/>
                  <a:moveTo>
                    <a:pt x="556" y="371"/>
                  </a:moveTo>
                  <a:cubicBezTo>
                    <a:pt x="580" y="394"/>
                    <a:pt x="556" y="394"/>
                    <a:pt x="533" y="394"/>
                  </a:cubicBezTo>
                  <a:cubicBezTo>
                    <a:pt x="533" y="394"/>
                    <a:pt x="533" y="394"/>
                    <a:pt x="533" y="371"/>
                  </a:cubicBezTo>
                  <a:close/>
                  <a:moveTo>
                    <a:pt x="487" y="603"/>
                  </a:moveTo>
                  <a:lnTo>
                    <a:pt x="487" y="626"/>
                  </a:lnTo>
                  <a:lnTo>
                    <a:pt x="464" y="626"/>
                  </a:lnTo>
                  <a:cubicBezTo>
                    <a:pt x="464" y="603"/>
                    <a:pt x="487" y="603"/>
                    <a:pt x="487" y="603"/>
                  </a:cubicBezTo>
                  <a:close/>
                  <a:moveTo>
                    <a:pt x="394" y="603"/>
                  </a:moveTo>
                  <a:cubicBezTo>
                    <a:pt x="441" y="603"/>
                    <a:pt x="441" y="626"/>
                    <a:pt x="441" y="672"/>
                  </a:cubicBezTo>
                  <a:cubicBezTo>
                    <a:pt x="417" y="649"/>
                    <a:pt x="417" y="626"/>
                    <a:pt x="394" y="603"/>
                  </a:cubicBezTo>
                  <a:close/>
                  <a:moveTo>
                    <a:pt x="441" y="0"/>
                  </a:moveTo>
                  <a:cubicBezTo>
                    <a:pt x="417" y="23"/>
                    <a:pt x="464" y="70"/>
                    <a:pt x="417" y="93"/>
                  </a:cubicBezTo>
                  <a:cubicBezTo>
                    <a:pt x="417" y="93"/>
                    <a:pt x="417" y="103"/>
                    <a:pt x="411" y="103"/>
                  </a:cubicBezTo>
                  <a:cubicBezTo>
                    <a:pt x="407" y="103"/>
                    <a:pt x="402" y="101"/>
                    <a:pt x="394" y="93"/>
                  </a:cubicBezTo>
                  <a:cubicBezTo>
                    <a:pt x="371" y="93"/>
                    <a:pt x="371" y="93"/>
                    <a:pt x="371" y="70"/>
                  </a:cubicBezTo>
                  <a:cubicBezTo>
                    <a:pt x="356" y="70"/>
                    <a:pt x="330" y="80"/>
                    <a:pt x="308" y="80"/>
                  </a:cubicBezTo>
                  <a:cubicBezTo>
                    <a:pt x="296" y="80"/>
                    <a:pt x="286" y="77"/>
                    <a:pt x="278" y="70"/>
                  </a:cubicBezTo>
                  <a:cubicBezTo>
                    <a:pt x="275" y="66"/>
                    <a:pt x="271" y="65"/>
                    <a:pt x="266" y="65"/>
                  </a:cubicBezTo>
                  <a:cubicBezTo>
                    <a:pt x="249" y="65"/>
                    <a:pt x="227" y="86"/>
                    <a:pt x="208" y="86"/>
                  </a:cubicBezTo>
                  <a:cubicBezTo>
                    <a:pt x="199" y="86"/>
                    <a:pt x="192" y="82"/>
                    <a:pt x="186" y="70"/>
                  </a:cubicBezTo>
                  <a:lnTo>
                    <a:pt x="139" y="116"/>
                  </a:lnTo>
                  <a:cubicBezTo>
                    <a:pt x="163" y="139"/>
                    <a:pt x="186" y="185"/>
                    <a:pt x="186" y="209"/>
                  </a:cubicBezTo>
                  <a:cubicBezTo>
                    <a:pt x="163" y="232"/>
                    <a:pt x="163" y="232"/>
                    <a:pt x="139" y="232"/>
                  </a:cubicBezTo>
                  <a:cubicBezTo>
                    <a:pt x="116" y="232"/>
                    <a:pt x="93" y="209"/>
                    <a:pt x="93" y="185"/>
                  </a:cubicBezTo>
                  <a:cubicBezTo>
                    <a:pt x="70" y="185"/>
                    <a:pt x="23" y="185"/>
                    <a:pt x="0" y="209"/>
                  </a:cubicBezTo>
                  <a:cubicBezTo>
                    <a:pt x="0" y="232"/>
                    <a:pt x="0" y="232"/>
                    <a:pt x="0" y="232"/>
                  </a:cubicBezTo>
                  <a:cubicBezTo>
                    <a:pt x="23" y="232"/>
                    <a:pt x="70" y="232"/>
                    <a:pt x="93" y="255"/>
                  </a:cubicBezTo>
                  <a:cubicBezTo>
                    <a:pt x="70" y="255"/>
                    <a:pt x="70" y="278"/>
                    <a:pt x="70" y="301"/>
                  </a:cubicBezTo>
                  <a:cubicBezTo>
                    <a:pt x="93" y="301"/>
                    <a:pt x="93" y="325"/>
                    <a:pt x="116" y="325"/>
                  </a:cubicBezTo>
                  <a:cubicBezTo>
                    <a:pt x="116" y="325"/>
                    <a:pt x="116" y="348"/>
                    <a:pt x="93" y="371"/>
                  </a:cubicBezTo>
                  <a:cubicBezTo>
                    <a:pt x="139" y="371"/>
                    <a:pt x="116" y="394"/>
                    <a:pt x="139" y="417"/>
                  </a:cubicBezTo>
                  <a:cubicBezTo>
                    <a:pt x="139" y="394"/>
                    <a:pt x="163" y="394"/>
                    <a:pt x="163" y="371"/>
                  </a:cubicBezTo>
                  <a:cubicBezTo>
                    <a:pt x="186" y="417"/>
                    <a:pt x="163" y="464"/>
                    <a:pt x="186" y="487"/>
                  </a:cubicBezTo>
                  <a:lnTo>
                    <a:pt x="232" y="487"/>
                  </a:lnTo>
                  <a:cubicBezTo>
                    <a:pt x="255" y="440"/>
                    <a:pt x="302" y="417"/>
                    <a:pt x="348" y="371"/>
                  </a:cubicBezTo>
                  <a:cubicBezTo>
                    <a:pt x="348" y="417"/>
                    <a:pt x="348" y="464"/>
                    <a:pt x="394" y="510"/>
                  </a:cubicBezTo>
                  <a:cubicBezTo>
                    <a:pt x="417" y="510"/>
                    <a:pt x="417" y="533"/>
                    <a:pt x="417" y="556"/>
                  </a:cubicBezTo>
                  <a:cubicBezTo>
                    <a:pt x="394" y="556"/>
                    <a:pt x="394" y="533"/>
                    <a:pt x="371" y="533"/>
                  </a:cubicBezTo>
                  <a:cubicBezTo>
                    <a:pt x="371" y="510"/>
                    <a:pt x="348" y="487"/>
                    <a:pt x="325" y="464"/>
                  </a:cubicBezTo>
                  <a:lnTo>
                    <a:pt x="325" y="464"/>
                  </a:lnTo>
                  <a:cubicBezTo>
                    <a:pt x="278" y="510"/>
                    <a:pt x="371" y="556"/>
                    <a:pt x="302" y="603"/>
                  </a:cubicBezTo>
                  <a:cubicBezTo>
                    <a:pt x="371" y="603"/>
                    <a:pt x="371" y="672"/>
                    <a:pt x="417" y="695"/>
                  </a:cubicBezTo>
                  <a:cubicBezTo>
                    <a:pt x="417" y="672"/>
                    <a:pt x="464" y="672"/>
                    <a:pt x="487" y="672"/>
                  </a:cubicBezTo>
                  <a:cubicBezTo>
                    <a:pt x="533" y="649"/>
                    <a:pt x="556" y="626"/>
                    <a:pt x="580" y="603"/>
                  </a:cubicBezTo>
                  <a:cubicBezTo>
                    <a:pt x="556" y="579"/>
                    <a:pt x="533" y="556"/>
                    <a:pt x="556" y="533"/>
                  </a:cubicBezTo>
                  <a:cubicBezTo>
                    <a:pt x="568" y="522"/>
                    <a:pt x="585" y="522"/>
                    <a:pt x="603" y="522"/>
                  </a:cubicBezTo>
                  <a:cubicBezTo>
                    <a:pt x="620" y="522"/>
                    <a:pt x="638" y="522"/>
                    <a:pt x="649" y="510"/>
                  </a:cubicBezTo>
                  <a:cubicBezTo>
                    <a:pt x="672" y="464"/>
                    <a:pt x="626" y="440"/>
                    <a:pt x="626" y="394"/>
                  </a:cubicBezTo>
                  <a:cubicBezTo>
                    <a:pt x="626" y="394"/>
                    <a:pt x="603" y="394"/>
                    <a:pt x="603" y="371"/>
                  </a:cubicBezTo>
                  <a:cubicBezTo>
                    <a:pt x="626" y="371"/>
                    <a:pt x="626" y="394"/>
                    <a:pt x="626" y="394"/>
                  </a:cubicBezTo>
                  <a:cubicBezTo>
                    <a:pt x="672" y="394"/>
                    <a:pt x="672" y="440"/>
                    <a:pt x="696" y="464"/>
                  </a:cubicBezTo>
                  <a:cubicBezTo>
                    <a:pt x="696" y="440"/>
                    <a:pt x="719" y="440"/>
                    <a:pt x="742" y="417"/>
                  </a:cubicBezTo>
                  <a:cubicBezTo>
                    <a:pt x="719" y="394"/>
                    <a:pt x="696" y="371"/>
                    <a:pt x="672" y="325"/>
                  </a:cubicBezTo>
                  <a:cubicBezTo>
                    <a:pt x="719" y="301"/>
                    <a:pt x="696" y="278"/>
                    <a:pt x="696" y="232"/>
                  </a:cubicBezTo>
                  <a:lnTo>
                    <a:pt x="696" y="232"/>
                  </a:lnTo>
                  <a:cubicBezTo>
                    <a:pt x="672" y="255"/>
                    <a:pt x="626" y="278"/>
                    <a:pt x="580" y="301"/>
                  </a:cubicBezTo>
                  <a:cubicBezTo>
                    <a:pt x="580" y="255"/>
                    <a:pt x="556" y="232"/>
                    <a:pt x="533" y="209"/>
                  </a:cubicBezTo>
                  <a:cubicBezTo>
                    <a:pt x="510" y="232"/>
                    <a:pt x="533" y="255"/>
                    <a:pt x="533" y="278"/>
                  </a:cubicBezTo>
                  <a:cubicBezTo>
                    <a:pt x="533" y="301"/>
                    <a:pt x="510" y="325"/>
                    <a:pt x="510" y="348"/>
                  </a:cubicBezTo>
                  <a:cubicBezTo>
                    <a:pt x="487" y="278"/>
                    <a:pt x="441" y="255"/>
                    <a:pt x="417" y="209"/>
                  </a:cubicBezTo>
                  <a:lnTo>
                    <a:pt x="417" y="162"/>
                  </a:lnTo>
                  <a:cubicBezTo>
                    <a:pt x="417" y="162"/>
                    <a:pt x="394" y="162"/>
                    <a:pt x="394" y="139"/>
                  </a:cubicBezTo>
                  <a:cubicBezTo>
                    <a:pt x="417" y="139"/>
                    <a:pt x="417" y="139"/>
                    <a:pt x="417" y="162"/>
                  </a:cubicBezTo>
                  <a:cubicBezTo>
                    <a:pt x="417" y="139"/>
                    <a:pt x="441" y="139"/>
                    <a:pt x="441" y="139"/>
                  </a:cubicBezTo>
                  <a:cubicBezTo>
                    <a:pt x="441" y="116"/>
                    <a:pt x="464" y="93"/>
                    <a:pt x="487" y="93"/>
                  </a:cubicBezTo>
                  <a:cubicBezTo>
                    <a:pt x="487" y="46"/>
                    <a:pt x="487" y="23"/>
                    <a:pt x="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
            <p:cNvSpPr/>
            <p:nvPr/>
          </p:nvSpPr>
          <p:spPr>
            <a:xfrm flipH="1">
              <a:off x="-48498" y="855145"/>
              <a:ext cx="32790" cy="40987"/>
            </a:xfrm>
            <a:custGeom>
              <a:avLst/>
              <a:gdLst/>
              <a:ahLst/>
              <a:cxnLst/>
              <a:rect l="l" t="t" r="r" b="b"/>
              <a:pathLst>
                <a:path w="372" h="465" extrusionOk="0">
                  <a:moveTo>
                    <a:pt x="186" y="348"/>
                  </a:moveTo>
                  <a:cubicBezTo>
                    <a:pt x="186" y="348"/>
                    <a:pt x="186" y="372"/>
                    <a:pt x="186" y="372"/>
                  </a:cubicBezTo>
                  <a:lnTo>
                    <a:pt x="163" y="372"/>
                  </a:lnTo>
                  <a:cubicBezTo>
                    <a:pt x="163" y="372"/>
                    <a:pt x="186" y="348"/>
                    <a:pt x="186" y="348"/>
                  </a:cubicBezTo>
                  <a:close/>
                  <a:moveTo>
                    <a:pt x="325" y="1"/>
                  </a:moveTo>
                  <a:cubicBezTo>
                    <a:pt x="232" y="1"/>
                    <a:pt x="279" y="70"/>
                    <a:pt x="256" y="117"/>
                  </a:cubicBezTo>
                  <a:cubicBezTo>
                    <a:pt x="221" y="94"/>
                    <a:pt x="186" y="88"/>
                    <a:pt x="154" y="88"/>
                  </a:cubicBezTo>
                  <a:cubicBezTo>
                    <a:pt x="122" y="88"/>
                    <a:pt x="93" y="94"/>
                    <a:pt x="70" y="94"/>
                  </a:cubicBezTo>
                  <a:cubicBezTo>
                    <a:pt x="78" y="118"/>
                    <a:pt x="90" y="125"/>
                    <a:pt x="103" y="125"/>
                  </a:cubicBezTo>
                  <a:cubicBezTo>
                    <a:pt x="121" y="125"/>
                    <a:pt x="142" y="112"/>
                    <a:pt x="165" y="112"/>
                  </a:cubicBezTo>
                  <a:cubicBezTo>
                    <a:pt x="172" y="112"/>
                    <a:pt x="179" y="113"/>
                    <a:pt x="186" y="117"/>
                  </a:cubicBezTo>
                  <a:cubicBezTo>
                    <a:pt x="140" y="163"/>
                    <a:pt x="163" y="233"/>
                    <a:pt x="186" y="279"/>
                  </a:cubicBezTo>
                  <a:cubicBezTo>
                    <a:pt x="163" y="279"/>
                    <a:pt x="163" y="302"/>
                    <a:pt x="140" y="302"/>
                  </a:cubicBezTo>
                  <a:cubicBezTo>
                    <a:pt x="140" y="302"/>
                    <a:pt x="140" y="279"/>
                    <a:pt x="117" y="279"/>
                  </a:cubicBezTo>
                  <a:cubicBezTo>
                    <a:pt x="47" y="279"/>
                    <a:pt x="93" y="348"/>
                    <a:pt x="70" y="395"/>
                  </a:cubicBezTo>
                  <a:lnTo>
                    <a:pt x="1" y="395"/>
                  </a:lnTo>
                  <a:cubicBezTo>
                    <a:pt x="24" y="464"/>
                    <a:pt x="24" y="464"/>
                    <a:pt x="93" y="464"/>
                  </a:cubicBezTo>
                  <a:cubicBezTo>
                    <a:pt x="93" y="464"/>
                    <a:pt x="117" y="441"/>
                    <a:pt x="117" y="418"/>
                  </a:cubicBezTo>
                  <a:lnTo>
                    <a:pt x="209" y="418"/>
                  </a:lnTo>
                  <a:cubicBezTo>
                    <a:pt x="209" y="372"/>
                    <a:pt x="256" y="348"/>
                    <a:pt x="302" y="348"/>
                  </a:cubicBezTo>
                  <a:lnTo>
                    <a:pt x="279" y="348"/>
                  </a:lnTo>
                  <a:lnTo>
                    <a:pt x="279" y="325"/>
                  </a:lnTo>
                  <a:lnTo>
                    <a:pt x="232" y="325"/>
                  </a:lnTo>
                  <a:cubicBezTo>
                    <a:pt x="256" y="279"/>
                    <a:pt x="279" y="256"/>
                    <a:pt x="256" y="233"/>
                  </a:cubicBezTo>
                  <a:cubicBezTo>
                    <a:pt x="232" y="233"/>
                    <a:pt x="232" y="233"/>
                    <a:pt x="186" y="256"/>
                  </a:cubicBezTo>
                  <a:cubicBezTo>
                    <a:pt x="232" y="209"/>
                    <a:pt x="186" y="209"/>
                    <a:pt x="186" y="186"/>
                  </a:cubicBezTo>
                  <a:cubicBezTo>
                    <a:pt x="213" y="159"/>
                    <a:pt x="232" y="148"/>
                    <a:pt x="248" y="148"/>
                  </a:cubicBezTo>
                  <a:cubicBezTo>
                    <a:pt x="260" y="148"/>
                    <a:pt x="269" y="153"/>
                    <a:pt x="279" y="163"/>
                  </a:cubicBezTo>
                  <a:cubicBezTo>
                    <a:pt x="302" y="140"/>
                    <a:pt x="279" y="94"/>
                    <a:pt x="302" y="70"/>
                  </a:cubicBezTo>
                  <a:cubicBezTo>
                    <a:pt x="325" y="47"/>
                    <a:pt x="348" y="47"/>
                    <a:pt x="372" y="24"/>
                  </a:cubicBezTo>
                  <a:cubicBezTo>
                    <a:pt x="348" y="24"/>
                    <a:pt x="348"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
            <p:cNvSpPr/>
            <p:nvPr/>
          </p:nvSpPr>
          <p:spPr>
            <a:xfrm flipH="1">
              <a:off x="899327" y="1408257"/>
              <a:ext cx="30763" cy="29176"/>
            </a:xfrm>
            <a:custGeom>
              <a:avLst/>
              <a:gdLst/>
              <a:ahLst/>
              <a:cxnLst/>
              <a:rect l="l" t="t" r="r" b="b"/>
              <a:pathLst>
                <a:path w="349" h="331" extrusionOk="0">
                  <a:moveTo>
                    <a:pt x="69" y="0"/>
                  </a:moveTo>
                  <a:cubicBezTo>
                    <a:pt x="63" y="0"/>
                    <a:pt x="56" y="2"/>
                    <a:pt x="47" y="6"/>
                  </a:cubicBezTo>
                  <a:cubicBezTo>
                    <a:pt x="1" y="30"/>
                    <a:pt x="70" y="76"/>
                    <a:pt x="24" y="122"/>
                  </a:cubicBezTo>
                  <a:cubicBezTo>
                    <a:pt x="47" y="145"/>
                    <a:pt x="70" y="169"/>
                    <a:pt x="93" y="169"/>
                  </a:cubicBezTo>
                  <a:cubicBezTo>
                    <a:pt x="93" y="169"/>
                    <a:pt x="93" y="145"/>
                    <a:pt x="116" y="122"/>
                  </a:cubicBezTo>
                  <a:lnTo>
                    <a:pt x="116" y="122"/>
                  </a:lnTo>
                  <a:cubicBezTo>
                    <a:pt x="140" y="145"/>
                    <a:pt x="140" y="169"/>
                    <a:pt x="93" y="169"/>
                  </a:cubicBezTo>
                  <a:cubicBezTo>
                    <a:pt x="107" y="196"/>
                    <a:pt x="112" y="207"/>
                    <a:pt x="119" y="207"/>
                  </a:cubicBezTo>
                  <a:cubicBezTo>
                    <a:pt x="124" y="207"/>
                    <a:pt x="130" y="201"/>
                    <a:pt x="140" y="192"/>
                  </a:cubicBezTo>
                  <a:cubicBezTo>
                    <a:pt x="163" y="180"/>
                    <a:pt x="180" y="174"/>
                    <a:pt x="195" y="174"/>
                  </a:cubicBezTo>
                  <a:cubicBezTo>
                    <a:pt x="209" y="174"/>
                    <a:pt x="221" y="180"/>
                    <a:pt x="232" y="192"/>
                  </a:cubicBezTo>
                  <a:cubicBezTo>
                    <a:pt x="209" y="238"/>
                    <a:pt x="186" y="284"/>
                    <a:pt x="256" y="331"/>
                  </a:cubicBezTo>
                  <a:cubicBezTo>
                    <a:pt x="302" y="284"/>
                    <a:pt x="302" y="261"/>
                    <a:pt x="256" y="215"/>
                  </a:cubicBezTo>
                  <a:cubicBezTo>
                    <a:pt x="279" y="203"/>
                    <a:pt x="296" y="203"/>
                    <a:pt x="311" y="203"/>
                  </a:cubicBezTo>
                  <a:cubicBezTo>
                    <a:pt x="325" y="203"/>
                    <a:pt x="337" y="203"/>
                    <a:pt x="348" y="192"/>
                  </a:cubicBezTo>
                  <a:cubicBezTo>
                    <a:pt x="348" y="122"/>
                    <a:pt x="279" y="145"/>
                    <a:pt x="256" y="99"/>
                  </a:cubicBezTo>
                  <a:cubicBezTo>
                    <a:pt x="232" y="99"/>
                    <a:pt x="232" y="76"/>
                    <a:pt x="209" y="53"/>
                  </a:cubicBezTo>
                  <a:lnTo>
                    <a:pt x="140" y="53"/>
                  </a:lnTo>
                  <a:cubicBezTo>
                    <a:pt x="102" y="34"/>
                    <a:pt x="9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
            <p:cNvSpPr/>
            <p:nvPr/>
          </p:nvSpPr>
          <p:spPr>
            <a:xfrm flipH="1">
              <a:off x="989235" y="1346908"/>
              <a:ext cx="26620" cy="23094"/>
            </a:xfrm>
            <a:custGeom>
              <a:avLst/>
              <a:gdLst/>
              <a:ahLst/>
              <a:cxnLst/>
              <a:rect l="l" t="t" r="r" b="b"/>
              <a:pathLst>
                <a:path w="302" h="262" extrusionOk="0">
                  <a:moveTo>
                    <a:pt x="255" y="77"/>
                  </a:moveTo>
                  <a:lnTo>
                    <a:pt x="255" y="100"/>
                  </a:lnTo>
                  <a:cubicBezTo>
                    <a:pt x="232" y="100"/>
                    <a:pt x="232" y="100"/>
                    <a:pt x="232" y="77"/>
                  </a:cubicBezTo>
                  <a:close/>
                  <a:moveTo>
                    <a:pt x="255" y="1"/>
                  </a:moveTo>
                  <a:cubicBezTo>
                    <a:pt x="249" y="1"/>
                    <a:pt x="241" y="2"/>
                    <a:pt x="232" y="7"/>
                  </a:cubicBezTo>
                  <a:cubicBezTo>
                    <a:pt x="232" y="7"/>
                    <a:pt x="209" y="30"/>
                    <a:pt x="186" y="53"/>
                  </a:cubicBezTo>
                  <a:cubicBezTo>
                    <a:pt x="186" y="30"/>
                    <a:pt x="162" y="30"/>
                    <a:pt x="162" y="30"/>
                  </a:cubicBezTo>
                  <a:cubicBezTo>
                    <a:pt x="139" y="77"/>
                    <a:pt x="139" y="123"/>
                    <a:pt x="93" y="123"/>
                  </a:cubicBezTo>
                  <a:cubicBezTo>
                    <a:pt x="93" y="123"/>
                    <a:pt x="93" y="146"/>
                    <a:pt x="93" y="146"/>
                  </a:cubicBezTo>
                  <a:cubicBezTo>
                    <a:pt x="70" y="146"/>
                    <a:pt x="70" y="146"/>
                    <a:pt x="70" y="123"/>
                  </a:cubicBezTo>
                  <a:cubicBezTo>
                    <a:pt x="47" y="123"/>
                    <a:pt x="47" y="123"/>
                    <a:pt x="23" y="146"/>
                  </a:cubicBezTo>
                  <a:cubicBezTo>
                    <a:pt x="0" y="146"/>
                    <a:pt x="47" y="146"/>
                    <a:pt x="23" y="169"/>
                  </a:cubicBezTo>
                  <a:lnTo>
                    <a:pt x="0" y="169"/>
                  </a:lnTo>
                  <a:cubicBezTo>
                    <a:pt x="0" y="192"/>
                    <a:pt x="23" y="216"/>
                    <a:pt x="47" y="216"/>
                  </a:cubicBezTo>
                  <a:lnTo>
                    <a:pt x="70" y="216"/>
                  </a:lnTo>
                  <a:cubicBezTo>
                    <a:pt x="93" y="216"/>
                    <a:pt x="70" y="262"/>
                    <a:pt x="93" y="262"/>
                  </a:cubicBezTo>
                  <a:cubicBezTo>
                    <a:pt x="116" y="216"/>
                    <a:pt x="162" y="169"/>
                    <a:pt x="186" y="123"/>
                  </a:cubicBezTo>
                  <a:lnTo>
                    <a:pt x="232" y="169"/>
                  </a:lnTo>
                  <a:cubicBezTo>
                    <a:pt x="220" y="181"/>
                    <a:pt x="209" y="181"/>
                    <a:pt x="200" y="181"/>
                  </a:cubicBezTo>
                  <a:cubicBezTo>
                    <a:pt x="191" y="181"/>
                    <a:pt x="186" y="181"/>
                    <a:pt x="186" y="192"/>
                  </a:cubicBezTo>
                  <a:cubicBezTo>
                    <a:pt x="232" y="192"/>
                    <a:pt x="255" y="239"/>
                    <a:pt x="302" y="262"/>
                  </a:cubicBezTo>
                  <a:cubicBezTo>
                    <a:pt x="278" y="216"/>
                    <a:pt x="255" y="169"/>
                    <a:pt x="302" y="123"/>
                  </a:cubicBezTo>
                  <a:lnTo>
                    <a:pt x="302" y="30"/>
                  </a:lnTo>
                  <a:cubicBezTo>
                    <a:pt x="283" y="30"/>
                    <a:pt x="279"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
            <p:cNvSpPr/>
            <p:nvPr/>
          </p:nvSpPr>
          <p:spPr>
            <a:xfrm flipH="1">
              <a:off x="946308" y="1328574"/>
              <a:ext cx="24592" cy="29705"/>
            </a:xfrm>
            <a:custGeom>
              <a:avLst/>
              <a:gdLst/>
              <a:ahLst/>
              <a:cxnLst/>
              <a:rect l="l" t="t" r="r" b="b"/>
              <a:pathLst>
                <a:path w="279" h="337" extrusionOk="0">
                  <a:moveTo>
                    <a:pt x="185" y="146"/>
                  </a:moveTo>
                  <a:cubicBezTo>
                    <a:pt x="185" y="146"/>
                    <a:pt x="209" y="169"/>
                    <a:pt x="209" y="169"/>
                  </a:cubicBezTo>
                  <a:lnTo>
                    <a:pt x="185" y="169"/>
                  </a:lnTo>
                  <a:cubicBezTo>
                    <a:pt x="185" y="169"/>
                    <a:pt x="185" y="146"/>
                    <a:pt x="185" y="146"/>
                  </a:cubicBezTo>
                  <a:close/>
                  <a:moveTo>
                    <a:pt x="107" y="0"/>
                  </a:moveTo>
                  <a:cubicBezTo>
                    <a:pt x="102" y="0"/>
                    <a:pt x="97" y="2"/>
                    <a:pt x="93" y="7"/>
                  </a:cubicBezTo>
                  <a:cubicBezTo>
                    <a:pt x="46" y="30"/>
                    <a:pt x="93" y="53"/>
                    <a:pt x="93" y="99"/>
                  </a:cubicBezTo>
                  <a:lnTo>
                    <a:pt x="70" y="122"/>
                  </a:lnTo>
                  <a:cubicBezTo>
                    <a:pt x="46" y="122"/>
                    <a:pt x="46" y="99"/>
                    <a:pt x="23" y="99"/>
                  </a:cubicBezTo>
                  <a:cubicBezTo>
                    <a:pt x="23" y="122"/>
                    <a:pt x="23" y="122"/>
                    <a:pt x="0" y="122"/>
                  </a:cubicBezTo>
                  <a:cubicBezTo>
                    <a:pt x="0" y="146"/>
                    <a:pt x="0" y="146"/>
                    <a:pt x="0" y="146"/>
                  </a:cubicBezTo>
                  <a:cubicBezTo>
                    <a:pt x="12" y="157"/>
                    <a:pt x="29" y="157"/>
                    <a:pt x="46" y="157"/>
                  </a:cubicBezTo>
                  <a:cubicBezTo>
                    <a:pt x="64" y="157"/>
                    <a:pt x="81" y="157"/>
                    <a:pt x="93" y="169"/>
                  </a:cubicBezTo>
                  <a:cubicBezTo>
                    <a:pt x="116" y="192"/>
                    <a:pt x="139" y="215"/>
                    <a:pt x="139" y="215"/>
                  </a:cubicBezTo>
                  <a:cubicBezTo>
                    <a:pt x="144" y="220"/>
                    <a:pt x="148" y="222"/>
                    <a:pt x="151" y="222"/>
                  </a:cubicBezTo>
                  <a:cubicBezTo>
                    <a:pt x="159" y="222"/>
                    <a:pt x="161" y="208"/>
                    <a:pt x="162" y="208"/>
                  </a:cubicBezTo>
                  <a:cubicBezTo>
                    <a:pt x="162" y="208"/>
                    <a:pt x="162" y="210"/>
                    <a:pt x="162" y="215"/>
                  </a:cubicBezTo>
                  <a:cubicBezTo>
                    <a:pt x="209" y="261"/>
                    <a:pt x="116" y="238"/>
                    <a:pt x="139" y="285"/>
                  </a:cubicBezTo>
                  <a:cubicBezTo>
                    <a:pt x="139" y="308"/>
                    <a:pt x="139" y="308"/>
                    <a:pt x="162" y="308"/>
                  </a:cubicBezTo>
                  <a:cubicBezTo>
                    <a:pt x="162" y="331"/>
                    <a:pt x="174" y="337"/>
                    <a:pt x="188" y="337"/>
                  </a:cubicBezTo>
                  <a:cubicBezTo>
                    <a:pt x="203" y="337"/>
                    <a:pt x="220" y="331"/>
                    <a:pt x="232" y="331"/>
                  </a:cubicBezTo>
                  <a:cubicBezTo>
                    <a:pt x="255" y="308"/>
                    <a:pt x="278" y="285"/>
                    <a:pt x="255" y="238"/>
                  </a:cubicBezTo>
                  <a:cubicBezTo>
                    <a:pt x="232" y="238"/>
                    <a:pt x="232" y="238"/>
                    <a:pt x="209" y="215"/>
                  </a:cubicBezTo>
                  <a:cubicBezTo>
                    <a:pt x="209" y="192"/>
                    <a:pt x="255" y="169"/>
                    <a:pt x="255" y="122"/>
                  </a:cubicBezTo>
                  <a:cubicBezTo>
                    <a:pt x="240" y="107"/>
                    <a:pt x="227" y="102"/>
                    <a:pt x="216" y="102"/>
                  </a:cubicBezTo>
                  <a:cubicBezTo>
                    <a:pt x="193" y="102"/>
                    <a:pt x="178" y="122"/>
                    <a:pt x="162" y="122"/>
                  </a:cubicBezTo>
                  <a:cubicBezTo>
                    <a:pt x="162" y="146"/>
                    <a:pt x="162" y="146"/>
                    <a:pt x="139" y="146"/>
                  </a:cubicBezTo>
                  <a:cubicBezTo>
                    <a:pt x="139" y="122"/>
                    <a:pt x="139" y="122"/>
                    <a:pt x="162" y="122"/>
                  </a:cubicBezTo>
                  <a:cubicBezTo>
                    <a:pt x="139" y="99"/>
                    <a:pt x="162" y="53"/>
                    <a:pt x="185" y="30"/>
                  </a:cubicBezTo>
                  <a:cubicBezTo>
                    <a:pt x="148" y="30"/>
                    <a:pt x="1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
            <p:cNvSpPr/>
            <p:nvPr/>
          </p:nvSpPr>
          <p:spPr>
            <a:xfrm flipH="1">
              <a:off x="429513" y="64040"/>
              <a:ext cx="22565" cy="35434"/>
            </a:xfrm>
            <a:custGeom>
              <a:avLst/>
              <a:gdLst/>
              <a:ahLst/>
              <a:cxnLst/>
              <a:rect l="l" t="t" r="r" b="b"/>
              <a:pathLst>
                <a:path w="256" h="402" extrusionOk="0">
                  <a:moveTo>
                    <a:pt x="56" y="1"/>
                  </a:moveTo>
                  <a:cubicBezTo>
                    <a:pt x="54" y="1"/>
                    <a:pt x="52" y="2"/>
                    <a:pt x="47" y="7"/>
                  </a:cubicBezTo>
                  <a:cubicBezTo>
                    <a:pt x="1" y="53"/>
                    <a:pt x="93" y="77"/>
                    <a:pt x="47" y="123"/>
                  </a:cubicBezTo>
                  <a:cubicBezTo>
                    <a:pt x="140" y="192"/>
                    <a:pt x="116" y="308"/>
                    <a:pt x="163" y="401"/>
                  </a:cubicBezTo>
                  <a:cubicBezTo>
                    <a:pt x="186" y="378"/>
                    <a:pt x="232" y="378"/>
                    <a:pt x="256" y="332"/>
                  </a:cubicBezTo>
                  <a:cubicBezTo>
                    <a:pt x="209" y="308"/>
                    <a:pt x="186" y="262"/>
                    <a:pt x="140" y="239"/>
                  </a:cubicBezTo>
                  <a:cubicBezTo>
                    <a:pt x="209" y="169"/>
                    <a:pt x="140" y="100"/>
                    <a:pt x="140" y="53"/>
                  </a:cubicBezTo>
                  <a:cubicBezTo>
                    <a:pt x="116" y="30"/>
                    <a:pt x="93" y="30"/>
                    <a:pt x="70" y="30"/>
                  </a:cubicBezTo>
                  <a:cubicBezTo>
                    <a:pt x="52" y="30"/>
                    <a:pt x="6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
            <p:cNvSpPr/>
            <p:nvPr/>
          </p:nvSpPr>
          <p:spPr>
            <a:xfrm flipH="1">
              <a:off x="1195582" y="830640"/>
              <a:ext cx="18422" cy="28735"/>
            </a:xfrm>
            <a:custGeom>
              <a:avLst/>
              <a:gdLst/>
              <a:ahLst/>
              <a:cxnLst/>
              <a:rect l="l" t="t" r="r" b="b"/>
              <a:pathLst>
                <a:path w="209" h="326" extrusionOk="0">
                  <a:moveTo>
                    <a:pt x="70" y="1"/>
                  </a:moveTo>
                  <a:cubicBezTo>
                    <a:pt x="47" y="1"/>
                    <a:pt x="47" y="24"/>
                    <a:pt x="47" y="47"/>
                  </a:cubicBezTo>
                  <a:cubicBezTo>
                    <a:pt x="47" y="93"/>
                    <a:pt x="47" y="163"/>
                    <a:pt x="23" y="209"/>
                  </a:cubicBezTo>
                  <a:cubicBezTo>
                    <a:pt x="0" y="256"/>
                    <a:pt x="0" y="302"/>
                    <a:pt x="47" y="325"/>
                  </a:cubicBezTo>
                  <a:cubicBezTo>
                    <a:pt x="47" y="302"/>
                    <a:pt x="47" y="302"/>
                    <a:pt x="70" y="279"/>
                  </a:cubicBezTo>
                  <a:cubicBezTo>
                    <a:pt x="70" y="279"/>
                    <a:pt x="93" y="279"/>
                    <a:pt x="93" y="256"/>
                  </a:cubicBezTo>
                  <a:cubicBezTo>
                    <a:pt x="139" y="256"/>
                    <a:pt x="139" y="302"/>
                    <a:pt x="162" y="302"/>
                  </a:cubicBezTo>
                  <a:lnTo>
                    <a:pt x="162" y="233"/>
                  </a:lnTo>
                  <a:lnTo>
                    <a:pt x="116" y="233"/>
                  </a:lnTo>
                  <a:cubicBezTo>
                    <a:pt x="116" y="209"/>
                    <a:pt x="116" y="186"/>
                    <a:pt x="116" y="186"/>
                  </a:cubicBezTo>
                  <a:cubicBezTo>
                    <a:pt x="116" y="186"/>
                    <a:pt x="93" y="186"/>
                    <a:pt x="93" y="163"/>
                  </a:cubicBezTo>
                  <a:cubicBezTo>
                    <a:pt x="116" y="163"/>
                    <a:pt x="116" y="186"/>
                    <a:pt x="116" y="186"/>
                  </a:cubicBezTo>
                  <a:cubicBezTo>
                    <a:pt x="139" y="186"/>
                    <a:pt x="139" y="163"/>
                    <a:pt x="139" y="163"/>
                  </a:cubicBezTo>
                  <a:cubicBezTo>
                    <a:pt x="162" y="140"/>
                    <a:pt x="162" y="117"/>
                    <a:pt x="209" y="117"/>
                  </a:cubicBezTo>
                  <a:cubicBezTo>
                    <a:pt x="186" y="70"/>
                    <a:pt x="186" y="70"/>
                    <a:pt x="162" y="70"/>
                  </a:cubicBezTo>
                  <a:cubicBezTo>
                    <a:pt x="139" y="70"/>
                    <a:pt x="139" y="93"/>
                    <a:pt x="139" y="117"/>
                  </a:cubicBezTo>
                  <a:cubicBezTo>
                    <a:pt x="116" y="70"/>
                    <a:pt x="116" y="47"/>
                    <a:pt x="116" y="24"/>
                  </a:cubicBezTo>
                  <a:cubicBezTo>
                    <a:pt x="98" y="24"/>
                    <a:pt x="94" y="54"/>
                    <a:pt x="81" y="54"/>
                  </a:cubicBezTo>
                  <a:cubicBezTo>
                    <a:pt x="78" y="54"/>
                    <a:pt x="74" y="52"/>
                    <a:pt x="70" y="47"/>
                  </a:cubicBezTo>
                  <a:cubicBezTo>
                    <a:pt x="70" y="24"/>
                    <a:pt x="70" y="2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
            <p:cNvSpPr/>
            <p:nvPr/>
          </p:nvSpPr>
          <p:spPr>
            <a:xfrm flipH="1">
              <a:off x="1121981" y="1173878"/>
              <a:ext cx="22565" cy="20450"/>
            </a:xfrm>
            <a:custGeom>
              <a:avLst/>
              <a:gdLst/>
              <a:ahLst/>
              <a:cxnLst/>
              <a:rect l="l" t="t" r="r" b="b"/>
              <a:pathLst>
                <a:path w="256" h="232" extrusionOk="0">
                  <a:moveTo>
                    <a:pt x="139" y="0"/>
                  </a:moveTo>
                  <a:cubicBezTo>
                    <a:pt x="139" y="0"/>
                    <a:pt x="139" y="23"/>
                    <a:pt x="116" y="23"/>
                  </a:cubicBezTo>
                  <a:cubicBezTo>
                    <a:pt x="93" y="23"/>
                    <a:pt x="70" y="47"/>
                    <a:pt x="93" y="70"/>
                  </a:cubicBezTo>
                  <a:cubicBezTo>
                    <a:pt x="116" y="70"/>
                    <a:pt x="139" y="70"/>
                    <a:pt x="139" y="116"/>
                  </a:cubicBezTo>
                  <a:cubicBezTo>
                    <a:pt x="93" y="116"/>
                    <a:pt x="93" y="93"/>
                    <a:pt x="93" y="70"/>
                  </a:cubicBezTo>
                  <a:cubicBezTo>
                    <a:pt x="70" y="70"/>
                    <a:pt x="47" y="93"/>
                    <a:pt x="23" y="93"/>
                  </a:cubicBezTo>
                  <a:cubicBezTo>
                    <a:pt x="23" y="93"/>
                    <a:pt x="23" y="70"/>
                    <a:pt x="0" y="47"/>
                  </a:cubicBezTo>
                  <a:lnTo>
                    <a:pt x="0" y="47"/>
                  </a:lnTo>
                  <a:cubicBezTo>
                    <a:pt x="0" y="116"/>
                    <a:pt x="23" y="162"/>
                    <a:pt x="70" y="209"/>
                  </a:cubicBezTo>
                  <a:cubicBezTo>
                    <a:pt x="93" y="186"/>
                    <a:pt x="93" y="162"/>
                    <a:pt x="116" y="162"/>
                  </a:cubicBezTo>
                  <a:cubicBezTo>
                    <a:pt x="162" y="162"/>
                    <a:pt x="139" y="232"/>
                    <a:pt x="186" y="232"/>
                  </a:cubicBezTo>
                  <a:cubicBezTo>
                    <a:pt x="186" y="186"/>
                    <a:pt x="232" y="162"/>
                    <a:pt x="255" y="162"/>
                  </a:cubicBezTo>
                  <a:cubicBezTo>
                    <a:pt x="255" y="139"/>
                    <a:pt x="255" y="116"/>
                    <a:pt x="255" y="93"/>
                  </a:cubicBezTo>
                  <a:cubicBezTo>
                    <a:pt x="232" y="116"/>
                    <a:pt x="232" y="116"/>
                    <a:pt x="209" y="116"/>
                  </a:cubicBezTo>
                  <a:cubicBezTo>
                    <a:pt x="186" y="93"/>
                    <a:pt x="209" y="70"/>
                    <a:pt x="186" y="47"/>
                  </a:cubicBezTo>
                  <a:cubicBezTo>
                    <a:pt x="186" y="47"/>
                    <a:pt x="186" y="70"/>
                    <a:pt x="162" y="70"/>
                  </a:cubicBezTo>
                  <a:cubicBezTo>
                    <a:pt x="139" y="47"/>
                    <a:pt x="186"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
            <p:cNvSpPr/>
            <p:nvPr/>
          </p:nvSpPr>
          <p:spPr>
            <a:xfrm flipH="1">
              <a:off x="84249" y="924603"/>
              <a:ext cx="22565" cy="18510"/>
            </a:xfrm>
            <a:custGeom>
              <a:avLst/>
              <a:gdLst/>
              <a:ahLst/>
              <a:cxnLst/>
              <a:rect l="l" t="t" r="r" b="b"/>
              <a:pathLst>
                <a:path w="256" h="210" extrusionOk="0">
                  <a:moveTo>
                    <a:pt x="139" y="94"/>
                  </a:moveTo>
                  <a:cubicBezTo>
                    <a:pt x="139" y="117"/>
                    <a:pt x="116" y="140"/>
                    <a:pt x="93" y="140"/>
                  </a:cubicBezTo>
                  <a:cubicBezTo>
                    <a:pt x="70" y="140"/>
                    <a:pt x="93" y="117"/>
                    <a:pt x="93" y="117"/>
                  </a:cubicBezTo>
                  <a:cubicBezTo>
                    <a:pt x="93" y="94"/>
                    <a:pt x="116" y="94"/>
                    <a:pt x="139" y="94"/>
                  </a:cubicBezTo>
                  <a:close/>
                  <a:moveTo>
                    <a:pt x="116" y="1"/>
                  </a:moveTo>
                  <a:cubicBezTo>
                    <a:pt x="93" y="1"/>
                    <a:pt x="70" y="1"/>
                    <a:pt x="47" y="24"/>
                  </a:cubicBezTo>
                  <a:cubicBezTo>
                    <a:pt x="70" y="70"/>
                    <a:pt x="47" y="140"/>
                    <a:pt x="0" y="209"/>
                  </a:cubicBezTo>
                  <a:lnTo>
                    <a:pt x="162" y="209"/>
                  </a:lnTo>
                  <a:cubicBezTo>
                    <a:pt x="139" y="140"/>
                    <a:pt x="209" y="163"/>
                    <a:pt x="209" y="140"/>
                  </a:cubicBezTo>
                  <a:cubicBezTo>
                    <a:pt x="186" y="117"/>
                    <a:pt x="162" y="140"/>
                    <a:pt x="162" y="94"/>
                  </a:cubicBezTo>
                  <a:lnTo>
                    <a:pt x="162" y="94"/>
                  </a:lnTo>
                  <a:cubicBezTo>
                    <a:pt x="171" y="102"/>
                    <a:pt x="182" y="107"/>
                    <a:pt x="195" y="107"/>
                  </a:cubicBezTo>
                  <a:cubicBezTo>
                    <a:pt x="216" y="107"/>
                    <a:pt x="240" y="91"/>
                    <a:pt x="255" y="47"/>
                  </a:cubicBezTo>
                  <a:cubicBezTo>
                    <a:pt x="245" y="42"/>
                    <a:pt x="236" y="40"/>
                    <a:pt x="226" y="40"/>
                  </a:cubicBezTo>
                  <a:cubicBezTo>
                    <a:pt x="199" y="40"/>
                    <a:pt x="172" y="54"/>
                    <a:pt x="145" y="54"/>
                  </a:cubicBezTo>
                  <a:cubicBezTo>
                    <a:pt x="136" y="54"/>
                    <a:pt x="126" y="52"/>
                    <a:pt x="116" y="47"/>
                  </a:cubicBezTo>
                  <a:cubicBezTo>
                    <a:pt x="116" y="24"/>
                    <a:pt x="11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
            <p:cNvSpPr/>
            <p:nvPr/>
          </p:nvSpPr>
          <p:spPr>
            <a:xfrm flipH="1">
              <a:off x="-5571" y="479293"/>
              <a:ext cx="14368" cy="28735"/>
            </a:xfrm>
            <a:custGeom>
              <a:avLst/>
              <a:gdLst/>
              <a:ahLst/>
              <a:cxnLst/>
              <a:rect l="l" t="t" r="r" b="b"/>
              <a:pathLst>
                <a:path w="163" h="326" extrusionOk="0">
                  <a:moveTo>
                    <a:pt x="1" y="1"/>
                  </a:moveTo>
                  <a:cubicBezTo>
                    <a:pt x="1" y="24"/>
                    <a:pt x="1" y="47"/>
                    <a:pt x="1" y="47"/>
                  </a:cubicBezTo>
                  <a:cubicBezTo>
                    <a:pt x="47" y="140"/>
                    <a:pt x="93" y="209"/>
                    <a:pt x="116" y="302"/>
                  </a:cubicBezTo>
                  <a:cubicBezTo>
                    <a:pt x="116" y="302"/>
                    <a:pt x="140" y="302"/>
                    <a:pt x="140" y="325"/>
                  </a:cubicBezTo>
                  <a:cubicBezTo>
                    <a:pt x="163" y="279"/>
                    <a:pt x="163" y="256"/>
                    <a:pt x="163" y="209"/>
                  </a:cubicBezTo>
                  <a:cubicBezTo>
                    <a:pt x="140" y="163"/>
                    <a:pt x="140" y="117"/>
                    <a:pt x="116" y="47"/>
                  </a:cubicBezTo>
                  <a:cubicBezTo>
                    <a:pt x="70" y="47"/>
                    <a:pt x="47"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
            <p:cNvSpPr/>
            <p:nvPr/>
          </p:nvSpPr>
          <p:spPr>
            <a:xfrm flipH="1">
              <a:off x="321271" y="150422"/>
              <a:ext cx="14368" cy="16395"/>
            </a:xfrm>
            <a:custGeom>
              <a:avLst/>
              <a:gdLst/>
              <a:ahLst/>
              <a:cxnLst/>
              <a:rect l="l" t="t" r="r" b="b"/>
              <a:pathLst>
                <a:path w="163" h="186" extrusionOk="0">
                  <a:moveTo>
                    <a:pt x="1" y="0"/>
                  </a:moveTo>
                  <a:cubicBezTo>
                    <a:pt x="1" y="93"/>
                    <a:pt x="47" y="186"/>
                    <a:pt x="163" y="186"/>
                  </a:cubicBezTo>
                  <a:cubicBezTo>
                    <a:pt x="163" y="163"/>
                    <a:pt x="163" y="163"/>
                    <a:pt x="163" y="139"/>
                  </a:cubicBezTo>
                  <a:cubicBezTo>
                    <a:pt x="116" y="70"/>
                    <a:pt x="47"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
            <p:cNvSpPr/>
            <p:nvPr/>
          </p:nvSpPr>
          <p:spPr>
            <a:xfrm flipH="1">
              <a:off x="37267" y="873567"/>
              <a:ext cx="24592" cy="16395"/>
            </a:xfrm>
            <a:custGeom>
              <a:avLst/>
              <a:gdLst/>
              <a:ahLst/>
              <a:cxnLst/>
              <a:rect l="l" t="t" r="r" b="b"/>
              <a:pathLst>
                <a:path w="279" h="186" extrusionOk="0">
                  <a:moveTo>
                    <a:pt x="93" y="0"/>
                  </a:moveTo>
                  <a:lnTo>
                    <a:pt x="93" y="0"/>
                  </a:lnTo>
                  <a:cubicBezTo>
                    <a:pt x="46" y="24"/>
                    <a:pt x="46" y="47"/>
                    <a:pt x="0" y="70"/>
                  </a:cubicBezTo>
                  <a:cubicBezTo>
                    <a:pt x="70" y="93"/>
                    <a:pt x="46" y="163"/>
                    <a:pt x="93" y="186"/>
                  </a:cubicBezTo>
                  <a:cubicBezTo>
                    <a:pt x="70" y="163"/>
                    <a:pt x="139" y="186"/>
                    <a:pt x="139" y="139"/>
                  </a:cubicBezTo>
                  <a:cubicBezTo>
                    <a:pt x="116" y="139"/>
                    <a:pt x="116" y="139"/>
                    <a:pt x="116" y="116"/>
                  </a:cubicBezTo>
                  <a:lnTo>
                    <a:pt x="116" y="116"/>
                  </a:lnTo>
                  <a:cubicBezTo>
                    <a:pt x="125" y="121"/>
                    <a:pt x="133" y="123"/>
                    <a:pt x="139" y="123"/>
                  </a:cubicBezTo>
                  <a:cubicBezTo>
                    <a:pt x="163" y="123"/>
                    <a:pt x="167" y="93"/>
                    <a:pt x="185" y="93"/>
                  </a:cubicBezTo>
                  <a:cubicBezTo>
                    <a:pt x="209" y="93"/>
                    <a:pt x="209" y="116"/>
                    <a:pt x="232" y="116"/>
                  </a:cubicBezTo>
                  <a:cubicBezTo>
                    <a:pt x="255" y="93"/>
                    <a:pt x="278" y="93"/>
                    <a:pt x="278" y="70"/>
                  </a:cubicBezTo>
                  <a:cubicBezTo>
                    <a:pt x="255" y="47"/>
                    <a:pt x="255" y="47"/>
                    <a:pt x="232" y="47"/>
                  </a:cubicBezTo>
                  <a:lnTo>
                    <a:pt x="209" y="47"/>
                  </a:lnTo>
                  <a:cubicBezTo>
                    <a:pt x="162" y="47"/>
                    <a:pt x="139" y="93"/>
                    <a:pt x="93" y="93"/>
                  </a:cubicBezTo>
                  <a:cubicBezTo>
                    <a:pt x="70" y="70"/>
                    <a:pt x="93" y="24"/>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
            <p:cNvSpPr/>
            <p:nvPr/>
          </p:nvSpPr>
          <p:spPr>
            <a:xfrm flipH="1">
              <a:off x="-89397" y="642714"/>
              <a:ext cx="14456" cy="28735"/>
            </a:xfrm>
            <a:custGeom>
              <a:avLst/>
              <a:gdLst/>
              <a:ahLst/>
              <a:cxnLst/>
              <a:rect l="l" t="t" r="r" b="b"/>
              <a:pathLst>
                <a:path w="164" h="326" extrusionOk="0">
                  <a:moveTo>
                    <a:pt x="93" y="1"/>
                  </a:moveTo>
                  <a:cubicBezTo>
                    <a:pt x="70" y="24"/>
                    <a:pt x="24" y="47"/>
                    <a:pt x="1" y="93"/>
                  </a:cubicBezTo>
                  <a:cubicBezTo>
                    <a:pt x="10" y="98"/>
                    <a:pt x="17" y="100"/>
                    <a:pt x="24" y="100"/>
                  </a:cubicBezTo>
                  <a:cubicBezTo>
                    <a:pt x="48" y="100"/>
                    <a:pt x="52" y="70"/>
                    <a:pt x="70" y="70"/>
                  </a:cubicBezTo>
                  <a:cubicBezTo>
                    <a:pt x="93" y="93"/>
                    <a:pt x="93" y="93"/>
                    <a:pt x="93" y="117"/>
                  </a:cubicBezTo>
                  <a:cubicBezTo>
                    <a:pt x="93" y="117"/>
                    <a:pt x="70" y="117"/>
                    <a:pt x="47" y="140"/>
                  </a:cubicBezTo>
                  <a:cubicBezTo>
                    <a:pt x="70" y="163"/>
                    <a:pt x="93" y="163"/>
                    <a:pt x="93" y="209"/>
                  </a:cubicBezTo>
                  <a:cubicBezTo>
                    <a:pt x="117" y="232"/>
                    <a:pt x="117" y="232"/>
                    <a:pt x="93" y="256"/>
                  </a:cubicBezTo>
                  <a:cubicBezTo>
                    <a:pt x="93" y="279"/>
                    <a:pt x="93" y="325"/>
                    <a:pt x="140" y="325"/>
                  </a:cubicBezTo>
                  <a:cubicBezTo>
                    <a:pt x="140" y="209"/>
                    <a:pt x="163" y="93"/>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
            <p:cNvSpPr/>
            <p:nvPr/>
          </p:nvSpPr>
          <p:spPr>
            <a:xfrm flipH="1">
              <a:off x="923831" y="1388336"/>
              <a:ext cx="10313" cy="18510"/>
            </a:xfrm>
            <a:custGeom>
              <a:avLst/>
              <a:gdLst/>
              <a:ahLst/>
              <a:cxnLst/>
              <a:rect l="l" t="t" r="r" b="b"/>
              <a:pathLst>
                <a:path w="117" h="210" extrusionOk="0">
                  <a:moveTo>
                    <a:pt x="23" y="1"/>
                  </a:moveTo>
                  <a:cubicBezTo>
                    <a:pt x="23" y="47"/>
                    <a:pt x="47" y="47"/>
                    <a:pt x="47" y="70"/>
                  </a:cubicBezTo>
                  <a:cubicBezTo>
                    <a:pt x="0" y="116"/>
                    <a:pt x="23" y="163"/>
                    <a:pt x="23" y="209"/>
                  </a:cubicBezTo>
                  <a:lnTo>
                    <a:pt x="70" y="163"/>
                  </a:lnTo>
                  <a:cubicBezTo>
                    <a:pt x="93" y="186"/>
                    <a:pt x="116" y="186"/>
                    <a:pt x="116" y="186"/>
                  </a:cubicBezTo>
                  <a:cubicBezTo>
                    <a:pt x="116" y="116"/>
                    <a:pt x="116" y="47"/>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
            <p:cNvSpPr/>
            <p:nvPr/>
          </p:nvSpPr>
          <p:spPr>
            <a:xfrm flipH="1">
              <a:off x="302849" y="351835"/>
              <a:ext cx="20538" cy="13134"/>
            </a:xfrm>
            <a:custGeom>
              <a:avLst/>
              <a:gdLst/>
              <a:ahLst/>
              <a:cxnLst/>
              <a:rect l="l" t="t" r="r" b="b"/>
              <a:pathLst>
                <a:path w="233" h="149" extrusionOk="0">
                  <a:moveTo>
                    <a:pt x="74" y="1"/>
                  </a:moveTo>
                  <a:cubicBezTo>
                    <a:pt x="47" y="1"/>
                    <a:pt x="22" y="14"/>
                    <a:pt x="1" y="56"/>
                  </a:cubicBezTo>
                  <a:cubicBezTo>
                    <a:pt x="24" y="56"/>
                    <a:pt x="24" y="79"/>
                    <a:pt x="47" y="79"/>
                  </a:cubicBezTo>
                  <a:lnTo>
                    <a:pt x="93" y="56"/>
                  </a:lnTo>
                  <a:cubicBezTo>
                    <a:pt x="140" y="126"/>
                    <a:pt x="140" y="126"/>
                    <a:pt x="209" y="149"/>
                  </a:cubicBezTo>
                  <a:cubicBezTo>
                    <a:pt x="232" y="102"/>
                    <a:pt x="186" y="79"/>
                    <a:pt x="163" y="33"/>
                  </a:cubicBezTo>
                  <a:cubicBezTo>
                    <a:pt x="137" y="20"/>
                    <a:pt x="10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
            <p:cNvSpPr/>
            <p:nvPr/>
          </p:nvSpPr>
          <p:spPr>
            <a:xfrm flipH="1">
              <a:off x="1179187" y="1026764"/>
              <a:ext cx="16483" cy="14368"/>
            </a:xfrm>
            <a:custGeom>
              <a:avLst/>
              <a:gdLst/>
              <a:ahLst/>
              <a:cxnLst/>
              <a:rect l="l" t="t" r="r" b="b"/>
              <a:pathLst>
                <a:path w="187" h="163" extrusionOk="0">
                  <a:moveTo>
                    <a:pt x="94" y="1"/>
                  </a:moveTo>
                  <a:cubicBezTo>
                    <a:pt x="70" y="24"/>
                    <a:pt x="47" y="24"/>
                    <a:pt x="1" y="24"/>
                  </a:cubicBezTo>
                  <a:cubicBezTo>
                    <a:pt x="47" y="70"/>
                    <a:pt x="24" y="140"/>
                    <a:pt x="94" y="163"/>
                  </a:cubicBezTo>
                  <a:cubicBezTo>
                    <a:pt x="94" y="140"/>
                    <a:pt x="117" y="140"/>
                    <a:pt x="117" y="116"/>
                  </a:cubicBezTo>
                  <a:cubicBezTo>
                    <a:pt x="117" y="116"/>
                    <a:pt x="94" y="116"/>
                    <a:pt x="94" y="93"/>
                  </a:cubicBezTo>
                  <a:cubicBezTo>
                    <a:pt x="117" y="93"/>
                    <a:pt x="117" y="93"/>
                    <a:pt x="117" y="116"/>
                  </a:cubicBezTo>
                  <a:cubicBezTo>
                    <a:pt x="140" y="116"/>
                    <a:pt x="163" y="140"/>
                    <a:pt x="186" y="140"/>
                  </a:cubicBezTo>
                  <a:lnTo>
                    <a:pt x="186" y="116"/>
                  </a:lnTo>
                  <a:cubicBezTo>
                    <a:pt x="163" y="70"/>
                    <a:pt x="140" y="2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
            <p:cNvSpPr/>
            <p:nvPr/>
          </p:nvSpPr>
          <p:spPr>
            <a:xfrm flipH="1">
              <a:off x="84249" y="900099"/>
              <a:ext cx="14456" cy="14368"/>
            </a:xfrm>
            <a:custGeom>
              <a:avLst/>
              <a:gdLst/>
              <a:ahLst/>
              <a:cxnLst/>
              <a:rect l="l" t="t" r="r" b="b"/>
              <a:pathLst>
                <a:path w="164" h="163" extrusionOk="0">
                  <a:moveTo>
                    <a:pt x="140" y="1"/>
                  </a:moveTo>
                  <a:lnTo>
                    <a:pt x="140" y="1"/>
                  </a:lnTo>
                  <a:cubicBezTo>
                    <a:pt x="47" y="24"/>
                    <a:pt x="24" y="47"/>
                    <a:pt x="1" y="163"/>
                  </a:cubicBezTo>
                  <a:lnTo>
                    <a:pt x="1" y="163"/>
                  </a:lnTo>
                  <a:cubicBezTo>
                    <a:pt x="1" y="163"/>
                    <a:pt x="16" y="133"/>
                    <a:pt x="34" y="133"/>
                  </a:cubicBezTo>
                  <a:cubicBezTo>
                    <a:pt x="38" y="133"/>
                    <a:pt x="43" y="135"/>
                    <a:pt x="47" y="140"/>
                  </a:cubicBezTo>
                  <a:cubicBezTo>
                    <a:pt x="53" y="146"/>
                    <a:pt x="61" y="149"/>
                    <a:pt x="70" y="149"/>
                  </a:cubicBezTo>
                  <a:cubicBezTo>
                    <a:pt x="95" y="149"/>
                    <a:pt x="129" y="127"/>
                    <a:pt x="163" y="93"/>
                  </a:cubicBezTo>
                  <a:cubicBezTo>
                    <a:pt x="140" y="93"/>
                    <a:pt x="117" y="70"/>
                    <a:pt x="117" y="47"/>
                  </a:cubicBezTo>
                  <a:cubicBezTo>
                    <a:pt x="117" y="24"/>
                    <a:pt x="163" y="24"/>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
            <p:cNvSpPr/>
            <p:nvPr/>
          </p:nvSpPr>
          <p:spPr>
            <a:xfrm flipH="1">
              <a:off x="35240" y="832668"/>
              <a:ext cx="20538" cy="18510"/>
            </a:xfrm>
            <a:custGeom>
              <a:avLst/>
              <a:gdLst/>
              <a:ahLst/>
              <a:cxnLst/>
              <a:rect l="l" t="t" r="r" b="b"/>
              <a:pathLst>
                <a:path w="233" h="210" extrusionOk="0">
                  <a:moveTo>
                    <a:pt x="93" y="1"/>
                  </a:moveTo>
                  <a:lnTo>
                    <a:pt x="93" y="1"/>
                  </a:lnTo>
                  <a:cubicBezTo>
                    <a:pt x="70" y="24"/>
                    <a:pt x="47" y="24"/>
                    <a:pt x="24" y="24"/>
                  </a:cubicBezTo>
                  <a:cubicBezTo>
                    <a:pt x="24" y="70"/>
                    <a:pt x="24" y="70"/>
                    <a:pt x="47" y="94"/>
                  </a:cubicBezTo>
                  <a:cubicBezTo>
                    <a:pt x="24" y="117"/>
                    <a:pt x="1" y="117"/>
                    <a:pt x="1" y="140"/>
                  </a:cubicBezTo>
                  <a:cubicBezTo>
                    <a:pt x="24" y="140"/>
                    <a:pt x="47" y="140"/>
                    <a:pt x="70" y="117"/>
                  </a:cubicBezTo>
                  <a:cubicBezTo>
                    <a:pt x="77" y="110"/>
                    <a:pt x="84" y="107"/>
                    <a:pt x="90" y="107"/>
                  </a:cubicBezTo>
                  <a:cubicBezTo>
                    <a:pt x="105" y="107"/>
                    <a:pt x="116" y="124"/>
                    <a:pt x="116" y="140"/>
                  </a:cubicBezTo>
                  <a:cubicBezTo>
                    <a:pt x="163" y="140"/>
                    <a:pt x="140" y="186"/>
                    <a:pt x="163" y="210"/>
                  </a:cubicBezTo>
                  <a:cubicBezTo>
                    <a:pt x="163" y="163"/>
                    <a:pt x="232" y="140"/>
                    <a:pt x="186" y="70"/>
                  </a:cubicBezTo>
                  <a:lnTo>
                    <a:pt x="70" y="70"/>
                  </a:lnTo>
                  <a:cubicBezTo>
                    <a:pt x="70" y="47"/>
                    <a:pt x="116" y="24"/>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
            <p:cNvSpPr/>
            <p:nvPr/>
          </p:nvSpPr>
          <p:spPr>
            <a:xfrm flipH="1">
              <a:off x="1177160" y="1049241"/>
              <a:ext cx="12340" cy="16395"/>
            </a:xfrm>
            <a:custGeom>
              <a:avLst/>
              <a:gdLst/>
              <a:ahLst/>
              <a:cxnLst/>
              <a:rect l="l" t="t" r="r" b="b"/>
              <a:pathLst>
                <a:path w="140" h="186" extrusionOk="0">
                  <a:moveTo>
                    <a:pt x="0" y="1"/>
                  </a:moveTo>
                  <a:cubicBezTo>
                    <a:pt x="0" y="70"/>
                    <a:pt x="24" y="140"/>
                    <a:pt x="93" y="186"/>
                  </a:cubicBezTo>
                  <a:cubicBezTo>
                    <a:pt x="93" y="140"/>
                    <a:pt x="139" y="93"/>
                    <a:pt x="116" y="47"/>
                  </a:cubicBezTo>
                  <a:cubicBezTo>
                    <a:pt x="93" y="24"/>
                    <a:pt x="47"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
            <p:cNvSpPr/>
            <p:nvPr/>
          </p:nvSpPr>
          <p:spPr>
            <a:xfrm flipH="1">
              <a:off x="296767" y="183124"/>
              <a:ext cx="10225" cy="18422"/>
            </a:xfrm>
            <a:custGeom>
              <a:avLst/>
              <a:gdLst/>
              <a:ahLst/>
              <a:cxnLst/>
              <a:rect l="l" t="t" r="r" b="b"/>
              <a:pathLst>
                <a:path w="116" h="209" extrusionOk="0">
                  <a:moveTo>
                    <a:pt x="46" y="116"/>
                  </a:moveTo>
                  <a:lnTo>
                    <a:pt x="46" y="139"/>
                  </a:lnTo>
                  <a:cubicBezTo>
                    <a:pt x="23" y="139"/>
                    <a:pt x="23" y="116"/>
                    <a:pt x="23" y="116"/>
                  </a:cubicBezTo>
                  <a:close/>
                  <a:moveTo>
                    <a:pt x="46" y="0"/>
                  </a:moveTo>
                  <a:cubicBezTo>
                    <a:pt x="70" y="70"/>
                    <a:pt x="0" y="70"/>
                    <a:pt x="0" y="139"/>
                  </a:cubicBezTo>
                  <a:cubicBezTo>
                    <a:pt x="0" y="162"/>
                    <a:pt x="46" y="186"/>
                    <a:pt x="70" y="209"/>
                  </a:cubicBezTo>
                  <a:cubicBezTo>
                    <a:pt x="70" y="186"/>
                    <a:pt x="93" y="162"/>
                    <a:pt x="116" y="116"/>
                  </a:cubicBezTo>
                  <a:cubicBezTo>
                    <a:pt x="93" y="93"/>
                    <a:pt x="93" y="70"/>
                    <a:pt x="93" y="70"/>
                  </a:cubicBezTo>
                  <a:cubicBezTo>
                    <a:pt x="93" y="47"/>
                    <a:pt x="70" y="23"/>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
            <p:cNvSpPr/>
            <p:nvPr/>
          </p:nvSpPr>
          <p:spPr>
            <a:xfrm flipH="1">
              <a:off x="-32191" y="902126"/>
              <a:ext cx="12340" cy="18510"/>
            </a:xfrm>
            <a:custGeom>
              <a:avLst/>
              <a:gdLst/>
              <a:ahLst/>
              <a:cxnLst/>
              <a:rect l="l" t="t" r="r" b="b"/>
              <a:pathLst>
                <a:path w="140" h="210" extrusionOk="0">
                  <a:moveTo>
                    <a:pt x="93" y="1"/>
                  </a:moveTo>
                  <a:cubicBezTo>
                    <a:pt x="70" y="1"/>
                    <a:pt x="46" y="24"/>
                    <a:pt x="46" y="47"/>
                  </a:cubicBezTo>
                  <a:cubicBezTo>
                    <a:pt x="23" y="70"/>
                    <a:pt x="46" y="70"/>
                    <a:pt x="46" y="94"/>
                  </a:cubicBezTo>
                  <a:cubicBezTo>
                    <a:pt x="46" y="117"/>
                    <a:pt x="23" y="94"/>
                    <a:pt x="23" y="140"/>
                  </a:cubicBezTo>
                  <a:cubicBezTo>
                    <a:pt x="0" y="163"/>
                    <a:pt x="23" y="186"/>
                    <a:pt x="46" y="209"/>
                  </a:cubicBezTo>
                  <a:cubicBezTo>
                    <a:pt x="70" y="163"/>
                    <a:pt x="116" y="117"/>
                    <a:pt x="139" y="94"/>
                  </a:cubicBezTo>
                  <a:cubicBezTo>
                    <a:pt x="93" y="70"/>
                    <a:pt x="139" y="24"/>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
            <p:cNvSpPr/>
            <p:nvPr/>
          </p:nvSpPr>
          <p:spPr>
            <a:xfrm flipH="1">
              <a:off x="69969" y="857260"/>
              <a:ext cx="12340" cy="18422"/>
            </a:xfrm>
            <a:custGeom>
              <a:avLst/>
              <a:gdLst/>
              <a:ahLst/>
              <a:cxnLst/>
              <a:rect l="l" t="t" r="r" b="b"/>
              <a:pathLst>
                <a:path w="140" h="209" extrusionOk="0">
                  <a:moveTo>
                    <a:pt x="23" y="0"/>
                  </a:moveTo>
                  <a:cubicBezTo>
                    <a:pt x="23" y="23"/>
                    <a:pt x="47" y="46"/>
                    <a:pt x="0" y="70"/>
                  </a:cubicBezTo>
                  <a:lnTo>
                    <a:pt x="0" y="162"/>
                  </a:lnTo>
                  <a:cubicBezTo>
                    <a:pt x="23" y="185"/>
                    <a:pt x="47" y="209"/>
                    <a:pt x="93" y="209"/>
                  </a:cubicBezTo>
                  <a:cubicBezTo>
                    <a:pt x="93" y="162"/>
                    <a:pt x="139" y="185"/>
                    <a:pt x="139" y="139"/>
                  </a:cubicBezTo>
                  <a:cubicBezTo>
                    <a:pt x="139" y="139"/>
                    <a:pt x="139" y="139"/>
                    <a:pt x="139" y="116"/>
                  </a:cubicBezTo>
                  <a:lnTo>
                    <a:pt x="93" y="116"/>
                  </a:lnTo>
                  <a:cubicBezTo>
                    <a:pt x="93" y="139"/>
                    <a:pt x="93" y="139"/>
                    <a:pt x="70" y="139"/>
                  </a:cubicBezTo>
                  <a:cubicBezTo>
                    <a:pt x="70" y="116"/>
                    <a:pt x="70" y="116"/>
                    <a:pt x="93" y="116"/>
                  </a:cubicBezTo>
                  <a:cubicBezTo>
                    <a:pt x="93" y="93"/>
                    <a:pt x="93" y="93"/>
                    <a:pt x="93" y="70"/>
                  </a:cubicBezTo>
                  <a:cubicBezTo>
                    <a:pt x="23" y="46"/>
                    <a:pt x="93" y="23"/>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
            <p:cNvSpPr/>
            <p:nvPr/>
          </p:nvSpPr>
          <p:spPr>
            <a:xfrm flipH="1">
              <a:off x="631718" y="1449597"/>
              <a:ext cx="14456" cy="13310"/>
            </a:xfrm>
            <a:custGeom>
              <a:avLst/>
              <a:gdLst/>
              <a:ahLst/>
              <a:cxnLst/>
              <a:rect l="l" t="t" r="r" b="b"/>
              <a:pathLst>
                <a:path w="164" h="151" extrusionOk="0">
                  <a:moveTo>
                    <a:pt x="94" y="1"/>
                  </a:moveTo>
                  <a:cubicBezTo>
                    <a:pt x="70" y="1"/>
                    <a:pt x="70" y="24"/>
                    <a:pt x="47" y="24"/>
                  </a:cubicBezTo>
                  <a:lnTo>
                    <a:pt x="1" y="24"/>
                  </a:lnTo>
                  <a:cubicBezTo>
                    <a:pt x="1" y="70"/>
                    <a:pt x="47" y="70"/>
                    <a:pt x="47" y="94"/>
                  </a:cubicBezTo>
                  <a:cubicBezTo>
                    <a:pt x="47" y="94"/>
                    <a:pt x="70" y="94"/>
                    <a:pt x="94" y="70"/>
                  </a:cubicBezTo>
                  <a:lnTo>
                    <a:pt x="94" y="70"/>
                  </a:lnTo>
                  <a:cubicBezTo>
                    <a:pt x="117" y="94"/>
                    <a:pt x="70" y="140"/>
                    <a:pt x="117" y="140"/>
                  </a:cubicBezTo>
                  <a:cubicBezTo>
                    <a:pt x="132" y="140"/>
                    <a:pt x="137" y="150"/>
                    <a:pt x="146" y="150"/>
                  </a:cubicBezTo>
                  <a:cubicBezTo>
                    <a:pt x="150" y="150"/>
                    <a:pt x="155" y="148"/>
                    <a:pt x="163" y="140"/>
                  </a:cubicBezTo>
                  <a:cubicBezTo>
                    <a:pt x="163" y="117"/>
                    <a:pt x="140" y="94"/>
                    <a:pt x="117" y="94"/>
                  </a:cubicBezTo>
                  <a:cubicBezTo>
                    <a:pt x="140" y="70"/>
                    <a:pt x="163" y="47"/>
                    <a:pt x="163" y="24"/>
                  </a:cubicBezTo>
                  <a:cubicBezTo>
                    <a:pt x="140" y="24"/>
                    <a:pt x="117" y="2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
            <p:cNvSpPr/>
            <p:nvPr/>
          </p:nvSpPr>
          <p:spPr>
            <a:xfrm flipH="1">
              <a:off x="968785" y="1341355"/>
              <a:ext cx="12340" cy="14368"/>
            </a:xfrm>
            <a:custGeom>
              <a:avLst/>
              <a:gdLst/>
              <a:ahLst/>
              <a:cxnLst/>
              <a:rect l="l" t="t" r="r" b="b"/>
              <a:pathLst>
                <a:path w="140" h="163" extrusionOk="0">
                  <a:moveTo>
                    <a:pt x="116" y="1"/>
                  </a:moveTo>
                  <a:lnTo>
                    <a:pt x="0" y="70"/>
                  </a:lnTo>
                  <a:cubicBezTo>
                    <a:pt x="0" y="93"/>
                    <a:pt x="23" y="116"/>
                    <a:pt x="47" y="116"/>
                  </a:cubicBezTo>
                  <a:cubicBezTo>
                    <a:pt x="47" y="93"/>
                    <a:pt x="47" y="93"/>
                    <a:pt x="47" y="93"/>
                  </a:cubicBezTo>
                  <a:cubicBezTo>
                    <a:pt x="70" y="116"/>
                    <a:pt x="47" y="116"/>
                    <a:pt x="47" y="116"/>
                  </a:cubicBezTo>
                  <a:cubicBezTo>
                    <a:pt x="47" y="140"/>
                    <a:pt x="47" y="163"/>
                    <a:pt x="93" y="163"/>
                  </a:cubicBezTo>
                  <a:cubicBezTo>
                    <a:pt x="116" y="140"/>
                    <a:pt x="116" y="93"/>
                    <a:pt x="139" y="70"/>
                  </a:cubicBezTo>
                  <a:cubicBezTo>
                    <a:pt x="116" y="47"/>
                    <a:pt x="116" y="24"/>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
            <p:cNvSpPr/>
            <p:nvPr/>
          </p:nvSpPr>
          <p:spPr>
            <a:xfrm flipH="1">
              <a:off x="-77057" y="691723"/>
              <a:ext cx="16395" cy="14456"/>
            </a:xfrm>
            <a:custGeom>
              <a:avLst/>
              <a:gdLst/>
              <a:ahLst/>
              <a:cxnLst/>
              <a:rect l="l" t="t" r="r" b="b"/>
              <a:pathLst>
                <a:path w="186" h="164" extrusionOk="0">
                  <a:moveTo>
                    <a:pt x="24" y="1"/>
                  </a:moveTo>
                  <a:cubicBezTo>
                    <a:pt x="24" y="24"/>
                    <a:pt x="1" y="47"/>
                    <a:pt x="1" y="70"/>
                  </a:cubicBezTo>
                  <a:cubicBezTo>
                    <a:pt x="1" y="94"/>
                    <a:pt x="24" y="94"/>
                    <a:pt x="24" y="117"/>
                  </a:cubicBezTo>
                  <a:cubicBezTo>
                    <a:pt x="47" y="94"/>
                    <a:pt x="47" y="94"/>
                    <a:pt x="93" y="94"/>
                  </a:cubicBezTo>
                  <a:cubicBezTo>
                    <a:pt x="93" y="117"/>
                    <a:pt x="116" y="163"/>
                    <a:pt x="186" y="163"/>
                  </a:cubicBezTo>
                  <a:cubicBezTo>
                    <a:pt x="140" y="140"/>
                    <a:pt x="163" y="94"/>
                    <a:pt x="140" y="47"/>
                  </a:cubicBezTo>
                  <a:cubicBezTo>
                    <a:pt x="116" y="47"/>
                    <a:pt x="93" y="47"/>
                    <a:pt x="93" y="24"/>
                  </a:cubicBezTo>
                  <a:cubicBezTo>
                    <a:pt x="70" y="24"/>
                    <a:pt x="70" y="24"/>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
            <p:cNvSpPr/>
            <p:nvPr/>
          </p:nvSpPr>
          <p:spPr>
            <a:xfrm flipH="1">
              <a:off x="972928" y="1318878"/>
              <a:ext cx="12340" cy="12340"/>
            </a:xfrm>
            <a:custGeom>
              <a:avLst/>
              <a:gdLst/>
              <a:ahLst/>
              <a:cxnLst/>
              <a:rect l="l" t="t" r="r" b="b"/>
              <a:pathLst>
                <a:path w="140" h="140" extrusionOk="0">
                  <a:moveTo>
                    <a:pt x="24" y="1"/>
                  </a:moveTo>
                  <a:cubicBezTo>
                    <a:pt x="24" y="24"/>
                    <a:pt x="24" y="47"/>
                    <a:pt x="1" y="70"/>
                  </a:cubicBezTo>
                  <a:cubicBezTo>
                    <a:pt x="24" y="70"/>
                    <a:pt x="24" y="117"/>
                    <a:pt x="47" y="140"/>
                  </a:cubicBezTo>
                  <a:cubicBezTo>
                    <a:pt x="94" y="140"/>
                    <a:pt x="117" y="117"/>
                    <a:pt x="140" y="93"/>
                  </a:cubicBezTo>
                  <a:cubicBezTo>
                    <a:pt x="94" y="70"/>
                    <a:pt x="117"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
            <p:cNvSpPr/>
            <p:nvPr/>
          </p:nvSpPr>
          <p:spPr>
            <a:xfrm flipH="1">
              <a:off x="488747" y="38037"/>
              <a:ext cx="12340" cy="13751"/>
            </a:xfrm>
            <a:custGeom>
              <a:avLst/>
              <a:gdLst/>
              <a:ahLst/>
              <a:cxnLst/>
              <a:rect l="l" t="t" r="r" b="b"/>
              <a:pathLst>
                <a:path w="140" h="156" extrusionOk="0">
                  <a:moveTo>
                    <a:pt x="24" y="1"/>
                  </a:moveTo>
                  <a:cubicBezTo>
                    <a:pt x="24" y="47"/>
                    <a:pt x="24" y="70"/>
                    <a:pt x="0" y="117"/>
                  </a:cubicBezTo>
                  <a:cubicBezTo>
                    <a:pt x="28" y="144"/>
                    <a:pt x="47" y="155"/>
                    <a:pt x="67" y="155"/>
                  </a:cubicBezTo>
                  <a:cubicBezTo>
                    <a:pt x="82" y="155"/>
                    <a:pt x="97" y="149"/>
                    <a:pt x="116" y="140"/>
                  </a:cubicBezTo>
                  <a:cubicBezTo>
                    <a:pt x="139" y="117"/>
                    <a:pt x="139" y="94"/>
                    <a:pt x="116" y="70"/>
                  </a:cubicBezTo>
                  <a:cubicBezTo>
                    <a:pt x="116" y="88"/>
                    <a:pt x="103" y="92"/>
                    <a:pt x="106" y="93"/>
                  </a:cubicBezTo>
                  <a:lnTo>
                    <a:pt x="106" y="93"/>
                  </a:lnTo>
                  <a:cubicBezTo>
                    <a:pt x="29" y="87"/>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
            <p:cNvSpPr/>
            <p:nvPr/>
          </p:nvSpPr>
          <p:spPr>
            <a:xfrm flipH="1">
              <a:off x="16906" y="1004287"/>
              <a:ext cx="12340" cy="9608"/>
            </a:xfrm>
            <a:custGeom>
              <a:avLst/>
              <a:gdLst/>
              <a:ahLst/>
              <a:cxnLst/>
              <a:rect l="l" t="t" r="r" b="b"/>
              <a:pathLst>
                <a:path w="140" h="109" extrusionOk="0">
                  <a:moveTo>
                    <a:pt x="70" y="1"/>
                  </a:moveTo>
                  <a:cubicBezTo>
                    <a:pt x="47" y="24"/>
                    <a:pt x="24" y="47"/>
                    <a:pt x="1" y="70"/>
                  </a:cubicBezTo>
                  <a:cubicBezTo>
                    <a:pt x="28" y="97"/>
                    <a:pt x="47" y="109"/>
                    <a:pt x="68" y="109"/>
                  </a:cubicBezTo>
                  <a:cubicBezTo>
                    <a:pt x="82" y="109"/>
                    <a:pt x="98" y="103"/>
                    <a:pt x="117" y="93"/>
                  </a:cubicBezTo>
                  <a:cubicBezTo>
                    <a:pt x="140" y="47"/>
                    <a:pt x="117" y="24"/>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
            <p:cNvSpPr/>
            <p:nvPr/>
          </p:nvSpPr>
          <p:spPr>
            <a:xfrm flipH="1">
              <a:off x="45465" y="818388"/>
              <a:ext cx="12340" cy="16483"/>
            </a:xfrm>
            <a:custGeom>
              <a:avLst/>
              <a:gdLst/>
              <a:ahLst/>
              <a:cxnLst/>
              <a:rect l="l" t="t" r="r" b="b"/>
              <a:pathLst>
                <a:path w="140" h="187" extrusionOk="0">
                  <a:moveTo>
                    <a:pt x="116" y="1"/>
                  </a:moveTo>
                  <a:cubicBezTo>
                    <a:pt x="70" y="24"/>
                    <a:pt x="70" y="93"/>
                    <a:pt x="24" y="140"/>
                  </a:cubicBezTo>
                  <a:cubicBezTo>
                    <a:pt x="0" y="140"/>
                    <a:pt x="0" y="186"/>
                    <a:pt x="47" y="186"/>
                  </a:cubicBezTo>
                  <a:cubicBezTo>
                    <a:pt x="93" y="140"/>
                    <a:pt x="139" y="70"/>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
            <p:cNvSpPr/>
            <p:nvPr/>
          </p:nvSpPr>
          <p:spPr>
            <a:xfrm flipH="1">
              <a:off x="970812" y="1378111"/>
              <a:ext cx="10313" cy="14368"/>
            </a:xfrm>
            <a:custGeom>
              <a:avLst/>
              <a:gdLst/>
              <a:ahLst/>
              <a:cxnLst/>
              <a:rect l="l" t="t" r="r" b="b"/>
              <a:pathLst>
                <a:path w="117" h="163" extrusionOk="0">
                  <a:moveTo>
                    <a:pt x="47" y="1"/>
                  </a:moveTo>
                  <a:cubicBezTo>
                    <a:pt x="47" y="47"/>
                    <a:pt x="0" y="24"/>
                    <a:pt x="0" y="47"/>
                  </a:cubicBezTo>
                  <a:cubicBezTo>
                    <a:pt x="0" y="70"/>
                    <a:pt x="0" y="93"/>
                    <a:pt x="0" y="93"/>
                  </a:cubicBezTo>
                  <a:cubicBezTo>
                    <a:pt x="47" y="93"/>
                    <a:pt x="23" y="163"/>
                    <a:pt x="70" y="163"/>
                  </a:cubicBezTo>
                  <a:cubicBezTo>
                    <a:pt x="70" y="117"/>
                    <a:pt x="116" y="140"/>
                    <a:pt x="116" y="117"/>
                  </a:cubicBezTo>
                  <a:cubicBezTo>
                    <a:pt x="93" y="93"/>
                    <a:pt x="70" y="93"/>
                    <a:pt x="47" y="70"/>
                  </a:cubicBezTo>
                  <a:cubicBezTo>
                    <a:pt x="47" y="47"/>
                    <a:pt x="93"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
            <p:cNvSpPr/>
            <p:nvPr/>
          </p:nvSpPr>
          <p:spPr>
            <a:xfrm flipH="1">
              <a:off x="45465" y="858318"/>
              <a:ext cx="8286" cy="11723"/>
            </a:xfrm>
            <a:custGeom>
              <a:avLst/>
              <a:gdLst/>
              <a:ahLst/>
              <a:cxnLst/>
              <a:rect l="l" t="t" r="r" b="b"/>
              <a:pathLst>
                <a:path w="94" h="133" extrusionOk="0">
                  <a:moveTo>
                    <a:pt x="24" y="81"/>
                  </a:moveTo>
                  <a:lnTo>
                    <a:pt x="47" y="104"/>
                  </a:lnTo>
                  <a:lnTo>
                    <a:pt x="24" y="104"/>
                  </a:lnTo>
                  <a:cubicBezTo>
                    <a:pt x="24" y="81"/>
                    <a:pt x="24" y="81"/>
                    <a:pt x="24" y="81"/>
                  </a:cubicBezTo>
                  <a:close/>
                  <a:moveTo>
                    <a:pt x="24" y="1"/>
                  </a:moveTo>
                  <a:cubicBezTo>
                    <a:pt x="16" y="1"/>
                    <a:pt x="8" y="3"/>
                    <a:pt x="1" y="11"/>
                  </a:cubicBezTo>
                  <a:cubicBezTo>
                    <a:pt x="1" y="58"/>
                    <a:pt x="1" y="81"/>
                    <a:pt x="1" y="127"/>
                  </a:cubicBezTo>
                  <a:cubicBezTo>
                    <a:pt x="12" y="127"/>
                    <a:pt x="24" y="133"/>
                    <a:pt x="36" y="133"/>
                  </a:cubicBezTo>
                  <a:cubicBezTo>
                    <a:pt x="47" y="133"/>
                    <a:pt x="59" y="127"/>
                    <a:pt x="70" y="104"/>
                  </a:cubicBezTo>
                  <a:cubicBezTo>
                    <a:pt x="93" y="81"/>
                    <a:pt x="24" y="34"/>
                    <a:pt x="70" y="11"/>
                  </a:cubicBezTo>
                  <a:cubicBezTo>
                    <a:pt x="55" y="11"/>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
            <p:cNvSpPr/>
            <p:nvPr/>
          </p:nvSpPr>
          <p:spPr>
            <a:xfrm flipH="1">
              <a:off x="-15796" y="877622"/>
              <a:ext cx="10313" cy="8815"/>
            </a:xfrm>
            <a:custGeom>
              <a:avLst/>
              <a:gdLst/>
              <a:ahLst/>
              <a:cxnLst/>
              <a:rect l="l" t="t" r="r" b="b"/>
              <a:pathLst>
                <a:path w="117" h="100" extrusionOk="0">
                  <a:moveTo>
                    <a:pt x="24" y="1"/>
                  </a:moveTo>
                  <a:cubicBezTo>
                    <a:pt x="1" y="24"/>
                    <a:pt x="1" y="24"/>
                    <a:pt x="1" y="93"/>
                  </a:cubicBezTo>
                  <a:cubicBezTo>
                    <a:pt x="5" y="98"/>
                    <a:pt x="10" y="100"/>
                    <a:pt x="15" y="100"/>
                  </a:cubicBezTo>
                  <a:cubicBezTo>
                    <a:pt x="33" y="100"/>
                    <a:pt x="52" y="70"/>
                    <a:pt x="70" y="70"/>
                  </a:cubicBezTo>
                  <a:cubicBezTo>
                    <a:pt x="70" y="70"/>
                    <a:pt x="94" y="70"/>
                    <a:pt x="94" y="93"/>
                  </a:cubicBezTo>
                  <a:cubicBezTo>
                    <a:pt x="117" y="93"/>
                    <a:pt x="117" y="93"/>
                    <a:pt x="117" y="70"/>
                  </a:cubicBezTo>
                  <a:cubicBezTo>
                    <a:pt x="94" y="47"/>
                    <a:pt x="70"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
            <p:cNvSpPr/>
            <p:nvPr/>
          </p:nvSpPr>
          <p:spPr>
            <a:xfrm flipH="1">
              <a:off x="449963" y="54432"/>
              <a:ext cx="8197" cy="12340"/>
            </a:xfrm>
            <a:custGeom>
              <a:avLst/>
              <a:gdLst/>
              <a:ahLst/>
              <a:cxnLst/>
              <a:rect l="l" t="t" r="r" b="b"/>
              <a:pathLst>
                <a:path w="93" h="140" extrusionOk="0">
                  <a:moveTo>
                    <a:pt x="0" y="0"/>
                  </a:moveTo>
                  <a:cubicBezTo>
                    <a:pt x="0" y="47"/>
                    <a:pt x="0" y="70"/>
                    <a:pt x="23" y="116"/>
                  </a:cubicBezTo>
                  <a:cubicBezTo>
                    <a:pt x="46" y="116"/>
                    <a:pt x="46" y="139"/>
                    <a:pt x="93" y="139"/>
                  </a:cubicBezTo>
                  <a:cubicBezTo>
                    <a:pt x="70" y="70"/>
                    <a:pt x="70" y="2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
            <p:cNvSpPr/>
            <p:nvPr/>
          </p:nvSpPr>
          <p:spPr>
            <a:xfrm flipH="1">
              <a:off x="63887" y="873567"/>
              <a:ext cx="10313" cy="12340"/>
            </a:xfrm>
            <a:custGeom>
              <a:avLst/>
              <a:gdLst/>
              <a:ahLst/>
              <a:cxnLst/>
              <a:rect l="l" t="t" r="r" b="b"/>
              <a:pathLst>
                <a:path w="117" h="140" extrusionOk="0">
                  <a:moveTo>
                    <a:pt x="1" y="0"/>
                  </a:moveTo>
                  <a:lnTo>
                    <a:pt x="1" y="47"/>
                  </a:lnTo>
                  <a:cubicBezTo>
                    <a:pt x="47" y="47"/>
                    <a:pt x="47" y="116"/>
                    <a:pt x="47" y="139"/>
                  </a:cubicBezTo>
                  <a:cubicBezTo>
                    <a:pt x="71" y="116"/>
                    <a:pt x="94" y="116"/>
                    <a:pt x="117" y="116"/>
                  </a:cubicBezTo>
                  <a:cubicBezTo>
                    <a:pt x="94" y="70"/>
                    <a:pt x="71" y="47"/>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
            <p:cNvSpPr/>
            <p:nvPr/>
          </p:nvSpPr>
          <p:spPr>
            <a:xfrm flipH="1">
              <a:off x="4654" y="489518"/>
              <a:ext cx="8197" cy="10842"/>
            </a:xfrm>
            <a:custGeom>
              <a:avLst/>
              <a:gdLst/>
              <a:ahLst/>
              <a:cxnLst/>
              <a:rect l="l" t="t" r="r" b="b"/>
              <a:pathLst>
                <a:path w="93" h="123" extrusionOk="0">
                  <a:moveTo>
                    <a:pt x="0" y="1"/>
                  </a:moveTo>
                  <a:cubicBezTo>
                    <a:pt x="0" y="24"/>
                    <a:pt x="0" y="47"/>
                    <a:pt x="0" y="93"/>
                  </a:cubicBezTo>
                  <a:cubicBezTo>
                    <a:pt x="19" y="93"/>
                    <a:pt x="23" y="123"/>
                    <a:pt x="47" y="123"/>
                  </a:cubicBezTo>
                  <a:cubicBezTo>
                    <a:pt x="53" y="123"/>
                    <a:pt x="61" y="121"/>
                    <a:pt x="70" y="116"/>
                  </a:cubicBezTo>
                  <a:cubicBezTo>
                    <a:pt x="93" y="47"/>
                    <a:pt x="47"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
            <p:cNvSpPr/>
            <p:nvPr/>
          </p:nvSpPr>
          <p:spPr>
            <a:xfrm flipH="1">
              <a:off x="427486" y="105468"/>
              <a:ext cx="8286" cy="18510"/>
            </a:xfrm>
            <a:custGeom>
              <a:avLst/>
              <a:gdLst/>
              <a:ahLst/>
              <a:cxnLst/>
              <a:rect l="l" t="t" r="r" b="b"/>
              <a:pathLst>
                <a:path w="94" h="210" extrusionOk="0">
                  <a:moveTo>
                    <a:pt x="47" y="1"/>
                  </a:moveTo>
                  <a:cubicBezTo>
                    <a:pt x="47" y="47"/>
                    <a:pt x="71" y="47"/>
                    <a:pt x="47" y="93"/>
                  </a:cubicBezTo>
                  <a:cubicBezTo>
                    <a:pt x="47" y="116"/>
                    <a:pt x="24" y="140"/>
                    <a:pt x="1" y="186"/>
                  </a:cubicBezTo>
                  <a:cubicBezTo>
                    <a:pt x="24" y="186"/>
                    <a:pt x="47" y="209"/>
                    <a:pt x="47" y="209"/>
                  </a:cubicBezTo>
                  <a:cubicBezTo>
                    <a:pt x="94" y="47"/>
                    <a:pt x="94"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
            <p:cNvSpPr/>
            <p:nvPr/>
          </p:nvSpPr>
          <p:spPr>
            <a:xfrm flipH="1">
              <a:off x="799282" y="1463965"/>
              <a:ext cx="10313" cy="8197"/>
            </a:xfrm>
            <a:custGeom>
              <a:avLst/>
              <a:gdLst/>
              <a:ahLst/>
              <a:cxnLst/>
              <a:rect l="l" t="t" r="r" b="b"/>
              <a:pathLst>
                <a:path w="117" h="93" extrusionOk="0">
                  <a:moveTo>
                    <a:pt x="1" y="0"/>
                  </a:moveTo>
                  <a:cubicBezTo>
                    <a:pt x="47" y="23"/>
                    <a:pt x="24" y="70"/>
                    <a:pt x="47" y="93"/>
                  </a:cubicBezTo>
                  <a:cubicBezTo>
                    <a:pt x="94" y="93"/>
                    <a:pt x="94" y="70"/>
                    <a:pt x="117" y="46"/>
                  </a:cubicBezTo>
                  <a:cubicBezTo>
                    <a:pt x="70" y="46"/>
                    <a:pt x="9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
            <p:cNvSpPr/>
            <p:nvPr/>
          </p:nvSpPr>
          <p:spPr>
            <a:xfrm flipH="1">
              <a:off x="-38273" y="544697"/>
              <a:ext cx="10313" cy="8197"/>
            </a:xfrm>
            <a:custGeom>
              <a:avLst/>
              <a:gdLst/>
              <a:ahLst/>
              <a:cxnLst/>
              <a:rect l="l" t="t" r="r" b="b"/>
              <a:pathLst>
                <a:path w="117" h="93" extrusionOk="0">
                  <a:moveTo>
                    <a:pt x="70" y="0"/>
                  </a:moveTo>
                  <a:cubicBezTo>
                    <a:pt x="47" y="23"/>
                    <a:pt x="47" y="23"/>
                    <a:pt x="24" y="47"/>
                  </a:cubicBezTo>
                  <a:cubicBezTo>
                    <a:pt x="1" y="47"/>
                    <a:pt x="1" y="47"/>
                    <a:pt x="1" y="93"/>
                  </a:cubicBezTo>
                  <a:cubicBezTo>
                    <a:pt x="93" y="70"/>
                    <a:pt x="117" y="70"/>
                    <a:pt x="117" y="47"/>
                  </a:cubicBezTo>
                  <a:cubicBezTo>
                    <a:pt x="93" y="47"/>
                    <a:pt x="9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
            <p:cNvSpPr/>
            <p:nvPr/>
          </p:nvSpPr>
          <p:spPr>
            <a:xfrm flipH="1">
              <a:off x="-79172" y="634517"/>
              <a:ext cx="6258" cy="12340"/>
            </a:xfrm>
            <a:custGeom>
              <a:avLst/>
              <a:gdLst/>
              <a:ahLst/>
              <a:cxnLst/>
              <a:rect l="l" t="t" r="r" b="b"/>
              <a:pathLst>
                <a:path w="71" h="140" extrusionOk="0">
                  <a:moveTo>
                    <a:pt x="24" y="1"/>
                  </a:moveTo>
                  <a:cubicBezTo>
                    <a:pt x="1" y="47"/>
                    <a:pt x="1" y="94"/>
                    <a:pt x="24" y="140"/>
                  </a:cubicBezTo>
                  <a:cubicBezTo>
                    <a:pt x="70" y="70"/>
                    <a:pt x="70" y="70"/>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
            <p:cNvSpPr/>
            <p:nvPr/>
          </p:nvSpPr>
          <p:spPr>
            <a:xfrm flipH="1">
              <a:off x="102671" y="342403"/>
              <a:ext cx="8286" cy="10313"/>
            </a:xfrm>
            <a:custGeom>
              <a:avLst/>
              <a:gdLst/>
              <a:ahLst/>
              <a:cxnLst/>
              <a:rect l="l" t="t" r="r" b="b"/>
              <a:pathLst>
                <a:path w="94" h="117" extrusionOk="0">
                  <a:moveTo>
                    <a:pt x="70" y="1"/>
                  </a:moveTo>
                  <a:cubicBezTo>
                    <a:pt x="24" y="1"/>
                    <a:pt x="24" y="24"/>
                    <a:pt x="1" y="47"/>
                  </a:cubicBezTo>
                  <a:cubicBezTo>
                    <a:pt x="24" y="70"/>
                    <a:pt x="47" y="117"/>
                    <a:pt x="94" y="117"/>
                  </a:cubicBezTo>
                  <a:cubicBezTo>
                    <a:pt x="94" y="70"/>
                    <a:pt x="70" y="24"/>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
            <p:cNvSpPr/>
            <p:nvPr/>
          </p:nvSpPr>
          <p:spPr>
            <a:xfrm flipH="1">
              <a:off x="-5571" y="763209"/>
              <a:ext cx="12340" cy="8286"/>
            </a:xfrm>
            <a:custGeom>
              <a:avLst/>
              <a:gdLst/>
              <a:ahLst/>
              <a:cxnLst/>
              <a:rect l="l" t="t" r="r" b="b"/>
              <a:pathLst>
                <a:path w="140" h="94" extrusionOk="0">
                  <a:moveTo>
                    <a:pt x="1" y="1"/>
                  </a:moveTo>
                  <a:cubicBezTo>
                    <a:pt x="1" y="47"/>
                    <a:pt x="24" y="71"/>
                    <a:pt x="47" y="94"/>
                  </a:cubicBezTo>
                  <a:lnTo>
                    <a:pt x="140" y="94"/>
                  </a:lnTo>
                  <a:cubicBezTo>
                    <a:pt x="119" y="73"/>
                    <a:pt x="98" y="52"/>
                    <a:pt x="78" y="48"/>
                  </a:cubicBezTo>
                  <a:lnTo>
                    <a:pt x="78" y="48"/>
                  </a:lnTo>
                  <a:cubicBezTo>
                    <a:pt x="81" y="47"/>
                    <a:pt x="86" y="47"/>
                    <a:pt x="93" y="47"/>
                  </a:cubicBezTo>
                  <a:cubicBezTo>
                    <a:pt x="70" y="24"/>
                    <a:pt x="24"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
            <p:cNvSpPr/>
            <p:nvPr/>
          </p:nvSpPr>
          <p:spPr>
            <a:xfrm flipH="1">
              <a:off x="37267" y="1028791"/>
              <a:ext cx="10313" cy="12340"/>
            </a:xfrm>
            <a:custGeom>
              <a:avLst/>
              <a:gdLst/>
              <a:ahLst/>
              <a:cxnLst/>
              <a:rect l="l" t="t" r="r" b="b"/>
              <a:pathLst>
                <a:path w="117" h="140" extrusionOk="0">
                  <a:moveTo>
                    <a:pt x="23" y="1"/>
                  </a:moveTo>
                  <a:cubicBezTo>
                    <a:pt x="23" y="24"/>
                    <a:pt x="23" y="24"/>
                    <a:pt x="0" y="24"/>
                  </a:cubicBezTo>
                  <a:lnTo>
                    <a:pt x="0" y="47"/>
                  </a:lnTo>
                  <a:cubicBezTo>
                    <a:pt x="0" y="47"/>
                    <a:pt x="0" y="70"/>
                    <a:pt x="23" y="70"/>
                  </a:cubicBezTo>
                  <a:cubicBezTo>
                    <a:pt x="23" y="82"/>
                    <a:pt x="35" y="82"/>
                    <a:pt x="47" y="82"/>
                  </a:cubicBezTo>
                  <a:cubicBezTo>
                    <a:pt x="58" y="82"/>
                    <a:pt x="70" y="82"/>
                    <a:pt x="70" y="93"/>
                  </a:cubicBezTo>
                  <a:cubicBezTo>
                    <a:pt x="70" y="117"/>
                    <a:pt x="70" y="117"/>
                    <a:pt x="70" y="140"/>
                  </a:cubicBezTo>
                  <a:lnTo>
                    <a:pt x="116" y="140"/>
                  </a:lnTo>
                  <a:cubicBezTo>
                    <a:pt x="116" y="117"/>
                    <a:pt x="116" y="93"/>
                    <a:pt x="93" y="70"/>
                  </a:cubicBezTo>
                  <a:cubicBezTo>
                    <a:pt x="70" y="47"/>
                    <a:pt x="70"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
            <p:cNvSpPr/>
            <p:nvPr/>
          </p:nvSpPr>
          <p:spPr>
            <a:xfrm flipH="1">
              <a:off x="1056666" y="436366"/>
              <a:ext cx="6170" cy="14456"/>
            </a:xfrm>
            <a:custGeom>
              <a:avLst/>
              <a:gdLst/>
              <a:ahLst/>
              <a:cxnLst/>
              <a:rect l="l" t="t" r="r" b="b"/>
              <a:pathLst>
                <a:path w="70" h="164" extrusionOk="0">
                  <a:moveTo>
                    <a:pt x="47" y="1"/>
                  </a:moveTo>
                  <a:cubicBezTo>
                    <a:pt x="47" y="24"/>
                    <a:pt x="23" y="24"/>
                    <a:pt x="0" y="24"/>
                  </a:cubicBezTo>
                  <a:lnTo>
                    <a:pt x="0" y="140"/>
                  </a:lnTo>
                  <a:cubicBezTo>
                    <a:pt x="23" y="140"/>
                    <a:pt x="23" y="140"/>
                    <a:pt x="23" y="163"/>
                  </a:cubicBezTo>
                  <a:cubicBezTo>
                    <a:pt x="47" y="163"/>
                    <a:pt x="47" y="163"/>
                    <a:pt x="47" y="140"/>
                  </a:cubicBezTo>
                  <a:cubicBezTo>
                    <a:pt x="70" y="94"/>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
            <p:cNvSpPr/>
            <p:nvPr/>
          </p:nvSpPr>
          <p:spPr>
            <a:xfrm flipH="1">
              <a:off x="962703" y="1392391"/>
              <a:ext cx="12340" cy="8286"/>
            </a:xfrm>
            <a:custGeom>
              <a:avLst/>
              <a:gdLst/>
              <a:ahLst/>
              <a:cxnLst/>
              <a:rect l="l" t="t" r="r" b="b"/>
              <a:pathLst>
                <a:path w="140" h="94" extrusionOk="0">
                  <a:moveTo>
                    <a:pt x="1" y="1"/>
                  </a:moveTo>
                  <a:cubicBezTo>
                    <a:pt x="93" y="94"/>
                    <a:pt x="93" y="94"/>
                    <a:pt x="140" y="94"/>
                  </a:cubicBezTo>
                  <a:cubicBezTo>
                    <a:pt x="117" y="47"/>
                    <a:pt x="93"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
            <p:cNvSpPr/>
            <p:nvPr/>
          </p:nvSpPr>
          <p:spPr>
            <a:xfrm flipH="1">
              <a:off x="8708" y="761182"/>
              <a:ext cx="10313" cy="10313"/>
            </a:xfrm>
            <a:custGeom>
              <a:avLst/>
              <a:gdLst/>
              <a:ahLst/>
              <a:cxnLst/>
              <a:rect l="l" t="t" r="r" b="b"/>
              <a:pathLst>
                <a:path w="117" h="117" extrusionOk="0">
                  <a:moveTo>
                    <a:pt x="47" y="1"/>
                  </a:moveTo>
                  <a:cubicBezTo>
                    <a:pt x="24" y="24"/>
                    <a:pt x="24" y="24"/>
                    <a:pt x="1" y="47"/>
                  </a:cubicBezTo>
                  <a:cubicBezTo>
                    <a:pt x="70" y="47"/>
                    <a:pt x="1" y="117"/>
                    <a:pt x="70" y="117"/>
                  </a:cubicBezTo>
                  <a:cubicBezTo>
                    <a:pt x="47" y="94"/>
                    <a:pt x="93" y="70"/>
                    <a:pt x="117" y="47"/>
                  </a:cubicBezTo>
                  <a:cubicBezTo>
                    <a:pt x="93" y="47"/>
                    <a:pt x="9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
            <p:cNvSpPr/>
            <p:nvPr/>
          </p:nvSpPr>
          <p:spPr>
            <a:xfrm flipH="1">
              <a:off x="423343" y="151921"/>
              <a:ext cx="8286" cy="8814"/>
            </a:xfrm>
            <a:custGeom>
              <a:avLst/>
              <a:gdLst/>
              <a:ahLst/>
              <a:cxnLst/>
              <a:rect l="l" t="t" r="r" b="b"/>
              <a:pathLst>
                <a:path w="94" h="100" extrusionOk="0">
                  <a:moveTo>
                    <a:pt x="45" y="0"/>
                  </a:moveTo>
                  <a:cubicBezTo>
                    <a:pt x="40" y="0"/>
                    <a:pt x="32" y="2"/>
                    <a:pt x="24" y="7"/>
                  </a:cubicBezTo>
                  <a:cubicBezTo>
                    <a:pt x="0" y="30"/>
                    <a:pt x="24" y="76"/>
                    <a:pt x="24" y="99"/>
                  </a:cubicBezTo>
                  <a:cubicBezTo>
                    <a:pt x="47" y="76"/>
                    <a:pt x="70" y="76"/>
                    <a:pt x="93" y="53"/>
                  </a:cubicBezTo>
                  <a:cubicBezTo>
                    <a:pt x="74" y="34"/>
                    <a:pt x="71"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
            <p:cNvSpPr/>
            <p:nvPr/>
          </p:nvSpPr>
          <p:spPr>
            <a:xfrm flipH="1">
              <a:off x="51635" y="926631"/>
              <a:ext cx="16395" cy="8286"/>
            </a:xfrm>
            <a:custGeom>
              <a:avLst/>
              <a:gdLst/>
              <a:ahLst/>
              <a:cxnLst/>
              <a:rect l="l" t="t" r="r" b="b"/>
              <a:pathLst>
                <a:path w="186" h="94" extrusionOk="0">
                  <a:moveTo>
                    <a:pt x="140" y="1"/>
                  </a:moveTo>
                  <a:cubicBezTo>
                    <a:pt x="140" y="24"/>
                    <a:pt x="116" y="24"/>
                    <a:pt x="93" y="47"/>
                  </a:cubicBezTo>
                  <a:cubicBezTo>
                    <a:pt x="70" y="71"/>
                    <a:pt x="24" y="47"/>
                    <a:pt x="1" y="94"/>
                  </a:cubicBezTo>
                  <a:lnTo>
                    <a:pt x="140" y="94"/>
                  </a:lnTo>
                  <a:cubicBezTo>
                    <a:pt x="140" y="47"/>
                    <a:pt x="163" y="71"/>
                    <a:pt x="186" y="47"/>
                  </a:cubicBezTo>
                  <a:cubicBezTo>
                    <a:pt x="186" y="24"/>
                    <a:pt x="163" y="24"/>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
            <p:cNvSpPr/>
            <p:nvPr/>
          </p:nvSpPr>
          <p:spPr>
            <a:xfrm flipH="1">
              <a:off x="27043" y="1026764"/>
              <a:ext cx="10313" cy="7757"/>
            </a:xfrm>
            <a:custGeom>
              <a:avLst/>
              <a:gdLst/>
              <a:ahLst/>
              <a:cxnLst/>
              <a:rect l="l" t="t" r="r" b="b"/>
              <a:pathLst>
                <a:path w="117" h="88" extrusionOk="0">
                  <a:moveTo>
                    <a:pt x="93" y="1"/>
                  </a:moveTo>
                  <a:cubicBezTo>
                    <a:pt x="76" y="17"/>
                    <a:pt x="60" y="33"/>
                    <a:pt x="44" y="33"/>
                  </a:cubicBezTo>
                  <a:cubicBezTo>
                    <a:pt x="37" y="33"/>
                    <a:pt x="30" y="31"/>
                    <a:pt x="23" y="24"/>
                  </a:cubicBezTo>
                  <a:cubicBezTo>
                    <a:pt x="23" y="47"/>
                    <a:pt x="0" y="70"/>
                    <a:pt x="23" y="70"/>
                  </a:cubicBezTo>
                  <a:cubicBezTo>
                    <a:pt x="47" y="82"/>
                    <a:pt x="64" y="87"/>
                    <a:pt x="78" y="87"/>
                  </a:cubicBezTo>
                  <a:cubicBezTo>
                    <a:pt x="93" y="87"/>
                    <a:pt x="104" y="82"/>
                    <a:pt x="116" y="70"/>
                  </a:cubicBezTo>
                  <a:cubicBezTo>
                    <a:pt x="116" y="47"/>
                    <a:pt x="93" y="24"/>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
            <p:cNvSpPr/>
            <p:nvPr/>
          </p:nvSpPr>
          <p:spPr>
            <a:xfrm flipH="1">
              <a:off x="-17823" y="920549"/>
              <a:ext cx="10225" cy="6170"/>
            </a:xfrm>
            <a:custGeom>
              <a:avLst/>
              <a:gdLst/>
              <a:ahLst/>
              <a:cxnLst/>
              <a:rect l="l" t="t" r="r" b="b"/>
              <a:pathLst>
                <a:path w="116" h="70" extrusionOk="0">
                  <a:moveTo>
                    <a:pt x="46" y="0"/>
                  </a:moveTo>
                  <a:cubicBezTo>
                    <a:pt x="23" y="0"/>
                    <a:pt x="0" y="24"/>
                    <a:pt x="0" y="24"/>
                  </a:cubicBezTo>
                  <a:cubicBezTo>
                    <a:pt x="23" y="47"/>
                    <a:pt x="23" y="47"/>
                    <a:pt x="46" y="70"/>
                  </a:cubicBezTo>
                  <a:lnTo>
                    <a:pt x="93" y="70"/>
                  </a:lnTo>
                  <a:cubicBezTo>
                    <a:pt x="116" y="47"/>
                    <a:pt x="93" y="24"/>
                    <a:pt x="93" y="0"/>
                  </a:cubicBezTo>
                  <a:cubicBezTo>
                    <a:pt x="81" y="12"/>
                    <a:pt x="75" y="18"/>
                    <a:pt x="70" y="18"/>
                  </a:cubicBezTo>
                  <a:cubicBezTo>
                    <a:pt x="64" y="18"/>
                    <a:pt x="58" y="12"/>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
            <p:cNvSpPr/>
            <p:nvPr/>
          </p:nvSpPr>
          <p:spPr>
            <a:xfrm flipH="1">
              <a:off x="6681" y="832668"/>
              <a:ext cx="6170" cy="10313"/>
            </a:xfrm>
            <a:custGeom>
              <a:avLst/>
              <a:gdLst/>
              <a:ahLst/>
              <a:cxnLst/>
              <a:rect l="l" t="t" r="r" b="b"/>
              <a:pathLst>
                <a:path w="70" h="117" extrusionOk="0">
                  <a:moveTo>
                    <a:pt x="47" y="1"/>
                  </a:moveTo>
                  <a:cubicBezTo>
                    <a:pt x="23" y="24"/>
                    <a:pt x="0" y="24"/>
                    <a:pt x="0" y="70"/>
                  </a:cubicBezTo>
                  <a:cubicBezTo>
                    <a:pt x="23" y="94"/>
                    <a:pt x="47" y="94"/>
                    <a:pt x="70" y="117"/>
                  </a:cubicBezTo>
                  <a:lnTo>
                    <a:pt x="70" y="47"/>
                  </a:lnTo>
                  <a:cubicBezTo>
                    <a:pt x="70" y="24"/>
                    <a:pt x="47"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
            <p:cNvSpPr/>
            <p:nvPr/>
          </p:nvSpPr>
          <p:spPr>
            <a:xfrm flipH="1">
              <a:off x="-3544" y="748930"/>
              <a:ext cx="14368" cy="4760"/>
            </a:xfrm>
            <a:custGeom>
              <a:avLst/>
              <a:gdLst/>
              <a:ahLst/>
              <a:cxnLst/>
              <a:rect l="l" t="t" r="r" b="b"/>
              <a:pathLst>
                <a:path w="163" h="54" extrusionOk="0">
                  <a:moveTo>
                    <a:pt x="139" y="1"/>
                  </a:moveTo>
                  <a:cubicBezTo>
                    <a:pt x="93" y="1"/>
                    <a:pt x="47" y="1"/>
                    <a:pt x="0" y="24"/>
                  </a:cubicBezTo>
                  <a:cubicBezTo>
                    <a:pt x="38" y="24"/>
                    <a:pt x="75" y="54"/>
                    <a:pt x="124" y="54"/>
                  </a:cubicBezTo>
                  <a:cubicBezTo>
                    <a:pt x="136" y="54"/>
                    <a:pt x="149" y="52"/>
                    <a:pt x="163" y="47"/>
                  </a:cubicBezTo>
                  <a:cubicBezTo>
                    <a:pt x="139" y="24"/>
                    <a:pt x="139" y="24"/>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
            <p:cNvSpPr/>
            <p:nvPr/>
          </p:nvSpPr>
          <p:spPr>
            <a:xfrm flipH="1">
              <a:off x="-87282" y="693839"/>
              <a:ext cx="8197" cy="8197"/>
            </a:xfrm>
            <a:custGeom>
              <a:avLst/>
              <a:gdLst/>
              <a:ahLst/>
              <a:cxnLst/>
              <a:rect l="l" t="t" r="r" b="b"/>
              <a:pathLst>
                <a:path w="93" h="93" extrusionOk="0">
                  <a:moveTo>
                    <a:pt x="70" y="0"/>
                  </a:moveTo>
                  <a:cubicBezTo>
                    <a:pt x="46" y="0"/>
                    <a:pt x="23" y="0"/>
                    <a:pt x="23" y="23"/>
                  </a:cubicBezTo>
                  <a:cubicBezTo>
                    <a:pt x="23" y="46"/>
                    <a:pt x="0" y="70"/>
                    <a:pt x="23" y="93"/>
                  </a:cubicBezTo>
                  <a:cubicBezTo>
                    <a:pt x="46" y="93"/>
                    <a:pt x="70" y="93"/>
                    <a:pt x="93" y="46"/>
                  </a:cubicBezTo>
                  <a:cubicBezTo>
                    <a:pt x="93" y="46"/>
                    <a:pt x="70" y="23"/>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
            <p:cNvSpPr/>
            <p:nvPr/>
          </p:nvSpPr>
          <p:spPr>
            <a:xfrm flipH="1">
              <a:off x="20961" y="777577"/>
              <a:ext cx="10313" cy="6170"/>
            </a:xfrm>
            <a:custGeom>
              <a:avLst/>
              <a:gdLst/>
              <a:ahLst/>
              <a:cxnLst/>
              <a:rect l="l" t="t" r="r" b="b"/>
              <a:pathLst>
                <a:path w="117" h="70" extrusionOk="0">
                  <a:moveTo>
                    <a:pt x="93" y="0"/>
                  </a:moveTo>
                  <a:cubicBezTo>
                    <a:pt x="70" y="23"/>
                    <a:pt x="24" y="23"/>
                    <a:pt x="1" y="47"/>
                  </a:cubicBezTo>
                  <a:cubicBezTo>
                    <a:pt x="1" y="47"/>
                    <a:pt x="1" y="47"/>
                    <a:pt x="1" y="70"/>
                  </a:cubicBezTo>
                  <a:lnTo>
                    <a:pt x="93" y="70"/>
                  </a:lnTo>
                  <a:cubicBezTo>
                    <a:pt x="93" y="23"/>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
            <p:cNvSpPr/>
            <p:nvPr/>
          </p:nvSpPr>
          <p:spPr>
            <a:xfrm flipH="1">
              <a:off x="-75029" y="746550"/>
              <a:ext cx="12340" cy="5112"/>
            </a:xfrm>
            <a:custGeom>
              <a:avLst/>
              <a:gdLst/>
              <a:ahLst/>
              <a:cxnLst/>
              <a:rect l="l" t="t" r="r" b="b"/>
              <a:pathLst>
                <a:path w="140" h="58" extrusionOk="0">
                  <a:moveTo>
                    <a:pt x="73" y="1"/>
                  </a:moveTo>
                  <a:cubicBezTo>
                    <a:pt x="53" y="1"/>
                    <a:pt x="29" y="5"/>
                    <a:pt x="1" y="5"/>
                  </a:cubicBezTo>
                  <a:cubicBezTo>
                    <a:pt x="57" y="23"/>
                    <a:pt x="83" y="57"/>
                    <a:pt x="115" y="57"/>
                  </a:cubicBezTo>
                  <a:cubicBezTo>
                    <a:pt x="123" y="57"/>
                    <a:pt x="131" y="55"/>
                    <a:pt x="140" y="51"/>
                  </a:cubicBezTo>
                  <a:cubicBezTo>
                    <a:pt x="126" y="9"/>
                    <a:pt x="104"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
            <p:cNvSpPr/>
            <p:nvPr/>
          </p:nvSpPr>
          <p:spPr>
            <a:xfrm flipH="1">
              <a:off x="-9714" y="509967"/>
              <a:ext cx="8286" cy="6170"/>
            </a:xfrm>
            <a:custGeom>
              <a:avLst/>
              <a:gdLst/>
              <a:ahLst/>
              <a:cxnLst/>
              <a:rect l="l" t="t" r="r" b="b"/>
              <a:pathLst>
                <a:path w="94" h="70" extrusionOk="0">
                  <a:moveTo>
                    <a:pt x="24" y="0"/>
                  </a:moveTo>
                  <a:cubicBezTo>
                    <a:pt x="24" y="0"/>
                    <a:pt x="0" y="23"/>
                    <a:pt x="0" y="47"/>
                  </a:cubicBezTo>
                  <a:cubicBezTo>
                    <a:pt x="24" y="47"/>
                    <a:pt x="47" y="70"/>
                    <a:pt x="47" y="70"/>
                  </a:cubicBezTo>
                  <a:cubicBezTo>
                    <a:pt x="70" y="47"/>
                    <a:pt x="93" y="47"/>
                    <a:pt x="93" y="23"/>
                  </a:cubicBezTo>
                  <a:cubicBezTo>
                    <a:pt x="70" y="23"/>
                    <a:pt x="7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
            <p:cNvSpPr/>
            <p:nvPr/>
          </p:nvSpPr>
          <p:spPr>
            <a:xfrm flipH="1">
              <a:off x="102671" y="961360"/>
              <a:ext cx="4143" cy="14456"/>
            </a:xfrm>
            <a:custGeom>
              <a:avLst/>
              <a:gdLst/>
              <a:ahLst/>
              <a:cxnLst/>
              <a:rect l="l" t="t" r="r" b="b"/>
              <a:pathLst>
                <a:path w="47" h="164" extrusionOk="0">
                  <a:moveTo>
                    <a:pt x="0" y="1"/>
                  </a:moveTo>
                  <a:lnTo>
                    <a:pt x="0" y="163"/>
                  </a:lnTo>
                  <a:cubicBezTo>
                    <a:pt x="23" y="140"/>
                    <a:pt x="47" y="140"/>
                    <a:pt x="47" y="94"/>
                  </a:cubicBezTo>
                  <a:cubicBezTo>
                    <a:pt x="47" y="71"/>
                    <a:pt x="23" y="4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
            <p:cNvSpPr/>
            <p:nvPr/>
          </p:nvSpPr>
          <p:spPr>
            <a:xfrm flipH="1">
              <a:off x="69969" y="847035"/>
              <a:ext cx="8286" cy="6170"/>
            </a:xfrm>
            <a:custGeom>
              <a:avLst/>
              <a:gdLst/>
              <a:ahLst/>
              <a:cxnLst/>
              <a:rect l="l" t="t" r="r" b="b"/>
              <a:pathLst>
                <a:path w="94" h="70" extrusionOk="0">
                  <a:moveTo>
                    <a:pt x="1" y="0"/>
                  </a:moveTo>
                  <a:lnTo>
                    <a:pt x="1" y="47"/>
                  </a:lnTo>
                  <a:cubicBezTo>
                    <a:pt x="47" y="47"/>
                    <a:pt x="47" y="70"/>
                    <a:pt x="93" y="70"/>
                  </a:cubicBezTo>
                  <a:cubicBezTo>
                    <a:pt x="93" y="47"/>
                    <a:pt x="93" y="23"/>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
            <p:cNvSpPr/>
            <p:nvPr/>
          </p:nvSpPr>
          <p:spPr>
            <a:xfrm flipH="1">
              <a:off x="1050495" y="391500"/>
              <a:ext cx="8286" cy="6699"/>
            </a:xfrm>
            <a:custGeom>
              <a:avLst/>
              <a:gdLst/>
              <a:ahLst/>
              <a:cxnLst/>
              <a:rect l="l" t="t" r="r" b="b"/>
              <a:pathLst>
                <a:path w="94" h="76" extrusionOk="0">
                  <a:moveTo>
                    <a:pt x="47" y="0"/>
                  </a:moveTo>
                  <a:cubicBezTo>
                    <a:pt x="24" y="23"/>
                    <a:pt x="1" y="23"/>
                    <a:pt x="24" y="70"/>
                  </a:cubicBezTo>
                  <a:cubicBezTo>
                    <a:pt x="35" y="70"/>
                    <a:pt x="47" y="75"/>
                    <a:pt x="58" y="75"/>
                  </a:cubicBezTo>
                  <a:cubicBezTo>
                    <a:pt x="70" y="75"/>
                    <a:pt x="82" y="70"/>
                    <a:pt x="93" y="46"/>
                  </a:cubicBezTo>
                  <a:cubicBezTo>
                    <a:pt x="93" y="23"/>
                    <a:pt x="70"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
            <p:cNvSpPr/>
            <p:nvPr/>
          </p:nvSpPr>
          <p:spPr>
            <a:xfrm flipH="1">
              <a:off x="88392" y="947080"/>
              <a:ext cx="8197" cy="7580"/>
            </a:xfrm>
            <a:custGeom>
              <a:avLst/>
              <a:gdLst/>
              <a:ahLst/>
              <a:cxnLst/>
              <a:rect l="l" t="t" r="r" b="b"/>
              <a:pathLst>
                <a:path w="93" h="86" extrusionOk="0">
                  <a:moveTo>
                    <a:pt x="23" y="1"/>
                  </a:moveTo>
                  <a:cubicBezTo>
                    <a:pt x="0" y="24"/>
                    <a:pt x="0" y="47"/>
                    <a:pt x="23" y="70"/>
                  </a:cubicBezTo>
                  <a:cubicBezTo>
                    <a:pt x="33" y="80"/>
                    <a:pt x="42" y="85"/>
                    <a:pt x="52" y="85"/>
                  </a:cubicBezTo>
                  <a:cubicBezTo>
                    <a:pt x="66" y="85"/>
                    <a:pt x="79" y="74"/>
                    <a:pt x="93" y="47"/>
                  </a:cubicBezTo>
                  <a:cubicBezTo>
                    <a:pt x="70" y="24"/>
                    <a:pt x="46"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
            <p:cNvSpPr/>
            <p:nvPr/>
          </p:nvSpPr>
          <p:spPr>
            <a:xfrm flipH="1">
              <a:off x="-1516" y="940998"/>
              <a:ext cx="6258" cy="8197"/>
            </a:xfrm>
            <a:custGeom>
              <a:avLst/>
              <a:gdLst/>
              <a:ahLst/>
              <a:cxnLst/>
              <a:rect l="l" t="t" r="r" b="b"/>
              <a:pathLst>
                <a:path w="71" h="93" extrusionOk="0">
                  <a:moveTo>
                    <a:pt x="1" y="0"/>
                  </a:moveTo>
                  <a:cubicBezTo>
                    <a:pt x="1" y="47"/>
                    <a:pt x="47" y="70"/>
                    <a:pt x="47" y="93"/>
                  </a:cubicBezTo>
                  <a:cubicBezTo>
                    <a:pt x="70" y="70"/>
                    <a:pt x="70" y="47"/>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
            <p:cNvSpPr/>
            <p:nvPr/>
          </p:nvSpPr>
          <p:spPr>
            <a:xfrm flipH="1">
              <a:off x="936083" y="1409932"/>
              <a:ext cx="6258" cy="9167"/>
            </a:xfrm>
            <a:custGeom>
              <a:avLst/>
              <a:gdLst/>
              <a:ahLst/>
              <a:cxnLst/>
              <a:rect l="l" t="t" r="r" b="b"/>
              <a:pathLst>
                <a:path w="71" h="104" extrusionOk="0">
                  <a:moveTo>
                    <a:pt x="7" y="0"/>
                  </a:moveTo>
                  <a:cubicBezTo>
                    <a:pt x="3" y="0"/>
                    <a:pt x="1" y="3"/>
                    <a:pt x="1" y="11"/>
                  </a:cubicBezTo>
                  <a:cubicBezTo>
                    <a:pt x="24" y="34"/>
                    <a:pt x="24" y="80"/>
                    <a:pt x="47" y="103"/>
                  </a:cubicBezTo>
                  <a:cubicBezTo>
                    <a:pt x="70" y="80"/>
                    <a:pt x="70" y="34"/>
                    <a:pt x="47" y="11"/>
                  </a:cubicBezTo>
                  <a:cubicBezTo>
                    <a:pt x="31" y="11"/>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
            <p:cNvSpPr/>
            <p:nvPr/>
          </p:nvSpPr>
          <p:spPr>
            <a:xfrm flipH="1">
              <a:off x="417261" y="142225"/>
              <a:ext cx="6170" cy="12340"/>
            </a:xfrm>
            <a:custGeom>
              <a:avLst/>
              <a:gdLst/>
              <a:ahLst/>
              <a:cxnLst/>
              <a:rect l="l" t="t" r="r" b="b"/>
              <a:pathLst>
                <a:path w="70" h="140" extrusionOk="0">
                  <a:moveTo>
                    <a:pt x="46" y="1"/>
                  </a:moveTo>
                  <a:cubicBezTo>
                    <a:pt x="23" y="47"/>
                    <a:pt x="23" y="70"/>
                    <a:pt x="0" y="93"/>
                  </a:cubicBezTo>
                  <a:cubicBezTo>
                    <a:pt x="23" y="117"/>
                    <a:pt x="23" y="140"/>
                    <a:pt x="46" y="140"/>
                  </a:cubicBezTo>
                  <a:cubicBezTo>
                    <a:pt x="46" y="93"/>
                    <a:pt x="70" y="47"/>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
            <p:cNvSpPr/>
            <p:nvPr/>
          </p:nvSpPr>
          <p:spPr>
            <a:xfrm flipH="1">
              <a:off x="55690" y="855145"/>
              <a:ext cx="6170" cy="8286"/>
            </a:xfrm>
            <a:custGeom>
              <a:avLst/>
              <a:gdLst/>
              <a:ahLst/>
              <a:cxnLst/>
              <a:rect l="l" t="t" r="r" b="b"/>
              <a:pathLst>
                <a:path w="70" h="94" extrusionOk="0">
                  <a:moveTo>
                    <a:pt x="23" y="1"/>
                  </a:moveTo>
                  <a:cubicBezTo>
                    <a:pt x="0" y="24"/>
                    <a:pt x="23" y="47"/>
                    <a:pt x="0" y="70"/>
                  </a:cubicBezTo>
                  <a:cubicBezTo>
                    <a:pt x="23" y="70"/>
                    <a:pt x="46" y="70"/>
                    <a:pt x="46" y="94"/>
                  </a:cubicBezTo>
                  <a:cubicBezTo>
                    <a:pt x="70" y="70"/>
                    <a:pt x="70" y="47"/>
                    <a:pt x="70" y="24"/>
                  </a:cubicBezTo>
                  <a:cubicBezTo>
                    <a:pt x="46"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
            <p:cNvSpPr/>
            <p:nvPr/>
          </p:nvSpPr>
          <p:spPr>
            <a:xfrm flipH="1">
              <a:off x="4654" y="785686"/>
              <a:ext cx="8197" cy="7052"/>
            </a:xfrm>
            <a:custGeom>
              <a:avLst/>
              <a:gdLst/>
              <a:ahLst/>
              <a:cxnLst/>
              <a:rect l="l" t="t" r="r" b="b"/>
              <a:pathLst>
                <a:path w="93" h="80" extrusionOk="0">
                  <a:moveTo>
                    <a:pt x="23" y="1"/>
                  </a:moveTo>
                  <a:cubicBezTo>
                    <a:pt x="0" y="1"/>
                    <a:pt x="0" y="1"/>
                    <a:pt x="0" y="24"/>
                  </a:cubicBezTo>
                  <a:cubicBezTo>
                    <a:pt x="0" y="58"/>
                    <a:pt x="25" y="80"/>
                    <a:pt x="57" y="80"/>
                  </a:cubicBezTo>
                  <a:cubicBezTo>
                    <a:pt x="68" y="80"/>
                    <a:pt x="81" y="77"/>
                    <a:pt x="93" y="70"/>
                  </a:cubicBezTo>
                  <a:cubicBezTo>
                    <a:pt x="93" y="47"/>
                    <a:pt x="47" y="70"/>
                    <a:pt x="47"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
            <p:cNvSpPr/>
            <p:nvPr/>
          </p:nvSpPr>
          <p:spPr>
            <a:xfrm flipH="1">
              <a:off x="272262" y="260692"/>
              <a:ext cx="10225" cy="8286"/>
            </a:xfrm>
            <a:custGeom>
              <a:avLst/>
              <a:gdLst/>
              <a:ahLst/>
              <a:cxnLst/>
              <a:rect l="l" t="t" r="r" b="b"/>
              <a:pathLst>
                <a:path w="116" h="94" extrusionOk="0">
                  <a:moveTo>
                    <a:pt x="93" y="1"/>
                  </a:moveTo>
                  <a:lnTo>
                    <a:pt x="93" y="1"/>
                  </a:lnTo>
                  <a:cubicBezTo>
                    <a:pt x="70" y="47"/>
                    <a:pt x="46" y="24"/>
                    <a:pt x="0" y="47"/>
                  </a:cubicBezTo>
                  <a:cubicBezTo>
                    <a:pt x="23" y="70"/>
                    <a:pt x="23" y="94"/>
                    <a:pt x="46" y="94"/>
                  </a:cubicBezTo>
                  <a:cubicBezTo>
                    <a:pt x="46" y="47"/>
                    <a:pt x="116" y="70"/>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
            <p:cNvSpPr/>
            <p:nvPr/>
          </p:nvSpPr>
          <p:spPr>
            <a:xfrm flipH="1">
              <a:off x="-85254" y="671362"/>
              <a:ext cx="8286" cy="8197"/>
            </a:xfrm>
            <a:custGeom>
              <a:avLst/>
              <a:gdLst/>
              <a:ahLst/>
              <a:cxnLst/>
              <a:rect l="l" t="t" r="r" b="b"/>
              <a:pathLst>
                <a:path w="94" h="93" extrusionOk="0">
                  <a:moveTo>
                    <a:pt x="47" y="0"/>
                  </a:moveTo>
                  <a:cubicBezTo>
                    <a:pt x="24" y="23"/>
                    <a:pt x="1" y="46"/>
                    <a:pt x="24" y="93"/>
                  </a:cubicBezTo>
                  <a:cubicBezTo>
                    <a:pt x="47" y="93"/>
                    <a:pt x="70" y="70"/>
                    <a:pt x="94" y="46"/>
                  </a:cubicBezTo>
                  <a:cubicBezTo>
                    <a:pt x="94" y="23"/>
                    <a:pt x="70"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
            <p:cNvSpPr/>
            <p:nvPr/>
          </p:nvSpPr>
          <p:spPr>
            <a:xfrm flipH="1">
              <a:off x="950451" y="1388336"/>
              <a:ext cx="8197" cy="8286"/>
            </a:xfrm>
            <a:custGeom>
              <a:avLst/>
              <a:gdLst/>
              <a:ahLst/>
              <a:cxnLst/>
              <a:rect l="l" t="t" r="r" b="b"/>
              <a:pathLst>
                <a:path w="93" h="94" extrusionOk="0">
                  <a:moveTo>
                    <a:pt x="46" y="1"/>
                  </a:moveTo>
                  <a:cubicBezTo>
                    <a:pt x="46" y="24"/>
                    <a:pt x="0" y="47"/>
                    <a:pt x="23" y="93"/>
                  </a:cubicBezTo>
                  <a:cubicBezTo>
                    <a:pt x="70" y="93"/>
                    <a:pt x="46" y="24"/>
                    <a:pt x="93" y="24"/>
                  </a:cubicBezTo>
                  <a:cubicBezTo>
                    <a:pt x="93" y="1"/>
                    <a:pt x="70"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
            <p:cNvSpPr/>
            <p:nvPr/>
          </p:nvSpPr>
          <p:spPr>
            <a:xfrm flipH="1">
              <a:off x="887074" y="1435318"/>
              <a:ext cx="4231" cy="9167"/>
            </a:xfrm>
            <a:custGeom>
              <a:avLst/>
              <a:gdLst/>
              <a:ahLst/>
              <a:cxnLst/>
              <a:rect l="l" t="t" r="r" b="b"/>
              <a:pathLst>
                <a:path w="48" h="104" extrusionOk="0">
                  <a:moveTo>
                    <a:pt x="47" y="1"/>
                  </a:moveTo>
                  <a:cubicBezTo>
                    <a:pt x="1" y="24"/>
                    <a:pt x="24" y="70"/>
                    <a:pt x="1" y="93"/>
                  </a:cubicBezTo>
                  <a:cubicBezTo>
                    <a:pt x="16" y="93"/>
                    <a:pt x="22" y="104"/>
                    <a:pt x="30" y="104"/>
                  </a:cubicBezTo>
                  <a:cubicBezTo>
                    <a:pt x="34" y="104"/>
                    <a:pt x="40" y="101"/>
                    <a:pt x="47" y="93"/>
                  </a:cubicBez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
            <p:cNvSpPr/>
            <p:nvPr/>
          </p:nvSpPr>
          <p:spPr>
            <a:xfrm flipH="1">
              <a:off x="468297" y="50289"/>
              <a:ext cx="6258" cy="8286"/>
            </a:xfrm>
            <a:custGeom>
              <a:avLst/>
              <a:gdLst/>
              <a:ahLst/>
              <a:cxnLst/>
              <a:rect l="l" t="t" r="r" b="b"/>
              <a:pathLst>
                <a:path w="71" h="94" extrusionOk="0">
                  <a:moveTo>
                    <a:pt x="24" y="1"/>
                  </a:moveTo>
                  <a:lnTo>
                    <a:pt x="24" y="1"/>
                  </a:lnTo>
                  <a:cubicBezTo>
                    <a:pt x="1" y="47"/>
                    <a:pt x="24" y="70"/>
                    <a:pt x="47" y="94"/>
                  </a:cubicBezTo>
                  <a:cubicBezTo>
                    <a:pt x="70" y="47"/>
                    <a:pt x="70"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
            <p:cNvSpPr/>
            <p:nvPr/>
          </p:nvSpPr>
          <p:spPr>
            <a:xfrm flipH="1">
              <a:off x="517394" y="47469"/>
              <a:ext cx="6170" cy="7052"/>
            </a:xfrm>
            <a:custGeom>
              <a:avLst/>
              <a:gdLst/>
              <a:ahLst/>
              <a:cxnLst/>
              <a:rect l="l" t="t" r="r" b="b"/>
              <a:pathLst>
                <a:path w="70" h="80" extrusionOk="0">
                  <a:moveTo>
                    <a:pt x="31" y="0"/>
                  </a:moveTo>
                  <a:cubicBezTo>
                    <a:pt x="24" y="0"/>
                    <a:pt x="14" y="3"/>
                    <a:pt x="0" y="10"/>
                  </a:cubicBezTo>
                  <a:cubicBezTo>
                    <a:pt x="0" y="33"/>
                    <a:pt x="24" y="56"/>
                    <a:pt x="47" y="79"/>
                  </a:cubicBezTo>
                  <a:cubicBezTo>
                    <a:pt x="47" y="56"/>
                    <a:pt x="70" y="56"/>
                    <a:pt x="70" y="33"/>
                  </a:cubicBezTo>
                  <a:cubicBezTo>
                    <a:pt x="54" y="16"/>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
            <p:cNvSpPr/>
            <p:nvPr/>
          </p:nvSpPr>
          <p:spPr>
            <a:xfrm flipH="1">
              <a:off x="231363" y="360825"/>
              <a:ext cx="6258" cy="10313"/>
            </a:xfrm>
            <a:custGeom>
              <a:avLst/>
              <a:gdLst/>
              <a:ahLst/>
              <a:cxnLst/>
              <a:rect l="l" t="t" r="r" b="b"/>
              <a:pathLst>
                <a:path w="71" h="117" extrusionOk="0">
                  <a:moveTo>
                    <a:pt x="24" y="0"/>
                  </a:moveTo>
                  <a:cubicBezTo>
                    <a:pt x="1" y="70"/>
                    <a:pt x="24" y="93"/>
                    <a:pt x="47" y="116"/>
                  </a:cubicBezTo>
                  <a:cubicBezTo>
                    <a:pt x="71" y="70"/>
                    <a:pt x="71"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
            <p:cNvSpPr/>
            <p:nvPr/>
          </p:nvSpPr>
          <p:spPr>
            <a:xfrm flipH="1">
              <a:off x="296767" y="206836"/>
              <a:ext cx="6170" cy="9079"/>
            </a:xfrm>
            <a:custGeom>
              <a:avLst/>
              <a:gdLst/>
              <a:ahLst/>
              <a:cxnLst/>
              <a:rect l="l" t="t" r="r" b="b"/>
              <a:pathLst>
                <a:path w="70" h="103" extrusionOk="0">
                  <a:moveTo>
                    <a:pt x="41" y="0"/>
                  </a:moveTo>
                  <a:cubicBezTo>
                    <a:pt x="22" y="0"/>
                    <a:pt x="17" y="22"/>
                    <a:pt x="0" y="56"/>
                  </a:cubicBezTo>
                  <a:cubicBezTo>
                    <a:pt x="7" y="52"/>
                    <a:pt x="12" y="51"/>
                    <a:pt x="15" y="51"/>
                  </a:cubicBezTo>
                  <a:cubicBezTo>
                    <a:pt x="35" y="51"/>
                    <a:pt x="7" y="102"/>
                    <a:pt x="47" y="102"/>
                  </a:cubicBezTo>
                  <a:cubicBezTo>
                    <a:pt x="47" y="56"/>
                    <a:pt x="70" y="33"/>
                    <a:pt x="70" y="9"/>
                  </a:cubicBezTo>
                  <a:cubicBezTo>
                    <a:pt x="57" y="3"/>
                    <a:pt x="4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
            <p:cNvSpPr/>
            <p:nvPr/>
          </p:nvSpPr>
          <p:spPr>
            <a:xfrm flipH="1">
              <a:off x="12763" y="928746"/>
              <a:ext cx="8286" cy="8197"/>
            </a:xfrm>
            <a:custGeom>
              <a:avLst/>
              <a:gdLst/>
              <a:ahLst/>
              <a:cxnLst/>
              <a:rect l="l" t="t" r="r" b="b"/>
              <a:pathLst>
                <a:path w="94" h="93" extrusionOk="0">
                  <a:moveTo>
                    <a:pt x="1" y="0"/>
                  </a:moveTo>
                  <a:cubicBezTo>
                    <a:pt x="1" y="47"/>
                    <a:pt x="1" y="70"/>
                    <a:pt x="1" y="93"/>
                  </a:cubicBezTo>
                  <a:lnTo>
                    <a:pt x="93" y="93"/>
                  </a:lnTo>
                  <a:cubicBezTo>
                    <a:pt x="24" y="47"/>
                    <a:pt x="4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
            <p:cNvSpPr/>
            <p:nvPr/>
          </p:nvSpPr>
          <p:spPr>
            <a:xfrm flipH="1">
              <a:off x="431540" y="1421038"/>
              <a:ext cx="6258" cy="8286"/>
            </a:xfrm>
            <a:custGeom>
              <a:avLst/>
              <a:gdLst/>
              <a:ahLst/>
              <a:cxnLst/>
              <a:rect l="l" t="t" r="r" b="b"/>
              <a:pathLst>
                <a:path w="71" h="94" extrusionOk="0">
                  <a:moveTo>
                    <a:pt x="47" y="0"/>
                  </a:moveTo>
                  <a:lnTo>
                    <a:pt x="47" y="0"/>
                  </a:lnTo>
                  <a:cubicBezTo>
                    <a:pt x="1" y="47"/>
                    <a:pt x="1" y="47"/>
                    <a:pt x="24" y="93"/>
                  </a:cubicBezTo>
                  <a:cubicBezTo>
                    <a:pt x="70" y="93"/>
                    <a:pt x="47" y="47"/>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
            <p:cNvSpPr/>
            <p:nvPr/>
          </p:nvSpPr>
          <p:spPr>
            <a:xfrm flipH="1">
              <a:off x="104698" y="399609"/>
              <a:ext cx="10313" cy="6611"/>
            </a:xfrm>
            <a:custGeom>
              <a:avLst/>
              <a:gdLst/>
              <a:ahLst/>
              <a:cxnLst/>
              <a:rect l="l" t="t" r="r" b="b"/>
              <a:pathLst>
                <a:path w="117" h="75" extrusionOk="0">
                  <a:moveTo>
                    <a:pt x="0" y="1"/>
                  </a:moveTo>
                  <a:cubicBezTo>
                    <a:pt x="40" y="21"/>
                    <a:pt x="29" y="75"/>
                    <a:pt x="84" y="75"/>
                  </a:cubicBezTo>
                  <a:cubicBezTo>
                    <a:pt x="93" y="75"/>
                    <a:pt x="103" y="74"/>
                    <a:pt x="116" y="70"/>
                  </a:cubicBezTo>
                  <a:cubicBezTo>
                    <a:pt x="70" y="47"/>
                    <a:pt x="9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
            <p:cNvSpPr/>
            <p:nvPr/>
          </p:nvSpPr>
          <p:spPr>
            <a:xfrm flipH="1">
              <a:off x="20961" y="842893"/>
              <a:ext cx="4143" cy="8286"/>
            </a:xfrm>
            <a:custGeom>
              <a:avLst/>
              <a:gdLst/>
              <a:ahLst/>
              <a:cxnLst/>
              <a:rect l="l" t="t" r="r" b="b"/>
              <a:pathLst>
                <a:path w="47" h="94" extrusionOk="0">
                  <a:moveTo>
                    <a:pt x="23" y="1"/>
                  </a:moveTo>
                  <a:cubicBezTo>
                    <a:pt x="0" y="47"/>
                    <a:pt x="0" y="70"/>
                    <a:pt x="23" y="94"/>
                  </a:cubicBezTo>
                  <a:cubicBezTo>
                    <a:pt x="23" y="94"/>
                    <a:pt x="47" y="70"/>
                    <a:pt x="47" y="70"/>
                  </a:cubicBezTo>
                  <a:cubicBezTo>
                    <a:pt x="47" y="47"/>
                    <a:pt x="47"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
            <p:cNvSpPr/>
            <p:nvPr/>
          </p:nvSpPr>
          <p:spPr>
            <a:xfrm flipH="1">
              <a:off x="55690" y="844920"/>
              <a:ext cx="6170" cy="6258"/>
            </a:xfrm>
            <a:custGeom>
              <a:avLst/>
              <a:gdLst/>
              <a:ahLst/>
              <a:cxnLst/>
              <a:rect l="l" t="t" r="r" b="b"/>
              <a:pathLst>
                <a:path w="70" h="71" extrusionOk="0">
                  <a:moveTo>
                    <a:pt x="70" y="1"/>
                  </a:moveTo>
                  <a:cubicBezTo>
                    <a:pt x="46" y="1"/>
                    <a:pt x="23" y="1"/>
                    <a:pt x="0" y="24"/>
                  </a:cubicBezTo>
                  <a:cubicBezTo>
                    <a:pt x="23" y="47"/>
                    <a:pt x="23" y="71"/>
                    <a:pt x="46" y="71"/>
                  </a:cubicBezTo>
                  <a:cubicBezTo>
                    <a:pt x="70" y="47"/>
                    <a:pt x="70" y="24"/>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
            <p:cNvSpPr/>
            <p:nvPr/>
          </p:nvSpPr>
          <p:spPr>
            <a:xfrm flipH="1">
              <a:off x="55690" y="865370"/>
              <a:ext cx="6170" cy="8286"/>
            </a:xfrm>
            <a:custGeom>
              <a:avLst/>
              <a:gdLst/>
              <a:ahLst/>
              <a:cxnLst/>
              <a:rect l="l" t="t" r="r" b="b"/>
              <a:pathLst>
                <a:path w="70" h="94" extrusionOk="0">
                  <a:moveTo>
                    <a:pt x="46" y="1"/>
                  </a:moveTo>
                  <a:cubicBezTo>
                    <a:pt x="46" y="1"/>
                    <a:pt x="23" y="1"/>
                    <a:pt x="23" y="24"/>
                  </a:cubicBezTo>
                  <a:cubicBezTo>
                    <a:pt x="0" y="47"/>
                    <a:pt x="0" y="70"/>
                    <a:pt x="23" y="93"/>
                  </a:cubicBezTo>
                  <a:cubicBezTo>
                    <a:pt x="46" y="93"/>
                    <a:pt x="46" y="70"/>
                    <a:pt x="23" y="47"/>
                  </a:cubicBezTo>
                  <a:cubicBezTo>
                    <a:pt x="23" y="24"/>
                    <a:pt x="70" y="24"/>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
            <p:cNvSpPr/>
            <p:nvPr/>
          </p:nvSpPr>
          <p:spPr>
            <a:xfrm flipH="1">
              <a:off x="586764" y="1441488"/>
              <a:ext cx="8286" cy="10313"/>
            </a:xfrm>
            <a:custGeom>
              <a:avLst/>
              <a:gdLst/>
              <a:ahLst/>
              <a:cxnLst/>
              <a:rect l="l" t="t" r="r" b="b"/>
              <a:pathLst>
                <a:path w="94" h="117" extrusionOk="0">
                  <a:moveTo>
                    <a:pt x="47" y="0"/>
                  </a:moveTo>
                  <a:cubicBezTo>
                    <a:pt x="0" y="46"/>
                    <a:pt x="23" y="70"/>
                    <a:pt x="47" y="116"/>
                  </a:cubicBezTo>
                  <a:lnTo>
                    <a:pt x="93" y="116"/>
                  </a:lnTo>
                  <a:cubicBezTo>
                    <a:pt x="70" y="70"/>
                    <a:pt x="47" y="46"/>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
            <p:cNvSpPr/>
            <p:nvPr/>
          </p:nvSpPr>
          <p:spPr>
            <a:xfrm flipH="1">
              <a:off x="936083" y="1403762"/>
              <a:ext cx="6258" cy="5112"/>
            </a:xfrm>
            <a:custGeom>
              <a:avLst/>
              <a:gdLst/>
              <a:ahLst/>
              <a:cxnLst/>
              <a:rect l="l" t="t" r="r" b="b"/>
              <a:pathLst>
                <a:path w="71" h="58" extrusionOk="0">
                  <a:moveTo>
                    <a:pt x="8" y="1"/>
                  </a:moveTo>
                  <a:cubicBezTo>
                    <a:pt x="3" y="1"/>
                    <a:pt x="1" y="3"/>
                    <a:pt x="1" y="11"/>
                  </a:cubicBezTo>
                  <a:cubicBezTo>
                    <a:pt x="1" y="34"/>
                    <a:pt x="24" y="57"/>
                    <a:pt x="47" y="57"/>
                  </a:cubicBezTo>
                  <a:cubicBezTo>
                    <a:pt x="70" y="34"/>
                    <a:pt x="70" y="34"/>
                    <a:pt x="70" y="11"/>
                  </a:cubicBezTo>
                  <a:cubicBezTo>
                    <a:pt x="39" y="11"/>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
            <p:cNvSpPr/>
            <p:nvPr/>
          </p:nvSpPr>
          <p:spPr>
            <a:xfrm flipH="1">
              <a:off x="16906" y="943026"/>
              <a:ext cx="6170" cy="6170"/>
            </a:xfrm>
            <a:custGeom>
              <a:avLst/>
              <a:gdLst/>
              <a:ahLst/>
              <a:cxnLst/>
              <a:rect l="l" t="t" r="r" b="b"/>
              <a:pathLst>
                <a:path w="70" h="70" extrusionOk="0">
                  <a:moveTo>
                    <a:pt x="70" y="0"/>
                  </a:moveTo>
                  <a:cubicBezTo>
                    <a:pt x="47" y="24"/>
                    <a:pt x="24" y="47"/>
                    <a:pt x="0" y="70"/>
                  </a:cubicBezTo>
                  <a:cubicBezTo>
                    <a:pt x="70" y="70"/>
                    <a:pt x="70" y="7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
            <p:cNvSpPr/>
            <p:nvPr/>
          </p:nvSpPr>
          <p:spPr>
            <a:xfrm flipH="1">
              <a:off x="425458" y="127064"/>
              <a:ext cx="8197" cy="5641"/>
            </a:xfrm>
            <a:custGeom>
              <a:avLst/>
              <a:gdLst/>
              <a:ahLst/>
              <a:cxnLst/>
              <a:rect l="l" t="t" r="r" b="b"/>
              <a:pathLst>
                <a:path w="93" h="64" extrusionOk="0">
                  <a:moveTo>
                    <a:pt x="62" y="1"/>
                  </a:moveTo>
                  <a:cubicBezTo>
                    <a:pt x="58" y="1"/>
                    <a:pt x="53" y="4"/>
                    <a:pt x="47" y="11"/>
                  </a:cubicBezTo>
                  <a:cubicBezTo>
                    <a:pt x="23" y="11"/>
                    <a:pt x="23" y="11"/>
                    <a:pt x="0" y="34"/>
                  </a:cubicBezTo>
                  <a:cubicBezTo>
                    <a:pt x="19" y="34"/>
                    <a:pt x="22" y="63"/>
                    <a:pt x="35" y="63"/>
                  </a:cubicBezTo>
                  <a:cubicBezTo>
                    <a:pt x="38" y="63"/>
                    <a:pt x="42" y="62"/>
                    <a:pt x="47" y="57"/>
                  </a:cubicBezTo>
                  <a:cubicBezTo>
                    <a:pt x="70" y="57"/>
                    <a:pt x="70" y="57"/>
                    <a:pt x="93" y="34"/>
                  </a:cubicBezTo>
                  <a:cubicBezTo>
                    <a:pt x="76" y="17"/>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
            <p:cNvSpPr/>
            <p:nvPr/>
          </p:nvSpPr>
          <p:spPr>
            <a:xfrm flipH="1">
              <a:off x="-19939" y="736677"/>
              <a:ext cx="6258" cy="8286"/>
            </a:xfrm>
            <a:custGeom>
              <a:avLst/>
              <a:gdLst/>
              <a:ahLst/>
              <a:cxnLst/>
              <a:rect l="l" t="t" r="r" b="b"/>
              <a:pathLst>
                <a:path w="71" h="94" extrusionOk="0">
                  <a:moveTo>
                    <a:pt x="47" y="1"/>
                  </a:moveTo>
                  <a:cubicBezTo>
                    <a:pt x="24" y="24"/>
                    <a:pt x="24" y="47"/>
                    <a:pt x="1" y="70"/>
                  </a:cubicBezTo>
                  <a:cubicBezTo>
                    <a:pt x="24" y="70"/>
                    <a:pt x="24" y="70"/>
                    <a:pt x="47" y="93"/>
                  </a:cubicBezTo>
                  <a:cubicBezTo>
                    <a:pt x="47" y="47"/>
                    <a:pt x="70"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
            <p:cNvSpPr/>
            <p:nvPr/>
          </p:nvSpPr>
          <p:spPr>
            <a:xfrm flipH="1">
              <a:off x="278344" y="242358"/>
              <a:ext cx="6258" cy="8286"/>
            </a:xfrm>
            <a:custGeom>
              <a:avLst/>
              <a:gdLst/>
              <a:ahLst/>
              <a:cxnLst/>
              <a:rect l="l" t="t" r="r" b="b"/>
              <a:pathLst>
                <a:path w="71" h="94" extrusionOk="0">
                  <a:moveTo>
                    <a:pt x="47" y="0"/>
                  </a:moveTo>
                  <a:cubicBezTo>
                    <a:pt x="24" y="23"/>
                    <a:pt x="1" y="47"/>
                    <a:pt x="1" y="70"/>
                  </a:cubicBezTo>
                  <a:cubicBezTo>
                    <a:pt x="13" y="81"/>
                    <a:pt x="18" y="81"/>
                    <a:pt x="24" y="81"/>
                  </a:cubicBezTo>
                  <a:cubicBezTo>
                    <a:pt x="30" y="81"/>
                    <a:pt x="36" y="81"/>
                    <a:pt x="47" y="93"/>
                  </a:cubicBezTo>
                  <a:cubicBezTo>
                    <a:pt x="47" y="70"/>
                    <a:pt x="70" y="47"/>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
            <p:cNvSpPr/>
            <p:nvPr/>
          </p:nvSpPr>
          <p:spPr>
            <a:xfrm flipH="1">
              <a:off x="932028" y="263249"/>
              <a:ext cx="4143" cy="9784"/>
            </a:xfrm>
            <a:custGeom>
              <a:avLst/>
              <a:gdLst/>
              <a:ahLst/>
              <a:cxnLst/>
              <a:rect l="l" t="t" r="r" b="b"/>
              <a:pathLst>
                <a:path w="47" h="111" extrusionOk="0">
                  <a:moveTo>
                    <a:pt x="12" y="1"/>
                  </a:moveTo>
                  <a:cubicBezTo>
                    <a:pt x="6" y="1"/>
                    <a:pt x="0" y="7"/>
                    <a:pt x="0" y="18"/>
                  </a:cubicBezTo>
                  <a:cubicBezTo>
                    <a:pt x="0" y="41"/>
                    <a:pt x="0" y="65"/>
                    <a:pt x="0" y="111"/>
                  </a:cubicBezTo>
                  <a:cubicBezTo>
                    <a:pt x="23" y="111"/>
                    <a:pt x="46" y="111"/>
                    <a:pt x="46" y="88"/>
                  </a:cubicBezTo>
                  <a:cubicBezTo>
                    <a:pt x="0" y="65"/>
                    <a:pt x="23" y="41"/>
                    <a:pt x="23" y="18"/>
                  </a:cubicBezTo>
                  <a:cubicBezTo>
                    <a:pt x="23" y="7"/>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
            <p:cNvSpPr/>
            <p:nvPr/>
          </p:nvSpPr>
          <p:spPr>
            <a:xfrm flipH="1">
              <a:off x="643970" y="1470047"/>
              <a:ext cx="6258" cy="5729"/>
            </a:xfrm>
            <a:custGeom>
              <a:avLst/>
              <a:gdLst/>
              <a:ahLst/>
              <a:cxnLst/>
              <a:rect l="l" t="t" r="r" b="b"/>
              <a:pathLst>
                <a:path w="71" h="65" extrusionOk="0">
                  <a:moveTo>
                    <a:pt x="47" y="1"/>
                  </a:moveTo>
                  <a:lnTo>
                    <a:pt x="47" y="1"/>
                  </a:lnTo>
                  <a:cubicBezTo>
                    <a:pt x="24" y="24"/>
                    <a:pt x="1" y="24"/>
                    <a:pt x="1" y="47"/>
                  </a:cubicBezTo>
                  <a:cubicBezTo>
                    <a:pt x="12" y="59"/>
                    <a:pt x="18" y="64"/>
                    <a:pt x="21" y="64"/>
                  </a:cubicBezTo>
                  <a:cubicBezTo>
                    <a:pt x="24" y="64"/>
                    <a:pt x="24" y="59"/>
                    <a:pt x="24" y="47"/>
                  </a:cubicBezTo>
                  <a:cubicBezTo>
                    <a:pt x="47" y="47"/>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
            <p:cNvSpPr/>
            <p:nvPr/>
          </p:nvSpPr>
          <p:spPr>
            <a:xfrm flipH="1">
              <a:off x="-28048" y="530417"/>
              <a:ext cx="6170" cy="6170"/>
            </a:xfrm>
            <a:custGeom>
              <a:avLst/>
              <a:gdLst/>
              <a:ahLst/>
              <a:cxnLst/>
              <a:rect l="l" t="t" r="r" b="b"/>
              <a:pathLst>
                <a:path w="70" h="70" extrusionOk="0">
                  <a:moveTo>
                    <a:pt x="23" y="0"/>
                  </a:moveTo>
                  <a:lnTo>
                    <a:pt x="23" y="0"/>
                  </a:lnTo>
                  <a:cubicBezTo>
                    <a:pt x="0" y="46"/>
                    <a:pt x="23" y="70"/>
                    <a:pt x="70" y="70"/>
                  </a:cubicBezTo>
                  <a:cubicBezTo>
                    <a:pt x="70" y="23"/>
                    <a:pt x="47"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9"/>
            <p:cNvSpPr/>
            <p:nvPr/>
          </p:nvSpPr>
          <p:spPr>
            <a:xfrm flipH="1">
              <a:off x="272262" y="268890"/>
              <a:ext cx="6170" cy="6258"/>
            </a:xfrm>
            <a:custGeom>
              <a:avLst/>
              <a:gdLst/>
              <a:ahLst/>
              <a:cxnLst/>
              <a:rect l="l" t="t" r="r" b="b"/>
              <a:pathLst>
                <a:path w="70" h="71" extrusionOk="0">
                  <a:moveTo>
                    <a:pt x="0" y="1"/>
                  </a:moveTo>
                  <a:cubicBezTo>
                    <a:pt x="0" y="24"/>
                    <a:pt x="24" y="47"/>
                    <a:pt x="47" y="70"/>
                  </a:cubicBezTo>
                  <a:cubicBezTo>
                    <a:pt x="70" y="24"/>
                    <a:pt x="4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9"/>
            <p:cNvSpPr/>
            <p:nvPr/>
          </p:nvSpPr>
          <p:spPr>
            <a:xfrm flipH="1">
              <a:off x="98616" y="360825"/>
              <a:ext cx="6170" cy="8286"/>
            </a:xfrm>
            <a:custGeom>
              <a:avLst/>
              <a:gdLst/>
              <a:ahLst/>
              <a:cxnLst/>
              <a:rect l="l" t="t" r="r" b="b"/>
              <a:pathLst>
                <a:path w="70" h="94" extrusionOk="0">
                  <a:moveTo>
                    <a:pt x="47" y="0"/>
                  </a:moveTo>
                  <a:cubicBezTo>
                    <a:pt x="47" y="47"/>
                    <a:pt x="0" y="47"/>
                    <a:pt x="24" y="93"/>
                  </a:cubicBezTo>
                  <a:cubicBezTo>
                    <a:pt x="24" y="93"/>
                    <a:pt x="47" y="93"/>
                    <a:pt x="47" y="70"/>
                  </a:cubicBezTo>
                  <a:cubicBezTo>
                    <a:pt x="47" y="47"/>
                    <a:pt x="70"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
            <p:cNvSpPr/>
            <p:nvPr/>
          </p:nvSpPr>
          <p:spPr>
            <a:xfrm flipH="1">
              <a:off x="33213" y="863342"/>
              <a:ext cx="6258" cy="4143"/>
            </a:xfrm>
            <a:custGeom>
              <a:avLst/>
              <a:gdLst/>
              <a:ahLst/>
              <a:cxnLst/>
              <a:rect l="l" t="t" r="r" b="b"/>
              <a:pathLst>
                <a:path w="71" h="47" extrusionOk="0">
                  <a:moveTo>
                    <a:pt x="47" y="1"/>
                  </a:moveTo>
                  <a:cubicBezTo>
                    <a:pt x="24" y="1"/>
                    <a:pt x="1" y="1"/>
                    <a:pt x="24" y="47"/>
                  </a:cubicBezTo>
                  <a:lnTo>
                    <a:pt x="71" y="47"/>
                  </a:lnTo>
                  <a:cubicBezTo>
                    <a:pt x="71" y="24"/>
                    <a:pt x="71"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
            <p:cNvSpPr/>
            <p:nvPr/>
          </p:nvSpPr>
          <p:spPr>
            <a:xfrm flipH="1">
              <a:off x="14790" y="797145"/>
              <a:ext cx="8286" cy="3790"/>
            </a:xfrm>
            <a:custGeom>
              <a:avLst/>
              <a:gdLst/>
              <a:ahLst/>
              <a:cxnLst/>
              <a:rect l="l" t="t" r="r" b="b"/>
              <a:pathLst>
                <a:path w="94" h="43" extrusionOk="0">
                  <a:moveTo>
                    <a:pt x="36" y="0"/>
                  </a:moveTo>
                  <a:cubicBezTo>
                    <a:pt x="26" y="0"/>
                    <a:pt x="14" y="3"/>
                    <a:pt x="0" y="10"/>
                  </a:cubicBezTo>
                  <a:cubicBezTo>
                    <a:pt x="17" y="26"/>
                    <a:pt x="22" y="43"/>
                    <a:pt x="48" y="43"/>
                  </a:cubicBezTo>
                  <a:cubicBezTo>
                    <a:pt x="58" y="43"/>
                    <a:pt x="73" y="40"/>
                    <a:pt x="93" y="33"/>
                  </a:cubicBezTo>
                  <a:cubicBezTo>
                    <a:pt x="77" y="17"/>
                    <a:pt x="6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
            <p:cNvSpPr/>
            <p:nvPr/>
          </p:nvSpPr>
          <p:spPr>
            <a:xfrm flipH="1">
              <a:off x="82221" y="900099"/>
              <a:ext cx="2115" cy="8286"/>
            </a:xfrm>
            <a:custGeom>
              <a:avLst/>
              <a:gdLst/>
              <a:ahLst/>
              <a:cxnLst/>
              <a:rect l="l" t="t" r="r" b="b"/>
              <a:pathLst>
                <a:path w="24" h="94" extrusionOk="0">
                  <a:moveTo>
                    <a:pt x="23" y="1"/>
                  </a:moveTo>
                  <a:cubicBezTo>
                    <a:pt x="23" y="1"/>
                    <a:pt x="0" y="1"/>
                    <a:pt x="0" y="24"/>
                  </a:cubicBezTo>
                  <a:lnTo>
                    <a:pt x="0" y="93"/>
                  </a:lnTo>
                  <a:lnTo>
                    <a:pt x="23" y="93"/>
                  </a:lnTo>
                  <a:cubicBezTo>
                    <a:pt x="23" y="70"/>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
            <p:cNvSpPr/>
            <p:nvPr/>
          </p:nvSpPr>
          <p:spPr>
            <a:xfrm flipH="1">
              <a:off x="513251" y="1435318"/>
              <a:ext cx="6258" cy="4143"/>
            </a:xfrm>
            <a:custGeom>
              <a:avLst/>
              <a:gdLst/>
              <a:ahLst/>
              <a:cxnLst/>
              <a:rect l="l" t="t" r="r" b="b"/>
              <a:pathLst>
                <a:path w="71" h="47" extrusionOk="0">
                  <a:moveTo>
                    <a:pt x="1" y="1"/>
                  </a:moveTo>
                  <a:cubicBezTo>
                    <a:pt x="24" y="47"/>
                    <a:pt x="47" y="47"/>
                    <a:pt x="70" y="47"/>
                  </a:cubicBezTo>
                  <a:cubicBezTo>
                    <a:pt x="70" y="24"/>
                    <a:pt x="4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
            <p:cNvSpPr/>
            <p:nvPr/>
          </p:nvSpPr>
          <p:spPr>
            <a:xfrm flipH="1">
              <a:off x="280372" y="319926"/>
              <a:ext cx="2115" cy="10313"/>
            </a:xfrm>
            <a:custGeom>
              <a:avLst/>
              <a:gdLst/>
              <a:ahLst/>
              <a:cxnLst/>
              <a:rect l="l" t="t" r="r" b="b"/>
              <a:pathLst>
                <a:path w="24" h="117" extrusionOk="0">
                  <a:moveTo>
                    <a:pt x="23" y="1"/>
                  </a:moveTo>
                  <a:cubicBezTo>
                    <a:pt x="0" y="47"/>
                    <a:pt x="0" y="71"/>
                    <a:pt x="23" y="117"/>
                  </a:cubicBezTo>
                  <a:cubicBezTo>
                    <a:pt x="23" y="71"/>
                    <a:pt x="23" y="47"/>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
            <p:cNvSpPr/>
            <p:nvPr/>
          </p:nvSpPr>
          <p:spPr>
            <a:xfrm flipH="1">
              <a:off x="413206" y="154477"/>
              <a:ext cx="6170" cy="4672"/>
            </a:xfrm>
            <a:custGeom>
              <a:avLst/>
              <a:gdLst/>
              <a:ahLst/>
              <a:cxnLst/>
              <a:rect l="l" t="t" r="r" b="b"/>
              <a:pathLst>
                <a:path w="70" h="53" extrusionOk="0">
                  <a:moveTo>
                    <a:pt x="0" y="1"/>
                  </a:moveTo>
                  <a:cubicBezTo>
                    <a:pt x="0" y="1"/>
                    <a:pt x="0" y="24"/>
                    <a:pt x="0" y="47"/>
                  </a:cubicBezTo>
                  <a:cubicBezTo>
                    <a:pt x="12" y="47"/>
                    <a:pt x="29" y="53"/>
                    <a:pt x="44" y="53"/>
                  </a:cubicBezTo>
                  <a:cubicBezTo>
                    <a:pt x="58" y="53"/>
                    <a:pt x="70" y="47"/>
                    <a:pt x="70" y="24"/>
                  </a:cubicBezTo>
                  <a:cubicBezTo>
                    <a:pt x="47" y="24"/>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
            <p:cNvSpPr/>
            <p:nvPr/>
          </p:nvSpPr>
          <p:spPr>
            <a:xfrm flipH="1">
              <a:off x="376362" y="134116"/>
              <a:ext cx="6258" cy="3878"/>
            </a:xfrm>
            <a:custGeom>
              <a:avLst/>
              <a:gdLst/>
              <a:ahLst/>
              <a:cxnLst/>
              <a:rect l="l" t="t" r="r" b="b"/>
              <a:pathLst>
                <a:path w="71" h="44" extrusionOk="0">
                  <a:moveTo>
                    <a:pt x="24" y="0"/>
                  </a:moveTo>
                  <a:cubicBezTo>
                    <a:pt x="1" y="0"/>
                    <a:pt x="1" y="0"/>
                    <a:pt x="24" y="23"/>
                  </a:cubicBezTo>
                  <a:cubicBezTo>
                    <a:pt x="24" y="23"/>
                    <a:pt x="34" y="44"/>
                    <a:pt x="48" y="44"/>
                  </a:cubicBezTo>
                  <a:cubicBezTo>
                    <a:pt x="55" y="44"/>
                    <a:pt x="62" y="39"/>
                    <a:pt x="70" y="23"/>
                  </a:cubicBezTo>
                  <a:cubicBezTo>
                    <a:pt x="70" y="23"/>
                    <a:pt x="4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
            <p:cNvSpPr/>
            <p:nvPr/>
          </p:nvSpPr>
          <p:spPr>
            <a:xfrm flipH="1">
              <a:off x="388614" y="1392391"/>
              <a:ext cx="6258" cy="4231"/>
            </a:xfrm>
            <a:custGeom>
              <a:avLst/>
              <a:gdLst/>
              <a:ahLst/>
              <a:cxnLst/>
              <a:rect l="l" t="t" r="r" b="b"/>
              <a:pathLst>
                <a:path w="71" h="48" extrusionOk="0">
                  <a:moveTo>
                    <a:pt x="0" y="1"/>
                  </a:moveTo>
                  <a:cubicBezTo>
                    <a:pt x="0" y="24"/>
                    <a:pt x="0" y="24"/>
                    <a:pt x="24" y="47"/>
                  </a:cubicBezTo>
                  <a:cubicBezTo>
                    <a:pt x="47" y="47"/>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
            <p:cNvSpPr/>
            <p:nvPr/>
          </p:nvSpPr>
          <p:spPr>
            <a:xfrm flipH="1">
              <a:off x="-91424" y="671362"/>
              <a:ext cx="6258" cy="7492"/>
            </a:xfrm>
            <a:custGeom>
              <a:avLst/>
              <a:gdLst/>
              <a:ahLst/>
              <a:cxnLst/>
              <a:rect l="l" t="t" r="r" b="b"/>
              <a:pathLst>
                <a:path w="71" h="85" extrusionOk="0">
                  <a:moveTo>
                    <a:pt x="24" y="0"/>
                  </a:moveTo>
                  <a:cubicBezTo>
                    <a:pt x="24" y="23"/>
                    <a:pt x="24" y="46"/>
                    <a:pt x="1" y="46"/>
                  </a:cubicBezTo>
                  <a:cubicBezTo>
                    <a:pt x="1" y="74"/>
                    <a:pt x="9" y="85"/>
                    <a:pt x="20" y="85"/>
                  </a:cubicBezTo>
                  <a:cubicBezTo>
                    <a:pt x="28" y="85"/>
                    <a:pt x="37" y="79"/>
                    <a:pt x="47" y="70"/>
                  </a:cubicBezTo>
                  <a:cubicBezTo>
                    <a:pt x="47" y="46"/>
                    <a:pt x="70"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
            <p:cNvSpPr/>
            <p:nvPr/>
          </p:nvSpPr>
          <p:spPr>
            <a:xfrm flipH="1">
              <a:off x="-17823" y="491545"/>
              <a:ext cx="6170" cy="4231"/>
            </a:xfrm>
            <a:custGeom>
              <a:avLst/>
              <a:gdLst/>
              <a:ahLst/>
              <a:cxnLst/>
              <a:rect l="l" t="t" r="r" b="b"/>
              <a:pathLst>
                <a:path w="70" h="48" extrusionOk="0">
                  <a:moveTo>
                    <a:pt x="47" y="1"/>
                  </a:moveTo>
                  <a:cubicBezTo>
                    <a:pt x="24" y="1"/>
                    <a:pt x="0" y="1"/>
                    <a:pt x="0" y="24"/>
                  </a:cubicBezTo>
                  <a:cubicBezTo>
                    <a:pt x="0" y="47"/>
                    <a:pt x="24" y="47"/>
                    <a:pt x="47" y="47"/>
                  </a:cubicBezTo>
                  <a:cubicBezTo>
                    <a:pt x="47" y="24"/>
                    <a:pt x="70"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
            <p:cNvSpPr/>
            <p:nvPr/>
          </p:nvSpPr>
          <p:spPr>
            <a:xfrm flipH="1">
              <a:off x="35240" y="1041043"/>
              <a:ext cx="6258" cy="7052"/>
            </a:xfrm>
            <a:custGeom>
              <a:avLst/>
              <a:gdLst/>
              <a:ahLst/>
              <a:cxnLst/>
              <a:rect l="l" t="t" r="r" b="b"/>
              <a:pathLst>
                <a:path w="71" h="80" extrusionOk="0">
                  <a:moveTo>
                    <a:pt x="47" y="1"/>
                  </a:moveTo>
                  <a:cubicBezTo>
                    <a:pt x="24" y="24"/>
                    <a:pt x="47" y="47"/>
                    <a:pt x="1" y="47"/>
                  </a:cubicBezTo>
                  <a:cubicBezTo>
                    <a:pt x="17" y="64"/>
                    <a:pt x="34" y="80"/>
                    <a:pt x="42" y="80"/>
                  </a:cubicBezTo>
                  <a:cubicBezTo>
                    <a:pt x="45" y="80"/>
                    <a:pt x="47" y="77"/>
                    <a:pt x="47" y="70"/>
                  </a:cubicBezTo>
                  <a:cubicBezTo>
                    <a:pt x="70" y="47"/>
                    <a:pt x="70"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
            <p:cNvSpPr/>
            <p:nvPr/>
          </p:nvSpPr>
          <p:spPr>
            <a:xfrm flipH="1">
              <a:off x="972928" y="1363832"/>
              <a:ext cx="6170" cy="6170"/>
            </a:xfrm>
            <a:custGeom>
              <a:avLst/>
              <a:gdLst/>
              <a:ahLst/>
              <a:cxnLst/>
              <a:rect l="l" t="t" r="r" b="b"/>
              <a:pathLst>
                <a:path w="70" h="70" extrusionOk="0">
                  <a:moveTo>
                    <a:pt x="0" y="0"/>
                  </a:moveTo>
                  <a:cubicBezTo>
                    <a:pt x="0" y="47"/>
                    <a:pt x="47" y="24"/>
                    <a:pt x="47" y="70"/>
                  </a:cubicBezTo>
                  <a:cubicBezTo>
                    <a:pt x="70" y="47"/>
                    <a:pt x="70"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
            <p:cNvSpPr/>
            <p:nvPr/>
          </p:nvSpPr>
          <p:spPr>
            <a:xfrm flipH="1">
              <a:off x="-87282" y="703975"/>
              <a:ext cx="6170" cy="6258"/>
            </a:xfrm>
            <a:custGeom>
              <a:avLst/>
              <a:gdLst/>
              <a:ahLst/>
              <a:cxnLst/>
              <a:rect l="l" t="t" r="r" b="b"/>
              <a:pathLst>
                <a:path w="70" h="71" extrusionOk="0">
                  <a:moveTo>
                    <a:pt x="23" y="1"/>
                  </a:moveTo>
                  <a:cubicBezTo>
                    <a:pt x="23" y="1"/>
                    <a:pt x="0" y="24"/>
                    <a:pt x="0" y="24"/>
                  </a:cubicBezTo>
                  <a:cubicBezTo>
                    <a:pt x="0" y="47"/>
                    <a:pt x="0" y="70"/>
                    <a:pt x="23" y="70"/>
                  </a:cubicBezTo>
                  <a:cubicBezTo>
                    <a:pt x="70" y="70"/>
                    <a:pt x="47"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
            <p:cNvSpPr/>
            <p:nvPr/>
          </p:nvSpPr>
          <p:spPr>
            <a:xfrm flipH="1">
              <a:off x="76139" y="879649"/>
              <a:ext cx="6170" cy="6258"/>
            </a:xfrm>
            <a:custGeom>
              <a:avLst/>
              <a:gdLst/>
              <a:ahLst/>
              <a:cxnLst/>
              <a:rect l="l" t="t" r="r" b="b"/>
              <a:pathLst>
                <a:path w="70" h="71" extrusionOk="0">
                  <a:moveTo>
                    <a:pt x="0" y="1"/>
                  </a:moveTo>
                  <a:cubicBezTo>
                    <a:pt x="23" y="24"/>
                    <a:pt x="0" y="47"/>
                    <a:pt x="23" y="70"/>
                  </a:cubicBezTo>
                  <a:cubicBezTo>
                    <a:pt x="47" y="70"/>
                    <a:pt x="23" y="24"/>
                    <a:pt x="70" y="24"/>
                  </a:cubicBezTo>
                  <a:cubicBezTo>
                    <a:pt x="47" y="1"/>
                    <a:pt x="4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
            <p:cNvSpPr/>
            <p:nvPr/>
          </p:nvSpPr>
          <p:spPr>
            <a:xfrm flipH="1">
              <a:off x="41410" y="854263"/>
              <a:ext cx="6170" cy="5112"/>
            </a:xfrm>
            <a:custGeom>
              <a:avLst/>
              <a:gdLst/>
              <a:ahLst/>
              <a:cxnLst/>
              <a:rect l="l" t="t" r="r" b="b"/>
              <a:pathLst>
                <a:path w="70" h="58" extrusionOk="0">
                  <a:moveTo>
                    <a:pt x="17" y="1"/>
                  </a:moveTo>
                  <a:cubicBezTo>
                    <a:pt x="13" y="1"/>
                    <a:pt x="8" y="3"/>
                    <a:pt x="0" y="11"/>
                  </a:cubicBezTo>
                  <a:lnTo>
                    <a:pt x="0" y="57"/>
                  </a:lnTo>
                  <a:cubicBezTo>
                    <a:pt x="23" y="57"/>
                    <a:pt x="47" y="57"/>
                    <a:pt x="70" y="34"/>
                  </a:cubicBezTo>
                  <a:cubicBezTo>
                    <a:pt x="70" y="34"/>
                    <a:pt x="47" y="11"/>
                    <a:pt x="47" y="11"/>
                  </a:cubicBezTo>
                  <a:cubicBezTo>
                    <a:pt x="31" y="11"/>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
            <p:cNvSpPr/>
            <p:nvPr/>
          </p:nvSpPr>
          <p:spPr>
            <a:xfrm flipH="1">
              <a:off x="90419" y="922047"/>
              <a:ext cx="6170" cy="2644"/>
            </a:xfrm>
            <a:custGeom>
              <a:avLst/>
              <a:gdLst/>
              <a:ahLst/>
              <a:cxnLst/>
              <a:rect l="l" t="t" r="r" b="b"/>
              <a:pathLst>
                <a:path w="70" h="30" extrusionOk="0">
                  <a:moveTo>
                    <a:pt x="35" y="1"/>
                  </a:moveTo>
                  <a:cubicBezTo>
                    <a:pt x="23" y="1"/>
                    <a:pt x="12" y="7"/>
                    <a:pt x="0" y="7"/>
                  </a:cubicBezTo>
                  <a:lnTo>
                    <a:pt x="0" y="30"/>
                  </a:lnTo>
                  <a:lnTo>
                    <a:pt x="70" y="30"/>
                  </a:lnTo>
                  <a:cubicBezTo>
                    <a:pt x="58" y="7"/>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
            <p:cNvSpPr/>
            <p:nvPr/>
          </p:nvSpPr>
          <p:spPr>
            <a:xfrm flipH="1">
              <a:off x="76139" y="924603"/>
              <a:ext cx="4143" cy="6258"/>
            </a:xfrm>
            <a:custGeom>
              <a:avLst/>
              <a:gdLst/>
              <a:ahLst/>
              <a:cxnLst/>
              <a:rect l="l" t="t" r="r" b="b"/>
              <a:pathLst>
                <a:path w="47" h="71" extrusionOk="0">
                  <a:moveTo>
                    <a:pt x="24" y="1"/>
                  </a:moveTo>
                  <a:cubicBezTo>
                    <a:pt x="0" y="24"/>
                    <a:pt x="0" y="47"/>
                    <a:pt x="24" y="70"/>
                  </a:cubicBezTo>
                  <a:cubicBezTo>
                    <a:pt x="47"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
            <p:cNvSpPr/>
            <p:nvPr/>
          </p:nvSpPr>
          <p:spPr>
            <a:xfrm flipH="1">
              <a:off x="43438" y="924603"/>
              <a:ext cx="4143" cy="5024"/>
            </a:xfrm>
            <a:custGeom>
              <a:avLst/>
              <a:gdLst/>
              <a:ahLst/>
              <a:cxnLst/>
              <a:rect l="l" t="t" r="r" b="b"/>
              <a:pathLst>
                <a:path w="47" h="57" extrusionOk="0">
                  <a:moveTo>
                    <a:pt x="0" y="1"/>
                  </a:moveTo>
                  <a:cubicBezTo>
                    <a:pt x="0" y="35"/>
                    <a:pt x="0" y="56"/>
                    <a:pt x="18" y="56"/>
                  </a:cubicBezTo>
                  <a:cubicBezTo>
                    <a:pt x="25" y="56"/>
                    <a:pt x="34" y="53"/>
                    <a:pt x="47" y="47"/>
                  </a:cubicBezTo>
                  <a:cubicBezTo>
                    <a:pt x="47" y="24"/>
                    <a:pt x="4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
            <p:cNvSpPr/>
            <p:nvPr/>
          </p:nvSpPr>
          <p:spPr>
            <a:xfrm flipH="1">
              <a:off x="292624" y="356771"/>
              <a:ext cx="6258" cy="4143"/>
            </a:xfrm>
            <a:custGeom>
              <a:avLst/>
              <a:gdLst/>
              <a:ahLst/>
              <a:cxnLst/>
              <a:rect l="l" t="t" r="r" b="b"/>
              <a:pathLst>
                <a:path w="71" h="47" extrusionOk="0">
                  <a:moveTo>
                    <a:pt x="24" y="0"/>
                  </a:moveTo>
                  <a:lnTo>
                    <a:pt x="24" y="0"/>
                  </a:lnTo>
                  <a:cubicBezTo>
                    <a:pt x="47" y="23"/>
                    <a:pt x="1" y="23"/>
                    <a:pt x="24" y="46"/>
                  </a:cubicBezTo>
                  <a:cubicBezTo>
                    <a:pt x="70" y="46"/>
                    <a:pt x="70" y="4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
            <p:cNvSpPr/>
            <p:nvPr/>
          </p:nvSpPr>
          <p:spPr>
            <a:xfrm flipH="1">
              <a:off x="37267" y="927160"/>
              <a:ext cx="4231" cy="3702"/>
            </a:xfrm>
            <a:custGeom>
              <a:avLst/>
              <a:gdLst/>
              <a:ahLst/>
              <a:cxnLst/>
              <a:rect l="l" t="t" r="r" b="b"/>
              <a:pathLst>
                <a:path w="48" h="42" extrusionOk="0">
                  <a:moveTo>
                    <a:pt x="33" y="1"/>
                  </a:moveTo>
                  <a:cubicBezTo>
                    <a:pt x="24" y="1"/>
                    <a:pt x="12" y="7"/>
                    <a:pt x="1" y="18"/>
                  </a:cubicBezTo>
                  <a:cubicBezTo>
                    <a:pt x="1" y="41"/>
                    <a:pt x="24" y="41"/>
                    <a:pt x="47" y="41"/>
                  </a:cubicBezTo>
                  <a:cubicBezTo>
                    <a:pt x="47" y="41"/>
                    <a:pt x="47" y="18"/>
                    <a:pt x="47" y="18"/>
                  </a:cubicBezTo>
                  <a:cubicBezTo>
                    <a:pt x="47" y="7"/>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
            <p:cNvSpPr/>
            <p:nvPr/>
          </p:nvSpPr>
          <p:spPr>
            <a:xfrm flipH="1">
              <a:off x="8708" y="771407"/>
              <a:ext cx="4143" cy="4231"/>
            </a:xfrm>
            <a:custGeom>
              <a:avLst/>
              <a:gdLst/>
              <a:ahLst/>
              <a:cxnLst/>
              <a:rect l="l" t="t" r="r" b="b"/>
              <a:pathLst>
                <a:path w="47" h="48" extrusionOk="0">
                  <a:moveTo>
                    <a:pt x="0" y="1"/>
                  </a:moveTo>
                  <a:cubicBezTo>
                    <a:pt x="0" y="24"/>
                    <a:pt x="0" y="47"/>
                    <a:pt x="0" y="47"/>
                  </a:cubicBezTo>
                  <a:cubicBezTo>
                    <a:pt x="23" y="47"/>
                    <a:pt x="47" y="47"/>
                    <a:pt x="47"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
            <p:cNvSpPr/>
            <p:nvPr/>
          </p:nvSpPr>
          <p:spPr>
            <a:xfrm flipH="1">
              <a:off x="599104" y="1449597"/>
              <a:ext cx="4143" cy="4231"/>
            </a:xfrm>
            <a:custGeom>
              <a:avLst/>
              <a:gdLst/>
              <a:ahLst/>
              <a:cxnLst/>
              <a:rect l="l" t="t" r="r" b="b"/>
              <a:pathLst>
                <a:path w="47" h="48" extrusionOk="0">
                  <a:moveTo>
                    <a:pt x="47" y="1"/>
                  </a:moveTo>
                  <a:cubicBezTo>
                    <a:pt x="24" y="1"/>
                    <a:pt x="1" y="24"/>
                    <a:pt x="1" y="47"/>
                  </a:cubicBezTo>
                  <a:lnTo>
                    <a:pt x="47" y="47"/>
                  </a:lnTo>
                  <a:cubicBezTo>
                    <a:pt x="47" y="24"/>
                    <a:pt x="47"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
            <p:cNvSpPr/>
            <p:nvPr/>
          </p:nvSpPr>
          <p:spPr>
            <a:xfrm flipH="1">
              <a:off x="934056" y="275060"/>
              <a:ext cx="6258" cy="4143"/>
            </a:xfrm>
            <a:custGeom>
              <a:avLst/>
              <a:gdLst/>
              <a:ahLst/>
              <a:cxnLst/>
              <a:rect l="l" t="t" r="r" b="b"/>
              <a:pathLst>
                <a:path w="71" h="47" extrusionOk="0">
                  <a:moveTo>
                    <a:pt x="70" y="0"/>
                  </a:moveTo>
                  <a:cubicBezTo>
                    <a:pt x="24" y="0"/>
                    <a:pt x="1" y="0"/>
                    <a:pt x="24" y="46"/>
                  </a:cubicBezTo>
                  <a:cubicBezTo>
                    <a:pt x="47" y="46"/>
                    <a:pt x="70" y="23"/>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
            <p:cNvSpPr/>
            <p:nvPr/>
          </p:nvSpPr>
          <p:spPr>
            <a:xfrm flipH="1">
              <a:off x="345775" y="261398"/>
              <a:ext cx="4143" cy="3526"/>
            </a:xfrm>
            <a:custGeom>
              <a:avLst/>
              <a:gdLst/>
              <a:ahLst/>
              <a:cxnLst/>
              <a:rect l="l" t="t" r="r" b="b"/>
              <a:pathLst>
                <a:path w="47" h="40" extrusionOk="0">
                  <a:moveTo>
                    <a:pt x="10" y="1"/>
                  </a:moveTo>
                  <a:cubicBezTo>
                    <a:pt x="0" y="1"/>
                    <a:pt x="0" y="12"/>
                    <a:pt x="0" y="39"/>
                  </a:cubicBezTo>
                  <a:cubicBezTo>
                    <a:pt x="24" y="39"/>
                    <a:pt x="24" y="16"/>
                    <a:pt x="47" y="16"/>
                  </a:cubicBezTo>
                  <a:cubicBezTo>
                    <a:pt x="27" y="6"/>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
            <p:cNvSpPr/>
            <p:nvPr/>
          </p:nvSpPr>
          <p:spPr>
            <a:xfrm flipH="1">
              <a:off x="-76528" y="759154"/>
              <a:ext cx="5641" cy="2997"/>
            </a:xfrm>
            <a:custGeom>
              <a:avLst/>
              <a:gdLst/>
              <a:ahLst/>
              <a:cxnLst/>
              <a:rect l="l" t="t" r="r" b="b"/>
              <a:pathLst>
                <a:path w="64" h="34" extrusionOk="0">
                  <a:moveTo>
                    <a:pt x="47" y="1"/>
                  </a:moveTo>
                  <a:cubicBezTo>
                    <a:pt x="24" y="1"/>
                    <a:pt x="24" y="24"/>
                    <a:pt x="0" y="24"/>
                  </a:cubicBezTo>
                  <a:cubicBezTo>
                    <a:pt x="14" y="31"/>
                    <a:pt x="26" y="33"/>
                    <a:pt x="35" y="33"/>
                  </a:cubicBezTo>
                  <a:cubicBezTo>
                    <a:pt x="56" y="33"/>
                    <a:pt x="63" y="1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
            <p:cNvSpPr/>
            <p:nvPr/>
          </p:nvSpPr>
          <p:spPr>
            <a:xfrm flipH="1">
              <a:off x="80194" y="959333"/>
              <a:ext cx="4143" cy="4231"/>
            </a:xfrm>
            <a:custGeom>
              <a:avLst/>
              <a:gdLst/>
              <a:ahLst/>
              <a:cxnLst/>
              <a:rect l="l" t="t" r="r" b="b"/>
              <a:pathLst>
                <a:path w="47" h="48" extrusionOk="0">
                  <a:moveTo>
                    <a:pt x="0" y="1"/>
                  </a:moveTo>
                  <a:cubicBezTo>
                    <a:pt x="0" y="47"/>
                    <a:pt x="23" y="47"/>
                    <a:pt x="46" y="47"/>
                  </a:cubicBezTo>
                  <a:cubicBezTo>
                    <a:pt x="46" y="24"/>
                    <a:pt x="4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
            <p:cNvSpPr/>
            <p:nvPr/>
          </p:nvSpPr>
          <p:spPr>
            <a:xfrm flipH="1">
              <a:off x="325326" y="174927"/>
              <a:ext cx="4143" cy="6258"/>
            </a:xfrm>
            <a:custGeom>
              <a:avLst/>
              <a:gdLst/>
              <a:ahLst/>
              <a:cxnLst/>
              <a:rect l="l" t="t" r="r" b="b"/>
              <a:pathLst>
                <a:path w="47" h="71" extrusionOk="0">
                  <a:moveTo>
                    <a:pt x="23" y="1"/>
                  </a:moveTo>
                  <a:cubicBezTo>
                    <a:pt x="23" y="24"/>
                    <a:pt x="0" y="47"/>
                    <a:pt x="23" y="70"/>
                  </a:cubicBezTo>
                  <a:cubicBezTo>
                    <a:pt x="46" y="47"/>
                    <a:pt x="46"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
            <p:cNvSpPr/>
            <p:nvPr/>
          </p:nvSpPr>
          <p:spPr>
            <a:xfrm flipH="1">
              <a:off x="429513" y="1414868"/>
              <a:ext cx="2115" cy="6258"/>
            </a:xfrm>
            <a:custGeom>
              <a:avLst/>
              <a:gdLst/>
              <a:ahLst/>
              <a:cxnLst/>
              <a:rect l="l" t="t" r="r" b="b"/>
              <a:pathLst>
                <a:path w="24" h="71" extrusionOk="0">
                  <a:moveTo>
                    <a:pt x="0" y="1"/>
                  </a:moveTo>
                  <a:lnTo>
                    <a:pt x="0" y="70"/>
                  </a:lnTo>
                  <a:cubicBezTo>
                    <a:pt x="24" y="70"/>
                    <a:pt x="24"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
            <p:cNvSpPr/>
            <p:nvPr/>
          </p:nvSpPr>
          <p:spPr>
            <a:xfrm flipH="1">
              <a:off x="51635" y="889874"/>
              <a:ext cx="4143" cy="5729"/>
            </a:xfrm>
            <a:custGeom>
              <a:avLst/>
              <a:gdLst/>
              <a:ahLst/>
              <a:cxnLst/>
              <a:rect l="l" t="t" r="r" b="b"/>
              <a:pathLst>
                <a:path w="47" h="65" extrusionOk="0">
                  <a:moveTo>
                    <a:pt x="24" y="1"/>
                  </a:moveTo>
                  <a:cubicBezTo>
                    <a:pt x="1" y="24"/>
                    <a:pt x="1" y="47"/>
                    <a:pt x="1" y="47"/>
                  </a:cubicBezTo>
                  <a:cubicBezTo>
                    <a:pt x="12" y="59"/>
                    <a:pt x="18" y="65"/>
                    <a:pt x="24" y="65"/>
                  </a:cubicBezTo>
                  <a:cubicBezTo>
                    <a:pt x="30" y="65"/>
                    <a:pt x="35" y="59"/>
                    <a:pt x="47" y="47"/>
                  </a:cubicBezTo>
                  <a:cubicBezTo>
                    <a:pt x="47" y="24"/>
                    <a:pt x="47"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
            <p:cNvSpPr/>
            <p:nvPr/>
          </p:nvSpPr>
          <p:spPr>
            <a:xfrm flipH="1">
              <a:off x="8708" y="974846"/>
              <a:ext cx="6170" cy="5024"/>
            </a:xfrm>
            <a:custGeom>
              <a:avLst/>
              <a:gdLst/>
              <a:ahLst/>
              <a:cxnLst/>
              <a:rect l="l" t="t" r="r" b="b"/>
              <a:pathLst>
                <a:path w="70" h="57" extrusionOk="0">
                  <a:moveTo>
                    <a:pt x="61" y="1"/>
                  </a:moveTo>
                  <a:cubicBezTo>
                    <a:pt x="58" y="1"/>
                    <a:pt x="53" y="3"/>
                    <a:pt x="46" y="10"/>
                  </a:cubicBezTo>
                  <a:cubicBezTo>
                    <a:pt x="0" y="10"/>
                    <a:pt x="0" y="33"/>
                    <a:pt x="23" y="57"/>
                  </a:cubicBezTo>
                  <a:cubicBezTo>
                    <a:pt x="46" y="33"/>
                    <a:pt x="46" y="33"/>
                    <a:pt x="70" y="33"/>
                  </a:cubicBezTo>
                  <a:cubicBezTo>
                    <a:pt x="70" y="17"/>
                    <a:pt x="7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
            <p:cNvSpPr/>
            <p:nvPr/>
          </p:nvSpPr>
          <p:spPr>
            <a:xfrm flipH="1">
              <a:off x="427486" y="142225"/>
              <a:ext cx="6170" cy="4231"/>
            </a:xfrm>
            <a:custGeom>
              <a:avLst/>
              <a:gdLst/>
              <a:ahLst/>
              <a:cxnLst/>
              <a:rect l="l" t="t" r="r" b="b"/>
              <a:pathLst>
                <a:path w="70" h="48" extrusionOk="0">
                  <a:moveTo>
                    <a:pt x="47" y="1"/>
                  </a:moveTo>
                  <a:cubicBezTo>
                    <a:pt x="23" y="24"/>
                    <a:pt x="23" y="24"/>
                    <a:pt x="0" y="47"/>
                  </a:cubicBezTo>
                  <a:cubicBezTo>
                    <a:pt x="70" y="47"/>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
            <p:cNvSpPr/>
            <p:nvPr/>
          </p:nvSpPr>
          <p:spPr>
            <a:xfrm flipH="1">
              <a:off x="57717" y="896044"/>
              <a:ext cx="4143" cy="6170"/>
            </a:xfrm>
            <a:custGeom>
              <a:avLst/>
              <a:gdLst/>
              <a:ahLst/>
              <a:cxnLst/>
              <a:rect l="l" t="t" r="r" b="b"/>
              <a:pathLst>
                <a:path w="47" h="70" extrusionOk="0">
                  <a:moveTo>
                    <a:pt x="23" y="0"/>
                  </a:moveTo>
                  <a:cubicBezTo>
                    <a:pt x="0" y="24"/>
                    <a:pt x="0" y="47"/>
                    <a:pt x="23" y="70"/>
                  </a:cubicBezTo>
                  <a:cubicBezTo>
                    <a:pt x="23" y="47"/>
                    <a:pt x="46"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
            <p:cNvSpPr/>
            <p:nvPr/>
          </p:nvSpPr>
          <p:spPr>
            <a:xfrm flipH="1">
              <a:off x="930001" y="1406759"/>
              <a:ext cx="4143" cy="3614"/>
            </a:xfrm>
            <a:custGeom>
              <a:avLst/>
              <a:gdLst/>
              <a:ahLst/>
              <a:cxnLst/>
              <a:rect l="l" t="t" r="r" b="b"/>
              <a:pathLst>
                <a:path w="47" h="41" extrusionOk="0">
                  <a:moveTo>
                    <a:pt x="23" y="0"/>
                  </a:moveTo>
                  <a:cubicBezTo>
                    <a:pt x="0" y="0"/>
                    <a:pt x="0" y="0"/>
                    <a:pt x="0" y="23"/>
                  </a:cubicBezTo>
                  <a:cubicBezTo>
                    <a:pt x="0" y="35"/>
                    <a:pt x="6" y="41"/>
                    <a:pt x="15" y="41"/>
                  </a:cubicBezTo>
                  <a:cubicBezTo>
                    <a:pt x="23" y="41"/>
                    <a:pt x="35" y="35"/>
                    <a:pt x="47" y="23"/>
                  </a:cubicBezTo>
                  <a:cubicBezTo>
                    <a:pt x="47"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
            <p:cNvSpPr/>
            <p:nvPr/>
          </p:nvSpPr>
          <p:spPr>
            <a:xfrm flipH="1">
              <a:off x="-7598" y="955278"/>
              <a:ext cx="4143" cy="4143"/>
            </a:xfrm>
            <a:custGeom>
              <a:avLst/>
              <a:gdLst/>
              <a:ahLst/>
              <a:cxnLst/>
              <a:rect l="l" t="t" r="r" b="b"/>
              <a:pathLst>
                <a:path w="47" h="47" extrusionOk="0">
                  <a:moveTo>
                    <a:pt x="47" y="0"/>
                  </a:moveTo>
                  <a:cubicBezTo>
                    <a:pt x="1" y="0"/>
                    <a:pt x="1" y="0"/>
                    <a:pt x="1" y="47"/>
                  </a:cubicBezTo>
                  <a:cubicBezTo>
                    <a:pt x="24" y="24"/>
                    <a:pt x="24"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
            <p:cNvSpPr/>
            <p:nvPr/>
          </p:nvSpPr>
          <p:spPr>
            <a:xfrm flipH="1">
              <a:off x="76139" y="936856"/>
              <a:ext cx="4143" cy="6258"/>
            </a:xfrm>
            <a:custGeom>
              <a:avLst/>
              <a:gdLst/>
              <a:ahLst/>
              <a:cxnLst/>
              <a:rect l="l" t="t" r="r" b="b"/>
              <a:pathLst>
                <a:path w="47" h="71" extrusionOk="0">
                  <a:moveTo>
                    <a:pt x="24" y="1"/>
                  </a:moveTo>
                  <a:cubicBezTo>
                    <a:pt x="0" y="24"/>
                    <a:pt x="0" y="47"/>
                    <a:pt x="24" y="70"/>
                  </a:cubicBezTo>
                  <a:cubicBezTo>
                    <a:pt x="47"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
            <p:cNvSpPr/>
            <p:nvPr/>
          </p:nvSpPr>
          <p:spPr>
            <a:xfrm flipH="1">
              <a:off x="958560" y="1401382"/>
              <a:ext cx="2204" cy="5465"/>
            </a:xfrm>
            <a:custGeom>
              <a:avLst/>
              <a:gdLst/>
              <a:ahLst/>
              <a:cxnLst/>
              <a:rect l="l" t="t" r="r" b="b"/>
              <a:pathLst>
                <a:path w="25" h="62" extrusionOk="0">
                  <a:moveTo>
                    <a:pt x="18" y="1"/>
                  </a:moveTo>
                  <a:cubicBezTo>
                    <a:pt x="15" y="1"/>
                    <a:pt x="9" y="6"/>
                    <a:pt x="1" y="15"/>
                  </a:cubicBezTo>
                  <a:cubicBezTo>
                    <a:pt x="1" y="38"/>
                    <a:pt x="1" y="38"/>
                    <a:pt x="24" y="61"/>
                  </a:cubicBezTo>
                  <a:cubicBezTo>
                    <a:pt x="24" y="17"/>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
            <p:cNvSpPr/>
            <p:nvPr/>
          </p:nvSpPr>
          <p:spPr>
            <a:xfrm flipH="1">
              <a:off x="1066890" y="436366"/>
              <a:ext cx="4143" cy="4231"/>
            </a:xfrm>
            <a:custGeom>
              <a:avLst/>
              <a:gdLst/>
              <a:ahLst/>
              <a:cxnLst/>
              <a:rect l="l" t="t" r="r" b="b"/>
              <a:pathLst>
                <a:path w="47" h="48" extrusionOk="0">
                  <a:moveTo>
                    <a:pt x="1" y="1"/>
                  </a:moveTo>
                  <a:cubicBezTo>
                    <a:pt x="1" y="47"/>
                    <a:pt x="1" y="47"/>
                    <a:pt x="47" y="47"/>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
            <p:cNvSpPr/>
            <p:nvPr/>
          </p:nvSpPr>
          <p:spPr>
            <a:xfrm flipH="1">
              <a:off x="14790" y="724425"/>
              <a:ext cx="4231" cy="3526"/>
            </a:xfrm>
            <a:custGeom>
              <a:avLst/>
              <a:gdLst/>
              <a:ahLst/>
              <a:cxnLst/>
              <a:rect l="l" t="t" r="r" b="b"/>
              <a:pathLst>
                <a:path w="48" h="40" extrusionOk="0">
                  <a:moveTo>
                    <a:pt x="1" y="1"/>
                  </a:moveTo>
                  <a:cubicBezTo>
                    <a:pt x="1" y="28"/>
                    <a:pt x="1" y="39"/>
                    <a:pt x="10" y="39"/>
                  </a:cubicBezTo>
                  <a:cubicBezTo>
                    <a:pt x="17" y="39"/>
                    <a:pt x="28" y="33"/>
                    <a:pt x="47" y="24"/>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
            <p:cNvSpPr/>
            <p:nvPr/>
          </p:nvSpPr>
          <p:spPr>
            <a:xfrm flipH="1">
              <a:off x="176184" y="1204465"/>
              <a:ext cx="8286" cy="6258"/>
            </a:xfrm>
            <a:custGeom>
              <a:avLst/>
              <a:gdLst/>
              <a:ahLst/>
              <a:cxnLst/>
              <a:rect l="l" t="t" r="r" b="b"/>
              <a:pathLst>
                <a:path w="94" h="71" extrusionOk="0">
                  <a:moveTo>
                    <a:pt x="1" y="1"/>
                  </a:moveTo>
                  <a:cubicBezTo>
                    <a:pt x="47" y="47"/>
                    <a:pt x="47" y="47"/>
                    <a:pt x="70" y="70"/>
                  </a:cubicBezTo>
                  <a:cubicBezTo>
                    <a:pt x="93" y="24"/>
                    <a:pt x="70" y="2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
            <p:cNvSpPr/>
            <p:nvPr/>
          </p:nvSpPr>
          <p:spPr>
            <a:xfrm flipH="1">
              <a:off x="985180" y="1378111"/>
              <a:ext cx="4143" cy="4231"/>
            </a:xfrm>
            <a:custGeom>
              <a:avLst/>
              <a:gdLst/>
              <a:ahLst/>
              <a:cxnLst/>
              <a:rect l="l" t="t" r="r" b="b"/>
              <a:pathLst>
                <a:path w="47" h="48" extrusionOk="0">
                  <a:moveTo>
                    <a:pt x="47" y="1"/>
                  </a:moveTo>
                  <a:lnTo>
                    <a:pt x="47" y="1"/>
                  </a:lnTo>
                  <a:cubicBezTo>
                    <a:pt x="24" y="24"/>
                    <a:pt x="24" y="24"/>
                    <a:pt x="1" y="47"/>
                  </a:cubicBezTo>
                  <a:cubicBezTo>
                    <a:pt x="47" y="47"/>
                    <a:pt x="47"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
            <p:cNvSpPr/>
            <p:nvPr/>
          </p:nvSpPr>
          <p:spPr>
            <a:xfrm flipH="1">
              <a:off x="102671" y="994062"/>
              <a:ext cx="4143" cy="4231"/>
            </a:xfrm>
            <a:custGeom>
              <a:avLst/>
              <a:gdLst/>
              <a:ahLst/>
              <a:cxnLst/>
              <a:rect l="l" t="t" r="r" b="b"/>
              <a:pathLst>
                <a:path w="47" h="48" extrusionOk="0">
                  <a:moveTo>
                    <a:pt x="0" y="1"/>
                  </a:moveTo>
                  <a:cubicBezTo>
                    <a:pt x="0" y="1"/>
                    <a:pt x="0" y="24"/>
                    <a:pt x="0" y="47"/>
                  </a:cubicBezTo>
                  <a:lnTo>
                    <a:pt x="47" y="47"/>
                  </a:lnTo>
                  <a:cubicBezTo>
                    <a:pt x="47" y="24"/>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
            <p:cNvSpPr/>
            <p:nvPr/>
          </p:nvSpPr>
          <p:spPr>
            <a:xfrm flipH="1">
              <a:off x="976982" y="1374057"/>
              <a:ext cx="4143" cy="4143"/>
            </a:xfrm>
            <a:custGeom>
              <a:avLst/>
              <a:gdLst/>
              <a:ahLst/>
              <a:cxnLst/>
              <a:rect l="l" t="t" r="r" b="b"/>
              <a:pathLst>
                <a:path w="47" h="47" extrusionOk="0">
                  <a:moveTo>
                    <a:pt x="23" y="0"/>
                  </a:moveTo>
                  <a:cubicBezTo>
                    <a:pt x="23" y="0"/>
                    <a:pt x="0" y="0"/>
                    <a:pt x="0" y="24"/>
                  </a:cubicBezTo>
                  <a:cubicBezTo>
                    <a:pt x="0" y="24"/>
                    <a:pt x="23" y="47"/>
                    <a:pt x="47" y="47"/>
                  </a:cubicBezTo>
                  <a:cubicBezTo>
                    <a:pt x="47" y="24"/>
                    <a:pt x="47"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
            <p:cNvSpPr/>
            <p:nvPr/>
          </p:nvSpPr>
          <p:spPr>
            <a:xfrm flipH="1">
              <a:off x="67942" y="904242"/>
              <a:ext cx="4143" cy="4672"/>
            </a:xfrm>
            <a:custGeom>
              <a:avLst/>
              <a:gdLst/>
              <a:ahLst/>
              <a:cxnLst/>
              <a:rect l="l" t="t" r="r" b="b"/>
              <a:pathLst>
                <a:path w="47" h="53" extrusionOk="0">
                  <a:moveTo>
                    <a:pt x="47" y="0"/>
                  </a:moveTo>
                  <a:cubicBezTo>
                    <a:pt x="23" y="0"/>
                    <a:pt x="0" y="23"/>
                    <a:pt x="0" y="46"/>
                  </a:cubicBezTo>
                  <a:cubicBezTo>
                    <a:pt x="9" y="51"/>
                    <a:pt x="16" y="53"/>
                    <a:pt x="22" y="53"/>
                  </a:cubicBezTo>
                  <a:cubicBezTo>
                    <a:pt x="47" y="53"/>
                    <a:pt x="47" y="19"/>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
            <p:cNvSpPr/>
            <p:nvPr/>
          </p:nvSpPr>
          <p:spPr>
            <a:xfrm flipH="1">
              <a:off x="106726" y="386476"/>
              <a:ext cx="6258" cy="2556"/>
            </a:xfrm>
            <a:custGeom>
              <a:avLst/>
              <a:gdLst/>
              <a:ahLst/>
              <a:cxnLst/>
              <a:rect l="l" t="t" r="r" b="b"/>
              <a:pathLst>
                <a:path w="71" h="29" extrusionOk="0">
                  <a:moveTo>
                    <a:pt x="24" y="0"/>
                  </a:moveTo>
                  <a:cubicBezTo>
                    <a:pt x="16" y="0"/>
                    <a:pt x="8" y="3"/>
                    <a:pt x="1" y="11"/>
                  </a:cubicBezTo>
                  <a:cubicBezTo>
                    <a:pt x="12" y="22"/>
                    <a:pt x="24" y="28"/>
                    <a:pt x="35" y="28"/>
                  </a:cubicBezTo>
                  <a:cubicBezTo>
                    <a:pt x="47" y="28"/>
                    <a:pt x="59" y="22"/>
                    <a:pt x="70" y="11"/>
                  </a:cubicBezTo>
                  <a:cubicBezTo>
                    <a:pt x="55" y="11"/>
                    <a:pt x="3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
            <p:cNvSpPr/>
            <p:nvPr/>
          </p:nvSpPr>
          <p:spPr>
            <a:xfrm flipH="1">
              <a:off x="-36246" y="561004"/>
              <a:ext cx="6258" cy="4143"/>
            </a:xfrm>
            <a:custGeom>
              <a:avLst/>
              <a:gdLst/>
              <a:ahLst/>
              <a:cxnLst/>
              <a:rect l="l" t="t" r="r" b="b"/>
              <a:pathLst>
                <a:path w="71" h="47" extrusionOk="0">
                  <a:moveTo>
                    <a:pt x="47" y="1"/>
                  </a:moveTo>
                  <a:cubicBezTo>
                    <a:pt x="24" y="1"/>
                    <a:pt x="24" y="24"/>
                    <a:pt x="1" y="47"/>
                  </a:cubicBezTo>
                  <a:cubicBezTo>
                    <a:pt x="47" y="24"/>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
            <p:cNvSpPr/>
            <p:nvPr/>
          </p:nvSpPr>
          <p:spPr>
            <a:xfrm flipH="1">
              <a:off x="944281" y="1359777"/>
              <a:ext cx="4143" cy="4143"/>
            </a:xfrm>
            <a:custGeom>
              <a:avLst/>
              <a:gdLst/>
              <a:ahLst/>
              <a:cxnLst/>
              <a:rect l="l" t="t" r="r" b="b"/>
              <a:pathLst>
                <a:path w="47" h="47" extrusionOk="0">
                  <a:moveTo>
                    <a:pt x="0" y="0"/>
                  </a:moveTo>
                  <a:cubicBezTo>
                    <a:pt x="0" y="23"/>
                    <a:pt x="23" y="46"/>
                    <a:pt x="46" y="46"/>
                  </a:cubicBezTo>
                  <a:cubicBezTo>
                    <a:pt x="46" y="46"/>
                    <a:pt x="46" y="23"/>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
            <p:cNvSpPr/>
            <p:nvPr/>
          </p:nvSpPr>
          <p:spPr>
            <a:xfrm flipH="1">
              <a:off x="511" y="877622"/>
              <a:ext cx="4231" cy="3526"/>
            </a:xfrm>
            <a:custGeom>
              <a:avLst/>
              <a:gdLst/>
              <a:ahLst/>
              <a:cxnLst/>
              <a:rect l="l" t="t" r="r" b="b"/>
              <a:pathLst>
                <a:path w="48" h="40" extrusionOk="0">
                  <a:moveTo>
                    <a:pt x="1" y="1"/>
                  </a:moveTo>
                  <a:cubicBezTo>
                    <a:pt x="15" y="28"/>
                    <a:pt x="20" y="39"/>
                    <a:pt x="27" y="39"/>
                  </a:cubicBezTo>
                  <a:cubicBezTo>
                    <a:pt x="32" y="39"/>
                    <a:pt x="38" y="34"/>
                    <a:pt x="47" y="24"/>
                  </a:cubicBezTo>
                  <a:cubicBezTo>
                    <a:pt x="47"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
            <p:cNvSpPr/>
            <p:nvPr/>
          </p:nvSpPr>
          <p:spPr>
            <a:xfrm flipH="1">
              <a:off x="27043" y="867397"/>
              <a:ext cx="6258" cy="2644"/>
            </a:xfrm>
            <a:custGeom>
              <a:avLst/>
              <a:gdLst/>
              <a:ahLst/>
              <a:cxnLst/>
              <a:rect l="l" t="t" r="r" b="b"/>
              <a:pathLst>
                <a:path w="71" h="30" extrusionOk="0">
                  <a:moveTo>
                    <a:pt x="1" y="1"/>
                  </a:moveTo>
                  <a:cubicBezTo>
                    <a:pt x="12" y="24"/>
                    <a:pt x="24" y="30"/>
                    <a:pt x="35" y="30"/>
                  </a:cubicBezTo>
                  <a:cubicBezTo>
                    <a:pt x="47" y="30"/>
                    <a:pt x="58" y="24"/>
                    <a:pt x="70" y="24"/>
                  </a:cubicBezTo>
                  <a:cubicBezTo>
                    <a:pt x="47"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
            <p:cNvSpPr/>
            <p:nvPr/>
          </p:nvSpPr>
          <p:spPr>
            <a:xfrm flipH="1">
              <a:off x="25015" y="793884"/>
              <a:ext cx="4231" cy="8286"/>
            </a:xfrm>
            <a:custGeom>
              <a:avLst/>
              <a:gdLst/>
              <a:ahLst/>
              <a:cxnLst/>
              <a:rect l="l" t="t" r="r" b="b"/>
              <a:pathLst>
                <a:path w="48" h="94" extrusionOk="0">
                  <a:moveTo>
                    <a:pt x="1" y="1"/>
                  </a:moveTo>
                  <a:cubicBezTo>
                    <a:pt x="1" y="47"/>
                    <a:pt x="1" y="70"/>
                    <a:pt x="24" y="93"/>
                  </a:cubicBezTo>
                  <a:cubicBezTo>
                    <a:pt x="24" y="70"/>
                    <a:pt x="47"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
            <p:cNvSpPr/>
            <p:nvPr/>
          </p:nvSpPr>
          <p:spPr>
            <a:xfrm flipH="1">
              <a:off x="-46470" y="879649"/>
              <a:ext cx="4231" cy="4231"/>
            </a:xfrm>
            <a:custGeom>
              <a:avLst/>
              <a:gdLst/>
              <a:ahLst/>
              <a:cxnLst/>
              <a:rect l="l" t="t" r="r" b="b"/>
              <a:pathLst>
                <a:path w="48" h="48" extrusionOk="0">
                  <a:moveTo>
                    <a:pt x="24" y="1"/>
                  </a:moveTo>
                  <a:cubicBezTo>
                    <a:pt x="1" y="24"/>
                    <a:pt x="1" y="24"/>
                    <a:pt x="1" y="47"/>
                  </a:cubicBezTo>
                  <a:cubicBezTo>
                    <a:pt x="47" y="47"/>
                    <a:pt x="47" y="47"/>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
            <p:cNvSpPr/>
            <p:nvPr/>
          </p:nvSpPr>
          <p:spPr>
            <a:xfrm flipH="1">
              <a:off x="948335" y="1405172"/>
              <a:ext cx="4231" cy="5729"/>
            </a:xfrm>
            <a:custGeom>
              <a:avLst/>
              <a:gdLst/>
              <a:ahLst/>
              <a:cxnLst/>
              <a:rect l="l" t="t" r="r" b="b"/>
              <a:pathLst>
                <a:path w="48" h="65" extrusionOk="0">
                  <a:moveTo>
                    <a:pt x="15" y="1"/>
                  </a:moveTo>
                  <a:cubicBezTo>
                    <a:pt x="6" y="1"/>
                    <a:pt x="1" y="7"/>
                    <a:pt x="1" y="18"/>
                  </a:cubicBezTo>
                  <a:cubicBezTo>
                    <a:pt x="1" y="41"/>
                    <a:pt x="1" y="65"/>
                    <a:pt x="24" y="65"/>
                  </a:cubicBezTo>
                  <a:cubicBezTo>
                    <a:pt x="24" y="41"/>
                    <a:pt x="47" y="41"/>
                    <a:pt x="47" y="18"/>
                  </a:cubicBezTo>
                  <a:cubicBezTo>
                    <a:pt x="35" y="7"/>
                    <a:pt x="24"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
            <p:cNvSpPr/>
            <p:nvPr/>
          </p:nvSpPr>
          <p:spPr>
            <a:xfrm flipH="1">
              <a:off x="899327" y="1431263"/>
              <a:ext cx="4231" cy="2468"/>
            </a:xfrm>
            <a:custGeom>
              <a:avLst/>
              <a:gdLst/>
              <a:ahLst/>
              <a:cxnLst/>
              <a:rect l="l" t="t" r="r" b="b"/>
              <a:pathLst>
                <a:path w="48" h="28" extrusionOk="0">
                  <a:moveTo>
                    <a:pt x="1" y="0"/>
                  </a:moveTo>
                  <a:cubicBezTo>
                    <a:pt x="14" y="14"/>
                    <a:pt x="28" y="27"/>
                    <a:pt x="37" y="27"/>
                  </a:cubicBezTo>
                  <a:cubicBezTo>
                    <a:pt x="43" y="27"/>
                    <a:pt x="47" y="2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
            <p:cNvSpPr/>
            <p:nvPr/>
          </p:nvSpPr>
          <p:spPr>
            <a:xfrm flipH="1">
              <a:off x="449963" y="1433290"/>
              <a:ext cx="2115" cy="2644"/>
            </a:xfrm>
            <a:custGeom>
              <a:avLst/>
              <a:gdLst/>
              <a:ahLst/>
              <a:cxnLst/>
              <a:rect l="l" t="t" r="r" b="b"/>
              <a:pathLst>
                <a:path w="24" h="30" extrusionOk="0">
                  <a:moveTo>
                    <a:pt x="24" y="0"/>
                  </a:moveTo>
                  <a:cubicBezTo>
                    <a:pt x="24" y="0"/>
                    <a:pt x="1" y="0"/>
                    <a:pt x="1" y="24"/>
                  </a:cubicBezTo>
                  <a:cubicBezTo>
                    <a:pt x="1" y="24"/>
                    <a:pt x="6" y="29"/>
                    <a:pt x="12" y="29"/>
                  </a:cubicBezTo>
                  <a:cubicBezTo>
                    <a:pt x="18" y="29"/>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
            <p:cNvSpPr/>
            <p:nvPr/>
          </p:nvSpPr>
          <p:spPr>
            <a:xfrm flipH="1">
              <a:off x="893245" y="1437345"/>
              <a:ext cx="4143" cy="4231"/>
            </a:xfrm>
            <a:custGeom>
              <a:avLst/>
              <a:gdLst/>
              <a:ahLst/>
              <a:cxnLst/>
              <a:rect l="l" t="t" r="r" b="b"/>
              <a:pathLst>
                <a:path w="47" h="48" extrusionOk="0">
                  <a:moveTo>
                    <a:pt x="0" y="1"/>
                  </a:moveTo>
                  <a:cubicBezTo>
                    <a:pt x="0" y="24"/>
                    <a:pt x="0" y="47"/>
                    <a:pt x="0" y="47"/>
                  </a:cubicBezTo>
                  <a:cubicBezTo>
                    <a:pt x="24" y="47"/>
                    <a:pt x="47"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
            <p:cNvSpPr/>
            <p:nvPr/>
          </p:nvSpPr>
          <p:spPr>
            <a:xfrm flipH="1">
              <a:off x="447935" y="1437874"/>
              <a:ext cx="2115" cy="2556"/>
            </a:xfrm>
            <a:custGeom>
              <a:avLst/>
              <a:gdLst/>
              <a:ahLst/>
              <a:cxnLst/>
              <a:rect l="l" t="t" r="r" b="b"/>
              <a:pathLst>
                <a:path w="24" h="29" extrusionOk="0">
                  <a:moveTo>
                    <a:pt x="12" y="1"/>
                  </a:moveTo>
                  <a:cubicBezTo>
                    <a:pt x="7" y="1"/>
                    <a:pt x="1" y="6"/>
                    <a:pt x="1" y="18"/>
                  </a:cubicBezTo>
                  <a:cubicBezTo>
                    <a:pt x="1" y="18"/>
                    <a:pt x="11" y="28"/>
                    <a:pt x="18" y="28"/>
                  </a:cubicBezTo>
                  <a:cubicBezTo>
                    <a:pt x="21" y="28"/>
                    <a:pt x="24" y="26"/>
                    <a:pt x="24" y="18"/>
                  </a:cubicBez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
            <p:cNvSpPr/>
            <p:nvPr/>
          </p:nvSpPr>
          <p:spPr>
            <a:xfrm flipH="1">
              <a:off x="421316" y="132000"/>
              <a:ext cx="2115" cy="4231"/>
            </a:xfrm>
            <a:custGeom>
              <a:avLst/>
              <a:gdLst/>
              <a:ahLst/>
              <a:cxnLst/>
              <a:rect l="l" t="t" r="r" b="b"/>
              <a:pathLst>
                <a:path w="24" h="48" extrusionOk="0">
                  <a:moveTo>
                    <a:pt x="0" y="1"/>
                  </a:moveTo>
                  <a:cubicBezTo>
                    <a:pt x="0" y="24"/>
                    <a:pt x="0" y="24"/>
                    <a:pt x="23" y="47"/>
                  </a:cubicBezTo>
                  <a:cubicBezTo>
                    <a:pt x="23" y="24"/>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
            <p:cNvSpPr/>
            <p:nvPr/>
          </p:nvSpPr>
          <p:spPr>
            <a:xfrm flipH="1">
              <a:off x="619466" y="1465992"/>
              <a:ext cx="4231" cy="4143"/>
            </a:xfrm>
            <a:custGeom>
              <a:avLst/>
              <a:gdLst/>
              <a:ahLst/>
              <a:cxnLst/>
              <a:rect l="l" t="t" r="r" b="b"/>
              <a:pathLst>
                <a:path w="48" h="47" extrusionOk="0">
                  <a:moveTo>
                    <a:pt x="24" y="0"/>
                  </a:moveTo>
                  <a:cubicBezTo>
                    <a:pt x="24" y="0"/>
                    <a:pt x="1" y="23"/>
                    <a:pt x="24" y="47"/>
                  </a:cubicBezTo>
                  <a:cubicBezTo>
                    <a:pt x="47" y="23"/>
                    <a:pt x="4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
            <p:cNvSpPr/>
            <p:nvPr/>
          </p:nvSpPr>
          <p:spPr>
            <a:xfrm flipH="1">
              <a:off x="-70975" y="624380"/>
              <a:ext cx="2115" cy="4143"/>
            </a:xfrm>
            <a:custGeom>
              <a:avLst/>
              <a:gdLst/>
              <a:ahLst/>
              <a:cxnLst/>
              <a:rect l="l" t="t" r="r" b="b"/>
              <a:pathLst>
                <a:path w="24" h="47" extrusionOk="0">
                  <a:moveTo>
                    <a:pt x="23" y="0"/>
                  </a:moveTo>
                  <a:cubicBezTo>
                    <a:pt x="0" y="0"/>
                    <a:pt x="0" y="23"/>
                    <a:pt x="23" y="46"/>
                  </a:cubicBez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
            <p:cNvSpPr/>
            <p:nvPr/>
          </p:nvSpPr>
          <p:spPr>
            <a:xfrm flipH="1">
              <a:off x="-77057" y="652939"/>
              <a:ext cx="4143" cy="4143"/>
            </a:xfrm>
            <a:custGeom>
              <a:avLst/>
              <a:gdLst/>
              <a:ahLst/>
              <a:cxnLst/>
              <a:rect l="l" t="t" r="r" b="b"/>
              <a:pathLst>
                <a:path w="47" h="47" extrusionOk="0">
                  <a:moveTo>
                    <a:pt x="24" y="1"/>
                  </a:moveTo>
                  <a:cubicBezTo>
                    <a:pt x="1" y="24"/>
                    <a:pt x="1" y="47"/>
                    <a:pt x="24" y="47"/>
                  </a:cubicBezTo>
                  <a:cubicBezTo>
                    <a:pt x="24"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
            <p:cNvSpPr/>
            <p:nvPr/>
          </p:nvSpPr>
          <p:spPr>
            <a:xfrm flipH="1">
              <a:off x="-83227" y="661137"/>
              <a:ext cx="2115" cy="4143"/>
            </a:xfrm>
            <a:custGeom>
              <a:avLst/>
              <a:gdLst/>
              <a:ahLst/>
              <a:cxnLst/>
              <a:rect l="l" t="t" r="r" b="b"/>
              <a:pathLst>
                <a:path w="24" h="47" extrusionOk="0">
                  <a:moveTo>
                    <a:pt x="23" y="0"/>
                  </a:moveTo>
                  <a:cubicBezTo>
                    <a:pt x="0" y="0"/>
                    <a:pt x="0" y="0"/>
                    <a:pt x="0" y="23"/>
                  </a:cubicBezTo>
                  <a:cubicBezTo>
                    <a:pt x="0" y="23"/>
                    <a:pt x="0" y="47"/>
                    <a:pt x="23" y="47"/>
                  </a:cubicBez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
            <p:cNvSpPr/>
            <p:nvPr/>
          </p:nvSpPr>
          <p:spPr>
            <a:xfrm flipH="1">
              <a:off x="304876" y="176954"/>
              <a:ext cx="2115" cy="4231"/>
            </a:xfrm>
            <a:custGeom>
              <a:avLst/>
              <a:gdLst/>
              <a:ahLst/>
              <a:cxnLst/>
              <a:rect l="l" t="t" r="r" b="b"/>
              <a:pathLst>
                <a:path w="24" h="48" extrusionOk="0">
                  <a:moveTo>
                    <a:pt x="0" y="1"/>
                  </a:moveTo>
                  <a:cubicBezTo>
                    <a:pt x="0" y="24"/>
                    <a:pt x="0" y="24"/>
                    <a:pt x="23" y="47"/>
                  </a:cubicBezTo>
                  <a:cubicBezTo>
                    <a:pt x="23" y="24"/>
                    <a:pt x="23"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
            <p:cNvSpPr/>
            <p:nvPr/>
          </p:nvSpPr>
          <p:spPr>
            <a:xfrm flipH="1">
              <a:off x="-7598" y="716228"/>
              <a:ext cx="4143" cy="6258"/>
            </a:xfrm>
            <a:custGeom>
              <a:avLst/>
              <a:gdLst/>
              <a:ahLst/>
              <a:cxnLst/>
              <a:rect l="l" t="t" r="r" b="b"/>
              <a:pathLst>
                <a:path w="47" h="71" extrusionOk="0">
                  <a:moveTo>
                    <a:pt x="47" y="1"/>
                  </a:moveTo>
                  <a:lnTo>
                    <a:pt x="47" y="1"/>
                  </a:lnTo>
                  <a:cubicBezTo>
                    <a:pt x="1" y="24"/>
                    <a:pt x="24" y="47"/>
                    <a:pt x="24" y="70"/>
                  </a:cubicBezTo>
                  <a:cubicBezTo>
                    <a:pt x="47" y="70"/>
                    <a:pt x="47"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
            <p:cNvSpPr/>
            <p:nvPr/>
          </p:nvSpPr>
          <p:spPr>
            <a:xfrm flipH="1">
              <a:off x="296767" y="219881"/>
              <a:ext cx="4143" cy="4143"/>
            </a:xfrm>
            <a:custGeom>
              <a:avLst/>
              <a:gdLst/>
              <a:ahLst/>
              <a:cxnLst/>
              <a:rect l="l" t="t" r="r" b="b"/>
              <a:pathLst>
                <a:path w="47" h="47" extrusionOk="0">
                  <a:moveTo>
                    <a:pt x="24" y="0"/>
                  </a:moveTo>
                  <a:cubicBezTo>
                    <a:pt x="1" y="24"/>
                    <a:pt x="1" y="47"/>
                    <a:pt x="24" y="47"/>
                  </a:cubicBezTo>
                  <a:cubicBezTo>
                    <a:pt x="47"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
            <p:cNvSpPr/>
            <p:nvPr/>
          </p:nvSpPr>
          <p:spPr>
            <a:xfrm flipH="1">
              <a:off x="-68947" y="733152"/>
              <a:ext cx="4231" cy="2468"/>
            </a:xfrm>
            <a:custGeom>
              <a:avLst/>
              <a:gdLst/>
              <a:ahLst/>
              <a:cxnLst/>
              <a:rect l="l" t="t" r="r" b="b"/>
              <a:pathLst>
                <a:path w="48" h="28" extrusionOk="0">
                  <a:moveTo>
                    <a:pt x="15" y="0"/>
                  </a:moveTo>
                  <a:cubicBezTo>
                    <a:pt x="7" y="0"/>
                    <a:pt x="1" y="6"/>
                    <a:pt x="1" y="18"/>
                  </a:cubicBezTo>
                  <a:cubicBezTo>
                    <a:pt x="16" y="18"/>
                    <a:pt x="22" y="28"/>
                    <a:pt x="30" y="28"/>
                  </a:cubicBezTo>
                  <a:cubicBezTo>
                    <a:pt x="34" y="28"/>
                    <a:pt x="40" y="25"/>
                    <a:pt x="47" y="18"/>
                  </a:cubicBezTo>
                  <a:cubicBezTo>
                    <a:pt x="36" y="6"/>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
            <p:cNvSpPr/>
            <p:nvPr/>
          </p:nvSpPr>
          <p:spPr>
            <a:xfrm flipH="1">
              <a:off x="351857" y="254610"/>
              <a:ext cx="6258" cy="2115"/>
            </a:xfrm>
            <a:custGeom>
              <a:avLst/>
              <a:gdLst/>
              <a:ahLst/>
              <a:cxnLst/>
              <a:rect l="l" t="t" r="r" b="b"/>
              <a:pathLst>
                <a:path w="71" h="24" extrusionOk="0">
                  <a:moveTo>
                    <a:pt x="1" y="0"/>
                  </a:moveTo>
                  <a:cubicBezTo>
                    <a:pt x="1" y="24"/>
                    <a:pt x="24" y="24"/>
                    <a:pt x="47" y="24"/>
                  </a:cubicBezTo>
                  <a:cubicBezTo>
                    <a:pt x="47" y="24"/>
                    <a:pt x="70" y="24"/>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
            <p:cNvSpPr/>
            <p:nvPr/>
          </p:nvSpPr>
          <p:spPr>
            <a:xfrm flipH="1">
              <a:off x="278344" y="256638"/>
              <a:ext cx="4143" cy="2644"/>
            </a:xfrm>
            <a:custGeom>
              <a:avLst/>
              <a:gdLst/>
              <a:ahLst/>
              <a:cxnLst/>
              <a:rect l="l" t="t" r="r" b="b"/>
              <a:pathLst>
                <a:path w="47" h="30" extrusionOk="0">
                  <a:moveTo>
                    <a:pt x="46" y="1"/>
                  </a:moveTo>
                  <a:cubicBezTo>
                    <a:pt x="23" y="1"/>
                    <a:pt x="23" y="1"/>
                    <a:pt x="0" y="24"/>
                  </a:cubicBezTo>
                  <a:cubicBezTo>
                    <a:pt x="12" y="24"/>
                    <a:pt x="23" y="30"/>
                    <a:pt x="32" y="30"/>
                  </a:cubicBezTo>
                  <a:cubicBezTo>
                    <a:pt x="41" y="30"/>
                    <a:pt x="46" y="24"/>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
            <p:cNvSpPr/>
            <p:nvPr/>
          </p:nvSpPr>
          <p:spPr>
            <a:xfrm flipH="1">
              <a:off x="20961" y="750957"/>
              <a:ext cx="4143" cy="4231"/>
            </a:xfrm>
            <a:custGeom>
              <a:avLst/>
              <a:gdLst/>
              <a:ahLst/>
              <a:cxnLst/>
              <a:rect l="l" t="t" r="r" b="b"/>
              <a:pathLst>
                <a:path w="47" h="48" extrusionOk="0">
                  <a:moveTo>
                    <a:pt x="0" y="1"/>
                  </a:moveTo>
                  <a:cubicBezTo>
                    <a:pt x="0" y="24"/>
                    <a:pt x="0" y="47"/>
                    <a:pt x="23" y="47"/>
                  </a:cubicBezTo>
                  <a:cubicBezTo>
                    <a:pt x="47" y="47"/>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
            <p:cNvSpPr/>
            <p:nvPr/>
          </p:nvSpPr>
          <p:spPr>
            <a:xfrm flipH="1">
              <a:off x="2538" y="757832"/>
              <a:ext cx="4231" cy="3438"/>
            </a:xfrm>
            <a:custGeom>
              <a:avLst/>
              <a:gdLst/>
              <a:ahLst/>
              <a:cxnLst/>
              <a:rect l="l" t="t" r="r" b="b"/>
              <a:pathLst>
                <a:path w="48" h="39" extrusionOk="0">
                  <a:moveTo>
                    <a:pt x="27" y="0"/>
                  </a:moveTo>
                  <a:cubicBezTo>
                    <a:pt x="20" y="0"/>
                    <a:pt x="14" y="12"/>
                    <a:pt x="1" y="39"/>
                  </a:cubicBezTo>
                  <a:cubicBezTo>
                    <a:pt x="24" y="39"/>
                    <a:pt x="47" y="39"/>
                    <a:pt x="47" y="16"/>
                  </a:cubicBezTo>
                  <a:cubicBezTo>
                    <a:pt x="38" y="6"/>
                    <a:pt x="32"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
            <p:cNvSpPr/>
            <p:nvPr/>
          </p:nvSpPr>
          <p:spPr>
            <a:xfrm flipH="1">
              <a:off x="-9714" y="758273"/>
              <a:ext cx="4231" cy="2556"/>
            </a:xfrm>
            <a:custGeom>
              <a:avLst/>
              <a:gdLst/>
              <a:ahLst/>
              <a:cxnLst/>
              <a:rect l="l" t="t" r="r" b="b"/>
              <a:pathLst>
                <a:path w="48" h="29" extrusionOk="0">
                  <a:moveTo>
                    <a:pt x="18" y="0"/>
                  </a:moveTo>
                  <a:cubicBezTo>
                    <a:pt x="14" y="0"/>
                    <a:pt x="9" y="3"/>
                    <a:pt x="1" y="11"/>
                  </a:cubicBezTo>
                  <a:cubicBezTo>
                    <a:pt x="12" y="22"/>
                    <a:pt x="24" y="28"/>
                    <a:pt x="33" y="28"/>
                  </a:cubicBezTo>
                  <a:cubicBezTo>
                    <a:pt x="41" y="28"/>
                    <a:pt x="47" y="22"/>
                    <a:pt x="47" y="11"/>
                  </a:cubicBezTo>
                  <a:cubicBezTo>
                    <a:pt x="32"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
            <p:cNvSpPr/>
            <p:nvPr/>
          </p:nvSpPr>
          <p:spPr>
            <a:xfrm flipH="1">
              <a:off x="284514" y="279644"/>
              <a:ext cx="4143" cy="2468"/>
            </a:xfrm>
            <a:custGeom>
              <a:avLst/>
              <a:gdLst/>
              <a:ahLst/>
              <a:cxnLst/>
              <a:rect l="l" t="t" r="r" b="b"/>
              <a:pathLst>
                <a:path w="47" h="28" extrusionOk="0">
                  <a:moveTo>
                    <a:pt x="15" y="0"/>
                  </a:moveTo>
                  <a:cubicBezTo>
                    <a:pt x="6" y="0"/>
                    <a:pt x="1" y="6"/>
                    <a:pt x="1" y="18"/>
                  </a:cubicBezTo>
                  <a:cubicBezTo>
                    <a:pt x="1" y="18"/>
                    <a:pt x="11" y="28"/>
                    <a:pt x="25" y="28"/>
                  </a:cubicBezTo>
                  <a:cubicBezTo>
                    <a:pt x="32" y="28"/>
                    <a:pt x="39" y="25"/>
                    <a:pt x="47" y="18"/>
                  </a:cubicBezTo>
                  <a:cubicBezTo>
                    <a:pt x="35" y="6"/>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
            <p:cNvSpPr/>
            <p:nvPr/>
          </p:nvSpPr>
          <p:spPr>
            <a:xfrm flipH="1">
              <a:off x="16906" y="810279"/>
              <a:ext cx="4143" cy="4143"/>
            </a:xfrm>
            <a:custGeom>
              <a:avLst/>
              <a:gdLst/>
              <a:ahLst/>
              <a:cxnLst/>
              <a:rect l="l" t="t" r="r" b="b"/>
              <a:pathLst>
                <a:path w="47" h="47" extrusionOk="0">
                  <a:moveTo>
                    <a:pt x="24" y="0"/>
                  </a:moveTo>
                  <a:cubicBezTo>
                    <a:pt x="1" y="23"/>
                    <a:pt x="1" y="46"/>
                    <a:pt x="24" y="46"/>
                  </a:cubicBezTo>
                  <a:cubicBezTo>
                    <a:pt x="47" y="46"/>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
            <p:cNvSpPr/>
            <p:nvPr/>
          </p:nvSpPr>
          <p:spPr>
            <a:xfrm flipH="1">
              <a:off x="43438" y="815039"/>
              <a:ext cx="4143" cy="3438"/>
            </a:xfrm>
            <a:custGeom>
              <a:avLst/>
              <a:gdLst/>
              <a:ahLst/>
              <a:cxnLst/>
              <a:rect l="l" t="t" r="r" b="b"/>
              <a:pathLst>
                <a:path w="47" h="39" extrusionOk="0">
                  <a:moveTo>
                    <a:pt x="19" y="0"/>
                  </a:moveTo>
                  <a:cubicBezTo>
                    <a:pt x="8" y="0"/>
                    <a:pt x="0" y="12"/>
                    <a:pt x="0" y="39"/>
                  </a:cubicBezTo>
                  <a:cubicBezTo>
                    <a:pt x="23" y="39"/>
                    <a:pt x="47" y="39"/>
                    <a:pt x="47" y="16"/>
                  </a:cubicBezTo>
                  <a:cubicBezTo>
                    <a:pt x="37"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
            <p:cNvSpPr/>
            <p:nvPr/>
          </p:nvSpPr>
          <p:spPr>
            <a:xfrm flipH="1">
              <a:off x="282399" y="299564"/>
              <a:ext cx="2204" cy="4143"/>
            </a:xfrm>
            <a:custGeom>
              <a:avLst/>
              <a:gdLst/>
              <a:ahLst/>
              <a:cxnLst/>
              <a:rect l="l" t="t" r="r" b="b"/>
              <a:pathLst>
                <a:path w="25" h="47" extrusionOk="0">
                  <a:moveTo>
                    <a:pt x="24" y="0"/>
                  </a:moveTo>
                  <a:cubicBezTo>
                    <a:pt x="1" y="23"/>
                    <a:pt x="1" y="47"/>
                    <a:pt x="24" y="47"/>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
            <p:cNvSpPr/>
            <p:nvPr/>
          </p:nvSpPr>
          <p:spPr>
            <a:xfrm flipH="1">
              <a:off x="29158" y="820415"/>
              <a:ext cx="2115" cy="4231"/>
            </a:xfrm>
            <a:custGeom>
              <a:avLst/>
              <a:gdLst/>
              <a:ahLst/>
              <a:cxnLst/>
              <a:rect l="l" t="t" r="r" b="b"/>
              <a:pathLst>
                <a:path w="24" h="48" extrusionOk="0">
                  <a:moveTo>
                    <a:pt x="24" y="1"/>
                  </a:moveTo>
                  <a:cubicBezTo>
                    <a:pt x="1" y="24"/>
                    <a:pt x="1" y="24"/>
                    <a:pt x="24" y="47"/>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
            <p:cNvSpPr/>
            <p:nvPr/>
          </p:nvSpPr>
          <p:spPr>
            <a:xfrm flipH="1">
              <a:off x="12763" y="822002"/>
              <a:ext cx="4231" cy="2644"/>
            </a:xfrm>
            <a:custGeom>
              <a:avLst/>
              <a:gdLst/>
              <a:ahLst/>
              <a:cxnLst/>
              <a:rect l="l" t="t" r="r" b="b"/>
              <a:pathLst>
                <a:path w="48" h="30" extrusionOk="0">
                  <a:moveTo>
                    <a:pt x="15" y="0"/>
                  </a:moveTo>
                  <a:cubicBezTo>
                    <a:pt x="7" y="0"/>
                    <a:pt x="1" y="6"/>
                    <a:pt x="1" y="29"/>
                  </a:cubicBezTo>
                  <a:cubicBezTo>
                    <a:pt x="24" y="29"/>
                    <a:pt x="24" y="29"/>
                    <a:pt x="47" y="6"/>
                  </a:cubicBezTo>
                  <a:cubicBezTo>
                    <a:pt x="36" y="6"/>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
            <p:cNvSpPr/>
            <p:nvPr/>
          </p:nvSpPr>
          <p:spPr>
            <a:xfrm flipH="1">
              <a:off x="511" y="847035"/>
              <a:ext cx="4231" cy="4143"/>
            </a:xfrm>
            <a:custGeom>
              <a:avLst/>
              <a:gdLst/>
              <a:ahLst/>
              <a:cxnLst/>
              <a:rect l="l" t="t" r="r" b="b"/>
              <a:pathLst>
                <a:path w="48" h="47" extrusionOk="0">
                  <a:moveTo>
                    <a:pt x="1" y="0"/>
                  </a:moveTo>
                  <a:cubicBezTo>
                    <a:pt x="1" y="23"/>
                    <a:pt x="1" y="47"/>
                    <a:pt x="24" y="47"/>
                  </a:cubicBezTo>
                  <a:cubicBezTo>
                    <a:pt x="47" y="23"/>
                    <a:pt x="4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
            <p:cNvSpPr/>
            <p:nvPr/>
          </p:nvSpPr>
          <p:spPr>
            <a:xfrm flipH="1">
              <a:off x="302849" y="342932"/>
              <a:ext cx="4143" cy="3173"/>
            </a:xfrm>
            <a:custGeom>
              <a:avLst/>
              <a:gdLst/>
              <a:ahLst/>
              <a:cxnLst/>
              <a:rect l="l" t="t" r="r" b="b"/>
              <a:pathLst>
                <a:path w="47" h="36" extrusionOk="0">
                  <a:moveTo>
                    <a:pt x="23" y="1"/>
                  </a:moveTo>
                  <a:cubicBezTo>
                    <a:pt x="17" y="1"/>
                    <a:pt x="12" y="6"/>
                    <a:pt x="0" y="18"/>
                  </a:cubicBezTo>
                  <a:cubicBezTo>
                    <a:pt x="12" y="30"/>
                    <a:pt x="17" y="35"/>
                    <a:pt x="23" y="35"/>
                  </a:cubicBezTo>
                  <a:cubicBezTo>
                    <a:pt x="29" y="35"/>
                    <a:pt x="35" y="30"/>
                    <a:pt x="46" y="18"/>
                  </a:cubicBezTo>
                  <a:cubicBezTo>
                    <a:pt x="35" y="6"/>
                    <a:pt x="29"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
            <p:cNvSpPr/>
            <p:nvPr/>
          </p:nvSpPr>
          <p:spPr>
            <a:xfrm flipH="1">
              <a:off x="294651" y="352628"/>
              <a:ext cx="4231" cy="4231"/>
            </a:xfrm>
            <a:custGeom>
              <a:avLst/>
              <a:gdLst/>
              <a:ahLst/>
              <a:cxnLst/>
              <a:rect l="l" t="t" r="r" b="b"/>
              <a:pathLst>
                <a:path w="48" h="48" extrusionOk="0">
                  <a:moveTo>
                    <a:pt x="24" y="1"/>
                  </a:moveTo>
                  <a:cubicBezTo>
                    <a:pt x="1" y="24"/>
                    <a:pt x="1" y="47"/>
                    <a:pt x="24" y="47"/>
                  </a:cubicBezTo>
                  <a:cubicBezTo>
                    <a:pt x="24" y="24"/>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
            <p:cNvSpPr/>
            <p:nvPr/>
          </p:nvSpPr>
          <p:spPr>
            <a:xfrm flipH="1">
              <a:off x="123121" y="358798"/>
              <a:ext cx="4143" cy="2115"/>
            </a:xfrm>
            <a:custGeom>
              <a:avLst/>
              <a:gdLst/>
              <a:ahLst/>
              <a:cxnLst/>
              <a:rect l="l" t="t" r="r" b="b"/>
              <a:pathLst>
                <a:path w="47" h="24" extrusionOk="0">
                  <a:moveTo>
                    <a:pt x="0" y="0"/>
                  </a:moveTo>
                  <a:cubicBezTo>
                    <a:pt x="0" y="0"/>
                    <a:pt x="0" y="23"/>
                    <a:pt x="24" y="23"/>
                  </a:cubicBezTo>
                  <a:cubicBezTo>
                    <a:pt x="24" y="23"/>
                    <a:pt x="47"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
            <p:cNvSpPr/>
            <p:nvPr/>
          </p:nvSpPr>
          <p:spPr>
            <a:xfrm flipH="1">
              <a:off x="284514" y="361354"/>
              <a:ext cx="4143" cy="2468"/>
            </a:xfrm>
            <a:custGeom>
              <a:avLst/>
              <a:gdLst/>
              <a:ahLst/>
              <a:cxnLst/>
              <a:rect l="l" t="t" r="r" b="b"/>
              <a:pathLst>
                <a:path w="47" h="28" extrusionOk="0">
                  <a:moveTo>
                    <a:pt x="24" y="0"/>
                  </a:moveTo>
                  <a:cubicBezTo>
                    <a:pt x="18" y="0"/>
                    <a:pt x="12" y="6"/>
                    <a:pt x="1" y="18"/>
                  </a:cubicBezTo>
                  <a:cubicBezTo>
                    <a:pt x="8" y="25"/>
                    <a:pt x="13" y="28"/>
                    <a:pt x="18" y="28"/>
                  </a:cubicBezTo>
                  <a:cubicBezTo>
                    <a:pt x="26" y="28"/>
                    <a:pt x="32" y="18"/>
                    <a:pt x="47" y="18"/>
                  </a:cubicBezTo>
                  <a:cubicBezTo>
                    <a:pt x="35" y="6"/>
                    <a:pt x="3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
            <p:cNvSpPr/>
            <p:nvPr/>
          </p:nvSpPr>
          <p:spPr>
            <a:xfrm flipH="1">
              <a:off x="92446" y="894017"/>
              <a:ext cx="4143" cy="2115"/>
            </a:xfrm>
            <a:custGeom>
              <a:avLst/>
              <a:gdLst/>
              <a:ahLst/>
              <a:cxnLst/>
              <a:rect l="l" t="t" r="r" b="b"/>
              <a:pathLst>
                <a:path w="47" h="24" extrusionOk="0">
                  <a:moveTo>
                    <a:pt x="23" y="0"/>
                  </a:moveTo>
                  <a:cubicBezTo>
                    <a:pt x="23" y="0"/>
                    <a:pt x="0" y="23"/>
                    <a:pt x="23" y="23"/>
                  </a:cubicBezTo>
                  <a:cubicBezTo>
                    <a:pt x="46" y="23"/>
                    <a:pt x="4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
            <p:cNvSpPr/>
            <p:nvPr/>
          </p:nvSpPr>
          <p:spPr>
            <a:xfrm flipH="1">
              <a:off x="1181215" y="900099"/>
              <a:ext cx="2204" cy="4231"/>
            </a:xfrm>
            <a:custGeom>
              <a:avLst/>
              <a:gdLst/>
              <a:ahLst/>
              <a:cxnLst/>
              <a:rect l="l" t="t" r="r" b="b"/>
              <a:pathLst>
                <a:path w="25" h="48" extrusionOk="0">
                  <a:moveTo>
                    <a:pt x="24" y="1"/>
                  </a:moveTo>
                  <a:cubicBezTo>
                    <a:pt x="1" y="1"/>
                    <a:pt x="1" y="24"/>
                    <a:pt x="1" y="47"/>
                  </a:cubicBezTo>
                  <a:lnTo>
                    <a:pt x="24" y="47"/>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
            <p:cNvSpPr/>
            <p:nvPr/>
          </p:nvSpPr>
          <p:spPr>
            <a:xfrm flipH="1">
              <a:off x="63887" y="901862"/>
              <a:ext cx="4143" cy="2468"/>
            </a:xfrm>
            <a:custGeom>
              <a:avLst/>
              <a:gdLst/>
              <a:ahLst/>
              <a:cxnLst/>
              <a:rect l="l" t="t" r="r" b="b"/>
              <a:pathLst>
                <a:path w="47" h="28" extrusionOk="0">
                  <a:moveTo>
                    <a:pt x="19" y="0"/>
                  </a:moveTo>
                  <a:cubicBezTo>
                    <a:pt x="8" y="0"/>
                    <a:pt x="1" y="14"/>
                    <a:pt x="1" y="27"/>
                  </a:cubicBezTo>
                  <a:lnTo>
                    <a:pt x="47" y="27"/>
                  </a:lnTo>
                  <a:cubicBezTo>
                    <a:pt x="37" y="7"/>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
            <p:cNvSpPr/>
            <p:nvPr/>
          </p:nvSpPr>
          <p:spPr>
            <a:xfrm flipH="1">
              <a:off x="55690" y="906798"/>
              <a:ext cx="4143" cy="2468"/>
            </a:xfrm>
            <a:custGeom>
              <a:avLst/>
              <a:gdLst/>
              <a:ahLst/>
              <a:cxnLst/>
              <a:rect l="l" t="t" r="r" b="b"/>
              <a:pathLst>
                <a:path w="47" h="28" extrusionOk="0">
                  <a:moveTo>
                    <a:pt x="15" y="0"/>
                  </a:moveTo>
                  <a:cubicBezTo>
                    <a:pt x="6" y="0"/>
                    <a:pt x="0" y="6"/>
                    <a:pt x="0" y="17"/>
                  </a:cubicBezTo>
                  <a:cubicBezTo>
                    <a:pt x="0" y="17"/>
                    <a:pt x="11" y="28"/>
                    <a:pt x="24" y="28"/>
                  </a:cubicBezTo>
                  <a:cubicBezTo>
                    <a:pt x="31" y="28"/>
                    <a:pt x="39" y="25"/>
                    <a:pt x="47" y="17"/>
                  </a:cubicBezTo>
                  <a:cubicBezTo>
                    <a:pt x="35" y="6"/>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
            <p:cNvSpPr/>
            <p:nvPr/>
          </p:nvSpPr>
          <p:spPr>
            <a:xfrm flipH="1">
              <a:off x="78167" y="908296"/>
              <a:ext cx="4143" cy="4143"/>
            </a:xfrm>
            <a:custGeom>
              <a:avLst/>
              <a:gdLst/>
              <a:ahLst/>
              <a:cxnLst/>
              <a:rect l="l" t="t" r="r" b="b"/>
              <a:pathLst>
                <a:path w="47" h="47" extrusionOk="0">
                  <a:moveTo>
                    <a:pt x="0" y="0"/>
                  </a:moveTo>
                  <a:cubicBezTo>
                    <a:pt x="23" y="24"/>
                    <a:pt x="0" y="47"/>
                    <a:pt x="23" y="47"/>
                  </a:cubicBezTo>
                  <a:cubicBezTo>
                    <a:pt x="47" y="47"/>
                    <a:pt x="47"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
            <p:cNvSpPr/>
            <p:nvPr/>
          </p:nvSpPr>
          <p:spPr>
            <a:xfrm flipH="1">
              <a:off x="96501" y="918521"/>
              <a:ext cx="4231" cy="4143"/>
            </a:xfrm>
            <a:custGeom>
              <a:avLst/>
              <a:gdLst/>
              <a:ahLst/>
              <a:cxnLst/>
              <a:rect l="l" t="t" r="r" b="b"/>
              <a:pathLst>
                <a:path w="48" h="47" extrusionOk="0">
                  <a:moveTo>
                    <a:pt x="1" y="0"/>
                  </a:moveTo>
                  <a:cubicBezTo>
                    <a:pt x="1" y="23"/>
                    <a:pt x="1" y="47"/>
                    <a:pt x="47" y="47"/>
                  </a:cubicBezTo>
                  <a:cubicBezTo>
                    <a:pt x="47" y="23"/>
                    <a:pt x="4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
            <p:cNvSpPr/>
            <p:nvPr/>
          </p:nvSpPr>
          <p:spPr>
            <a:xfrm flipH="1">
              <a:off x="-23993" y="920549"/>
              <a:ext cx="4143" cy="4143"/>
            </a:xfrm>
            <a:custGeom>
              <a:avLst/>
              <a:gdLst/>
              <a:ahLst/>
              <a:cxnLst/>
              <a:rect l="l" t="t" r="r" b="b"/>
              <a:pathLst>
                <a:path w="47" h="47" extrusionOk="0">
                  <a:moveTo>
                    <a:pt x="46" y="0"/>
                  </a:moveTo>
                  <a:cubicBezTo>
                    <a:pt x="0" y="0"/>
                    <a:pt x="0" y="24"/>
                    <a:pt x="23" y="47"/>
                  </a:cubicBezTo>
                  <a:cubicBezTo>
                    <a:pt x="46" y="24"/>
                    <a:pt x="46" y="24"/>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
            <p:cNvSpPr/>
            <p:nvPr/>
          </p:nvSpPr>
          <p:spPr>
            <a:xfrm flipH="1">
              <a:off x="141455" y="377661"/>
              <a:ext cx="4231" cy="2556"/>
            </a:xfrm>
            <a:custGeom>
              <a:avLst/>
              <a:gdLst/>
              <a:ahLst/>
              <a:cxnLst/>
              <a:rect l="l" t="t" r="r" b="b"/>
              <a:pathLst>
                <a:path w="48" h="29" extrusionOk="0">
                  <a:moveTo>
                    <a:pt x="33" y="1"/>
                  </a:moveTo>
                  <a:cubicBezTo>
                    <a:pt x="24" y="1"/>
                    <a:pt x="12" y="6"/>
                    <a:pt x="1" y="18"/>
                  </a:cubicBezTo>
                  <a:cubicBezTo>
                    <a:pt x="9" y="26"/>
                    <a:pt x="16" y="28"/>
                    <a:pt x="23" y="28"/>
                  </a:cubicBezTo>
                  <a:cubicBezTo>
                    <a:pt x="37" y="28"/>
                    <a:pt x="47" y="18"/>
                    <a:pt x="47" y="18"/>
                  </a:cubicBezTo>
                  <a:cubicBezTo>
                    <a:pt x="47"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
            <p:cNvSpPr/>
            <p:nvPr/>
          </p:nvSpPr>
          <p:spPr>
            <a:xfrm flipH="1">
              <a:off x="104698" y="945582"/>
              <a:ext cx="4143" cy="2556"/>
            </a:xfrm>
            <a:custGeom>
              <a:avLst/>
              <a:gdLst/>
              <a:ahLst/>
              <a:cxnLst/>
              <a:rect l="l" t="t" r="r" b="b"/>
              <a:pathLst>
                <a:path w="47" h="29" extrusionOk="0">
                  <a:moveTo>
                    <a:pt x="23" y="0"/>
                  </a:moveTo>
                  <a:cubicBezTo>
                    <a:pt x="17" y="0"/>
                    <a:pt x="12" y="6"/>
                    <a:pt x="0" y="18"/>
                  </a:cubicBezTo>
                  <a:cubicBezTo>
                    <a:pt x="15" y="18"/>
                    <a:pt x="21" y="28"/>
                    <a:pt x="29" y="28"/>
                  </a:cubicBezTo>
                  <a:cubicBezTo>
                    <a:pt x="33" y="28"/>
                    <a:pt x="39" y="25"/>
                    <a:pt x="46" y="18"/>
                  </a:cubicBezTo>
                  <a:cubicBezTo>
                    <a:pt x="35" y="6"/>
                    <a:pt x="2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
            <p:cNvSpPr/>
            <p:nvPr/>
          </p:nvSpPr>
          <p:spPr>
            <a:xfrm flipH="1">
              <a:off x="104698" y="952281"/>
              <a:ext cx="4143" cy="2556"/>
            </a:xfrm>
            <a:custGeom>
              <a:avLst/>
              <a:gdLst/>
              <a:ahLst/>
              <a:cxnLst/>
              <a:rect l="l" t="t" r="r" b="b"/>
              <a:pathLst>
                <a:path w="47" h="29" extrusionOk="0">
                  <a:moveTo>
                    <a:pt x="29" y="1"/>
                  </a:moveTo>
                  <a:cubicBezTo>
                    <a:pt x="21" y="1"/>
                    <a:pt x="15" y="11"/>
                    <a:pt x="0" y="11"/>
                  </a:cubicBezTo>
                  <a:cubicBezTo>
                    <a:pt x="12" y="23"/>
                    <a:pt x="17" y="29"/>
                    <a:pt x="23" y="29"/>
                  </a:cubicBezTo>
                  <a:cubicBezTo>
                    <a:pt x="29" y="29"/>
                    <a:pt x="35" y="23"/>
                    <a:pt x="46" y="11"/>
                  </a:cubicBezTo>
                  <a:cubicBezTo>
                    <a:pt x="39" y="4"/>
                    <a:pt x="33"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
            <p:cNvSpPr/>
            <p:nvPr/>
          </p:nvSpPr>
          <p:spPr>
            <a:xfrm flipH="1">
              <a:off x="96501" y="969557"/>
              <a:ext cx="4231" cy="4231"/>
            </a:xfrm>
            <a:custGeom>
              <a:avLst/>
              <a:gdLst/>
              <a:ahLst/>
              <a:cxnLst/>
              <a:rect l="l" t="t" r="r" b="b"/>
              <a:pathLst>
                <a:path w="48" h="48" extrusionOk="0">
                  <a:moveTo>
                    <a:pt x="24" y="1"/>
                  </a:moveTo>
                  <a:cubicBezTo>
                    <a:pt x="1" y="24"/>
                    <a:pt x="1" y="47"/>
                    <a:pt x="24" y="47"/>
                  </a:cubicBezTo>
                  <a:cubicBezTo>
                    <a:pt x="47"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
            <p:cNvSpPr/>
            <p:nvPr/>
          </p:nvSpPr>
          <p:spPr>
            <a:xfrm flipH="1">
              <a:off x="511" y="975728"/>
              <a:ext cx="4231" cy="4143"/>
            </a:xfrm>
            <a:custGeom>
              <a:avLst/>
              <a:gdLst/>
              <a:ahLst/>
              <a:cxnLst/>
              <a:rect l="l" t="t" r="r" b="b"/>
              <a:pathLst>
                <a:path w="48" h="47" extrusionOk="0">
                  <a:moveTo>
                    <a:pt x="24" y="0"/>
                  </a:moveTo>
                  <a:cubicBezTo>
                    <a:pt x="1" y="0"/>
                    <a:pt x="1" y="23"/>
                    <a:pt x="1" y="47"/>
                  </a:cubicBezTo>
                  <a:cubicBezTo>
                    <a:pt x="47" y="47"/>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
            <p:cNvSpPr/>
            <p:nvPr/>
          </p:nvSpPr>
          <p:spPr>
            <a:xfrm flipH="1">
              <a:off x="100644" y="979782"/>
              <a:ext cx="4143" cy="1587"/>
            </a:xfrm>
            <a:custGeom>
              <a:avLst/>
              <a:gdLst/>
              <a:ahLst/>
              <a:cxnLst/>
              <a:rect l="l" t="t" r="r" b="b"/>
              <a:pathLst>
                <a:path w="47" h="18" extrusionOk="0">
                  <a:moveTo>
                    <a:pt x="0" y="1"/>
                  </a:moveTo>
                  <a:cubicBezTo>
                    <a:pt x="12" y="12"/>
                    <a:pt x="24" y="18"/>
                    <a:pt x="32" y="18"/>
                  </a:cubicBezTo>
                  <a:cubicBezTo>
                    <a:pt x="41" y="18"/>
                    <a:pt x="47" y="12"/>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
            <p:cNvSpPr/>
            <p:nvPr/>
          </p:nvSpPr>
          <p:spPr>
            <a:xfrm flipH="1">
              <a:off x="1199637" y="996089"/>
              <a:ext cx="4143" cy="4231"/>
            </a:xfrm>
            <a:custGeom>
              <a:avLst/>
              <a:gdLst/>
              <a:ahLst/>
              <a:cxnLst/>
              <a:rect l="l" t="t" r="r" b="b"/>
              <a:pathLst>
                <a:path w="47" h="48" extrusionOk="0">
                  <a:moveTo>
                    <a:pt x="23" y="1"/>
                  </a:moveTo>
                  <a:cubicBezTo>
                    <a:pt x="0" y="24"/>
                    <a:pt x="0" y="24"/>
                    <a:pt x="23" y="47"/>
                  </a:cubicBezTo>
                  <a:cubicBezTo>
                    <a:pt x="23" y="24"/>
                    <a:pt x="46"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
            <p:cNvSpPr/>
            <p:nvPr/>
          </p:nvSpPr>
          <p:spPr>
            <a:xfrm flipH="1">
              <a:off x="41410" y="1041043"/>
              <a:ext cx="2115" cy="4231"/>
            </a:xfrm>
            <a:custGeom>
              <a:avLst/>
              <a:gdLst/>
              <a:ahLst/>
              <a:cxnLst/>
              <a:rect l="l" t="t" r="r" b="b"/>
              <a:pathLst>
                <a:path w="24" h="48" extrusionOk="0">
                  <a:moveTo>
                    <a:pt x="24" y="1"/>
                  </a:moveTo>
                  <a:cubicBezTo>
                    <a:pt x="24" y="1"/>
                    <a:pt x="1" y="24"/>
                    <a:pt x="1" y="24"/>
                  </a:cubicBezTo>
                  <a:cubicBezTo>
                    <a:pt x="1" y="47"/>
                    <a:pt x="24" y="47"/>
                    <a:pt x="24" y="47"/>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
            <p:cNvSpPr/>
            <p:nvPr/>
          </p:nvSpPr>
          <p:spPr>
            <a:xfrm flipH="1">
              <a:off x="-46470" y="413977"/>
              <a:ext cx="4231" cy="4143"/>
            </a:xfrm>
            <a:custGeom>
              <a:avLst/>
              <a:gdLst/>
              <a:ahLst/>
              <a:cxnLst/>
              <a:rect l="l" t="t" r="r" b="b"/>
              <a:pathLst>
                <a:path w="48" h="47" extrusionOk="0">
                  <a:moveTo>
                    <a:pt x="47" y="0"/>
                  </a:moveTo>
                  <a:cubicBezTo>
                    <a:pt x="1" y="23"/>
                    <a:pt x="24" y="46"/>
                    <a:pt x="47" y="46"/>
                  </a:cubicBezTo>
                  <a:cubicBezTo>
                    <a:pt x="47" y="46"/>
                    <a:pt x="47"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
            <p:cNvSpPr/>
            <p:nvPr/>
          </p:nvSpPr>
          <p:spPr>
            <a:xfrm flipH="1">
              <a:off x="1175133" y="1047214"/>
              <a:ext cx="6170" cy="3173"/>
            </a:xfrm>
            <a:custGeom>
              <a:avLst/>
              <a:gdLst/>
              <a:ahLst/>
              <a:cxnLst/>
              <a:rect l="l" t="t" r="r" b="b"/>
              <a:pathLst>
                <a:path w="70" h="36" extrusionOk="0">
                  <a:moveTo>
                    <a:pt x="0" y="0"/>
                  </a:moveTo>
                  <a:cubicBezTo>
                    <a:pt x="12" y="24"/>
                    <a:pt x="23" y="35"/>
                    <a:pt x="35" y="35"/>
                  </a:cubicBezTo>
                  <a:cubicBezTo>
                    <a:pt x="46" y="35"/>
                    <a:pt x="58" y="24"/>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
            <p:cNvSpPr/>
            <p:nvPr/>
          </p:nvSpPr>
          <p:spPr>
            <a:xfrm flipH="1">
              <a:off x="102671" y="420059"/>
              <a:ext cx="4143" cy="2115"/>
            </a:xfrm>
            <a:custGeom>
              <a:avLst/>
              <a:gdLst/>
              <a:ahLst/>
              <a:cxnLst/>
              <a:rect l="l" t="t" r="r" b="b"/>
              <a:pathLst>
                <a:path w="47" h="24" extrusionOk="0">
                  <a:moveTo>
                    <a:pt x="0" y="1"/>
                  </a:moveTo>
                  <a:cubicBezTo>
                    <a:pt x="0" y="1"/>
                    <a:pt x="0" y="24"/>
                    <a:pt x="23" y="24"/>
                  </a:cubicBezTo>
                  <a:cubicBezTo>
                    <a:pt x="23" y="24"/>
                    <a:pt x="4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
            <p:cNvSpPr/>
            <p:nvPr/>
          </p:nvSpPr>
          <p:spPr>
            <a:xfrm flipH="1">
              <a:off x="55690" y="1063520"/>
              <a:ext cx="4143" cy="4231"/>
            </a:xfrm>
            <a:custGeom>
              <a:avLst/>
              <a:gdLst/>
              <a:ahLst/>
              <a:cxnLst/>
              <a:rect l="l" t="t" r="r" b="b"/>
              <a:pathLst>
                <a:path w="47" h="48" extrusionOk="0">
                  <a:moveTo>
                    <a:pt x="23" y="1"/>
                  </a:moveTo>
                  <a:cubicBezTo>
                    <a:pt x="0" y="24"/>
                    <a:pt x="0" y="24"/>
                    <a:pt x="23" y="47"/>
                  </a:cubicBezTo>
                  <a:cubicBezTo>
                    <a:pt x="47" y="24"/>
                    <a:pt x="47"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
            <p:cNvSpPr/>
            <p:nvPr/>
          </p:nvSpPr>
          <p:spPr>
            <a:xfrm flipH="1">
              <a:off x="51635" y="1065548"/>
              <a:ext cx="4143" cy="4231"/>
            </a:xfrm>
            <a:custGeom>
              <a:avLst/>
              <a:gdLst/>
              <a:ahLst/>
              <a:cxnLst/>
              <a:rect l="l" t="t" r="r" b="b"/>
              <a:pathLst>
                <a:path w="47" h="48" extrusionOk="0">
                  <a:moveTo>
                    <a:pt x="24" y="1"/>
                  </a:moveTo>
                  <a:cubicBezTo>
                    <a:pt x="1" y="24"/>
                    <a:pt x="24" y="47"/>
                    <a:pt x="24" y="47"/>
                  </a:cubicBezTo>
                  <a:cubicBezTo>
                    <a:pt x="47"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
            <p:cNvSpPr/>
            <p:nvPr/>
          </p:nvSpPr>
          <p:spPr>
            <a:xfrm flipH="1">
              <a:off x="-52552" y="436366"/>
              <a:ext cx="2115" cy="4231"/>
            </a:xfrm>
            <a:custGeom>
              <a:avLst/>
              <a:gdLst/>
              <a:ahLst/>
              <a:cxnLst/>
              <a:rect l="l" t="t" r="r" b="b"/>
              <a:pathLst>
                <a:path w="24" h="48" extrusionOk="0">
                  <a:moveTo>
                    <a:pt x="24" y="1"/>
                  </a:moveTo>
                  <a:cubicBezTo>
                    <a:pt x="1" y="24"/>
                    <a:pt x="1" y="47"/>
                    <a:pt x="24" y="47"/>
                  </a:cubicBezTo>
                  <a:cubicBezTo>
                    <a:pt x="24" y="47"/>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
            <p:cNvSpPr/>
            <p:nvPr/>
          </p:nvSpPr>
          <p:spPr>
            <a:xfrm flipH="1">
              <a:off x="-46470" y="438482"/>
              <a:ext cx="4231" cy="4143"/>
            </a:xfrm>
            <a:custGeom>
              <a:avLst/>
              <a:gdLst/>
              <a:ahLst/>
              <a:cxnLst/>
              <a:rect l="l" t="t" r="r" b="b"/>
              <a:pathLst>
                <a:path w="48" h="47" extrusionOk="0">
                  <a:moveTo>
                    <a:pt x="24" y="0"/>
                  </a:moveTo>
                  <a:cubicBezTo>
                    <a:pt x="24" y="23"/>
                    <a:pt x="1" y="46"/>
                    <a:pt x="24" y="46"/>
                  </a:cubicBezTo>
                  <a:cubicBezTo>
                    <a:pt x="47" y="46"/>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
            <p:cNvSpPr/>
            <p:nvPr/>
          </p:nvSpPr>
          <p:spPr>
            <a:xfrm flipH="1">
              <a:off x="-48498" y="446591"/>
              <a:ext cx="2115" cy="4231"/>
            </a:xfrm>
            <a:custGeom>
              <a:avLst/>
              <a:gdLst/>
              <a:ahLst/>
              <a:cxnLst/>
              <a:rect l="l" t="t" r="r" b="b"/>
              <a:pathLst>
                <a:path w="24" h="48" extrusionOk="0">
                  <a:moveTo>
                    <a:pt x="0" y="1"/>
                  </a:moveTo>
                  <a:cubicBezTo>
                    <a:pt x="0" y="1"/>
                    <a:pt x="0" y="24"/>
                    <a:pt x="0" y="47"/>
                  </a:cubicBezTo>
                  <a:cubicBezTo>
                    <a:pt x="24" y="24"/>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
            <p:cNvSpPr/>
            <p:nvPr/>
          </p:nvSpPr>
          <p:spPr>
            <a:xfrm flipH="1">
              <a:off x="-56695" y="471095"/>
              <a:ext cx="4231" cy="4231"/>
            </a:xfrm>
            <a:custGeom>
              <a:avLst/>
              <a:gdLst/>
              <a:ahLst/>
              <a:cxnLst/>
              <a:rect l="l" t="t" r="r" b="b"/>
              <a:pathLst>
                <a:path w="48" h="48" extrusionOk="0">
                  <a:moveTo>
                    <a:pt x="24" y="1"/>
                  </a:moveTo>
                  <a:cubicBezTo>
                    <a:pt x="1" y="24"/>
                    <a:pt x="1" y="24"/>
                    <a:pt x="24" y="47"/>
                  </a:cubicBezTo>
                  <a:cubicBezTo>
                    <a:pt x="47"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
            <p:cNvSpPr/>
            <p:nvPr/>
          </p:nvSpPr>
          <p:spPr>
            <a:xfrm flipH="1">
              <a:off x="1144458" y="1169736"/>
              <a:ext cx="2115" cy="4231"/>
            </a:xfrm>
            <a:custGeom>
              <a:avLst/>
              <a:gdLst/>
              <a:ahLst/>
              <a:cxnLst/>
              <a:rect l="l" t="t" r="r" b="b"/>
              <a:pathLst>
                <a:path w="24" h="48" extrusionOk="0">
                  <a:moveTo>
                    <a:pt x="23" y="1"/>
                  </a:moveTo>
                  <a:cubicBezTo>
                    <a:pt x="0" y="1"/>
                    <a:pt x="0" y="24"/>
                    <a:pt x="23" y="47"/>
                  </a:cubicBez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
            <p:cNvSpPr/>
            <p:nvPr/>
          </p:nvSpPr>
          <p:spPr>
            <a:xfrm flipH="1">
              <a:off x="-50525" y="477266"/>
              <a:ext cx="2115" cy="4143"/>
            </a:xfrm>
            <a:custGeom>
              <a:avLst/>
              <a:gdLst/>
              <a:ahLst/>
              <a:cxnLst/>
              <a:rect l="l" t="t" r="r" b="b"/>
              <a:pathLst>
                <a:path w="24" h="47" extrusionOk="0">
                  <a:moveTo>
                    <a:pt x="24" y="0"/>
                  </a:moveTo>
                  <a:cubicBezTo>
                    <a:pt x="1" y="24"/>
                    <a:pt x="1" y="47"/>
                    <a:pt x="24" y="47"/>
                  </a:cubicBezTo>
                  <a:cubicBezTo>
                    <a:pt x="24" y="47"/>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
            <p:cNvSpPr/>
            <p:nvPr/>
          </p:nvSpPr>
          <p:spPr>
            <a:xfrm flipH="1">
              <a:off x="294651" y="1298428"/>
              <a:ext cx="4231" cy="4231"/>
            </a:xfrm>
            <a:custGeom>
              <a:avLst/>
              <a:gdLst/>
              <a:ahLst/>
              <a:cxnLst/>
              <a:rect l="l" t="t" r="r" b="b"/>
              <a:pathLst>
                <a:path w="48" h="48" extrusionOk="0">
                  <a:moveTo>
                    <a:pt x="24" y="1"/>
                  </a:moveTo>
                  <a:cubicBezTo>
                    <a:pt x="1" y="24"/>
                    <a:pt x="1" y="47"/>
                    <a:pt x="24" y="47"/>
                  </a:cubicBezTo>
                  <a:cubicBezTo>
                    <a:pt x="47"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
            <p:cNvSpPr/>
            <p:nvPr/>
          </p:nvSpPr>
          <p:spPr>
            <a:xfrm flipH="1">
              <a:off x="-32191" y="518077"/>
              <a:ext cx="2204" cy="6258"/>
            </a:xfrm>
            <a:custGeom>
              <a:avLst/>
              <a:gdLst/>
              <a:ahLst/>
              <a:cxnLst/>
              <a:rect l="l" t="t" r="r" b="b"/>
              <a:pathLst>
                <a:path w="25" h="71" extrusionOk="0">
                  <a:moveTo>
                    <a:pt x="1" y="1"/>
                  </a:moveTo>
                  <a:lnTo>
                    <a:pt x="1" y="70"/>
                  </a:lnTo>
                  <a:cubicBezTo>
                    <a:pt x="24" y="47"/>
                    <a:pt x="24"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
            <p:cNvSpPr/>
            <p:nvPr/>
          </p:nvSpPr>
          <p:spPr>
            <a:xfrm flipH="1">
              <a:off x="979010" y="1362510"/>
              <a:ext cx="6258" cy="3438"/>
            </a:xfrm>
            <a:custGeom>
              <a:avLst/>
              <a:gdLst/>
              <a:ahLst/>
              <a:cxnLst/>
              <a:rect l="l" t="t" r="r" b="b"/>
              <a:pathLst>
                <a:path w="71" h="39" extrusionOk="0">
                  <a:moveTo>
                    <a:pt x="40" y="0"/>
                  </a:moveTo>
                  <a:cubicBezTo>
                    <a:pt x="31" y="0"/>
                    <a:pt x="20" y="6"/>
                    <a:pt x="1" y="15"/>
                  </a:cubicBezTo>
                  <a:cubicBezTo>
                    <a:pt x="24" y="39"/>
                    <a:pt x="47" y="39"/>
                    <a:pt x="70" y="39"/>
                  </a:cubicBezTo>
                  <a:cubicBezTo>
                    <a:pt x="57" y="12"/>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
            <p:cNvSpPr/>
            <p:nvPr/>
          </p:nvSpPr>
          <p:spPr>
            <a:xfrm flipH="1">
              <a:off x="964730" y="1376613"/>
              <a:ext cx="4143" cy="1587"/>
            </a:xfrm>
            <a:custGeom>
              <a:avLst/>
              <a:gdLst/>
              <a:ahLst/>
              <a:cxnLst/>
              <a:rect l="l" t="t" r="r" b="b"/>
              <a:pathLst>
                <a:path w="47" h="18" extrusionOk="0">
                  <a:moveTo>
                    <a:pt x="32" y="0"/>
                  </a:moveTo>
                  <a:cubicBezTo>
                    <a:pt x="23" y="0"/>
                    <a:pt x="12" y="6"/>
                    <a:pt x="0" y="18"/>
                  </a:cubicBezTo>
                  <a:lnTo>
                    <a:pt x="47" y="18"/>
                  </a:lnTo>
                  <a:cubicBezTo>
                    <a:pt x="47" y="6"/>
                    <a:pt x="4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
            <p:cNvSpPr/>
            <p:nvPr/>
          </p:nvSpPr>
          <p:spPr>
            <a:xfrm flipH="1">
              <a:off x="384559" y="1386309"/>
              <a:ext cx="4143" cy="2115"/>
            </a:xfrm>
            <a:custGeom>
              <a:avLst/>
              <a:gdLst/>
              <a:ahLst/>
              <a:cxnLst/>
              <a:rect l="l" t="t" r="r" b="b"/>
              <a:pathLst>
                <a:path w="47" h="24" extrusionOk="0">
                  <a:moveTo>
                    <a:pt x="0" y="0"/>
                  </a:moveTo>
                  <a:cubicBezTo>
                    <a:pt x="0" y="0"/>
                    <a:pt x="0" y="24"/>
                    <a:pt x="23" y="24"/>
                  </a:cubicBezTo>
                  <a:cubicBezTo>
                    <a:pt x="23" y="24"/>
                    <a:pt x="4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
            <p:cNvSpPr/>
            <p:nvPr/>
          </p:nvSpPr>
          <p:spPr>
            <a:xfrm flipH="1">
              <a:off x="415234" y="1408786"/>
              <a:ext cx="4143" cy="4143"/>
            </a:xfrm>
            <a:custGeom>
              <a:avLst/>
              <a:gdLst/>
              <a:ahLst/>
              <a:cxnLst/>
              <a:rect l="l" t="t" r="r" b="b"/>
              <a:pathLst>
                <a:path w="47" h="47" extrusionOk="0">
                  <a:moveTo>
                    <a:pt x="24" y="0"/>
                  </a:moveTo>
                  <a:cubicBezTo>
                    <a:pt x="0" y="24"/>
                    <a:pt x="0" y="24"/>
                    <a:pt x="24" y="47"/>
                  </a:cubicBezTo>
                  <a:cubicBezTo>
                    <a:pt x="24" y="24"/>
                    <a:pt x="47"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
            <p:cNvSpPr/>
            <p:nvPr/>
          </p:nvSpPr>
          <p:spPr>
            <a:xfrm flipH="1">
              <a:off x="889102" y="1416983"/>
              <a:ext cx="2204" cy="4143"/>
            </a:xfrm>
            <a:custGeom>
              <a:avLst/>
              <a:gdLst/>
              <a:ahLst/>
              <a:cxnLst/>
              <a:rect l="l" t="t" r="r" b="b"/>
              <a:pathLst>
                <a:path w="25" h="47" extrusionOk="0">
                  <a:moveTo>
                    <a:pt x="24" y="0"/>
                  </a:moveTo>
                  <a:cubicBezTo>
                    <a:pt x="1" y="23"/>
                    <a:pt x="1" y="46"/>
                    <a:pt x="1" y="46"/>
                  </a:cubicBezTo>
                  <a:lnTo>
                    <a:pt x="24" y="46"/>
                  </a:lnTo>
                  <a:cubicBezTo>
                    <a:pt x="24" y="46"/>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
            <p:cNvSpPr/>
            <p:nvPr/>
          </p:nvSpPr>
          <p:spPr>
            <a:xfrm flipH="1">
              <a:off x="523476" y="42180"/>
              <a:ext cx="2115" cy="2115"/>
            </a:xfrm>
            <a:custGeom>
              <a:avLst/>
              <a:gdLst/>
              <a:ahLst/>
              <a:cxnLst/>
              <a:rect l="l" t="t" r="r" b="b"/>
              <a:pathLst>
                <a:path w="24" h="24" extrusionOk="0">
                  <a:moveTo>
                    <a:pt x="0" y="0"/>
                  </a:moveTo>
                  <a:lnTo>
                    <a:pt x="0" y="23"/>
                  </a:lnTo>
                  <a:lnTo>
                    <a:pt x="23" y="23"/>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9"/>
            <p:cNvSpPr/>
            <p:nvPr/>
          </p:nvSpPr>
          <p:spPr>
            <a:xfrm flipH="1">
              <a:off x="547980" y="52405"/>
              <a:ext cx="88" cy="8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
            <p:cNvSpPr/>
            <p:nvPr/>
          </p:nvSpPr>
          <p:spPr>
            <a:xfrm flipH="1">
              <a:off x="541898" y="52405"/>
              <a:ext cx="2115" cy="88"/>
            </a:xfrm>
            <a:custGeom>
              <a:avLst/>
              <a:gdLst/>
              <a:ahLst/>
              <a:cxnLst/>
              <a:rect l="l" t="t" r="r" b="b"/>
              <a:pathLst>
                <a:path w="24" h="1" extrusionOk="0">
                  <a:moveTo>
                    <a:pt x="1" y="0"/>
                  </a:moveTo>
                  <a:lnTo>
                    <a:pt x="24" y="0"/>
                  </a:lnTo>
                  <a:cubicBezTo>
                    <a:pt x="24" y="0"/>
                    <a:pt x="1" y="0"/>
                    <a:pt x="1" y="0"/>
                  </a:cubicBez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
            <p:cNvSpPr/>
            <p:nvPr/>
          </p:nvSpPr>
          <p:spPr>
            <a:xfrm flipH="1">
              <a:off x="641943" y="54432"/>
              <a:ext cx="2115" cy="2115"/>
            </a:xfrm>
            <a:custGeom>
              <a:avLst/>
              <a:gdLst/>
              <a:ahLst/>
              <a:cxnLst/>
              <a:rect l="l" t="t" r="r" b="b"/>
              <a:pathLst>
                <a:path w="24" h="24" extrusionOk="0">
                  <a:moveTo>
                    <a:pt x="0" y="0"/>
                  </a:moveTo>
                  <a:cubicBezTo>
                    <a:pt x="0" y="0"/>
                    <a:pt x="0" y="23"/>
                    <a:pt x="0" y="23"/>
                  </a:cubicBezTo>
                  <a:cubicBezTo>
                    <a:pt x="0"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
            <p:cNvSpPr/>
            <p:nvPr/>
          </p:nvSpPr>
          <p:spPr>
            <a:xfrm flipH="1">
              <a:off x="554150" y="58487"/>
              <a:ext cx="2115" cy="2115"/>
            </a:xfrm>
            <a:custGeom>
              <a:avLst/>
              <a:gdLst/>
              <a:ahLst/>
              <a:cxnLst/>
              <a:rect l="l" t="t" r="r" b="b"/>
              <a:pathLst>
                <a:path w="24" h="24" extrusionOk="0">
                  <a:moveTo>
                    <a:pt x="24" y="1"/>
                  </a:moveTo>
                  <a:cubicBezTo>
                    <a:pt x="24" y="1"/>
                    <a:pt x="1" y="24"/>
                    <a:pt x="1" y="24"/>
                  </a:cubicBez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
            <p:cNvSpPr/>
            <p:nvPr/>
          </p:nvSpPr>
          <p:spPr>
            <a:xfrm flipH="1">
              <a:off x="543925" y="68712"/>
              <a:ext cx="2115" cy="88"/>
            </a:xfrm>
            <a:custGeom>
              <a:avLst/>
              <a:gdLst/>
              <a:ahLst/>
              <a:cxnLst/>
              <a:rect l="l" t="t" r="r" b="b"/>
              <a:pathLst>
                <a:path w="24" h="1" extrusionOk="0">
                  <a:moveTo>
                    <a:pt x="24" y="0"/>
                  </a:moveTo>
                  <a:cubicBezTo>
                    <a:pt x="1" y="0"/>
                    <a:pt x="1" y="0"/>
                    <a:pt x="1" y="0"/>
                  </a:cubicBez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
            <p:cNvSpPr/>
            <p:nvPr/>
          </p:nvSpPr>
          <p:spPr>
            <a:xfrm flipH="1">
              <a:off x="433568" y="134116"/>
              <a:ext cx="88" cy="2115"/>
            </a:xfrm>
            <a:custGeom>
              <a:avLst/>
              <a:gdLst/>
              <a:ahLst/>
              <a:cxnLst/>
              <a:rect l="l" t="t" r="r" b="b"/>
              <a:pathLst>
                <a:path w="1" h="24" extrusionOk="0">
                  <a:moveTo>
                    <a:pt x="0" y="0"/>
                  </a:moveTo>
                  <a:lnTo>
                    <a:pt x="0" y="0"/>
                  </a:lnTo>
                  <a:cubicBezTo>
                    <a:pt x="0" y="0"/>
                    <a:pt x="0" y="0"/>
                    <a:pt x="0" y="23"/>
                  </a:cubicBezTo>
                  <a:cubicBezTo>
                    <a:pt x="0" y="23"/>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
            <p:cNvSpPr/>
            <p:nvPr/>
          </p:nvSpPr>
          <p:spPr>
            <a:xfrm flipH="1">
              <a:off x="349830" y="148395"/>
              <a:ext cx="2115" cy="88"/>
            </a:xfrm>
            <a:custGeom>
              <a:avLst/>
              <a:gdLst/>
              <a:ahLst/>
              <a:cxnLst/>
              <a:rect l="l" t="t" r="r" b="b"/>
              <a:pathLst>
                <a:path w="24" h="1" extrusionOk="0">
                  <a:moveTo>
                    <a:pt x="0" y="0"/>
                  </a:moveTo>
                  <a:lnTo>
                    <a:pt x="0" y="0"/>
                  </a:lnTo>
                  <a:cubicBezTo>
                    <a:pt x="23" y="0"/>
                    <a:pt x="23"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
            <p:cNvSpPr/>
            <p:nvPr/>
          </p:nvSpPr>
          <p:spPr>
            <a:xfrm flipH="1">
              <a:off x="321271" y="172900"/>
              <a:ext cx="2115" cy="2115"/>
            </a:xfrm>
            <a:custGeom>
              <a:avLst/>
              <a:gdLst/>
              <a:ahLst/>
              <a:cxnLst/>
              <a:rect l="l" t="t" r="r" b="b"/>
              <a:pathLst>
                <a:path w="24" h="24" extrusionOk="0">
                  <a:moveTo>
                    <a:pt x="1" y="0"/>
                  </a:moveTo>
                  <a:cubicBezTo>
                    <a:pt x="1" y="0"/>
                    <a:pt x="24" y="24"/>
                    <a:pt x="24"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
            <p:cNvSpPr/>
            <p:nvPr/>
          </p:nvSpPr>
          <p:spPr>
            <a:xfrm flipH="1">
              <a:off x="413206" y="189206"/>
              <a:ext cx="2115" cy="1058"/>
            </a:xfrm>
            <a:custGeom>
              <a:avLst/>
              <a:gdLst/>
              <a:ahLst/>
              <a:cxnLst/>
              <a:rect l="l" t="t" r="r" b="b"/>
              <a:pathLst>
                <a:path w="24" h="12" extrusionOk="0">
                  <a:moveTo>
                    <a:pt x="1" y="1"/>
                  </a:moveTo>
                  <a:cubicBezTo>
                    <a:pt x="1" y="1"/>
                    <a:pt x="1" y="11"/>
                    <a:pt x="8" y="11"/>
                  </a:cubicBezTo>
                  <a:cubicBezTo>
                    <a:pt x="11" y="11"/>
                    <a:pt x="16" y="8"/>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
            <p:cNvSpPr/>
            <p:nvPr/>
          </p:nvSpPr>
          <p:spPr>
            <a:xfrm flipH="1">
              <a:off x="407036" y="191234"/>
              <a:ext cx="2115" cy="88"/>
            </a:xfrm>
            <a:custGeom>
              <a:avLst/>
              <a:gdLst/>
              <a:ahLst/>
              <a:cxnLst/>
              <a:rect l="l" t="t" r="r" b="b"/>
              <a:pathLst>
                <a:path w="24" h="1" extrusionOk="0">
                  <a:moveTo>
                    <a:pt x="23" y="1"/>
                  </a:moveTo>
                  <a:cubicBezTo>
                    <a:pt x="0" y="1"/>
                    <a:pt x="0" y="1"/>
                    <a:pt x="0" y="1"/>
                  </a:cubicBezTo>
                  <a:cubicBezTo>
                    <a:pt x="0" y="1"/>
                    <a:pt x="0" y="1"/>
                    <a:pt x="0" y="1"/>
                  </a:cubicBezTo>
                  <a:lnTo>
                    <a:pt x="0" y="1"/>
                  </a:lnTo>
                  <a:cubicBezTo>
                    <a:pt x="0" y="1"/>
                    <a:pt x="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
            <p:cNvSpPr/>
            <p:nvPr/>
          </p:nvSpPr>
          <p:spPr>
            <a:xfrm flipH="1">
              <a:off x="388614" y="207629"/>
              <a:ext cx="2204" cy="88"/>
            </a:xfrm>
            <a:custGeom>
              <a:avLst/>
              <a:gdLst/>
              <a:ahLst/>
              <a:cxnLst/>
              <a:rect l="l" t="t" r="r" b="b"/>
              <a:pathLst>
                <a:path w="25" h="1" extrusionOk="0">
                  <a:moveTo>
                    <a:pt x="1" y="0"/>
                  </a:moveTo>
                  <a:lnTo>
                    <a:pt x="1" y="0"/>
                  </a:lnTo>
                  <a:cubicBezTo>
                    <a:pt x="24" y="0"/>
                    <a:pt x="24" y="0"/>
                    <a:pt x="1" y="0"/>
                  </a:cubicBez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9"/>
            <p:cNvSpPr/>
            <p:nvPr/>
          </p:nvSpPr>
          <p:spPr>
            <a:xfrm flipH="1">
              <a:off x="384559" y="209656"/>
              <a:ext cx="2115" cy="2115"/>
            </a:xfrm>
            <a:custGeom>
              <a:avLst/>
              <a:gdLst/>
              <a:ahLst/>
              <a:cxnLst/>
              <a:rect l="l" t="t" r="r" b="b"/>
              <a:pathLst>
                <a:path w="24" h="24" extrusionOk="0">
                  <a:moveTo>
                    <a:pt x="0" y="1"/>
                  </a:moveTo>
                  <a:cubicBezTo>
                    <a:pt x="0" y="1"/>
                    <a:pt x="0" y="1"/>
                    <a:pt x="0" y="24"/>
                  </a:cubicBez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
            <p:cNvSpPr/>
            <p:nvPr/>
          </p:nvSpPr>
          <p:spPr>
            <a:xfrm flipH="1">
              <a:off x="368252" y="228079"/>
              <a:ext cx="2115" cy="88"/>
            </a:xfrm>
            <a:custGeom>
              <a:avLst/>
              <a:gdLst/>
              <a:ahLst/>
              <a:cxnLst/>
              <a:rect l="l" t="t" r="r" b="b"/>
              <a:pathLst>
                <a:path w="24" h="1" extrusionOk="0">
                  <a:moveTo>
                    <a:pt x="24" y="0"/>
                  </a:moveTo>
                  <a:lnTo>
                    <a:pt x="1" y="0"/>
                  </a:lnTo>
                  <a:cubicBezTo>
                    <a:pt x="1" y="0"/>
                    <a:pt x="1" y="0"/>
                    <a:pt x="1" y="0"/>
                  </a:cubicBezTo>
                  <a:cubicBezTo>
                    <a:pt x="1" y="0"/>
                    <a:pt x="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
            <p:cNvSpPr/>
            <p:nvPr/>
          </p:nvSpPr>
          <p:spPr>
            <a:xfrm flipH="1">
              <a:off x="284514" y="228079"/>
              <a:ext cx="2115" cy="88"/>
            </a:xfrm>
            <a:custGeom>
              <a:avLst/>
              <a:gdLst/>
              <a:ahLst/>
              <a:cxnLst/>
              <a:rect l="l" t="t" r="r" b="b"/>
              <a:pathLst>
                <a:path w="24" h="1" extrusionOk="0">
                  <a:moveTo>
                    <a:pt x="24" y="0"/>
                  </a:moveTo>
                  <a:lnTo>
                    <a:pt x="1" y="0"/>
                  </a:lnTo>
                  <a:cubicBezTo>
                    <a:pt x="1" y="0"/>
                    <a:pt x="1" y="0"/>
                    <a:pt x="1" y="0"/>
                  </a:cubicBez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
            <p:cNvSpPr/>
            <p:nvPr/>
          </p:nvSpPr>
          <p:spPr>
            <a:xfrm flipH="1">
              <a:off x="282399" y="234161"/>
              <a:ext cx="2204" cy="2115"/>
            </a:xfrm>
            <a:custGeom>
              <a:avLst/>
              <a:gdLst/>
              <a:ahLst/>
              <a:cxnLst/>
              <a:rect l="l" t="t" r="r" b="b"/>
              <a:pathLst>
                <a:path w="25" h="24" extrusionOk="0">
                  <a:moveTo>
                    <a:pt x="24" y="1"/>
                  </a:moveTo>
                  <a:cubicBezTo>
                    <a:pt x="24" y="1"/>
                    <a:pt x="1" y="24"/>
                    <a:pt x="1" y="24"/>
                  </a:cubicBezTo>
                  <a:lnTo>
                    <a:pt x="24" y="24"/>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
            <p:cNvSpPr/>
            <p:nvPr/>
          </p:nvSpPr>
          <p:spPr>
            <a:xfrm flipH="1">
              <a:off x="358027" y="240331"/>
              <a:ext cx="2115" cy="2115"/>
            </a:xfrm>
            <a:custGeom>
              <a:avLst/>
              <a:gdLst/>
              <a:ahLst/>
              <a:cxnLst/>
              <a:rect l="l" t="t" r="r" b="b"/>
              <a:pathLst>
                <a:path w="24" h="24" extrusionOk="0">
                  <a:moveTo>
                    <a:pt x="24" y="0"/>
                  </a:moveTo>
                  <a:cubicBezTo>
                    <a:pt x="24" y="23"/>
                    <a:pt x="0" y="23"/>
                    <a:pt x="0" y="23"/>
                  </a:cubicBezTo>
                  <a:lnTo>
                    <a:pt x="24" y="23"/>
                  </a:ln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
            <p:cNvSpPr/>
            <p:nvPr/>
          </p:nvSpPr>
          <p:spPr>
            <a:xfrm flipH="1">
              <a:off x="362082" y="250556"/>
              <a:ext cx="2115" cy="2115"/>
            </a:xfrm>
            <a:custGeom>
              <a:avLst/>
              <a:gdLst/>
              <a:ahLst/>
              <a:cxnLst/>
              <a:rect l="l" t="t" r="r" b="b"/>
              <a:pathLst>
                <a:path w="24" h="24" extrusionOk="0">
                  <a:moveTo>
                    <a:pt x="0" y="0"/>
                  </a:moveTo>
                  <a:lnTo>
                    <a:pt x="0" y="23"/>
                  </a:ln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
            <p:cNvSpPr/>
            <p:nvPr/>
          </p:nvSpPr>
          <p:spPr>
            <a:xfrm flipH="1">
              <a:off x="358027" y="252583"/>
              <a:ext cx="2115" cy="2115"/>
            </a:xfrm>
            <a:custGeom>
              <a:avLst/>
              <a:gdLst/>
              <a:ahLst/>
              <a:cxnLst/>
              <a:rect l="l" t="t" r="r" b="b"/>
              <a:pathLst>
                <a:path w="24" h="24" extrusionOk="0">
                  <a:moveTo>
                    <a:pt x="0" y="0"/>
                  </a:moveTo>
                  <a:cubicBezTo>
                    <a:pt x="0" y="23"/>
                    <a:pt x="24" y="23"/>
                    <a:pt x="24" y="23"/>
                  </a:cubicBez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
            <p:cNvSpPr/>
            <p:nvPr/>
          </p:nvSpPr>
          <p:spPr>
            <a:xfrm flipH="1">
              <a:off x="351857" y="252583"/>
              <a:ext cx="88" cy="2115"/>
            </a:xfrm>
            <a:custGeom>
              <a:avLst/>
              <a:gdLst/>
              <a:ahLst/>
              <a:cxnLst/>
              <a:rect l="l" t="t" r="r" b="b"/>
              <a:pathLst>
                <a:path w="1" h="24" extrusionOk="0">
                  <a:moveTo>
                    <a:pt x="0" y="23"/>
                  </a:moveTo>
                  <a:cubicBezTo>
                    <a:pt x="0" y="0"/>
                    <a:pt x="0" y="0"/>
                    <a:pt x="0" y="0"/>
                  </a:cubicBezTo>
                  <a:cubicBezTo>
                    <a:pt x="0" y="23"/>
                    <a:pt x="0" y="23"/>
                    <a:pt x="0"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
            <p:cNvSpPr/>
            <p:nvPr/>
          </p:nvSpPr>
          <p:spPr>
            <a:xfrm flipH="1">
              <a:off x="360055" y="256638"/>
              <a:ext cx="2115" cy="2115"/>
            </a:xfrm>
            <a:custGeom>
              <a:avLst/>
              <a:gdLst/>
              <a:ahLst/>
              <a:cxnLst/>
              <a:rect l="l" t="t" r="r" b="b"/>
              <a:pathLst>
                <a:path w="24" h="24" extrusionOk="0">
                  <a:moveTo>
                    <a:pt x="0" y="1"/>
                  </a:moveTo>
                  <a:cubicBezTo>
                    <a:pt x="0" y="1"/>
                    <a:pt x="0" y="24"/>
                    <a:pt x="0" y="24"/>
                  </a:cubicBezTo>
                  <a:lnTo>
                    <a:pt x="23" y="24"/>
                  </a:ln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
            <p:cNvSpPr/>
            <p:nvPr/>
          </p:nvSpPr>
          <p:spPr>
            <a:xfrm flipH="1">
              <a:off x="274290" y="256638"/>
              <a:ext cx="88" cy="2115"/>
            </a:xfrm>
            <a:custGeom>
              <a:avLst/>
              <a:gdLst/>
              <a:ahLst/>
              <a:cxnLst/>
              <a:rect l="l" t="t" r="r" b="b"/>
              <a:pathLst>
                <a:path w="1" h="24" extrusionOk="0">
                  <a:moveTo>
                    <a:pt x="1" y="1"/>
                  </a:moveTo>
                  <a:lnTo>
                    <a:pt x="1" y="1"/>
                  </a:lnTo>
                  <a:cubicBezTo>
                    <a:pt x="1" y="24"/>
                    <a:pt x="1" y="24"/>
                    <a:pt x="1" y="24"/>
                  </a:cubicBezTo>
                  <a:lnTo>
                    <a:pt x="1" y="24"/>
                  </a:lnTo>
                  <a:cubicBezTo>
                    <a:pt x="1" y="2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
            <p:cNvSpPr/>
            <p:nvPr/>
          </p:nvSpPr>
          <p:spPr>
            <a:xfrm flipH="1">
              <a:off x="360055" y="261838"/>
              <a:ext cx="2115" cy="1058"/>
            </a:xfrm>
            <a:custGeom>
              <a:avLst/>
              <a:gdLst/>
              <a:ahLst/>
              <a:cxnLst/>
              <a:rect l="l" t="t" r="r" b="b"/>
              <a:pathLst>
                <a:path w="24" h="12" extrusionOk="0">
                  <a:moveTo>
                    <a:pt x="7" y="1"/>
                  </a:moveTo>
                  <a:cubicBezTo>
                    <a:pt x="0" y="1"/>
                    <a:pt x="0" y="11"/>
                    <a:pt x="0" y="11"/>
                  </a:cubicBezTo>
                  <a:lnTo>
                    <a:pt x="23" y="11"/>
                  </a:lnTo>
                  <a:cubicBezTo>
                    <a:pt x="16" y="3"/>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
            <p:cNvSpPr/>
            <p:nvPr/>
          </p:nvSpPr>
          <p:spPr>
            <a:xfrm flipH="1">
              <a:off x="942253" y="270917"/>
              <a:ext cx="88" cy="2115"/>
            </a:xfrm>
            <a:custGeom>
              <a:avLst/>
              <a:gdLst/>
              <a:ahLst/>
              <a:cxnLst/>
              <a:rect l="l" t="t" r="r" b="b"/>
              <a:pathLst>
                <a:path w="1" h="24" extrusionOk="0">
                  <a:moveTo>
                    <a:pt x="1" y="1"/>
                  </a:moveTo>
                  <a:cubicBezTo>
                    <a:pt x="1" y="1"/>
                    <a:pt x="1" y="1"/>
                    <a:pt x="1" y="24"/>
                  </a:cubicBez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
            <p:cNvSpPr/>
            <p:nvPr/>
          </p:nvSpPr>
          <p:spPr>
            <a:xfrm flipH="1">
              <a:off x="272262" y="277087"/>
              <a:ext cx="2115" cy="2115"/>
            </a:xfrm>
            <a:custGeom>
              <a:avLst/>
              <a:gdLst/>
              <a:ahLst/>
              <a:cxnLst/>
              <a:rect l="l" t="t" r="r" b="b"/>
              <a:pathLst>
                <a:path w="24" h="24" extrusionOk="0">
                  <a:moveTo>
                    <a:pt x="1" y="0"/>
                  </a:moveTo>
                  <a:lnTo>
                    <a:pt x="1" y="23"/>
                  </a:lnTo>
                  <a:cubicBezTo>
                    <a:pt x="24" y="23"/>
                    <a:pt x="24"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
            <p:cNvSpPr/>
            <p:nvPr/>
          </p:nvSpPr>
          <p:spPr>
            <a:xfrm flipH="1">
              <a:off x="288569" y="281142"/>
              <a:ext cx="2115" cy="2115"/>
            </a:xfrm>
            <a:custGeom>
              <a:avLst/>
              <a:gdLst/>
              <a:ahLst/>
              <a:cxnLst/>
              <a:rect l="l" t="t" r="r" b="b"/>
              <a:pathLst>
                <a:path w="24" h="24" extrusionOk="0">
                  <a:moveTo>
                    <a:pt x="24" y="1"/>
                  </a:moveTo>
                  <a:cubicBezTo>
                    <a:pt x="0" y="1"/>
                    <a:pt x="0" y="1"/>
                    <a:pt x="0"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
            <p:cNvSpPr/>
            <p:nvPr/>
          </p:nvSpPr>
          <p:spPr>
            <a:xfrm flipH="1">
              <a:off x="284514" y="285285"/>
              <a:ext cx="2115" cy="0"/>
            </a:xfrm>
            <a:custGeom>
              <a:avLst/>
              <a:gdLst/>
              <a:ahLst/>
              <a:cxnLst/>
              <a:rect l="l" t="t" r="r" b="b"/>
              <a:pathLst>
                <a:path w="24" extrusionOk="0">
                  <a:moveTo>
                    <a:pt x="1" y="0"/>
                  </a:moveTo>
                  <a:lnTo>
                    <a:pt x="24" y="0"/>
                  </a:lnTo>
                  <a:cubicBezTo>
                    <a:pt x="24"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
            <p:cNvSpPr/>
            <p:nvPr/>
          </p:nvSpPr>
          <p:spPr>
            <a:xfrm flipH="1">
              <a:off x="954505" y="287312"/>
              <a:ext cx="2115" cy="2115"/>
            </a:xfrm>
            <a:custGeom>
              <a:avLst/>
              <a:gdLst/>
              <a:ahLst/>
              <a:cxnLst/>
              <a:rect l="l" t="t" r="r" b="b"/>
              <a:pathLst>
                <a:path w="24" h="24" extrusionOk="0">
                  <a:moveTo>
                    <a:pt x="0" y="0"/>
                  </a:moveTo>
                  <a:cubicBezTo>
                    <a:pt x="0" y="0"/>
                    <a:pt x="0" y="23"/>
                    <a:pt x="23" y="23"/>
                  </a:cubicBezTo>
                  <a:cubicBezTo>
                    <a:pt x="23" y="0"/>
                    <a:pt x="2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
            <p:cNvSpPr/>
            <p:nvPr/>
          </p:nvSpPr>
          <p:spPr>
            <a:xfrm flipH="1">
              <a:off x="952478" y="289340"/>
              <a:ext cx="2115" cy="970"/>
            </a:xfrm>
            <a:custGeom>
              <a:avLst/>
              <a:gdLst/>
              <a:ahLst/>
              <a:cxnLst/>
              <a:rect l="l" t="t" r="r" b="b"/>
              <a:pathLst>
                <a:path w="24" h="11" extrusionOk="0">
                  <a:moveTo>
                    <a:pt x="0" y="0"/>
                  </a:moveTo>
                  <a:cubicBezTo>
                    <a:pt x="0" y="0"/>
                    <a:pt x="0" y="11"/>
                    <a:pt x="7" y="11"/>
                  </a:cubicBezTo>
                  <a:cubicBezTo>
                    <a:pt x="11" y="11"/>
                    <a:pt x="16" y="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
            <p:cNvSpPr/>
            <p:nvPr/>
          </p:nvSpPr>
          <p:spPr>
            <a:xfrm flipH="1">
              <a:off x="147625" y="354655"/>
              <a:ext cx="2115" cy="2204"/>
            </a:xfrm>
            <a:custGeom>
              <a:avLst/>
              <a:gdLst/>
              <a:ahLst/>
              <a:cxnLst/>
              <a:rect l="l" t="t" r="r" b="b"/>
              <a:pathLst>
                <a:path w="24" h="25" extrusionOk="0">
                  <a:moveTo>
                    <a:pt x="1" y="1"/>
                  </a:moveTo>
                  <a:cubicBezTo>
                    <a:pt x="1" y="1"/>
                    <a:pt x="1" y="24"/>
                    <a:pt x="1" y="24"/>
                  </a:cubicBezTo>
                  <a:lnTo>
                    <a:pt x="2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
            <p:cNvSpPr/>
            <p:nvPr/>
          </p:nvSpPr>
          <p:spPr>
            <a:xfrm flipH="1">
              <a:off x="300821" y="364880"/>
              <a:ext cx="2115" cy="1058"/>
            </a:xfrm>
            <a:custGeom>
              <a:avLst/>
              <a:gdLst/>
              <a:ahLst/>
              <a:cxnLst/>
              <a:rect l="l" t="t" r="r" b="b"/>
              <a:pathLst>
                <a:path w="24" h="12" extrusionOk="0">
                  <a:moveTo>
                    <a:pt x="0" y="1"/>
                  </a:moveTo>
                  <a:cubicBezTo>
                    <a:pt x="0" y="1"/>
                    <a:pt x="11" y="11"/>
                    <a:pt x="18" y="11"/>
                  </a:cubicBezTo>
                  <a:cubicBezTo>
                    <a:pt x="21" y="11"/>
                    <a:pt x="24" y="9"/>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
            <p:cNvSpPr/>
            <p:nvPr/>
          </p:nvSpPr>
          <p:spPr>
            <a:xfrm flipH="1">
              <a:off x="147625" y="364880"/>
              <a:ext cx="2115" cy="88"/>
            </a:xfrm>
            <a:custGeom>
              <a:avLst/>
              <a:gdLst/>
              <a:ahLst/>
              <a:cxnLst/>
              <a:rect l="l" t="t" r="r" b="b"/>
              <a:pathLst>
                <a:path w="24" h="1" extrusionOk="0">
                  <a:moveTo>
                    <a:pt x="24" y="1"/>
                  </a:moveTo>
                  <a:cubicBezTo>
                    <a:pt x="24" y="1"/>
                    <a:pt x="24" y="1"/>
                    <a:pt x="1" y="1"/>
                  </a:cubicBezTo>
                  <a:cubicBezTo>
                    <a:pt x="1" y="1"/>
                    <a:pt x="1" y="1"/>
                    <a:pt x="1" y="1"/>
                  </a:cubicBezTo>
                  <a:lnTo>
                    <a:pt x="1" y="1"/>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
            <p:cNvSpPr/>
            <p:nvPr/>
          </p:nvSpPr>
          <p:spPr>
            <a:xfrm flipH="1">
              <a:off x="145598" y="373078"/>
              <a:ext cx="2115" cy="2115"/>
            </a:xfrm>
            <a:custGeom>
              <a:avLst/>
              <a:gdLst/>
              <a:ahLst/>
              <a:cxnLst/>
              <a:rect l="l" t="t" r="r" b="b"/>
              <a:pathLst>
                <a:path w="24" h="24" extrusionOk="0">
                  <a:moveTo>
                    <a:pt x="24" y="1"/>
                  </a:moveTo>
                  <a:cubicBezTo>
                    <a:pt x="1" y="1"/>
                    <a:pt x="1" y="1"/>
                    <a:pt x="1" y="24"/>
                  </a:cubicBez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
            <p:cNvSpPr/>
            <p:nvPr/>
          </p:nvSpPr>
          <p:spPr>
            <a:xfrm flipH="1">
              <a:off x="157850" y="395555"/>
              <a:ext cx="88" cy="2115"/>
            </a:xfrm>
            <a:custGeom>
              <a:avLst/>
              <a:gdLst/>
              <a:ahLst/>
              <a:cxnLst/>
              <a:rect l="l" t="t" r="r" b="b"/>
              <a:pathLst>
                <a:path w="1" h="24" extrusionOk="0">
                  <a:moveTo>
                    <a:pt x="1" y="24"/>
                  </a:moveTo>
                  <a:cubicBezTo>
                    <a:pt x="1" y="24"/>
                    <a:pt x="1" y="24"/>
                    <a:pt x="1" y="24"/>
                  </a:cubicBezTo>
                  <a:cubicBezTo>
                    <a:pt x="1" y="24"/>
                    <a:pt x="1" y="24"/>
                    <a:pt x="1" y="0"/>
                  </a:cubicBezTo>
                  <a:cubicBezTo>
                    <a:pt x="1" y="0"/>
                    <a:pt x="1" y="0"/>
                    <a:pt x="1" y="0"/>
                  </a:cubicBezTo>
                  <a:cubicBezTo>
                    <a:pt x="1" y="0"/>
                    <a:pt x="1" y="0"/>
                    <a:pt x="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
            <p:cNvSpPr/>
            <p:nvPr/>
          </p:nvSpPr>
          <p:spPr>
            <a:xfrm flipH="1">
              <a:off x="127175" y="401637"/>
              <a:ext cx="2115" cy="88"/>
            </a:xfrm>
            <a:custGeom>
              <a:avLst/>
              <a:gdLst/>
              <a:ahLst/>
              <a:cxnLst/>
              <a:rect l="l" t="t" r="r" b="b"/>
              <a:pathLst>
                <a:path w="24" h="1" extrusionOk="0">
                  <a:moveTo>
                    <a:pt x="23" y="1"/>
                  </a:moveTo>
                  <a:cubicBezTo>
                    <a:pt x="23" y="1"/>
                    <a:pt x="0" y="1"/>
                    <a:pt x="0" y="1"/>
                  </a:cubicBez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
            <p:cNvSpPr/>
            <p:nvPr/>
          </p:nvSpPr>
          <p:spPr>
            <a:xfrm flipH="1">
              <a:off x="125148" y="401637"/>
              <a:ext cx="2115" cy="2204"/>
            </a:xfrm>
            <a:custGeom>
              <a:avLst/>
              <a:gdLst/>
              <a:ahLst/>
              <a:cxnLst/>
              <a:rect l="l" t="t" r="r" b="b"/>
              <a:pathLst>
                <a:path w="24" h="25" extrusionOk="0">
                  <a:moveTo>
                    <a:pt x="0" y="1"/>
                  </a:moveTo>
                  <a:cubicBezTo>
                    <a:pt x="0" y="24"/>
                    <a:pt x="0" y="24"/>
                    <a:pt x="24" y="24"/>
                  </a:cubicBezTo>
                  <a:cubicBezTo>
                    <a:pt x="24" y="2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
            <p:cNvSpPr/>
            <p:nvPr/>
          </p:nvSpPr>
          <p:spPr>
            <a:xfrm flipH="1">
              <a:off x="-13769" y="407807"/>
              <a:ext cx="2115" cy="1587"/>
            </a:xfrm>
            <a:custGeom>
              <a:avLst/>
              <a:gdLst/>
              <a:ahLst/>
              <a:cxnLst/>
              <a:rect l="l" t="t" r="r" b="b"/>
              <a:pathLst>
                <a:path w="24" h="18" extrusionOk="0">
                  <a:moveTo>
                    <a:pt x="0" y="1"/>
                  </a:moveTo>
                  <a:cubicBezTo>
                    <a:pt x="0" y="12"/>
                    <a:pt x="6" y="18"/>
                    <a:pt x="12" y="18"/>
                  </a:cubicBezTo>
                  <a:cubicBezTo>
                    <a:pt x="18" y="18"/>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
            <p:cNvSpPr/>
            <p:nvPr/>
          </p:nvSpPr>
          <p:spPr>
            <a:xfrm flipH="1">
              <a:off x="123121" y="411862"/>
              <a:ext cx="2115" cy="2204"/>
            </a:xfrm>
            <a:custGeom>
              <a:avLst/>
              <a:gdLst/>
              <a:ahLst/>
              <a:cxnLst/>
              <a:rect l="l" t="t" r="r" b="b"/>
              <a:pathLst>
                <a:path w="24" h="25" extrusionOk="0">
                  <a:moveTo>
                    <a:pt x="1" y="1"/>
                  </a:moveTo>
                  <a:cubicBezTo>
                    <a:pt x="1" y="24"/>
                    <a:pt x="24" y="24"/>
                    <a:pt x="24"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
            <p:cNvSpPr/>
            <p:nvPr/>
          </p:nvSpPr>
          <p:spPr>
            <a:xfrm flipH="1">
              <a:off x="8708" y="418032"/>
              <a:ext cx="2115" cy="2115"/>
            </a:xfrm>
            <a:custGeom>
              <a:avLst/>
              <a:gdLst/>
              <a:ahLst/>
              <a:cxnLst/>
              <a:rect l="l" t="t" r="r" b="b"/>
              <a:pathLst>
                <a:path w="24" h="24" extrusionOk="0">
                  <a:moveTo>
                    <a:pt x="24" y="24"/>
                  </a:moveTo>
                  <a:lnTo>
                    <a:pt x="24" y="24"/>
                  </a:lnTo>
                  <a:cubicBezTo>
                    <a:pt x="24" y="24"/>
                    <a:pt x="0" y="24"/>
                    <a:pt x="0" y="24"/>
                  </a:cubicBezTo>
                  <a:cubicBezTo>
                    <a:pt x="0" y="24"/>
                    <a:pt x="0" y="24"/>
                    <a:pt x="24" y="24"/>
                  </a:cubicBezTo>
                  <a:cubicBezTo>
                    <a:pt x="24" y="0"/>
                    <a:pt x="24" y="24"/>
                    <a:pt x="2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
            <p:cNvSpPr/>
            <p:nvPr/>
          </p:nvSpPr>
          <p:spPr>
            <a:xfrm flipH="1">
              <a:off x="-48498" y="422087"/>
              <a:ext cx="2115" cy="88"/>
            </a:xfrm>
            <a:custGeom>
              <a:avLst/>
              <a:gdLst/>
              <a:ahLst/>
              <a:cxnLst/>
              <a:rect l="l" t="t" r="r" b="b"/>
              <a:pathLst>
                <a:path w="24" h="1" extrusionOk="0">
                  <a:moveTo>
                    <a:pt x="0" y="1"/>
                  </a:moveTo>
                  <a:lnTo>
                    <a:pt x="24" y="1"/>
                  </a:lnTo>
                  <a:cubicBezTo>
                    <a:pt x="24" y="1"/>
                    <a:pt x="24" y="1"/>
                    <a:pt x="0" y="1"/>
                  </a:cubicBez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
            <p:cNvSpPr/>
            <p:nvPr/>
          </p:nvSpPr>
          <p:spPr>
            <a:xfrm flipH="1">
              <a:off x="10736" y="426229"/>
              <a:ext cx="2115" cy="88"/>
            </a:xfrm>
            <a:custGeom>
              <a:avLst/>
              <a:gdLst/>
              <a:ahLst/>
              <a:cxnLst/>
              <a:rect l="l" t="t" r="r" b="b"/>
              <a:pathLst>
                <a:path w="24" h="1" extrusionOk="0">
                  <a:moveTo>
                    <a:pt x="23" y="0"/>
                  </a:moveTo>
                  <a:cubicBezTo>
                    <a:pt x="23" y="0"/>
                    <a:pt x="23" y="0"/>
                    <a:pt x="23" y="0"/>
                  </a:cubicBezTo>
                  <a:cubicBezTo>
                    <a:pt x="0" y="0"/>
                    <a:pt x="0" y="0"/>
                    <a:pt x="0" y="0"/>
                  </a:cubicBezTo>
                  <a:lnTo>
                    <a:pt x="0" y="0"/>
                  </a:ln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
            <p:cNvSpPr/>
            <p:nvPr/>
          </p:nvSpPr>
          <p:spPr>
            <a:xfrm flipH="1">
              <a:off x="82221" y="428257"/>
              <a:ext cx="2115" cy="2115"/>
            </a:xfrm>
            <a:custGeom>
              <a:avLst/>
              <a:gdLst/>
              <a:ahLst/>
              <a:cxnLst/>
              <a:rect l="l" t="t" r="r" b="b"/>
              <a:pathLst>
                <a:path w="24" h="24" extrusionOk="0">
                  <a:moveTo>
                    <a:pt x="23" y="0"/>
                  </a:moveTo>
                  <a:cubicBezTo>
                    <a:pt x="0" y="23"/>
                    <a:pt x="23" y="23"/>
                    <a:pt x="23" y="23"/>
                  </a:cubicBez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
            <p:cNvSpPr/>
            <p:nvPr/>
          </p:nvSpPr>
          <p:spPr>
            <a:xfrm flipH="1">
              <a:off x="39383" y="430284"/>
              <a:ext cx="88" cy="2115"/>
            </a:xfrm>
            <a:custGeom>
              <a:avLst/>
              <a:gdLst/>
              <a:ahLst/>
              <a:cxnLst/>
              <a:rect l="l" t="t" r="r" b="b"/>
              <a:pathLst>
                <a:path w="1" h="24" extrusionOk="0">
                  <a:moveTo>
                    <a:pt x="1" y="0"/>
                  </a:moveTo>
                  <a:cubicBezTo>
                    <a:pt x="1" y="24"/>
                    <a:pt x="1" y="24"/>
                    <a:pt x="1" y="24"/>
                  </a:cubicBezTo>
                  <a:cubicBezTo>
                    <a:pt x="1" y="24"/>
                    <a:pt x="1" y="24"/>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
            <p:cNvSpPr/>
            <p:nvPr/>
          </p:nvSpPr>
          <p:spPr>
            <a:xfrm flipH="1">
              <a:off x="1079143" y="446591"/>
              <a:ext cx="2115" cy="2204"/>
            </a:xfrm>
            <a:custGeom>
              <a:avLst/>
              <a:gdLst/>
              <a:ahLst/>
              <a:cxnLst/>
              <a:rect l="l" t="t" r="r" b="b"/>
              <a:pathLst>
                <a:path w="24" h="25" extrusionOk="0">
                  <a:moveTo>
                    <a:pt x="1" y="1"/>
                  </a:moveTo>
                  <a:lnTo>
                    <a:pt x="24" y="24"/>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
            <p:cNvSpPr/>
            <p:nvPr/>
          </p:nvSpPr>
          <p:spPr>
            <a:xfrm flipH="1">
              <a:off x="-52552" y="462986"/>
              <a:ext cx="2115" cy="88"/>
            </a:xfrm>
            <a:custGeom>
              <a:avLst/>
              <a:gdLst/>
              <a:ahLst/>
              <a:cxnLst/>
              <a:rect l="l" t="t" r="r" b="b"/>
              <a:pathLst>
                <a:path w="24" h="1" extrusionOk="0">
                  <a:moveTo>
                    <a:pt x="24" y="0"/>
                  </a:moveTo>
                  <a:cubicBezTo>
                    <a:pt x="24" y="0"/>
                    <a:pt x="1" y="0"/>
                    <a:pt x="1" y="0"/>
                  </a:cubicBezTo>
                  <a:cubicBezTo>
                    <a:pt x="1" y="0"/>
                    <a:pt x="24" y="0"/>
                    <a:pt x="24" y="0"/>
                  </a:cubicBezTo>
                  <a:lnTo>
                    <a:pt x="24" y="0"/>
                  </a:ln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
            <p:cNvSpPr/>
            <p:nvPr/>
          </p:nvSpPr>
          <p:spPr>
            <a:xfrm flipH="1">
              <a:off x="1107702" y="473211"/>
              <a:ext cx="2115" cy="2115"/>
            </a:xfrm>
            <a:custGeom>
              <a:avLst/>
              <a:gdLst/>
              <a:ahLst/>
              <a:cxnLst/>
              <a:rect l="l" t="t" r="r" b="b"/>
              <a:pathLst>
                <a:path w="24" h="24" extrusionOk="0">
                  <a:moveTo>
                    <a:pt x="23" y="0"/>
                  </a:moveTo>
                  <a:cubicBezTo>
                    <a:pt x="0" y="0"/>
                    <a:pt x="0" y="23"/>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
            <p:cNvSpPr/>
            <p:nvPr/>
          </p:nvSpPr>
          <p:spPr>
            <a:xfrm flipH="1">
              <a:off x="1109729" y="475238"/>
              <a:ext cx="2115" cy="2115"/>
            </a:xfrm>
            <a:custGeom>
              <a:avLst/>
              <a:gdLst/>
              <a:ahLst/>
              <a:cxnLst/>
              <a:rect l="l" t="t" r="r" b="b"/>
              <a:pathLst>
                <a:path w="24" h="24" extrusionOk="0">
                  <a:moveTo>
                    <a:pt x="0" y="0"/>
                  </a:moveTo>
                  <a:cubicBezTo>
                    <a:pt x="0" y="23"/>
                    <a:pt x="0" y="23"/>
                    <a:pt x="23" y="23"/>
                  </a:cubicBez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
            <p:cNvSpPr/>
            <p:nvPr/>
          </p:nvSpPr>
          <p:spPr>
            <a:xfrm flipH="1">
              <a:off x="-32191" y="491545"/>
              <a:ext cx="2204" cy="2115"/>
            </a:xfrm>
            <a:custGeom>
              <a:avLst/>
              <a:gdLst/>
              <a:ahLst/>
              <a:cxnLst/>
              <a:rect l="l" t="t" r="r" b="b"/>
              <a:pathLst>
                <a:path w="25" h="24" extrusionOk="0">
                  <a:moveTo>
                    <a:pt x="24" y="1"/>
                  </a:moveTo>
                  <a:cubicBezTo>
                    <a:pt x="1" y="1"/>
                    <a:pt x="1" y="1"/>
                    <a:pt x="1" y="24"/>
                  </a:cubicBezTo>
                  <a:lnTo>
                    <a:pt x="24" y="24"/>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
            <p:cNvSpPr/>
            <p:nvPr/>
          </p:nvSpPr>
          <p:spPr>
            <a:xfrm flipH="1">
              <a:off x="-17823" y="499743"/>
              <a:ext cx="2115" cy="88"/>
            </a:xfrm>
            <a:custGeom>
              <a:avLst/>
              <a:gdLst/>
              <a:ahLst/>
              <a:cxnLst/>
              <a:rect l="l" t="t" r="r" b="b"/>
              <a:pathLst>
                <a:path w="24" h="1" extrusionOk="0">
                  <a:moveTo>
                    <a:pt x="24" y="0"/>
                  </a:moveTo>
                  <a:lnTo>
                    <a:pt x="24" y="0"/>
                  </a:lnTo>
                  <a:cubicBezTo>
                    <a:pt x="24" y="0"/>
                    <a:pt x="24" y="0"/>
                    <a:pt x="24" y="0"/>
                  </a:cubicBezTo>
                  <a:lnTo>
                    <a:pt x="1" y="0"/>
                  </a:ln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
            <p:cNvSpPr/>
            <p:nvPr/>
          </p:nvSpPr>
          <p:spPr>
            <a:xfrm flipH="1">
              <a:off x="4654" y="503797"/>
              <a:ext cx="2115" cy="2115"/>
            </a:xfrm>
            <a:custGeom>
              <a:avLst/>
              <a:gdLst/>
              <a:ahLst/>
              <a:cxnLst/>
              <a:rect l="l" t="t" r="r" b="b"/>
              <a:pathLst>
                <a:path w="24" h="24" extrusionOk="0">
                  <a:moveTo>
                    <a:pt x="24" y="1"/>
                  </a:moveTo>
                  <a:cubicBezTo>
                    <a:pt x="1" y="24"/>
                    <a:pt x="24" y="24"/>
                    <a:pt x="24" y="24"/>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
            <p:cNvSpPr/>
            <p:nvPr/>
          </p:nvSpPr>
          <p:spPr>
            <a:xfrm flipH="1">
              <a:off x="-19939" y="503797"/>
              <a:ext cx="88" cy="88"/>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
            <p:cNvSpPr/>
            <p:nvPr/>
          </p:nvSpPr>
          <p:spPr>
            <a:xfrm flipH="1">
              <a:off x="-38273" y="503797"/>
              <a:ext cx="88" cy="2115"/>
            </a:xfrm>
            <a:custGeom>
              <a:avLst/>
              <a:gdLst/>
              <a:ahLst/>
              <a:cxnLst/>
              <a:rect l="l" t="t" r="r" b="b"/>
              <a:pathLst>
                <a:path w="1" h="24" extrusionOk="0">
                  <a:moveTo>
                    <a:pt x="1" y="1"/>
                  </a:moveTo>
                  <a:lnTo>
                    <a:pt x="1" y="1"/>
                  </a:lnTo>
                  <a:cubicBezTo>
                    <a:pt x="1" y="1"/>
                    <a:pt x="1" y="1"/>
                    <a:pt x="1" y="24"/>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
            <p:cNvSpPr/>
            <p:nvPr/>
          </p:nvSpPr>
          <p:spPr>
            <a:xfrm flipH="1">
              <a:off x="2538" y="505825"/>
              <a:ext cx="2204" cy="1058"/>
            </a:xfrm>
            <a:custGeom>
              <a:avLst/>
              <a:gdLst/>
              <a:ahLst/>
              <a:cxnLst/>
              <a:rect l="l" t="t" r="r" b="b"/>
              <a:pathLst>
                <a:path w="25" h="12" extrusionOk="0">
                  <a:moveTo>
                    <a:pt x="1" y="1"/>
                  </a:moveTo>
                  <a:cubicBezTo>
                    <a:pt x="1" y="1"/>
                    <a:pt x="1" y="11"/>
                    <a:pt x="8" y="11"/>
                  </a:cubicBezTo>
                  <a:cubicBezTo>
                    <a:pt x="11" y="11"/>
                    <a:pt x="16" y="9"/>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
            <p:cNvSpPr/>
            <p:nvPr/>
          </p:nvSpPr>
          <p:spPr>
            <a:xfrm flipH="1">
              <a:off x="8708" y="514022"/>
              <a:ext cx="2115" cy="2115"/>
            </a:xfrm>
            <a:custGeom>
              <a:avLst/>
              <a:gdLst/>
              <a:ahLst/>
              <a:cxnLst/>
              <a:rect l="l" t="t" r="r" b="b"/>
              <a:pathLst>
                <a:path w="24" h="24" extrusionOk="0">
                  <a:moveTo>
                    <a:pt x="24" y="1"/>
                  </a:moveTo>
                  <a:cubicBezTo>
                    <a:pt x="0" y="1"/>
                    <a:pt x="0" y="1"/>
                    <a:pt x="0" y="24"/>
                  </a:cubicBezTo>
                  <a:lnTo>
                    <a:pt x="24" y="24"/>
                  </a:ln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
            <p:cNvSpPr/>
            <p:nvPr/>
          </p:nvSpPr>
          <p:spPr>
            <a:xfrm flipH="1">
              <a:off x="-28048" y="520192"/>
              <a:ext cx="2115" cy="88"/>
            </a:xfrm>
            <a:custGeom>
              <a:avLst/>
              <a:gdLst/>
              <a:ahLst/>
              <a:cxnLst/>
              <a:rect l="l" t="t" r="r" b="b"/>
              <a:pathLst>
                <a:path w="24" h="1" extrusionOk="0">
                  <a:moveTo>
                    <a:pt x="1" y="0"/>
                  </a:moveTo>
                  <a:cubicBezTo>
                    <a:pt x="1" y="0"/>
                    <a:pt x="1" y="0"/>
                    <a:pt x="1" y="0"/>
                  </a:cubicBezTo>
                  <a:cubicBezTo>
                    <a:pt x="1" y="0"/>
                    <a:pt x="1" y="0"/>
                    <a:pt x="1" y="0"/>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
            <p:cNvSpPr/>
            <p:nvPr/>
          </p:nvSpPr>
          <p:spPr>
            <a:xfrm flipH="1">
              <a:off x="511" y="522220"/>
              <a:ext cx="88" cy="2115"/>
            </a:xfrm>
            <a:custGeom>
              <a:avLst/>
              <a:gdLst/>
              <a:ahLst/>
              <a:cxnLst/>
              <a:rect l="l" t="t" r="r" b="b"/>
              <a:pathLst>
                <a:path w="1" h="24" extrusionOk="0">
                  <a:moveTo>
                    <a:pt x="0" y="0"/>
                  </a:moveTo>
                  <a:lnTo>
                    <a:pt x="0" y="0"/>
                  </a:lnTo>
                  <a:cubicBezTo>
                    <a:pt x="0" y="23"/>
                    <a:pt x="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
            <p:cNvSpPr/>
            <p:nvPr/>
          </p:nvSpPr>
          <p:spPr>
            <a:xfrm flipH="1">
              <a:off x="-9714" y="522220"/>
              <a:ext cx="2115" cy="88"/>
            </a:xfrm>
            <a:custGeom>
              <a:avLst/>
              <a:gdLst/>
              <a:ahLst/>
              <a:cxnLst/>
              <a:rect l="l" t="t" r="r" b="b"/>
              <a:pathLst>
                <a:path w="24" h="1" extrusionOk="0">
                  <a:moveTo>
                    <a:pt x="0" y="0"/>
                  </a:moveTo>
                  <a:lnTo>
                    <a:pt x="23" y="0"/>
                  </a:lnTo>
                  <a:cubicBezTo>
                    <a:pt x="23" y="0"/>
                    <a:pt x="23"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
            <p:cNvSpPr/>
            <p:nvPr/>
          </p:nvSpPr>
          <p:spPr>
            <a:xfrm flipH="1">
              <a:off x="-30075" y="524247"/>
              <a:ext cx="2115" cy="2115"/>
            </a:xfrm>
            <a:custGeom>
              <a:avLst/>
              <a:gdLst/>
              <a:ahLst/>
              <a:cxnLst/>
              <a:rect l="l" t="t" r="r" b="b"/>
              <a:pathLst>
                <a:path w="24" h="24" extrusionOk="0">
                  <a:moveTo>
                    <a:pt x="24" y="0"/>
                  </a:moveTo>
                  <a:cubicBezTo>
                    <a:pt x="1" y="0"/>
                    <a:pt x="1" y="0"/>
                    <a:pt x="1"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
            <p:cNvSpPr/>
            <p:nvPr/>
          </p:nvSpPr>
          <p:spPr>
            <a:xfrm flipH="1">
              <a:off x="-19939" y="526274"/>
              <a:ext cx="88" cy="8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
            <p:cNvSpPr/>
            <p:nvPr/>
          </p:nvSpPr>
          <p:spPr>
            <a:xfrm flipH="1">
              <a:off x="-28048" y="526274"/>
              <a:ext cx="2115" cy="2115"/>
            </a:xfrm>
            <a:custGeom>
              <a:avLst/>
              <a:gdLst/>
              <a:ahLst/>
              <a:cxnLst/>
              <a:rect l="l" t="t" r="r" b="b"/>
              <a:pathLst>
                <a:path w="24" h="24" extrusionOk="0">
                  <a:moveTo>
                    <a:pt x="24" y="1"/>
                  </a:moveTo>
                  <a:cubicBezTo>
                    <a:pt x="1" y="1"/>
                    <a:pt x="1" y="1"/>
                    <a:pt x="1"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
            <p:cNvSpPr/>
            <p:nvPr/>
          </p:nvSpPr>
          <p:spPr>
            <a:xfrm flipH="1">
              <a:off x="-32191" y="528302"/>
              <a:ext cx="2204" cy="2204"/>
            </a:xfrm>
            <a:custGeom>
              <a:avLst/>
              <a:gdLst/>
              <a:ahLst/>
              <a:cxnLst/>
              <a:rect l="l" t="t" r="r" b="b"/>
              <a:pathLst>
                <a:path w="25" h="25" extrusionOk="0">
                  <a:moveTo>
                    <a:pt x="1" y="1"/>
                  </a:moveTo>
                  <a:cubicBezTo>
                    <a:pt x="1" y="24"/>
                    <a:pt x="24" y="24"/>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
            <p:cNvSpPr/>
            <p:nvPr/>
          </p:nvSpPr>
          <p:spPr>
            <a:xfrm flipH="1">
              <a:off x="-48498" y="561004"/>
              <a:ext cx="2115" cy="88"/>
            </a:xfrm>
            <a:custGeom>
              <a:avLst/>
              <a:gdLst/>
              <a:ahLst/>
              <a:cxnLst/>
              <a:rect l="l" t="t" r="r" b="b"/>
              <a:pathLst>
                <a:path w="24" h="1" extrusionOk="0">
                  <a:moveTo>
                    <a:pt x="24" y="1"/>
                  </a:moveTo>
                  <a:cubicBezTo>
                    <a:pt x="24" y="1"/>
                    <a:pt x="24" y="1"/>
                    <a:pt x="24" y="1"/>
                  </a:cubicBezTo>
                  <a:cubicBezTo>
                    <a:pt x="0" y="1"/>
                    <a:pt x="0" y="1"/>
                    <a:pt x="0" y="1"/>
                  </a:cubicBezTo>
                  <a:cubicBezTo>
                    <a:pt x="0" y="1"/>
                    <a:pt x="0" y="1"/>
                    <a:pt x="0" y="1"/>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
            <p:cNvSpPr/>
            <p:nvPr/>
          </p:nvSpPr>
          <p:spPr>
            <a:xfrm flipH="1">
              <a:off x="-32191" y="567174"/>
              <a:ext cx="2204" cy="2115"/>
            </a:xfrm>
            <a:custGeom>
              <a:avLst/>
              <a:gdLst/>
              <a:ahLst/>
              <a:cxnLst/>
              <a:rect l="l" t="t" r="r" b="b"/>
              <a:pathLst>
                <a:path w="25" h="24" extrusionOk="0">
                  <a:moveTo>
                    <a:pt x="1" y="0"/>
                  </a:moveTo>
                  <a:cubicBezTo>
                    <a:pt x="1" y="23"/>
                    <a:pt x="24" y="23"/>
                    <a:pt x="24" y="23"/>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
            <p:cNvSpPr/>
            <p:nvPr/>
          </p:nvSpPr>
          <p:spPr>
            <a:xfrm flipH="1">
              <a:off x="-36246" y="581453"/>
              <a:ext cx="88" cy="8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
            <p:cNvSpPr/>
            <p:nvPr/>
          </p:nvSpPr>
          <p:spPr>
            <a:xfrm flipH="1">
              <a:off x="-44443" y="581453"/>
              <a:ext cx="2204" cy="88"/>
            </a:xfrm>
            <a:custGeom>
              <a:avLst/>
              <a:gdLst/>
              <a:ahLst/>
              <a:cxnLst/>
              <a:rect l="l" t="t" r="r" b="b"/>
              <a:pathLst>
                <a:path w="25" h="1" extrusionOk="0">
                  <a:moveTo>
                    <a:pt x="1" y="0"/>
                  </a:moveTo>
                  <a:lnTo>
                    <a:pt x="1" y="0"/>
                  </a:lnTo>
                  <a:cubicBezTo>
                    <a:pt x="24" y="0"/>
                    <a:pt x="24" y="0"/>
                    <a:pt x="1" y="0"/>
                  </a:cubicBez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
            <p:cNvSpPr/>
            <p:nvPr/>
          </p:nvSpPr>
          <p:spPr>
            <a:xfrm flipH="1">
              <a:off x="-52552" y="583481"/>
              <a:ext cx="2115" cy="2115"/>
            </a:xfrm>
            <a:custGeom>
              <a:avLst/>
              <a:gdLst/>
              <a:ahLst/>
              <a:cxnLst/>
              <a:rect l="l" t="t" r="r" b="b"/>
              <a:pathLst>
                <a:path w="24" h="24" extrusionOk="0">
                  <a:moveTo>
                    <a:pt x="24" y="1"/>
                  </a:moveTo>
                  <a:cubicBezTo>
                    <a:pt x="1" y="1"/>
                    <a:pt x="1" y="1"/>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
            <p:cNvSpPr/>
            <p:nvPr/>
          </p:nvSpPr>
          <p:spPr>
            <a:xfrm flipH="1">
              <a:off x="65915" y="922576"/>
              <a:ext cx="2115" cy="2115"/>
            </a:xfrm>
            <a:custGeom>
              <a:avLst/>
              <a:gdLst/>
              <a:ahLst/>
              <a:cxnLst/>
              <a:rect l="l" t="t" r="r" b="b"/>
              <a:pathLst>
                <a:path w="24" h="24" extrusionOk="0">
                  <a:moveTo>
                    <a:pt x="1" y="1"/>
                  </a:moveTo>
                  <a:cubicBezTo>
                    <a:pt x="1" y="24"/>
                    <a:pt x="24" y="24"/>
                    <a:pt x="24"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
            <p:cNvSpPr/>
            <p:nvPr/>
          </p:nvSpPr>
          <p:spPr>
            <a:xfrm flipH="1">
              <a:off x="53662" y="916494"/>
              <a:ext cx="2115" cy="88"/>
            </a:xfrm>
            <a:custGeom>
              <a:avLst/>
              <a:gdLst/>
              <a:ahLst/>
              <a:cxnLst/>
              <a:rect l="l" t="t" r="r" b="b"/>
              <a:pathLst>
                <a:path w="24" h="1" extrusionOk="0">
                  <a:moveTo>
                    <a:pt x="24" y="0"/>
                  </a:moveTo>
                  <a:cubicBezTo>
                    <a:pt x="1" y="0"/>
                    <a:pt x="1" y="0"/>
                    <a:pt x="1" y="0"/>
                  </a:cubicBezTo>
                  <a:cubicBezTo>
                    <a:pt x="1" y="0"/>
                    <a:pt x="1" y="0"/>
                    <a:pt x="1" y="0"/>
                  </a:cubicBezTo>
                  <a:lnTo>
                    <a:pt x="1" y="0"/>
                  </a:lnTo>
                  <a:cubicBezTo>
                    <a:pt x="1" y="0"/>
                    <a:pt x="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9"/>
            <p:cNvSpPr/>
            <p:nvPr/>
          </p:nvSpPr>
          <p:spPr>
            <a:xfrm flipH="1">
              <a:off x="55690" y="912351"/>
              <a:ext cx="2115" cy="88"/>
            </a:xfrm>
            <a:custGeom>
              <a:avLst/>
              <a:gdLst/>
              <a:ahLst/>
              <a:cxnLst/>
              <a:rect l="l" t="t" r="r" b="b"/>
              <a:pathLst>
                <a:path w="24" h="1" extrusionOk="0">
                  <a:moveTo>
                    <a:pt x="0" y="1"/>
                  </a:moveTo>
                  <a:lnTo>
                    <a:pt x="0" y="1"/>
                  </a:lnTo>
                  <a:cubicBezTo>
                    <a:pt x="24" y="1"/>
                    <a:pt x="24" y="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
            <p:cNvSpPr/>
            <p:nvPr/>
          </p:nvSpPr>
          <p:spPr>
            <a:xfrm flipH="1">
              <a:off x="47492" y="908296"/>
              <a:ext cx="2115" cy="2115"/>
            </a:xfrm>
            <a:custGeom>
              <a:avLst/>
              <a:gdLst/>
              <a:ahLst/>
              <a:cxnLst/>
              <a:rect l="l" t="t" r="r" b="b"/>
              <a:pathLst>
                <a:path w="24" h="24" extrusionOk="0">
                  <a:moveTo>
                    <a:pt x="23" y="0"/>
                  </a:moveTo>
                  <a:cubicBezTo>
                    <a:pt x="23" y="24"/>
                    <a:pt x="0" y="24"/>
                    <a:pt x="0" y="24"/>
                  </a:cubicBezTo>
                  <a:lnTo>
                    <a:pt x="23" y="24"/>
                  </a:ln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
            <p:cNvSpPr/>
            <p:nvPr/>
          </p:nvSpPr>
          <p:spPr>
            <a:xfrm flipH="1">
              <a:off x="78167" y="906269"/>
              <a:ext cx="2115" cy="2115"/>
            </a:xfrm>
            <a:custGeom>
              <a:avLst/>
              <a:gdLst/>
              <a:ahLst/>
              <a:cxnLst/>
              <a:rect l="l" t="t" r="r" b="b"/>
              <a:pathLst>
                <a:path w="24" h="24" extrusionOk="0">
                  <a:moveTo>
                    <a:pt x="24" y="0"/>
                  </a:moveTo>
                  <a:cubicBezTo>
                    <a:pt x="24" y="0"/>
                    <a:pt x="0" y="23"/>
                    <a:pt x="0"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
            <p:cNvSpPr/>
            <p:nvPr/>
          </p:nvSpPr>
          <p:spPr>
            <a:xfrm flipH="1">
              <a:off x="1187385" y="902126"/>
              <a:ext cx="2115" cy="2204"/>
            </a:xfrm>
            <a:custGeom>
              <a:avLst/>
              <a:gdLst/>
              <a:ahLst/>
              <a:cxnLst/>
              <a:rect l="l" t="t" r="r" b="b"/>
              <a:pathLst>
                <a:path w="24" h="25" extrusionOk="0">
                  <a:moveTo>
                    <a:pt x="0" y="1"/>
                  </a:moveTo>
                  <a:cubicBezTo>
                    <a:pt x="0" y="24"/>
                    <a:pt x="0" y="24"/>
                    <a:pt x="24" y="24"/>
                  </a:cubicBezTo>
                  <a:cubicBezTo>
                    <a:pt x="24" y="24"/>
                    <a:pt x="2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
            <p:cNvSpPr/>
            <p:nvPr/>
          </p:nvSpPr>
          <p:spPr>
            <a:xfrm flipH="1">
              <a:off x="80194" y="898072"/>
              <a:ext cx="2115" cy="2115"/>
            </a:xfrm>
            <a:custGeom>
              <a:avLst/>
              <a:gdLst/>
              <a:ahLst/>
              <a:cxnLst/>
              <a:rect l="l" t="t" r="r" b="b"/>
              <a:pathLst>
                <a:path w="24" h="24" extrusionOk="0">
                  <a:moveTo>
                    <a:pt x="23" y="1"/>
                  </a:moveTo>
                  <a:cubicBezTo>
                    <a:pt x="0" y="1"/>
                    <a:pt x="0" y="1"/>
                    <a:pt x="0"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
            <p:cNvSpPr/>
            <p:nvPr/>
          </p:nvSpPr>
          <p:spPr>
            <a:xfrm flipH="1">
              <a:off x="80194" y="894017"/>
              <a:ext cx="2115" cy="88"/>
            </a:xfrm>
            <a:custGeom>
              <a:avLst/>
              <a:gdLst/>
              <a:ahLst/>
              <a:cxnLst/>
              <a:rect l="l" t="t" r="r" b="b"/>
              <a:pathLst>
                <a:path w="24" h="1" extrusionOk="0">
                  <a:moveTo>
                    <a:pt x="23" y="0"/>
                  </a:moveTo>
                  <a:lnTo>
                    <a:pt x="23" y="0"/>
                  </a:lnTo>
                  <a:cubicBezTo>
                    <a:pt x="23" y="0"/>
                    <a:pt x="23" y="0"/>
                    <a:pt x="23" y="0"/>
                  </a:cubicBezTo>
                  <a:lnTo>
                    <a:pt x="0" y="0"/>
                  </a:ln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
            <p:cNvSpPr/>
            <p:nvPr/>
          </p:nvSpPr>
          <p:spPr>
            <a:xfrm flipH="1">
              <a:off x="1181215" y="1008430"/>
              <a:ext cx="2204" cy="2115"/>
            </a:xfrm>
            <a:custGeom>
              <a:avLst/>
              <a:gdLst/>
              <a:ahLst/>
              <a:cxnLst/>
              <a:rect l="l" t="t" r="r" b="b"/>
              <a:pathLst>
                <a:path w="25" h="24" extrusionOk="0">
                  <a:moveTo>
                    <a:pt x="1" y="0"/>
                  </a:moveTo>
                  <a:cubicBezTo>
                    <a:pt x="1" y="23"/>
                    <a:pt x="1" y="23"/>
                    <a:pt x="24" y="23"/>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
            <p:cNvSpPr/>
            <p:nvPr/>
          </p:nvSpPr>
          <p:spPr>
            <a:xfrm flipH="1">
              <a:off x="-46470" y="887847"/>
              <a:ext cx="2115" cy="2115"/>
            </a:xfrm>
            <a:custGeom>
              <a:avLst/>
              <a:gdLst/>
              <a:ahLst/>
              <a:cxnLst/>
              <a:rect l="l" t="t" r="r" b="b"/>
              <a:pathLst>
                <a:path w="24" h="24" extrusionOk="0">
                  <a:moveTo>
                    <a:pt x="0" y="1"/>
                  </a:moveTo>
                  <a:cubicBezTo>
                    <a:pt x="0" y="24"/>
                    <a:pt x="0" y="24"/>
                    <a:pt x="23" y="24"/>
                  </a:cubicBezTo>
                  <a:cubicBezTo>
                    <a:pt x="23"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
            <p:cNvSpPr/>
            <p:nvPr/>
          </p:nvSpPr>
          <p:spPr>
            <a:xfrm flipH="1">
              <a:off x="-15796" y="887847"/>
              <a:ext cx="2115" cy="2115"/>
            </a:xfrm>
            <a:custGeom>
              <a:avLst/>
              <a:gdLst/>
              <a:ahLst/>
              <a:cxnLst/>
              <a:rect l="l" t="t" r="r" b="b"/>
              <a:pathLst>
                <a:path w="24" h="24" extrusionOk="0">
                  <a:moveTo>
                    <a:pt x="1" y="1"/>
                  </a:moveTo>
                  <a:cubicBezTo>
                    <a:pt x="1" y="24"/>
                    <a:pt x="1" y="24"/>
                    <a:pt x="1" y="24"/>
                  </a:cubicBezTo>
                  <a:lnTo>
                    <a:pt x="24" y="24"/>
                  </a:ln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
            <p:cNvSpPr/>
            <p:nvPr/>
          </p:nvSpPr>
          <p:spPr>
            <a:xfrm flipH="1">
              <a:off x="-9714" y="887847"/>
              <a:ext cx="2115" cy="2115"/>
            </a:xfrm>
            <a:custGeom>
              <a:avLst/>
              <a:gdLst/>
              <a:ahLst/>
              <a:cxnLst/>
              <a:rect l="l" t="t" r="r" b="b"/>
              <a:pathLst>
                <a:path w="24" h="24" extrusionOk="0">
                  <a:moveTo>
                    <a:pt x="23" y="1"/>
                  </a:moveTo>
                  <a:cubicBezTo>
                    <a:pt x="0" y="24"/>
                    <a:pt x="0" y="24"/>
                    <a:pt x="0" y="24"/>
                  </a:cubicBezTo>
                  <a:lnTo>
                    <a:pt x="23" y="24"/>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
            <p:cNvSpPr/>
            <p:nvPr/>
          </p:nvSpPr>
          <p:spPr>
            <a:xfrm flipH="1">
              <a:off x="82221" y="1096222"/>
              <a:ext cx="2115" cy="2115"/>
            </a:xfrm>
            <a:custGeom>
              <a:avLst/>
              <a:gdLst/>
              <a:ahLst/>
              <a:cxnLst/>
              <a:rect l="l" t="t" r="r" b="b"/>
              <a:pathLst>
                <a:path w="24" h="24" extrusionOk="0">
                  <a:moveTo>
                    <a:pt x="23" y="1"/>
                  </a:moveTo>
                  <a:cubicBezTo>
                    <a:pt x="23" y="1"/>
                    <a:pt x="0" y="1"/>
                    <a:pt x="23" y="24"/>
                  </a:cubicBez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
            <p:cNvSpPr/>
            <p:nvPr/>
          </p:nvSpPr>
          <p:spPr>
            <a:xfrm flipH="1">
              <a:off x="1171078" y="1100277"/>
              <a:ext cx="2115" cy="2204"/>
            </a:xfrm>
            <a:custGeom>
              <a:avLst/>
              <a:gdLst/>
              <a:ahLst/>
              <a:cxnLst/>
              <a:rect l="l" t="t" r="r" b="b"/>
              <a:pathLst>
                <a:path w="24" h="25" extrusionOk="0">
                  <a:moveTo>
                    <a:pt x="24" y="1"/>
                  </a:moveTo>
                  <a:cubicBezTo>
                    <a:pt x="1" y="1"/>
                    <a:pt x="1" y="1"/>
                    <a:pt x="1"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
            <p:cNvSpPr/>
            <p:nvPr/>
          </p:nvSpPr>
          <p:spPr>
            <a:xfrm flipH="1">
              <a:off x="-44443" y="885819"/>
              <a:ext cx="2204" cy="2115"/>
            </a:xfrm>
            <a:custGeom>
              <a:avLst/>
              <a:gdLst/>
              <a:ahLst/>
              <a:cxnLst/>
              <a:rect l="l" t="t" r="r" b="b"/>
              <a:pathLst>
                <a:path w="25" h="24" extrusionOk="0">
                  <a:moveTo>
                    <a:pt x="1" y="0"/>
                  </a:moveTo>
                  <a:cubicBezTo>
                    <a:pt x="1" y="24"/>
                    <a:pt x="1" y="24"/>
                    <a:pt x="24" y="24"/>
                  </a:cubicBezTo>
                  <a:cubicBezTo>
                    <a:pt x="24" y="1"/>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9"/>
            <p:cNvSpPr/>
            <p:nvPr/>
          </p:nvSpPr>
          <p:spPr>
            <a:xfrm flipH="1">
              <a:off x="-13769" y="885819"/>
              <a:ext cx="2115" cy="2115"/>
            </a:xfrm>
            <a:custGeom>
              <a:avLst/>
              <a:gdLst/>
              <a:ahLst/>
              <a:cxnLst/>
              <a:rect l="l" t="t" r="r" b="b"/>
              <a:pathLst>
                <a:path w="24" h="24" extrusionOk="0">
                  <a:moveTo>
                    <a:pt x="0" y="0"/>
                  </a:moveTo>
                  <a:cubicBezTo>
                    <a:pt x="0" y="24"/>
                    <a:pt x="24" y="24"/>
                    <a:pt x="24"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
            <p:cNvSpPr/>
            <p:nvPr/>
          </p:nvSpPr>
          <p:spPr>
            <a:xfrm flipH="1">
              <a:off x="35240" y="883792"/>
              <a:ext cx="2115" cy="2115"/>
            </a:xfrm>
            <a:custGeom>
              <a:avLst/>
              <a:gdLst/>
              <a:ahLst/>
              <a:cxnLst/>
              <a:rect l="l" t="t" r="r" b="b"/>
              <a:pathLst>
                <a:path w="24" h="24" extrusionOk="0">
                  <a:moveTo>
                    <a:pt x="0" y="0"/>
                  </a:moveTo>
                  <a:cubicBezTo>
                    <a:pt x="0" y="0"/>
                    <a:pt x="0" y="23"/>
                    <a:pt x="0" y="23"/>
                  </a:cubicBezTo>
                  <a:cubicBezTo>
                    <a:pt x="0" y="23"/>
                    <a:pt x="23" y="2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
            <p:cNvSpPr/>
            <p:nvPr/>
          </p:nvSpPr>
          <p:spPr>
            <a:xfrm flipH="1">
              <a:off x="74112" y="881765"/>
              <a:ext cx="2115" cy="2115"/>
            </a:xfrm>
            <a:custGeom>
              <a:avLst/>
              <a:gdLst/>
              <a:ahLst/>
              <a:cxnLst/>
              <a:rect l="l" t="t" r="r" b="b"/>
              <a:pathLst>
                <a:path w="24" h="24" extrusionOk="0">
                  <a:moveTo>
                    <a:pt x="1" y="0"/>
                  </a:moveTo>
                  <a:cubicBezTo>
                    <a:pt x="1" y="0"/>
                    <a:pt x="1" y="23"/>
                    <a:pt x="1" y="23"/>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
            <p:cNvSpPr/>
            <p:nvPr/>
          </p:nvSpPr>
          <p:spPr>
            <a:xfrm flipH="1">
              <a:off x="1191439" y="1010457"/>
              <a:ext cx="2204" cy="2115"/>
            </a:xfrm>
            <a:custGeom>
              <a:avLst/>
              <a:gdLst/>
              <a:ahLst/>
              <a:cxnLst/>
              <a:rect l="l" t="t" r="r" b="b"/>
              <a:pathLst>
                <a:path w="25" h="24" extrusionOk="0">
                  <a:moveTo>
                    <a:pt x="24" y="0"/>
                  </a:moveTo>
                  <a:lnTo>
                    <a:pt x="24" y="0"/>
                  </a:lnTo>
                  <a:cubicBezTo>
                    <a:pt x="1" y="23"/>
                    <a:pt x="1" y="23"/>
                    <a:pt x="1"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
            <p:cNvSpPr/>
            <p:nvPr/>
          </p:nvSpPr>
          <p:spPr>
            <a:xfrm flipH="1">
              <a:off x="1199637" y="881765"/>
              <a:ext cx="2115" cy="2115"/>
            </a:xfrm>
            <a:custGeom>
              <a:avLst/>
              <a:gdLst/>
              <a:ahLst/>
              <a:cxnLst/>
              <a:rect l="l" t="t" r="r" b="b"/>
              <a:pathLst>
                <a:path w="24" h="24" extrusionOk="0">
                  <a:moveTo>
                    <a:pt x="23" y="0"/>
                  </a:moveTo>
                  <a:cubicBezTo>
                    <a:pt x="0" y="23"/>
                    <a:pt x="23" y="23"/>
                    <a:pt x="23" y="23"/>
                  </a:cubicBezTo>
                  <a:lnTo>
                    <a:pt x="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
            <p:cNvSpPr/>
            <p:nvPr/>
          </p:nvSpPr>
          <p:spPr>
            <a:xfrm flipH="1">
              <a:off x="-15796" y="877622"/>
              <a:ext cx="2115" cy="2115"/>
            </a:xfrm>
            <a:custGeom>
              <a:avLst/>
              <a:gdLst/>
              <a:ahLst/>
              <a:cxnLst/>
              <a:rect l="l" t="t" r="r" b="b"/>
              <a:pathLst>
                <a:path w="24" h="24" extrusionOk="0">
                  <a:moveTo>
                    <a:pt x="24" y="1"/>
                  </a:moveTo>
                  <a:lnTo>
                    <a:pt x="24" y="1"/>
                  </a:lnTo>
                  <a:cubicBezTo>
                    <a:pt x="24" y="1"/>
                    <a:pt x="1" y="1"/>
                    <a:pt x="1"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
            <p:cNvSpPr/>
            <p:nvPr/>
          </p:nvSpPr>
          <p:spPr>
            <a:xfrm flipH="1">
              <a:off x="10736" y="875594"/>
              <a:ext cx="2115" cy="2115"/>
            </a:xfrm>
            <a:custGeom>
              <a:avLst/>
              <a:gdLst/>
              <a:ahLst/>
              <a:cxnLst/>
              <a:rect l="l" t="t" r="r" b="b"/>
              <a:pathLst>
                <a:path w="24" h="24" extrusionOk="0">
                  <a:moveTo>
                    <a:pt x="23" y="1"/>
                  </a:moveTo>
                  <a:cubicBezTo>
                    <a:pt x="0" y="1"/>
                    <a:pt x="0" y="1"/>
                    <a:pt x="0" y="24"/>
                  </a:cubicBez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
            <p:cNvSpPr/>
            <p:nvPr/>
          </p:nvSpPr>
          <p:spPr>
            <a:xfrm flipH="1">
              <a:off x="511" y="973700"/>
              <a:ext cx="2115" cy="2115"/>
            </a:xfrm>
            <a:custGeom>
              <a:avLst/>
              <a:gdLst/>
              <a:ahLst/>
              <a:cxnLst/>
              <a:rect l="l" t="t" r="r" b="b"/>
              <a:pathLst>
                <a:path w="24" h="24" extrusionOk="0">
                  <a:moveTo>
                    <a:pt x="23" y="0"/>
                  </a:moveTo>
                  <a:lnTo>
                    <a:pt x="23" y="0"/>
                  </a:lnTo>
                  <a:cubicBezTo>
                    <a:pt x="23" y="0"/>
                    <a:pt x="0" y="0"/>
                    <a:pt x="0" y="23"/>
                  </a:cubicBez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
            <p:cNvSpPr/>
            <p:nvPr/>
          </p:nvSpPr>
          <p:spPr>
            <a:xfrm flipH="1">
              <a:off x="41410" y="875594"/>
              <a:ext cx="2115" cy="2115"/>
            </a:xfrm>
            <a:custGeom>
              <a:avLst/>
              <a:gdLst/>
              <a:ahLst/>
              <a:cxnLst/>
              <a:rect l="l" t="t" r="r" b="b"/>
              <a:pathLst>
                <a:path w="24" h="24" extrusionOk="0">
                  <a:moveTo>
                    <a:pt x="24" y="1"/>
                  </a:moveTo>
                  <a:cubicBezTo>
                    <a:pt x="24" y="1"/>
                    <a:pt x="1" y="1"/>
                    <a:pt x="1" y="24"/>
                  </a:cubicBezTo>
                  <a:lnTo>
                    <a:pt x="24" y="24"/>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
            <p:cNvSpPr/>
            <p:nvPr/>
          </p:nvSpPr>
          <p:spPr>
            <a:xfrm flipH="1">
              <a:off x="10736" y="1014512"/>
              <a:ext cx="2115" cy="1587"/>
            </a:xfrm>
            <a:custGeom>
              <a:avLst/>
              <a:gdLst/>
              <a:ahLst/>
              <a:cxnLst/>
              <a:rect l="l" t="t" r="r" b="b"/>
              <a:pathLst>
                <a:path w="24" h="18" extrusionOk="0">
                  <a:moveTo>
                    <a:pt x="0" y="1"/>
                  </a:moveTo>
                  <a:cubicBezTo>
                    <a:pt x="0" y="12"/>
                    <a:pt x="0" y="18"/>
                    <a:pt x="3" y="18"/>
                  </a:cubicBezTo>
                  <a:cubicBezTo>
                    <a:pt x="6" y="18"/>
                    <a:pt x="12" y="12"/>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
            <p:cNvSpPr/>
            <p:nvPr/>
          </p:nvSpPr>
          <p:spPr>
            <a:xfrm flipH="1">
              <a:off x="47492" y="875594"/>
              <a:ext cx="2115" cy="2115"/>
            </a:xfrm>
            <a:custGeom>
              <a:avLst/>
              <a:gdLst/>
              <a:ahLst/>
              <a:cxnLst/>
              <a:rect l="l" t="t" r="r" b="b"/>
              <a:pathLst>
                <a:path w="24" h="24" extrusionOk="0">
                  <a:moveTo>
                    <a:pt x="0" y="1"/>
                  </a:moveTo>
                  <a:lnTo>
                    <a:pt x="0"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
            <p:cNvSpPr/>
            <p:nvPr/>
          </p:nvSpPr>
          <p:spPr>
            <a:xfrm flipH="1">
              <a:off x="-26021" y="871540"/>
              <a:ext cx="2115" cy="2115"/>
            </a:xfrm>
            <a:custGeom>
              <a:avLst/>
              <a:gdLst/>
              <a:ahLst/>
              <a:cxnLst/>
              <a:rect l="l" t="t" r="r" b="b"/>
              <a:pathLst>
                <a:path w="24" h="24" extrusionOk="0">
                  <a:moveTo>
                    <a:pt x="0" y="0"/>
                  </a:moveTo>
                  <a:lnTo>
                    <a:pt x="0" y="23"/>
                  </a:lnTo>
                  <a:lnTo>
                    <a:pt x="24" y="23"/>
                  </a:lnTo>
                  <a:cubicBezTo>
                    <a:pt x="24" y="23"/>
                    <a:pt x="0" y="2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
            <p:cNvSpPr/>
            <p:nvPr/>
          </p:nvSpPr>
          <p:spPr>
            <a:xfrm flipH="1">
              <a:off x="51635" y="872686"/>
              <a:ext cx="2115" cy="970"/>
            </a:xfrm>
            <a:custGeom>
              <a:avLst/>
              <a:gdLst/>
              <a:ahLst/>
              <a:cxnLst/>
              <a:rect l="l" t="t" r="r" b="b"/>
              <a:pathLst>
                <a:path w="24" h="11" extrusionOk="0">
                  <a:moveTo>
                    <a:pt x="8" y="0"/>
                  </a:moveTo>
                  <a:cubicBezTo>
                    <a:pt x="1" y="0"/>
                    <a:pt x="1" y="10"/>
                    <a:pt x="1" y="10"/>
                  </a:cubicBezTo>
                  <a:lnTo>
                    <a:pt x="24" y="10"/>
                  </a:lnTo>
                  <a:cubicBezTo>
                    <a:pt x="16" y="3"/>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
            <p:cNvSpPr/>
            <p:nvPr/>
          </p:nvSpPr>
          <p:spPr>
            <a:xfrm flipH="1">
              <a:off x="16906" y="871540"/>
              <a:ext cx="2115" cy="88"/>
            </a:xfrm>
            <a:custGeom>
              <a:avLst/>
              <a:gdLst/>
              <a:ahLst/>
              <a:cxnLst/>
              <a:rect l="l" t="t" r="r" b="b"/>
              <a:pathLst>
                <a:path w="24" h="1" extrusionOk="0">
                  <a:moveTo>
                    <a:pt x="1" y="0"/>
                  </a:moveTo>
                  <a:lnTo>
                    <a:pt x="1" y="0"/>
                  </a:lnTo>
                  <a:cubicBezTo>
                    <a:pt x="24" y="0"/>
                    <a:pt x="24" y="0"/>
                    <a:pt x="1" y="0"/>
                  </a:cubicBez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
            <p:cNvSpPr/>
            <p:nvPr/>
          </p:nvSpPr>
          <p:spPr>
            <a:xfrm flipH="1">
              <a:off x="22988" y="867397"/>
              <a:ext cx="2115" cy="2204"/>
            </a:xfrm>
            <a:custGeom>
              <a:avLst/>
              <a:gdLst/>
              <a:ahLst/>
              <a:cxnLst/>
              <a:rect l="l" t="t" r="r" b="b"/>
              <a:pathLst>
                <a:path w="24" h="25" extrusionOk="0">
                  <a:moveTo>
                    <a:pt x="23" y="1"/>
                  </a:moveTo>
                  <a:lnTo>
                    <a:pt x="0" y="24"/>
                  </a:ln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
            <p:cNvSpPr/>
            <p:nvPr/>
          </p:nvSpPr>
          <p:spPr>
            <a:xfrm flipH="1">
              <a:off x="41410" y="863342"/>
              <a:ext cx="88" cy="2115"/>
            </a:xfrm>
            <a:custGeom>
              <a:avLst/>
              <a:gdLst/>
              <a:ahLst/>
              <a:cxnLst/>
              <a:rect l="l" t="t" r="r" b="b"/>
              <a:pathLst>
                <a:path w="1" h="24" extrusionOk="0">
                  <a:moveTo>
                    <a:pt x="1" y="1"/>
                  </a:moveTo>
                  <a:cubicBezTo>
                    <a:pt x="1" y="1"/>
                    <a:pt x="1" y="24"/>
                    <a:pt x="1" y="24"/>
                  </a:cubicBezTo>
                  <a:cubicBezTo>
                    <a:pt x="1" y="24"/>
                    <a:pt x="1" y="1"/>
                    <a:pt x="1" y="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
            <p:cNvSpPr/>
            <p:nvPr/>
          </p:nvSpPr>
          <p:spPr>
            <a:xfrm flipH="1">
              <a:off x="1154683" y="1145231"/>
              <a:ext cx="4231" cy="2115"/>
            </a:xfrm>
            <a:custGeom>
              <a:avLst/>
              <a:gdLst/>
              <a:ahLst/>
              <a:cxnLst/>
              <a:rect l="l" t="t" r="r" b="b"/>
              <a:pathLst>
                <a:path w="48" h="24" extrusionOk="0">
                  <a:moveTo>
                    <a:pt x="1" y="1"/>
                  </a:moveTo>
                  <a:cubicBezTo>
                    <a:pt x="1" y="24"/>
                    <a:pt x="24" y="24"/>
                    <a:pt x="47" y="24"/>
                  </a:cubicBezTo>
                  <a:cubicBezTo>
                    <a:pt x="47"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
            <p:cNvSpPr/>
            <p:nvPr/>
          </p:nvSpPr>
          <p:spPr>
            <a:xfrm flipH="1">
              <a:off x="67942" y="863342"/>
              <a:ext cx="2115" cy="2115"/>
            </a:xfrm>
            <a:custGeom>
              <a:avLst/>
              <a:gdLst/>
              <a:ahLst/>
              <a:cxnLst/>
              <a:rect l="l" t="t" r="r" b="b"/>
              <a:pathLst>
                <a:path w="24" h="24" extrusionOk="0">
                  <a:moveTo>
                    <a:pt x="0" y="1"/>
                  </a:moveTo>
                  <a:cubicBezTo>
                    <a:pt x="0" y="24"/>
                    <a:pt x="24" y="24"/>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
            <p:cNvSpPr/>
            <p:nvPr/>
          </p:nvSpPr>
          <p:spPr>
            <a:xfrm flipH="1">
              <a:off x="61772" y="861315"/>
              <a:ext cx="2204" cy="2115"/>
            </a:xfrm>
            <a:custGeom>
              <a:avLst/>
              <a:gdLst/>
              <a:ahLst/>
              <a:cxnLst/>
              <a:rect l="l" t="t" r="r" b="b"/>
              <a:pathLst>
                <a:path w="25" h="24" extrusionOk="0">
                  <a:moveTo>
                    <a:pt x="24" y="0"/>
                  </a:moveTo>
                  <a:cubicBezTo>
                    <a:pt x="24" y="0"/>
                    <a:pt x="1" y="0"/>
                    <a:pt x="24"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
            <p:cNvSpPr/>
            <p:nvPr/>
          </p:nvSpPr>
          <p:spPr>
            <a:xfrm flipH="1">
              <a:off x="71997" y="861315"/>
              <a:ext cx="2204" cy="2115"/>
            </a:xfrm>
            <a:custGeom>
              <a:avLst/>
              <a:gdLst/>
              <a:ahLst/>
              <a:cxnLst/>
              <a:rect l="l" t="t" r="r" b="b"/>
              <a:pathLst>
                <a:path w="25" h="24" extrusionOk="0">
                  <a:moveTo>
                    <a:pt x="24" y="0"/>
                  </a:moveTo>
                  <a:cubicBezTo>
                    <a:pt x="1" y="0"/>
                    <a:pt x="1" y="0"/>
                    <a:pt x="1" y="24"/>
                  </a:cubicBezTo>
                  <a:cubicBezTo>
                    <a:pt x="1"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
            <p:cNvSpPr/>
            <p:nvPr/>
          </p:nvSpPr>
          <p:spPr>
            <a:xfrm flipH="1">
              <a:off x="27043" y="859288"/>
              <a:ext cx="2204" cy="2115"/>
            </a:xfrm>
            <a:custGeom>
              <a:avLst/>
              <a:gdLst/>
              <a:ahLst/>
              <a:cxnLst/>
              <a:rect l="l" t="t" r="r" b="b"/>
              <a:pathLst>
                <a:path w="25" h="24" extrusionOk="0">
                  <a:moveTo>
                    <a:pt x="1" y="0"/>
                  </a:moveTo>
                  <a:cubicBezTo>
                    <a:pt x="1" y="0"/>
                    <a:pt x="24" y="23"/>
                    <a:pt x="24" y="23"/>
                  </a:cubicBez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
            <p:cNvSpPr/>
            <p:nvPr/>
          </p:nvSpPr>
          <p:spPr>
            <a:xfrm flipH="1">
              <a:off x="31185" y="859288"/>
              <a:ext cx="2115" cy="2115"/>
            </a:xfrm>
            <a:custGeom>
              <a:avLst/>
              <a:gdLst/>
              <a:ahLst/>
              <a:cxnLst/>
              <a:rect l="l" t="t" r="r" b="b"/>
              <a:pathLst>
                <a:path w="24" h="24" extrusionOk="0">
                  <a:moveTo>
                    <a:pt x="1" y="0"/>
                  </a:moveTo>
                  <a:cubicBezTo>
                    <a:pt x="1" y="0"/>
                    <a:pt x="1" y="0"/>
                    <a:pt x="1" y="23"/>
                  </a:cubicBez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
            <p:cNvSpPr/>
            <p:nvPr/>
          </p:nvSpPr>
          <p:spPr>
            <a:xfrm flipH="1">
              <a:off x="69969" y="859288"/>
              <a:ext cx="2115" cy="2115"/>
            </a:xfrm>
            <a:custGeom>
              <a:avLst/>
              <a:gdLst/>
              <a:ahLst/>
              <a:cxnLst/>
              <a:rect l="l" t="t" r="r" b="b"/>
              <a:pathLst>
                <a:path w="24" h="24" extrusionOk="0">
                  <a:moveTo>
                    <a:pt x="23" y="0"/>
                  </a:moveTo>
                  <a:cubicBezTo>
                    <a:pt x="0" y="0"/>
                    <a:pt x="0" y="0"/>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
            <p:cNvSpPr/>
            <p:nvPr/>
          </p:nvSpPr>
          <p:spPr>
            <a:xfrm flipH="1">
              <a:off x="1207834" y="859288"/>
              <a:ext cx="2115" cy="2115"/>
            </a:xfrm>
            <a:custGeom>
              <a:avLst/>
              <a:gdLst/>
              <a:ahLst/>
              <a:cxnLst/>
              <a:rect l="l" t="t" r="r" b="b"/>
              <a:pathLst>
                <a:path w="24" h="24" extrusionOk="0">
                  <a:moveTo>
                    <a:pt x="1" y="0"/>
                  </a:moveTo>
                  <a:cubicBezTo>
                    <a:pt x="1" y="23"/>
                    <a:pt x="1" y="23"/>
                    <a:pt x="24" y="23"/>
                  </a:cubicBezTo>
                  <a:cubicBezTo>
                    <a:pt x="24"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
            <p:cNvSpPr/>
            <p:nvPr/>
          </p:nvSpPr>
          <p:spPr>
            <a:xfrm flipH="1">
              <a:off x="63887" y="857260"/>
              <a:ext cx="2115" cy="2115"/>
            </a:xfrm>
            <a:custGeom>
              <a:avLst/>
              <a:gdLst/>
              <a:ahLst/>
              <a:cxnLst/>
              <a:rect l="l" t="t" r="r" b="b"/>
              <a:pathLst>
                <a:path w="24" h="24" extrusionOk="0">
                  <a:moveTo>
                    <a:pt x="1" y="0"/>
                  </a:moveTo>
                  <a:cubicBezTo>
                    <a:pt x="24" y="0"/>
                    <a:pt x="24" y="0"/>
                    <a:pt x="24" y="23"/>
                  </a:cubicBez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
            <p:cNvSpPr/>
            <p:nvPr/>
          </p:nvSpPr>
          <p:spPr>
            <a:xfrm flipH="1">
              <a:off x="53662" y="854351"/>
              <a:ext cx="2115" cy="2997"/>
            </a:xfrm>
            <a:custGeom>
              <a:avLst/>
              <a:gdLst/>
              <a:ahLst/>
              <a:cxnLst/>
              <a:rect l="l" t="t" r="r" b="b"/>
              <a:pathLst>
                <a:path w="24" h="34" extrusionOk="0">
                  <a:moveTo>
                    <a:pt x="9" y="0"/>
                  </a:moveTo>
                  <a:cubicBezTo>
                    <a:pt x="1" y="0"/>
                    <a:pt x="1" y="17"/>
                    <a:pt x="1" y="33"/>
                  </a:cubicBezTo>
                  <a:cubicBezTo>
                    <a:pt x="1" y="33"/>
                    <a:pt x="24" y="10"/>
                    <a:pt x="24" y="10"/>
                  </a:cubicBezTo>
                  <a:cubicBezTo>
                    <a:pt x="17" y="3"/>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
            <p:cNvSpPr/>
            <p:nvPr/>
          </p:nvSpPr>
          <p:spPr>
            <a:xfrm flipH="1">
              <a:off x="67942" y="853117"/>
              <a:ext cx="2115" cy="2115"/>
            </a:xfrm>
            <a:custGeom>
              <a:avLst/>
              <a:gdLst/>
              <a:ahLst/>
              <a:cxnLst/>
              <a:rect l="l" t="t" r="r" b="b"/>
              <a:pathLst>
                <a:path w="24" h="24" extrusionOk="0">
                  <a:moveTo>
                    <a:pt x="0" y="1"/>
                  </a:moveTo>
                  <a:cubicBezTo>
                    <a:pt x="0" y="24"/>
                    <a:pt x="0" y="24"/>
                    <a:pt x="24"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
            <p:cNvSpPr/>
            <p:nvPr/>
          </p:nvSpPr>
          <p:spPr>
            <a:xfrm flipH="1">
              <a:off x="4654" y="844920"/>
              <a:ext cx="2115" cy="2204"/>
            </a:xfrm>
            <a:custGeom>
              <a:avLst/>
              <a:gdLst/>
              <a:ahLst/>
              <a:cxnLst/>
              <a:rect l="l" t="t" r="r" b="b"/>
              <a:pathLst>
                <a:path w="24" h="25" extrusionOk="0">
                  <a:moveTo>
                    <a:pt x="1" y="1"/>
                  </a:moveTo>
                  <a:cubicBezTo>
                    <a:pt x="1" y="24"/>
                    <a:pt x="24" y="24"/>
                    <a:pt x="24" y="24"/>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
            <p:cNvSpPr/>
            <p:nvPr/>
          </p:nvSpPr>
          <p:spPr>
            <a:xfrm flipH="1">
              <a:off x="8708" y="844920"/>
              <a:ext cx="2115" cy="2204"/>
            </a:xfrm>
            <a:custGeom>
              <a:avLst/>
              <a:gdLst/>
              <a:ahLst/>
              <a:cxnLst/>
              <a:rect l="l" t="t" r="r" b="b"/>
              <a:pathLst>
                <a:path w="24" h="25" extrusionOk="0">
                  <a:moveTo>
                    <a:pt x="0" y="1"/>
                  </a:moveTo>
                  <a:cubicBezTo>
                    <a:pt x="0" y="1"/>
                    <a:pt x="0" y="24"/>
                    <a:pt x="0"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
            <p:cNvSpPr/>
            <p:nvPr/>
          </p:nvSpPr>
          <p:spPr>
            <a:xfrm flipH="1">
              <a:off x="45465" y="844920"/>
              <a:ext cx="2115" cy="2204"/>
            </a:xfrm>
            <a:custGeom>
              <a:avLst/>
              <a:gdLst/>
              <a:ahLst/>
              <a:cxnLst/>
              <a:rect l="l" t="t" r="r" b="b"/>
              <a:pathLst>
                <a:path w="24" h="25" extrusionOk="0">
                  <a:moveTo>
                    <a:pt x="23" y="1"/>
                  </a:moveTo>
                  <a:cubicBezTo>
                    <a:pt x="23" y="1"/>
                    <a:pt x="0" y="1"/>
                    <a:pt x="0"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9"/>
            <p:cNvSpPr/>
            <p:nvPr/>
          </p:nvSpPr>
          <p:spPr>
            <a:xfrm flipH="1">
              <a:off x="4654" y="979782"/>
              <a:ext cx="2115" cy="2115"/>
            </a:xfrm>
            <a:custGeom>
              <a:avLst/>
              <a:gdLst/>
              <a:ahLst/>
              <a:cxnLst/>
              <a:rect l="l" t="t" r="r" b="b"/>
              <a:pathLst>
                <a:path w="24" h="24" extrusionOk="0">
                  <a:moveTo>
                    <a:pt x="1" y="1"/>
                  </a:moveTo>
                  <a:cubicBezTo>
                    <a:pt x="1" y="1"/>
                    <a:pt x="1"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
            <p:cNvSpPr/>
            <p:nvPr/>
          </p:nvSpPr>
          <p:spPr>
            <a:xfrm flipH="1">
              <a:off x="-56695" y="836811"/>
              <a:ext cx="2115" cy="2115"/>
            </a:xfrm>
            <a:custGeom>
              <a:avLst/>
              <a:gdLst/>
              <a:ahLst/>
              <a:cxnLst/>
              <a:rect l="l" t="t" r="r" b="b"/>
              <a:pathLst>
                <a:path w="24" h="24" extrusionOk="0">
                  <a:moveTo>
                    <a:pt x="23" y="0"/>
                  </a:moveTo>
                  <a:cubicBezTo>
                    <a:pt x="0" y="0"/>
                    <a:pt x="0" y="0"/>
                    <a:pt x="0" y="23"/>
                  </a:cubicBez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
            <p:cNvSpPr/>
            <p:nvPr/>
          </p:nvSpPr>
          <p:spPr>
            <a:xfrm flipH="1">
              <a:off x="22988" y="836811"/>
              <a:ext cx="2115" cy="88"/>
            </a:xfrm>
            <a:custGeom>
              <a:avLst/>
              <a:gdLst/>
              <a:ahLst/>
              <a:cxnLst/>
              <a:rect l="l" t="t" r="r" b="b"/>
              <a:pathLst>
                <a:path w="24" h="1" extrusionOk="0">
                  <a:moveTo>
                    <a:pt x="23" y="0"/>
                  </a:moveTo>
                  <a:cubicBezTo>
                    <a:pt x="23" y="0"/>
                    <a:pt x="23" y="0"/>
                    <a:pt x="23" y="0"/>
                  </a:cubicBezTo>
                  <a:cubicBezTo>
                    <a:pt x="23" y="0"/>
                    <a:pt x="23" y="0"/>
                    <a:pt x="0" y="0"/>
                  </a:cubicBezTo>
                  <a:lnTo>
                    <a:pt x="23" y="0"/>
                  </a:ln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
            <p:cNvSpPr/>
            <p:nvPr/>
          </p:nvSpPr>
          <p:spPr>
            <a:xfrm flipH="1">
              <a:off x="29158" y="834783"/>
              <a:ext cx="2115" cy="970"/>
            </a:xfrm>
            <a:custGeom>
              <a:avLst/>
              <a:gdLst/>
              <a:ahLst/>
              <a:cxnLst/>
              <a:rect l="l" t="t" r="r" b="b"/>
              <a:pathLst>
                <a:path w="24" h="11" extrusionOk="0">
                  <a:moveTo>
                    <a:pt x="1" y="0"/>
                  </a:moveTo>
                  <a:cubicBezTo>
                    <a:pt x="1" y="0"/>
                    <a:pt x="11" y="10"/>
                    <a:pt x="18" y="10"/>
                  </a:cubicBezTo>
                  <a:cubicBezTo>
                    <a:pt x="21" y="10"/>
                    <a:pt x="24" y="8"/>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
            <p:cNvSpPr/>
            <p:nvPr/>
          </p:nvSpPr>
          <p:spPr>
            <a:xfrm flipH="1">
              <a:off x="76139" y="963475"/>
              <a:ext cx="4143" cy="2115"/>
            </a:xfrm>
            <a:custGeom>
              <a:avLst/>
              <a:gdLst/>
              <a:ahLst/>
              <a:cxnLst/>
              <a:rect l="l" t="t" r="r" b="b"/>
              <a:pathLst>
                <a:path w="47" h="24" extrusionOk="0">
                  <a:moveTo>
                    <a:pt x="0" y="0"/>
                  </a:moveTo>
                  <a:cubicBezTo>
                    <a:pt x="0" y="23"/>
                    <a:pt x="24" y="23"/>
                    <a:pt x="47" y="23"/>
                  </a:cubicBezTo>
                  <a:cubicBezTo>
                    <a:pt x="47"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
            <p:cNvSpPr/>
            <p:nvPr/>
          </p:nvSpPr>
          <p:spPr>
            <a:xfrm flipH="1">
              <a:off x="1134233" y="1192213"/>
              <a:ext cx="2204" cy="2115"/>
            </a:xfrm>
            <a:custGeom>
              <a:avLst/>
              <a:gdLst/>
              <a:ahLst/>
              <a:cxnLst/>
              <a:rect l="l" t="t" r="r" b="b"/>
              <a:pathLst>
                <a:path w="25" h="24" extrusionOk="0">
                  <a:moveTo>
                    <a:pt x="1" y="1"/>
                  </a:moveTo>
                  <a:cubicBezTo>
                    <a:pt x="1" y="1"/>
                    <a:pt x="24" y="1"/>
                    <a:pt x="1" y="1"/>
                  </a:cubicBezTo>
                  <a:cubicBezTo>
                    <a:pt x="1" y="2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
            <p:cNvSpPr/>
            <p:nvPr/>
          </p:nvSpPr>
          <p:spPr>
            <a:xfrm flipH="1">
              <a:off x="33213" y="1024736"/>
              <a:ext cx="2115" cy="2115"/>
            </a:xfrm>
            <a:custGeom>
              <a:avLst/>
              <a:gdLst/>
              <a:ahLst/>
              <a:cxnLst/>
              <a:rect l="l" t="t" r="r" b="b"/>
              <a:pathLst>
                <a:path w="24" h="24" extrusionOk="0">
                  <a:moveTo>
                    <a:pt x="24" y="0"/>
                  </a:moveTo>
                  <a:cubicBezTo>
                    <a:pt x="0" y="0"/>
                    <a:pt x="0" y="24"/>
                    <a:pt x="0" y="24"/>
                  </a:cubicBezTo>
                  <a:cubicBezTo>
                    <a:pt x="0"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
            <p:cNvSpPr/>
            <p:nvPr/>
          </p:nvSpPr>
          <p:spPr>
            <a:xfrm flipH="1">
              <a:off x="1130179" y="1196356"/>
              <a:ext cx="2115" cy="2115"/>
            </a:xfrm>
            <a:custGeom>
              <a:avLst/>
              <a:gdLst/>
              <a:ahLst/>
              <a:cxnLst/>
              <a:rect l="l" t="t" r="r" b="b"/>
              <a:pathLst>
                <a:path w="24" h="24" extrusionOk="0">
                  <a:moveTo>
                    <a:pt x="0" y="0"/>
                  </a:moveTo>
                  <a:cubicBezTo>
                    <a:pt x="0" y="23"/>
                    <a:pt x="0" y="23"/>
                    <a:pt x="23" y="23"/>
                  </a:cubicBezTo>
                  <a:cubicBezTo>
                    <a:pt x="23" y="2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
            <p:cNvSpPr/>
            <p:nvPr/>
          </p:nvSpPr>
          <p:spPr>
            <a:xfrm flipH="1">
              <a:off x="1195582" y="830640"/>
              <a:ext cx="2115" cy="2115"/>
            </a:xfrm>
            <a:custGeom>
              <a:avLst/>
              <a:gdLst/>
              <a:ahLst/>
              <a:cxnLst/>
              <a:rect l="l" t="t" r="r" b="b"/>
              <a:pathLst>
                <a:path w="24" h="24" extrusionOk="0">
                  <a:moveTo>
                    <a:pt x="24" y="1"/>
                  </a:moveTo>
                  <a:cubicBezTo>
                    <a:pt x="1" y="1"/>
                    <a:pt x="1" y="1"/>
                    <a:pt x="1" y="24"/>
                  </a:cubicBezTo>
                  <a:cubicBezTo>
                    <a:pt x="1" y="24"/>
                    <a:pt x="24"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
            <p:cNvSpPr/>
            <p:nvPr/>
          </p:nvSpPr>
          <p:spPr>
            <a:xfrm flipH="1">
              <a:off x="29158" y="828613"/>
              <a:ext cx="2115" cy="2115"/>
            </a:xfrm>
            <a:custGeom>
              <a:avLst/>
              <a:gdLst/>
              <a:ahLst/>
              <a:cxnLst/>
              <a:rect l="l" t="t" r="r" b="b"/>
              <a:pathLst>
                <a:path w="24" h="24" extrusionOk="0">
                  <a:moveTo>
                    <a:pt x="1" y="1"/>
                  </a:moveTo>
                  <a:lnTo>
                    <a:pt x="1" y="24"/>
                  </a:lnTo>
                  <a:lnTo>
                    <a:pt x="24" y="24"/>
                  </a:ln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
            <p:cNvSpPr/>
            <p:nvPr/>
          </p:nvSpPr>
          <p:spPr>
            <a:xfrm flipH="1">
              <a:off x="1205807" y="828613"/>
              <a:ext cx="2115" cy="2115"/>
            </a:xfrm>
            <a:custGeom>
              <a:avLst/>
              <a:gdLst/>
              <a:ahLst/>
              <a:cxnLst/>
              <a:rect l="l" t="t" r="r" b="b"/>
              <a:pathLst>
                <a:path w="24" h="24" extrusionOk="0">
                  <a:moveTo>
                    <a:pt x="1" y="1"/>
                  </a:moveTo>
                  <a:lnTo>
                    <a:pt x="1" y="24"/>
                  </a:lnTo>
                  <a:lnTo>
                    <a:pt x="24" y="24"/>
                  </a:lnTo>
                  <a:cubicBezTo>
                    <a:pt x="24"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
            <p:cNvSpPr/>
            <p:nvPr/>
          </p:nvSpPr>
          <p:spPr>
            <a:xfrm flipH="1">
              <a:off x="1207834" y="826586"/>
              <a:ext cx="2115" cy="2115"/>
            </a:xfrm>
            <a:custGeom>
              <a:avLst/>
              <a:gdLst/>
              <a:ahLst/>
              <a:cxnLst/>
              <a:rect l="l" t="t" r="r" b="b"/>
              <a:pathLst>
                <a:path w="24" h="24" extrusionOk="0">
                  <a:moveTo>
                    <a:pt x="1" y="0"/>
                  </a:moveTo>
                  <a:cubicBezTo>
                    <a:pt x="1" y="24"/>
                    <a:pt x="1" y="24"/>
                    <a:pt x="24" y="24"/>
                  </a:cubicBezTo>
                  <a:cubicBezTo>
                    <a:pt x="24" y="24"/>
                    <a:pt x="24"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
            <p:cNvSpPr/>
            <p:nvPr/>
          </p:nvSpPr>
          <p:spPr>
            <a:xfrm flipH="1">
              <a:off x="-68947" y="822531"/>
              <a:ext cx="2115" cy="2115"/>
            </a:xfrm>
            <a:custGeom>
              <a:avLst/>
              <a:gdLst/>
              <a:ahLst/>
              <a:cxnLst/>
              <a:rect l="l" t="t" r="r" b="b"/>
              <a:pathLst>
                <a:path w="24" h="24" extrusionOk="0">
                  <a:moveTo>
                    <a:pt x="23" y="0"/>
                  </a:moveTo>
                  <a:cubicBezTo>
                    <a:pt x="0" y="0"/>
                    <a:pt x="0" y="0"/>
                    <a:pt x="0" y="23"/>
                  </a:cubicBezTo>
                  <a:lnTo>
                    <a:pt x="23" y="23"/>
                  </a:ln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
            <p:cNvSpPr/>
            <p:nvPr/>
          </p:nvSpPr>
          <p:spPr>
            <a:xfrm flipH="1">
              <a:off x="1130179" y="1203583"/>
              <a:ext cx="2115" cy="970"/>
            </a:xfrm>
            <a:custGeom>
              <a:avLst/>
              <a:gdLst/>
              <a:ahLst/>
              <a:cxnLst/>
              <a:rect l="l" t="t" r="r" b="b"/>
              <a:pathLst>
                <a:path w="24" h="11" extrusionOk="0">
                  <a:moveTo>
                    <a:pt x="17" y="1"/>
                  </a:moveTo>
                  <a:cubicBezTo>
                    <a:pt x="13" y="1"/>
                    <a:pt x="8" y="3"/>
                    <a:pt x="0" y="11"/>
                  </a:cubicBezTo>
                  <a:lnTo>
                    <a:pt x="23" y="11"/>
                  </a:lnTo>
                  <a:cubicBezTo>
                    <a:pt x="23" y="11"/>
                    <a:pt x="23"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
            <p:cNvSpPr/>
            <p:nvPr/>
          </p:nvSpPr>
          <p:spPr>
            <a:xfrm flipH="1">
              <a:off x="94474" y="979782"/>
              <a:ext cx="2115" cy="2115"/>
            </a:xfrm>
            <a:custGeom>
              <a:avLst/>
              <a:gdLst/>
              <a:ahLst/>
              <a:cxnLst/>
              <a:rect l="l" t="t" r="r" b="b"/>
              <a:pathLst>
                <a:path w="24" h="24" extrusionOk="0">
                  <a:moveTo>
                    <a:pt x="0" y="1"/>
                  </a:moveTo>
                  <a:cubicBezTo>
                    <a:pt x="0" y="1"/>
                    <a:pt x="0" y="24"/>
                    <a:pt x="0" y="24"/>
                  </a:cubicBezTo>
                  <a:cubicBezTo>
                    <a:pt x="23"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
            <p:cNvSpPr/>
            <p:nvPr/>
          </p:nvSpPr>
          <p:spPr>
            <a:xfrm flipH="1">
              <a:off x="86364" y="961360"/>
              <a:ext cx="2115" cy="2204"/>
            </a:xfrm>
            <a:custGeom>
              <a:avLst/>
              <a:gdLst/>
              <a:ahLst/>
              <a:cxnLst/>
              <a:rect l="l" t="t" r="r" b="b"/>
              <a:pathLst>
                <a:path w="24" h="25" extrusionOk="0">
                  <a:moveTo>
                    <a:pt x="1" y="1"/>
                  </a:moveTo>
                  <a:cubicBezTo>
                    <a:pt x="1" y="24"/>
                    <a:pt x="1" y="24"/>
                    <a:pt x="24"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
            <p:cNvSpPr/>
            <p:nvPr/>
          </p:nvSpPr>
          <p:spPr>
            <a:xfrm flipH="1">
              <a:off x="-73002" y="820415"/>
              <a:ext cx="2115" cy="1675"/>
            </a:xfrm>
            <a:custGeom>
              <a:avLst/>
              <a:gdLst/>
              <a:ahLst/>
              <a:cxnLst/>
              <a:rect l="l" t="t" r="r" b="b"/>
              <a:pathLst>
                <a:path w="24" h="19" extrusionOk="0">
                  <a:moveTo>
                    <a:pt x="0" y="1"/>
                  </a:moveTo>
                  <a:cubicBezTo>
                    <a:pt x="0" y="12"/>
                    <a:pt x="6" y="18"/>
                    <a:pt x="12" y="18"/>
                  </a:cubicBezTo>
                  <a:cubicBezTo>
                    <a:pt x="18" y="18"/>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
            <p:cNvSpPr/>
            <p:nvPr/>
          </p:nvSpPr>
          <p:spPr>
            <a:xfrm flipH="1">
              <a:off x="-66920" y="818388"/>
              <a:ext cx="2204" cy="1058"/>
            </a:xfrm>
            <a:custGeom>
              <a:avLst/>
              <a:gdLst/>
              <a:ahLst/>
              <a:cxnLst/>
              <a:rect l="l" t="t" r="r" b="b"/>
              <a:pathLst>
                <a:path w="25" h="12" extrusionOk="0">
                  <a:moveTo>
                    <a:pt x="1" y="1"/>
                  </a:moveTo>
                  <a:cubicBezTo>
                    <a:pt x="1" y="1"/>
                    <a:pt x="1" y="11"/>
                    <a:pt x="8" y="11"/>
                  </a:cubicBezTo>
                  <a:cubicBezTo>
                    <a:pt x="11" y="11"/>
                    <a:pt x="16" y="8"/>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
            <p:cNvSpPr/>
            <p:nvPr/>
          </p:nvSpPr>
          <p:spPr>
            <a:xfrm flipH="1">
              <a:off x="1201664" y="814333"/>
              <a:ext cx="2115" cy="4143"/>
            </a:xfrm>
            <a:custGeom>
              <a:avLst/>
              <a:gdLst/>
              <a:ahLst/>
              <a:cxnLst/>
              <a:rect l="l" t="t" r="r" b="b"/>
              <a:pathLst>
                <a:path w="24" h="47" extrusionOk="0">
                  <a:moveTo>
                    <a:pt x="0" y="0"/>
                  </a:moveTo>
                  <a:lnTo>
                    <a:pt x="0" y="47"/>
                  </a:lnTo>
                  <a:cubicBezTo>
                    <a:pt x="23" y="24"/>
                    <a:pt x="23" y="24"/>
                    <a:pt x="23" y="24"/>
                  </a:cubicBezTo>
                  <a:cubicBezTo>
                    <a:pt x="23" y="24"/>
                    <a:pt x="2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
            <p:cNvSpPr/>
            <p:nvPr/>
          </p:nvSpPr>
          <p:spPr>
            <a:xfrm flipH="1">
              <a:off x="27043" y="810279"/>
              <a:ext cx="2204" cy="2115"/>
            </a:xfrm>
            <a:custGeom>
              <a:avLst/>
              <a:gdLst/>
              <a:ahLst/>
              <a:cxnLst/>
              <a:rect l="l" t="t" r="r" b="b"/>
              <a:pathLst>
                <a:path w="25" h="24" extrusionOk="0">
                  <a:moveTo>
                    <a:pt x="1" y="0"/>
                  </a:moveTo>
                  <a:lnTo>
                    <a:pt x="1" y="23"/>
                  </a:lnTo>
                  <a:lnTo>
                    <a:pt x="24" y="23"/>
                  </a:ln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
            <p:cNvSpPr/>
            <p:nvPr/>
          </p:nvSpPr>
          <p:spPr>
            <a:xfrm flipH="1">
              <a:off x="-77057" y="806136"/>
              <a:ext cx="2115" cy="2115"/>
            </a:xfrm>
            <a:custGeom>
              <a:avLst/>
              <a:gdLst/>
              <a:ahLst/>
              <a:cxnLst/>
              <a:rect l="l" t="t" r="r" b="b"/>
              <a:pathLst>
                <a:path w="24" h="24" extrusionOk="0">
                  <a:moveTo>
                    <a:pt x="1" y="1"/>
                  </a:moveTo>
                  <a:cubicBezTo>
                    <a:pt x="1" y="1"/>
                    <a:pt x="1" y="24"/>
                    <a:pt x="24" y="24"/>
                  </a:cubicBez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
            <p:cNvSpPr/>
            <p:nvPr/>
          </p:nvSpPr>
          <p:spPr>
            <a:xfrm flipH="1">
              <a:off x="200688" y="1214690"/>
              <a:ext cx="2204" cy="2115"/>
            </a:xfrm>
            <a:custGeom>
              <a:avLst/>
              <a:gdLst/>
              <a:ahLst/>
              <a:cxnLst/>
              <a:rect l="l" t="t" r="r" b="b"/>
              <a:pathLst>
                <a:path w="25" h="24" extrusionOk="0">
                  <a:moveTo>
                    <a:pt x="1" y="1"/>
                  </a:moveTo>
                  <a:cubicBezTo>
                    <a:pt x="1" y="1"/>
                    <a:pt x="1" y="24"/>
                    <a:pt x="24" y="24"/>
                  </a:cubicBezTo>
                  <a:cubicBezTo>
                    <a:pt x="24" y="1"/>
                    <a:pt x="2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
            <p:cNvSpPr/>
            <p:nvPr/>
          </p:nvSpPr>
          <p:spPr>
            <a:xfrm flipH="1">
              <a:off x="1113872" y="1216717"/>
              <a:ext cx="2115" cy="2204"/>
            </a:xfrm>
            <a:custGeom>
              <a:avLst/>
              <a:gdLst/>
              <a:ahLst/>
              <a:cxnLst/>
              <a:rect l="l" t="t" r="r" b="b"/>
              <a:pathLst>
                <a:path w="24" h="25" extrusionOk="0">
                  <a:moveTo>
                    <a:pt x="1" y="1"/>
                  </a:moveTo>
                  <a:cubicBezTo>
                    <a:pt x="1" y="1"/>
                    <a:pt x="1" y="1"/>
                    <a:pt x="1" y="24"/>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
            <p:cNvSpPr/>
            <p:nvPr/>
          </p:nvSpPr>
          <p:spPr>
            <a:xfrm flipH="1">
              <a:off x="14790" y="806136"/>
              <a:ext cx="2204" cy="2115"/>
            </a:xfrm>
            <a:custGeom>
              <a:avLst/>
              <a:gdLst/>
              <a:ahLst/>
              <a:cxnLst/>
              <a:rect l="l" t="t" r="r" b="b"/>
              <a:pathLst>
                <a:path w="25" h="24" extrusionOk="0">
                  <a:moveTo>
                    <a:pt x="1" y="1"/>
                  </a:moveTo>
                  <a:cubicBezTo>
                    <a:pt x="1" y="1"/>
                    <a:pt x="1" y="24"/>
                    <a:pt x="1" y="24"/>
                  </a:cubicBezTo>
                  <a:cubicBezTo>
                    <a:pt x="24" y="24"/>
                    <a:pt x="24"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
            <p:cNvSpPr/>
            <p:nvPr/>
          </p:nvSpPr>
          <p:spPr>
            <a:xfrm flipH="1">
              <a:off x="-75029" y="804109"/>
              <a:ext cx="2115" cy="2115"/>
            </a:xfrm>
            <a:custGeom>
              <a:avLst/>
              <a:gdLst/>
              <a:ahLst/>
              <a:cxnLst/>
              <a:rect l="l" t="t" r="r" b="b"/>
              <a:pathLst>
                <a:path w="24" h="24" extrusionOk="0">
                  <a:moveTo>
                    <a:pt x="24" y="0"/>
                  </a:moveTo>
                  <a:cubicBezTo>
                    <a:pt x="1" y="24"/>
                    <a:pt x="24" y="24"/>
                    <a:pt x="24"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
            <p:cNvSpPr/>
            <p:nvPr/>
          </p:nvSpPr>
          <p:spPr>
            <a:xfrm flipH="1">
              <a:off x="200688" y="1220860"/>
              <a:ext cx="2204" cy="2115"/>
            </a:xfrm>
            <a:custGeom>
              <a:avLst/>
              <a:gdLst/>
              <a:ahLst/>
              <a:cxnLst/>
              <a:rect l="l" t="t" r="r" b="b"/>
              <a:pathLst>
                <a:path w="25" h="24" extrusionOk="0">
                  <a:moveTo>
                    <a:pt x="24" y="0"/>
                  </a:moveTo>
                  <a:cubicBezTo>
                    <a:pt x="1" y="23"/>
                    <a:pt x="24" y="23"/>
                    <a:pt x="24" y="23"/>
                  </a:cubicBezTo>
                  <a:cubicBezTo>
                    <a:pt x="24" y="23"/>
                    <a:pt x="24"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
            <p:cNvSpPr/>
            <p:nvPr/>
          </p:nvSpPr>
          <p:spPr>
            <a:xfrm flipH="1">
              <a:off x="198661" y="1222887"/>
              <a:ext cx="2115" cy="2115"/>
            </a:xfrm>
            <a:custGeom>
              <a:avLst/>
              <a:gdLst/>
              <a:ahLst/>
              <a:cxnLst/>
              <a:rect l="l" t="t" r="r" b="b"/>
              <a:pathLst>
                <a:path w="24" h="24" extrusionOk="0">
                  <a:moveTo>
                    <a:pt x="0" y="0"/>
                  </a:moveTo>
                  <a:cubicBezTo>
                    <a:pt x="0" y="24"/>
                    <a:pt x="0" y="24"/>
                    <a:pt x="23" y="24"/>
                  </a:cubicBezTo>
                  <a:cubicBezTo>
                    <a:pt x="23" y="0"/>
                    <a:pt x="2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
            <p:cNvSpPr/>
            <p:nvPr/>
          </p:nvSpPr>
          <p:spPr>
            <a:xfrm flipH="1">
              <a:off x="204831" y="1226942"/>
              <a:ext cx="2115" cy="88"/>
            </a:xfrm>
            <a:custGeom>
              <a:avLst/>
              <a:gdLst/>
              <a:ahLst/>
              <a:cxnLst/>
              <a:rect l="l" t="t" r="r" b="b"/>
              <a:pathLst>
                <a:path w="24" h="1" extrusionOk="0">
                  <a:moveTo>
                    <a:pt x="24" y="1"/>
                  </a:moveTo>
                  <a:cubicBezTo>
                    <a:pt x="24" y="1"/>
                    <a:pt x="24" y="1"/>
                    <a:pt x="24" y="1"/>
                  </a:cubicBezTo>
                  <a:cubicBezTo>
                    <a:pt x="24" y="1"/>
                    <a:pt x="1" y="1"/>
                    <a:pt x="1" y="1"/>
                  </a:cubicBezTo>
                  <a:lnTo>
                    <a:pt x="24" y="1"/>
                  </a:lnTo>
                  <a:cubicBezTo>
                    <a:pt x="24" y="1"/>
                    <a:pt x="24"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
            <p:cNvSpPr/>
            <p:nvPr/>
          </p:nvSpPr>
          <p:spPr>
            <a:xfrm flipH="1">
              <a:off x="6681" y="959333"/>
              <a:ext cx="2115" cy="2115"/>
            </a:xfrm>
            <a:custGeom>
              <a:avLst/>
              <a:gdLst/>
              <a:ahLst/>
              <a:cxnLst/>
              <a:rect l="l" t="t" r="r" b="b"/>
              <a:pathLst>
                <a:path w="24" h="24" extrusionOk="0">
                  <a:moveTo>
                    <a:pt x="1" y="1"/>
                  </a:moveTo>
                  <a:cubicBezTo>
                    <a:pt x="1" y="1"/>
                    <a:pt x="1"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
            <p:cNvSpPr/>
            <p:nvPr/>
          </p:nvSpPr>
          <p:spPr>
            <a:xfrm flipH="1">
              <a:off x="6681" y="802081"/>
              <a:ext cx="2115" cy="2115"/>
            </a:xfrm>
            <a:custGeom>
              <a:avLst/>
              <a:gdLst/>
              <a:ahLst/>
              <a:cxnLst/>
              <a:rect l="l" t="t" r="r" b="b"/>
              <a:pathLst>
                <a:path w="24" h="24" extrusionOk="0">
                  <a:moveTo>
                    <a:pt x="1" y="0"/>
                  </a:moveTo>
                  <a:cubicBezTo>
                    <a:pt x="1" y="0"/>
                    <a:pt x="1" y="23"/>
                    <a:pt x="24" y="23"/>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
            <p:cNvSpPr/>
            <p:nvPr/>
          </p:nvSpPr>
          <p:spPr>
            <a:xfrm flipH="1">
              <a:off x="8708" y="800054"/>
              <a:ext cx="2115" cy="2115"/>
            </a:xfrm>
            <a:custGeom>
              <a:avLst/>
              <a:gdLst/>
              <a:ahLst/>
              <a:cxnLst/>
              <a:rect l="l" t="t" r="r" b="b"/>
              <a:pathLst>
                <a:path w="24" h="24" extrusionOk="0">
                  <a:moveTo>
                    <a:pt x="0" y="0"/>
                  </a:moveTo>
                  <a:cubicBezTo>
                    <a:pt x="0" y="23"/>
                    <a:pt x="24" y="23"/>
                    <a:pt x="24" y="23"/>
                  </a:cubicBez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
            <p:cNvSpPr/>
            <p:nvPr/>
          </p:nvSpPr>
          <p:spPr>
            <a:xfrm flipH="1">
              <a:off x="8708" y="795911"/>
              <a:ext cx="2115" cy="1058"/>
            </a:xfrm>
            <a:custGeom>
              <a:avLst/>
              <a:gdLst/>
              <a:ahLst/>
              <a:cxnLst/>
              <a:rect l="l" t="t" r="r" b="b"/>
              <a:pathLst>
                <a:path w="24" h="12" extrusionOk="0">
                  <a:moveTo>
                    <a:pt x="0" y="1"/>
                  </a:moveTo>
                  <a:cubicBezTo>
                    <a:pt x="0" y="1"/>
                    <a:pt x="11" y="11"/>
                    <a:pt x="18" y="11"/>
                  </a:cubicBezTo>
                  <a:cubicBezTo>
                    <a:pt x="21" y="11"/>
                    <a:pt x="24" y="9"/>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
            <p:cNvSpPr/>
            <p:nvPr/>
          </p:nvSpPr>
          <p:spPr>
            <a:xfrm flipH="1">
              <a:off x="-68947" y="789829"/>
              <a:ext cx="2115" cy="2115"/>
            </a:xfrm>
            <a:custGeom>
              <a:avLst/>
              <a:gdLst/>
              <a:ahLst/>
              <a:cxnLst/>
              <a:rect l="l" t="t" r="r" b="b"/>
              <a:pathLst>
                <a:path w="24" h="24" extrusionOk="0">
                  <a:moveTo>
                    <a:pt x="23" y="0"/>
                  </a:moveTo>
                  <a:cubicBezTo>
                    <a:pt x="0" y="0"/>
                    <a:pt x="0" y="23"/>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
            <p:cNvSpPr/>
            <p:nvPr/>
          </p:nvSpPr>
          <p:spPr>
            <a:xfrm flipH="1">
              <a:off x="104698" y="959333"/>
              <a:ext cx="2115" cy="2115"/>
            </a:xfrm>
            <a:custGeom>
              <a:avLst/>
              <a:gdLst/>
              <a:ahLst/>
              <a:cxnLst/>
              <a:rect l="l" t="t" r="r" b="b"/>
              <a:pathLst>
                <a:path w="24" h="24" extrusionOk="0">
                  <a:moveTo>
                    <a:pt x="0" y="1"/>
                  </a:moveTo>
                  <a:lnTo>
                    <a:pt x="23" y="24"/>
                  </a:ln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
            <p:cNvSpPr/>
            <p:nvPr/>
          </p:nvSpPr>
          <p:spPr>
            <a:xfrm flipH="1">
              <a:off x="29158" y="787802"/>
              <a:ext cx="2115" cy="2115"/>
            </a:xfrm>
            <a:custGeom>
              <a:avLst/>
              <a:gdLst/>
              <a:ahLst/>
              <a:cxnLst/>
              <a:rect l="l" t="t" r="r" b="b"/>
              <a:pathLst>
                <a:path w="24" h="24" extrusionOk="0">
                  <a:moveTo>
                    <a:pt x="1" y="0"/>
                  </a:moveTo>
                  <a:lnTo>
                    <a:pt x="1" y="23"/>
                  </a:lnTo>
                  <a:lnTo>
                    <a:pt x="24"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
            <p:cNvSpPr/>
            <p:nvPr/>
          </p:nvSpPr>
          <p:spPr>
            <a:xfrm flipH="1">
              <a:off x="6681" y="785686"/>
              <a:ext cx="2115" cy="2204"/>
            </a:xfrm>
            <a:custGeom>
              <a:avLst/>
              <a:gdLst/>
              <a:ahLst/>
              <a:cxnLst/>
              <a:rect l="l" t="t" r="r" b="b"/>
              <a:pathLst>
                <a:path w="24" h="25" extrusionOk="0">
                  <a:moveTo>
                    <a:pt x="1" y="1"/>
                  </a:moveTo>
                  <a:lnTo>
                    <a:pt x="1" y="24"/>
                  </a:lnTo>
                  <a:cubicBezTo>
                    <a:pt x="1"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
            <p:cNvSpPr/>
            <p:nvPr/>
          </p:nvSpPr>
          <p:spPr>
            <a:xfrm flipH="1">
              <a:off x="8708" y="783659"/>
              <a:ext cx="2115" cy="2115"/>
            </a:xfrm>
            <a:custGeom>
              <a:avLst/>
              <a:gdLst/>
              <a:ahLst/>
              <a:cxnLst/>
              <a:rect l="l" t="t" r="r" b="b"/>
              <a:pathLst>
                <a:path w="24" h="24" extrusionOk="0">
                  <a:moveTo>
                    <a:pt x="0" y="1"/>
                  </a:moveTo>
                  <a:lnTo>
                    <a:pt x="0" y="24"/>
                  </a:lnTo>
                  <a:lnTo>
                    <a:pt x="24" y="24"/>
                  </a:lnTo>
                  <a:cubicBezTo>
                    <a:pt x="24"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
            <p:cNvSpPr/>
            <p:nvPr/>
          </p:nvSpPr>
          <p:spPr>
            <a:xfrm flipH="1">
              <a:off x="10736" y="781632"/>
              <a:ext cx="2115" cy="2115"/>
            </a:xfrm>
            <a:custGeom>
              <a:avLst/>
              <a:gdLst/>
              <a:ahLst/>
              <a:cxnLst/>
              <a:rect l="l" t="t" r="r" b="b"/>
              <a:pathLst>
                <a:path w="24" h="24" extrusionOk="0">
                  <a:moveTo>
                    <a:pt x="0" y="1"/>
                  </a:moveTo>
                  <a:cubicBezTo>
                    <a:pt x="0" y="24"/>
                    <a:pt x="0"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
            <p:cNvSpPr/>
            <p:nvPr/>
          </p:nvSpPr>
          <p:spPr>
            <a:xfrm flipH="1">
              <a:off x="-70975" y="779604"/>
              <a:ext cx="2115" cy="1587"/>
            </a:xfrm>
            <a:custGeom>
              <a:avLst/>
              <a:gdLst/>
              <a:ahLst/>
              <a:cxnLst/>
              <a:rect l="l" t="t" r="r" b="b"/>
              <a:pathLst>
                <a:path w="24" h="18" extrusionOk="0">
                  <a:moveTo>
                    <a:pt x="0" y="0"/>
                  </a:moveTo>
                  <a:cubicBezTo>
                    <a:pt x="0" y="12"/>
                    <a:pt x="6" y="18"/>
                    <a:pt x="12" y="18"/>
                  </a:cubicBezTo>
                  <a:cubicBezTo>
                    <a:pt x="18" y="18"/>
                    <a:pt x="23" y="12"/>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
            <p:cNvSpPr/>
            <p:nvPr/>
          </p:nvSpPr>
          <p:spPr>
            <a:xfrm flipH="1">
              <a:off x="253840" y="1263699"/>
              <a:ext cx="88" cy="2204"/>
            </a:xfrm>
            <a:custGeom>
              <a:avLst/>
              <a:gdLst/>
              <a:ahLst/>
              <a:cxnLst/>
              <a:rect l="l" t="t" r="r" b="b"/>
              <a:pathLst>
                <a:path w="1" h="25" extrusionOk="0">
                  <a:moveTo>
                    <a:pt x="1" y="24"/>
                  </a:moveTo>
                  <a:cubicBezTo>
                    <a:pt x="1" y="24"/>
                    <a:pt x="1" y="24"/>
                    <a:pt x="1" y="24"/>
                  </a:cubicBezTo>
                  <a:cubicBezTo>
                    <a:pt x="1" y="24"/>
                    <a:pt x="1" y="24"/>
                    <a:pt x="1" y="24"/>
                  </a:cubicBezTo>
                  <a:lnTo>
                    <a:pt x="1" y="1"/>
                  </a:lnTo>
                  <a:cubicBezTo>
                    <a:pt x="1" y="24"/>
                    <a:pt x="1" y="24"/>
                    <a:pt x="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
            <p:cNvSpPr/>
            <p:nvPr/>
          </p:nvSpPr>
          <p:spPr>
            <a:xfrm flipH="1">
              <a:off x="-64805" y="773434"/>
              <a:ext cx="2115" cy="88"/>
            </a:xfrm>
            <a:custGeom>
              <a:avLst/>
              <a:gdLst/>
              <a:ahLst/>
              <a:cxnLst/>
              <a:rect l="l" t="t" r="r" b="b"/>
              <a:pathLst>
                <a:path w="24" h="1" extrusionOk="0">
                  <a:moveTo>
                    <a:pt x="1" y="1"/>
                  </a:moveTo>
                  <a:lnTo>
                    <a:pt x="1" y="1"/>
                  </a:lnTo>
                  <a:cubicBezTo>
                    <a:pt x="24" y="1"/>
                    <a:pt x="24" y="1"/>
                    <a:pt x="1" y="1"/>
                  </a:cubicBez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
            <p:cNvSpPr/>
            <p:nvPr/>
          </p:nvSpPr>
          <p:spPr>
            <a:xfrm flipH="1">
              <a:off x="18933" y="769379"/>
              <a:ext cx="4143" cy="2115"/>
            </a:xfrm>
            <a:custGeom>
              <a:avLst/>
              <a:gdLst/>
              <a:ahLst/>
              <a:cxnLst/>
              <a:rect l="l" t="t" r="r" b="b"/>
              <a:pathLst>
                <a:path w="47" h="24" extrusionOk="0">
                  <a:moveTo>
                    <a:pt x="24" y="1"/>
                  </a:moveTo>
                  <a:cubicBezTo>
                    <a:pt x="24" y="24"/>
                    <a:pt x="24" y="24"/>
                    <a:pt x="0" y="24"/>
                  </a:cubicBezTo>
                  <a:lnTo>
                    <a:pt x="24" y="24"/>
                  </a:lnTo>
                  <a:cubicBezTo>
                    <a:pt x="24" y="24"/>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
            <p:cNvSpPr/>
            <p:nvPr/>
          </p:nvSpPr>
          <p:spPr>
            <a:xfrm flipH="1">
              <a:off x="12763" y="955278"/>
              <a:ext cx="2115" cy="1587"/>
            </a:xfrm>
            <a:custGeom>
              <a:avLst/>
              <a:gdLst/>
              <a:ahLst/>
              <a:cxnLst/>
              <a:rect l="l" t="t" r="r" b="b"/>
              <a:pathLst>
                <a:path w="24" h="18" extrusionOk="0">
                  <a:moveTo>
                    <a:pt x="0" y="0"/>
                  </a:moveTo>
                  <a:cubicBezTo>
                    <a:pt x="0" y="12"/>
                    <a:pt x="0" y="18"/>
                    <a:pt x="3" y="18"/>
                  </a:cubicBezTo>
                  <a:cubicBezTo>
                    <a:pt x="6" y="18"/>
                    <a:pt x="12" y="12"/>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
            <p:cNvSpPr/>
            <p:nvPr/>
          </p:nvSpPr>
          <p:spPr>
            <a:xfrm flipH="1">
              <a:off x="-83227" y="765325"/>
              <a:ext cx="2115" cy="2115"/>
            </a:xfrm>
            <a:custGeom>
              <a:avLst/>
              <a:gdLst/>
              <a:ahLst/>
              <a:cxnLst/>
              <a:rect l="l" t="t" r="r" b="b"/>
              <a:pathLst>
                <a:path w="24" h="24" extrusionOk="0">
                  <a:moveTo>
                    <a:pt x="0" y="0"/>
                  </a:moveTo>
                  <a:cubicBezTo>
                    <a:pt x="0" y="0"/>
                    <a:pt x="0" y="23"/>
                    <a:pt x="0" y="23"/>
                  </a:cubicBezTo>
                  <a:lnTo>
                    <a:pt x="23" y="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
            <p:cNvSpPr/>
            <p:nvPr/>
          </p:nvSpPr>
          <p:spPr>
            <a:xfrm flipH="1">
              <a:off x="-44443" y="763209"/>
              <a:ext cx="2204" cy="2204"/>
            </a:xfrm>
            <a:custGeom>
              <a:avLst/>
              <a:gdLst/>
              <a:ahLst/>
              <a:cxnLst/>
              <a:rect l="l" t="t" r="r" b="b"/>
              <a:pathLst>
                <a:path w="25" h="25" extrusionOk="0">
                  <a:moveTo>
                    <a:pt x="24" y="1"/>
                  </a:moveTo>
                  <a:cubicBezTo>
                    <a:pt x="1" y="1"/>
                    <a:pt x="1" y="1"/>
                    <a:pt x="1" y="24"/>
                  </a:cubicBezTo>
                  <a:cubicBezTo>
                    <a:pt x="1"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
            <p:cNvSpPr/>
            <p:nvPr/>
          </p:nvSpPr>
          <p:spPr>
            <a:xfrm flipH="1">
              <a:off x="6681" y="761182"/>
              <a:ext cx="2115" cy="2115"/>
            </a:xfrm>
            <a:custGeom>
              <a:avLst/>
              <a:gdLst/>
              <a:ahLst/>
              <a:cxnLst/>
              <a:rect l="l" t="t" r="r" b="b"/>
              <a:pathLst>
                <a:path w="24" h="24" extrusionOk="0">
                  <a:moveTo>
                    <a:pt x="1" y="1"/>
                  </a:moveTo>
                  <a:cubicBezTo>
                    <a:pt x="1" y="24"/>
                    <a:pt x="24" y="24"/>
                    <a:pt x="24" y="24"/>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
            <p:cNvSpPr/>
            <p:nvPr/>
          </p:nvSpPr>
          <p:spPr>
            <a:xfrm flipH="1">
              <a:off x="100644" y="998205"/>
              <a:ext cx="2115" cy="2115"/>
            </a:xfrm>
            <a:custGeom>
              <a:avLst/>
              <a:gdLst/>
              <a:ahLst/>
              <a:cxnLst/>
              <a:rect l="l" t="t" r="r" b="b"/>
              <a:pathLst>
                <a:path w="24" h="24" extrusionOk="0">
                  <a:moveTo>
                    <a:pt x="1" y="0"/>
                  </a:moveTo>
                  <a:cubicBezTo>
                    <a:pt x="1" y="0"/>
                    <a:pt x="1" y="23"/>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
            <p:cNvSpPr/>
            <p:nvPr/>
          </p:nvSpPr>
          <p:spPr>
            <a:xfrm flipH="1">
              <a:off x="-87282" y="759154"/>
              <a:ext cx="2115" cy="88"/>
            </a:xfrm>
            <a:custGeom>
              <a:avLst/>
              <a:gdLst/>
              <a:ahLst/>
              <a:cxnLst/>
              <a:rect l="l" t="t" r="r" b="b"/>
              <a:pathLst>
                <a:path w="24" h="1" extrusionOk="0">
                  <a:moveTo>
                    <a:pt x="1" y="1"/>
                  </a:moveTo>
                  <a:cubicBezTo>
                    <a:pt x="1" y="1"/>
                    <a:pt x="1" y="1"/>
                    <a:pt x="1" y="1"/>
                  </a:cubicBezTo>
                  <a:cubicBezTo>
                    <a:pt x="1" y="1"/>
                    <a:pt x="1" y="1"/>
                    <a:pt x="1" y="1"/>
                  </a:cubicBezTo>
                  <a:lnTo>
                    <a:pt x="24" y="1"/>
                  </a:ln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
            <p:cNvSpPr/>
            <p:nvPr/>
          </p:nvSpPr>
          <p:spPr>
            <a:xfrm flipH="1">
              <a:off x="282399" y="1286176"/>
              <a:ext cx="2204" cy="2115"/>
            </a:xfrm>
            <a:custGeom>
              <a:avLst/>
              <a:gdLst/>
              <a:ahLst/>
              <a:cxnLst/>
              <a:rect l="l" t="t" r="r" b="b"/>
              <a:pathLst>
                <a:path w="25" h="24" extrusionOk="0">
                  <a:moveTo>
                    <a:pt x="24" y="1"/>
                  </a:moveTo>
                  <a:cubicBezTo>
                    <a:pt x="1" y="1"/>
                    <a:pt x="1" y="1"/>
                    <a:pt x="1" y="24"/>
                  </a:cubicBezTo>
                  <a:cubicBezTo>
                    <a:pt x="1"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
            <p:cNvSpPr/>
            <p:nvPr/>
          </p:nvSpPr>
          <p:spPr>
            <a:xfrm flipH="1">
              <a:off x="284514" y="1286176"/>
              <a:ext cx="2115" cy="2115"/>
            </a:xfrm>
            <a:custGeom>
              <a:avLst/>
              <a:gdLst/>
              <a:ahLst/>
              <a:cxnLst/>
              <a:rect l="l" t="t" r="r" b="b"/>
              <a:pathLst>
                <a:path w="24" h="24" extrusionOk="0">
                  <a:moveTo>
                    <a:pt x="24" y="1"/>
                  </a:moveTo>
                  <a:cubicBezTo>
                    <a:pt x="24" y="24"/>
                    <a:pt x="1" y="24"/>
                    <a:pt x="1"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
            <p:cNvSpPr/>
            <p:nvPr/>
          </p:nvSpPr>
          <p:spPr>
            <a:xfrm flipH="1">
              <a:off x="-7598" y="748930"/>
              <a:ext cx="2115" cy="2115"/>
            </a:xfrm>
            <a:custGeom>
              <a:avLst/>
              <a:gdLst/>
              <a:ahLst/>
              <a:cxnLst/>
              <a:rect l="l" t="t" r="r" b="b"/>
              <a:pathLst>
                <a:path w="24" h="24" extrusionOk="0">
                  <a:moveTo>
                    <a:pt x="1" y="1"/>
                  </a:moveTo>
                  <a:lnTo>
                    <a:pt x="1" y="24"/>
                  </a:lnTo>
                  <a:lnTo>
                    <a:pt x="24" y="24"/>
                  </a:ln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
            <p:cNvSpPr/>
            <p:nvPr/>
          </p:nvSpPr>
          <p:spPr>
            <a:xfrm flipH="1">
              <a:off x="-48498" y="746902"/>
              <a:ext cx="2115" cy="2115"/>
            </a:xfrm>
            <a:custGeom>
              <a:avLst/>
              <a:gdLst/>
              <a:ahLst/>
              <a:cxnLst/>
              <a:rect l="l" t="t" r="r" b="b"/>
              <a:pathLst>
                <a:path w="24" h="24" extrusionOk="0">
                  <a:moveTo>
                    <a:pt x="0" y="1"/>
                  </a:moveTo>
                  <a:cubicBezTo>
                    <a:pt x="0" y="24"/>
                    <a:pt x="0" y="24"/>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
            <p:cNvSpPr/>
            <p:nvPr/>
          </p:nvSpPr>
          <p:spPr>
            <a:xfrm flipH="1">
              <a:off x="-3544" y="746902"/>
              <a:ext cx="2115" cy="2115"/>
            </a:xfrm>
            <a:custGeom>
              <a:avLst/>
              <a:gdLst/>
              <a:ahLst/>
              <a:cxnLst/>
              <a:rect l="l" t="t" r="r" b="b"/>
              <a:pathLst>
                <a:path w="24" h="24" extrusionOk="0">
                  <a:moveTo>
                    <a:pt x="0" y="1"/>
                  </a:moveTo>
                  <a:cubicBezTo>
                    <a:pt x="0" y="1"/>
                    <a:pt x="0" y="24"/>
                    <a:pt x="0" y="24"/>
                  </a:cubicBezTo>
                  <a:cubicBezTo>
                    <a:pt x="0" y="24"/>
                    <a:pt x="24"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
            <p:cNvSpPr/>
            <p:nvPr/>
          </p:nvSpPr>
          <p:spPr>
            <a:xfrm flipH="1">
              <a:off x="-13769" y="742848"/>
              <a:ext cx="2115" cy="2115"/>
            </a:xfrm>
            <a:custGeom>
              <a:avLst/>
              <a:gdLst/>
              <a:ahLst/>
              <a:cxnLst/>
              <a:rect l="l" t="t" r="r" b="b"/>
              <a:pathLst>
                <a:path w="24" h="24" extrusionOk="0">
                  <a:moveTo>
                    <a:pt x="24" y="0"/>
                  </a:moveTo>
                  <a:lnTo>
                    <a:pt x="24" y="0"/>
                  </a:lnTo>
                  <a:cubicBezTo>
                    <a:pt x="24" y="0"/>
                    <a:pt x="0" y="0"/>
                    <a:pt x="0"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
            <p:cNvSpPr/>
            <p:nvPr/>
          </p:nvSpPr>
          <p:spPr>
            <a:xfrm flipH="1">
              <a:off x="33213" y="1036989"/>
              <a:ext cx="2115" cy="2115"/>
            </a:xfrm>
            <a:custGeom>
              <a:avLst/>
              <a:gdLst/>
              <a:ahLst/>
              <a:cxnLst/>
              <a:rect l="l" t="t" r="r" b="b"/>
              <a:pathLst>
                <a:path w="24" h="24" extrusionOk="0">
                  <a:moveTo>
                    <a:pt x="0" y="0"/>
                  </a:moveTo>
                  <a:cubicBezTo>
                    <a:pt x="0" y="24"/>
                    <a:pt x="0" y="24"/>
                    <a:pt x="24" y="24"/>
                  </a:cubicBez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
            <p:cNvSpPr/>
            <p:nvPr/>
          </p:nvSpPr>
          <p:spPr>
            <a:xfrm flipH="1">
              <a:off x="29158" y="742848"/>
              <a:ext cx="2115" cy="2115"/>
            </a:xfrm>
            <a:custGeom>
              <a:avLst/>
              <a:gdLst/>
              <a:ahLst/>
              <a:cxnLst/>
              <a:rect l="l" t="t" r="r" b="b"/>
              <a:pathLst>
                <a:path w="24" h="24" extrusionOk="0">
                  <a:moveTo>
                    <a:pt x="1" y="0"/>
                  </a:moveTo>
                  <a:cubicBezTo>
                    <a:pt x="1" y="23"/>
                    <a:pt x="24" y="23"/>
                    <a:pt x="24" y="23"/>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
            <p:cNvSpPr/>
            <p:nvPr/>
          </p:nvSpPr>
          <p:spPr>
            <a:xfrm flipH="1">
              <a:off x="4654" y="740820"/>
              <a:ext cx="2115" cy="1587"/>
            </a:xfrm>
            <a:custGeom>
              <a:avLst/>
              <a:gdLst/>
              <a:ahLst/>
              <a:cxnLst/>
              <a:rect l="l" t="t" r="r" b="b"/>
              <a:pathLst>
                <a:path w="24" h="18" extrusionOk="0">
                  <a:moveTo>
                    <a:pt x="1" y="0"/>
                  </a:moveTo>
                  <a:cubicBezTo>
                    <a:pt x="12" y="12"/>
                    <a:pt x="18" y="17"/>
                    <a:pt x="21" y="17"/>
                  </a:cubicBezTo>
                  <a:cubicBezTo>
                    <a:pt x="24" y="17"/>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
            <p:cNvSpPr/>
            <p:nvPr/>
          </p:nvSpPr>
          <p:spPr>
            <a:xfrm flipH="1">
              <a:off x="10736" y="998205"/>
              <a:ext cx="2115" cy="2115"/>
            </a:xfrm>
            <a:custGeom>
              <a:avLst/>
              <a:gdLst/>
              <a:ahLst/>
              <a:cxnLst/>
              <a:rect l="l" t="t" r="r" b="b"/>
              <a:pathLst>
                <a:path w="24" h="24" extrusionOk="0">
                  <a:moveTo>
                    <a:pt x="0" y="0"/>
                  </a:moveTo>
                  <a:lnTo>
                    <a:pt x="0" y="23"/>
                  </a:ln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
            <p:cNvSpPr/>
            <p:nvPr/>
          </p:nvSpPr>
          <p:spPr>
            <a:xfrm flipH="1">
              <a:off x="8708" y="734650"/>
              <a:ext cx="2115" cy="2115"/>
            </a:xfrm>
            <a:custGeom>
              <a:avLst/>
              <a:gdLst/>
              <a:ahLst/>
              <a:cxnLst/>
              <a:rect l="l" t="t" r="r" b="b"/>
              <a:pathLst>
                <a:path w="24" h="24" extrusionOk="0">
                  <a:moveTo>
                    <a:pt x="24" y="1"/>
                  </a:moveTo>
                  <a:cubicBezTo>
                    <a:pt x="0" y="24"/>
                    <a:pt x="0" y="24"/>
                    <a:pt x="0" y="24"/>
                  </a:cubicBez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
            <p:cNvSpPr/>
            <p:nvPr/>
          </p:nvSpPr>
          <p:spPr>
            <a:xfrm flipH="1">
              <a:off x="71997" y="949108"/>
              <a:ext cx="2204" cy="2204"/>
            </a:xfrm>
            <a:custGeom>
              <a:avLst/>
              <a:gdLst/>
              <a:ahLst/>
              <a:cxnLst/>
              <a:rect l="l" t="t" r="r" b="b"/>
              <a:pathLst>
                <a:path w="25" h="25" extrusionOk="0">
                  <a:moveTo>
                    <a:pt x="1" y="1"/>
                  </a:moveTo>
                  <a:lnTo>
                    <a:pt x="1" y="24"/>
                  </a:lnTo>
                  <a:lnTo>
                    <a:pt x="24" y="24"/>
                  </a:lnTo>
                  <a:cubicBezTo>
                    <a:pt x="1" y="24"/>
                    <a:pt x="1"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
            <p:cNvSpPr/>
            <p:nvPr/>
          </p:nvSpPr>
          <p:spPr>
            <a:xfrm flipH="1">
              <a:off x="-23993" y="728568"/>
              <a:ext cx="2115" cy="2115"/>
            </a:xfrm>
            <a:custGeom>
              <a:avLst/>
              <a:gdLst/>
              <a:ahLst/>
              <a:cxnLst/>
              <a:rect l="l" t="t" r="r" b="b"/>
              <a:pathLst>
                <a:path w="24" h="24" extrusionOk="0">
                  <a:moveTo>
                    <a:pt x="0" y="0"/>
                  </a:moveTo>
                  <a:cubicBezTo>
                    <a:pt x="0" y="0"/>
                    <a:pt x="0" y="23"/>
                    <a:pt x="0" y="23"/>
                  </a:cubicBez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
            <p:cNvSpPr/>
            <p:nvPr/>
          </p:nvSpPr>
          <p:spPr>
            <a:xfrm flipH="1">
              <a:off x="31185" y="1039016"/>
              <a:ext cx="2115" cy="2115"/>
            </a:xfrm>
            <a:custGeom>
              <a:avLst/>
              <a:gdLst/>
              <a:ahLst/>
              <a:cxnLst/>
              <a:rect l="l" t="t" r="r" b="b"/>
              <a:pathLst>
                <a:path w="24" h="24" extrusionOk="0">
                  <a:moveTo>
                    <a:pt x="1" y="1"/>
                  </a:moveTo>
                  <a:cubicBezTo>
                    <a:pt x="1" y="1"/>
                    <a:pt x="1" y="24"/>
                    <a:pt x="24"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
            <p:cNvSpPr/>
            <p:nvPr/>
          </p:nvSpPr>
          <p:spPr>
            <a:xfrm flipH="1">
              <a:off x="25015" y="726453"/>
              <a:ext cx="2115" cy="2204"/>
            </a:xfrm>
            <a:custGeom>
              <a:avLst/>
              <a:gdLst/>
              <a:ahLst/>
              <a:cxnLst/>
              <a:rect l="l" t="t" r="r" b="b"/>
              <a:pathLst>
                <a:path w="24" h="25" extrusionOk="0">
                  <a:moveTo>
                    <a:pt x="0" y="1"/>
                  </a:moveTo>
                  <a:cubicBezTo>
                    <a:pt x="0" y="24"/>
                    <a:pt x="23" y="24"/>
                    <a:pt x="23" y="24"/>
                  </a:cubicBezTo>
                  <a:cubicBezTo>
                    <a:pt x="23" y="24"/>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
            <p:cNvSpPr/>
            <p:nvPr/>
          </p:nvSpPr>
          <p:spPr>
            <a:xfrm flipH="1">
              <a:off x="968785" y="1327075"/>
              <a:ext cx="2115" cy="1587"/>
            </a:xfrm>
            <a:custGeom>
              <a:avLst/>
              <a:gdLst/>
              <a:ahLst/>
              <a:cxnLst/>
              <a:rect l="l" t="t" r="r" b="b"/>
              <a:pathLst>
                <a:path w="24" h="18" extrusionOk="0">
                  <a:moveTo>
                    <a:pt x="0" y="0"/>
                  </a:moveTo>
                  <a:cubicBezTo>
                    <a:pt x="0" y="12"/>
                    <a:pt x="6" y="18"/>
                    <a:pt x="12" y="18"/>
                  </a:cubicBezTo>
                  <a:cubicBezTo>
                    <a:pt x="17" y="18"/>
                    <a:pt x="23" y="12"/>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
            <p:cNvSpPr/>
            <p:nvPr/>
          </p:nvSpPr>
          <p:spPr>
            <a:xfrm flipH="1">
              <a:off x="-81200" y="724425"/>
              <a:ext cx="2115" cy="2115"/>
            </a:xfrm>
            <a:custGeom>
              <a:avLst/>
              <a:gdLst/>
              <a:ahLst/>
              <a:cxnLst/>
              <a:rect l="l" t="t" r="r" b="b"/>
              <a:pathLst>
                <a:path w="24" h="24" extrusionOk="0">
                  <a:moveTo>
                    <a:pt x="23" y="1"/>
                  </a:moveTo>
                  <a:cubicBezTo>
                    <a:pt x="0" y="1"/>
                    <a:pt x="0" y="1"/>
                    <a:pt x="0" y="24"/>
                  </a:cubicBez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
            <p:cNvSpPr/>
            <p:nvPr/>
          </p:nvSpPr>
          <p:spPr>
            <a:xfrm flipH="1">
              <a:off x="1030046" y="1331130"/>
              <a:ext cx="2204" cy="2115"/>
            </a:xfrm>
            <a:custGeom>
              <a:avLst/>
              <a:gdLst/>
              <a:ahLst/>
              <a:cxnLst/>
              <a:rect l="l" t="t" r="r" b="b"/>
              <a:pathLst>
                <a:path w="25" h="24" extrusionOk="0">
                  <a:moveTo>
                    <a:pt x="1" y="1"/>
                  </a:moveTo>
                  <a:cubicBezTo>
                    <a:pt x="1" y="1"/>
                    <a:pt x="1" y="24"/>
                    <a:pt x="24"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
            <p:cNvSpPr/>
            <p:nvPr/>
          </p:nvSpPr>
          <p:spPr>
            <a:xfrm flipH="1">
              <a:off x="-83227" y="722398"/>
              <a:ext cx="2115" cy="2115"/>
            </a:xfrm>
            <a:custGeom>
              <a:avLst/>
              <a:gdLst/>
              <a:ahLst/>
              <a:cxnLst/>
              <a:rect l="l" t="t" r="r" b="b"/>
              <a:pathLst>
                <a:path w="24" h="24" extrusionOk="0">
                  <a:moveTo>
                    <a:pt x="23" y="0"/>
                  </a:moveTo>
                  <a:cubicBezTo>
                    <a:pt x="0" y="0"/>
                    <a:pt x="0" y="0"/>
                    <a:pt x="0" y="24"/>
                  </a:cubicBezTo>
                  <a:cubicBezTo>
                    <a:pt x="0" y="24"/>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
            <p:cNvSpPr/>
            <p:nvPr/>
          </p:nvSpPr>
          <p:spPr>
            <a:xfrm flipH="1">
              <a:off x="25015" y="947080"/>
              <a:ext cx="2115" cy="2115"/>
            </a:xfrm>
            <a:custGeom>
              <a:avLst/>
              <a:gdLst/>
              <a:ahLst/>
              <a:cxnLst/>
              <a:rect l="l" t="t" r="r" b="b"/>
              <a:pathLst>
                <a:path w="24" h="24" extrusionOk="0">
                  <a:moveTo>
                    <a:pt x="23" y="1"/>
                  </a:moveTo>
                  <a:cubicBezTo>
                    <a:pt x="0" y="1"/>
                    <a:pt x="0" y="24"/>
                    <a:pt x="0"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
            <p:cNvSpPr/>
            <p:nvPr/>
          </p:nvSpPr>
          <p:spPr>
            <a:xfrm flipH="1">
              <a:off x="319244" y="1333157"/>
              <a:ext cx="2115" cy="2204"/>
            </a:xfrm>
            <a:custGeom>
              <a:avLst/>
              <a:gdLst/>
              <a:ahLst/>
              <a:cxnLst/>
              <a:rect l="l" t="t" r="r" b="b"/>
              <a:pathLst>
                <a:path w="24" h="25" extrusionOk="0">
                  <a:moveTo>
                    <a:pt x="1" y="1"/>
                  </a:moveTo>
                  <a:cubicBezTo>
                    <a:pt x="1" y="24"/>
                    <a:pt x="24" y="24"/>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
            <p:cNvSpPr/>
            <p:nvPr/>
          </p:nvSpPr>
          <p:spPr>
            <a:xfrm flipH="1">
              <a:off x="1025991" y="1335273"/>
              <a:ext cx="2115" cy="2115"/>
            </a:xfrm>
            <a:custGeom>
              <a:avLst/>
              <a:gdLst/>
              <a:ahLst/>
              <a:cxnLst/>
              <a:rect l="l" t="t" r="r" b="b"/>
              <a:pathLst>
                <a:path w="24" h="24" extrusionOk="0">
                  <a:moveTo>
                    <a:pt x="23" y="0"/>
                  </a:moveTo>
                  <a:cubicBezTo>
                    <a:pt x="0" y="0"/>
                    <a:pt x="0" y="23"/>
                    <a:pt x="0" y="23"/>
                  </a:cubicBez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
            <p:cNvSpPr/>
            <p:nvPr/>
          </p:nvSpPr>
          <p:spPr>
            <a:xfrm flipH="1">
              <a:off x="972928" y="1335273"/>
              <a:ext cx="2115" cy="2115"/>
            </a:xfrm>
            <a:custGeom>
              <a:avLst/>
              <a:gdLst/>
              <a:ahLst/>
              <a:cxnLst/>
              <a:rect l="l" t="t" r="r" b="b"/>
              <a:pathLst>
                <a:path w="24" h="24" extrusionOk="0">
                  <a:moveTo>
                    <a:pt x="1" y="0"/>
                  </a:moveTo>
                  <a:cubicBezTo>
                    <a:pt x="1" y="23"/>
                    <a:pt x="1" y="23"/>
                    <a:pt x="24" y="23"/>
                  </a:cubicBez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
            <p:cNvSpPr/>
            <p:nvPr/>
          </p:nvSpPr>
          <p:spPr>
            <a:xfrm flipH="1">
              <a:off x="968785" y="1335273"/>
              <a:ext cx="2115" cy="2115"/>
            </a:xfrm>
            <a:custGeom>
              <a:avLst/>
              <a:gdLst/>
              <a:ahLst/>
              <a:cxnLst/>
              <a:rect l="l" t="t" r="r" b="b"/>
              <a:pathLst>
                <a:path w="24" h="24" extrusionOk="0">
                  <a:moveTo>
                    <a:pt x="23" y="0"/>
                  </a:moveTo>
                  <a:cubicBezTo>
                    <a:pt x="0" y="0"/>
                    <a:pt x="0" y="23"/>
                    <a:pt x="0" y="23"/>
                  </a:cubicBezTo>
                  <a:lnTo>
                    <a:pt x="23" y="23"/>
                  </a:ln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
            <p:cNvSpPr/>
            <p:nvPr/>
          </p:nvSpPr>
          <p:spPr>
            <a:xfrm flipH="1">
              <a:off x="1044413" y="1337300"/>
              <a:ext cx="2115" cy="2115"/>
            </a:xfrm>
            <a:custGeom>
              <a:avLst/>
              <a:gdLst/>
              <a:ahLst/>
              <a:cxnLst/>
              <a:rect l="l" t="t" r="r" b="b"/>
              <a:pathLst>
                <a:path w="24" h="24" extrusionOk="0">
                  <a:moveTo>
                    <a:pt x="24" y="0"/>
                  </a:moveTo>
                  <a:cubicBezTo>
                    <a:pt x="24" y="0"/>
                    <a:pt x="1" y="0"/>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
            <p:cNvSpPr/>
            <p:nvPr/>
          </p:nvSpPr>
          <p:spPr>
            <a:xfrm flipH="1">
              <a:off x="1021936" y="1337300"/>
              <a:ext cx="2115" cy="2115"/>
            </a:xfrm>
            <a:custGeom>
              <a:avLst/>
              <a:gdLst/>
              <a:ahLst/>
              <a:cxnLst/>
              <a:rect l="l" t="t" r="r" b="b"/>
              <a:pathLst>
                <a:path w="24" h="24" extrusionOk="0">
                  <a:moveTo>
                    <a:pt x="24" y="0"/>
                  </a:moveTo>
                  <a:cubicBezTo>
                    <a:pt x="1" y="23"/>
                    <a:pt x="24" y="23"/>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
            <p:cNvSpPr/>
            <p:nvPr/>
          </p:nvSpPr>
          <p:spPr>
            <a:xfrm flipH="1">
              <a:off x="970812" y="1337300"/>
              <a:ext cx="2204" cy="2115"/>
            </a:xfrm>
            <a:custGeom>
              <a:avLst/>
              <a:gdLst/>
              <a:ahLst/>
              <a:cxnLst/>
              <a:rect l="l" t="t" r="r" b="b"/>
              <a:pathLst>
                <a:path w="25" h="24" extrusionOk="0">
                  <a:moveTo>
                    <a:pt x="1" y="0"/>
                  </a:moveTo>
                  <a:cubicBezTo>
                    <a:pt x="1" y="23"/>
                    <a:pt x="1" y="23"/>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
            <p:cNvSpPr/>
            <p:nvPr/>
          </p:nvSpPr>
          <p:spPr>
            <a:xfrm flipH="1">
              <a:off x="-85254" y="720370"/>
              <a:ext cx="2115" cy="2115"/>
            </a:xfrm>
            <a:custGeom>
              <a:avLst/>
              <a:gdLst/>
              <a:ahLst/>
              <a:cxnLst/>
              <a:rect l="l" t="t" r="r" b="b"/>
              <a:pathLst>
                <a:path w="24" h="24" extrusionOk="0">
                  <a:moveTo>
                    <a:pt x="0" y="0"/>
                  </a:moveTo>
                  <a:lnTo>
                    <a:pt x="0" y="23"/>
                  </a:lnTo>
                  <a:cubicBezTo>
                    <a:pt x="0"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
            <p:cNvSpPr/>
            <p:nvPr/>
          </p:nvSpPr>
          <p:spPr>
            <a:xfrm flipH="1">
              <a:off x="-83227" y="716228"/>
              <a:ext cx="2115" cy="4231"/>
            </a:xfrm>
            <a:custGeom>
              <a:avLst/>
              <a:gdLst/>
              <a:ahLst/>
              <a:cxnLst/>
              <a:rect l="l" t="t" r="r" b="b"/>
              <a:pathLst>
                <a:path w="24" h="48" extrusionOk="0">
                  <a:moveTo>
                    <a:pt x="23" y="1"/>
                  </a:moveTo>
                  <a:cubicBezTo>
                    <a:pt x="0" y="24"/>
                    <a:pt x="0" y="24"/>
                    <a:pt x="0" y="24"/>
                  </a:cubicBezTo>
                  <a:cubicBezTo>
                    <a:pt x="0" y="24"/>
                    <a:pt x="0" y="47"/>
                    <a:pt x="23" y="47"/>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
            <p:cNvSpPr/>
            <p:nvPr/>
          </p:nvSpPr>
          <p:spPr>
            <a:xfrm flipH="1">
              <a:off x="-85254" y="716228"/>
              <a:ext cx="2115" cy="2204"/>
            </a:xfrm>
            <a:custGeom>
              <a:avLst/>
              <a:gdLst/>
              <a:ahLst/>
              <a:cxnLst/>
              <a:rect l="l" t="t" r="r" b="b"/>
              <a:pathLst>
                <a:path w="24" h="25" extrusionOk="0">
                  <a:moveTo>
                    <a:pt x="24" y="1"/>
                  </a:moveTo>
                  <a:cubicBezTo>
                    <a:pt x="0" y="1"/>
                    <a:pt x="0" y="1"/>
                    <a:pt x="0" y="24"/>
                  </a:cubicBezTo>
                  <a:cubicBezTo>
                    <a:pt x="0"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
            <p:cNvSpPr/>
            <p:nvPr/>
          </p:nvSpPr>
          <p:spPr>
            <a:xfrm flipH="1">
              <a:off x="-83227" y="710146"/>
              <a:ext cx="2115" cy="2115"/>
            </a:xfrm>
            <a:custGeom>
              <a:avLst/>
              <a:gdLst/>
              <a:ahLst/>
              <a:cxnLst/>
              <a:rect l="l" t="t" r="r" b="b"/>
              <a:pathLst>
                <a:path w="24" h="24" extrusionOk="0">
                  <a:moveTo>
                    <a:pt x="23" y="0"/>
                  </a:moveTo>
                  <a:cubicBezTo>
                    <a:pt x="0" y="0"/>
                    <a:pt x="0" y="0"/>
                    <a:pt x="0" y="24"/>
                  </a:cubicBezTo>
                  <a:cubicBezTo>
                    <a:pt x="23" y="24"/>
                    <a:pt x="23"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
            <p:cNvSpPr/>
            <p:nvPr/>
          </p:nvSpPr>
          <p:spPr>
            <a:xfrm flipH="1">
              <a:off x="1181215" y="1045186"/>
              <a:ext cx="2204" cy="2115"/>
            </a:xfrm>
            <a:custGeom>
              <a:avLst/>
              <a:gdLst/>
              <a:ahLst/>
              <a:cxnLst/>
              <a:rect l="l" t="t" r="r" b="b"/>
              <a:pathLst>
                <a:path w="25" h="24" extrusionOk="0">
                  <a:moveTo>
                    <a:pt x="1" y="0"/>
                  </a:moveTo>
                  <a:cubicBezTo>
                    <a:pt x="1" y="23"/>
                    <a:pt x="24" y="23"/>
                    <a:pt x="24" y="23"/>
                  </a:cubicBez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
            <p:cNvSpPr/>
            <p:nvPr/>
          </p:nvSpPr>
          <p:spPr>
            <a:xfrm flipH="1">
              <a:off x="1007657" y="1355634"/>
              <a:ext cx="2115" cy="2115"/>
            </a:xfrm>
            <a:custGeom>
              <a:avLst/>
              <a:gdLst/>
              <a:ahLst/>
              <a:cxnLst/>
              <a:rect l="l" t="t" r="r" b="b"/>
              <a:pathLst>
                <a:path w="24" h="24" extrusionOk="0">
                  <a:moveTo>
                    <a:pt x="24" y="1"/>
                  </a:moveTo>
                  <a:cubicBezTo>
                    <a:pt x="1" y="1"/>
                    <a:pt x="1" y="24"/>
                    <a:pt x="1" y="24"/>
                  </a:cubicBezTo>
                  <a:lnTo>
                    <a:pt x="24" y="24"/>
                  </a:ln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
            <p:cNvSpPr/>
            <p:nvPr/>
          </p:nvSpPr>
          <p:spPr>
            <a:xfrm flipH="1">
              <a:off x="968785" y="1355634"/>
              <a:ext cx="2115" cy="2115"/>
            </a:xfrm>
            <a:custGeom>
              <a:avLst/>
              <a:gdLst/>
              <a:ahLst/>
              <a:cxnLst/>
              <a:rect l="l" t="t" r="r" b="b"/>
              <a:pathLst>
                <a:path w="24" h="24" extrusionOk="0">
                  <a:moveTo>
                    <a:pt x="0" y="1"/>
                  </a:moveTo>
                  <a:cubicBezTo>
                    <a:pt x="0" y="1"/>
                    <a:pt x="0" y="24"/>
                    <a:pt x="0" y="24"/>
                  </a:cubicBezTo>
                  <a:lnTo>
                    <a:pt x="23" y="24"/>
                  </a:ln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
            <p:cNvSpPr/>
            <p:nvPr/>
          </p:nvSpPr>
          <p:spPr>
            <a:xfrm flipH="1">
              <a:off x="936083" y="1355634"/>
              <a:ext cx="2204" cy="2115"/>
            </a:xfrm>
            <a:custGeom>
              <a:avLst/>
              <a:gdLst/>
              <a:ahLst/>
              <a:cxnLst/>
              <a:rect l="l" t="t" r="r" b="b"/>
              <a:pathLst>
                <a:path w="25" h="24" extrusionOk="0">
                  <a:moveTo>
                    <a:pt x="1" y="1"/>
                  </a:moveTo>
                  <a:cubicBezTo>
                    <a:pt x="1" y="1"/>
                    <a:pt x="1" y="24"/>
                    <a:pt x="1" y="24"/>
                  </a:cubicBezTo>
                  <a:lnTo>
                    <a:pt x="2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
            <p:cNvSpPr/>
            <p:nvPr/>
          </p:nvSpPr>
          <p:spPr>
            <a:xfrm flipH="1">
              <a:off x="987207" y="1357662"/>
              <a:ext cx="2115" cy="2204"/>
            </a:xfrm>
            <a:custGeom>
              <a:avLst/>
              <a:gdLst/>
              <a:ahLst/>
              <a:cxnLst/>
              <a:rect l="l" t="t" r="r" b="b"/>
              <a:pathLst>
                <a:path w="24" h="25" extrusionOk="0">
                  <a:moveTo>
                    <a:pt x="1" y="1"/>
                  </a:moveTo>
                  <a:cubicBezTo>
                    <a:pt x="1" y="24"/>
                    <a:pt x="1" y="24"/>
                    <a:pt x="24" y="24"/>
                  </a:cubicBez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
            <p:cNvSpPr/>
            <p:nvPr/>
          </p:nvSpPr>
          <p:spPr>
            <a:xfrm flipH="1">
              <a:off x="948335" y="1357662"/>
              <a:ext cx="2204" cy="2204"/>
            </a:xfrm>
            <a:custGeom>
              <a:avLst/>
              <a:gdLst/>
              <a:ahLst/>
              <a:cxnLst/>
              <a:rect l="l" t="t" r="r" b="b"/>
              <a:pathLst>
                <a:path w="25" h="25" extrusionOk="0">
                  <a:moveTo>
                    <a:pt x="1" y="1"/>
                  </a:moveTo>
                  <a:cubicBezTo>
                    <a:pt x="1" y="24"/>
                    <a:pt x="1" y="24"/>
                    <a:pt x="24" y="24"/>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
            <p:cNvSpPr/>
            <p:nvPr/>
          </p:nvSpPr>
          <p:spPr>
            <a:xfrm flipH="1">
              <a:off x="954505" y="1359777"/>
              <a:ext cx="2115" cy="2115"/>
            </a:xfrm>
            <a:custGeom>
              <a:avLst/>
              <a:gdLst/>
              <a:ahLst/>
              <a:cxnLst/>
              <a:rect l="l" t="t" r="r" b="b"/>
              <a:pathLst>
                <a:path w="24" h="24" extrusionOk="0">
                  <a:moveTo>
                    <a:pt x="23" y="0"/>
                  </a:moveTo>
                  <a:cubicBezTo>
                    <a:pt x="0" y="0"/>
                    <a:pt x="0" y="23"/>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
            <p:cNvSpPr/>
            <p:nvPr/>
          </p:nvSpPr>
          <p:spPr>
            <a:xfrm flipH="1">
              <a:off x="-87282" y="692869"/>
              <a:ext cx="2115" cy="1058"/>
            </a:xfrm>
            <a:custGeom>
              <a:avLst/>
              <a:gdLst/>
              <a:ahLst/>
              <a:cxnLst/>
              <a:rect l="l" t="t" r="r" b="b"/>
              <a:pathLst>
                <a:path w="24" h="12" extrusionOk="0">
                  <a:moveTo>
                    <a:pt x="8" y="1"/>
                  </a:moveTo>
                  <a:cubicBezTo>
                    <a:pt x="1" y="1"/>
                    <a:pt x="1" y="11"/>
                    <a:pt x="1" y="11"/>
                  </a:cubicBezTo>
                  <a:lnTo>
                    <a:pt x="24" y="11"/>
                  </a:lnTo>
                  <a:cubicBezTo>
                    <a:pt x="16" y="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
            <p:cNvSpPr/>
            <p:nvPr/>
          </p:nvSpPr>
          <p:spPr>
            <a:xfrm flipH="1">
              <a:off x="-15796" y="934828"/>
              <a:ext cx="2115" cy="1675"/>
            </a:xfrm>
            <a:custGeom>
              <a:avLst/>
              <a:gdLst/>
              <a:ahLst/>
              <a:cxnLst/>
              <a:rect l="l" t="t" r="r" b="b"/>
              <a:pathLst>
                <a:path w="24" h="19" extrusionOk="0">
                  <a:moveTo>
                    <a:pt x="1" y="1"/>
                  </a:moveTo>
                  <a:cubicBezTo>
                    <a:pt x="12" y="12"/>
                    <a:pt x="18" y="18"/>
                    <a:pt x="21" y="18"/>
                  </a:cubicBezTo>
                  <a:cubicBezTo>
                    <a:pt x="24" y="18"/>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
            <p:cNvSpPr/>
            <p:nvPr/>
          </p:nvSpPr>
          <p:spPr>
            <a:xfrm flipH="1">
              <a:off x="-5571" y="932801"/>
              <a:ext cx="2115" cy="88"/>
            </a:xfrm>
            <a:custGeom>
              <a:avLst/>
              <a:gdLst/>
              <a:ahLst/>
              <a:cxnLst/>
              <a:rect l="l" t="t" r="r" b="b"/>
              <a:pathLst>
                <a:path w="24" h="1" extrusionOk="0">
                  <a:moveTo>
                    <a:pt x="1" y="1"/>
                  </a:moveTo>
                  <a:lnTo>
                    <a:pt x="1" y="1"/>
                  </a:lnTo>
                  <a:cubicBezTo>
                    <a:pt x="24" y="1"/>
                    <a:pt x="24"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
            <p:cNvSpPr/>
            <p:nvPr/>
          </p:nvSpPr>
          <p:spPr>
            <a:xfrm flipH="1">
              <a:off x="31185" y="932801"/>
              <a:ext cx="2115" cy="970"/>
            </a:xfrm>
            <a:custGeom>
              <a:avLst/>
              <a:gdLst/>
              <a:ahLst/>
              <a:cxnLst/>
              <a:rect l="l" t="t" r="r" b="b"/>
              <a:pathLst>
                <a:path w="24" h="11" extrusionOk="0">
                  <a:moveTo>
                    <a:pt x="1" y="1"/>
                  </a:moveTo>
                  <a:cubicBezTo>
                    <a:pt x="1" y="1"/>
                    <a:pt x="1" y="11"/>
                    <a:pt x="7" y="11"/>
                  </a:cubicBezTo>
                  <a:cubicBezTo>
                    <a:pt x="11" y="11"/>
                    <a:pt x="16" y="8"/>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
            <p:cNvSpPr/>
            <p:nvPr/>
          </p:nvSpPr>
          <p:spPr>
            <a:xfrm flipH="1">
              <a:off x="35240" y="930774"/>
              <a:ext cx="2115" cy="2115"/>
            </a:xfrm>
            <a:custGeom>
              <a:avLst/>
              <a:gdLst/>
              <a:ahLst/>
              <a:cxnLst/>
              <a:rect l="l" t="t" r="r" b="b"/>
              <a:pathLst>
                <a:path w="24" h="24" extrusionOk="0">
                  <a:moveTo>
                    <a:pt x="0" y="0"/>
                  </a:moveTo>
                  <a:lnTo>
                    <a:pt x="0" y="24"/>
                  </a:lnTo>
                  <a:cubicBezTo>
                    <a:pt x="23" y="2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
            <p:cNvSpPr/>
            <p:nvPr/>
          </p:nvSpPr>
          <p:spPr>
            <a:xfrm flipH="1">
              <a:off x="-85254" y="687669"/>
              <a:ext cx="2115" cy="2115"/>
            </a:xfrm>
            <a:custGeom>
              <a:avLst/>
              <a:gdLst/>
              <a:ahLst/>
              <a:cxnLst/>
              <a:rect l="l" t="t" r="r" b="b"/>
              <a:pathLst>
                <a:path w="24" h="24" extrusionOk="0">
                  <a:moveTo>
                    <a:pt x="0" y="1"/>
                  </a:moveTo>
                  <a:cubicBezTo>
                    <a:pt x="0" y="1"/>
                    <a:pt x="0" y="24"/>
                    <a:pt x="0"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
            <p:cNvSpPr/>
            <p:nvPr/>
          </p:nvSpPr>
          <p:spPr>
            <a:xfrm flipH="1">
              <a:off x="1001487" y="1374057"/>
              <a:ext cx="88" cy="2115"/>
            </a:xfrm>
            <a:custGeom>
              <a:avLst/>
              <a:gdLst/>
              <a:ahLst/>
              <a:cxnLst/>
              <a:rect l="l" t="t" r="r" b="b"/>
              <a:pathLst>
                <a:path w="1" h="24" extrusionOk="0">
                  <a:moveTo>
                    <a:pt x="0" y="0"/>
                  </a:moveTo>
                  <a:cubicBezTo>
                    <a:pt x="0" y="0"/>
                    <a:pt x="0" y="24"/>
                    <a:pt x="0" y="24"/>
                  </a:cubicBezTo>
                  <a:cubicBezTo>
                    <a:pt x="0" y="24"/>
                    <a:pt x="0"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
            <p:cNvSpPr/>
            <p:nvPr/>
          </p:nvSpPr>
          <p:spPr>
            <a:xfrm flipH="1">
              <a:off x="970812" y="1374057"/>
              <a:ext cx="2204" cy="2115"/>
            </a:xfrm>
            <a:custGeom>
              <a:avLst/>
              <a:gdLst/>
              <a:ahLst/>
              <a:cxnLst/>
              <a:rect l="l" t="t" r="r" b="b"/>
              <a:pathLst>
                <a:path w="25" h="24" extrusionOk="0">
                  <a:moveTo>
                    <a:pt x="1" y="0"/>
                  </a:moveTo>
                  <a:cubicBezTo>
                    <a:pt x="1" y="0"/>
                    <a:pt x="1" y="24"/>
                    <a:pt x="1"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
            <p:cNvSpPr/>
            <p:nvPr/>
          </p:nvSpPr>
          <p:spPr>
            <a:xfrm flipH="1">
              <a:off x="964730" y="1380139"/>
              <a:ext cx="2115" cy="2204"/>
            </a:xfrm>
            <a:custGeom>
              <a:avLst/>
              <a:gdLst/>
              <a:ahLst/>
              <a:cxnLst/>
              <a:rect l="l" t="t" r="r" b="b"/>
              <a:pathLst>
                <a:path w="24" h="25" extrusionOk="0">
                  <a:moveTo>
                    <a:pt x="24" y="1"/>
                  </a:moveTo>
                  <a:lnTo>
                    <a:pt x="0" y="24"/>
                  </a:lnTo>
                  <a:lnTo>
                    <a:pt x="24" y="24"/>
                  </a:ln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
            <p:cNvSpPr/>
            <p:nvPr/>
          </p:nvSpPr>
          <p:spPr>
            <a:xfrm flipH="1">
              <a:off x="911579" y="1382254"/>
              <a:ext cx="2204" cy="4143"/>
            </a:xfrm>
            <a:custGeom>
              <a:avLst/>
              <a:gdLst/>
              <a:ahLst/>
              <a:cxnLst/>
              <a:rect l="l" t="t" r="r" b="b"/>
              <a:pathLst>
                <a:path w="25" h="47" extrusionOk="0">
                  <a:moveTo>
                    <a:pt x="24" y="0"/>
                  </a:moveTo>
                  <a:cubicBezTo>
                    <a:pt x="24" y="0"/>
                    <a:pt x="1" y="0"/>
                    <a:pt x="1" y="23"/>
                  </a:cubicBezTo>
                  <a:cubicBezTo>
                    <a:pt x="1" y="23"/>
                    <a:pt x="24" y="23"/>
                    <a:pt x="24" y="46"/>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
            <p:cNvSpPr/>
            <p:nvPr/>
          </p:nvSpPr>
          <p:spPr>
            <a:xfrm flipH="1">
              <a:off x="985180" y="1386309"/>
              <a:ext cx="2115" cy="2115"/>
            </a:xfrm>
            <a:custGeom>
              <a:avLst/>
              <a:gdLst/>
              <a:ahLst/>
              <a:cxnLst/>
              <a:rect l="l" t="t" r="r" b="b"/>
              <a:pathLst>
                <a:path w="24" h="24" extrusionOk="0">
                  <a:moveTo>
                    <a:pt x="1" y="0"/>
                  </a:moveTo>
                  <a:cubicBezTo>
                    <a:pt x="1" y="0"/>
                    <a:pt x="24" y="24"/>
                    <a:pt x="24"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
            <p:cNvSpPr/>
            <p:nvPr/>
          </p:nvSpPr>
          <p:spPr>
            <a:xfrm flipH="1">
              <a:off x="-64805" y="663164"/>
              <a:ext cx="2115" cy="2115"/>
            </a:xfrm>
            <a:custGeom>
              <a:avLst/>
              <a:gdLst/>
              <a:ahLst/>
              <a:cxnLst/>
              <a:rect l="l" t="t" r="r" b="b"/>
              <a:pathLst>
                <a:path w="24" h="24" extrusionOk="0">
                  <a:moveTo>
                    <a:pt x="24" y="0"/>
                  </a:moveTo>
                  <a:cubicBezTo>
                    <a:pt x="1" y="0"/>
                    <a:pt x="1" y="0"/>
                    <a:pt x="1" y="24"/>
                  </a:cubicBezTo>
                  <a:cubicBezTo>
                    <a:pt x="24" y="24"/>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
            <p:cNvSpPr/>
            <p:nvPr/>
          </p:nvSpPr>
          <p:spPr>
            <a:xfrm flipH="1">
              <a:off x="911579" y="1404643"/>
              <a:ext cx="2204" cy="1058"/>
            </a:xfrm>
            <a:custGeom>
              <a:avLst/>
              <a:gdLst/>
              <a:ahLst/>
              <a:cxnLst/>
              <a:rect l="l" t="t" r="r" b="b"/>
              <a:pathLst>
                <a:path w="25" h="12" extrusionOk="0">
                  <a:moveTo>
                    <a:pt x="1" y="1"/>
                  </a:moveTo>
                  <a:cubicBezTo>
                    <a:pt x="1" y="1"/>
                    <a:pt x="1" y="11"/>
                    <a:pt x="8" y="11"/>
                  </a:cubicBezTo>
                  <a:cubicBezTo>
                    <a:pt x="11" y="11"/>
                    <a:pt x="16" y="9"/>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
            <p:cNvSpPr/>
            <p:nvPr/>
          </p:nvSpPr>
          <p:spPr>
            <a:xfrm flipH="1">
              <a:off x="400954" y="1404643"/>
              <a:ext cx="2115" cy="88"/>
            </a:xfrm>
            <a:custGeom>
              <a:avLst/>
              <a:gdLst/>
              <a:ahLst/>
              <a:cxnLst/>
              <a:rect l="l" t="t" r="r" b="b"/>
              <a:pathLst>
                <a:path w="24" h="1" extrusionOk="0">
                  <a:moveTo>
                    <a:pt x="1" y="1"/>
                  </a:moveTo>
                  <a:lnTo>
                    <a:pt x="24" y="1"/>
                  </a:lnTo>
                  <a:cubicBezTo>
                    <a:pt x="24" y="1"/>
                    <a:pt x="24" y="1"/>
                    <a:pt x="1" y="1"/>
                  </a:cubicBez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
            <p:cNvSpPr/>
            <p:nvPr/>
          </p:nvSpPr>
          <p:spPr>
            <a:xfrm flipH="1">
              <a:off x="911579" y="1408786"/>
              <a:ext cx="2204" cy="1587"/>
            </a:xfrm>
            <a:custGeom>
              <a:avLst/>
              <a:gdLst/>
              <a:ahLst/>
              <a:cxnLst/>
              <a:rect l="l" t="t" r="r" b="b"/>
              <a:pathLst>
                <a:path w="25" h="18" extrusionOk="0">
                  <a:moveTo>
                    <a:pt x="1" y="0"/>
                  </a:moveTo>
                  <a:cubicBezTo>
                    <a:pt x="1" y="12"/>
                    <a:pt x="1" y="18"/>
                    <a:pt x="4" y="18"/>
                  </a:cubicBezTo>
                  <a:cubicBezTo>
                    <a:pt x="7" y="18"/>
                    <a:pt x="13"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9"/>
            <p:cNvSpPr/>
            <p:nvPr/>
          </p:nvSpPr>
          <p:spPr>
            <a:xfrm flipH="1">
              <a:off x="948335" y="1410813"/>
              <a:ext cx="2204" cy="2115"/>
            </a:xfrm>
            <a:custGeom>
              <a:avLst/>
              <a:gdLst/>
              <a:ahLst/>
              <a:cxnLst/>
              <a:rect l="l" t="t" r="r" b="b"/>
              <a:pathLst>
                <a:path w="25" h="24" extrusionOk="0">
                  <a:moveTo>
                    <a:pt x="1" y="1"/>
                  </a:moveTo>
                  <a:cubicBezTo>
                    <a:pt x="1" y="24"/>
                    <a:pt x="1" y="24"/>
                    <a:pt x="24" y="24"/>
                  </a:cubicBez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9"/>
            <p:cNvSpPr/>
            <p:nvPr/>
          </p:nvSpPr>
          <p:spPr>
            <a:xfrm flipH="1">
              <a:off x="946308" y="1412841"/>
              <a:ext cx="2115" cy="2115"/>
            </a:xfrm>
            <a:custGeom>
              <a:avLst/>
              <a:gdLst/>
              <a:ahLst/>
              <a:cxnLst/>
              <a:rect l="l" t="t" r="r" b="b"/>
              <a:pathLst>
                <a:path w="24" h="24" extrusionOk="0">
                  <a:moveTo>
                    <a:pt x="0" y="1"/>
                  </a:moveTo>
                  <a:cubicBezTo>
                    <a:pt x="0" y="1"/>
                    <a:pt x="0"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
            <p:cNvSpPr/>
            <p:nvPr/>
          </p:nvSpPr>
          <p:spPr>
            <a:xfrm flipH="1">
              <a:off x="47492" y="1053296"/>
              <a:ext cx="2115" cy="1058"/>
            </a:xfrm>
            <a:custGeom>
              <a:avLst/>
              <a:gdLst/>
              <a:ahLst/>
              <a:cxnLst/>
              <a:rect l="l" t="t" r="r" b="b"/>
              <a:pathLst>
                <a:path w="24" h="12" extrusionOk="0">
                  <a:moveTo>
                    <a:pt x="0" y="1"/>
                  </a:moveTo>
                  <a:cubicBezTo>
                    <a:pt x="0" y="1"/>
                    <a:pt x="0" y="11"/>
                    <a:pt x="7" y="11"/>
                  </a:cubicBezTo>
                  <a:cubicBezTo>
                    <a:pt x="10" y="11"/>
                    <a:pt x="16" y="9"/>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
            <p:cNvSpPr/>
            <p:nvPr/>
          </p:nvSpPr>
          <p:spPr>
            <a:xfrm flipH="1">
              <a:off x="6681" y="977755"/>
              <a:ext cx="2115" cy="2115"/>
            </a:xfrm>
            <a:custGeom>
              <a:avLst/>
              <a:gdLst/>
              <a:ahLst/>
              <a:cxnLst/>
              <a:rect l="l" t="t" r="r" b="b"/>
              <a:pathLst>
                <a:path w="24" h="24" extrusionOk="0">
                  <a:moveTo>
                    <a:pt x="1" y="0"/>
                  </a:moveTo>
                  <a:cubicBezTo>
                    <a:pt x="1" y="0"/>
                    <a:pt x="1" y="24"/>
                    <a:pt x="24" y="24"/>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
            <p:cNvSpPr/>
            <p:nvPr/>
          </p:nvSpPr>
          <p:spPr>
            <a:xfrm flipH="1">
              <a:off x="-66920" y="624380"/>
              <a:ext cx="2204" cy="2115"/>
            </a:xfrm>
            <a:custGeom>
              <a:avLst/>
              <a:gdLst/>
              <a:ahLst/>
              <a:cxnLst/>
              <a:rect l="l" t="t" r="r" b="b"/>
              <a:pathLst>
                <a:path w="25" h="24" extrusionOk="0">
                  <a:moveTo>
                    <a:pt x="24" y="0"/>
                  </a:moveTo>
                  <a:cubicBezTo>
                    <a:pt x="1" y="0"/>
                    <a:pt x="1" y="0"/>
                    <a:pt x="1" y="23"/>
                  </a:cubicBezTo>
                  <a:cubicBezTo>
                    <a:pt x="1"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
            <p:cNvSpPr/>
            <p:nvPr/>
          </p:nvSpPr>
          <p:spPr>
            <a:xfrm flipH="1">
              <a:off x="2538" y="928746"/>
              <a:ext cx="2204" cy="2115"/>
            </a:xfrm>
            <a:custGeom>
              <a:avLst/>
              <a:gdLst/>
              <a:ahLst/>
              <a:cxnLst/>
              <a:rect l="l" t="t" r="r" b="b"/>
              <a:pathLst>
                <a:path w="25" h="24" extrusionOk="0">
                  <a:moveTo>
                    <a:pt x="1" y="0"/>
                  </a:moveTo>
                  <a:cubicBezTo>
                    <a:pt x="1" y="23"/>
                    <a:pt x="1" y="23"/>
                    <a:pt x="24" y="23"/>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
            <p:cNvSpPr/>
            <p:nvPr/>
          </p:nvSpPr>
          <p:spPr>
            <a:xfrm flipH="1">
              <a:off x="441765" y="1431263"/>
              <a:ext cx="2115" cy="2115"/>
            </a:xfrm>
            <a:custGeom>
              <a:avLst/>
              <a:gdLst/>
              <a:ahLst/>
              <a:cxnLst/>
              <a:rect l="l" t="t" r="r" b="b"/>
              <a:pathLst>
                <a:path w="24" h="24" extrusionOk="0">
                  <a:moveTo>
                    <a:pt x="0" y="0"/>
                  </a:moveTo>
                  <a:cubicBezTo>
                    <a:pt x="0" y="23"/>
                    <a:pt x="0" y="23"/>
                    <a:pt x="0" y="23"/>
                  </a:cubicBez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
            <p:cNvSpPr/>
            <p:nvPr/>
          </p:nvSpPr>
          <p:spPr>
            <a:xfrm flipH="1">
              <a:off x="862570" y="1435318"/>
              <a:ext cx="4143" cy="2115"/>
            </a:xfrm>
            <a:custGeom>
              <a:avLst/>
              <a:gdLst/>
              <a:ahLst/>
              <a:cxnLst/>
              <a:rect l="l" t="t" r="r" b="b"/>
              <a:pathLst>
                <a:path w="47" h="24" extrusionOk="0">
                  <a:moveTo>
                    <a:pt x="23" y="1"/>
                  </a:moveTo>
                  <a:lnTo>
                    <a:pt x="23" y="1"/>
                  </a:lnTo>
                  <a:cubicBezTo>
                    <a:pt x="0" y="24"/>
                    <a:pt x="23" y="24"/>
                    <a:pt x="46" y="24"/>
                  </a:cubicBez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
            <p:cNvSpPr/>
            <p:nvPr/>
          </p:nvSpPr>
          <p:spPr>
            <a:xfrm flipH="1">
              <a:off x="-40300" y="605958"/>
              <a:ext cx="88" cy="2115"/>
            </a:xfrm>
            <a:custGeom>
              <a:avLst/>
              <a:gdLst/>
              <a:ahLst/>
              <a:cxnLst/>
              <a:rect l="l" t="t" r="r" b="b"/>
              <a:pathLst>
                <a:path w="1" h="24" extrusionOk="0">
                  <a:moveTo>
                    <a:pt x="1" y="1"/>
                  </a:moveTo>
                  <a:cubicBezTo>
                    <a:pt x="1" y="24"/>
                    <a:pt x="1" y="24"/>
                    <a:pt x="1" y="24"/>
                  </a:cubicBezTo>
                  <a:cubicBezTo>
                    <a:pt x="1" y="24"/>
                    <a:pt x="1" y="24"/>
                    <a:pt x="1" y="1"/>
                  </a:cubicBez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
            <p:cNvSpPr/>
            <p:nvPr/>
          </p:nvSpPr>
          <p:spPr>
            <a:xfrm flipH="1">
              <a:off x="505053" y="1435318"/>
              <a:ext cx="2204" cy="2115"/>
            </a:xfrm>
            <a:custGeom>
              <a:avLst/>
              <a:gdLst/>
              <a:ahLst/>
              <a:cxnLst/>
              <a:rect l="l" t="t" r="r" b="b"/>
              <a:pathLst>
                <a:path w="25" h="24" extrusionOk="0">
                  <a:moveTo>
                    <a:pt x="1" y="1"/>
                  </a:moveTo>
                  <a:cubicBezTo>
                    <a:pt x="1" y="1"/>
                    <a:pt x="1" y="24"/>
                    <a:pt x="1"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9"/>
            <p:cNvSpPr/>
            <p:nvPr/>
          </p:nvSpPr>
          <p:spPr>
            <a:xfrm flipH="1">
              <a:off x="500999" y="1435318"/>
              <a:ext cx="2115" cy="2115"/>
            </a:xfrm>
            <a:custGeom>
              <a:avLst/>
              <a:gdLst/>
              <a:ahLst/>
              <a:cxnLst/>
              <a:rect l="l" t="t" r="r" b="b"/>
              <a:pathLst>
                <a:path w="24" h="24" extrusionOk="0">
                  <a:moveTo>
                    <a:pt x="23" y="1"/>
                  </a:moveTo>
                  <a:cubicBezTo>
                    <a:pt x="23" y="1"/>
                    <a:pt x="0" y="1"/>
                    <a:pt x="0"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
            <p:cNvSpPr/>
            <p:nvPr/>
          </p:nvSpPr>
          <p:spPr>
            <a:xfrm flipH="1">
              <a:off x="468297" y="1435318"/>
              <a:ext cx="2115" cy="2115"/>
            </a:xfrm>
            <a:custGeom>
              <a:avLst/>
              <a:gdLst/>
              <a:ahLst/>
              <a:cxnLst/>
              <a:rect l="l" t="t" r="r" b="b"/>
              <a:pathLst>
                <a:path w="24" h="24" extrusionOk="0">
                  <a:moveTo>
                    <a:pt x="0" y="1"/>
                  </a:moveTo>
                  <a:cubicBezTo>
                    <a:pt x="0" y="1"/>
                    <a:pt x="0" y="24"/>
                    <a:pt x="0" y="24"/>
                  </a:cubicBezTo>
                  <a:cubicBezTo>
                    <a:pt x="23" y="24"/>
                    <a:pt x="23"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
            <p:cNvSpPr/>
            <p:nvPr/>
          </p:nvSpPr>
          <p:spPr>
            <a:xfrm flipH="1">
              <a:off x="96501" y="977755"/>
              <a:ext cx="2204" cy="2115"/>
            </a:xfrm>
            <a:custGeom>
              <a:avLst/>
              <a:gdLst/>
              <a:ahLst/>
              <a:cxnLst/>
              <a:rect l="l" t="t" r="r" b="b"/>
              <a:pathLst>
                <a:path w="25" h="24" extrusionOk="0">
                  <a:moveTo>
                    <a:pt x="1" y="0"/>
                  </a:moveTo>
                  <a:cubicBezTo>
                    <a:pt x="1" y="0"/>
                    <a:pt x="1" y="0"/>
                    <a:pt x="1" y="24"/>
                  </a:cubicBezTo>
                  <a:lnTo>
                    <a:pt x="24" y="24"/>
                  </a:lnTo>
                  <a:cubicBezTo>
                    <a:pt x="1" y="2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
            <p:cNvSpPr/>
            <p:nvPr/>
          </p:nvSpPr>
          <p:spPr>
            <a:xfrm flipH="1">
              <a:off x="1177160" y="1063520"/>
              <a:ext cx="2115" cy="2115"/>
            </a:xfrm>
            <a:custGeom>
              <a:avLst/>
              <a:gdLst/>
              <a:ahLst/>
              <a:cxnLst/>
              <a:rect l="l" t="t" r="r" b="b"/>
              <a:pathLst>
                <a:path w="24" h="24" extrusionOk="0">
                  <a:moveTo>
                    <a:pt x="23" y="1"/>
                  </a:moveTo>
                  <a:lnTo>
                    <a:pt x="0" y="24"/>
                  </a:ln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
            <p:cNvSpPr/>
            <p:nvPr/>
          </p:nvSpPr>
          <p:spPr>
            <a:xfrm flipH="1">
              <a:off x="511224" y="1439372"/>
              <a:ext cx="2115" cy="2204"/>
            </a:xfrm>
            <a:custGeom>
              <a:avLst/>
              <a:gdLst/>
              <a:ahLst/>
              <a:cxnLst/>
              <a:rect l="l" t="t" r="r" b="b"/>
              <a:pathLst>
                <a:path w="24" h="25" extrusionOk="0">
                  <a:moveTo>
                    <a:pt x="0" y="1"/>
                  </a:moveTo>
                  <a:cubicBezTo>
                    <a:pt x="0" y="24"/>
                    <a:pt x="24" y="24"/>
                    <a:pt x="24" y="24"/>
                  </a:cubicBezTo>
                  <a:cubicBezTo>
                    <a:pt x="24" y="24"/>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
            <p:cNvSpPr/>
            <p:nvPr/>
          </p:nvSpPr>
          <p:spPr>
            <a:xfrm flipH="1">
              <a:off x="558205" y="1441488"/>
              <a:ext cx="2115" cy="4143"/>
            </a:xfrm>
            <a:custGeom>
              <a:avLst/>
              <a:gdLst/>
              <a:ahLst/>
              <a:cxnLst/>
              <a:rect l="l" t="t" r="r" b="b"/>
              <a:pathLst>
                <a:path w="24" h="47" extrusionOk="0">
                  <a:moveTo>
                    <a:pt x="23" y="0"/>
                  </a:moveTo>
                  <a:lnTo>
                    <a:pt x="23" y="0"/>
                  </a:lnTo>
                  <a:cubicBezTo>
                    <a:pt x="23" y="0"/>
                    <a:pt x="0" y="0"/>
                    <a:pt x="0" y="23"/>
                  </a:cubicBezTo>
                  <a:lnTo>
                    <a:pt x="0" y="46"/>
                  </a:lnTo>
                  <a:cubicBezTo>
                    <a:pt x="23" y="46"/>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
            <p:cNvSpPr/>
            <p:nvPr/>
          </p:nvSpPr>
          <p:spPr>
            <a:xfrm flipH="1">
              <a:off x="507169" y="1441488"/>
              <a:ext cx="2115" cy="2115"/>
            </a:xfrm>
            <a:custGeom>
              <a:avLst/>
              <a:gdLst/>
              <a:ahLst/>
              <a:cxnLst/>
              <a:rect l="l" t="t" r="r" b="b"/>
              <a:pathLst>
                <a:path w="24" h="24" extrusionOk="0">
                  <a:moveTo>
                    <a:pt x="1" y="0"/>
                  </a:moveTo>
                  <a:cubicBezTo>
                    <a:pt x="1" y="23"/>
                    <a:pt x="1" y="23"/>
                    <a:pt x="1" y="23"/>
                  </a:cubicBezTo>
                  <a:cubicBezTo>
                    <a:pt x="24" y="2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
            <p:cNvSpPr/>
            <p:nvPr/>
          </p:nvSpPr>
          <p:spPr>
            <a:xfrm flipH="1">
              <a:off x="454017" y="1443515"/>
              <a:ext cx="88" cy="88"/>
            </a:xfrm>
            <a:custGeom>
              <a:avLst/>
              <a:gdLst/>
              <a:ahLst/>
              <a:cxnLst/>
              <a:rect l="l" t="t" r="r" b="b"/>
              <a:pathLst>
                <a:path w="1" h="1" extrusionOk="0">
                  <a:moveTo>
                    <a:pt x="0" y="0"/>
                  </a:moveTo>
                  <a:cubicBezTo>
                    <a:pt x="0" y="0"/>
                    <a:pt x="0" y="0"/>
                    <a:pt x="0" y="0"/>
                  </a:cubicBezTo>
                  <a:cubicBezTo>
                    <a:pt x="0" y="0"/>
                    <a:pt x="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
            <p:cNvSpPr/>
            <p:nvPr/>
          </p:nvSpPr>
          <p:spPr>
            <a:xfrm flipH="1">
              <a:off x="531673" y="1445543"/>
              <a:ext cx="88" cy="88"/>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
            <p:cNvSpPr/>
            <p:nvPr/>
          </p:nvSpPr>
          <p:spPr>
            <a:xfrm flipH="1">
              <a:off x="550007" y="1447570"/>
              <a:ext cx="88" cy="2115"/>
            </a:xfrm>
            <a:custGeom>
              <a:avLst/>
              <a:gdLst/>
              <a:ahLst/>
              <a:cxnLst/>
              <a:rect l="l" t="t" r="r" b="b"/>
              <a:pathLst>
                <a:path w="1" h="24" extrusionOk="0">
                  <a:moveTo>
                    <a:pt x="0" y="24"/>
                  </a:moveTo>
                  <a:cubicBezTo>
                    <a:pt x="0" y="24"/>
                    <a:pt x="0" y="1"/>
                    <a:pt x="0" y="1"/>
                  </a:cubicBezTo>
                  <a:cubicBezTo>
                    <a:pt x="0" y="1"/>
                    <a:pt x="0" y="1"/>
                    <a:pt x="0" y="1"/>
                  </a:cubicBezTo>
                  <a:lnTo>
                    <a:pt x="0" y="1"/>
                  </a:lnTo>
                  <a:cubicBezTo>
                    <a:pt x="0" y="1"/>
                    <a:pt x="0" y="1"/>
                    <a:pt x="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
            <p:cNvSpPr/>
            <p:nvPr/>
          </p:nvSpPr>
          <p:spPr>
            <a:xfrm flipH="1">
              <a:off x="462215" y="1447570"/>
              <a:ext cx="2115" cy="2115"/>
            </a:xfrm>
            <a:custGeom>
              <a:avLst/>
              <a:gdLst/>
              <a:ahLst/>
              <a:cxnLst/>
              <a:rect l="l" t="t" r="r" b="b"/>
              <a:pathLst>
                <a:path w="24" h="24" extrusionOk="0">
                  <a:moveTo>
                    <a:pt x="1" y="1"/>
                  </a:moveTo>
                  <a:cubicBezTo>
                    <a:pt x="1" y="1"/>
                    <a:pt x="1" y="24"/>
                    <a:pt x="1" y="24"/>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
            <p:cNvSpPr/>
            <p:nvPr/>
          </p:nvSpPr>
          <p:spPr>
            <a:xfrm flipH="1">
              <a:off x="556178" y="1451713"/>
              <a:ext cx="2115" cy="2115"/>
            </a:xfrm>
            <a:custGeom>
              <a:avLst/>
              <a:gdLst/>
              <a:ahLst/>
              <a:cxnLst/>
              <a:rect l="l" t="t" r="r" b="b"/>
              <a:pathLst>
                <a:path w="24" h="24" extrusionOk="0">
                  <a:moveTo>
                    <a:pt x="0" y="0"/>
                  </a:moveTo>
                  <a:cubicBezTo>
                    <a:pt x="0" y="0"/>
                    <a:pt x="24" y="23"/>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
            <p:cNvSpPr/>
            <p:nvPr/>
          </p:nvSpPr>
          <p:spPr>
            <a:xfrm flipH="1">
              <a:off x="470324" y="1451713"/>
              <a:ext cx="88" cy="2115"/>
            </a:xfrm>
            <a:custGeom>
              <a:avLst/>
              <a:gdLst/>
              <a:ahLst/>
              <a:cxnLst/>
              <a:rect l="l" t="t" r="r" b="b"/>
              <a:pathLst>
                <a:path w="1" h="24" extrusionOk="0">
                  <a:moveTo>
                    <a:pt x="0" y="23"/>
                  </a:moveTo>
                  <a:cubicBezTo>
                    <a:pt x="0" y="23"/>
                    <a:pt x="0" y="23"/>
                    <a:pt x="0" y="23"/>
                  </a:cubicBezTo>
                  <a:cubicBezTo>
                    <a:pt x="0" y="23"/>
                    <a:pt x="0" y="0"/>
                    <a:pt x="0" y="0"/>
                  </a:cubicBezTo>
                  <a:cubicBezTo>
                    <a:pt x="0" y="0"/>
                    <a:pt x="0" y="0"/>
                    <a:pt x="0" y="0"/>
                  </a:cubicBezTo>
                  <a:cubicBezTo>
                    <a:pt x="0" y="0"/>
                    <a:pt x="0" y="23"/>
                    <a:pt x="0"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
            <p:cNvSpPr/>
            <p:nvPr/>
          </p:nvSpPr>
          <p:spPr>
            <a:xfrm flipH="1">
              <a:off x="-46470" y="591678"/>
              <a:ext cx="2115" cy="2115"/>
            </a:xfrm>
            <a:custGeom>
              <a:avLst/>
              <a:gdLst/>
              <a:ahLst/>
              <a:cxnLst/>
              <a:rect l="l" t="t" r="r" b="b"/>
              <a:pathLst>
                <a:path w="24" h="24" extrusionOk="0">
                  <a:moveTo>
                    <a:pt x="0" y="0"/>
                  </a:moveTo>
                  <a:cubicBezTo>
                    <a:pt x="0" y="0"/>
                    <a:pt x="0" y="23"/>
                    <a:pt x="0" y="23"/>
                  </a:cubicBezTo>
                  <a:lnTo>
                    <a:pt x="23" y="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
            <p:cNvSpPr/>
            <p:nvPr/>
          </p:nvSpPr>
          <p:spPr>
            <a:xfrm flipH="1">
              <a:off x="607214" y="1455767"/>
              <a:ext cx="2115" cy="2115"/>
            </a:xfrm>
            <a:custGeom>
              <a:avLst/>
              <a:gdLst/>
              <a:ahLst/>
              <a:cxnLst/>
              <a:rect l="l" t="t" r="r" b="b"/>
              <a:pathLst>
                <a:path w="24" h="24" extrusionOk="0">
                  <a:moveTo>
                    <a:pt x="0" y="0"/>
                  </a:moveTo>
                  <a:cubicBezTo>
                    <a:pt x="0" y="24"/>
                    <a:pt x="0" y="24"/>
                    <a:pt x="23" y="24"/>
                  </a:cubicBezTo>
                  <a:cubicBezTo>
                    <a:pt x="0" y="24"/>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
            <p:cNvSpPr/>
            <p:nvPr/>
          </p:nvSpPr>
          <p:spPr>
            <a:xfrm flipH="1">
              <a:off x="535728" y="1455767"/>
              <a:ext cx="2115" cy="2115"/>
            </a:xfrm>
            <a:custGeom>
              <a:avLst/>
              <a:gdLst/>
              <a:ahLst/>
              <a:cxnLst/>
              <a:rect l="l" t="t" r="r" b="b"/>
              <a:pathLst>
                <a:path w="24" h="24" extrusionOk="0">
                  <a:moveTo>
                    <a:pt x="0" y="0"/>
                  </a:moveTo>
                  <a:cubicBezTo>
                    <a:pt x="0" y="24"/>
                    <a:pt x="0" y="24"/>
                    <a:pt x="0" y="24"/>
                  </a:cubicBezTo>
                  <a:cubicBezTo>
                    <a:pt x="23" y="24"/>
                    <a:pt x="23"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
            <p:cNvSpPr/>
            <p:nvPr/>
          </p:nvSpPr>
          <p:spPr>
            <a:xfrm flipH="1">
              <a:off x="811534" y="1457795"/>
              <a:ext cx="2115" cy="2115"/>
            </a:xfrm>
            <a:custGeom>
              <a:avLst/>
              <a:gdLst/>
              <a:ahLst/>
              <a:cxnLst/>
              <a:rect l="l" t="t" r="r" b="b"/>
              <a:pathLst>
                <a:path w="24" h="24" extrusionOk="0">
                  <a:moveTo>
                    <a:pt x="1" y="1"/>
                  </a:moveTo>
                  <a:cubicBezTo>
                    <a:pt x="1" y="24"/>
                    <a:pt x="1"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
            <p:cNvSpPr/>
            <p:nvPr/>
          </p:nvSpPr>
          <p:spPr>
            <a:xfrm flipH="1">
              <a:off x="607214" y="1457795"/>
              <a:ext cx="2115" cy="2115"/>
            </a:xfrm>
            <a:custGeom>
              <a:avLst/>
              <a:gdLst/>
              <a:ahLst/>
              <a:cxnLst/>
              <a:rect l="l" t="t" r="r" b="b"/>
              <a:pathLst>
                <a:path w="24" h="24" extrusionOk="0">
                  <a:moveTo>
                    <a:pt x="0" y="1"/>
                  </a:moveTo>
                  <a:cubicBezTo>
                    <a:pt x="23" y="24"/>
                    <a:pt x="23"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
            <p:cNvSpPr/>
            <p:nvPr/>
          </p:nvSpPr>
          <p:spPr>
            <a:xfrm flipH="1">
              <a:off x="594962" y="1457795"/>
              <a:ext cx="2115" cy="2115"/>
            </a:xfrm>
            <a:custGeom>
              <a:avLst/>
              <a:gdLst/>
              <a:ahLst/>
              <a:cxnLst/>
              <a:rect l="l" t="t" r="r" b="b"/>
              <a:pathLst>
                <a:path w="24" h="24" extrusionOk="0">
                  <a:moveTo>
                    <a:pt x="23" y="1"/>
                  </a:moveTo>
                  <a:lnTo>
                    <a:pt x="0" y="24"/>
                  </a:lnTo>
                  <a:lnTo>
                    <a:pt x="23" y="24"/>
                  </a:ln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
            <p:cNvSpPr/>
            <p:nvPr/>
          </p:nvSpPr>
          <p:spPr>
            <a:xfrm flipH="1">
              <a:off x="574512" y="1457795"/>
              <a:ext cx="2204" cy="2115"/>
            </a:xfrm>
            <a:custGeom>
              <a:avLst/>
              <a:gdLst/>
              <a:ahLst/>
              <a:cxnLst/>
              <a:rect l="l" t="t" r="r" b="b"/>
              <a:pathLst>
                <a:path w="25" h="24" extrusionOk="0">
                  <a:moveTo>
                    <a:pt x="1" y="1"/>
                  </a:moveTo>
                  <a:cubicBezTo>
                    <a:pt x="1" y="24"/>
                    <a:pt x="1" y="24"/>
                    <a:pt x="24"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
            <p:cNvSpPr/>
            <p:nvPr/>
          </p:nvSpPr>
          <p:spPr>
            <a:xfrm flipH="1">
              <a:off x="658338" y="1459822"/>
              <a:ext cx="2115" cy="2115"/>
            </a:xfrm>
            <a:custGeom>
              <a:avLst/>
              <a:gdLst/>
              <a:ahLst/>
              <a:cxnLst/>
              <a:rect l="l" t="t" r="r" b="b"/>
              <a:pathLst>
                <a:path w="24" h="24" extrusionOk="0">
                  <a:moveTo>
                    <a:pt x="1" y="1"/>
                  </a:moveTo>
                  <a:cubicBezTo>
                    <a:pt x="1" y="24"/>
                    <a:pt x="1" y="24"/>
                    <a:pt x="1" y="24"/>
                  </a:cubicBezTo>
                  <a:lnTo>
                    <a:pt x="2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
            <p:cNvSpPr/>
            <p:nvPr/>
          </p:nvSpPr>
          <p:spPr>
            <a:xfrm flipH="1">
              <a:off x="582709" y="1461849"/>
              <a:ext cx="2115" cy="88"/>
            </a:xfrm>
            <a:custGeom>
              <a:avLst/>
              <a:gdLst/>
              <a:ahLst/>
              <a:cxnLst/>
              <a:rect l="l" t="t" r="r" b="b"/>
              <a:pathLst>
                <a:path w="24" h="1" extrusionOk="0">
                  <a:moveTo>
                    <a:pt x="23" y="1"/>
                  </a:moveTo>
                  <a:cubicBezTo>
                    <a:pt x="23" y="1"/>
                    <a:pt x="0" y="1"/>
                    <a:pt x="0" y="1"/>
                  </a:cubicBezTo>
                  <a:cubicBezTo>
                    <a:pt x="0" y="1"/>
                    <a:pt x="0" y="1"/>
                    <a:pt x="0" y="1"/>
                  </a:cubicBezTo>
                  <a:cubicBezTo>
                    <a:pt x="0" y="1"/>
                    <a:pt x="0" y="1"/>
                    <a:pt x="0" y="1"/>
                  </a:cubicBezTo>
                  <a:cubicBezTo>
                    <a:pt x="0" y="1"/>
                    <a:pt x="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
            <p:cNvSpPr/>
            <p:nvPr/>
          </p:nvSpPr>
          <p:spPr>
            <a:xfrm flipH="1">
              <a:off x="-40300" y="591678"/>
              <a:ext cx="88" cy="2115"/>
            </a:xfrm>
            <a:custGeom>
              <a:avLst/>
              <a:gdLst/>
              <a:ahLst/>
              <a:cxnLst/>
              <a:rect l="l" t="t" r="r" b="b"/>
              <a:pathLst>
                <a:path w="1" h="24" extrusionOk="0">
                  <a:moveTo>
                    <a:pt x="1" y="23"/>
                  </a:moveTo>
                  <a:lnTo>
                    <a:pt x="1" y="23"/>
                  </a:lnTo>
                  <a:cubicBezTo>
                    <a:pt x="1" y="23"/>
                    <a:pt x="1" y="0"/>
                    <a:pt x="1" y="0"/>
                  </a:cubicBezTo>
                  <a:cubicBezTo>
                    <a:pt x="1" y="0"/>
                    <a:pt x="1" y="23"/>
                    <a:pt x="1"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
            <p:cNvSpPr/>
            <p:nvPr/>
          </p:nvSpPr>
          <p:spPr>
            <a:xfrm flipH="1">
              <a:off x="797255" y="1465992"/>
              <a:ext cx="2115" cy="2115"/>
            </a:xfrm>
            <a:custGeom>
              <a:avLst/>
              <a:gdLst/>
              <a:ahLst/>
              <a:cxnLst/>
              <a:rect l="l" t="t" r="r" b="b"/>
              <a:pathLst>
                <a:path w="24" h="24" extrusionOk="0">
                  <a:moveTo>
                    <a:pt x="24" y="0"/>
                  </a:moveTo>
                  <a:cubicBezTo>
                    <a:pt x="1" y="0"/>
                    <a:pt x="1" y="0"/>
                    <a:pt x="1" y="23"/>
                  </a:cubicBezTo>
                  <a:cubicBezTo>
                    <a:pt x="1"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
            <p:cNvSpPr/>
            <p:nvPr/>
          </p:nvSpPr>
          <p:spPr>
            <a:xfrm flipH="1">
              <a:off x="88392" y="924603"/>
              <a:ext cx="2115" cy="2115"/>
            </a:xfrm>
            <a:custGeom>
              <a:avLst/>
              <a:gdLst/>
              <a:ahLst/>
              <a:cxnLst/>
              <a:rect l="l" t="t" r="r" b="b"/>
              <a:pathLst>
                <a:path w="24" h="24" extrusionOk="0">
                  <a:moveTo>
                    <a:pt x="1" y="1"/>
                  </a:moveTo>
                  <a:cubicBezTo>
                    <a:pt x="1" y="24"/>
                    <a:pt x="1" y="24"/>
                    <a:pt x="24"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
            <p:cNvSpPr/>
            <p:nvPr/>
          </p:nvSpPr>
          <p:spPr>
            <a:xfrm flipH="1">
              <a:off x="748158" y="1470047"/>
              <a:ext cx="2115" cy="2115"/>
            </a:xfrm>
            <a:custGeom>
              <a:avLst/>
              <a:gdLst/>
              <a:ahLst/>
              <a:cxnLst/>
              <a:rect l="l" t="t" r="r" b="b"/>
              <a:pathLst>
                <a:path w="24" h="24" extrusionOk="0">
                  <a:moveTo>
                    <a:pt x="0" y="1"/>
                  </a:moveTo>
                  <a:cubicBezTo>
                    <a:pt x="0" y="1"/>
                    <a:pt x="0"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
            <p:cNvSpPr/>
            <p:nvPr/>
          </p:nvSpPr>
          <p:spPr>
            <a:xfrm flipH="1">
              <a:off x="633833" y="1470047"/>
              <a:ext cx="2115" cy="1587"/>
            </a:xfrm>
            <a:custGeom>
              <a:avLst/>
              <a:gdLst/>
              <a:ahLst/>
              <a:cxnLst/>
              <a:rect l="l" t="t" r="r" b="b"/>
              <a:pathLst>
                <a:path w="24" h="18" extrusionOk="0">
                  <a:moveTo>
                    <a:pt x="1" y="1"/>
                  </a:moveTo>
                  <a:cubicBezTo>
                    <a:pt x="12" y="12"/>
                    <a:pt x="18" y="18"/>
                    <a:pt x="21" y="18"/>
                  </a:cubicBezTo>
                  <a:cubicBezTo>
                    <a:pt x="24" y="18"/>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
            <p:cNvSpPr/>
            <p:nvPr/>
          </p:nvSpPr>
          <p:spPr>
            <a:xfrm flipH="1">
              <a:off x="599104" y="1470047"/>
              <a:ext cx="2115" cy="2115"/>
            </a:xfrm>
            <a:custGeom>
              <a:avLst/>
              <a:gdLst/>
              <a:ahLst/>
              <a:cxnLst/>
              <a:rect l="l" t="t" r="r" b="b"/>
              <a:pathLst>
                <a:path w="24" h="24" extrusionOk="0">
                  <a:moveTo>
                    <a:pt x="1" y="1"/>
                  </a:moveTo>
                  <a:cubicBezTo>
                    <a:pt x="1" y="1"/>
                    <a:pt x="1" y="24"/>
                    <a:pt x="1"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
            <p:cNvSpPr/>
            <p:nvPr/>
          </p:nvSpPr>
          <p:spPr>
            <a:xfrm flipH="1">
              <a:off x="789057" y="1472074"/>
              <a:ext cx="2115" cy="2115"/>
            </a:xfrm>
            <a:custGeom>
              <a:avLst/>
              <a:gdLst/>
              <a:ahLst/>
              <a:cxnLst/>
              <a:rect l="l" t="t" r="r" b="b"/>
              <a:pathLst>
                <a:path w="24" h="24" extrusionOk="0">
                  <a:moveTo>
                    <a:pt x="1" y="1"/>
                  </a:moveTo>
                  <a:cubicBezTo>
                    <a:pt x="1" y="1"/>
                    <a:pt x="1"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
            <p:cNvSpPr/>
            <p:nvPr/>
          </p:nvSpPr>
          <p:spPr>
            <a:xfrm flipH="1">
              <a:off x="674645" y="1472074"/>
              <a:ext cx="2115" cy="2115"/>
            </a:xfrm>
            <a:custGeom>
              <a:avLst/>
              <a:gdLst/>
              <a:ahLst/>
              <a:cxnLst/>
              <a:rect l="l" t="t" r="r" b="b"/>
              <a:pathLst>
                <a:path w="24" h="24" extrusionOk="0">
                  <a:moveTo>
                    <a:pt x="0" y="1"/>
                  </a:moveTo>
                  <a:cubicBezTo>
                    <a:pt x="0" y="24"/>
                    <a:pt x="23" y="24"/>
                    <a:pt x="23"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
            <p:cNvSpPr/>
            <p:nvPr/>
          </p:nvSpPr>
          <p:spPr>
            <a:xfrm flipH="1">
              <a:off x="701176" y="1474102"/>
              <a:ext cx="2115" cy="2204"/>
            </a:xfrm>
            <a:custGeom>
              <a:avLst/>
              <a:gdLst/>
              <a:ahLst/>
              <a:cxnLst/>
              <a:rect l="l" t="t" r="r" b="b"/>
              <a:pathLst>
                <a:path w="24" h="25" extrusionOk="0">
                  <a:moveTo>
                    <a:pt x="0" y="1"/>
                  </a:moveTo>
                  <a:cubicBezTo>
                    <a:pt x="0" y="1"/>
                    <a:pt x="0" y="24"/>
                    <a:pt x="0" y="24"/>
                  </a:cubicBezTo>
                  <a:lnTo>
                    <a:pt x="23" y="24"/>
                  </a:lnTo>
                  <a:cubicBezTo>
                    <a:pt x="0" y="2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
            <p:cNvSpPr/>
            <p:nvPr/>
          </p:nvSpPr>
          <p:spPr>
            <a:xfrm flipH="1">
              <a:off x="676672" y="1476217"/>
              <a:ext cx="2115" cy="2115"/>
            </a:xfrm>
            <a:custGeom>
              <a:avLst/>
              <a:gdLst/>
              <a:ahLst/>
              <a:cxnLst/>
              <a:rect l="l" t="t" r="r" b="b"/>
              <a:pathLst>
                <a:path w="24" h="24" extrusionOk="0">
                  <a:moveTo>
                    <a:pt x="23" y="0"/>
                  </a:moveTo>
                  <a:lnTo>
                    <a:pt x="0" y="23"/>
                  </a:lnTo>
                  <a:lnTo>
                    <a:pt x="23" y="23"/>
                  </a:lnTo>
                  <a:cubicBezTo>
                    <a:pt x="23" y="23"/>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
            <p:cNvSpPr/>
            <p:nvPr/>
          </p:nvSpPr>
          <p:spPr>
            <a:xfrm flipH="1">
              <a:off x="582709" y="1476217"/>
              <a:ext cx="2115" cy="2115"/>
            </a:xfrm>
            <a:custGeom>
              <a:avLst/>
              <a:gdLst/>
              <a:ahLst/>
              <a:cxnLst/>
              <a:rect l="l" t="t" r="r" b="b"/>
              <a:pathLst>
                <a:path w="24" h="24" extrusionOk="0">
                  <a:moveTo>
                    <a:pt x="0" y="0"/>
                  </a:moveTo>
                  <a:lnTo>
                    <a:pt x="0" y="23"/>
                  </a:lnTo>
                  <a:lnTo>
                    <a:pt x="23" y="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
            <p:cNvSpPr/>
            <p:nvPr/>
          </p:nvSpPr>
          <p:spPr>
            <a:xfrm flipH="1">
              <a:off x="723653" y="1480272"/>
              <a:ext cx="2115" cy="88"/>
            </a:xfrm>
            <a:custGeom>
              <a:avLst/>
              <a:gdLst/>
              <a:ahLst/>
              <a:cxnLst/>
              <a:rect l="l" t="t" r="r" b="b"/>
              <a:pathLst>
                <a:path w="24" h="1" extrusionOk="0">
                  <a:moveTo>
                    <a:pt x="0" y="0"/>
                  </a:moveTo>
                  <a:lnTo>
                    <a:pt x="0" y="0"/>
                  </a:lnTo>
                  <a:cubicBezTo>
                    <a:pt x="23" y="0"/>
                    <a:pt x="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
            <p:cNvSpPr/>
            <p:nvPr/>
          </p:nvSpPr>
          <p:spPr>
            <a:xfrm flipH="1">
              <a:off x="658338" y="1480272"/>
              <a:ext cx="2115" cy="88"/>
            </a:xfrm>
            <a:custGeom>
              <a:avLst/>
              <a:gdLst/>
              <a:ahLst/>
              <a:cxnLst/>
              <a:rect l="l" t="t" r="r" b="b"/>
              <a:pathLst>
                <a:path w="24" h="1" extrusionOk="0">
                  <a:moveTo>
                    <a:pt x="1" y="0"/>
                  </a:moveTo>
                  <a:lnTo>
                    <a:pt x="24" y="0"/>
                  </a:lnTo>
                  <a:cubicBezTo>
                    <a:pt x="24" y="0"/>
                    <a:pt x="24" y="0"/>
                    <a:pt x="1" y="0"/>
                  </a:cubicBez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
            <p:cNvSpPr/>
            <p:nvPr/>
          </p:nvSpPr>
          <p:spPr>
            <a:xfrm flipH="1">
              <a:off x="713429" y="1482299"/>
              <a:ext cx="2204" cy="88"/>
            </a:xfrm>
            <a:custGeom>
              <a:avLst/>
              <a:gdLst/>
              <a:ahLst/>
              <a:cxnLst/>
              <a:rect l="l" t="t" r="r" b="b"/>
              <a:pathLst>
                <a:path w="25" h="1" extrusionOk="0">
                  <a:moveTo>
                    <a:pt x="24" y="1"/>
                  </a:moveTo>
                  <a:lnTo>
                    <a:pt x="24" y="1"/>
                  </a:lnTo>
                  <a:cubicBezTo>
                    <a:pt x="24" y="1"/>
                    <a:pt x="1" y="1"/>
                    <a:pt x="1" y="1"/>
                  </a:cubicBezTo>
                  <a:cubicBezTo>
                    <a:pt x="1" y="1"/>
                    <a:pt x="24" y="1"/>
                    <a:pt x="24" y="1"/>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
            <p:cNvSpPr/>
            <p:nvPr/>
          </p:nvSpPr>
          <p:spPr>
            <a:xfrm flipH="1">
              <a:off x="705319" y="1486354"/>
              <a:ext cx="88" cy="2204"/>
            </a:xfrm>
            <a:custGeom>
              <a:avLst/>
              <a:gdLst/>
              <a:ahLst/>
              <a:cxnLst/>
              <a:rect l="l" t="t" r="r" b="b"/>
              <a:pathLst>
                <a:path w="1" h="25" extrusionOk="0">
                  <a:moveTo>
                    <a:pt x="1" y="1"/>
                  </a:moveTo>
                  <a:lnTo>
                    <a:pt x="1" y="1"/>
                  </a:lnTo>
                  <a:cubicBezTo>
                    <a:pt x="1" y="24"/>
                    <a:pt x="1" y="24"/>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
            <p:cNvSpPr/>
            <p:nvPr/>
          </p:nvSpPr>
          <p:spPr>
            <a:xfrm flipH="1">
              <a:off x="995405" y="1094195"/>
              <a:ext cx="59322" cy="106920"/>
            </a:xfrm>
            <a:custGeom>
              <a:avLst/>
              <a:gdLst/>
              <a:ahLst/>
              <a:cxnLst/>
              <a:rect l="l" t="t" r="r" b="b"/>
              <a:pathLst>
                <a:path w="673" h="1213" extrusionOk="0">
                  <a:moveTo>
                    <a:pt x="233" y="255"/>
                  </a:moveTo>
                  <a:cubicBezTo>
                    <a:pt x="302" y="255"/>
                    <a:pt x="256" y="325"/>
                    <a:pt x="325" y="348"/>
                  </a:cubicBezTo>
                  <a:lnTo>
                    <a:pt x="256" y="348"/>
                  </a:lnTo>
                  <a:cubicBezTo>
                    <a:pt x="256" y="394"/>
                    <a:pt x="233" y="394"/>
                    <a:pt x="186" y="394"/>
                  </a:cubicBezTo>
                  <a:cubicBezTo>
                    <a:pt x="163" y="394"/>
                    <a:pt x="163" y="371"/>
                    <a:pt x="186" y="371"/>
                  </a:cubicBezTo>
                  <a:cubicBezTo>
                    <a:pt x="209" y="348"/>
                    <a:pt x="233" y="348"/>
                    <a:pt x="256" y="348"/>
                  </a:cubicBezTo>
                  <a:cubicBezTo>
                    <a:pt x="256" y="325"/>
                    <a:pt x="256" y="325"/>
                    <a:pt x="256" y="278"/>
                  </a:cubicBezTo>
                  <a:cubicBezTo>
                    <a:pt x="256" y="278"/>
                    <a:pt x="233" y="278"/>
                    <a:pt x="233" y="255"/>
                  </a:cubicBezTo>
                  <a:close/>
                  <a:moveTo>
                    <a:pt x="325" y="441"/>
                  </a:moveTo>
                  <a:lnTo>
                    <a:pt x="325" y="464"/>
                  </a:lnTo>
                  <a:cubicBezTo>
                    <a:pt x="325" y="441"/>
                    <a:pt x="302" y="441"/>
                    <a:pt x="302" y="441"/>
                  </a:cubicBezTo>
                  <a:close/>
                  <a:moveTo>
                    <a:pt x="349" y="487"/>
                  </a:moveTo>
                  <a:cubicBezTo>
                    <a:pt x="349" y="499"/>
                    <a:pt x="349" y="504"/>
                    <a:pt x="346" y="504"/>
                  </a:cubicBezTo>
                  <a:cubicBezTo>
                    <a:pt x="343" y="504"/>
                    <a:pt x="337" y="499"/>
                    <a:pt x="325" y="487"/>
                  </a:cubicBezTo>
                  <a:close/>
                  <a:moveTo>
                    <a:pt x="464" y="672"/>
                  </a:moveTo>
                  <a:cubicBezTo>
                    <a:pt x="453" y="684"/>
                    <a:pt x="447" y="690"/>
                    <a:pt x="444" y="690"/>
                  </a:cubicBezTo>
                  <a:cubicBezTo>
                    <a:pt x="441" y="690"/>
                    <a:pt x="441" y="684"/>
                    <a:pt x="441" y="672"/>
                  </a:cubicBezTo>
                  <a:close/>
                  <a:moveTo>
                    <a:pt x="325" y="719"/>
                  </a:moveTo>
                  <a:lnTo>
                    <a:pt x="325" y="742"/>
                  </a:lnTo>
                  <a:cubicBezTo>
                    <a:pt x="325" y="742"/>
                    <a:pt x="302" y="742"/>
                    <a:pt x="302" y="719"/>
                  </a:cubicBezTo>
                  <a:close/>
                  <a:moveTo>
                    <a:pt x="233" y="742"/>
                  </a:moveTo>
                  <a:cubicBezTo>
                    <a:pt x="256" y="742"/>
                    <a:pt x="279" y="742"/>
                    <a:pt x="279" y="765"/>
                  </a:cubicBezTo>
                  <a:cubicBezTo>
                    <a:pt x="256" y="765"/>
                    <a:pt x="256" y="788"/>
                    <a:pt x="233" y="788"/>
                  </a:cubicBezTo>
                  <a:cubicBezTo>
                    <a:pt x="233" y="765"/>
                    <a:pt x="233" y="765"/>
                    <a:pt x="233" y="742"/>
                  </a:cubicBezTo>
                  <a:close/>
                  <a:moveTo>
                    <a:pt x="279" y="765"/>
                  </a:moveTo>
                  <a:cubicBezTo>
                    <a:pt x="279" y="765"/>
                    <a:pt x="302" y="765"/>
                    <a:pt x="302" y="788"/>
                  </a:cubicBezTo>
                  <a:cubicBezTo>
                    <a:pt x="279" y="788"/>
                    <a:pt x="279" y="765"/>
                    <a:pt x="279" y="765"/>
                  </a:cubicBezTo>
                  <a:close/>
                  <a:moveTo>
                    <a:pt x="466" y="798"/>
                  </a:moveTo>
                  <a:cubicBezTo>
                    <a:pt x="478" y="798"/>
                    <a:pt x="488" y="814"/>
                    <a:pt x="488" y="858"/>
                  </a:cubicBezTo>
                  <a:cubicBezTo>
                    <a:pt x="464" y="835"/>
                    <a:pt x="464" y="835"/>
                    <a:pt x="464" y="835"/>
                  </a:cubicBezTo>
                  <a:cubicBezTo>
                    <a:pt x="441" y="811"/>
                    <a:pt x="441" y="811"/>
                    <a:pt x="441" y="811"/>
                  </a:cubicBezTo>
                  <a:cubicBezTo>
                    <a:pt x="450" y="803"/>
                    <a:pt x="458" y="798"/>
                    <a:pt x="466" y="798"/>
                  </a:cubicBezTo>
                  <a:close/>
                  <a:moveTo>
                    <a:pt x="325" y="835"/>
                  </a:moveTo>
                  <a:cubicBezTo>
                    <a:pt x="349" y="835"/>
                    <a:pt x="372" y="858"/>
                    <a:pt x="372" y="881"/>
                  </a:cubicBezTo>
                  <a:cubicBezTo>
                    <a:pt x="384" y="875"/>
                    <a:pt x="395" y="872"/>
                    <a:pt x="404" y="872"/>
                  </a:cubicBezTo>
                  <a:cubicBezTo>
                    <a:pt x="430" y="872"/>
                    <a:pt x="447" y="893"/>
                    <a:pt x="464" y="927"/>
                  </a:cubicBezTo>
                  <a:cubicBezTo>
                    <a:pt x="464" y="974"/>
                    <a:pt x="441" y="997"/>
                    <a:pt x="418" y="1020"/>
                  </a:cubicBezTo>
                  <a:lnTo>
                    <a:pt x="349" y="1020"/>
                  </a:lnTo>
                  <a:cubicBezTo>
                    <a:pt x="325" y="997"/>
                    <a:pt x="349" y="951"/>
                    <a:pt x="349" y="904"/>
                  </a:cubicBezTo>
                  <a:cubicBezTo>
                    <a:pt x="349" y="893"/>
                    <a:pt x="360" y="893"/>
                    <a:pt x="369" y="893"/>
                  </a:cubicBezTo>
                  <a:cubicBezTo>
                    <a:pt x="378" y="893"/>
                    <a:pt x="383" y="893"/>
                    <a:pt x="372" y="881"/>
                  </a:cubicBezTo>
                  <a:cubicBezTo>
                    <a:pt x="372" y="881"/>
                    <a:pt x="349" y="881"/>
                    <a:pt x="349" y="858"/>
                  </a:cubicBezTo>
                  <a:cubicBezTo>
                    <a:pt x="349" y="858"/>
                    <a:pt x="325" y="858"/>
                    <a:pt x="325" y="835"/>
                  </a:cubicBezTo>
                  <a:close/>
                  <a:moveTo>
                    <a:pt x="279" y="0"/>
                  </a:moveTo>
                  <a:cubicBezTo>
                    <a:pt x="279" y="47"/>
                    <a:pt x="279" y="139"/>
                    <a:pt x="209" y="163"/>
                  </a:cubicBezTo>
                  <a:cubicBezTo>
                    <a:pt x="209" y="209"/>
                    <a:pt x="163" y="209"/>
                    <a:pt x="163" y="255"/>
                  </a:cubicBezTo>
                  <a:cubicBezTo>
                    <a:pt x="186" y="278"/>
                    <a:pt x="186" y="278"/>
                    <a:pt x="186" y="302"/>
                  </a:cubicBezTo>
                  <a:cubicBezTo>
                    <a:pt x="209" y="302"/>
                    <a:pt x="209" y="302"/>
                    <a:pt x="209" y="325"/>
                  </a:cubicBezTo>
                  <a:cubicBezTo>
                    <a:pt x="209" y="325"/>
                    <a:pt x="209" y="302"/>
                    <a:pt x="186" y="302"/>
                  </a:cubicBezTo>
                  <a:lnTo>
                    <a:pt x="163" y="302"/>
                  </a:lnTo>
                  <a:cubicBezTo>
                    <a:pt x="140" y="278"/>
                    <a:pt x="140" y="278"/>
                    <a:pt x="140" y="255"/>
                  </a:cubicBezTo>
                  <a:cubicBezTo>
                    <a:pt x="140" y="232"/>
                    <a:pt x="140" y="232"/>
                    <a:pt x="117" y="209"/>
                  </a:cubicBezTo>
                  <a:lnTo>
                    <a:pt x="94" y="209"/>
                  </a:lnTo>
                  <a:cubicBezTo>
                    <a:pt x="94" y="232"/>
                    <a:pt x="94" y="255"/>
                    <a:pt x="94" y="278"/>
                  </a:cubicBezTo>
                  <a:cubicBezTo>
                    <a:pt x="47" y="278"/>
                    <a:pt x="24" y="302"/>
                    <a:pt x="1" y="325"/>
                  </a:cubicBezTo>
                  <a:cubicBezTo>
                    <a:pt x="1" y="394"/>
                    <a:pt x="70" y="418"/>
                    <a:pt x="94" y="464"/>
                  </a:cubicBezTo>
                  <a:cubicBezTo>
                    <a:pt x="117" y="441"/>
                    <a:pt x="117" y="418"/>
                    <a:pt x="140" y="394"/>
                  </a:cubicBezTo>
                  <a:cubicBezTo>
                    <a:pt x="140" y="441"/>
                    <a:pt x="163" y="487"/>
                    <a:pt x="186" y="533"/>
                  </a:cubicBezTo>
                  <a:cubicBezTo>
                    <a:pt x="191" y="538"/>
                    <a:pt x="196" y="540"/>
                    <a:pt x="201" y="540"/>
                  </a:cubicBezTo>
                  <a:cubicBezTo>
                    <a:pt x="215" y="540"/>
                    <a:pt x="231" y="527"/>
                    <a:pt x="253" y="527"/>
                  </a:cubicBezTo>
                  <a:cubicBezTo>
                    <a:pt x="260" y="527"/>
                    <a:pt x="269" y="528"/>
                    <a:pt x="279" y="533"/>
                  </a:cubicBezTo>
                  <a:cubicBezTo>
                    <a:pt x="256" y="557"/>
                    <a:pt x="256" y="580"/>
                    <a:pt x="256" y="580"/>
                  </a:cubicBezTo>
                  <a:cubicBezTo>
                    <a:pt x="279" y="603"/>
                    <a:pt x="279" y="603"/>
                    <a:pt x="279" y="626"/>
                  </a:cubicBezTo>
                  <a:cubicBezTo>
                    <a:pt x="279" y="649"/>
                    <a:pt x="233" y="672"/>
                    <a:pt x="233" y="719"/>
                  </a:cubicBezTo>
                  <a:cubicBezTo>
                    <a:pt x="209" y="672"/>
                    <a:pt x="186" y="649"/>
                    <a:pt x="117" y="626"/>
                  </a:cubicBezTo>
                  <a:lnTo>
                    <a:pt x="117" y="626"/>
                  </a:lnTo>
                  <a:cubicBezTo>
                    <a:pt x="163" y="696"/>
                    <a:pt x="140" y="742"/>
                    <a:pt x="140" y="788"/>
                  </a:cubicBezTo>
                  <a:cubicBezTo>
                    <a:pt x="117" y="835"/>
                    <a:pt x="47" y="835"/>
                    <a:pt x="24" y="881"/>
                  </a:cubicBezTo>
                  <a:cubicBezTo>
                    <a:pt x="70" y="881"/>
                    <a:pt x="140" y="881"/>
                    <a:pt x="209" y="858"/>
                  </a:cubicBezTo>
                  <a:cubicBezTo>
                    <a:pt x="221" y="835"/>
                    <a:pt x="233" y="823"/>
                    <a:pt x="244" y="823"/>
                  </a:cubicBezTo>
                  <a:cubicBezTo>
                    <a:pt x="256" y="823"/>
                    <a:pt x="267" y="835"/>
                    <a:pt x="279" y="858"/>
                  </a:cubicBezTo>
                  <a:lnTo>
                    <a:pt x="302" y="858"/>
                  </a:lnTo>
                  <a:cubicBezTo>
                    <a:pt x="302" y="881"/>
                    <a:pt x="279" y="881"/>
                    <a:pt x="279" y="881"/>
                  </a:cubicBezTo>
                  <a:cubicBezTo>
                    <a:pt x="279" y="904"/>
                    <a:pt x="256" y="927"/>
                    <a:pt x="233" y="951"/>
                  </a:cubicBezTo>
                  <a:cubicBezTo>
                    <a:pt x="233" y="927"/>
                    <a:pt x="209" y="927"/>
                    <a:pt x="209" y="904"/>
                  </a:cubicBezTo>
                  <a:lnTo>
                    <a:pt x="163" y="904"/>
                  </a:lnTo>
                  <a:cubicBezTo>
                    <a:pt x="140" y="927"/>
                    <a:pt x="140" y="927"/>
                    <a:pt x="140" y="951"/>
                  </a:cubicBezTo>
                  <a:cubicBezTo>
                    <a:pt x="186" y="951"/>
                    <a:pt x="163" y="997"/>
                    <a:pt x="186" y="997"/>
                  </a:cubicBezTo>
                  <a:cubicBezTo>
                    <a:pt x="192" y="985"/>
                    <a:pt x="198" y="981"/>
                    <a:pt x="204" y="981"/>
                  </a:cubicBezTo>
                  <a:cubicBezTo>
                    <a:pt x="218" y="981"/>
                    <a:pt x="232" y="1002"/>
                    <a:pt x="245" y="1002"/>
                  </a:cubicBezTo>
                  <a:cubicBezTo>
                    <a:pt x="249" y="1002"/>
                    <a:pt x="252" y="1000"/>
                    <a:pt x="256" y="997"/>
                  </a:cubicBezTo>
                  <a:cubicBezTo>
                    <a:pt x="256" y="997"/>
                    <a:pt x="256" y="974"/>
                    <a:pt x="279" y="974"/>
                  </a:cubicBezTo>
                  <a:cubicBezTo>
                    <a:pt x="279" y="997"/>
                    <a:pt x="256" y="997"/>
                    <a:pt x="256" y="997"/>
                  </a:cubicBezTo>
                  <a:cubicBezTo>
                    <a:pt x="256" y="1020"/>
                    <a:pt x="256" y="1020"/>
                    <a:pt x="256" y="1043"/>
                  </a:cubicBezTo>
                  <a:cubicBezTo>
                    <a:pt x="256" y="1043"/>
                    <a:pt x="279" y="1066"/>
                    <a:pt x="279" y="1066"/>
                  </a:cubicBezTo>
                  <a:cubicBezTo>
                    <a:pt x="325" y="1090"/>
                    <a:pt x="279" y="1113"/>
                    <a:pt x="279" y="1113"/>
                  </a:cubicBezTo>
                  <a:cubicBezTo>
                    <a:pt x="302" y="1136"/>
                    <a:pt x="302" y="1136"/>
                    <a:pt x="302" y="1159"/>
                  </a:cubicBezTo>
                  <a:cubicBezTo>
                    <a:pt x="349" y="1159"/>
                    <a:pt x="395" y="1159"/>
                    <a:pt x="395" y="1205"/>
                  </a:cubicBezTo>
                  <a:cubicBezTo>
                    <a:pt x="400" y="1210"/>
                    <a:pt x="405" y="1212"/>
                    <a:pt x="410" y="1212"/>
                  </a:cubicBezTo>
                  <a:cubicBezTo>
                    <a:pt x="423" y="1212"/>
                    <a:pt x="436" y="1199"/>
                    <a:pt x="450" y="1199"/>
                  </a:cubicBezTo>
                  <a:cubicBezTo>
                    <a:pt x="455" y="1199"/>
                    <a:pt x="460" y="1201"/>
                    <a:pt x="464" y="1205"/>
                  </a:cubicBezTo>
                  <a:cubicBezTo>
                    <a:pt x="488" y="1182"/>
                    <a:pt x="557" y="1159"/>
                    <a:pt x="511" y="1090"/>
                  </a:cubicBezTo>
                  <a:lnTo>
                    <a:pt x="511" y="1090"/>
                  </a:lnTo>
                  <a:cubicBezTo>
                    <a:pt x="511" y="1113"/>
                    <a:pt x="464" y="1136"/>
                    <a:pt x="441" y="1159"/>
                  </a:cubicBezTo>
                  <a:cubicBezTo>
                    <a:pt x="418" y="1136"/>
                    <a:pt x="418" y="1113"/>
                    <a:pt x="418" y="1090"/>
                  </a:cubicBezTo>
                  <a:cubicBezTo>
                    <a:pt x="441" y="1090"/>
                    <a:pt x="464" y="1090"/>
                    <a:pt x="488" y="1066"/>
                  </a:cubicBezTo>
                  <a:cubicBezTo>
                    <a:pt x="464" y="1066"/>
                    <a:pt x="464" y="1043"/>
                    <a:pt x="464" y="1043"/>
                  </a:cubicBezTo>
                  <a:cubicBezTo>
                    <a:pt x="464" y="1020"/>
                    <a:pt x="488" y="1020"/>
                    <a:pt x="488" y="997"/>
                  </a:cubicBezTo>
                  <a:cubicBezTo>
                    <a:pt x="511" y="1043"/>
                    <a:pt x="557" y="1066"/>
                    <a:pt x="603" y="1090"/>
                  </a:cubicBezTo>
                  <a:cubicBezTo>
                    <a:pt x="627" y="1066"/>
                    <a:pt x="603" y="1043"/>
                    <a:pt x="650" y="1043"/>
                  </a:cubicBezTo>
                  <a:cubicBezTo>
                    <a:pt x="650" y="974"/>
                    <a:pt x="603" y="974"/>
                    <a:pt x="580" y="951"/>
                  </a:cubicBezTo>
                  <a:lnTo>
                    <a:pt x="580" y="881"/>
                  </a:lnTo>
                  <a:cubicBezTo>
                    <a:pt x="534" y="858"/>
                    <a:pt x="557" y="811"/>
                    <a:pt x="557" y="788"/>
                  </a:cubicBezTo>
                  <a:cubicBezTo>
                    <a:pt x="569" y="777"/>
                    <a:pt x="580" y="771"/>
                    <a:pt x="589" y="771"/>
                  </a:cubicBezTo>
                  <a:cubicBezTo>
                    <a:pt x="598" y="771"/>
                    <a:pt x="603" y="777"/>
                    <a:pt x="603" y="788"/>
                  </a:cubicBezTo>
                  <a:cubicBezTo>
                    <a:pt x="627" y="788"/>
                    <a:pt x="650" y="811"/>
                    <a:pt x="650" y="811"/>
                  </a:cubicBezTo>
                  <a:cubicBezTo>
                    <a:pt x="673" y="742"/>
                    <a:pt x="603" y="742"/>
                    <a:pt x="627" y="696"/>
                  </a:cubicBezTo>
                  <a:cubicBezTo>
                    <a:pt x="627" y="649"/>
                    <a:pt x="603" y="649"/>
                    <a:pt x="603" y="626"/>
                  </a:cubicBezTo>
                  <a:cubicBezTo>
                    <a:pt x="557" y="626"/>
                    <a:pt x="534" y="626"/>
                    <a:pt x="534" y="672"/>
                  </a:cubicBezTo>
                  <a:cubicBezTo>
                    <a:pt x="557" y="672"/>
                    <a:pt x="557" y="696"/>
                    <a:pt x="557" y="719"/>
                  </a:cubicBezTo>
                  <a:cubicBezTo>
                    <a:pt x="534" y="696"/>
                    <a:pt x="534" y="672"/>
                    <a:pt x="534" y="672"/>
                  </a:cubicBezTo>
                  <a:cubicBezTo>
                    <a:pt x="511" y="672"/>
                    <a:pt x="488" y="649"/>
                    <a:pt x="464" y="626"/>
                  </a:cubicBezTo>
                  <a:cubicBezTo>
                    <a:pt x="464" y="603"/>
                    <a:pt x="488" y="580"/>
                    <a:pt x="488" y="557"/>
                  </a:cubicBezTo>
                  <a:cubicBezTo>
                    <a:pt x="464" y="557"/>
                    <a:pt x="441" y="580"/>
                    <a:pt x="418" y="580"/>
                  </a:cubicBezTo>
                  <a:cubicBezTo>
                    <a:pt x="441" y="533"/>
                    <a:pt x="418" y="487"/>
                    <a:pt x="372" y="441"/>
                  </a:cubicBezTo>
                  <a:cubicBezTo>
                    <a:pt x="464" y="441"/>
                    <a:pt x="464" y="510"/>
                    <a:pt x="488" y="557"/>
                  </a:cubicBezTo>
                  <a:cubicBezTo>
                    <a:pt x="488" y="557"/>
                    <a:pt x="511" y="557"/>
                    <a:pt x="511" y="533"/>
                  </a:cubicBezTo>
                  <a:cubicBezTo>
                    <a:pt x="511" y="510"/>
                    <a:pt x="511" y="510"/>
                    <a:pt x="534" y="510"/>
                  </a:cubicBezTo>
                  <a:lnTo>
                    <a:pt x="534" y="441"/>
                  </a:lnTo>
                  <a:cubicBezTo>
                    <a:pt x="488" y="441"/>
                    <a:pt x="441" y="394"/>
                    <a:pt x="395" y="394"/>
                  </a:cubicBezTo>
                  <a:cubicBezTo>
                    <a:pt x="418" y="371"/>
                    <a:pt x="418" y="371"/>
                    <a:pt x="418" y="348"/>
                  </a:cubicBezTo>
                  <a:cubicBezTo>
                    <a:pt x="411" y="345"/>
                    <a:pt x="406" y="343"/>
                    <a:pt x="401" y="343"/>
                  </a:cubicBezTo>
                  <a:cubicBezTo>
                    <a:pt x="371" y="343"/>
                    <a:pt x="368" y="394"/>
                    <a:pt x="349" y="394"/>
                  </a:cubicBezTo>
                  <a:cubicBezTo>
                    <a:pt x="349" y="394"/>
                    <a:pt x="349" y="371"/>
                    <a:pt x="349" y="371"/>
                  </a:cubicBezTo>
                  <a:cubicBezTo>
                    <a:pt x="349" y="348"/>
                    <a:pt x="325" y="348"/>
                    <a:pt x="325" y="325"/>
                  </a:cubicBezTo>
                  <a:cubicBezTo>
                    <a:pt x="325" y="302"/>
                    <a:pt x="349" y="278"/>
                    <a:pt x="349" y="255"/>
                  </a:cubicBezTo>
                  <a:cubicBezTo>
                    <a:pt x="325" y="232"/>
                    <a:pt x="302" y="232"/>
                    <a:pt x="302" y="186"/>
                  </a:cubicBezTo>
                  <a:cubicBezTo>
                    <a:pt x="325" y="163"/>
                    <a:pt x="325" y="163"/>
                    <a:pt x="349" y="139"/>
                  </a:cubicBezTo>
                  <a:cubicBezTo>
                    <a:pt x="302" y="93"/>
                    <a:pt x="349" y="24"/>
                    <a:pt x="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
            <p:cNvSpPr/>
            <p:nvPr/>
          </p:nvSpPr>
          <p:spPr>
            <a:xfrm flipH="1">
              <a:off x="1048468" y="1071718"/>
              <a:ext cx="45042" cy="60644"/>
            </a:xfrm>
            <a:custGeom>
              <a:avLst/>
              <a:gdLst/>
              <a:ahLst/>
              <a:cxnLst/>
              <a:rect l="l" t="t" r="r" b="b"/>
              <a:pathLst>
                <a:path w="511" h="688" extrusionOk="0">
                  <a:moveTo>
                    <a:pt x="47" y="0"/>
                  </a:moveTo>
                  <a:cubicBezTo>
                    <a:pt x="47" y="47"/>
                    <a:pt x="1" y="70"/>
                    <a:pt x="24" y="116"/>
                  </a:cubicBezTo>
                  <a:cubicBezTo>
                    <a:pt x="24" y="163"/>
                    <a:pt x="70" y="209"/>
                    <a:pt x="93" y="232"/>
                  </a:cubicBezTo>
                  <a:cubicBezTo>
                    <a:pt x="70" y="255"/>
                    <a:pt x="70" y="279"/>
                    <a:pt x="70" y="302"/>
                  </a:cubicBezTo>
                  <a:cubicBezTo>
                    <a:pt x="93" y="279"/>
                    <a:pt x="140" y="279"/>
                    <a:pt x="163" y="255"/>
                  </a:cubicBezTo>
                  <a:cubicBezTo>
                    <a:pt x="163" y="302"/>
                    <a:pt x="163" y="371"/>
                    <a:pt x="209" y="418"/>
                  </a:cubicBezTo>
                  <a:cubicBezTo>
                    <a:pt x="209" y="441"/>
                    <a:pt x="209" y="441"/>
                    <a:pt x="209" y="441"/>
                  </a:cubicBezTo>
                  <a:cubicBezTo>
                    <a:pt x="209" y="464"/>
                    <a:pt x="227" y="464"/>
                    <a:pt x="244" y="464"/>
                  </a:cubicBezTo>
                  <a:cubicBezTo>
                    <a:pt x="261" y="464"/>
                    <a:pt x="279" y="464"/>
                    <a:pt x="279" y="487"/>
                  </a:cubicBezTo>
                  <a:cubicBezTo>
                    <a:pt x="279" y="510"/>
                    <a:pt x="325" y="510"/>
                    <a:pt x="325" y="557"/>
                  </a:cubicBezTo>
                  <a:cubicBezTo>
                    <a:pt x="302" y="580"/>
                    <a:pt x="348" y="626"/>
                    <a:pt x="348" y="649"/>
                  </a:cubicBezTo>
                  <a:cubicBezTo>
                    <a:pt x="348" y="676"/>
                    <a:pt x="356" y="688"/>
                    <a:pt x="372" y="688"/>
                  </a:cubicBezTo>
                  <a:cubicBezTo>
                    <a:pt x="383" y="688"/>
                    <a:pt x="399" y="682"/>
                    <a:pt x="418" y="673"/>
                  </a:cubicBezTo>
                  <a:cubicBezTo>
                    <a:pt x="371" y="626"/>
                    <a:pt x="418" y="580"/>
                    <a:pt x="395" y="533"/>
                  </a:cubicBezTo>
                  <a:cubicBezTo>
                    <a:pt x="325" y="510"/>
                    <a:pt x="325" y="441"/>
                    <a:pt x="302" y="371"/>
                  </a:cubicBezTo>
                  <a:lnTo>
                    <a:pt x="302" y="371"/>
                  </a:lnTo>
                  <a:cubicBezTo>
                    <a:pt x="325" y="394"/>
                    <a:pt x="348" y="418"/>
                    <a:pt x="371" y="418"/>
                  </a:cubicBezTo>
                  <a:cubicBezTo>
                    <a:pt x="395" y="464"/>
                    <a:pt x="395" y="510"/>
                    <a:pt x="441" y="533"/>
                  </a:cubicBezTo>
                  <a:cubicBezTo>
                    <a:pt x="464" y="533"/>
                    <a:pt x="464" y="510"/>
                    <a:pt x="487" y="510"/>
                  </a:cubicBezTo>
                  <a:cubicBezTo>
                    <a:pt x="464" y="487"/>
                    <a:pt x="464" y="464"/>
                    <a:pt x="464" y="464"/>
                  </a:cubicBezTo>
                  <a:cubicBezTo>
                    <a:pt x="441" y="464"/>
                    <a:pt x="441" y="464"/>
                    <a:pt x="441" y="441"/>
                  </a:cubicBezTo>
                  <a:cubicBezTo>
                    <a:pt x="464" y="441"/>
                    <a:pt x="464" y="464"/>
                    <a:pt x="464" y="464"/>
                  </a:cubicBezTo>
                  <a:cubicBezTo>
                    <a:pt x="487" y="441"/>
                    <a:pt x="487" y="418"/>
                    <a:pt x="510" y="394"/>
                  </a:cubicBezTo>
                  <a:cubicBezTo>
                    <a:pt x="487" y="371"/>
                    <a:pt x="464" y="371"/>
                    <a:pt x="441" y="371"/>
                  </a:cubicBezTo>
                  <a:cubicBezTo>
                    <a:pt x="441" y="371"/>
                    <a:pt x="441" y="348"/>
                    <a:pt x="464" y="348"/>
                  </a:cubicBezTo>
                  <a:cubicBezTo>
                    <a:pt x="441" y="302"/>
                    <a:pt x="395" y="325"/>
                    <a:pt x="371" y="279"/>
                  </a:cubicBezTo>
                  <a:cubicBezTo>
                    <a:pt x="356" y="279"/>
                    <a:pt x="330" y="268"/>
                    <a:pt x="308" y="268"/>
                  </a:cubicBezTo>
                  <a:cubicBezTo>
                    <a:pt x="297" y="268"/>
                    <a:pt x="286" y="271"/>
                    <a:pt x="279" y="279"/>
                  </a:cubicBezTo>
                  <a:cubicBezTo>
                    <a:pt x="279" y="302"/>
                    <a:pt x="302" y="302"/>
                    <a:pt x="302" y="325"/>
                  </a:cubicBezTo>
                  <a:lnTo>
                    <a:pt x="209" y="325"/>
                  </a:lnTo>
                  <a:cubicBezTo>
                    <a:pt x="256" y="232"/>
                    <a:pt x="186" y="209"/>
                    <a:pt x="163" y="163"/>
                  </a:cubicBezTo>
                  <a:cubicBezTo>
                    <a:pt x="158" y="158"/>
                    <a:pt x="154" y="156"/>
                    <a:pt x="151" y="156"/>
                  </a:cubicBezTo>
                  <a:cubicBezTo>
                    <a:pt x="142" y="156"/>
                    <a:pt x="137" y="169"/>
                    <a:pt x="128" y="169"/>
                  </a:cubicBezTo>
                  <a:cubicBezTo>
                    <a:pt x="125" y="169"/>
                    <a:pt x="121" y="168"/>
                    <a:pt x="116" y="163"/>
                  </a:cubicBezTo>
                  <a:cubicBezTo>
                    <a:pt x="116" y="139"/>
                    <a:pt x="116" y="139"/>
                    <a:pt x="116" y="116"/>
                  </a:cubicBezTo>
                  <a:cubicBezTo>
                    <a:pt x="70" y="116"/>
                    <a:pt x="70" y="47"/>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
            <p:cNvSpPr/>
            <p:nvPr/>
          </p:nvSpPr>
          <p:spPr>
            <a:xfrm flipH="1">
              <a:off x="1044413" y="1165681"/>
              <a:ext cx="22565" cy="18510"/>
            </a:xfrm>
            <a:custGeom>
              <a:avLst/>
              <a:gdLst/>
              <a:ahLst/>
              <a:cxnLst/>
              <a:rect l="l" t="t" r="r" b="b"/>
              <a:pathLst>
                <a:path w="256" h="210" extrusionOk="0">
                  <a:moveTo>
                    <a:pt x="117" y="140"/>
                  </a:moveTo>
                  <a:cubicBezTo>
                    <a:pt x="117" y="140"/>
                    <a:pt x="117" y="140"/>
                    <a:pt x="140" y="163"/>
                  </a:cubicBezTo>
                  <a:lnTo>
                    <a:pt x="117" y="163"/>
                  </a:lnTo>
                  <a:cubicBezTo>
                    <a:pt x="117" y="163"/>
                    <a:pt x="117" y="140"/>
                    <a:pt x="117" y="140"/>
                  </a:cubicBezTo>
                  <a:close/>
                  <a:moveTo>
                    <a:pt x="117" y="0"/>
                  </a:moveTo>
                  <a:cubicBezTo>
                    <a:pt x="94" y="24"/>
                    <a:pt x="94" y="47"/>
                    <a:pt x="70" y="47"/>
                  </a:cubicBezTo>
                  <a:cubicBezTo>
                    <a:pt x="55" y="47"/>
                    <a:pt x="39" y="26"/>
                    <a:pt x="24" y="26"/>
                  </a:cubicBezTo>
                  <a:cubicBezTo>
                    <a:pt x="16" y="26"/>
                    <a:pt x="9" y="31"/>
                    <a:pt x="1" y="47"/>
                  </a:cubicBezTo>
                  <a:cubicBezTo>
                    <a:pt x="47" y="70"/>
                    <a:pt x="47" y="93"/>
                    <a:pt x="70" y="116"/>
                  </a:cubicBezTo>
                  <a:cubicBezTo>
                    <a:pt x="94" y="163"/>
                    <a:pt x="70" y="186"/>
                    <a:pt x="94" y="209"/>
                  </a:cubicBezTo>
                  <a:cubicBezTo>
                    <a:pt x="163" y="209"/>
                    <a:pt x="209" y="209"/>
                    <a:pt x="256" y="163"/>
                  </a:cubicBezTo>
                  <a:cubicBezTo>
                    <a:pt x="233" y="163"/>
                    <a:pt x="209" y="140"/>
                    <a:pt x="163" y="140"/>
                  </a:cubicBezTo>
                  <a:cubicBezTo>
                    <a:pt x="163" y="93"/>
                    <a:pt x="163" y="70"/>
                    <a:pt x="163" y="47"/>
                  </a:cubicBezTo>
                  <a:cubicBezTo>
                    <a:pt x="117" y="47"/>
                    <a:pt x="140" y="24"/>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
            <p:cNvSpPr/>
            <p:nvPr/>
          </p:nvSpPr>
          <p:spPr>
            <a:xfrm flipH="1">
              <a:off x="1113872" y="1130423"/>
              <a:ext cx="16395" cy="25121"/>
            </a:xfrm>
            <a:custGeom>
              <a:avLst/>
              <a:gdLst/>
              <a:ahLst/>
              <a:cxnLst/>
              <a:rect l="l" t="t" r="r" b="b"/>
              <a:pathLst>
                <a:path w="186" h="285" extrusionOk="0">
                  <a:moveTo>
                    <a:pt x="67" y="0"/>
                  </a:moveTo>
                  <a:cubicBezTo>
                    <a:pt x="62" y="0"/>
                    <a:pt x="56" y="2"/>
                    <a:pt x="47" y="7"/>
                  </a:cubicBezTo>
                  <a:cubicBezTo>
                    <a:pt x="24" y="7"/>
                    <a:pt x="24" y="7"/>
                    <a:pt x="0" y="30"/>
                  </a:cubicBezTo>
                  <a:cubicBezTo>
                    <a:pt x="47" y="99"/>
                    <a:pt x="47" y="192"/>
                    <a:pt x="116" y="285"/>
                  </a:cubicBezTo>
                  <a:cubicBezTo>
                    <a:pt x="139" y="261"/>
                    <a:pt x="163" y="261"/>
                    <a:pt x="163" y="238"/>
                  </a:cubicBezTo>
                  <a:cubicBezTo>
                    <a:pt x="116" y="215"/>
                    <a:pt x="116" y="169"/>
                    <a:pt x="93" y="146"/>
                  </a:cubicBezTo>
                  <a:cubicBezTo>
                    <a:pt x="116" y="122"/>
                    <a:pt x="116" y="99"/>
                    <a:pt x="163" y="99"/>
                  </a:cubicBezTo>
                  <a:cubicBezTo>
                    <a:pt x="93" y="76"/>
                    <a:pt x="186" y="30"/>
                    <a:pt x="139" y="7"/>
                  </a:cubicBezTo>
                  <a:cubicBezTo>
                    <a:pt x="116" y="7"/>
                    <a:pt x="93" y="30"/>
                    <a:pt x="93" y="53"/>
                  </a:cubicBezTo>
                  <a:cubicBezTo>
                    <a:pt x="74" y="34"/>
                    <a:pt x="8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
            <p:cNvSpPr/>
            <p:nvPr/>
          </p:nvSpPr>
          <p:spPr>
            <a:xfrm flipH="1">
              <a:off x="989235" y="1130070"/>
              <a:ext cx="18510" cy="16395"/>
            </a:xfrm>
            <a:custGeom>
              <a:avLst/>
              <a:gdLst/>
              <a:ahLst/>
              <a:cxnLst/>
              <a:rect l="l" t="t" r="r" b="b"/>
              <a:pathLst>
                <a:path w="210" h="186" extrusionOk="0">
                  <a:moveTo>
                    <a:pt x="28" y="1"/>
                  </a:moveTo>
                  <a:cubicBezTo>
                    <a:pt x="13" y="1"/>
                    <a:pt x="1" y="17"/>
                    <a:pt x="1" y="34"/>
                  </a:cubicBezTo>
                  <a:cubicBezTo>
                    <a:pt x="47" y="57"/>
                    <a:pt x="47" y="80"/>
                    <a:pt x="1" y="103"/>
                  </a:cubicBezTo>
                  <a:cubicBezTo>
                    <a:pt x="16" y="165"/>
                    <a:pt x="22" y="186"/>
                    <a:pt x="44" y="186"/>
                  </a:cubicBezTo>
                  <a:cubicBezTo>
                    <a:pt x="55" y="186"/>
                    <a:pt x="70" y="180"/>
                    <a:pt x="94" y="173"/>
                  </a:cubicBezTo>
                  <a:cubicBezTo>
                    <a:pt x="94" y="150"/>
                    <a:pt x="70" y="150"/>
                    <a:pt x="70" y="150"/>
                  </a:cubicBezTo>
                  <a:cubicBezTo>
                    <a:pt x="94" y="103"/>
                    <a:pt x="163" y="126"/>
                    <a:pt x="210" y="80"/>
                  </a:cubicBezTo>
                  <a:cubicBezTo>
                    <a:pt x="186" y="80"/>
                    <a:pt x="186" y="57"/>
                    <a:pt x="186" y="34"/>
                  </a:cubicBezTo>
                  <a:cubicBezTo>
                    <a:pt x="180" y="30"/>
                    <a:pt x="173" y="29"/>
                    <a:pt x="167" y="29"/>
                  </a:cubicBezTo>
                  <a:cubicBezTo>
                    <a:pt x="139" y="29"/>
                    <a:pt x="118" y="62"/>
                    <a:pt x="89" y="62"/>
                  </a:cubicBezTo>
                  <a:cubicBezTo>
                    <a:pt x="84" y="62"/>
                    <a:pt x="77" y="60"/>
                    <a:pt x="70" y="57"/>
                  </a:cubicBezTo>
                  <a:cubicBezTo>
                    <a:pt x="47" y="34"/>
                    <a:pt x="70" y="11"/>
                    <a:pt x="47" y="11"/>
                  </a:cubicBezTo>
                  <a:cubicBezTo>
                    <a:pt x="40" y="4"/>
                    <a:pt x="3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
            <p:cNvSpPr/>
            <p:nvPr/>
          </p:nvSpPr>
          <p:spPr>
            <a:xfrm flipH="1">
              <a:off x="1046441" y="1029320"/>
              <a:ext cx="12340" cy="17982"/>
            </a:xfrm>
            <a:custGeom>
              <a:avLst/>
              <a:gdLst/>
              <a:ahLst/>
              <a:cxnLst/>
              <a:rect l="l" t="t" r="r" b="b"/>
              <a:pathLst>
                <a:path w="140" h="204" extrusionOk="0">
                  <a:moveTo>
                    <a:pt x="32" y="1"/>
                  </a:moveTo>
                  <a:cubicBezTo>
                    <a:pt x="24" y="1"/>
                    <a:pt x="12" y="6"/>
                    <a:pt x="1" y="18"/>
                  </a:cubicBezTo>
                  <a:cubicBezTo>
                    <a:pt x="24" y="64"/>
                    <a:pt x="47" y="134"/>
                    <a:pt x="47" y="203"/>
                  </a:cubicBezTo>
                  <a:cubicBezTo>
                    <a:pt x="70" y="180"/>
                    <a:pt x="93" y="134"/>
                    <a:pt x="140" y="134"/>
                  </a:cubicBezTo>
                  <a:cubicBezTo>
                    <a:pt x="116" y="87"/>
                    <a:pt x="70" y="64"/>
                    <a:pt x="47" y="41"/>
                  </a:cubicBezTo>
                  <a:cubicBezTo>
                    <a:pt x="47" y="18"/>
                    <a:pt x="70" y="18"/>
                    <a:pt x="47" y="18"/>
                  </a:cubicBezTo>
                  <a:cubicBezTo>
                    <a:pt x="47" y="6"/>
                    <a:pt x="4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
            <p:cNvSpPr/>
            <p:nvPr/>
          </p:nvSpPr>
          <p:spPr>
            <a:xfrm flipH="1">
              <a:off x="1097477" y="1048624"/>
              <a:ext cx="14368" cy="12957"/>
            </a:xfrm>
            <a:custGeom>
              <a:avLst/>
              <a:gdLst/>
              <a:ahLst/>
              <a:cxnLst/>
              <a:rect l="l" t="t" r="r" b="b"/>
              <a:pathLst>
                <a:path w="163" h="147" extrusionOk="0">
                  <a:moveTo>
                    <a:pt x="45" y="0"/>
                  </a:moveTo>
                  <a:cubicBezTo>
                    <a:pt x="30" y="0"/>
                    <a:pt x="19" y="11"/>
                    <a:pt x="0" y="31"/>
                  </a:cubicBezTo>
                  <a:cubicBezTo>
                    <a:pt x="23" y="54"/>
                    <a:pt x="23" y="77"/>
                    <a:pt x="23" y="100"/>
                  </a:cubicBezTo>
                  <a:cubicBezTo>
                    <a:pt x="46" y="77"/>
                    <a:pt x="70" y="77"/>
                    <a:pt x="93" y="54"/>
                  </a:cubicBezTo>
                  <a:cubicBezTo>
                    <a:pt x="93" y="100"/>
                    <a:pt x="93" y="123"/>
                    <a:pt x="139" y="147"/>
                  </a:cubicBezTo>
                  <a:cubicBezTo>
                    <a:pt x="139" y="123"/>
                    <a:pt x="162" y="100"/>
                    <a:pt x="162" y="77"/>
                  </a:cubicBezTo>
                  <a:cubicBezTo>
                    <a:pt x="94" y="23"/>
                    <a:pt x="66"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
            <p:cNvSpPr/>
            <p:nvPr/>
          </p:nvSpPr>
          <p:spPr>
            <a:xfrm flipH="1">
              <a:off x="1085225" y="1018566"/>
              <a:ext cx="14368" cy="14456"/>
            </a:xfrm>
            <a:custGeom>
              <a:avLst/>
              <a:gdLst/>
              <a:ahLst/>
              <a:cxnLst/>
              <a:rect l="l" t="t" r="r" b="b"/>
              <a:pathLst>
                <a:path w="163" h="164" extrusionOk="0">
                  <a:moveTo>
                    <a:pt x="116" y="1"/>
                  </a:moveTo>
                  <a:cubicBezTo>
                    <a:pt x="116" y="24"/>
                    <a:pt x="116" y="24"/>
                    <a:pt x="93" y="47"/>
                  </a:cubicBezTo>
                  <a:cubicBezTo>
                    <a:pt x="70" y="47"/>
                    <a:pt x="70" y="24"/>
                    <a:pt x="46" y="24"/>
                  </a:cubicBezTo>
                  <a:cubicBezTo>
                    <a:pt x="23" y="47"/>
                    <a:pt x="23" y="47"/>
                    <a:pt x="0" y="70"/>
                  </a:cubicBezTo>
                  <a:cubicBezTo>
                    <a:pt x="23" y="82"/>
                    <a:pt x="46" y="82"/>
                    <a:pt x="67" y="82"/>
                  </a:cubicBezTo>
                  <a:cubicBezTo>
                    <a:pt x="87" y="82"/>
                    <a:pt x="104" y="82"/>
                    <a:pt x="116" y="94"/>
                  </a:cubicBezTo>
                  <a:cubicBezTo>
                    <a:pt x="93" y="94"/>
                    <a:pt x="70" y="94"/>
                    <a:pt x="70" y="117"/>
                  </a:cubicBezTo>
                  <a:cubicBezTo>
                    <a:pt x="70" y="117"/>
                    <a:pt x="70" y="140"/>
                    <a:pt x="93" y="163"/>
                  </a:cubicBezTo>
                  <a:lnTo>
                    <a:pt x="116" y="163"/>
                  </a:lnTo>
                  <a:cubicBezTo>
                    <a:pt x="162" y="163"/>
                    <a:pt x="162" y="140"/>
                    <a:pt x="162" y="94"/>
                  </a:cubicBezTo>
                  <a:cubicBezTo>
                    <a:pt x="116" y="94"/>
                    <a:pt x="162" y="47"/>
                    <a:pt x="139" y="24"/>
                  </a:cubicBezTo>
                  <a:cubicBezTo>
                    <a:pt x="139" y="1"/>
                    <a:pt x="11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
            <p:cNvSpPr/>
            <p:nvPr/>
          </p:nvSpPr>
          <p:spPr>
            <a:xfrm flipH="1">
              <a:off x="1077115" y="1149374"/>
              <a:ext cx="8197" cy="20450"/>
            </a:xfrm>
            <a:custGeom>
              <a:avLst/>
              <a:gdLst/>
              <a:ahLst/>
              <a:cxnLst/>
              <a:rect l="l" t="t" r="r" b="b"/>
              <a:pathLst>
                <a:path w="93" h="232" extrusionOk="0">
                  <a:moveTo>
                    <a:pt x="47" y="0"/>
                  </a:moveTo>
                  <a:cubicBezTo>
                    <a:pt x="23" y="70"/>
                    <a:pt x="23" y="139"/>
                    <a:pt x="0" y="185"/>
                  </a:cubicBezTo>
                  <a:lnTo>
                    <a:pt x="47" y="185"/>
                  </a:lnTo>
                  <a:cubicBezTo>
                    <a:pt x="70" y="185"/>
                    <a:pt x="47" y="232"/>
                    <a:pt x="93" y="232"/>
                  </a:cubicBezTo>
                  <a:cubicBezTo>
                    <a:pt x="93" y="209"/>
                    <a:pt x="93" y="185"/>
                    <a:pt x="93" y="185"/>
                  </a:cubicBezTo>
                  <a:cubicBezTo>
                    <a:pt x="70" y="139"/>
                    <a:pt x="93" y="7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
            <p:cNvSpPr/>
            <p:nvPr/>
          </p:nvSpPr>
          <p:spPr>
            <a:xfrm flipH="1">
              <a:off x="1103647" y="1034961"/>
              <a:ext cx="16395" cy="10313"/>
            </a:xfrm>
            <a:custGeom>
              <a:avLst/>
              <a:gdLst/>
              <a:ahLst/>
              <a:cxnLst/>
              <a:rect l="l" t="t" r="r" b="b"/>
              <a:pathLst>
                <a:path w="186" h="117" extrusionOk="0">
                  <a:moveTo>
                    <a:pt x="0" y="0"/>
                  </a:moveTo>
                  <a:cubicBezTo>
                    <a:pt x="47" y="23"/>
                    <a:pt x="93" y="70"/>
                    <a:pt x="93" y="116"/>
                  </a:cubicBezTo>
                  <a:cubicBezTo>
                    <a:pt x="163" y="116"/>
                    <a:pt x="139" y="47"/>
                    <a:pt x="186" y="47"/>
                  </a:cubicBezTo>
                  <a:cubicBezTo>
                    <a:pt x="139" y="47"/>
                    <a:pt x="116"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
            <p:cNvSpPr/>
            <p:nvPr/>
          </p:nvSpPr>
          <p:spPr>
            <a:xfrm flipH="1">
              <a:off x="1058693" y="1081943"/>
              <a:ext cx="14368" cy="10313"/>
            </a:xfrm>
            <a:custGeom>
              <a:avLst/>
              <a:gdLst/>
              <a:ahLst/>
              <a:cxnLst/>
              <a:rect l="l" t="t" r="r" b="b"/>
              <a:pathLst>
                <a:path w="163" h="117" extrusionOk="0">
                  <a:moveTo>
                    <a:pt x="93" y="0"/>
                  </a:moveTo>
                  <a:cubicBezTo>
                    <a:pt x="70" y="23"/>
                    <a:pt x="70" y="23"/>
                    <a:pt x="70" y="47"/>
                  </a:cubicBezTo>
                  <a:cubicBezTo>
                    <a:pt x="47" y="35"/>
                    <a:pt x="29" y="23"/>
                    <a:pt x="18" y="23"/>
                  </a:cubicBezTo>
                  <a:cubicBezTo>
                    <a:pt x="6" y="23"/>
                    <a:pt x="0" y="35"/>
                    <a:pt x="0" y="70"/>
                  </a:cubicBezTo>
                  <a:cubicBezTo>
                    <a:pt x="47" y="70"/>
                    <a:pt x="70" y="116"/>
                    <a:pt x="116" y="116"/>
                  </a:cubicBezTo>
                  <a:cubicBezTo>
                    <a:pt x="139" y="93"/>
                    <a:pt x="139" y="70"/>
                    <a:pt x="163" y="70"/>
                  </a:cubicBezTo>
                  <a:cubicBezTo>
                    <a:pt x="139" y="47"/>
                    <a:pt x="116" y="23"/>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
            <p:cNvSpPr/>
            <p:nvPr/>
          </p:nvSpPr>
          <p:spPr>
            <a:xfrm flipH="1">
              <a:off x="1111844" y="1114645"/>
              <a:ext cx="12340" cy="10225"/>
            </a:xfrm>
            <a:custGeom>
              <a:avLst/>
              <a:gdLst/>
              <a:ahLst/>
              <a:cxnLst/>
              <a:rect l="l" t="t" r="r" b="b"/>
              <a:pathLst>
                <a:path w="140" h="116" extrusionOk="0">
                  <a:moveTo>
                    <a:pt x="94" y="0"/>
                  </a:moveTo>
                  <a:cubicBezTo>
                    <a:pt x="70" y="23"/>
                    <a:pt x="47" y="46"/>
                    <a:pt x="1" y="46"/>
                  </a:cubicBezTo>
                  <a:cubicBezTo>
                    <a:pt x="24" y="70"/>
                    <a:pt x="47" y="93"/>
                    <a:pt x="70" y="116"/>
                  </a:cubicBezTo>
                  <a:cubicBezTo>
                    <a:pt x="94" y="70"/>
                    <a:pt x="117" y="46"/>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
            <p:cNvSpPr/>
            <p:nvPr/>
          </p:nvSpPr>
          <p:spPr>
            <a:xfrm flipH="1">
              <a:off x="1048468" y="1085998"/>
              <a:ext cx="14368" cy="10313"/>
            </a:xfrm>
            <a:custGeom>
              <a:avLst/>
              <a:gdLst/>
              <a:ahLst/>
              <a:cxnLst/>
              <a:rect l="l" t="t" r="r" b="b"/>
              <a:pathLst>
                <a:path w="163" h="117" extrusionOk="0">
                  <a:moveTo>
                    <a:pt x="116" y="1"/>
                  </a:moveTo>
                  <a:cubicBezTo>
                    <a:pt x="93" y="70"/>
                    <a:pt x="47" y="70"/>
                    <a:pt x="0" y="70"/>
                  </a:cubicBezTo>
                  <a:cubicBezTo>
                    <a:pt x="23" y="70"/>
                    <a:pt x="23" y="93"/>
                    <a:pt x="23" y="117"/>
                  </a:cubicBezTo>
                  <a:cubicBezTo>
                    <a:pt x="47" y="93"/>
                    <a:pt x="70" y="93"/>
                    <a:pt x="93" y="93"/>
                  </a:cubicBezTo>
                  <a:cubicBezTo>
                    <a:pt x="116" y="93"/>
                    <a:pt x="116" y="93"/>
                    <a:pt x="139" y="117"/>
                  </a:cubicBezTo>
                  <a:cubicBezTo>
                    <a:pt x="139" y="70"/>
                    <a:pt x="162" y="24"/>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
            <p:cNvSpPr/>
            <p:nvPr/>
          </p:nvSpPr>
          <p:spPr>
            <a:xfrm flipH="1">
              <a:off x="1072972" y="1169736"/>
              <a:ext cx="8286" cy="12340"/>
            </a:xfrm>
            <a:custGeom>
              <a:avLst/>
              <a:gdLst/>
              <a:ahLst/>
              <a:cxnLst/>
              <a:rect l="l" t="t" r="r" b="b"/>
              <a:pathLst>
                <a:path w="94" h="140" extrusionOk="0">
                  <a:moveTo>
                    <a:pt x="24" y="1"/>
                  </a:moveTo>
                  <a:cubicBezTo>
                    <a:pt x="24" y="47"/>
                    <a:pt x="1" y="94"/>
                    <a:pt x="1" y="140"/>
                  </a:cubicBezTo>
                  <a:cubicBezTo>
                    <a:pt x="24" y="140"/>
                    <a:pt x="47" y="140"/>
                    <a:pt x="47" y="117"/>
                  </a:cubicBezTo>
                  <a:cubicBezTo>
                    <a:pt x="47" y="70"/>
                    <a:pt x="47" y="47"/>
                    <a:pt x="93" y="47"/>
                  </a:cubicBezTo>
                  <a:cubicBezTo>
                    <a:pt x="93" y="24"/>
                    <a:pt x="9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
            <p:cNvSpPr/>
            <p:nvPr/>
          </p:nvSpPr>
          <p:spPr>
            <a:xfrm flipH="1">
              <a:off x="1017794" y="1083970"/>
              <a:ext cx="10313" cy="7140"/>
            </a:xfrm>
            <a:custGeom>
              <a:avLst/>
              <a:gdLst/>
              <a:ahLst/>
              <a:cxnLst/>
              <a:rect l="l" t="t" r="r" b="b"/>
              <a:pathLst>
                <a:path w="117" h="81" extrusionOk="0">
                  <a:moveTo>
                    <a:pt x="23" y="0"/>
                  </a:moveTo>
                  <a:cubicBezTo>
                    <a:pt x="0" y="24"/>
                    <a:pt x="0" y="47"/>
                    <a:pt x="0" y="70"/>
                  </a:cubicBezTo>
                  <a:cubicBezTo>
                    <a:pt x="8" y="78"/>
                    <a:pt x="16" y="80"/>
                    <a:pt x="23" y="80"/>
                  </a:cubicBezTo>
                  <a:cubicBezTo>
                    <a:pt x="39" y="80"/>
                    <a:pt x="54" y="70"/>
                    <a:pt x="70" y="70"/>
                  </a:cubicBezTo>
                  <a:cubicBezTo>
                    <a:pt x="70" y="65"/>
                    <a:pt x="71" y="63"/>
                    <a:pt x="73" y="63"/>
                  </a:cubicBezTo>
                  <a:cubicBezTo>
                    <a:pt x="77" y="63"/>
                    <a:pt x="83" y="68"/>
                    <a:pt x="92" y="68"/>
                  </a:cubicBezTo>
                  <a:cubicBezTo>
                    <a:pt x="99" y="68"/>
                    <a:pt x="107" y="64"/>
                    <a:pt x="116" y="47"/>
                  </a:cubicBezTo>
                  <a:cubicBezTo>
                    <a:pt x="93" y="24"/>
                    <a:pt x="4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
            <p:cNvSpPr/>
            <p:nvPr/>
          </p:nvSpPr>
          <p:spPr>
            <a:xfrm flipH="1">
              <a:off x="1028018" y="1065548"/>
              <a:ext cx="4231" cy="14456"/>
            </a:xfrm>
            <a:custGeom>
              <a:avLst/>
              <a:gdLst/>
              <a:ahLst/>
              <a:cxnLst/>
              <a:rect l="l" t="t" r="r" b="b"/>
              <a:pathLst>
                <a:path w="48" h="164" extrusionOk="0">
                  <a:moveTo>
                    <a:pt x="47" y="1"/>
                  </a:moveTo>
                  <a:cubicBezTo>
                    <a:pt x="24" y="24"/>
                    <a:pt x="24" y="24"/>
                    <a:pt x="1" y="24"/>
                  </a:cubicBezTo>
                  <a:cubicBezTo>
                    <a:pt x="24" y="70"/>
                    <a:pt x="1" y="94"/>
                    <a:pt x="1" y="117"/>
                  </a:cubicBezTo>
                  <a:cubicBezTo>
                    <a:pt x="1" y="140"/>
                    <a:pt x="24" y="163"/>
                    <a:pt x="47" y="163"/>
                  </a:cubicBez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
            <p:cNvSpPr/>
            <p:nvPr/>
          </p:nvSpPr>
          <p:spPr>
            <a:xfrm flipH="1">
              <a:off x="1095449" y="1088025"/>
              <a:ext cx="8286" cy="14456"/>
            </a:xfrm>
            <a:custGeom>
              <a:avLst/>
              <a:gdLst/>
              <a:ahLst/>
              <a:cxnLst/>
              <a:rect l="l" t="t" r="r" b="b"/>
              <a:pathLst>
                <a:path w="94" h="164" extrusionOk="0">
                  <a:moveTo>
                    <a:pt x="70" y="1"/>
                  </a:moveTo>
                  <a:cubicBezTo>
                    <a:pt x="47" y="24"/>
                    <a:pt x="47" y="47"/>
                    <a:pt x="1" y="70"/>
                  </a:cubicBezTo>
                  <a:cubicBezTo>
                    <a:pt x="24" y="94"/>
                    <a:pt x="24" y="140"/>
                    <a:pt x="70" y="163"/>
                  </a:cubicBezTo>
                  <a:cubicBezTo>
                    <a:pt x="47" y="117"/>
                    <a:pt x="93" y="94"/>
                    <a:pt x="93" y="47"/>
                  </a:cubicBezTo>
                  <a:cubicBezTo>
                    <a:pt x="93" y="24"/>
                    <a:pt x="9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
            <p:cNvSpPr/>
            <p:nvPr/>
          </p:nvSpPr>
          <p:spPr>
            <a:xfrm flipH="1">
              <a:off x="1013739" y="1094724"/>
              <a:ext cx="8286" cy="7757"/>
            </a:xfrm>
            <a:custGeom>
              <a:avLst/>
              <a:gdLst/>
              <a:ahLst/>
              <a:cxnLst/>
              <a:rect l="l" t="t" r="r" b="b"/>
              <a:pathLst>
                <a:path w="94" h="88" extrusionOk="0">
                  <a:moveTo>
                    <a:pt x="59" y="0"/>
                  </a:moveTo>
                  <a:cubicBezTo>
                    <a:pt x="47" y="0"/>
                    <a:pt x="35" y="6"/>
                    <a:pt x="24" y="18"/>
                  </a:cubicBezTo>
                  <a:cubicBezTo>
                    <a:pt x="1" y="41"/>
                    <a:pt x="1" y="64"/>
                    <a:pt x="24" y="87"/>
                  </a:cubicBezTo>
                  <a:cubicBezTo>
                    <a:pt x="70" y="87"/>
                    <a:pt x="93" y="64"/>
                    <a:pt x="93" y="18"/>
                  </a:cubicBezTo>
                  <a:cubicBezTo>
                    <a:pt x="82" y="6"/>
                    <a:pt x="70"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
            <p:cNvSpPr/>
            <p:nvPr/>
          </p:nvSpPr>
          <p:spPr>
            <a:xfrm flipH="1">
              <a:off x="1083197" y="1059466"/>
              <a:ext cx="10313" cy="7140"/>
            </a:xfrm>
            <a:custGeom>
              <a:avLst/>
              <a:gdLst/>
              <a:ahLst/>
              <a:cxnLst/>
              <a:rect l="l" t="t" r="r" b="b"/>
              <a:pathLst>
                <a:path w="117" h="81" extrusionOk="0">
                  <a:moveTo>
                    <a:pt x="47" y="0"/>
                  </a:moveTo>
                  <a:cubicBezTo>
                    <a:pt x="47" y="24"/>
                    <a:pt x="1" y="24"/>
                    <a:pt x="24" y="70"/>
                  </a:cubicBezTo>
                  <a:cubicBezTo>
                    <a:pt x="31" y="78"/>
                    <a:pt x="37" y="80"/>
                    <a:pt x="41" y="80"/>
                  </a:cubicBezTo>
                  <a:cubicBezTo>
                    <a:pt x="50" y="80"/>
                    <a:pt x="55" y="70"/>
                    <a:pt x="70" y="70"/>
                  </a:cubicBezTo>
                  <a:cubicBezTo>
                    <a:pt x="75" y="65"/>
                    <a:pt x="80" y="63"/>
                    <a:pt x="85" y="63"/>
                  </a:cubicBezTo>
                  <a:cubicBezTo>
                    <a:pt x="97" y="63"/>
                    <a:pt x="109" y="77"/>
                    <a:pt x="114" y="77"/>
                  </a:cubicBezTo>
                  <a:cubicBezTo>
                    <a:pt x="115" y="77"/>
                    <a:pt x="116" y="75"/>
                    <a:pt x="116" y="70"/>
                  </a:cubicBezTo>
                  <a:cubicBezTo>
                    <a:pt x="116" y="0"/>
                    <a:pt x="70"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
            <p:cNvSpPr/>
            <p:nvPr/>
          </p:nvSpPr>
          <p:spPr>
            <a:xfrm flipH="1">
              <a:off x="1060720" y="1032934"/>
              <a:ext cx="8286" cy="8197"/>
            </a:xfrm>
            <a:custGeom>
              <a:avLst/>
              <a:gdLst/>
              <a:ahLst/>
              <a:cxnLst/>
              <a:rect l="l" t="t" r="r" b="b"/>
              <a:pathLst>
                <a:path w="94" h="93" extrusionOk="0">
                  <a:moveTo>
                    <a:pt x="24" y="0"/>
                  </a:moveTo>
                  <a:cubicBezTo>
                    <a:pt x="47" y="23"/>
                    <a:pt x="1" y="93"/>
                    <a:pt x="70" y="93"/>
                  </a:cubicBezTo>
                  <a:cubicBezTo>
                    <a:pt x="93" y="46"/>
                    <a:pt x="70"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
            <p:cNvSpPr/>
            <p:nvPr/>
          </p:nvSpPr>
          <p:spPr>
            <a:xfrm flipH="1">
              <a:off x="1097477" y="1002259"/>
              <a:ext cx="6258" cy="12340"/>
            </a:xfrm>
            <a:custGeom>
              <a:avLst/>
              <a:gdLst/>
              <a:ahLst/>
              <a:cxnLst/>
              <a:rect l="l" t="t" r="r" b="b"/>
              <a:pathLst>
                <a:path w="71" h="140" extrusionOk="0">
                  <a:moveTo>
                    <a:pt x="1" y="0"/>
                  </a:moveTo>
                  <a:cubicBezTo>
                    <a:pt x="1" y="47"/>
                    <a:pt x="1" y="93"/>
                    <a:pt x="24" y="140"/>
                  </a:cubicBezTo>
                  <a:cubicBezTo>
                    <a:pt x="47" y="93"/>
                    <a:pt x="47" y="47"/>
                    <a:pt x="70" y="24"/>
                  </a:cubicBezTo>
                  <a:cubicBezTo>
                    <a:pt x="47"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
            <p:cNvSpPr/>
            <p:nvPr/>
          </p:nvSpPr>
          <p:spPr>
            <a:xfrm flipH="1">
              <a:off x="1097477" y="1072952"/>
              <a:ext cx="8286" cy="7052"/>
            </a:xfrm>
            <a:custGeom>
              <a:avLst/>
              <a:gdLst/>
              <a:ahLst/>
              <a:cxnLst/>
              <a:rect l="l" t="t" r="r" b="b"/>
              <a:pathLst>
                <a:path w="94" h="80" extrusionOk="0">
                  <a:moveTo>
                    <a:pt x="68" y="0"/>
                  </a:moveTo>
                  <a:cubicBezTo>
                    <a:pt x="45" y="0"/>
                    <a:pt x="17" y="16"/>
                    <a:pt x="1" y="33"/>
                  </a:cubicBezTo>
                  <a:cubicBezTo>
                    <a:pt x="24" y="56"/>
                    <a:pt x="24" y="79"/>
                    <a:pt x="47" y="79"/>
                  </a:cubicBezTo>
                  <a:cubicBezTo>
                    <a:pt x="70" y="56"/>
                    <a:pt x="93" y="33"/>
                    <a:pt x="93" y="10"/>
                  </a:cubicBezTo>
                  <a:cubicBezTo>
                    <a:pt x="86" y="3"/>
                    <a:pt x="7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
            <p:cNvSpPr/>
            <p:nvPr/>
          </p:nvSpPr>
          <p:spPr>
            <a:xfrm flipH="1">
              <a:off x="1072972" y="1018566"/>
              <a:ext cx="4231" cy="10313"/>
            </a:xfrm>
            <a:custGeom>
              <a:avLst/>
              <a:gdLst/>
              <a:ahLst/>
              <a:cxnLst/>
              <a:rect l="l" t="t" r="r" b="b"/>
              <a:pathLst>
                <a:path w="48" h="117" extrusionOk="0">
                  <a:moveTo>
                    <a:pt x="1" y="1"/>
                  </a:moveTo>
                  <a:lnTo>
                    <a:pt x="1" y="47"/>
                  </a:lnTo>
                  <a:cubicBezTo>
                    <a:pt x="24" y="47"/>
                    <a:pt x="1" y="117"/>
                    <a:pt x="24" y="117"/>
                  </a:cubicBezTo>
                  <a:cubicBezTo>
                    <a:pt x="47" y="70"/>
                    <a:pt x="47"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
            <p:cNvSpPr/>
            <p:nvPr/>
          </p:nvSpPr>
          <p:spPr>
            <a:xfrm flipH="1">
              <a:off x="1052523" y="1067663"/>
              <a:ext cx="10313" cy="10225"/>
            </a:xfrm>
            <a:custGeom>
              <a:avLst/>
              <a:gdLst/>
              <a:ahLst/>
              <a:cxnLst/>
              <a:rect l="l" t="t" r="r" b="b"/>
              <a:pathLst>
                <a:path w="117" h="116" extrusionOk="0">
                  <a:moveTo>
                    <a:pt x="70" y="0"/>
                  </a:moveTo>
                  <a:cubicBezTo>
                    <a:pt x="70" y="0"/>
                    <a:pt x="47" y="23"/>
                    <a:pt x="23" y="23"/>
                  </a:cubicBezTo>
                  <a:cubicBezTo>
                    <a:pt x="47" y="46"/>
                    <a:pt x="0" y="93"/>
                    <a:pt x="70" y="116"/>
                  </a:cubicBezTo>
                  <a:cubicBezTo>
                    <a:pt x="70" y="93"/>
                    <a:pt x="70" y="70"/>
                    <a:pt x="70" y="70"/>
                  </a:cubicBezTo>
                  <a:cubicBezTo>
                    <a:pt x="70" y="23"/>
                    <a:pt x="116" y="46"/>
                    <a:pt x="116" y="23"/>
                  </a:cubicBezTo>
                  <a:cubicBezTo>
                    <a:pt x="93" y="23"/>
                    <a:pt x="9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
            <p:cNvSpPr/>
            <p:nvPr/>
          </p:nvSpPr>
          <p:spPr>
            <a:xfrm flipH="1">
              <a:off x="1036216" y="1047214"/>
              <a:ext cx="6258" cy="10313"/>
            </a:xfrm>
            <a:custGeom>
              <a:avLst/>
              <a:gdLst/>
              <a:ahLst/>
              <a:cxnLst/>
              <a:rect l="l" t="t" r="r" b="b"/>
              <a:pathLst>
                <a:path w="71" h="117" extrusionOk="0">
                  <a:moveTo>
                    <a:pt x="47" y="0"/>
                  </a:moveTo>
                  <a:cubicBezTo>
                    <a:pt x="47" y="47"/>
                    <a:pt x="24" y="70"/>
                    <a:pt x="1" y="70"/>
                  </a:cubicBezTo>
                  <a:cubicBezTo>
                    <a:pt x="1" y="93"/>
                    <a:pt x="1" y="93"/>
                    <a:pt x="24" y="116"/>
                  </a:cubicBezTo>
                  <a:cubicBezTo>
                    <a:pt x="47" y="93"/>
                    <a:pt x="70" y="47"/>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
            <p:cNvSpPr/>
            <p:nvPr/>
          </p:nvSpPr>
          <p:spPr>
            <a:xfrm flipH="1">
              <a:off x="1128151" y="1043071"/>
              <a:ext cx="6170" cy="10313"/>
            </a:xfrm>
            <a:custGeom>
              <a:avLst/>
              <a:gdLst/>
              <a:ahLst/>
              <a:cxnLst/>
              <a:rect l="l" t="t" r="r" b="b"/>
              <a:pathLst>
                <a:path w="70" h="117" extrusionOk="0">
                  <a:moveTo>
                    <a:pt x="23" y="1"/>
                  </a:moveTo>
                  <a:cubicBezTo>
                    <a:pt x="23" y="47"/>
                    <a:pt x="0" y="71"/>
                    <a:pt x="23" y="117"/>
                  </a:cubicBezTo>
                  <a:cubicBezTo>
                    <a:pt x="46" y="94"/>
                    <a:pt x="46" y="94"/>
                    <a:pt x="70" y="94"/>
                  </a:cubicBezTo>
                  <a:cubicBezTo>
                    <a:pt x="70" y="71"/>
                    <a:pt x="46" y="47"/>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
            <p:cNvSpPr/>
            <p:nvPr/>
          </p:nvSpPr>
          <p:spPr>
            <a:xfrm flipH="1">
              <a:off x="1048468" y="1139149"/>
              <a:ext cx="6258" cy="7052"/>
            </a:xfrm>
            <a:custGeom>
              <a:avLst/>
              <a:gdLst/>
              <a:ahLst/>
              <a:cxnLst/>
              <a:rect l="l" t="t" r="r" b="b"/>
              <a:pathLst>
                <a:path w="71" h="80" extrusionOk="0">
                  <a:moveTo>
                    <a:pt x="24" y="0"/>
                  </a:moveTo>
                  <a:cubicBezTo>
                    <a:pt x="24" y="23"/>
                    <a:pt x="1" y="23"/>
                    <a:pt x="1" y="47"/>
                  </a:cubicBezTo>
                  <a:cubicBezTo>
                    <a:pt x="17" y="63"/>
                    <a:pt x="22" y="79"/>
                    <a:pt x="40" y="79"/>
                  </a:cubicBezTo>
                  <a:cubicBezTo>
                    <a:pt x="47" y="79"/>
                    <a:pt x="57" y="77"/>
                    <a:pt x="70" y="70"/>
                  </a:cubicBezTo>
                  <a:cubicBezTo>
                    <a:pt x="47" y="47"/>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
            <p:cNvSpPr/>
            <p:nvPr/>
          </p:nvSpPr>
          <p:spPr>
            <a:xfrm flipH="1">
              <a:off x="1105674" y="1137122"/>
              <a:ext cx="6170" cy="6170"/>
            </a:xfrm>
            <a:custGeom>
              <a:avLst/>
              <a:gdLst/>
              <a:ahLst/>
              <a:cxnLst/>
              <a:rect l="l" t="t" r="r" b="b"/>
              <a:pathLst>
                <a:path w="70" h="70" extrusionOk="0">
                  <a:moveTo>
                    <a:pt x="46" y="0"/>
                  </a:moveTo>
                  <a:cubicBezTo>
                    <a:pt x="23" y="0"/>
                    <a:pt x="0" y="23"/>
                    <a:pt x="0" y="46"/>
                  </a:cubicBezTo>
                  <a:cubicBezTo>
                    <a:pt x="0" y="46"/>
                    <a:pt x="23" y="70"/>
                    <a:pt x="46" y="70"/>
                  </a:cubicBezTo>
                  <a:cubicBezTo>
                    <a:pt x="46" y="46"/>
                    <a:pt x="46" y="23"/>
                    <a:pt x="70" y="23"/>
                  </a:cubicBezTo>
                  <a:cubicBezTo>
                    <a:pt x="70" y="0"/>
                    <a:pt x="4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
            <p:cNvSpPr/>
            <p:nvPr/>
          </p:nvSpPr>
          <p:spPr>
            <a:xfrm flipH="1">
              <a:off x="1054638" y="1043071"/>
              <a:ext cx="8197" cy="6258"/>
            </a:xfrm>
            <a:custGeom>
              <a:avLst/>
              <a:gdLst/>
              <a:ahLst/>
              <a:cxnLst/>
              <a:rect l="l" t="t" r="r" b="b"/>
              <a:pathLst>
                <a:path w="93" h="71" extrusionOk="0">
                  <a:moveTo>
                    <a:pt x="23" y="1"/>
                  </a:moveTo>
                  <a:cubicBezTo>
                    <a:pt x="23" y="1"/>
                    <a:pt x="23" y="1"/>
                    <a:pt x="0" y="24"/>
                  </a:cubicBezTo>
                  <a:cubicBezTo>
                    <a:pt x="0" y="47"/>
                    <a:pt x="23" y="71"/>
                    <a:pt x="70" y="71"/>
                  </a:cubicBezTo>
                  <a:cubicBezTo>
                    <a:pt x="70" y="71"/>
                    <a:pt x="93" y="71"/>
                    <a:pt x="93" y="47"/>
                  </a:cubicBezTo>
                  <a:cubicBezTo>
                    <a:pt x="70" y="47"/>
                    <a:pt x="47"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
            <p:cNvSpPr/>
            <p:nvPr/>
          </p:nvSpPr>
          <p:spPr>
            <a:xfrm flipH="1">
              <a:off x="1038243" y="1096222"/>
              <a:ext cx="6258" cy="6258"/>
            </a:xfrm>
            <a:custGeom>
              <a:avLst/>
              <a:gdLst/>
              <a:ahLst/>
              <a:cxnLst/>
              <a:rect l="l" t="t" r="r" b="b"/>
              <a:pathLst>
                <a:path w="71" h="71" extrusionOk="0">
                  <a:moveTo>
                    <a:pt x="47" y="1"/>
                  </a:moveTo>
                  <a:lnTo>
                    <a:pt x="47" y="1"/>
                  </a:lnTo>
                  <a:cubicBezTo>
                    <a:pt x="24" y="24"/>
                    <a:pt x="1" y="24"/>
                    <a:pt x="24" y="70"/>
                  </a:cubicBezTo>
                  <a:cubicBezTo>
                    <a:pt x="47" y="47"/>
                    <a:pt x="70" y="47"/>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
            <p:cNvSpPr/>
            <p:nvPr/>
          </p:nvSpPr>
          <p:spPr>
            <a:xfrm flipH="1">
              <a:off x="1066890" y="1170970"/>
              <a:ext cx="6170" cy="5024"/>
            </a:xfrm>
            <a:custGeom>
              <a:avLst/>
              <a:gdLst/>
              <a:ahLst/>
              <a:cxnLst/>
              <a:rect l="l" t="t" r="r" b="b"/>
              <a:pathLst>
                <a:path w="70" h="57" extrusionOk="0">
                  <a:moveTo>
                    <a:pt x="49" y="0"/>
                  </a:moveTo>
                  <a:cubicBezTo>
                    <a:pt x="33" y="0"/>
                    <a:pt x="17" y="17"/>
                    <a:pt x="0" y="33"/>
                  </a:cubicBezTo>
                  <a:cubicBezTo>
                    <a:pt x="0" y="56"/>
                    <a:pt x="24" y="56"/>
                    <a:pt x="47" y="56"/>
                  </a:cubicBezTo>
                  <a:cubicBezTo>
                    <a:pt x="47" y="33"/>
                    <a:pt x="70" y="33"/>
                    <a:pt x="70" y="10"/>
                  </a:cubicBezTo>
                  <a:cubicBezTo>
                    <a:pt x="63" y="3"/>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
            <p:cNvSpPr/>
            <p:nvPr/>
          </p:nvSpPr>
          <p:spPr>
            <a:xfrm flipH="1">
              <a:off x="1044413" y="1063520"/>
              <a:ext cx="4143" cy="5729"/>
            </a:xfrm>
            <a:custGeom>
              <a:avLst/>
              <a:gdLst/>
              <a:ahLst/>
              <a:cxnLst/>
              <a:rect l="l" t="t" r="r" b="b"/>
              <a:pathLst>
                <a:path w="47" h="65" extrusionOk="0">
                  <a:moveTo>
                    <a:pt x="47" y="1"/>
                  </a:moveTo>
                  <a:cubicBezTo>
                    <a:pt x="24" y="1"/>
                    <a:pt x="0" y="1"/>
                    <a:pt x="0" y="47"/>
                  </a:cubicBezTo>
                  <a:cubicBezTo>
                    <a:pt x="0" y="59"/>
                    <a:pt x="6" y="64"/>
                    <a:pt x="15" y="64"/>
                  </a:cubicBezTo>
                  <a:cubicBezTo>
                    <a:pt x="24" y="64"/>
                    <a:pt x="35" y="59"/>
                    <a:pt x="47" y="47"/>
                  </a:cubicBez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
            <p:cNvSpPr/>
            <p:nvPr/>
          </p:nvSpPr>
          <p:spPr>
            <a:xfrm flipH="1">
              <a:off x="1081170" y="1001731"/>
              <a:ext cx="8286" cy="4672"/>
            </a:xfrm>
            <a:custGeom>
              <a:avLst/>
              <a:gdLst/>
              <a:ahLst/>
              <a:cxnLst/>
              <a:rect l="l" t="t" r="r" b="b"/>
              <a:pathLst>
                <a:path w="94" h="53" extrusionOk="0">
                  <a:moveTo>
                    <a:pt x="36" y="1"/>
                  </a:moveTo>
                  <a:cubicBezTo>
                    <a:pt x="24" y="1"/>
                    <a:pt x="13" y="6"/>
                    <a:pt x="1" y="30"/>
                  </a:cubicBezTo>
                  <a:cubicBezTo>
                    <a:pt x="24" y="30"/>
                    <a:pt x="47" y="53"/>
                    <a:pt x="70" y="53"/>
                  </a:cubicBezTo>
                  <a:cubicBezTo>
                    <a:pt x="70" y="53"/>
                    <a:pt x="94" y="30"/>
                    <a:pt x="70" y="6"/>
                  </a:cubicBezTo>
                  <a:cubicBezTo>
                    <a:pt x="59" y="6"/>
                    <a:pt x="47"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
            <p:cNvSpPr/>
            <p:nvPr/>
          </p:nvSpPr>
          <p:spPr>
            <a:xfrm flipH="1">
              <a:off x="1103647" y="1002259"/>
              <a:ext cx="6170" cy="6170"/>
            </a:xfrm>
            <a:custGeom>
              <a:avLst/>
              <a:gdLst/>
              <a:ahLst/>
              <a:cxnLst/>
              <a:rect l="l" t="t" r="r" b="b"/>
              <a:pathLst>
                <a:path w="70" h="70" extrusionOk="0">
                  <a:moveTo>
                    <a:pt x="23" y="0"/>
                  </a:moveTo>
                  <a:cubicBezTo>
                    <a:pt x="23" y="24"/>
                    <a:pt x="0" y="24"/>
                    <a:pt x="0" y="47"/>
                  </a:cubicBezTo>
                  <a:cubicBezTo>
                    <a:pt x="23" y="47"/>
                    <a:pt x="23" y="70"/>
                    <a:pt x="47" y="70"/>
                  </a:cubicBezTo>
                  <a:cubicBezTo>
                    <a:pt x="47" y="47"/>
                    <a:pt x="70"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
            <p:cNvSpPr/>
            <p:nvPr/>
          </p:nvSpPr>
          <p:spPr>
            <a:xfrm flipH="1">
              <a:off x="1117926" y="1028791"/>
              <a:ext cx="6258" cy="6258"/>
            </a:xfrm>
            <a:custGeom>
              <a:avLst/>
              <a:gdLst/>
              <a:ahLst/>
              <a:cxnLst/>
              <a:rect l="l" t="t" r="r" b="b"/>
              <a:pathLst>
                <a:path w="71" h="71" extrusionOk="0">
                  <a:moveTo>
                    <a:pt x="47" y="1"/>
                  </a:moveTo>
                  <a:cubicBezTo>
                    <a:pt x="24" y="1"/>
                    <a:pt x="24" y="1"/>
                    <a:pt x="1" y="24"/>
                  </a:cubicBezTo>
                  <a:cubicBezTo>
                    <a:pt x="24" y="47"/>
                    <a:pt x="24" y="70"/>
                    <a:pt x="70" y="70"/>
                  </a:cubicBezTo>
                  <a:cubicBezTo>
                    <a:pt x="47" y="47"/>
                    <a:pt x="70"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
            <p:cNvSpPr/>
            <p:nvPr/>
          </p:nvSpPr>
          <p:spPr>
            <a:xfrm flipH="1">
              <a:off x="1130179" y="1145231"/>
              <a:ext cx="6258" cy="8286"/>
            </a:xfrm>
            <a:custGeom>
              <a:avLst/>
              <a:gdLst/>
              <a:ahLst/>
              <a:cxnLst/>
              <a:rect l="l" t="t" r="r" b="b"/>
              <a:pathLst>
                <a:path w="71" h="94" extrusionOk="0">
                  <a:moveTo>
                    <a:pt x="47" y="1"/>
                  </a:moveTo>
                  <a:cubicBezTo>
                    <a:pt x="47" y="24"/>
                    <a:pt x="1" y="47"/>
                    <a:pt x="24" y="93"/>
                  </a:cubicBezTo>
                  <a:cubicBezTo>
                    <a:pt x="47" y="70"/>
                    <a:pt x="70" y="70"/>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
            <p:cNvSpPr/>
            <p:nvPr/>
          </p:nvSpPr>
          <p:spPr>
            <a:xfrm flipH="1">
              <a:off x="1109729" y="1145231"/>
              <a:ext cx="6258" cy="6258"/>
            </a:xfrm>
            <a:custGeom>
              <a:avLst/>
              <a:gdLst/>
              <a:ahLst/>
              <a:cxnLst/>
              <a:rect l="l" t="t" r="r" b="b"/>
              <a:pathLst>
                <a:path w="71" h="71" extrusionOk="0">
                  <a:moveTo>
                    <a:pt x="70" y="1"/>
                  </a:moveTo>
                  <a:cubicBezTo>
                    <a:pt x="24" y="1"/>
                    <a:pt x="1" y="24"/>
                    <a:pt x="1" y="70"/>
                  </a:cubicBezTo>
                  <a:cubicBezTo>
                    <a:pt x="24" y="70"/>
                    <a:pt x="47" y="47"/>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
            <p:cNvSpPr/>
            <p:nvPr/>
          </p:nvSpPr>
          <p:spPr>
            <a:xfrm flipH="1">
              <a:off x="1077115" y="1014512"/>
              <a:ext cx="8197" cy="6258"/>
            </a:xfrm>
            <a:custGeom>
              <a:avLst/>
              <a:gdLst/>
              <a:ahLst/>
              <a:cxnLst/>
              <a:rect l="l" t="t" r="r" b="b"/>
              <a:pathLst>
                <a:path w="93" h="71" extrusionOk="0">
                  <a:moveTo>
                    <a:pt x="47" y="1"/>
                  </a:moveTo>
                  <a:cubicBezTo>
                    <a:pt x="0" y="1"/>
                    <a:pt x="23" y="47"/>
                    <a:pt x="47" y="70"/>
                  </a:cubicBezTo>
                  <a:cubicBezTo>
                    <a:pt x="47" y="47"/>
                    <a:pt x="70" y="47"/>
                    <a:pt x="93" y="47"/>
                  </a:cubicBez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
            <p:cNvSpPr/>
            <p:nvPr/>
          </p:nvSpPr>
          <p:spPr>
            <a:xfrm flipH="1">
              <a:off x="1128151" y="1057086"/>
              <a:ext cx="6170" cy="2468"/>
            </a:xfrm>
            <a:custGeom>
              <a:avLst/>
              <a:gdLst/>
              <a:ahLst/>
              <a:cxnLst/>
              <a:rect l="l" t="t" r="r" b="b"/>
              <a:pathLst>
                <a:path w="70" h="28" extrusionOk="0">
                  <a:moveTo>
                    <a:pt x="40" y="1"/>
                  </a:moveTo>
                  <a:cubicBezTo>
                    <a:pt x="27" y="1"/>
                    <a:pt x="13" y="14"/>
                    <a:pt x="0" y="27"/>
                  </a:cubicBezTo>
                  <a:lnTo>
                    <a:pt x="70" y="27"/>
                  </a:lnTo>
                  <a:cubicBezTo>
                    <a:pt x="60" y="8"/>
                    <a:pt x="5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
            <p:cNvSpPr/>
            <p:nvPr/>
          </p:nvSpPr>
          <p:spPr>
            <a:xfrm flipH="1">
              <a:off x="1081170" y="1108475"/>
              <a:ext cx="4143" cy="6258"/>
            </a:xfrm>
            <a:custGeom>
              <a:avLst/>
              <a:gdLst/>
              <a:ahLst/>
              <a:cxnLst/>
              <a:rect l="l" t="t" r="r" b="b"/>
              <a:pathLst>
                <a:path w="47" h="71" extrusionOk="0">
                  <a:moveTo>
                    <a:pt x="23" y="1"/>
                  </a:moveTo>
                  <a:cubicBezTo>
                    <a:pt x="0" y="24"/>
                    <a:pt x="0" y="24"/>
                    <a:pt x="23" y="70"/>
                  </a:cubicBezTo>
                  <a:cubicBezTo>
                    <a:pt x="47" y="24"/>
                    <a:pt x="47"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
            <p:cNvSpPr/>
            <p:nvPr/>
          </p:nvSpPr>
          <p:spPr>
            <a:xfrm flipH="1">
              <a:off x="1042386" y="1090140"/>
              <a:ext cx="4143" cy="2115"/>
            </a:xfrm>
            <a:custGeom>
              <a:avLst/>
              <a:gdLst/>
              <a:ahLst/>
              <a:cxnLst/>
              <a:rect l="l" t="t" r="r" b="b"/>
              <a:pathLst>
                <a:path w="47" h="24" extrusionOk="0">
                  <a:moveTo>
                    <a:pt x="47" y="0"/>
                  </a:moveTo>
                  <a:cubicBezTo>
                    <a:pt x="24" y="0"/>
                    <a:pt x="24" y="23"/>
                    <a:pt x="1" y="23"/>
                  </a:cubicBezTo>
                  <a:cubicBezTo>
                    <a:pt x="47" y="23"/>
                    <a:pt x="47"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
            <p:cNvSpPr/>
            <p:nvPr/>
          </p:nvSpPr>
          <p:spPr>
            <a:xfrm flipH="1">
              <a:off x="1032161" y="1145231"/>
              <a:ext cx="4143" cy="5024"/>
            </a:xfrm>
            <a:custGeom>
              <a:avLst/>
              <a:gdLst/>
              <a:ahLst/>
              <a:cxnLst/>
              <a:rect l="l" t="t" r="r" b="b"/>
              <a:pathLst>
                <a:path w="47" h="57" extrusionOk="0">
                  <a:moveTo>
                    <a:pt x="24" y="1"/>
                  </a:moveTo>
                  <a:cubicBezTo>
                    <a:pt x="24" y="24"/>
                    <a:pt x="0" y="24"/>
                    <a:pt x="0" y="47"/>
                  </a:cubicBezTo>
                  <a:cubicBezTo>
                    <a:pt x="13" y="53"/>
                    <a:pt x="22" y="56"/>
                    <a:pt x="29" y="56"/>
                  </a:cubicBezTo>
                  <a:cubicBezTo>
                    <a:pt x="47" y="56"/>
                    <a:pt x="47" y="35"/>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
            <p:cNvSpPr/>
            <p:nvPr/>
          </p:nvSpPr>
          <p:spPr>
            <a:xfrm flipH="1">
              <a:off x="1036216" y="1020682"/>
              <a:ext cx="4143" cy="4143"/>
            </a:xfrm>
            <a:custGeom>
              <a:avLst/>
              <a:gdLst/>
              <a:ahLst/>
              <a:cxnLst/>
              <a:rect l="l" t="t" r="r" b="b"/>
              <a:pathLst>
                <a:path w="47" h="47" extrusionOk="0">
                  <a:moveTo>
                    <a:pt x="23" y="0"/>
                  </a:moveTo>
                  <a:cubicBezTo>
                    <a:pt x="23" y="23"/>
                    <a:pt x="0" y="23"/>
                    <a:pt x="0" y="46"/>
                  </a:cubicBezTo>
                  <a:lnTo>
                    <a:pt x="23" y="46"/>
                  </a:lnTo>
                  <a:cubicBezTo>
                    <a:pt x="46" y="23"/>
                    <a:pt x="46"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
            <p:cNvSpPr/>
            <p:nvPr/>
          </p:nvSpPr>
          <p:spPr>
            <a:xfrm flipH="1">
              <a:off x="1048468" y="1149374"/>
              <a:ext cx="4143" cy="4143"/>
            </a:xfrm>
            <a:custGeom>
              <a:avLst/>
              <a:gdLst/>
              <a:ahLst/>
              <a:cxnLst/>
              <a:rect l="l" t="t" r="r" b="b"/>
              <a:pathLst>
                <a:path w="47" h="47" extrusionOk="0">
                  <a:moveTo>
                    <a:pt x="46" y="0"/>
                  </a:moveTo>
                  <a:cubicBezTo>
                    <a:pt x="0" y="0"/>
                    <a:pt x="0" y="0"/>
                    <a:pt x="0" y="46"/>
                  </a:cubicBezTo>
                  <a:cubicBezTo>
                    <a:pt x="23" y="23"/>
                    <a:pt x="4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
            <p:cNvSpPr/>
            <p:nvPr/>
          </p:nvSpPr>
          <p:spPr>
            <a:xfrm flipH="1">
              <a:off x="1044413" y="1070396"/>
              <a:ext cx="6170" cy="3438"/>
            </a:xfrm>
            <a:custGeom>
              <a:avLst/>
              <a:gdLst/>
              <a:ahLst/>
              <a:cxnLst/>
              <a:rect l="l" t="t" r="r" b="b"/>
              <a:pathLst>
                <a:path w="70" h="39" extrusionOk="0">
                  <a:moveTo>
                    <a:pt x="34" y="0"/>
                  </a:moveTo>
                  <a:cubicBezTo>
                    <a:pt x="16" y="0"/>
                    <a:pt x="0" y="11"/>
                    <a:pt x="0" y="39"/>
                  </a:cubicBezTo>
                  <a:cubicBezTo>
                    <a:pt x="12" y="27"/>
                    <a:pt x="23" y="27"/>
                    <a:pt x="35" y="27"/>
                  </a:cubicBezTo>
                  <a:cubicBezTo>
                    <a:pt x="47" y="27"/>
                    <a:pt x="58" y="27"/>
                    <a:pt x="70" y="15"/>
                  </a:cubicBezTo>
                  <a:cubicBezTo>
                    <a:pt x="60" y="6"/>
                    <a:pt x="4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
            <p:cNvSpPr/>
            <p:nvPr/>
          </p:nvSpPr>
          <p:spPr>
            <a:xfrm flipH="1">
              <a:off x="1083197" y="1008430"/>
              <a:ext cx="4143" cy="2909"/>
            </a:xfrm>
            <a:custGeom>
              <a:avLst/>
              <a:gdLst/>
              <a:ahLst/>
              <a:cxnLst/>
              <a:rect l="l" t="t" r="r" b="b"/>
              <a:pathLst>
                <a:path w="47" h="33" extrusionOk="0">
                  <a:moveTo>
                    <a:pt x="0" y="0"/>
                  </a:moveTo>
                  <a:cubicBezTo>
                    <a:pt x="0" y="23"/>
                    <a:pt x="0" y="23"/>
                    <a:pt x="23" y="23"/>
                  </a:cubicBezTo>
                  <a:cubicBezTo>
                    <a:pt x="30" y="30"/>
                    <a:pt x="35" y="33"/>
                    <a:pt x="38" y="33"/>
                  </a:cubicBezTo>
                  <a:cubicBezTo>
                    <a:pt x="46" y="33"/>
                    <a:pt x="46" y="16"/>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
            <p:cNvSpPr/>
            <p:nvPr/>
          </p:nvSpPr>
          <p:spPr>
            <a:xfrm flipH="1">
              <a:off x="1089367" y="1010457"/>
              <a:ext cx="4143" cy="4143"/>
            </a:xfrm>
            <a:custGeom>
              <a:avLst/>
              <a:gdLst/>
              <a:ahLst/>
              <a:cxnLst/>
              <a:rect l="l" t="t" r="r" b="b"/>
              <a:pathLst>
                <a:path w="47" h="47" extrusionOk="0">
                  <a:moveTo>
                    <a:pt x="24" y="0"/>
                  </a:moveTo>
                  <a:cubicBezTo>
                    <a:pt x="24" y="23"/>
                    <a:pt x="1" y="47"/>
                    <a:pt x="47" y="47"/>
                  </a:cubicBezTo>
                  <a:cubicBezTo>
                    <a:pt x="47" y="47"/>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
            <p:cNvSpPr/>
            <p:nvPr/>
          </p:nvSpPr>
          <p:spPr>
            <a:xfrm flipH="1">
              <a:off x="1062748" y="1022709"/>
              <a:ext cx="4231" cy="4143"/>
            </a:xfrm>
            <a:custGeom>
              <a:avLst/>
              <a:gdLst/>
              <a:ahLst/>
              <a:cxnLst/>
              <a:rect l="l" t="t" r="r" b="b"/>
              <a:pathLst>
                <a:path w="48" h="47" extrusionOk="0">
                  <a:moveTo>
                    <a:pt x="24" y="0"/>
                  </a:moveTo>
                  <a:lnTo>
                    <a:pt x="24" y="0"/>
                  </a:lnTo>
                  <a:cubicBezTo>
                    <a:pt x="1" y="23"/>
                    <a:pt x="1" y="47"/>
                    <a:pt x="1" y="47"/>
                  </a:cubicBezTo>
                  <a:cubicBezTo>
                    <a:pt x="47" y="47"/>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
            <p:cNvSpPr/>
            <p:nvPr/>
          </p:nvSpPr>
          <p:spPr>
            <a:xfrm flipH="1">
              <a:off x="1066890" y="1026764"/>
              <a:ext cx="4143" cy="3438"/>
            </a:xfrm>
            <a:custGeom>
              <a:avLst/>
              <a:gdLst/>
              <a:ahLst/>
              <a:cxnLst/>
              <a:rect l="l" t="t" r="r" b="b"/>
              <a:pathLst>
                <a:path w="47" h="39" extrusionOk="0">
                  <a:moveTo>
                    <a:pt x="47" y="1"/>
                  </a:moveTo>
                  <a:cubicBezTo>
                    <a:pt x="24" y="1"/>
                    <a:pt x="24" y="1"/>
                    <a:pt x="1" y="24"/>
                  </a:cubicBezTo>
                  <a:cubicBezTo>
                    <a:pt x="10" y="33"/>
                    <a:pt x="20" y="39"/>
                    <a:pt x="28" y="39"/>
                  </a:cubicBezTo>
                  <a:cubicBezTo>
                    <a:pt x="39" y="39"/>
                    <a:pt x="47" y="28"/>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
            <p:cNvSpPr/>
            <p:nvPr/>
          </p:nvSpPr>
          <p:spPr>
            <a:xfrm flipH="1">
              <a:off x="1132206" y="1039016"/>
              <a:ext cx="2115" cy="4143"/>
            </a:xfrm>
            <a:custGeom>
              <a:avLst/>
              <a:gdLst/>
              <a:ahLst/>
              <a:cxnLst/>
              <a:rect l="l" t="t" r="r" b="b"/>
              <a:pathLst>
                <a:path w="24" h="47" extrusionOk="0">
                  <a:moveTo>
                    <a:pt x="0" y="1"/>
                  </a:moveTo>
                  <a:lnTo>
                    <a:pt x="0" y="47"/>
                  </a:lnTo>
                  <a:lnTo>
                    <a:pt x="23" y="47"/>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
            <p:cNvSpPr/>
            <p:nvPr/>
          </p:nvSpPr>
          <p:spPr>
            <a:xfrm flipH="1">
              <a:off x="1128151" y="1039016"/>
              <a:ext cx="2115" cy="4143"/>
            </a:xfrm>
            <a:custGeom>
              <a:avLst/>
              <a:gdLst/>
              <a:ahLst/>
              <a:cxnLst/>
              <a:rect l="l" t="t" r="r" b="b"/>
              <a:pathLst>
                <a:path w="24" h="47" extrusionOk="0">
                  <a:moveTo>
                    <a:pt x="0" y="1"/>
                  </a:moveTo>
                  <a:lnTo>
                    <a:pt x="0" y="47"/>
                  </a:lnTo>
                  <a:cubicBezTo>
                    <a:pt x="24" y="47"/>
                    <a:pt x="24" y="47"/>
                    <a:pt x="24" y="24"/>
                  </a:cubicBezTo>
                  <a:cubicBezTo>
                    <a:pt x="24"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
            <p:cNvSpPr/>
            <p:nvPr/>
          </p:nvSpPr>
          <p:spPr>
            <a:xfrm flipH="1">
              <a:off x="1115899" y="1049241"/>
              <a:ext cx="4143" cy="4143"/>
            </a:xfrm>
            <a:custGeom>
              <a:avLst/>
              <a:gdLst/>
              <a:ahLst/>
              <a:cxnLst/>
              <a:rect l="l" t="t" r="r" b="b"/>
              <a:pathLst>
                <a:path w="47" h="47" extrusionOk="0">
                  <a:moveTo>
                    <a:pt x="23" y="1"/>
                  </a:moveTo>
                  <a:cubicBezTo>
                    <a:pt x="0" y="1"/>
                    <a:pt x="23" y="24"/>
                    <a:pt x="23" y="47"/>
                  </a:cubicBezTo>
                  <a:cubicBezTo>
                    <a:pt x="23" y="24"/>
                    <a:pt x="47"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
            <p:cNvSpPr/>
            <p:nvPr/>
          </p:nvSpPr>
          <p:spPr>
            <a:xfrm flipH="1">
              <a:off x="1132206" y="1063520"/>
              <a:ext cx="4231" cy="4231"/>
            </a:xfrm>
            <a:custGeom>
              <a:avLst/>
              <a:gdLst/>
              <a:ahLst/>
              <a:cxnLst/>
              <a:rect l="l" t="t" r="r" b="b"/>
              <a:pathLst>
                <a:path w="48" h="48" extrusionOk="0">
                  <a:moveTo>
                    <a:pt x="24" y="1"/>
                  </a:moveTo>
                  <a:cubicBezTo>
                    <a:pt x="1" y="24"/>
                    <a:pt x="24" y="47"/>
                    <a:pt x="24" y="47"/>
                  </a:cubicBezTo>
                  <a:cubicBezTo>
                    <a:pt x="47" y="47"/>
                    <a:pt x="47"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
            <p:cNvSpPr/>
            <p:nvPr/>
          </p:nvSpPr>
          <p:spPr>
            <a:xfrm flipH="1">
              <a:off x="1046441" y="1074891"/>
              <a:ext cx="4143" cy="2556"/>
            </a:xfrm>
            <a:custGeom>
              <a:avLst/>
              <a:gdLst/>
              <a:ahLst/>
              <a:cxnLst/>
              <a:rect l="l" t="t" r="r" b="b"/>
              <a:pathLst>
                <a:path w="47" h="29" extrusionOk="0">
                  <a:moveTo>
                    <a:pt x="29" y="0"/>
                  </a:moveTo>
                  <a:cubicBezTo>
                    <a:pt x="21" y="0"/>
                    <a:pt x="16" y="11"/>
                    <a:pt x="0" y="11"/>
                  </a:cubicBezTo>
                  <a:cubicBezTo>
                    <a:pt x="0" y="22"/>
                    <a:pt x="6" y="28"/>
                    <a:pt x="15" y="28"/>
                  </a:cubicBezTo>
                  <a:cubicBezTo>
                    <a:pt x="23" y="28"/>
                    <a:pt x="35" y="22"/>
                    <a:pt x="47" y="11"/>
                  </a:cubicBezTo>
                  <a:cubicBezTo>
                    <a:pt x="39" y="3"/>
                    <a:pt x="3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
            <p:cNvSpPr/>
            <p:nvPr/>
          </p:nvSpPr>
          <p:spPr>
            <a:xfrm flipH="1">
              <a:off x="1052523" y="1077800"/>
              <a:ext cx="4231" cy="1675"/>
            </a:xfrm>
            <a:custGeom>
              <a:avLst/>
              <a:gdLst/>
              <a:ahLst/>
              <a:cxnLst/>
              <a:rect l="l" t="t" r="r" b="b"/>
              <a:pathLst>
                <a:path w="48" h="19" extrusionOk="0">
                  <a:moveTo>
                    <a:pt x="1" y="1"/>
                  </a:moveTo>
                  <a:cubicBezTo>
                    <a:pt x="1" y="13"/>
                    <a:pt x="7" y="18"/>
                    <a:pt x="15" y="18"/>
                  </a:cubicBezTo>
                  <a:cubicBezTo>
                    <a:pt x="24" y="18"/>
                    <a:pt x="35" y="13"/>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
            <p:cNvSpPr/>
            <p:nvPr/>
          </p:nvSpPr>
          <p:spPr>
            <a:xfrm flipH="1">
              <a:off x="1052523" y="1083970"/>
              <a:ext cx="4231" cy="2997"/>
            </a:xfrm>
            <a:custGeom>
              <a:avLst/>
              <a:gdLst/>
              <a:ahLst/>
              <a:cxnLst/>
              <a:rect l="l" t="t" r="r" b="b"/>
              <a:pathLst>
                <a:path w="48" h="34" extrusionOk="0">
                  <a:moveTo>
                    <a:pt x="47" y="0"/>
                  </a:moveTo>
                  <a:cubicBezTo>
                    <a:pt x="24" y="0"/>
                    <a:pt x="1" y="0"/>
                    <a:pt x="1" y="24"/>
                  </a:cubicBezTo>
                  <a:cubicBezTo>
                    <a:pt x="1" y="31"/>
                    <a:pt x="3" y="34"/>
                    <a:pt x="8" y="34"/>
                  </a:cubicBezTo>
                  <a:cubicBezTo>
                    <a:pt x="16" y="34"/>
                    <a:pt x="32" y="24"/>
                    <a:pt x="47" y="24"/>
                  </a:cubicBezTo>
                  <a:cubicBezTo>
                    <a:pt x="47" y="24"/>
                    <a:pt x="47" y="24"/>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
            <p:cNvSpPr/>
            <p:nvPr/>
          </p:nvSpPr>
          <p:spPr>
            <a:xfrm flipH="1">
              <a:off x="1097477" y="1137122"/>
              <a:ext cx="2115" cy="1587"/>
            </a:xfrm>
            <a:custGeom>
              <a:avLst/>
              <a:gdLst/>
              <a:ahLst/>
              <a:cxnLst/>
              <a:rect l="l" t="t" r="r" b="b"/>
              <a:pathLst>
                <a:path w="24" h="18" extrusionOk="0">
                  <a:moveTo>
                    <a:pt x="0" y="0"/>
                  </a:moveTo>
                  <a:cubicBezTo>
                    <a:pt x="0" y="12"/>
                    <a:pt x="6" y="17"/>
                    <a:pt x="12" y="17"/>
                  </a:cubicBezTo>
                  <a:cubicBezTo>
                    <a:pt x="17" y="17"/>
                    <a:pt x="23" y="12"/>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
            <p:cNvSpPr/>
            <p:nvPr/>
          </p:nvSpPr>
          <p:spPr>
            <a:xfrm flipH="1">
              <a:off x="1075000" y="1065548"/>
              <a:ext cx="2204" cy="2204"/>
            </a:xfrm>
            <a:custGeom>
              <a:avLst/>
              <a:gdLst/>
              <a:ahLst/>
              <a:cxnLst/>
              <a:rect l="l" t="t" r="r" b="b"/>
              <a:pathLst>
                <a:path w="25" h="25" extrusionOk="0">
                  <a:moveTo>
                    <a:pt x="1" y="1"/>
                  </a:moveTo>
                  <a:cubicBezTo>
                    <a:pt x="1" y="24"/>
                    <a:pt x="1" y="24"/>
                    <a:pt x="1"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
            <p:cNvSpPr/>
            <p:nvPr/>
          </p:nvSpPr>
          <p:spPr>
            <a:xfrm flipH="1">
              <a:off x="1032161" y="1066694"/>
              <a:ext cx="2115" cy="1058"/>
            </a:xfrm>
            <a:custGeom>
              <a:avLst/>
              <a:gdLst/>
              <a:ahLst/>
              <a:cxnLst/>
              <a:rect l="l" t="t" r="r" b="b"/>
              <a:pathLst>
                <a:path w="24" h="12" extrusionOk="0">
                  <a:moveTo>
                    <a:pt x="17" y="1"/>
                  </a:moveTo>
                  <a:cubicBezTo>
                    <a:pt x="14" y="1"/>
                    <a:pt x="8" y="3"/>
                    <a:pt x="1" y="11"/>
                  </a:cubicBezTo>
                  <a:lnTo>
                    <a:pt x="24" y="11"/>
                  </a:lnTo>
                  <a:cubicBezTo>
                    <a:pt x="24" y="11"/>
                    <a:pt x="24"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
            <p:cNvSpPr/>
            <p:nvPr/>
          </p:nvSpPr>
          <p:spPr>
            <a:xfrm flipH="1">
              <a:off x="1087252" y="1067663"/>
              <a:ext cx="2204" cy="2115"/>
            </a:xfrm>
            <a:custGeom>
              <a:avLst/>
              <a:gdLst/>
              <a:ahLst/>
              <a:cxnLst/>
              <a:rect l="l" t="t" r="r" b="b"/>
              <a:pathLst>
                <a:path w="25" h="24" extrusionOk="0">
                  <a:moveTo>
                    <a:pt x="1" y="0"/>
                  </a:moveTo>
                  <a:lnTo>
                    <a:pt x="1" y="23"/>
                  </a:lnTo>
                  <a:lnTo>
                    <a:pt x="24" y="23"/>
                  </a:lnTo>
                  <a:cubicBezTo>
                    <a:pt x="24" y="23"/>
                    <a:pt x="24"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
            <p:cNvSpPr/>
            <p:nvPr/>
          </p:nvSpPr>
          <p:spPr>
            <a:xfrm flipH="1">
              <a:off x="1066890" y="1073745"/>
              <a:ext cx="2115" cy="2115"/>
            </a:xfrm>
            <a:custGeom>
              <a:avLst/>
              <a:gdLst/>
              <a:ahLst/>
              <a:cxnLst/>
              <a:rect l="l" t="t" r="r" b="b"/>
              <a:pathLst>
                <a:path w="24" h="24" extrusionOk="0">
                  <a:moveTo>
                    <a:pt x="1" y="1"/>
                  </a:moveTo>
                  <a:cubicBezTo>
                    <a:pt x="1" y="1"/>
                    <a:pt x="24" y="1"/>
                    <a:pt x="24" y="24"/>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
            <p:cNvSpPr/>
            <p:nvPr/>
          </p:nvSpPr>
          <p:spPr>
            <a:xfrm flipH="1">
              <a:off x="1050495" y="1073745"/>
              <a:ext cx="2115" cy="2115"/>
            </a:xfrm>
            <a:custGeom>
              <a:avLst/>
              <a:gdLst/>
              <a:ahLst/>
              <a:cxnLst/>
              <a:rect l="l" t="t" r="r" b="b"/>
              <a:pathLst>
                <a:path w="24" h="24" extrusionOk="0">
                  <a:moveTo>
                    <a:pt x="0" y="1"/>
                  </a:moveTo>
                  <a:cubicBezTo>
                    <a:pt x="0" y="24"/>
                    <a:pt x="0" y="24"/>
                    <a:pt x="23" y="24"/>
                  </a:cubicBez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
            <p:cNvSpPr/>
            <p:nvPr/>
          </p:nvSpPr>
          <p:spPr>
            <a:xfrm flipH="1">
              <a:off x="1091395" y="1006314"/>
              <a:ext cx="2115" cy="2115"/>
            </a:xfrm>
            <a:custGeom>
              <a:avLst/>
              <a:gdLst/>
              <a:ahLst/>
              <a:cxnLst/>
              <a:rect l="l" t="t" r="r" b="b"/>
              <a:pathLst>
                <a:path w="24" h="24" extrusionOk="0">
                  <a:moveTo>
                    <a:pt x="1" y="1"/>
                  </a:moveTo>
                  <a:cubicBezTo>
                    <a:pt x="1" y="1"/>
                    <a:pt x="1" y="24"/>
                    <a:pt x="1" y="24"/>
                  </a:cubicBezTo>
                  <a:lnTo>
                    <a:pt x="2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
            <p:cNvSpPr/>
            <p:nvPr/>
          </p:nvSpPr>
          <p:spPr>
            <a:xfrm flipH="1">
              <a:off x="1099504" y="1079915"/>
              <a:ext cx="2204" cy="2115"/>
            </a:xfrm>
            <a:custGeom>
              <a:avLst/>
              <a:gdLst/>
              <a:ahLst/>
              <a:cxnLst/>
              <a:rect l="l" t="t" r="r" b="b"/>
              <a:pathLst>
                <a:path w="25" h="24" extrusionOk="0">
                  <a:moveTo>
                    <a:pt x="1" y="0"/>
                  </a:moveTo>
                  <a:cubicBezTo>
                    <a:pt x="1" y="0"/>
                    <a:pt x="1" y="23"/>
                    <a:pt x="24" y="23"/>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
            <p:cNvSpPr/>
            <p:nvPr/>
          </p:nvSpPr>
          <p:spPr>
            <a:xfrm flipH="1">
              <a:off x="1081170" y="1079915"/>
              <a:ext cx="2115" cy="2115"/>
            </a:xfrm>
            <a:custGeom>
              <a:avLst/>
              <a:gdLst/>
              <a:ahLst/>
              <a:cxnLst/>
              <a:rect l="l" t="t" r="r" b="b"/>
              <a:pathLst>
                <a:path w="24" h="24" extrusionOk="0">
                  <a:moveTo>
                    <a:pt x="24" y="0"/>
                  </a:moveTo>
                  <a:cubicBezTo>
                    <a:pt x="0" y="0"/>
                    <a:pt x="0" y="23"/>
                    <a:pt x="0"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
            <p:cNvSpPr/>
            <p:nvPr/>
          </p:nvSpPr>
          <p:spPr>
            <a:xfrm flipH="1">
              <a:off x="1087252" y="1006314"/>
              <a:ext cx="2204" cy="2115"/>
            </a:xfrm>
            <a:custGeom>
              <a:avLst/>
              <a:gdLst/>
              <a:ahLst/>
              <a:cxnLst/>
              <a:rect l="l" t="t" r="r" b="b"/>
              <a:pathLst>
                <a:path w="25" h="24" extrusionOk="0">
                  <a:moveTo>
                    <a:pt x="1" y="1"/>
                  </a:moveTo>
                  <a:cubicBezTo>
                    <a:pt x="1" y="24"/>
                    <a:pt x="24" y="24"/>
                    <a:pt x="24" y="24"/>
                  </a:cubicBez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
            <p:cNvSpPr/>
            <p:nvPr/>
          </p:nvSpPr>
          <p:spPr>
            <a:xfrm flipH="1">
              <a:off x="1050495" y="1081943"/>
              <a:ext cx="2115" cy="2115"/>
            </a:xfrm>
            <a:custGeom>
              <a:avLst/>
              <a:gdLst/>
              <a:ahLst/>
              <a:cxnLst/>
              <a:rect l="l" t="t" r="r" b="b"/>
              <a:pathLst>
                <a:path w="24" h="24" extrusionOk="0">
                  <a:moveTo>
                    <a:pt x="23" y="0"/>
                  </a:moveTo>
                  <a:cubicBezTo>
                    <a:pt x="0" y="0"/>
                    <a:pt x="0" y="23"/>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
            <p:cNvSpPr/>
            <p:nvPr/>
          </p:nvSpPr>
          <p:spPr>
            <a:xfrm flipH="1">
              <a:off x="1046441" y="1081943"/>
              <a:ext cx="2115" cy="2115"/>
            </a:xfrm>
            <a:custGeom>
              <a:avLst/>
              <a:gdLst/>
              <a:ahLst/>
              <a:cxnLst/>
              <a:rect l="l" t="t" r="r" b="b"/>
              <a:pathLst>
                <a:path w="24" h="24" extrusionOk="0">
                  <a:moveTo>
                    <a:pt x="0" y="0"/>
                  </a:moveTo>
                  <a:lnTo>
                    <a:pt x="0" y="23"/>
                  </a:lnTo>
                  <a:lnTo>
                    <a:pt x="24" y="23"/>
                  </a:ln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
            <p:cNvSpPr/>
            <p:nvPr/>
          </p:nvSpPr>
          <p:spPr>
            <a:xfrm flipH="1">
              <a:off x="1111844" y="1094195"/>
              <a:ext cx="2115" cy="2115"/>
            </a:xfrm>
            <a:custGeom>
              <a:avLst/>
              <a:gdLst/>
              <a:ahLst/>
              <a:cxnLst/>
              <a:rect l="l" t="t" r="r" b="b"/>
              <a:pathLst>
                <a:path w="24" h="24" extrusionOk="0">
                  <a:moveTo>
                    <a:pt x="1" y="0"/>
                  </a:moveTo>
                  <a:cubicBezTo>
                    <a:pt x="1" y="0"/>
                    <a:pt x="1" y="0"/>
                    <a:pt x="24" y="24"/>
                  </a:cubicBez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
            <p:cNvSpPr/>
            <p:nvPr/>
          </p:nvSpPr>
          <p:spPr>
            <a:xfrm flipH="1">
              <a:off x="1087252" y="1098250"/>
              <a:ext cx="2204" cy="2115"/>
            </a:xfrm>
            <a:custGeom>
              <a:avLst/>
              <a:gdLst/>
              <a:ahLst/>
              <a:cxnLst/>
              <a:rect l="l" t="t" r="r" b="b"/>
              <a:pathLst>
                <a:path w="25" h="24" extrusionOk="0">
                  <a:moveTo>
                    <a:pt x="1" y="1"/>
                  </a:moveTo>
                  <a:cubicBezTo>
                    <a:pt x="1" y="24"/>
                    <a:pt x="24"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
            <p:cNvSpPr/>
            <p:nvPr/>
          </p:nvSpPr>
          <p:spPr>
            <a:xfrm flipH="1">
              <a:off x="1085225" y="1100277"/>
              <a:ext cx="2115" cy="2204"/>
            </a:xfrm>
            <a:custGeom>
              <a:avLst/>
              <a:gdLst/>
              <a:ahLst/>
              <a:cxnLst/>
              <a:rect l="l" t="t" r="r" b="b"/>
              <a:pathLst>
                <a:path w="24" h="25" extrusionOk="0">
                  <a:moveTo>
                    <a:pt x="0" y="1"/>
                  </a:moveTo>
                  <a:cubicBezTo>
                    <a:pt x="0" y="24"/>
                    <a:pt x="0"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
            <p:cNvSpPr/>
            <p:nvPr/>
          </p:nvSpPr>
          <p:spPr>
            <a:xfrm flipH="1">
              <a:off x="1044413" y="1104420"/>
              <a:ext cx="2115" cy="2115"/>
            </a:xfrm>
            <a:custGeom>
              <a:avLst/>
              <a:gdLst/>
              <a:ahLst/>
              <a:cxnLst/>
              <a:rect l="l" t="t" r="r" b="b"/>
              <a:pathLst>
                <a:path w="24" h="24" extrusionOk="0">
                  <a:moveTo>
                    <a:pt x="24" y="0"/>
                  </a:moveTo>
                  <a:lnTo>
                    <a:pt x="1" y="23"/>
                  </a:lnTo>
                  <a:lnTo>
                    <a:pt x="24" y="23"/>
                  </a:ln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
            <p:cNvSpPr/>
            <p:nvPr/>
          </p:nvSpPr>
          <p:spPr>
            <a:xfrm flipH="1">
              <a:off x="1105674" y="1108475"/>
              <a:ext cx="2115" cy="88"/>
            </a:xfrm>
            <a:custGeom>
              <a:avLst/>
              <a:gdLst/>
              <a:ahLst/>
              <a:cxnLst/>
              <a:rect l="l" t="t" r="r" b="b"/>
              <a:pathLst>
                <a:path w="24" h="1" extrusionOk="0">
                  <a:moveTo>
                    <a:pt x="0" y="1"/>
                  </a:moveTo>
                  <a:lnTo>
                    <a:pt x="24" y="1"/>
                  </a:lnTo>
                  <a:cubicBezTo>
                    <a:pt x="24" y="1"/>
                    <a:pt x="24" y="1"/>
                    <a:pt x="0" y="1"/>
                  </a:cubicBez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
            <p:cNvSpPr/>
            <p:nvPr/>
          </p:nvSpPr>
          <p:spPr>
            <a:xfrm flipH="1">
              <a:off x="1075000" y="1106447"/>
              <a:ext cx="2204" cy="2115"/>
            </a:xfrm>
            <a:custGeom>
              <a:avLst/>
              <a:gdLst/>
              <a:ahLst/>
              <a:cxnLst/>
              <a:rect l="l" t="t" r="r" b="b"/>
              <a:pathLst>
                <a:path w="25" h="24" extrusionOk="0">
                  <a:moveTo>
                    <a:pt x="24" y="0"/>
                  </a:moveTo>
                  <a:cubicBezTo>
                    <a:pt x="1" y="0"/>
                    <a:pt x="1" y="24"/>
                    <a:pt x="1" y="24"/>
                  </a:cubicBezTo>
                  <a:lnTo>
                    <a:pt x="24" y="24"/>
                  </a:lnTo>
                  <a:cubicBezTo>
                    <a:pt x="24"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
            <p:cNvSpPr/>
            <p:nvPr/>
          </p:nvSpPr>
          <p:spPr>
            <a:xfrm flipH="1">
              <a:off x="1040271" y="1106447"/>
              <a:ext cx="2204" cy="2115"/>
            </a:xfrm>
            <a:custGeom>
              <a:avLst/>
              <a:gdLst/>
              <a:ahLst/>
              <a:cxnLst/>
              <a:rect l="l" t="t" r="r" b="b"/>
              <a:pathLst>
                <a:path w="25" h="24" extrusionOk="0">
                  <a:moveTo>
                    <a:pt x="24" y="0"/>
                  </a:moveTo>
                  <a:lnTo>
                    <a:pt x="1" y="24"/>
                  </a:lnTo>
                  <a:lnTo>
                    <a:pt x="24" y="24"/>
                  </a:lnTo>
                  <a:cubicBezTo>
                    <a:pt x="24"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
            <p:cNvSpPr/>
            <p:nvPr/>
          </p:nvSpPr>
          <p:spPr>
            <a:xfrm flipH="1">
              <a:off x="1034189" y="1107593"/>
              <a:ext cx="2115" cy="970"/>
            </a:xfrm>
            <a:custGeom>
              <a:avLst/>
              <a:gdLst/>
              <a:ahLst/>
              <a:cxnLst/>
              <a:rect l="l" t="t" r="r" b="b"/>
              <a:pathLst>
                <a:path w="24" h="11" extrusionOk="0">
                  <a:moveTo>
                    <a:pt x="17" y="0"/>
                  </a:moveTo>
                  <a:cubicBezTo>
                    <a:pt x="13" y="0"/>
                    <a:pt x="8" y="3"/>
                    <a:pt x="0" y="11"/>
                  </a:cubicBezTo>
                  <a:lnTo>
                    <a:pt x="24" y="11"/>
                  </a:lnTo>
                  <a:cubicBezTo>
                    <a:pt x="24" y="11"/>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
            <p:cNvSpPr/>
            <p:nvPr/>
          </p:nvSpPr>
          <p:spPr>
            <a:xfrm flipH="1">
              <a:off x="1103647" y="1120727"/>
              <a:ext cx="2115" cy="2115"/>
            </a:xfrm>
            <a:custGeom>
              <a:avLst/>
              <a:gdLst/>
              <a:ahLst/>
              <a:cxnLst/>
              <a:rect l="l" t="t" r="r" b="b"/>
              <a:pathLst>
                <a:path w="24" h="24" extrusionOk="0">
                  <a:moveTo>
                    <a:pt x="24" y="1"/>
                  </a:moveTo>
                  <a:lnTo>
                    <a:pt x="1" y="24"/>
                  </a:lnTo>
                  <a:lnTo>
                    <a:pt x="24" y="24"/>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
            <p:cNvSpPr/>
            <p:nvPr/>
          </p:nvSpPr>
          <p:spPr>
            <a:xfrm flipH="1">
              <a:off x="1093422" y="1120727"/>
              <a:ext cx="2115" cy="2115"/>
            </a:xfrm>
            <a:custGeom>
              <a:avLst/>
              <a:gdLst/>
              <a:ahLst/>
              <a:cxnLst/>
              <a:rect l="l" t="t" r="r" b="b"/>
              <a:pathLst>
                <a:path w="24" h="24" extrusionOk="0">
                  <a:moveTo>
                    <a:pt x="0" y="1"/>
                  </a:moveTo>
                  <a:lnTo>
                    <a:pt x="0" y="24"/>
                  </a:lnTo>
                  <a:lnTo>
                    <a:pt x="24" y="2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9"/>
            <p:cNvSpPr/>
            <p:nvPr/>
          </p:nvSpPr>
          <p:spPr>
            <a:xfrm flipH="1">
              <a:off x="1124097" y="1122754"/>
              <a:ext cx="2115" cy="2115"/>
            </a:xfrm>
            <a:custGeom>
              <a:avLst/>
              <a:gdLst/>
              <a:ahLst/>
              <a:cxnLst/>
              <a:rect l="l" t="t" r="r" b="b"/>
              <a:pathLst>
                <a:path w="24" h="24" extrusionOk="0">
                  <a:moveTo>
                    <a:pt x="24" y="1"/>
                  </a:moveTo>
                  <a:lnTo>
                    <a:pt x="1" y="24"/>
                  </a:ln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
            <p:cNvSpPr/>
            <p:nvPr/>
          </p:nvSpPr>
          <p:spPr>
            <a:xfrm flipH="1">
              <a:off x="1109729" y="1126897"/>
              <a:ext cx="2115" cy="2115"/>
            </a:xfrm>
            <a:custGeom>
              <a:avLst/>
              <a:gdLst/>
              <a:ahLst/>
              <a:cxnLst/>
              <a:rect l="l" t="t" r="r" b="b"/>
              <a:pathLst>
                <a:path w="24" h="24" extrusionOk="0">
                  <a:moveTo>
                    <a:pt x="0" y="0"/>
                  </a:moveTo>
                  <a:cubicBezTo>
                    <a:pt x="0" y="23"/>
                    <a:pt x="0" y="23"/>
                    <a:pt x="0" y="23"/>
                  </a:cubicBezTo>
                  <a:lnTo>
                    <a:pt x="23" y="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
            <p:cNvSpPr/>
            <p:nvPr/>
          </p:nvSpPr>
          <p:spPr>
            <a:xfrm flipH="1">
              <a:off x="1105674" y="1128924"/>
              <a:ext cx="2115" cy="88"/>
            </a:xfrm>
            <a:custGeom>
              <a:avLst/>
              <a:gdLst/>
              <a:ahLst/>
              <a:cxnLst/>
              <a:rect l="l" t="t" r="r" b="b"/>
              <a:pathLst>
                <a:path w="24" h="1" extrusionOk="0">
                  <a:moveTo>
                    <a:pt x="24" y="0"/>
                  </a:moveTo>
                  <a:cubicBezTo>
                    <a:pt x="24" y="0"/>
                    <a:pt x="24" y="0"/>
                    <a:pt x="24" y="0"/>
                  </a:cubicBezTo>
                  <a:cubicBezTo>
                    <a:pt x="24" y="0"/>
                    <a:pt x="0" y="0"/>
                    <a:pt x="0" y="0"/>
                  </a:cubicBezTo>
                  <a:lnTo>
                    <a:pt x="24" y="0"/>
                  </a:ln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
            <p:cNvSpPr/>
            <p:nvPr/>
          </p:nvSpPr>
          <p:spPr>
            <a:xfrm flipH="1">
              <a:off x="1050495" y="1018566"/>
              <a:ext cx="2115" cy="2204"/>
            </a:xfrm>
            <a:custGeom>
              <a:avLst/>
              <a:gdLst/>
              <a:ahLst/>
              <a:cxnLst/>
              <a:rect l="l" t="t" r="r" b="b"/>
              <a:pathLst>
                <a:path w="24" h="25" extrusionOk="0">
                  <a:moveTo>
                    <a:pt x="23" y="1"/>
                  </a:moveTo>
                  <a:cubicBezTo>
                    <a:pt x="0" y="1"/>
                    <a:pt x="0" y="1"/>
                    <a:pt x="0" y="24"/>
                  </a:cubicBezTo>
                  <a:cubicBezTo>
                    <a:pt x="0"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
            <p:cNvSpPr/>
            <p:nvPr/>
          </p:nvSpPr>
          <p:spPr>
            <a:xfrm flipH="1">
              <a:off x="1113872" y="1139149"/>
              <a:ext cx="2115" cy="2115"/>
            </a:xfrm>
            <a:custGeom>
              <a:avLst/>
              <a:gdLst/>
              <a:ahLst/>
              <a:cxnLst/>
              <a:rect l="l" t="t" r="r" b="b"/>
              <a:pathLst>
                <a:path w="24" h="24" extrusionOk="0">
                  <a:moveTo>
                    <a:pt x="1" y="0"/>
                  </a:moveTo>
                  <a:cubicBezTo>
                    <a:pt x="1" y="23"/>
                    <a:pt x="1" y="23"/>
                    <a:pt x="1" y="23"/>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
            <p:cNvSpPr/>
            <p:nvPr/>
          </p:nvSpPr>
          <p:spPr>
            <a:xfrm flipH="1">
              <a:off x="1103647" y="1139149"/>
              <a:ext cx="2115" cy="2115"/>
            </a:xfrm>
            <a:custGeom>
              <a:avLst/>
              <a:gdLst/>
              <a:ahLst/>
              <a:cxnLst/>
              <a:rect l="l" t="t" r="r" b="b"/>
              <a:pathLst>
                <a:path w="24" h="24" extrusionOk="0">
                  <a:moveTo>
                    <a:pt x="1" y="0"/>
                  </a:moveTo>
                  <a:cubicBezTo>
                    <a:pt x="1" y="23"/>
                    <a:pt x="1" y="23"/>
                    <a:pt x="24" y="23"/>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
            <p:cNvSpPr/>
            <p:nvPr/>
          </p:nvSpPr>
          <p:spPr>
            <a:xfrm flipH="1">
              <a:off x="1034189" y="1143204"/>
              <a:ext cx="2115" cy="2115"/>
            </a:xfrm>
            <a:custGeom>
              <a:avLst/>
              <a:gdLst/>
              <a:ahLst/>
              <a:cxnLst/>
              <a:rect l="l" t="t" r="r" b="b"/>
              <a:pathLst>
                <a:path w="24" h="24" extrusionOk="0">
                  <a:moveTo>
                    <a:pt x="0" y="1"/>
                  </a:moveTo>
                  <a:cubicBezTo>
                    <a:pt x="0" y="24"/>
                    <a:pt x="0" y="24"/>
                    <a:pt x="24" y="24"/>
                  </a:cubicBezTo>
                  <a:cubicBezTo>
                    <a:pt x="24" y="24"/>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
            <p:cNvSpPr/>
            <p:nvPr/>
          </p:nvSpPr>
          <p:spPr>
            <a:xfrm flipH="1">
              <a:off x="1085225" y="1151401"/>
              <a:ext cx="2115" cy="88"/>
            </a:xfrm>
            <a:custGeom>
              <a:avLst/>
              <a:gdLst/>
              <a:ahLst/>
              <a:cxnLst/>
              <a:rect l="l" t="t" r="r" b="b"/>
              <a:pathLst>
                <a:path w="24" h="1" extrusionOk="0">
                  <a:moveTo>
                    <a:pt x="23" y="0"/>
                  </a:moveTo>
                  <a:cubicBezTo>
                    <a:pt x="23" y="0"/>
                    <a:pt x="23" y="0"/>
                    <a:pt x="23" y="0"/>
                  </a:cubicBezTo>
                  <a:cubicBezTo>
                    <a:pt x="0" y="0"/>
                    <a:pt x="0" y="0"/>
                    <a:pt x="0" y="0"/>
                  </a:cubicBezTo>
                  <a:lnTo>
                    <a:pt x="0" y="0"/>
                  </a:ln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
            <p:cNvSpPr/>
            <p:nvPr/>
          </p:nvSpPr>
          <p:spPr>
            <a:xfrm flipH="1">
              <a:off x="1062748" y="1155456"/>
              <a:ext cx="2115" cy="2115"/>
            </a:xfrm>
            <a:custGeom>
              <a:avLst/>
              <a:gdLst/>
              <a:ahLst/>
              <a:cxnLst/>
              <a:rect l="l" t="t" r="r" b="b"/>
              <a:pathLst>
                <a:path w="24" h="24" extrusionOk="0">
                  <a:moveTo>
                    <a:pt x="0" y="1"/>
                  </a:move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
            <p:cNvSpPr/>
            <p:nvPr/>
          </p:nvSpPr>
          <p:spPr>
            <a:xfrm flipH="1">
              <a:off x="1085225" y="1165681"/>
              <a:ext cx="2115" cy="4143"/>
            </a:xfrm>
            <a:custGeom>
              <a:avLst/>
              <a:gdLst/>
              <a:ahLst/>
              <a:cxnLst/>
              <a:rect l="l" t="t" r="r" b="b"/>
              <a:pathLst>
                <a:path w="24" h="47" extrusionOk="0">
                  <a:moveTo>
                    <a:pt x="23" y="0"/>
                  </a:moveTo>
                  <a:cubicBezTo>
                    <a:pt x="23" y="0"/>
                    <a:pt x="0" y="24"/>
                    <a:pt x="0" y="24"/>
                  </a:cubicBezTo>
                  <a:cubicBezTo>
                    <a:pt x="0" y="24"/>
                    <a:pt x="23" y="47"/>
                    <a:pt x="23" y="47"/>
                  </a:cubicBez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
            <p:cNvSpPr/>
            <p:nvPr/>
          </p:nvSpPr>
          <p:spPr>
            <a:xfrm flipH="1">
              <a:off x="1083197" y="1167708"/>
              <a:ext cx="2115" cy="4231"/>
            </a:xfrm>
            <a:custGeom>
              <a:avLst/>
              <a:gdLst/>
              <a:ahLst/>
              <a:cxnLst/>
              <a:rect l="l" t="t" r="r" b="b"/>
              <a:pathLst>
                <a:path w="24" h="48" extrusionOk="0">
                  <a:moveTo>
                    <a:pt x="0" y="1"/>
                  </a:moveTo>
                  <a:lnTo>
                    <a:pt x="0" y="47"/>
                  </a:lnTo>
                  <a:cubicBezTo>
                    <a:pt x="23" y="24"/>
                    <a:pt x="23" y="24"/>
                    <a:pt x="23" y="24"/>
                  </a:cubicBezTo>
                  <a:cubicBezTo>
                    <a:pt x="23" y="24"/>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
            <p:cNvSpPr/>
            <p:nvPr/>
          </p:nvSpPr>
          <p:spPr>
            <a:xfrm flipH="1">
              <a:off x="1085225" y="1171851"/>
              <a:ext cx="2115" cy="970"/>
            </a:xfrm>
            <a:custGeom>
              <a:avLst/>
              <a:gdLst/>
              <a:ahLst/>
              <a:cxnLst/>
              <a:rect l="l" t="t" r="r" b="b"/>
              <a:pathLst>
                <a:path w="24" h="11" extrusionOk="0">
                  <a:moveTo>
                    <a:pt x="0" y="0"/>
                  </a:moveTo>
                  <a:cubicBezTo>
                    <a:pt x="8" y="8"/>
                    <a:pt x="13" y="10"/>
                    <a:pt x="16" y="10"/>
                  </a:cubicBezTo>
                  <a:cubicBezTo>
                    <a:pt x="23" y="1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
            <p:cNvSpPr/>
            <p:nvPr/>
          </p:nvSpPr>
          <p:spPr>
            <a:xfrm flipH="1">
              <a:off x="1077115" y="1022709"/>
              <a:ext cx="2115" cy="2115"/>
            </a:xfrm>
            <a:custGeom>
              <a:avLst/>
              <a:gdLst/>
              <a:ahLst/>
              <a:cxnLst/>
              <a:rect l="l" t="t" r="r" b="b"/>
              <a:pathLst>
                <a:path w="24" h="24" extrusionOk="0">
                  <a:moveTo>
                    <a:pt x="24" y="0"/>
                  </a:moveTo>
                  <a:cubicBezTo>
                    <a:pt x="1" y="0"/>
                    <a:pt x="1" y="0"/>
                    <a:pt x="1" y="23"/>
                  </a:cubicBezTo>
                  <a:cubicBezTo>
                    <a:pt x="1"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
            <p:cNvSpPr/>
            <p:nvPr/>
          </p:nvSpPr>
          <p:spPr>
            <a:xfrm flipH="1">
              <a:off x="1083197" y="1024736"/>
              <a:ext cx="2115" cy="2115"/>
            </a:xfrm>
            <a:custGeom>
              <a:avLst/>
              <a:gdLst/>
              <a:ahLst/>
              <a:cxnLst/>
              <a:rect l="l" t="t" r="r" b="b"/>
              <a:pathLst>
                <a:path w="24" h="24" extrusionOk="0">
                  <a:moveTo>
                    <a:pt x="23" y="0"/>
                  </a:moveTo>
                  <a:cubicBezTo>
                    <a:pt x="0" y="0"/>
                    <a:pt x="0" y="24"/>
                    <a:pt x="0" y="24"/>
                  </a:cubicBezTo>
                  <a:cubicBezTo>
                    <a:pt x="23" y="24"/>
                    <a:pt x="23"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
            <p:cNvSpPr/>
            <p:nvPr/>
          </p:nvSpPr>
          <p:spPr>
            <a:xfrm flipH="1">
              <a:off x="1034189" y="1027910"/>
              <a:ext cx="2115" cy="970"/>
            </a:xfrm>
            <a:custGeom>
              <a:avLst/>
              <a:gdLst/>
              <a:ahLst/>
              <a:cxnLst/>
              <a:rect l="l" t="t" r="r" b="b"/>
              <a:pathLst>
                <a:path w="24" h="11" extrusionOk="0">
                  <a:moveTo>
                    <a:pt x="17" y="0"/>
                  </a:moveTo>
                  <a:cubicBezTo>
                    <a:pt x="13" y="0"/>
                    <a:pt x="8" y="3"/>
                    <a:pt x="0" y="11"/>
                  </a:cubicBezTo>
                  <a:lnTo>
                    <a:pt x="24" y="11"/>
                  </a:lnTo>
                  <a:cubicBezTo>
                    <a:pt x="24" y="11"/>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
            <p:cNvSpPr/>
            <p:nvPr/>
          </p:nvSpPr>
          <p:spPr>
            <a:xfrm flipH="1">
              <a:off x="1032161" y="1028791"/>
              <a:ext cx="2115" cy="2115"/>
            </a:xfrm>
            <a:custGeom>
              <a:avLst/>
              <a:gdLst/>
              <a:ahLst/>
              <a:cxnLst/>
              <a:rect l="l" t="t" r="r" b="b"/>
              <a:pathLst>
                <a:path w="24" h="24" extrusionOk="0">
                  <a:moveTo>
                    <a:pt x="1" y="1"/>
                  </a:moveTo>
                  <a:cubicBezTo>
                    <a:pt x="1" y="24"/>
                    <a:pt x="1" y="24"/>
                    <a:pt x="24" y="24"/>
                  </a:cubicBezTo>
                  <a:cubicBezTo>
                    <a:pt x="24" y="2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
            <p:cNvSpPr/>
            <p:nvPr/>
          </p:nvSpPr>
          <p:spPr>
            <a:xfrm flipH="1">
              <a:off x="1091395" y="1032934"/>
              <a:ext cx="2115" cy="970"/>
            </a:xfrm>
            <a:custGeom>
              <a:avLst/>
              <a:gdLst/>
              <a:ahLst/>
              <a:cxnLst/>
              <a:rect l="l" t="t" r="r" b="b"/>
              <a:pathLst>
                <a:path w="24" h="11" extrusionOk="0">
                  <a:moveTo>
                    <a:pt x="1" y="0"/>
                  </a:moveTo>
                  <a:cubicBezTo>
                    <a:pt x="8" y="8"/>
                    <a:pt x="13" y="10"/>
                    <a:pt x="17" y="10"/>
                  </a:cubicBezTo>
                  <a:cubicBezTo>
                    <a:pt x="24" y="1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
            <p:cNvSpPr/>
            <p:nvPr/>
          </p:nvSpPr>
          <p:spPr>
            <a:xfrm flipH="1">
              <a:off x="1070945" y="1032934"/>
              <a:ext cx="2115" cy="2115"/>
            </a:xfrm>
            <a:custGeom>
              <a:avLst/>
              <a:gdLst/>
              <a:ahLst/>
              <a:cxnLst/>
              <a:rect l="l" t="t" r="r" b="b"/>
              <a:pathLst>
                <a:path w="24" h="24" extrusionOk="0">
                  <a:moveTo>
                    <a:pt x="0" y="0"/>
                  </a:moveTo>
                  <a:lnTo>
                    <a:pt x="0" y="23"/>
                  </a:ln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
            <p:cNvSpPr/>
            <p:nvPr/>
          </p:nvSpPr>
          <p:spPr>
            <a:xfrm flipH="1">
              <a:off x="1130179" y="1036989"/>
              <a:ext cx="2115" cy="2115"/>
            </a:xfrm>
            <a:custGeom>
              <a:avLst/>
              <a:gdLst/>
              <a:ahLst/>
              <a:cxnLst/>
              <a:rect l="l" t="t" r="r" b="b"/>
              <a:pathLst>
                <a:path w="24" h="24" extrusionOk="0">
                  <a:moveTo>
                    <a:pt x="0" y="0"/>
                  </a:moveTo>
                  <a:lnTo>
                    <a:pt x="0" y="24"/>
                  </a:lnTo>
                  <a:lnTo>
                    <a:pt x="23" y="24"/>
                  </a:lnTo>
                  <a:cubicBezTo>
                    <a:pt x="23" y="0"/>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
            <p:cNvSpPr/>
            <p:nvPr/>
          </p:nvSpPr>
          <p:spPr>
            <a:xfrm flipH="1">
              <a:off x="1083197" y="1041043"/>
              <a:ext cx="2115" cy="2115"/>
            </a:xfrm>
            <a:custGeom>
              <a:avLst/>
              <a:gdLst/>
              <a:ahLst/>
              <a:cxnLst/>
              <a:rect l="l" t="t" r="r" b="b"/>
              <a:pathLst>
                <a:path w="24" h="24" extrusionOk="0">
                  <a:moveTo>
                    <a:pt x="23" y="1"/>
                  </a:moveTo>
                  <a:cubicBezTo>
                    <a:pt x="23" y="1"/>
                    <a:pt x="0" y="1"/>
                    <a:pt x="0" y="24"/>
                  </a:cubicBezTo>
                  <a:lnTo>
                    <a:pt x="23" y="24"/>
                  </a:ln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
            <p:cNvSpPr/>
            <p:nvPr/>
          </p:nvSpPr>
          <p:spPr>
            <a:xfrm flipH="1">
              <a:off x="1075000" y="1041043"/>
              <a:ext cx="2204" cy="2115"/>
            </a:xfrm>
            <a:custGeom>
              <a:avLst/>
              <a:gdLst/>
              <a:ahLst/>
              <a:cxnLst/>
              <a:rect l="l" t="t" r="r" b="b"/>
              <a:pathLst>
                <a:path w="25" h="24" extrusionOk="0">
                  <a:moveTo>
                    <a:pt x="1" y="1"/>
                  </a:moveTo>
                  <a:cubicBezTo>
                    <a:pt x="1" y="1"/>
                    <a:pt x="1" y="24"/>
                    <a:pt x="1" y="24"/>
                  </a:cubicBezTo>
                  <a:cubicBezTo>
                    <a:pt x="24" y="24"/>
                    <a:pt x="24"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
            <p:cNvSpPr/>
            <p:nvPr/>
          </p:nvSpPr>
          <p:spPr>
            <a:xfrm flipH="1">
              <a:off x="1103647" y="1043071"/>
              <a:ext cx="2115" cy="2204"/>
            </a:xfrm>
            <a:custGeom>
              <a:avLst/>
              <a:gdLst/>
              <a:ahLst/>
              <a:cxnLst/>
              <a:rect l="l" t="t" r="r" b="b"/>
              <a:pathLst>
                <a:path w="24" h="25" extrusionOk="0">
                  <a:moveTo>
                    <a:pt x="24" y="1"/>
                  </a:moveTo>
                  <a:cubicBezTo>
                    <a:pt x="1" y="24"/>
                    <a:pt x="1" y="24"/>
                    <a:pt x="24" y="24"/>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
            <p:cNvSpPr/>
            <p:nvPr/>
          </p:nvSpPr>
          <p:spPr>
            <a:xfrm flipH="1">
              <a:off x="1087252" y="1053296"/>
              <a:ext cx="2204" cy="88"/>
            </a:xfrm>
            <a:custGeom>
              <a:avLst/>
              <a:gdLst/>
              <a:ahLst/>
              <a:cxnLst/>
              <a:rect l="l" t="t" r="r" b="b"/>
              <a:pathLst>
                <a:path w="25" h="1" extrusionOk="0">
                  <a:moveTo>
                    <a:pt x="24" y="1"/>
                  </a:moveTo>
                  <a:cubicBezTo>
                    <a:pt x="24" y="1"/>
                    <a:pt x="1" y="1"/>
                    <a:pt x="1" y="1"/>
                  </a:cubicBezTo>
                  <a:cubicBezTo>
                    <a:pt x="1" y="1"/>
                    <a:pt x="24" y="1"/>
                    <a:pt x="24" y="1"/>
                  </a:cubicBezTo>
                  <a:lnTo>
                    <a:pt x="24" y="1"/>
                  </a:ln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
            <p:cNvSpPr/>
            <p:nvPr/>
          </p:nvSpPr>
          <p:spPr>
            <a:xfrm flipH="1">
              <a:off x="1046441" y="1055411"/>
              <a:ext cx="2115" cy="2115"/>
            </a:xfrm>
            <a:custGeom>
              <a:avLst/>
              <a:gdLst/>
              <a:ahLst/>
              <a:cxnLst/>
              <a:rect l="l" t="t" r="r" b="b"/>
              <a:pathLst>
                <a:path w="24" h="24" extrusionOk="0">
                  <a:moveTo>
                    <a:pt x="0" y="0"/>
                  </a:moveTo>
                  <a:lnTo>
                    <a:pt x="0" y="23"/>
                  </a:lnTo>
                  <a:cubicBezTo>
                    <a:pt x="24" y="0"/>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
            <p:cNvSpPr/>
            <p:nvPr/>
          </p:nvSpPr>
          <p:spPr>
            <a:xfrm flipH="1">
              <a:off x="1072972" y="1059466"/>
              <a:ext cx="2115" cy="2115"/>
            </a:xfrm>
            <a:custGeom>
              <a:avLst/>
              <a:gdLst/>
              <a:ahLst/>
              <a:cxnLst/>
              <a:rect l="l" t="t" r="r" b="b"/>
              <a:pathLst>
                <a:path w="24" h="24" extrusionOk="0">
                  <a:moveTo>
                    <a:pt x="0" y="0"/>
                  </a:moveTo>
                  <a:cubicBezTo>
                    <a:pt x="0" y="24"/>
                    <a:pt x="0" y="24"/>
                    <a:pt x="0" y="24"/>
                  </a:cubicBezTo>
                  <a:cubicBezTo>
                    <a:pt x="23" y="24"/>
                    <a:pt x="23"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
            <p:cNvSpPr/>
            <p:nvPr/>
          </p:nvSpPr>
          <p:spPr>
            <a:xfrm flipH="1">
              <a:off x="1077115" y="1063520"/>
              <a:ext cx="4143" cy="2115"/>
            </a:xfrm>
            <a:custGeom>
              <a:avLst/>
              <a:gdLst/>
              <a:ahLst/>
              <a:cxnLst/>
              <a:rect l="l" t="t" r="r" b="b"/>
              <a:pathLst>
                <a:path w="47" h="24" extrusionOk="0">
                  <a:moveTo>
                    <a:pt x="24" y="1"/>
                  </a:moveTo>
                  <a:lnTo>
                    <a:pt x="24" y="1"/>
                  </a:lnTo>
                  <a:cubicBezTo>
                    <a:pt x="1" y="24"/>
                    <a:pt x="24" y="24"/>
                    <a:pt x="47" y="24"/>
                  </a:cubicBezTo>
                  <a:cubicBezTo>
                    <a:pt x="47"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
            <p:cNvSpPr/>
            <p:nvPr/>
          </p:nvSpPr>
          <p:spPr>
            <a:xfrm flipH="1">
              <a:off x="1060720" y="1063520"/>
              <a:ext cx="2115" cy="2115"/>
            </a:xfrm>
            <a:custGeom>
              <a:avLst/>
              <a:gdLst/>
              <a:ahLst/>
              <a:cxnLst/>
              <a:rect l="l" t="t" r="r" b="b"/>
              <a:pathLst>
                <a:path w="24" h="24" extrusionOk="0">
                  <a:moveTo>
                    <a:pt x="23" y="1"/>
                  </a:moveTo>
                  <a:lnTo>
                    <a:pt x="0" y="24"/>
                  </a:ln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
            <p:cNvSpPr/>
            <p:nvPr/>
          </p:nvSpPr>
          <p:spPr>
            <a:xfrm flipH="1">
              <a:off x="1021936" y="1196356"/>
              <a:ext cx="24592" cy="38872"/>
            </a:xfrm>
            <a:custGeom>
              <a:avLst/>
              <a:gdLst/>
              <a:ahLst/>
              <a:cxnLst/>
              <a:rect l="l" t="t" r="r" b="b"/>
              <a:pathLst>
                <a:path w="279" h="441" extrusionOk="0">
                  <a:moveTo>
                    <a:pt x="140" y="46"/>
                  </a:moveTo>
                  <a:cubicBezTo>
                    <a:pt x="163" y="70"/>
                    <a:pt x="163" y="93"/>
                    <a:pt x="140" y="116"/>
                  </a:cubicBezTo>
                  <a:cubicBezTo>
                    <a:pt x="140" y="116"/>
                    <a:pt x="93" y="93"/>
                    <a:pt x="116" y="70"/>
                  </a:cubicBezTo>
                  <a:cubicBezTo>
                    <a:pt x="116" y="46"/>
                    <a:pt x="140" y="46"/>
                    <a:pt x="140" y="46"/>
                  </a:cubicBezTo>
                  <a:close/>
                  <a:moveTo>
                    <a:pt x="186" y="255"/>
                  </a:moveTo>
                  <a:cubicBezTo>
                    <a:pt x="186" y="255"/>
                    <a:pt x="186" y="278"/>
                    <a:pt x="186" y="278"/>
                  </a:cubicBezTo>
                  <a:lnTo>
                    <a:pt x="163" y="278"/>
                  </a:lnTo>
                  <a:cubicBezTo>
                    <a:pt x="163" y="278"/>
                    <a:pt x="186" y="255"/>
                    <a:pt x="186" y="255"/>
                  </a:cubicBezTo>
                  <a:close/>
                  <a:moveTo>
                    <a:pt x="116" y="0"/>
                  </a:moveTo>
                  <a:cubicBezTo>
                    <a:pt x="70" y="46"/>
                    <a:pt x="47" y="116"/>
                    <a:pt x="1" y="162"/>
                  </a:cubicBezTo>
                  <a:cubicBezTo>
                    <a:pt x="47" y="209"/>
                    <a:pt x="24" y="278"/>
                    <a:pt x="93" y="301"/>
                  </a:cubicBezTo>
                  <a:cubicBezTo>
                    <a:pt x="70" y="348"/>
                    <a:pt x="116" y="348"/>
                    <a:pt x="116" y="394"/>
                  </a:cubicBezTo>
                  <a:cubicBezTo>
                    <a:pt x="140" y="394"/>
                    <a:pt x="163" y="394"/>
                    <a:pt x="163" y="417"/>
                  </a:cubicBezTo>
                  <a:cubicBezTo>
                    <a:pt x="163" y="417"/>
                    <a:pt x="186" y="440"/>
                    <a:pt x="186" y="440"/>
                  </a:cubicBezTo>
                  <a:cubicBezTo>
                    <a:pt x="232" y="440"/>
                    <a:pt x="256" y="417"/>
                    <a:pt x="256" y="394"/>
                  </a:cubicBezTo>
                  <a:cubicBezTo>
                    <a:pt x="279" y="348"/>
                    <a:pt x="232" y="278"/>
                    <a:pt x="232" y="232"/>
                  </a:cubicBezTo>
                  <a:cubicBezTo>
                    <a:pt x="209" y="232"/>
                    <a:pt x="163" y="232"/>
                    <a:pt x="140" y="209"/>
                  </a:cubicBezTo>
                  <a:cubicBezTo>
                    <a:pt x="140" y="209"/>
                    <a:pt x="140" y="232"/>
                    <a:pt x="116" y="232"/>
                  </a:cubicBezTo>
                  <a:cubicBezTo>
                    <a:pt x="116" y="209"/>
                    <a:pt x="116" y="209"/>
                    <a:pt x="140" y="209"/>
                  </a:cubicBezTo>
                  <a:cubicBezTo>
                    <a:pt x="186" y="139"/>
                    <a:pt x="232" y="93"/>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
            <p:cNvSpPr/>
            <p:nvPr/>
          </p:nvSpPr>
          <p:spPr>
            <a:xfrm flipH="1">
              <a:off x="1015766" y="1200410"/>
              <a:ext cx="14368" cy="14368"/>
            </a:xfrm>
            <a:custGeom>
              <a:avLst/>
              <a:gdLst/>
              <a:ahLst/>
              <a:cxnLst/>
              <a:rect l="l" t="t" r="r" b="b"/>
              <a:pathLst>
                <a:path w="163" h="163" extrusionOk="0">
                  <a:moveTo>
                    <a:pt x="93" y="0"/>
                  </a:moveTo>
                  <a:cubicBezTo>
                    <a:pt x="70" y="47"/>
                    <a:pt x="23" y="93"/>
                    <a:pt x="0" y="140"/>
                  </a:cubicBezTo>
                  <a:cubicBezTo>
                    <a:pt x="23" y="163"/>
                    <a:pt x="23" y="163"/>
                    <a:pt x="46" y="163"/>
                  </a:cubicBezTo>
                  <a:cubicBezTo>
                    <a:pt x="70" y="93"/>
                    <a:pt x="116" y="116"/>
                    <a:pt x="162" y="93"/>
                  </a:cubicBezTo>
                  <a:lnTo>
                    <a:pt x="162" y="47"/>
                  </a:lnTo>
                  <a:cubicBezTo>
                    <a:pt x="116" y="47"/>
                    <a:pt x="139" y="24"/>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
            <p:cNvSpPr/>
            <p:nvPr/>
          </p:nvSpPr>
          <p:spPr>
            <a:xfrm flipH="1">
              <a:off x="983064" y="1175906"/>
              <a:ext cx="8286" cy="8286"/>
            </a:xfrm>
            <a:custGeom>
              <a:avLst/>
              <a:gdLst/>
              <a:ahLst/>
              <a:cxnLst/>
              <a:rect l="l" t="t" r="r" b="b"/>
              <a:pathLst>
                <a:path w="94" h="94" extrusionOk="0">
                  <a:moveTo>
                    <a:pt x="47" y="0"/>
                  </a:moveTo>
                  <a:cubicBezTo>
                    <a:pt x="24" y="0"/>
                    <a:pt x="0" y="24"/>
                    <a:pt x="0" y="24"/>
                  </a:cubicBezTo>
                  <a:cubicBezTo>
                    <a:pt x="0" y="47"/>
                    <a:pt x="0" y="70"/>
                    <a:pt x="47" y="93"/>
                  </a:cubicBezTo>
                  <a:cubicBezTo>
                    <a:pt x="47" y="70"/>
                    <a:pt x="93" y="70"/>
                    <a:pt x="70" y="47"/>
                  </a:cubicBezTo>
                  <a:cubicBezTo>
                    <a:pt x="70" y="24"/>
                    <a:pt x="47"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
            <p:cNvSpPr/>
            <p:nvPr/>
          </p:nvSpPr>
          <p:spPr>
            <a:xfrm flipH="1">
              <a:off x="997432" y="1163654"/>
              <a:ext cx="8197" cy="8286"/>
            </a:xfrm>
            <a:custGeom>
              <a:avLst/>
              <a:gdLst/>
              <a:ahLst/>
              <a:cxnLst/>
              <a:rect l="l" t="t" r="r" b="b"/>
              <a:pathLst>
                <a:path w="93" h="94" extrusionOk="0">
                  <a:moveTo>
                    <a:pt x="70" y="0"/>
                  </a:moveTo>
                  <a:cubicBezTo>
                    <a:pt x="0" y="23"/>
                    <a:pt x="46" y="47"/>
                    <a:pt x="23" y="93"/>
                  </a:cubicBezTo>
                  <a:cubicBezTo>
                    <a:pt x="46" y="70"/>
                    <a:pt x="70" y="93"/>
                    <a:pt x="93" y="47"/>
                  </a:cubicBezTo>
                  <a:cubicBezTo>
                    <a:pt x="93" y="47"/>
                    <a:pt x="70" y="23"/>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
            <p:cNvSpPr/>
            <p:nvPr/>
          </p:nvSpPr>
          <p:spPr>
            <a:xfrm flipH="1">
              <a:off x="976982" y="1168854"/>
              <a:ext cx="8286" cy="5112"/>
            </a:xfrm>
            <a:custGeom>
              <a:avLst/>
              <a:gdLst/>
              <a:ahLst/>
              <a:cxnLst/>
              <a:rect l="l" t="t" r="r" b="b"/>
              <a:pathLst>
                <a:path w="94" h="58" extrusionOk="0">
                  <a:moveTo>
                    <a:pt x="24" y="1"/>
                  </a:moveTo>
                  <a:cubicBezTo>
                    <a:pt x="16" y="1"/>
                    <a:pt x="9" y="3"/>
                    <a:pt x="1" y="11"/>
                  </a:cubicBezTo>
                  <a:cubicBezTo>
                    <a:pt x="24" y="34"/>
                    <a:pt x="47" y="11"/>
                    <a:pt x="47" y="57"/>
                  </a:cubicBezTo>
                  <a:lnTo>
                    <a:pt x="94" y="57"/>
                  </a:lnTo>
                  <a:cubicBezTo>
                    <a:pt x="94" y="34"/>
                    <a:pt x="94" y="11"/>
                    <a:pt x="70" y="11"/>
                  </a:cubicBezTo>
                  <a:cubicBezTo>
                    <a:pt x="55" y="11"/>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
            <p:cNvSpPr/>
            <p:nvPr/>
          </p:nvSpPr>
          <p:spPr>
            <a:xfrm flipH="1">
              <a:off x="993289" y="1184103"/>
              <a:ext cx="4231" cy="4143"/>
            </a:xfrm>
            <a:custGeom>
              <a:avLst/>
              <a:gdLst/>
              <a:ahLst/>
              <a:cxnLst/>
              <a:rect l="l" t="t" r="r" b="b"/>
              <a:pathLst>
                <a:path w="48" h="47" extrusionOk="0">
                  <a:moveTo>
                    <a:pt x="1" y="0"/>
                  </a:moveTo>
                  <a:cubicBezTo>
                    <a:pt x="1" y="46"/>
                    <a:pt x="1" y="46"/>
                    <a:pt x="47" y="46"/>
                  </a:cubicBez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
            <p:cNvSpPr/>
            <p:nvPr/>
          </p:nvSpPr>
          <p:spPr>
            <a:xfrm flipH="1">
              <a:off x="976982" y="1164182"/>
              <a:ext cx="4143" cy="2468"/>
            </a:xfrm>
            <a:custGeom>
              <a:avLst/>
              <a:gdLst/>
              <a:ahLst/>
              <a:cxnLst/>
              <a:rect l="l" t="t" r="r" b="b"/>
              <a:pathLst>
                <a:path w="47" h="28" extrusionOk="0">
                  <a:moveTo>
                    <a:pt x="15" y="0"/>
                  </a:moveTo>
                  <a:cubicBezTo>
                    <a:pt x="6" y="0"/>
                    <a:pt x="0" y="6"/>
                    <a:pt x="0" y="17"/>
                  </a:cubicBezTo>
                  <a:cubicBezTo>
                    <a:pt x="0" y="25"/>
                    <a:pt x="3" y="28"/>
                    <a:pt x="7" y="28"/>
                  </a:cubicBezTo>
                  <a:cubicBezTo>
                    <a:pt x="16" y="28"/>
                    <a:pt x="31" y="17"/>
                    <a:pt x="47" y="17"/>
                  </a:cubicBezTo>
                  <a:cubicBezTo>
                    <a:pt x="35" y="6"/>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
            <p:cNvSpPr/>
            <p:nvPr/>
          </p:nvSpPr>
          <p:spPr>
            <a:xfrm flipH="1">
              <a:off x="979010" y="1181988"/>
              <a:ext cx="4143" cy="4231"/>
            </a:xfrm>
            <a:custGeom>
              <a:avLst/>
              <a:gdLst/>
              <a:ahLst/>
              <a:cxnLst/>
              <a:rect l="l" t="t" r="r" b="b"/>
              <a:pathLst>
                <a:path w="47" h="48" extrusionOk="0">
                  <a:moveTo>
                    <a:pt x="23" y="1"/>
                  </a:moveTo>
                  <a:cubicBezTo>
                    <a:pt x="0" y="24"/>
                    <a:pt x="0" y="47"/>
                    <a:pt x="0" y="47"/>
                  </a:cubicBezTo>
                  <a:cubicBezTo>
                    <a:pt x="46" y="47"/>
                    <a:pt x="46"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
            <p:cNvSpPr/>
            <p:nvPr/>
          </p:nvSpPr>
          <p:spPr>
            <a:xfrm flipH="1">
              <a:off x="985180" y="1190185"/>
              <a:ext cx="4143" cy="4143"/>
            </a:xfrm>
            <a:custGeom>
              <a:avLst/>
              <a:gdLst/>
              <a:ahLst/>
              <a:cxnLst/>
              <a:rect l="l" t="t" r="r" b="b"/>
              <a:pathLst>
                <a:path w="47" h="47" extrusionOk="0">
                  <a:moveTo>
                    <a:pt x="1" y="1"/>
                  </a:moveTo>
                  <a:cubicBezTo>
                    <a:pt x="1" y="1"/>
                    <a:pt x="1" y="24"/>
                    <a:pt x="24" y="47"/>
                  </a:cubicBezTo>
                  <a:cubicBezTo>
                    <a:pt x="47"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
            <p:cNvSpPr/>
            <p:nvPr/>
          </p:nvSpPr>
          <p:spPr>
            <a:xfrm flipH="1">
              <a:off x="1009684" y="1237167"/>
              <a:ext cx="4143" cy="2644"/>
            </a:xfrm>
            <a:custGeom>
              <a:avLst/>
              <a:gdLst/>
              <a:ahLst/>
              <a:cxnLst/>
              <a:rect l="l" t="t" r="r" b="b"/>
              <a:pathLst>
                <a:path w="47" h="30" extrusionOk="0">
                  <a:moveTo>
                    <a:pt x="0" y="1"/>
                  </a:moveTo>
                  <a:lnTo>
                    <a:pt x="0" y="24"/>
                  </a:lnTo>
                  <a:cubicBezTo>
                    <a:pt x="0" y="24"/>
                    <a:pt x="12" y="30"/>
                    <a:pt x="24" y="30"/>
                  </a:cubicBezTo>
                  <a:cubicBezTo>
                    <a:pt x="35" y="30"/>
                    <a:pt x="47"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
            <p:cNvSpPr/>
            <p:nvPr/>
          </p:nvSpPr>
          <p:spPr>
            <a:xfrm flipH="1">
              <a:off x="1007657" y="1145231"/>
              <a:ext cx="2115" cy="2115"/>
            </a:xfrm>
            <a:custGeom>
              <a:avLst/>
              <a:gdLst/>
              <a:ahLst/>
              <a:cxnLst/>
              <a:rect l="l" t="t" r="r" b="b"/>
              <a:pathLst>
                <a:path w="24" h="24" extrusionOk="0">
                  <a:moveTo>
                    <a:pt x="1" y="1"/>
                  </a:moveTo>
                  <a:lnTo>
                    <a:pt x="1" y="24"/>
                  </a:lnTo>
                  <a:lnTo>
                    <a:pt x="24" y="24"/>
                  </a:lnTo>
                  <a:cubicBezTo>
                    <a:pt x="24" y="24"/>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
            <p:cNvSpPr/>
            <p:nvPr/>
          </p:nvSpPr>
          <p:spPr>
            <a:xfrm flipH="1">
              <a:off x="979010" y="1151401"/>
              <a:ext cx="4143" cy="2115"/>
            </a:xfrm>
            <a:custGeom>
              <a:avLst/>
              <a:gdLst/>
              <a:ahLst/>
              <a:cxnLst/>
              <a:rect l="l" t="t" r="r" b="b"/>
              <a:pathLst>
                <a:path w="47" h="24" extrusionOk="0">
                  <a:moveTo>
                    <a:pt x="23" y="0"/>
                  </a:moveTo>
                  <a:lnTo>
                    <a:pt x="23" y="0"/>
                  </a:lnTo>
                  <a:cubicBezTo>
                    <a:pt x="0" y="23"/>
                    <a:pt x="23" y="23"/>
                    <a:pt x="46" y="23"/>
                  </a:cubicBezTo>
                  <a:cubicBezTo>
                    <a:pt x="46"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
            <p:cNvSpPr/>
            <p:nvPr/>
          </p:nvSpPr>
          <p:spPr>
            <a:xfrm flipH="1">
              <a:off x="991262" y="1175906"/>
              <a:ext cx="2115" cy="2115"/>
            </a:xfrm>
            <a:custGeom>
              <a:avLst/>
              <a:gdLst/>
              <a:ahLst/>
              <a:cxnLst/>
              <a:rect l="l" t="t" r="r" b="b"/>
              <a:pathLst>
                <a:path w="24" h="24" extrusionOk="0">
                  <a:moveTo>
                    <a:pt x="0" y="0"/>
                  </a:moveTo>
                  <a:cubicBezTo>
                    <a:pt x="0" y="24"/>
                    <a:pt x="0" y="24"/>
                    <a:pt x="23" y="24"/>
                  </a:cubicBezTo>
                  <a:cubicBezTo>
                    <a:pt x="23" y="0"/>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
            <p:cNvSpPr/>
            <p:nvPr/>
          </p:nvSpPr>
          <p:spPr>
            <a:xfrm flipH="1">
              <a:off x="989235" y="1187277"/>
              <a:ext cx="2115" cy="2997"/>
            </a:xfrm>
            <a:custGeom>
              <a:avLst/>
              <a:gdLst/>
              <a:ahLst/>
              <a:cxnLst/>
              <a:rect l="l" t="t" r="r" b="b"/>
              <a:pathLst>
                <a:path w="24" h="34" extrusionOk="0">
                  <a:moveTo>
                    <a:pt x="15" y="1"/>
                  </a:moveTo>
                  <a:cubicBezTo>
                    <a:pt x="12" y="1"/>
                    <a:pt x="7" y="4"/>
                    <a:pt x="0" y="10"/>
                  </a:cubicBezTo>
                  <a:cubicBezTo>
                    <a:pt x="0" y="10"/>
                    <a:pt x="24" y="34"/>
                    <a:pt x="24" y="34"/>
                  </a:cubicBezTo>
                  <a:cubicBezTo>
                    <a:pt x="24" y="17"/>
                    <a:pt x="24"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9"/>
            <p:cNvSpPr/>
            <p:nvPr/>
          </p:nvSpPr>
          <p:spPr>
            <a:xfrm flipH="1">
              <a:off x="983064" y="1186131"/>
              <a:ext cx="2204" cy="2115"/>
            </a:xfrm>
            <a:custGeom>
              <a:avLst/>
              <a:gdLst/>
              <a:ahLst/>
              <a:cxnLst/>
              <a:rect l="l" t="t" r="r" b="b"/>
              <a:pathLst>
                <a:path w="25" h="24" extrusionOk="0">
                  <a:moveTo>
                    <a:pt x="24" y="0"/>
                  </a:moveTo>
                  <a:cubicBezTo>
                    <a:pt x="24" y="0"/>
                    <a:pt x="1" y="23"/>
                    <a:pt x="24"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
            <p:cNvSpPr/>
            <p:nvPr/>
          </p:nvSpPr>
          <p:spPr>
            <a:xfrm flipH="1">
              <a:off x="985180" y="1196356"/>
              <a:ext cx="2115" cy="2115"/>
            </a:xfrm>
            <a:custGeom>
              <a:avLst/>
              <a:gdLst/>
              <a:ahLst/>
              <a:cxnLst/>
              <a:rect l="l" t="t" r="r" b="b"/>
              <a:pathLst>
                <a:path w="24" h="24" extrusionOk="0">
                  <a:moveTo>
                    <a:pt x="24" y="0"/>
                  </a:moveTo>
                  <a:cubicBezTo>
                    <a:pt x="1" y="0"/>
                    <a:pt x="1" y="0"/>
                    <a:pt x="1"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
            <p:cNvSpPr/>
            <p:nvPr/>
          </p:nvSpPr>
          <p:spPr>
            <a:xfrm flipH="1">
              <a:off x="1005541" y="1198383"/>
              <a:ext cx="2204" cy="2115"/>
            </a:xfrm>
            <a:custGeom>
              <a:avLst/>
              <a:gdLst/>
              <a:ahLst/>
              <a:cxnLst/>
              <a:rect l="l" t="t" r="r" b="b"/>
              <a:pathLst>
                <a:path w="25" h="24" extrusionOk="0">
                  <a:moveTo>
                    <a:pt x="24" y="0"/>
                  </a:moveTo>
                  <a:cubicBezTo>
                    <a:pt x="1" y="0"/>
                    <a:pt x="1" y="23"/>
                    <a:pt x="1" y="23"/>
                  </a:cubicBezTo>
                  <a:cubicBezTo>
                    <a:pt x="24"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
            <p:cNvSpPr/>
            <p:nvPr/>
          </p:nvSpPr>
          <p:spPr>
            <a:xfrm flipH="1">
              <a:off x="1013739" y="1202438"/>
              <a:ext cx="2115" cy="2115"/>
            </a:xfrm>
            <a:custGeom>
              <a:avLst/>
              <a:gdLst/>
              <a:ahLst/>
              <a:cxnLst/>
              <a:rect l="l" t="t" r="r" b="b"/>
              <a:pathLst>
                <a:path w="24" h="24" extrusionOk="0">
                  <a:moveTo>
                    <a:pt x="0" y="1"/>
                  </a:moveTo>
                  <a:cubicBezTo>
                    <a:pt x="0" y="1"/>
                    <a:pt x="0" y="24"/>
                    <a:pt x="0" y="24"/>
                  </a:cubicBezTo>
                  <a:cubicBezTo>
                    <a:pt x="0" y="24"/>
                    <a:pt x="23"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
            <p:cNvSpPr/>
            <p:nvPr/>
          </p:nvSpPr>
          <p:spPr>
            <a:xfrm flipH="1">
              <a:off x="1003514" y="1203583"/>
              <a:ext cx="2115" cy="970"/>
            </a:xfrm>
            <a:custGeom>
              <a:avLst/>
              <a:gdLst/>
              <a:ahLst/>
              <a:cxnLst/>
              <a:rect l="l" t="t" r="r" b="b"/>
              <a:pathLst>
                <a:path w="24" h="11" extrusionOk="0">
                  <a:moveTo>
                    <a:pt x="16" y="1"/>
                  </a:moveTo>
                  <a:cubicBezTo>
                    <a:pt x="13" y="1"/>
                    <a:pt x="8" y="3"/>
                    <a:pt x="0" y="11"/>
                  </a:cubicBezTo>
                  <a:lnTo>
                    <a:pt x="23" y="11"/>
                  </a:lnTo>
                  <a:cubicBezTo>
                    <a:pt x="23" y="11"/>
                    <a:pt x="2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
            <p:cNvSpPr/>
            <p:nvPr/>
          </p:nvSpPr>
          <p:spPr>
            <a:xfrm flipH="1">
              <a:off x="1023964" y="1214690"/>
              <a:ext cx="2115" cy="2115"/>
            </a:xfrm>
            <a:custGeom>
              <a:avLst/>
              <a:gdLst/>
              <a:ahLst/>
              <a:cxnLst/>
              <a:rect l="l" t="t" r="r" b="b"/>
              <a:pathLst>
                <a:path w="24" h="24" extrusionOk="0">
                  <a:moveTo>
                    <a:pt x="0" y="1"/>
                  </a:moveTo>
                  <a:cubicBezTo>
                    <a:pt x="0" y="1"/>
                    <a:pt x="0" y="24"/>
                    <a:pt x="0" y="24"/>
                  </a:cubicBezTo>
                  <a:lnTo>
                    <a:pt x="24" y="24"/>
                  </a:lnTo>
                  <a:cubicBezTo>
                    <a:pt x="24"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
            <p:cNvSpPr/>
            <p:nvPr/>
          </p:nvSpPr>
          <p:spPr>
            <a:xfrm flipH="1">
              <a:off x="1015766" y="1218833"/>
              <a:ext cx="2115" cy="2115"/>
            </a:xfrm>
            <a:custGeom>
              <a:avLst/>
              <a:gdLst/>
              <a:ahLst/>
              <a:cxnLst/>
              <a:rect l="l" t="t" r="r" b="b"/>
              <a:pathLst>
                <a:path w="24" h="24" extrusionOk="0">
                  <a:moveTo>
                    <a:pt x="23" y="0"/>
                  </a:moveTo>
                  <a:cubicBezTo>
                    <a:pt x="0" y="0"/>
                    <a:pt x="0" y="0"/>
                    <a:pt x="0" y="23"/>
                  </a:cubicBez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
            <p:cNvSpPr/>
            <p:nvPr/>
          </p:nvSpPr>
          <p:spPr>
            <a:xfrm flipH="1">
              <a:off x="987207" y="1298163"/>
              <a:ext cx="24592" cy="24857"/>
            </a:xfrm>
            <a:custGeom>
              <a:avLst/>
              <a:gdLst/>
              <a:ahLst/>
              <a:cxnLst/>
              <a:rect l="l" t="t" r="r" b="b"/>
              <a:pathLst>
                <a:path w="279" h="282" extrusionOk="0">
                  <a:moveTo>
                    <a:pt x="47" y="0"/>
                  </a:moveTo>
                  <a:cubicBezTo>
                    <a:pt x="28" y="0"/>
                    <a:pt x="14" y="9"/>
                    <a:pt x="1" y="50"/>
                  </a:cubicBezTo>
                  <a:cubicBezTo>
                    <a:pt x="24" y="50"/>
                    <a:pt x="24" y="50"/>
                    <a:pt x="47" y="73"/>
                  </a:cubicBezTo>
                  <a:cubicBezTo>
                    <a:pt x="24" y="97"/>
                    <a:pt x="24" y="120"/>
                    <a:pt x="24" y="143"/>
                  </a:cubicBezTo>
                  <a:cubicBezTo>
                    <a:pt x="24" y="166"/>
                    <a:pt x="24" y="189"/>
                    <a:pt x="1" y="189"/>
                  </a:cubicBezTo>
                  <a:cubicBezTo>
                    <a:pt x="1" y="212"/>
                    <a:pt x="1" y="212"/>
                    <a:pt x="24" y="236"/>
                  </a:cubicBezTo>
                  <a:cubicBezTo>
                    <a:pt x="24" y="259"/>
                    <a:pt x="1" y="282"/>
                    <a:pt x="47" y="282"/>
                  </a:cubicBezTo>
                  <a:cubicBezTo>
                    <a:pt x="70" y="212"/>
                    <a:pt x="24" y="166"/>
                    <a:pt x="70" y="120"/>
                  </a:cubicBezTo>
                  <a:cubicBezTo>
                    <a:pt x="93" y="143"/>
                    <a:pt x="70" y="166"/>
                    <a:pt x="93" y="189"/>
                  </a:cubicBezTo>
                  <a:cubicBezTo>
                    <a:pt x="120" y="176"/>
                    <a:pt x="147" y="163"/>
                    <a:pt x="174" y="163"/>
                  </a:cubicBezTo>
                  <a:cubicBezTo>
                    <a:pt x="193" y="163"/>
                    <a:pt x="213" y="170"/>
                    <a:pt x="232" y="189"/>
                  </a:cubicBezTo>
                  <a:lnTo>
                    <a:pt x="279" y="189"/>
                  </a:lnTo>
                  <a:cubicBezTo>
                    <a:pt x="279" y="120"/>
                    <a:pt x="279" y="97"/>
                    <a:pt x="232" y="50"/>
                  </a:cubicBezTo>
                  <a:cubicBezTo>
                    <a:pt x="186" y="50"/>
                    <a:pt x="209" y="97"/>
                    <a:pt x="186" y="97"/>
                  </a:cubicBezTo>
                  <a:cubicBezTo>
                    <a:pt x="186" y="50"/>
                    <a:pt x="116" y="50"/>
                    <a:pt x="93" y="4"/>
                  </a:cubicBezTo>
                  <a:cubicBezTo>
                    <a:pt x="75" y="4"/>
                    <a:pt x="60"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
            <p:cNvSpPr/>
            <p:nvPr/>
          </p:nvSpPr>
          <p:spPr>
            <a:xfrm flipH="1">
              <a:off x="1015766" y="1273923"/>
              <a:ext cx="10313" cy="18510"/>
            </a:xfrm>
            <a:custGeom>
              <a:avLst/>
              <a:gdLst/>
              <a:ahLst/>
              <a:cxnLst/>
              <a:rect l="l" t="t" r="r" b="b"/>
              <a:pathLst>
                <a:path w="117" h="210" extrusionOk="0">
                  <a:moveTo>
                    <a:pt x="116" y="1"/>
                  </a:moveTo>
                  <a:lnTo>
                    <a:pt x="116" y="1"/>
                  </a:lnTo>
                  <a:cubicBezTo>
                    <a:pt x="107" y="28"/>
                    <a:pt x="91" y="34"/>
                    <a:pt x="74" y="34"/>
                  </a:cubicBezTo>
                  <a:cubicBezTo>
                    <a:pt x="60" y="34"/>
                    <a:pt x="44" y="30"/>
                    <a:pt x="31" y="30"/>
                  </a:cubicBezTo>
                  <a:cubicBezTo>
                    <a:pt x="18" y="30"/>
                    <a:pt x="7" y="33"/>
                    <a:pt x="0" y="47"/>
                  </a:cubicBezTo>
                  <a:cubicBezTo>
                    <a:pt x="24" y="117"/>
                    <a:pt x="47" y="163"/>
                    <a:pt x="116" y="209"/>
                  </a:cubicBezTo>
                  <a:cubicBezTo>
                    <a:pt x="116" y="186"/>
                    <a:pt x="116" y="186"/>
                    <a:pt x="116" y="163"/>
                  </a:cubicBezTo>
                  <a:cubicBezTo>
                    <a:pt x="116" y="140"/>
                    <a:pt x="93" y="117"/>
                    <a:pt x="93" y="93"/>
                  </a:cubicBezTo>
                  <a:cubicBezTo>
                    <a:pt x="93" y="70"/>
                    <a:pt x="116" y="70"/>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9"/>
            <p:cNvSpPr/>
            <p:nvPr/>
          </p:nvSpPr>
          <p:spPr>
            <a:xfrm flipH="1">
              <a:off x="993289" y="1282121"/>
              <a:ext cx="12340" cy="12340"/>
            </a:xfrm>
            <a:custGeom>
              <a:avLst/>
              <a:gdLst/>
              <a:ahLst/>
              <a:cxnLst/>
              <a:rect l="l" t="t" r="r" b="b"/>
              <a:pathLst>
                <a:path w="140" h="140" extrusionOk="0">
                  <a:moveTo>
                    <a:pt x="70" y="0"/>
                  </a:moveTo>
                  <a:cubicBezTo>
                    <a:pt x="76" y="4"/>
                    <a:pt x="81" y="7"/>
                    <a:pt x="85" y="11"/>
                  </a:cubicBezTo>
                  <a:lnTo>
                    <a:pt x="85" y="11"/>
                  </a:lnTo>
                  <a:lnTo>
                    <a:pt x="93" y="0"/>
                  </a:lnTo>
                  <a:close/>
                  <a:moveTo>
                    <a:pt x="85" y="11"/>
                  </a:moveTo>
                  <a:lnTo>
                    <a:pt x="46" y="70"/>
                  </a:lnTo>
                  <a:cubicBezTo>
                    <a:pt x="0" y="93"/>
                    <a:pt x="70" y="116"/>
                    <a:pt x="46" y="140"/>
                  </a:cubicBezTo>
                  <a:cubicBezTo>
                    <a:pt x="93" y="140"/>
                    <a:pt x="93" y="93"/>
                    <a:pt x="139" y="70"/>
                  </a:cubicBezTo>
                  <a:cubicBezTo>
                    <a:pt x="99" y="70"/>
                    <a:pt x="111" y="36"/>
                    <a:pt x="85"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
            <p:cNvSpPr/>
            <p:nvPr/>
          </p:nvSpPr>
          <p:spPr>
            <a:xfrm flipH="1">
              <a:off x="1015766" y="1294373"/>
              <a:ext cx="6258" cy="8286"/>
            </a:xfrm>
            <a:custGeom>
              <a:avLst/>
              <a:gdLst/>
              <a:ahLst/>
              <a:cxnLst/>
              <a:rect l="l" t="t" r="r" b="b"/>
              <a:pathLst>
                <a:path w="71" h="94" extrusionOk="0">
                  <a:moveTo>
                    <a:pt x="1" y="1"/>
                  </a:moveTo>
                  <a:cubicBezTo>
                    <a:pt x="1" y="47"/>
                    <a:pt x="47" y="70"/>
                    <a:pt x="47" y="93"/>
                  </a:cubicBezTo>
                  <a:cubicBezTo>
                    <a:pt x="47" y="93"/>
                    <a:pt x="70" y="93"/>
                    <a:pt x="70" y="70"/>
                  </a:cubicBezTo>
                  <a:lnTo>
                    <a:pt x="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
            <p:cNvSpPr/>
            <p:nvPr/>
          </p:nvSpPr>
          <p:spPr>
            <a:xfrm flipH="1">
              <a:off x="1003514" y="1282121"/>
              <a:ext cx="6258" cy="6170"/>
            </a:xfrm>
            <a:custGeom>
              <a:avLst/>
              <a:gdLst/>
              <a:ahLst/>
              <a:cxnLst/>
              <a:rect l="l" t="t" r="r" b="b"/>
              <a:pathLst>
                <a:path w="71" h="70" extrusionOk="0">
                  <a:moveTo>
                    <a:pt x="1" y="0"/>
                  </a:moveTo>
                  <a:cubicBezTo>
                    <a:pt x="1" y="47"/>
                    <a:pt x="1" y="70"/>
                    <a:pt x="47" y="70"/>
                  </a:cubicBezTo>
                  <a:cubicBezTo>
                    <a:pt x="70" y="47"/>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
            <p:cNvSpPr/>
            <p:nvPr/>
          </p:nvSpPr>
          <p:spPr>
            <a:xfrm flipH="1">
              <a:off x="1028018" y="1248626"/>
              <a:ext cx="4231" cy="2909"/>
            </a:xfrm>
            <a:custGeom>
              <a:avLst/>
              <a:gdLst/>
              <a:ahLst/>
              <a:cxnLst/>
              <a:rect l="l" t="t" r="r" b="b"/>
              <a:pathLst>
                <a:path w="48" h="33" extrusionOk="0">
                  <a:moveTo>
                    <a:pt x="31" y="0"/>
                  </a:moveTo>
                  <a:cubicBezTo>
                    <a:pt x="24" y="0"/>
                    <a:pt x="14" y="3"/>
                    <a:pt x="1" y="10"/>
                  </a:cubicBezTo>
                  <a:cubicBezTo>
                    <a:pt x="24" y="33"/>
                    <a:pt x="24" y="33"/>
                    <a:pt x="47" y="33"/>
                  </a:cubicBezTo>
                  <a:cubicBezTo>
                    <a:pt x="47" y="16"/>
                    <a:pt x="47"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
            <p:cNvSpPr/>
            <p:nvPr/>
          </p:nvSpPr>
          <p:spPr>
            <a:xfrm flipH="1">
              <a:off x="1009684" y="1275951"/>
              <a:ext cx="2115" cy="6258"/>
            </a:xfrm>
            <a:custGeom>
              <a:avLst/>
              <a:gdLst/>
              <a:ahLst/>
              <a:cxnLst/>
              <a:rect l="l" t="t" r="r" b="b"/>
              <a:pathLst>
                <a:path w="24" h="71" extrusionOk="0">
                  <a:moveTo>
                    <a:pt x="24" y="1"/>
                  </a:moveTo>
                  <a:cubicBezTo>
                    <a:pt x="1" y="24"/>
                    <a:pt x="1" y="47"/>
                    <a:pt x="24" y="70"/>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
            <p:cNvSpPr/>
            <p:nvPr/>
          </p:nvSpPr>
          <p:spPr>
            <a:xfrm flipH="1">
              <a:off x="997432" y="1278066"/>
              <a:ext cx="4143" cy="4143"/>
            </a:xfrm>
            <a:custGeom>
              <a:avLst/>
              <a:gdLst/>
              <a:ahLst/>
              <a:cxnLst/>
              <a:rect l="l" t="t" r="r" b="b"/>
              <a:pathLst>
                <a:path w="47" h="47" extrusionOk="0">
                  <a:moveTo>
                    <a:pt x="24" y="0"/>
                  </a:moveTo>
                  <a:cubicBezTo>
                    <a:pt x="0" y="23"/>
                    <a:pt x="0" y="46"/>
                    <a:pt x="47" y="46"/>
                  </a:cubicBezTo>
                  <a:cubicBezTo>
                    <a:pt x="47" y="46"/>
                    <a:pt x="47"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
            <p:cNvSpPr/>
            <p:nvPr/>
          </p:nvSpPr>
          <p:spPr>
            <a:xfrm flipH="1">
              <a:off x="1003514" y="1280094"/>
              <a:ext cx="4231" cy="2644"/>
            </a:xfrm>
            <a:custGeom>
              <a:avLst/>
              <a:gdLst/>
              <a:ahLst/>
              <a:cxnLst/>
              <a:rect l="l" t="t" r="r" b="b"/>
              <a:pathLst>
                <a:path w="48" h="30" extrusionOk="0">
                  <a:moveTo>
                    <a:pt x="47" y="0"/>
                  </a:moveTo>
                  <a:cubicBezTo>
                    <a:pt x="24" y="0"/>
                    <a:pt x="1" y="0"/>
                    <a:pt x="1" y="23"/>
                  </a:cubicBezTo>
                  <a:cubicBezTo>
                    <a:pt x="13" y="23"/>
                    <a:pt x="24" y="29"/>
                    <a:pt x="33" y="29"/>
                  </a:cubicBezTo>
                  <a:cubicBezTo>
                    <a:pt x="41" y="29"/>
                    <a:pt x="47"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
            <p:cNvSpPr/>
            <p:nvPr/>
          </p:nvSpPr>
          <p:spPr>
            <a:xfrm flipH="1">
              <a:off x="999459" y="1294373"/>
              <a:ext cx="4143" cy="4143"/>
            </a:xfrm>
            <a:custGeom>
              <a:avLst/>
              <a:gdLst/>
              <a:ahLst/>
              <a:cxnLst/>
              <a:rect l="l" t="t" r="r" b="b"/>
              <a:pathLst>
                <a:path w="47" h="47" extrusionOk="0">
                  <a:moveTo>
                    <a:pt x="47" y="1"/>
                  </a:moveTo>
                  <a:cubicBezTo>
                    <a:pt x="0" y="1"/>
                    <a:pt x="23" y="24"/>
                    <a:pt x="0" y="47"/>
                  </a:cubicBezTo>
                  <a:cubicBezTo>
                    <a:pt x="47" y="47"/>
                    <a:pt x="47"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
            <p:cNvSpPr/>
            <p:nvPr/>
          </p:nvSpPr>
          <p:spPr>
            <a:xfrm flipH="1">
              <a:off x="1013739" y="1265814"/>
              <a:ext cx="2115" cy="88"/>
            </a:xfrm>
            <a:custGeom>
              <a:avLst/>
              <a:gdLst/>
              <a:ahLst/>
              <a:cxnLst/>
              <a:rect l="l" t="t" r="r" b="b"/>
              <a:pathLst>
                <a:path w="24" h="1" extrusionOk="0">
                  <a:moveTo>
                    <a:pt x="0" y="0"/>
                  </a:moveTo>
                  <a:lnTo>
                    <a:pt x="0" y="0"/>
                  </a:lnTo>
                  <a:cubicBezTo>
                    <a:pt x="23" y="0"/>
                    <a:pt x="23" y="0"/>
                    <a:pt x="0" y="0"/>
                  </a:cubicBez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
            <p:cNvSpPr/>
            <p:nvPr/>
          </p:nvSpPr>
          <p:spPr>
            <a:xfrm flipH="1">
              <a:off x="1013739" y="1269869"/>
              <a:ext cx="2115" cy="1587"/>
            </a:xfrm>
            <a:custGeom>
              <a:avLst/>
              <a:gdLst/>
              <a:ahLst/>
              <a:cxnLst/>
              <a:rect l="l" t="t" r="r" b="b"/>
              <a:pathLst>
                <a:path w="24" h="18" extrusionOk="0">
                  <a:moveTo>
                    <a:pt x="0" y="0"/>
                  </a:moveTo>
                  <a:cubicBezTo>
                    <a:pt x="0" y="12"/>
                    <a:pt x="0" y="18"/>
                    <a:pt x="3" y="18"/>
                  </a:cubicBezTo>
                  <a:cubicBezTo>
                    <a:pt x="6" y="18"/>
                    <a:pt x="12" y="12"/>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
            <p:cNvSpPr/>
            <p:nvPr/>
          </p:nvSpPr>
          <p:spPr>
            <a:xfrm flipH="1">
              <a:off x="1028018" y="1286176"/>
              <a:ext cx="2115" cy="2115"/>
            </a:xfrm>
            <a:custGeom>
              <a:avLst/>
              <a:gdLst/>
              <a:ahLst/>
              <a:cxnLst/>
              <a:rect l="l" t="t" r="r" b="b"/>
              <a:pathLst>
                <a:path w="24" h="24" extrusionOk="0">
                  <a:moveTo>
                    <a:pt x="0" y="1"/>
                  </a:moveTo>
                  <a:cubicBezTo>
                    <a:pt x="0" y="1"/>
                    <a:pt x="23"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
            <p:cNvSpPr/>
            <p:nvPr/>
          </p:nvSpPr>
          <p:spPr>
            <a:xfrm flipH="1">
              <a:off x="1025991" y="1288291"/>
              <a:ext cx="2115" cy="2115"/>
            </a:xfrm>
            <a:custGeom>
              <a:avLst/>
              <a:gdLst/>
              <a:ahLst/>
              <a:cxnLst/>
              <a:rect l="l" t="t" r="r" b="b"/>
              <a:pathLst>
                <a:path w="24" h="24" extrusionOk="0">
                  <a:moveTo>
                    <a:pt x="0" y="0"/>
                  </a:moveTo>
                  <a:cubicBezTo>
                    <a:pt x="0" y="0"/>
                    <a:pt x="0" y="0"/>
                    <a:pt x="0" y="23"/>
                  </a:cubicBezTo>
                  <a:lnTo>
                    <a:pt x="23" y="23"/>
                  </a:lnTo>
                  <a:cubicBezTo>
                    <a:pt x="23" y="0"/>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
            <p:cNvSpPr/>
            <p:nvPr/>
          </p:nvSpPr>
          <p:spPr>
            <a:xfrm flipH="1">
              <a:off x="1023964" y="1290318"/>
              <a:ext cx="2115" cy="2115"/>
            </a:xfrm>
            <a:custGeom>
              <a:avLst/>
              <a:gdLst/>
              <a:ahLst/>
              <a:cxnLst/>
              <a:rect l="l" t="t" r="r" b="b"/>
              <a:pathLst>
                <a:path w="24" h="24" extrusionOk="0">
                  <a:moveTo>
                    <a:pt x="0" y="0"/>
                  </a:moveTo>
                  <a:cubicBezTo>
                    <a:pt x="0" y="0"/>
                    <a:pt x="24" y="23"/>
                    <a:pt x="24" y="23"/>
                  </a:cubicBez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
            <p:cNvSpPr/>
            <p:nvPr/>
          </p:nvSpPr>
          <p:spPr>
            <a:xfrm flipH="1">
              <a:off x="1019909" y="1292346"/>
              <a:ext cx="4143" cy="2115"/>
            </a:xfrm>
            <a:custGeom>
              <a:avLst/>
              <a:gdLst/>
              <a:ahLst/>
              <a:cxnLst/>
              <a:rect l="l" t="t" r="r" b="b"/>
              <a:pathLst>
                <a:path w="47" h="24" extrusionOk="0">
                  <a:moveTo>
                    <a:pt x="1" y="0"/>
                  </a:moveTo>
                  <a:cubicBezTo>
                    <a:pt x="1" y="24"/>
                    <a:pt x="24" y="24"/>
                    <a:pt x="47" y="24"/>
                  </a:cubicBezTo>
                  <a:cubicBezTo>
                    <a:pt x="47"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
            <p:cNvSpPr/>
            <p:nvPr/>
          </p:nvSpPr>
          <p:spPr>
            <a:xfrm flipH="1">
              <a:off x="1013739" y="1292346"/>
              <a:ext cx="2115" cy="2115"/>
            </a:xfrm>
            <a:custGeom>
              <a:avLst/>
              <a:gdLst/>
              <a:ahLst/>
              <a:cxnLst/>
              <a:rect l="l" t="t" r="r" b="b"/>
              <a:pathLst>
                <a:path w="24" h="24" extrusionOk="0">
                  <a:moveTo>
                    <a:pt x="0" y="0"/>
                  </a:moveTo>
                  <a:lnTo>
                    <a:pt x="0" y="24"/>
                  </a:lnTo>
                  <a:cubicBezTo>
                    <a:pt x="23"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
            <p:cNvSpPr/>
            <p:nvPr/>
          </p:nvSpPr>
          <p:spPr>
            <a:xfrm flipH="1">
              <a:off x="991262" y="1298428"/>
              <a:ext cx="2115" cy="2204"/>
            </a:xfrm>
            <a:custGeom>
              <a:avLst/>
              <a:gdLst/>
              <a:ahLst/>
              <a:cxnLst/>
              <a:rect l="l" t="t" r="r" b="b"/>
              <a:pathLst>
                <a:path w="24" h="25" extrusionOk="0">
                  <a:moveTo>
                    <a:pt x="0" y="1"/>
                  </a:moveTo>
                  <a:cubicBezTo>
                    <a:pt x="0" y="24"/>
                    <a:pt x="0" y="24"/>
                    <a:pt x="0" y="24"/>
                  </a:cubicBezTo>
                  <a:cubicBezTo>
                    <a:pt x="23" y="24"/>
                    <a:pt x="23" y="2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
            <p:cNvSpPr/>
            <p:nvPr/>
          </p:nvSpPr>
          <p:spPr>
            <a:xfrm flipH="1">
              <a:off x="1017794" y="1302571"/>
              <a:ext cx="2204" cy="2115"/>
            </a:xfrm>
            <a:custGeom>
              <a:avLst/>
              <a:gdLst/>
              <a:ahLst/>
              <a:cxnLst/>
              <a:rect l="l" t="t" r="r" b="b"/>
              <a:pathLst>
                <a:path w="25" h="24" extrusionOk="0">
                  <a:moveTo>
                    <a:pt x="24" y="0"/>
                  </a:moveTo>
                  <a:cubicBezTo>
                    <a:pt x="1" y="0"/>
                    <a:pt x="1" y="0"/>
                    <a:pt x="1" y="23"/>
                  </a:cubicBezTo>
                  <a:cubicBezTo>
                    <a:pt x="1" y="23"/>
                    <a:pt x="24" y="23"/>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
            <p:cNvSpPr/>
            <p:nvPr/>
          </p:nvSpPr>
          <p:spPr>
            <a:xfrm flipH="1">
              <a:off x="778832" y="1141177"/>
              <a:ext cx="4143" cy="6170"/>
            </a:xfrm>
            <a:custGeom>
              <a:avLst/>
              <a:gdLst/>
              <a:ahLst/>
              <a:cxnLst/>
              <a:rect l="l" t="t" r="r" b="b"/>
              <a:pathLst>
                <a:path w="47" h="70" extrusionOk="0">
                  <a:moveTo>
                    <a:pt x="0" y="0"/>
                  </a:moveTo>
                  <a:lnTo>
                    <a:pt x="0" y="70"/>
                  </a:lnTo>
                  <a:lnTo>
                    <a:pt x="47" y="70"/>
                  </a:lnTo>
                  <a:cubicBezTo>
                    <a:pt x="47" y="47"/>
                    <a:pt x="23"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
            <p:cNvSpPr/>
            <p:nvPr/>
          </p:nvSpPr>
          <p:spPr>
            <a:xfrm flipH="1">
              <a:off x="782887" y="1132979"/>
              <a:ext cx="2115" cy="8286"/>
            </a:xfrm>
            <a:custGeom>
              <a:avLst/>
              <a:gdLst/>
              <a:ahLst/>
              <a:cxnLst/>
              <a:rect l="l" t="t" r="r" b="b"/>
              <a:pathLst>
                <a:path w="24" h="94" extrusionOk="0">
                  <a:moveTo>
                    <a:pt x="0" y="1"/>
                  </a:moveTo>
                  <a:cubicBezTo>
                    <a:pt x="0" y="47"/>
                    <a:pt x="0" y="47"/>
                    <a:pt x="23" y="93"/>
                  </a:cubicBezTo>
                  <a:cubicBezTo>
                    <a:pt x="23" y="70"/>
                    <a:pt x="23" y="70"/>
                    <a:pt x="23" y="47"/>
                  </a:cubicBezTo>
                  <a:cubicBezTo>
                    <a:pt x="0" y="47"/>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
            <p:cNvSpPr/>
            <p:nvPr/>
          </p:nvSpPr>
          <p:spPr>
            <a:xfrm flipH="1">
              <a:off x="791084" y="1137122"/>
              <a:ext cx="4143" cy="4143"/>
            </a:xfrm>
            <a:custGeom>
              <a:avLst/>
              <a:gdLst/>
              <a:ahLst/>
              <a:cxnLst/>
              <a:rect l="l" t="t" r="r" b="b"/>
              <a:pathLst>
                <a:path w="47" h="47" extrusionOk="0">
                  <a:moveTo>
                    <a:pt x="47" y="0"/>
                  </a:moveTo>
                  <a:cubicBezTo>
                    <a:pt x="23" y="0"/>
                    <a:pt x="23" y="0"/>
                    <a:pt x="0" y="23"/>
                  </a:cubicBezTo>
                  <a:lnTo>
                    <a:pt x="0" y="46"/>
                  </a:lnTo>
                  <a:lnTo>
                    <a:pt x="47" y="46"/>
                  </a:lnTo>
                  <a:cubicBezTo>
                    <a:pt x="47" y="23"/>
                    <a:pt x="47"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
            <p:cNvSpPr/>
            <p:nvPr/>
          </p:nvSpPr>
          <p:spPr>
            <a:xfrm flipH="1">
              <a:off x="795139" y="1135006"/>
              <a:ext cx="6258" cy="6258"/>
            </a:xfrm>
            <a:custGeom>
              <a:avLst/>
              <a:gdLst/>
              <a:ahLst/>
              <a:cxnLst/>
              <a:rect l="l" t="t" r="r" b="b"/>
              <a:pathLst>
                <a:path w="71" h="71" extrusionOk="0">
                  <a:moveTo>
                    <a:pt x="24" y="1"/>
                  </a:moveTo>
                  <a:cubicBezTo>
                    <a:pt x="24" y="24"/>
                    <a:pt x="1" y="70"/>
                    <a:pt x="47" y="70"/>
                  </a:cubicBezTo>
                  <a:cubicBezTo>
                    <a:pt x="47" y="47"/>
                    <a:pt x="70"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
            <p:cNvSpPr/>
            <p:nvPr/>
          </p:nvSpPr>
          <p:spPr>
            <a:xfrm flipH="1">
              <a:off x="805364" y="1114645"/>
              <a:ext cx="2115" cy="2115"/>
            </a:xfrm>
            <a:custGeom>
              <a:avLst/>
              <a:gdLst/>
              <a:ahLst/>
              <a:cxnLst/>
              <a:rect l="l" t="t" r="r" b="b"/>
              <a:pathLst>
                <a:path w="24" h="24" extrusionOk="0">
                  <a:moveTo>
                    <a:pt x="23" y="0"/>
                  </a:moveTo>
                  <a:cubicBezTo>
                    <a:pt x="0" y="0"/>
                    <a:pt x="0" y="0"/>
                    <a:pt x="0" y="23"/>
                  </a:cubicBez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
            <p:cNvSpPr/>
            <p:nvPr/>
          </p:nvSpPr>
          <p:spPr>
            <a:xfrm flipH="1">
              <a:off x="807391" y="1116672"/>
              <a:ext cx="2204" cy="2115"/>
            </a:xfrm>
            <a:custGeom>
              <a:avLst/>
              <a:gdLst/>
              <a:ahLst/>
              <a:cxnLst/>
              <a:rect l="l" t="t" r="r" b="b"/>
              <a:pathLst>
                <a:path w="25" h="24" extrusionOk="0">
                  <a:moveTo>
                    <a:pt x="1" y="0"/>
                  </a:moveTo>
                  <a:cubicBezTo>
                    <a:pt x="1" y="0"/>
                    <a:pt x="1" y="23"/>
                    <a:pt x="24"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
            <p:cNvSpPr/>
            <p:nvPr/>
          </p:nvSpPr>
          <p:spPr>
            <a:xfrm flipH="1">
              <a:off x="809507" y="1130952"/>
              <a:ext cx="2115" cy="2115"/>
            </a:xfrm>
            <a:custGeom>
              <a:avLst/>
              <a:gdLst/>
              <a:ahLst/>
              <a:cxnLst/>
              <a:rect l="l" t="t" r="r" b="b"/>
              <a:pathLst>
                <a:path w="24" h="24" extrusionOk="0">
                  <a:moveTo>
                    <a:pt x="1" y="1"/>
                  </a:moveTo>
                  <a:cubicBezTo>
                    <a:pt x="1" y="1"/>
                    <a:pt x="1" y="1"/>
                    <a:pt x="1" y="24"/>
                  </a:cubicBezTo>
                  <a:lnTo>
                    <a:pt x="24" y="24"/>
                  </a:ln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
            <p:cNvSpPr/>
            <p:nvPr/>
          </p:nvSpPr>
          <p:spPr>
            <a:xfrm flipH="1">
              <a:off x="795139" y="1141177"/>
              <a:ext cx="2204" cy="2115"/>
            </a:xfrm>
            <a:custGeom>
              <a:avLst/>
              <a:gdLst/>
              <a:ahLst/>
              <a:cxnLst/>
              <a:rect l="l" t="t" r="r" b="b"/>
              <a:pathLst>
                <a:path w="25" h="24" extrusionOk="0">
                  <a:moveTo>
                    <a:pt x="1" y="0"/>
                  </a:moveTo>
                  <a:lnTo>
                    <a:pt x="1" y="24"/>
                  </a:lnTo>
                  <a:cubicBezTo>
                    <a:pt x="24"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
            <p:cNvSpPr/>
            <p:nvPr/>
          </p:nvSpPr>
          <p:spPr>
            <a:xfrm flipH="1">
              <a:off x="797255" y="1143204"/>
              <a:ext cx="2115" cy="2115"/>
            </a:xfrm>
            <a:custGeom>
              <a:avLst/>
              <a:gdLst/>
              <a:ahLst/>
              <a:cxnLst/>
              <a:rect l="l" t="t" r="r" b="b"/>
              <a:pathLst>
                <a:path w="24" h="24" extrusionOk="0">
                  <a:moveTo>
                    <a:pt x="24" y="1"/>
                  </a:moveTo>
                  <a:cubicBezTo>
                    <a:pt x="1" y="1"/>
                    <a:pt x="1" y="1"/>
                    <a:pt x="1"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
            <p:cNvSpPr/>
            <p:nvPr/>
          </p:nvSpPr>
          <p:spPr>
            <a:xfrm flipH="1">
              <a:off x="789057" y="1143204"/>
              <a:ext cx="2115" cy="2115"/>
            </a:xfrm>
            <a:custGeom>
              <a:avLst/>
              <a:gdLst/>
              <a:ahLst/>
              <a:cxnLst/>
              <a:rect l="l" t="t" r="r" b="b"/>
              <a:pathLst>
                <a:path w="24" h="24" extrusionOk="0">
                  <a:moveTo>
                    <a:pt x="24" y="1"/>
                  </a:moveTo>
                  <a:lnTo>
                    <a:pt x="1" y="24"/>
                  </a:lnTo>
                  <a:lnTo>
                    <a:pt x="24" y="24"/>
                  </a:ln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
            <p:cNvSpPr/>
            <p:nvPr/>
          </p:nvSpPr>
          <p:spPr>
            <a:xfrm flipH="1">
              <a:off x="141455" y="1057438"/>
              <a:ext cx="4231" cy="6170"/>
            </a:xfrm>
            <a:custGeom>
              <a:avLst/>
              <a:gdLst/>
              <a:ahLst/>
              <a:cxnLst/>
              <a:rect l="l" t="t" r="r" b="b"/>
              <a:pathLst>
                <a:path w="48" h="70" extrusionOk="0">
                  <a:moveTo>
                    <a:pt x="1" y="0"/>
                  </a:moveTo>
                  <a:cubicBezTo>
                    <a:pt x="1" y="23"/>
                    <a:pt x="1" y="23"/>
                    <a:pt x="1" y="47"/>
                  </a:cubicBezTo>
                  <a:cubicBezTo>
                    <a:pt x="24" y="47"/>
                    <a:pt x="24" y="70"/>
                    <a:pt x="47" y="70"/>
                  </a:cubicBezTo>
                  <a:cubicBezTo>
                    <a:pt x="47" y="23"/>
                    <a:pt x="4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
            <p:cNvSpPr/>
            <p:nvPr/>
          </p:nvSpPr>
          <p:spPr>
            <a:xfrm flipH="1">
              <a:off x="129203" y="1045186"/>
              <a:ext cx="6258" cy="4143"/>
            </a:xfrm>
            <a:custGeom>
              <a:avLst/>
              <a:gdLst/>
              <a:ahLst/>
              <a:cxnLst/>
              <a:rect l="l" t="t" r="r" b="b"/>
              <a:pathLst>
                <a:path w="71" h="47" extrusionOk="0">
                  <a:moveTo>
                    <a:pt x="1" y="0"/>
                  </a:moveTo>
                  <a:cubicBezTo>
                    <a:pt x="1" y="23"/>
                    <a:pt x="24" y="47"/>
                    <a:pt x="24" y="47"/>
                  </a:cubicBezTo>
                  <a:cubicBezTo>
                    <a:pt x="47" y="47"/>
                    <a:pt x="70" y="23"/>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
            <p:cNvSpPr/>
            <p:nvPr/>
          </p:nvSpPr>
          <p:spPr>
            <a:xfrm flipH="1">
              <a:off x="143482" y="1049241"/>
              <a:ext cx="4231" cy="6258"/>
            </a:xfrm>
            <a:custGeom>
              <a:avLst/>
              <a:gdLst/>
              <a:ahLst/>
              <a:cxnLst/>
              <a:rect l="l" t="t" r="r" b="b"/>
              <a:pathLst>
                <a:path w="48" h="71" extrusionOk="0">
                  <a:moveTo>
                    <a:pt x="1" y="1"/>
                  </a:moveTo>
                  <a:cubicBezTo>
                    <a:pt x="1" y="24"/>
                    <a:pt x="1" y="47"/>
                    <a:pt x="24" y="70"/>
                  </a:cubicBezTo>
                  <a:cubicBezTo>
                    <a:pt x="24" y="47"/>
                    <a:pt x="47"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
            <p:cNvSpPr/>
            <p:nvPr/>
          </p:nvSpPr>
          <p:spPr>
            <a:xfrm flipH="1">
              <a:off x="129203" y="1054441"/>
              <a:ext cx="4231" cy="2556"/>
            </a:xfrm>
            <a:custGeom>
              <a:avLst/>
              <a:gdLst/>
              <a:ahLst/>
              <a:cxnLst/>
              <a:rect l="l" t="t" r="r" b="b"/>
              <a:pathLst>
                <a:path w="48" h="29" extrusionOk="0">
                  <a:moveTo>
                    <a:pt x="25" y="1"/>
                  </a:moveTo>
                  <a:cubicBezTo>
                    <a:pt x="11" y="1"/>
                    <a:pt x="1" y="11"/>
                    <a:pt x="1" y="11"/>
                  </a:cubicBezTo>
                  <a:cubicBezTo>
                    <a:pt x="1" y="23"/>
                    <a:pt x="7" y="28"/>
                    <a:pt x="15" y="28"/>
                  </a:cubicBezTo>
                  <a:cubicBezTo>
                    <a:pt x="24" y="28"/>
                    <a:pt x="36" y="23"/>
                    <a:pt x="47" y="11"/>
                  </a:cubicBezTo>
                  <a:cubicBezTo>
                    <a:pt x="40" y="3"/>
                    <a:pt x="3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
            <p:cNvSpPr/>
            <p:nvPr/>
          </p:nvSpPr>
          <p:spPr>
            <a:xfrm flipH="1">
              <a:off x="131230" y="1065548"/>
              <a:ext cx="2204" cy="2204"/>
            </a:xfrm>
            <a:custGeom>
              <a:avLst/>
              <a:gdLst/>
              <a:ahLst/>
              <a:cxnLst/>
              <a:rect l="l" t="t" r="r" b="b"/>
              <a:pathLst>
                <a:path w="25" h="25" extrusionOk="0">
                  <a:moveTo>
                    <a:pt x="24" y="1"/>
                  </a:moveTo>
                  <a:cubicBezTo>
                    <a:pt x="1" y="1"/>
                    <a:pt x="1" y="1"/>
                    <a:pt x="1"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
            <p:cNvSpPr/>
            <p:nvPr/>
          </p:nvSpPr>
          <p:spPr>
            <a:xfrm flipH="1">
              <a:off x="147625" y="1047214"/>
              <a:ext cx="2115" cy="2115"/>
            </a:xfrm>
            <a:custGeom>
              <a:avLst/>
              <a:gdLst/>
              <a:ahLst/>
              <a:cxnLst/>
              <a:rect l="l" t="t" r="r" b="b"/>
              <a:pathLst>
                <a:path w="24" h="24" extrusionOk="0">
                  <a:moveTo>
                    <a:pt x="1" y="0"/>
                  </a:moveTo>
                  <a:cubicBezTo>
                    <a:pt x="1" y="24"/>
                    <a:pt x="1" y="24"/>
                    <a:pt x="24" y="24"/>
                  </a:cubicBezTo>
                  <a:cubicBezTo>
                    <a:pt x="24" y="24"/>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
            <p:cNvSpPr/>
            <p:nvPr/>
          </p:nvSpPr>
          <p:spPr>
            <a:xfrm flipH="1">
              <a:off x="133346" y="1053296"/>
              <a:ext cx="2115" cy="2204"/>
            </a:xfrm>
            <a:custGeom>
              <a:avLst/>
              <a:gdLst/>
              <a:ahLst/>
              <a:cxnLst/>
              <a:rect l="l" t="t" r="r" b="b"/>
              <a:pathLst>
                <a:path w="24" h="25" extrusionOk="0">
                  <a:moveTo>
                    <a:pt x="1" y="1"/>
                  </a:moveTo>
                  <a:cubicBezTo>
                    <a:pt x="1" y="24"/>
                    <a:pt x="1" y="24"/>
                    <a:pt x="24" y="24"/>
                  </a:cubicBez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
            <p:cNvSpPr/>
            <p:nvPr/>
          </p:nvSpPr>
          <p:spPr>
            <a:xfrm flipH="1">
              <a:off x="121093" y="1053296"/>
              <a:ext cx="2115" cy="2204"/>
            </a:xfrm>
            <a:custGeom>
              <a:avLst/>
              <a:gdLst/>
              <a:ahLst/>
              <a:cxnLst/>
              <a:rect l="l" t="t" r="r" b="b"/>
              <a:pathLst>
                <a:path w="24" h="25" extrusionOk="0">
                  <a:moveTo>
                    <a:pt x="1" y="1"/>
                  </a:moveTo>
                  <a:lnTo>
                    <a:pt x="1" y="24"/>
                  </a:ln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
            <p:cNvSpPr/>
            <p:nvPr/>
          </p:nvSpPr>
          <p:spPr>
            <a:xfrm flipH="1">
              <a:off x="123121" y="1055411"/>
              <a:ext cx="2115" cy="2115"/>
            </a:xfrm>
            <a:custGeom>
              <a:avLst/>
              <a:gdLst/>
              <a:ahLst/>
              <a:cxnLst/>
              <a:rect l="l" t="t" r="r" b="b"/>
              <a:pathLst>
                <a:path w="24" h="24" extrusionOk="0">
                  <a:moveTo>
                    <a:pt x="24" y="0"/>
                  </a:moveTo>
                  <a:cubicBezTo>
                    <a:pt x="24" y="0"/>
                    <a:pt x="1" y="0"/>
                    <a:pt x="1" y="23"/>
                  </a:cubicBezTo>
                  <a:cubicBezTo>
                    <a:pt x="24" y="23"/>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
            <p:cNvSpPr/>
            <p:nvPr/>
          </p:nvSpPr>
          <p:spPr>
            <a:xfrm flipH="1">
              <a:off x="1052523" y="444564"/>
              <a:ext cx="4231" cy="4231"/>
            </a:xfrm>
            <a:custGeom>
              <a:avLst/>
              <a:gdLst/>
              <a:ahLst/>
              <a:cxnLst/>
              <a:rect l="l" t="t" r="r" b="b"/>
              <a:pathLst>
                <a:path w="48" h="48" extrusionOk="0">
                  <a:moveTo>
                    <a:pt x="24" y="1"/>
                  </a:moveTo>
                  <a:cubicBezTo>
                    <a:pt x="1" y="24"/>
                    <a:pt x="1" y="24"/>
                    <a:pt x="47" y="47"/>
                  </a:cubicBezTo>
                  <a:cubicBezTo>
                    <a:pt x="47" y="24"/>
                    <a:pt x="47"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
            <p:cNvSpPr/>
            <p:nvPr/>
          </p:nvSpPr>
          <p:spPr>
            <a:xfrm flipH="1">
              <a:off x="1050495" y="452761"/>
              <a:ext cx="2115" cy="2115"/>
            </a:xfrm>
            <a:custGeom>
              <a:avLst/>
              <a:gdLst/>
              <a:ahLst/>
              <a:cxnLst/>
              <a:rect l="l" t="t" r="r" b="b"/>
              <a:pathLst>
                <a:path w="24" h="24" extrusionOk="0">
                  <a:moveTo>
                    <a:pt x="0" y="0"/>
                  </a:moveTo>
                  <a:cubicBezTo>
                    <a:pt x="0" y="0"/>
                    <a:pt x="0" y="24"/>
                    <a:pt x="0" y="24"/>
                  </a:cubicBezTo>
                  <a:cubicBezTo>
                    <a:pt x="23" y="24"/>
                    <a:pt x="23" y="24"/>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
            <p:cNvSpPr/>
            <p:nvPr/>
          </p:nvSpPr>
          <p:spPr>
            <a:xfrm flipH="1">
              <a:off x="1126124" y="1010457"/>
              <a:ext cx="8197" cy="8197"/>
            </a:xfrm>
            <a:custGeom>
              <a:avLst/>
              <a:gdLst/>
              <a:ahLst/>
              <a:cxnLst/>
              <a:rect l="l" t="t" r="r" b="b"/>
              <a:pathLst>
                <a:path w="93" h="93" extrusionOk="0">
                  <a:moveTo>
                    <a:pt x="70" y="0"/>
                  </a:moveTo>
                  <a:cubicBezTo>
                    <a:pt x="46" y="0"/>
                    <a:pt x="23" y="0"/>
                    <a:pt x="23" y="23"/>
                  </a:cubicBezTo>
                  <a:cubicBezTo>
                    <a:pt x="23" y="23"/>
                    <a:pt x="0" y="47"/>
                    <a:pt x="0" y="47"/>
                  </a:cubicBezTo>
                  <a:cubicBezTo>
                    <a:pt x="23" y="70"/>
                    <a:pt x="23" y="93"/>
                    <a:pt x="46" y="93"/>
                  </a:cubicBezTo>
                  <a:cubicBezTo>
                    <a:pt x="46" y="70"/>
                    <a:pt x="46" y="70"/>
                    <a:pt x="46" y="70"/>
                  </a:cubicBezTo>
                  <a:cubicBezTo>
                    <a:pt x="46" y="23"/>
                    <a:pt x="93" y="47"/>
                    <a:pt x="93" y="23"/>
                  </a:cubicBezTo>
                  <a:cubicBezTo>
                    <a:pt x="70" y="0"/>
                    <a:pt x="7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
            <p:cNvSpPr/>
            <p:nvPr/>
          </p:nvSpPr>
          <p:spPr>
            <a:xfrm flipH="1">
              <a:off x="1128151" y="1001378"/>
              <a:ext cx="4143" cy="5024"/>
            </a:xfrm>
            <a:custGeom>
              <a:avLst/>
              <a:gdLst/>
              <a:ahLst/>
              <a:cxnLst/>
              <a:rect l="l" t="t" r="r" b="b"/>
              <a:pathLst>
                <a:path w="47" h="57" extrusionOk="0">
                  <a:moveTo>
                    <a:pt x="17" y="0"/>
                  </a:moveTo>
                  <a:cubicBezTo>
                    <a:pt x="13" y="0"/>
                    <a:pt x="8" y="3"/>
                    <a:pt x="0" y="10"/>
                  </a:cubicBezTo>
                  <a:cubicBezTo>
                    <a:pt x="23" y="34"/>
                    <a:pt x="23" y="34"/>
                    <a:pt x="47" y="57"/>
                  </a:cubicBezTo>
                  <a:cubicBezTo>
                    <a:pt x="47" y="34"/>
                    <a:pt x="47" y="10"/>
                    <a:pt x="47" y="10"/>
                  </a:cubicBezTo>
                  <a:cubicBezTo>
                    <a:pt x="31" y="10"/>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
            <p:cNvSpPr/>
            <p:nvPr/>
          </p:nvSpPr>
          <p:spPr>
            <a:xfrm flipH="1">
              <a:off x="1144458" y="1010457"/>
              <a:ext cx="4231" cy="6170"/>
            </a:xfrm>
            <a:custGeom>
              <a:avLst/>
              <a:gdLst/>
              <a:ahLst/>
              <a:cxnLst/>
              <a:rect l="l" t="t" r="r" b="b"/>
              <a:pathLst>
                <a:path w="48" h="70" extrusionOk="0">
                  <a:moveTo>
                    <a:pt x="1" y="0"/>
                  </a:moveTo>
                  <a:cubicBezTo>
                    <a:pt x="1" y="23"/>
                    <a:pt x="1" y="70"/>
                    <a:pt x="24" y="70"/>
                  </a:cubicBezTo>
                  <a:cubicBezTo>
                    <a:pt x="24" y="47"/>
                    <a:pt x="47"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
            <p:cNvSpPr/>
            <p:nvPr/>
          </p:nvSpPr>
          <p:spPr>
            <a:xfrm flipH="1">
              <a:off x="1132206" y="1010457"/>
              <a:ext cx="2115" cy="88"/>
            </a:xfrm>
            <a:custGeom>
              <a:avLst/>
              <a:gdLst/>
              <a:ahLst/>
              <a:cxnLst/>
              <a:rect l="l" t="t" r="r" b="b"/>
              <a:pathLst>
                <a:path w="24" h="1" extrusionOk="0">
                  <a:moveTo>
                    <a:pt x="23" y="0"/>
                  </a:moveTo>
                  <a:cubicBezTo>
                    <a:pt x="0" y="0"/>
                    <a:pt x="0" y="0"/>
                    <a:pt x="0" y="0"/>
                  </a:cubicBezTo>
                  <a:cubicBezTo>
                    <a:pt x="23" y="0"/>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
            <p:cNvSpPr/>
            <p:nvPr/>
          </p:nvSpPr>
          <p:spPr>
            <a:xfrm flipH="1">
              <a:off x="866625" y="1302571"/>
              <a:ext cx="2204" cy="4143"/>
            </a:xfrm>
            <a:custGeom>
              <a:avLst/>
              <a:gdLst/>
              <a:ahLst/>
              <a:cxnLst/>
              <a:rect l="l" t="t" r="r" b="b"/>
              <a:pathLst>
                <a:path w="25" h="47" extrusionOk="0">
                  <a:moveTo>
                    <a:pt x="1" y="0"/>
                  </a:moveTo>
                  <a:lnTo>
                    <a:pt x="1" y="47"/>
                  </a:lnTo>
                  <a:cubicBezTo>
                    <a:pt x="24" y="23"/>
                    <a:pt x="24" y="23"/>
                    <a:pt x="24" y="23"/>
                  </a:cubicBezTo>
                  <a:cubicBezTo>
                    <a:pt x="24" y="2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
            <p:cNvSpPr/>
            <p:nvPr/>
          </p:nvSpPr>
          <p:spPr>
            <a:xfrm flipH="1">
              <a:off x="854373" y="1327075"/>
              <a:ext cx="2204" cy="88"/>
            </a:xfrm>
            <a:custGeom>
              <a:avLst/>
              <a:gdLst/>
              <a:ahLst/>
              <a:cxnLst/>
              <a:rect l="l" t="t" r="r" b="b"/>
              <a:pathLst>
                <a:path w="25" h="1" extrusionOk="0">
                  <a:moveTo>
                    <a:pt x="24" y="0"/>
                  </a:moveTo>
                  <a:cubicBezTo>
                    <a:pt x="24" y="0"/>
                    <a:pt x="24" y="0"/>
                    <a:pt x="1" y="0"/>
                  </a:cubicBezTo>
                  <a:cubicBezTo>
                    <a:pt x="1" y="0"/>
                    <a:pt x="1" y="0"/>
                    <a:pt x="1" y="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
            <p:cNvSpPr/>
            <p:nvPr/>
          </p:nvSpPr>
          <p:spPr>
            <a:xfrm flipH="1">
              <a:off x="858515" y="1335273"/>
              <a:ext cx="2115" cy="2115"/>
            </a:xfrm>
            <a:custGeom>
              <a:avLst/>
              <a:gdLst/>
              <a:ahLst/>
              <a:cxnLst/>
              <a:rect l="l" t="t" r="r" b="b"/>
              <a:pathLst>
                <a:path w="24" h="24" extrusionOk="0">
                  <a:moveTo>
                    <a:pt x="1" y="0"/>
                  </a:moveTo>
                  <a:cubicBezTo>
                    <a:pt x="1" y="23"/>
                    <a:pt x="1" y="23"/>
                    <a:pt x="24" y="23"/>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
            <p:cNvSpPr/>
            <p:nvPr/>
          </p:nvSpPr>
          <p:spPr>
            <a:xfrm flipH="1">
              <a:off x="899327" y="1349552"/>
              <a:ext cx="2115" cy="2115"/>
            </a:xfrm>
            <a:custGeom>
              <a:avLst/>
              <a:gdLst/>
              <a:ahLst/>
              <a:cxnLst/>
              <a:rect l="l" t="t" r="r" b="b"/>
              <a:pathLst>
                <a:path w="24" h="24" extrusionOk="0">
                  <a:moveTo>
                    <a:pt x="0" y="0"/>
                  </a:moveTo>
                  <a:cubicBezTo>
                    <a:pt x="0" y="23"/>
                    <a:pt x="0" y="23"/>
                    <a:pt x="23" y="23"/>
                  </a:cubicBezTo>
                  <a:cubicBezTo>
                    <a:pt x="23" y="0"/>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
            <p:cNvSpPr/>
            <p:nvPr/>
          </p:nvSpPr>
          <p:spPr>
            <a:xfrm flipH="1">
              <a:off x="897299" y="1351580"/>
              <a:ext cx="2115" cy="2115"/>
            </a:xfrm>
            <a:custGeom>
              <a:avLst/>
              <a:gdLst/>
              <a:ahLst/>
              <a:cxnLst/>
              <a:rect l="l" t="t" r="r" b="b"/>
              <a:pathLst>
                <a:path w="24" h="24" extrusionOk="0">
                  <a:moveTo>
                    <a:pt x="0" y="0"/>
                  </a:moveTo>
                  <a:cubicBezTo>
                    <a:pt x="0" y="0"/>
                    <a:pt x="0" y="24"/>
                    <a:pt x="0" y="24"/>
                  </a:cubicBezTo>
                  <a:cubicBezTo>
                    <a:pt x="0" y="24"/>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
            <p:cNvSpPr/>
            <p:nvPr/>
          </p:nvSpPr>
          <p:spPr>
            <a:xfrm flipH="1">
              <a:off x="911579" y="1357662"/>
              <a:ext cx="2204" cy="2204"/>
            </a:xfrm>
            <a:custGeom>
              <a:avLst/>
              <a:gdLst/>
              <a:ahLst/>
              <a:cxnLst/>
              <a:rect l="l" t="t" r="r" b="b"/>
              <a:pathLst>
                <a:path w="25" h="25" extrusionOk="0">
                  <a:moveTo>
                    <a:pt x="24" y="1"/>
                  </a:moveTo>
                  <a:cubicBezTo>
                    <a:pt x="1" y="1"/>
                    <a:pt x="1" y="24"/>
                    <a:pt x="1" y="24"/>
                  </a:cubicBez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
            <p:cNvSpPr/>
            <p:nvPr/>
          </p:nvSpPr>
          <p:spPr>
            <a:xfrm flipH="1">
              <a:off x="1152656" y="957305"/>
              <a:ext cx="2115" cy="2115"/>
            </a:xfrm>
            <a:custGeom>
              <a:avLst/>
              <a:gdLst/>
              <a:ahLst/>
              <a:cxnLst/>
              <a:rect l="l" t="t" r="r" b="b"/>
              <a:pathLst>
                <a:path w="24" h="24" extrusionOk="0">
                  <a:moveTo>
                    <a:pt x="23" y="1"/>
                  </a:moveTo>
                  <a:cubicBezTo>
                    <a:pt x="0" y="1"/>
                    <a:pt x="0" y="1"/>
                    <a:pt x="0" y="24"/>
                  </a:cubicBezTo>
                  <a:cubicBezTo>
                    <a:pt x="23" y="24"/>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
            <p:cNvSpPr/>
            <p:nvPr/>
          </p:nvSpPr>
          <p:spPr>
            <a:xfrm flipH="1">
              <a:off x="770635" y="1196356"/>
              <a:ext cx="2115" cy="2115"/>
            </a:xfrm>
            <a:custGeom>
              <a:avLst/>
              <a:gdLst/>
              <a:ahLst/>
              <a:cxnLst/>
              <a:rect l="l" t="t" r="r" b="b"/>
              <a:pathLst>
                <a:path w="24" h="24" extrusionOk="0">
                  <a:moveTo>
                    <a:pt x="23" y="0"/>
                  </a:moveTo>
                  <a:cubicBezTo>
                    <a:pt x="23" y="0"/>
                    <a:pt x="23" y="0"/>
                    <a:pt x="0" y="23"/>
                  </a:cubicBezTo>
                  <a:lnTo>
                    <a:pt x="23" y="23"/>
                  </a:lnTo>
                  <a:cubicBezTo>
                    <a:pt x="23"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
            <p:cNvSpPr/>
            <p:nvPr/>
          </p:nvSpPr>
          <p:spPr>
            <a:xfrm flipH="1">
              <a:off x="266092" y="373078"/>
              <a:ext cx="2115" cy="2115"/>
            </a:xfrm>
            <a:custGeom>
              <a:avLst/>
              <a:gdLst/>
              <a:ahLst/>
              <a:cxnLst/>
              <a:rect l="l" t="t" r="r" b="b"/>
              <a:pathLst>
                <a:path w="24" h="24" extrusionOk="0">
                  <a:moveTo>
                    <a:pt x="0" y="1"/>
                  </a:moveTo>
                  <a:cubicBezTo>
                    <a:pt x="0" y="1"/>
                    <a:pt x="0" y="24"/>
                    <a:pt x="0"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
            <p:cNvSpPr/>
            <p:nvPr/>
          </p:nvSpPr>
          <p:spPr>
            <a:xfrm flipH="1">
              <a:off x="270147" y="380306"/>
              <a:ext cx="2115" cy="1058"/>
            </a:xfrm>
            <a:custGeom>
              <a:avLst/>
              <a:gdLst/>
              <a:ahLst/>
              <a:cxnLst/>
              <a:rect l="l" t="t" r="r" b="b"/>
              <a:pathLst>
                <a:path w="24" h="12" extrusionOk="0">
                  <a:moveTo>
                    <a:pt x="16" y="1"/>
                  </a:moveTo>
                  <a:cubicBezTo>
                    <a:pt x="13" y="1"/>
                    <a:pt x="8" y="4"/>
                    <a:pt x="0" y="11"/>
                  </a:cubicBezTo>
                  <a:lnTo>
                    <a:pt x="23" y="11"/>
                  </a:lnTo>
                  <a:cubicBezTo>
                    <a:pt x="23" y="11"/>
                    <a:pt x="2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
            <p:cNvSpPr/>
            <p:nvPr/>
          </p:nvSpPr>
          <p:spPr>
            <a:xfrm flipH="1">
              <a:off x="264065" y="383303"/>
              <a:ext cx="2115" cy="4143"/>
            </a:xfrm>
            <a:custGeom>
              <a:avLst/>
              <a:gdLst/>
              <a:ahLst/>
              <a:cxnLst/>
              <a:rect l="l" t="t" r="r" b="b"/>
              <a:pathLst>
                <a:path w="24" h="47" extrusionOk="0">
                  <a:moveTo>
                    <a:pt x="1" y="0"/>
                  </a:moveTo>
                  <a:lnTo>
                    <a:pt x="1" y="47"/>
                  </a:lnTo>
                  <a:cubicBezTo>
                    <a:pt x="1" y="47"/>
                    <a:pt x="24" y="47"/>
                    <a:pt x="24" y="24"/>
                  </a:cubicBezTo>
                  <a:cubicBezTo>
                    <a:pt x="24" y="24"/>
                    <a:pt x="1"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
            <p:cNvSpPr/>
            <p:nvPr/>
          </p:nvSpPr>
          <p:spPr>
            <a:xfrm flipH="1">
              <a:off x="1109729" y="973700"/>
              <a:ext cx="2115" cy="2115"/>
            </a:xfrm>
            <a:custGeom>
              <a:avLst/>
              <a:gdLst/>
              <a:ahLst/>
              <a:cxnLst/>
              <a:rect l="l" t="t" r="r" b="b"/>
              <a:pathLst>
                <a:path w="24" h="24" extrusionOk="0">
                  <a:moveTo>
                    <a:pt x="23" y="0"/>
                  </a:moveTo>
                  <a:cubicBezTo>
                    <a:pt x="0" y="0"/>
                    <a:pt x="0" y="0"/>
                    <a:pt x="0" y="23"/>
                  </a:cubicBezTo>
                  <a:cubicBezTo>
                    <a:pt x="0" y="23"/>
                    <a:pt x="23" y="23"/>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
            <p:cNvSpPr/>
            <p:nvPr/>
          </p:nvSpPr>
          <p:spPr>
            <a:xfrm flipH="1">
              <a:off x="1109729" y="820415"/>
              <a:ext cx="2115" cy="2204"/>
            </a:xfrm>
            <a:custGeom>
              <a:avLst/>
              <a:gdLst/>
              <a:ahLst/>
              <a:cxnLst/>
              <a:rect l="l" t="t" r="r" b="b"/>
              <a:pathLst>
                <a:path w="24" h="25" extrusionOk="0">
                  <a:moveTo>
                    <a:pt x="0" y="1"/>
                  </a:moveTo>
                  <a:cubicBezTo>
                    <a:pt x="0" y="1"/>
                    <a:pt x="0" y="24"/>
                    <a:pt x="23" y="24"/>
                  </a:cubicBezTo>
                  <a:cubicBezTo>
                    <a:pt x="23"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
            <p:cNvSpPr/>
            <p:nvPr/>
          </p:nvSpPr>
          <p:spPr>
            <a:xfrm flipH="1">
              <a:off x="1034189" y="413977"/>
              <a:ext cx="2115" cy="2115"/>
            </a:xfrm>
            <a:custGeom>
              <a:avLst/>
              <a:gdLst/>
              <a:ahLst/>
              <a:cxnLst/>
              <a:rect l="l" t="t" r="r" b="b"/>
              <a:pathLst>
                <a:path w="24" h="24" extrusionOk="0">
                  <a:moveTo>
                    <a:pt x="0" y="0"/>
                  </a:moveTo>
                  <a:cubicBezTo>
                    <a:pt x="0" y="23"/>
                    <a:pt x="0" y="23"/>
                    <a:pt x="24" y="23"/>
                  </a:cubicBezTo>
                  <a:cubicBezTo>
                    <a:pt x="24" y="23"/>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
            <p:cNvSpPr/>
            <p:nvPr/>
          </p:nvSpPr>
          <p:spPr>
            <a:xfrm flipH="1">
              <a:off x="1032161" y="416004"/>
              <a:ext cx="2115" cy="2115"/>
            </a:xfrm>
            <a:custGeom>
              <a:avLst/>
              <a:gdLst/>
              <a:ahLst/>
              <a:cxnLst/>
              <a:rect l="l" t="t" r="r" b="b"/>
              <a:pathLst>
                <a:path w="24" h="24" extrusionOk="0">
                  <a:moveTo>
                    <a:pt x="1" y="0"/>
                  </a:moveTo>
                  <a:cubicBezTo>
                    <a:pt x="1" y="23"/>
                    <a:pt x="1" y="23"/>
                    <a:pt x="24" y="23"/>
                  </a:cubicBez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
            <p:cNvSpPr/>
            <p:nvPr/>
          </p:nvSpPr>
          <p:spPr>
            <a:xfrm flipH="1">
              <a:off x="16906" y="525393"/>
              <a:ext cx="6170" cy="2556"/>
            </a:xfrm>
            <a:custGeom>
              <a:avLst/>
              <a:gdLst/>
              <a:ahLst/>
              <a:cxnLst/>
              <a:rect l="l" t="t" r="r" b="b"/>
              <a:pathLst>
                <a:path w="70" h="29" extrusionOk="0">
                  <a:moveTo>
                    <a:pt x="24" y="0"/>
                  </a:moveTo>
                  <a:cubicBezTo>
                    <a:pt x="16" y="0"/>
                    <a:pt x="8" y="3"/>
                    <a:pt x="0" y="11"/>
                  </a:cubicBezTo>
                  <a:cubicBezTo>
                    <a:pt x="12" y="22"/>
                    <a:pt x="24" y="28"/>
                    <a:pt x="35" y="28"/>
                  </a:cubicBezTo>
                  <a:cubicBezTo>
                    <a:pt x="47" y="28"/>
                    <a:pt x="58" y="22"/>
                    <a:pt x="70" y="11"/>
                  </a:cubicBezTo>
                  <a:cubicBezTo>
                    <a:pt x="54" y="11"/>
                    <a:pt x="3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
            <p:cNvSpPr/>
            <p:nvPr/>
          </p:nvSpPr>
          <p:spPr>
            <a:xfrm flipH="1">
              <a:off x="1040271" y="535001"/>
              <a:ext cx="4231" cy="2468"/>
            </a:xfrm>
            <a:custGeom>
              <a:avLst/>
              <a:gdLst/>
              <a:ahLst/>
              <a:cxnLst/>
              <a:rect l="l" t="t" r="r" b="b"/>
              <a:pathLst>
                <a:path w="48" h="28" extrusionOk="0">
                  <a:moveTo>
                    <a:pt x="24" y="0"/>
                  </a:moveTo>
                  <a:cubicBezTo>
                    <a:pt x="18" y="0"/>
                    <a:pt x="12" y="6"/>
                    <a:pt x="1" y="18"/>
                  </a:cubicBezTo>
                  <a:cubicBezTo>
                    <a:pt x="16" y="18"/>
                    <a:pt x="32" y="28"/>
                    <a:pt x="40" y="28"/>
                  </a:cubicBezTo>
                  <a:cubicBezTo>
                    <a:pt x="45" y="28"/>
                    <a:pt x="47" y="25"/>
                    <a:pt x="47" y="18"/>
                  </a:cubicBezTo>
                  <a:cubicBezTo>
                    <a:pt x="36" y="6"/>
                    <a:pt x="3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
            <p:cNvSpPr/>
            <p:nvPr/>
          </p:nvSpPr>
          <p:spPr>
            <a:xfrm flipH="1">
              <a:off x="247670" y="401637"/>
              <a:ext cx="2204" cy="2204"/>
            </a:xfrm>
            <a:custGeom>
              <a:avLst/>
              <a:gdLst/>
              <a:ahLst/>
              <a:cxnLst/>
              <a:rect l="l" t="t" r="r" b="b"/>
              <a:pathLst>
                <a:path w="25" h="25" extrusionOk="0">
                  <a:moveTo>
                    <a:pt x="24" y="1"/>
                  </a:moveTo>
                  <a:cubicBezTo>
                    <a:pt x="1" y="1"/>
                    <a:pt x="1" y="24"/>
                    <a:pt x="1" y="24"/>
                  </a:cubicBezTo>
                  <a:cubicBezTo>
                    <a:pt x="24" y="24"/>
                    <a:pt x="24"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
            <p:cNvSpPr/>
            <p:nvPr/>
          </p:nvSpPr>
          <p:spPr>
            <a:xfrm flipH="1">
              <a:off x="819643" y="1316850"/>
              <a:ext cx="2204" cy="2115"/>
            </a:xfrm>
            <a:custGeom>
              <a:avLst/>
              <a:gdLst/>
              <a:ahLst/>
              <a:cxnLst/>
              <a:rect l="l" t="t" r="r" b="b"/>
              <a:pathLst>
                <a:path w="25" h="24" extrusionOk="0">
                  <a:moveTo>
                    <a:pt x="24" y="0"/>
                  </a:moveTo>
                  <a:cubicBezTo>
                    <a:pt x="1" y="0"/>
                    <a:pt x="1" y="0"/>
                    <a:pt x="1" y="24"/>
                  </a:cubicBezTo>
                  <a:cubicBezTo>
                    <a:pt x="24" y="24"/>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
            <p:cNvSpPr/>
            <p:nvPr/>
          </p:nvSpPr>
          <p:spPr>
            <a:xfrm flipH="1">
              <a:off x="895272" y="1376084"/>
              <a:ext cx="4143" cy="2644"/>
            </a:xfrm>
            <a:custGeom>
              <a:avLst/>
              <a:gdLst/>
              <a:ahLst/>
              <a:cxnLst/>
              <a:rect l="l" t="t" r="r" b="b"/>
              <a:pathLst>
                <a:path w="47" h="30" extrusionOk="0">
                  <a:moveTo>
                    <a:pt x="0" y="1"/>
                  </a:moveTo>
                  <a:lnTo>
                    <a:pt x="0" y="24"/>
                  </a:lnTo>
                  <a:cubicBezTo>
                    <a:pt x="0" y="24"/>
                    <a:pt x="6" y="30"/>
                    <a:pt x="15" y="30"/>
                  </a:cubicBezTo>
                  <a:cubicBezTo>
                    <a:pt x="23" y="30"/>
                    <a:pt x="35" y="24"/>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
            <p:cNvSpPr/>
            <p:nvPr/>
          </p:nvSpPr>
          <p:spPr>
            <a:xfrm flipH="1">
              <a:off x="106726" y="1118699"/>
              <a:ext cx="2115" cy="2115"/>
            </a:xfrm>
            <a:custGeom>
              <a:avLst/>
              <a:gdLst/>
              <a:ahLst/>
              <a:cxnLst/>
              <a:rect l="l" t="t" r="r" b="b"/>
              <a:pathLst>
                <a:path w="24" h="24" extrusionOk="0">
                  <a:moveTo>
                    <a:pt x="0" y="0"/>
                  </a:moveTo>
                  <a:cubicBezTo>
                    <a:pt x="0" y="24"/>
                    <a:pt x="0" y="24"/>
                    <a:pt x="23" y="24"/>
                  </a:cubicBezTo>
                  <a:cubicBezTo>
                    <a:pt x="23" y="0"/>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
            <p:cNvSpPr/>
            <p:nvPr/>
          </p:nvSpPr>
          <p:spPr>
            <a:xfrm flipH="1">
              <a:off x="1052523" y="517195"/>
              <a:ext cx="2204" cy="970"/>
            </a:xfrm>
            <a:custGeom>
              <a:avLst/>
              <a:gdLst/>
              <a:ahLst/>
              <a:cxnLst/>
              <a:rect l="l" t="t" r="r" b="b"/>
              <a:pathLst>
                <a:path w="25" h="11" extrusionOk="0">
                  <a:moveTo>
                    <a:pt x="17" y="1"/>
                  </a:moveTo>
                  <a:cubicBezTo>
                    <a:pt x="14" y="1"/>
                    <a:pt x="9" y="3"/>
                    <a:pt x="1" y="11"/>
                  </a:cubicBezTo>
                  <a:lnTo>
                    <a:pt x="24" y="11"/>
                  </a:lnTo>
                  <a:cubicBezTo>
                    <a:pt x="24" y="11"/>
                    <a:pt x="24"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
            <p:cNvSpPr/>
            <p:nvPr/>
          </p:nvSpPr>
          <p:spPr>
            <a:xfrm flipH="1">
              <a:off x="958560" y="1216717"/>
              <a:ext cx="2204" cy="2204"/>
            </a:xfrm>
            <a:custGeom>
              <a:avLst/>
              <a:gdLst/>
              <a:ahLst/>
              <a:cxnLst/>
              <a:rect l="l" t="t" r="r" b="b"/>
              <a:pathLst>
                <a:path w="25" h="25" extrusionOk="0">
                  <a:moveTo>
                    <a:pt x="1" y="1"/>
                  </a:moveTo>
                  <a:cubicBezTo>
                    <a:pt x="1" y="1"/>
                    <a:pt x="1" y="24"/>
                    <a:pt x="1"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
            <p:cNvSpPr/>
            <p:nvPr/>
          </p:nvSpPr>
          <p:spPr>
            <a:xfrm flipH="1">
              <a:off x="940226" y="1318878"/>
              <a:ext cx="4143" cy="4143"/>
            </a:xfrm>
            <a:custGeom>
              <a:avLst/>
              <a:gdLst/>
              <a:ahLst/>
              <a:cxnLst/>
              <a:rect l="l" t="t" r="r" b="b"/>
              <a:pathLst>
                <a:path w="47" h="47" extrusionOk="0">
                  <a:moveTo>
                    <a:pt x="0" y="1"/>
                  </a:moveTo>
                  <a:lnTo>
                    <a:pt x="0" y="47"/>
                  </a:lnTo>
                  <a:lnTo>
                    <a:pt x="47" y="47"/>
                  </a:lnTo>
                  <a:cubicBezTo>
                    <a:pt x="24" y="47"/>
                    <a:pt x="4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
            <p:cNvSpPr/>
            <p:nvPr/>
          </p:nvSpPr>
          <p:spPr>
            <a:xfrm flipH="1">
              <a:off x="774778" y="1419011"/>
              <a:ext cx="2115" cy="2115"/>
            </a:xfrm>
            <a:custGeom>
              <a:avLst/>
              <a:gdLst/>
              <a:ahLst/>
              <a:cxnLst/>
              <a:rect l="l" t="t" r="r" b="b"/>
              <a:pathLst>
                <a:path w="24" h="24" extrusionOk="0">
                  <a:moveTo>
                    <a:pt x="1" y="0"/>
                  </a:moveTo>
                  <a:cubicBezTo>
                    <a:pt x="1" y="23"/>
                    <a:pt x="1" y="23"/>
                    <a:pt x="24" y="23"/>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
            <p:cNvSpPr/>
            <p:nvPr/>
          </p:nvSpPr>
          <p:spPr>
            <a:xfrm flipH="1">
              <a:off x="102671" y="1100277"/>
              <a:ext cx="2115" cy="2204"/>
            </a:xfrm>
            <a:custGeom>
              <a:avLst/>
              <a:gdLst/>
              <a:ahLst/>
              <a:cxnLst/>
              <a:rect l="l" t="t" r="r" b="b"/>
              <a:pathLst>
                <a:path w="24" h="25" extrusionOk="0">
                  <a:moveTo>
                    <a:pt x="0" y="1"/>
                  </a:moveTo>
                  <a:cubicBezTo>
                    <a:pt x="0" y="1"/>
                    <a:pt x="0" y="24"/>
                    <a:pt x="24" y="24"/>
                  </a:cubicBezTo>
                  <a:cubicBezTo>
                    <a:pt x="24" y="24"/>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
            <p:cNvSpPr/>
            <p:nvPr/>
          </p:nvSpPr>
          <p:spPr>
            <a:xfrm flipH="1">
              <a:off x="108753" y="1055411"/>
              <a:ext cx="2204" cy="4143"/>
            </a:xfrm>
            <a:custGeom>
              <a:avLst/>
              <a:gdLst/>
              <a:ahLst/>
              <a:cxnLst/>
              <a:rect l="l" t="t" r="r" b="b"/>
              <a:pathLst>
                <a:path w="25" h="47" extrusionOk="0">
                  <a:moveTo>
                    <a:pt x="1" y="0"/>
                  </a:moveTo>
                  <a:lnTo>
                    <a:pt x="1" y="46"/>
                  </a:lnTo>
                  <a:lnTo>
                    <a:pt x="24" y="46"/>
                  </a:lnTo>
                  <a:cubicBezTo>
                    <a:pt x="24" y="23"/>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
            <p:cNvSpPr/>
            <p:nvPr/>
          </p:nvSpPr>
          <p:spPr>
            <a:xfrm flipH="1">
              <a:off x="556178" y="1404643"/>
              <a:ext cx="2115" cy="4231"/>
            </a:xfrm>
            <a:custGeom>
              <a:avLst/>
              <a:gdLst/>
              <a:ahLst/>
              <a:cxnLst/>
              <a:rect l="l" t="t" r="r" b="b"/>
              <a:pathLst>
                <a:path w="24" h="48" extrusionOk="0">
                  <a:moveTo>
                    <a:pt x="0" y="1"/>
                  </a:moveTo>
                  <a:lnTo>
                    <a:pt x="0" y="47"/>
                  </a:lnTo>
                  <a:cubicBezTo>
                    <a:pt x="24" y="47"/>
                    <a:pt x="24" y="47"/>
                    <a:pt x="24" y="24"/>
                  </a:cubicBezTo>
                  <a:cubicBezTo>
                    <a:pt x="24" y="24"/>
                    <a:pt x="0"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
            <p:cNvSpPr/>
            <p:nvPr/>
          </p:nvSpPr>
          <p:spPr>
            <a:xfrm flipH="1">
              <a:off x="872795" y="1419011"/>
              <a:ext cx="2115" cy="2115"/>
            </a:xfrm>
            <a:custGeom>
              <a:avLst/>
              <a:gdLst/>
              <a:ahLst/>
              <a:cxnLst/>
              <a:rect l="l" t="t" r="r" b="b"/>
              <a:pathLst>
                <a:path w="24" h="24" extrusionOk="0">
                  <a:moveTo>
                    <a:pt x="23" y="0"/>
                  </a:moveTo>
                  <a:cubicBezTo>
                    <a:pt x="0" y="0"/>
                    <a:pt x="0" y="23"/>
                    <a:pt x="0" y="23"/>
                  </a:cubicBezTo>
                  <a:lnTo>
                    <a:pt x="23" y="23"/>
                  </a:ln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
            <p:cNvSpPr/>
            <p:nvPr/>
          </p:nvSpPr>
          <p:spPr>
            <a:xfrm flipH="1">
              <a:off x="149652" y="1073745"/>
              <a:ext cx="2115" cy="2115"/>
            </a:xfrm>
            <a:custGeom>
              <a:avLst/>
              <a:gdLst/>
              <a:ahLst/>
              <a:cxnLst/>
              <a:rect l="l" t="t" r="r" b="b"/>
              <a:pathLst>
                <a:path w="24" h="24" extrusionOk="0">
                  <a:moveTo>
                    <a:pt x="24" y="1"/>
                  </a:moveTo>
                  <a:cubicBezTo>
                    <a:pt x="0" y="1"/>
                    <a:pt x="0" y="1"/>
                    <a:pt x="0" y="24"/>
                  </a:cubicBezTo>
                  <a:lnTo>
                    <a:pt x="24" y="24"/>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
            <p:cNvSpPr/>
            <p:nvPr/>
          </p:nvSpPr>
          <p:spPr>
            <a:xfrm flipH="1">
              <a:off x="952478" y="1284148"/>
              <a:ext cx="4143" cy="6258"/>
            </a:xfrm>
            <a:custGeom>
              <a:avLst/>
              <a:gdLst/>
              <a:ahLst/>
              <a:cxnLst/>
              <a:rect l="l" t="t" r="r" b="b"/>
              <a:pathLst>
                <a:path w="47" h="71" extrusionOk="0">
                  <a:moveTo>
                    <a:pt x="47" y="1"/>
                  </a:moveTo>
                  <a:cubicBezTo>
                    <a:pt x="0" y="24"/>
                    <a:pt x="23" y="47"/>
                    <a:pt x="23" y="70"/>
                  </a:cubicBezTo>
                  <a:lnTo>
                    <a:pt x="47" y="70"/>
                  </a:ln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
            <p:cNvSpPr/>
            <p:nvPr/>
          </p:nvSpPr>
          <p:spPr>
            <a:xfrm flipH="1">
              <a:off x="960676" y="1263699"/>
              <a:ext cx="4143" cy="4231"/>
            </a:xfrm>
            <a:custGeom>
              <a:avLst/>
              <a:gdLst/>
              <a:ahLst/>
              <a:cxnLst/>
              <a:rect l="l" t="t" r="r" b="b"/>
              <a:pathLst>
                <a:path w="47" h="48" extrusionOk="0">
                  <a:moveTo>
                    <a:pt x="47" y="1"/>
                  </a:moveTo>
                  <a:cubicBezTo>
                    <a:pt x="24" y="1"/>
                    <a:pt x="1" y="24"/>
                    <a:pt x="1" y="47"/>
                  </a:cubicBezTo>
                  <a:lnTo>
                    <a:pt x="47" y="47"/>
                  </a:ln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
            <p:cNvSpPr/>
            <p:nvPr/>
          </p:nvSpPr>
          <p:spPr>
            <a:xfrm flipH="1">
              <a:off x="915722" y="1339327"/>
              <a:ext cx="2115" cy="2115"/>
            </a:xfrm>
            <a:custGeom>
              <a:avLst/>
              <a:gdLst/>
              <a:ahLst/>
              <a:cxnLst/>
              <a:rect l="l" t="t" r="r" b="b"/>
              <a:pathLst>
                <a:path w="24" h="24" extrusionOk="0">
                  <a:moveTo>
                    <a:pt x="1" y="0"/>
                  </a:moveTo>
                  <a:lnTo>
                    <a:pt x="1" y="24"/>
                  </a:lnTo>
                  <a:lnTo>
                    <a:pt x="24" y="24"/>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
            <p:cNvSpPr/>
            <p:nvPr/>
          </p:nvSpPr>
          <p:spPr>
            <a:xfrm flipH="1">
              <a:off x="1038243" y="1188158"/>
              <a:ext cx="12340" cy="12340"/>
            </a:xfrm>
            <a:custGeom>
              <a:avLst/>
              <a:gdLst/>
              <a:ahLst/>
              <a:cxnLst/>
              <a:rect l="l" t="t" r="r" b="b"/>
              <a:pathLst>
                <a:path w="140" h="140" extrusionOk="0">
                  <a:moveTo>
                    <a:pt x="70" y="0"/>
                  </a:moveTo>
                  <a:cubicBezTo>
                    <a:pt x="47" y="0"/>
                    <a:pt x="23" y="24"/>
                    <a:pt x="0" y="24"/>
                  </a:cubicBezTo>
                  <a:cubicBezTo>
                    <a:pt x="23" y="70"/>
                    <a:pt x="23" y="70"/>
                    <a:pt x="0" y="139"/>
                  </a:cubicBezTo>
                  <a:lnTo>
                    <a:pt x="70" y="139"/>
                  </a:lnTo>
                  <a:cubicBezTo>
                    <a:pt x="70" y="116"/>
                    <a:pt x="70" y="116"/>
                    <a:pt x="47" y="93"/>
                  </a:cubicBezTo>
                  <a:cubicBezTo>
                    <a:pt x="58" y="82"/>
                    <a:pt x="76" y="82"/>
                    <a:pt x="93" y="82"/>
                  </a:cubicBezTo>
                  <a:cubicBezTo>
                    <a:pt x="110" y="82"/>
                    <a:pt x="128" y="82"/>
                    <a:pt x="139" y="70"/>
                  </a:cubicBezTo>
                  <a:lnTo>
                    <a:pt x="139" y="47"/>
                  </a:lnTo>
                  <a:cubicBezTo>
                    <a:pt x="93" y="24"/>
                    <a:pt x="93"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
            <p:cNvSpPr/>
            <p:nvPr/>
          </p:nvSpPr>
          <p:spPr>
            <a:xfrm flipH="1">
              <a:off x="1066890" y="1177404"/>
              <a:ext cx="6170" cy="4672"/>
            </a:xfrm>
            <a:custGeom>
              <a:avLst/>
              <a:gdLst/>
              <a:ahLst/>
              <a:cxnLst/>
              <a:rect l="l" t="t" r="r" b="b"/>
              <a:pathLst>
                <a:path w="70" h="53" extrusionOk="0">
                  <a:moveTo>
                    <a:pt x="35" y="1"/>
                  </a:moveTo>
                  <a:cubicBezTo>
                    <a:pt x="24" y="1"/>
                    <a:pt x="12" y="7"/>
                    <a:pt x="0" y="30"/>
                  </a:cubicBezTo>
                  <a:cubicBezTo>
                    <a:pt x="0" y="30"/>
                    <a:pt x="24" y="53"/>
                    <a:pt x="24" y="53"/>
                  </a:cubicBezTo>
                  <a:cubicBezTo>
                    <a:pt x="47" y="53"/>
                    <a:pt x="70" y="30"/>
                    <a:pt x="70" y="7"/>
                  </a:cubicBezTo>
                  <a:cubicBezTo>
                    <a:pt x="58" y="7"/>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
            <p:cNvSpPr/>
            <p:nvPr/>
          </p:nvSpPr>
          <p:spPr>
            <a:xfrm flipH="1">
              <a:off x="1034189" y="1187629"/>
              <a:ext cx="5465" cy="4672"/>
            </a:xfrm>
            <a:custGeom>
              <a:avLst/>
              <a:gdLst/>
              <a:ahLst/>
              <a:cxnLst/>
              <a:rect l="l" t="t" r="r" b="b"/>
              <a:pathLst>
                <a:path w="62" h="53" extrusionOk="0">
                  <a:moveTo>
                    <a:pt x="19" y="0"/>
                  </a:moveTo>
                  <a:cubicBezTo>
                    <a:pt x="0" y="0"/>
                    <a:pt x="15" y="34"/>
                    <a:pt x="15" y="53"/>
                  </a:cubicBezTo>
                  <a:lnTo>
                    <a:pt x="62" y="53"/>
                  </a:lnTo>
                  <a:cubicBezTo>
                    <a:pt x="62" y="30"/>
                    <a:pt x="62" y="6"/>
                    <a:pt x="38" y="6"/>
                  </a:cubicBezTo>
                  <a:cubicBezTo>
                    <a:pt x="30" y="2"/>
                    <a:pt x="2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
            <p:cNvSpPr/>
            <p:nvPr/>
          </p:nvSpPr>
          <p:spPr>
            <a:xfrm flipH="1">
              <a:off x="1066890" y="1184103"/>
              <a:ext cx="4143" cy="4143"/>
            </a:xfrm>
            <a:custGeom>
              <a:avLst/>
              <a:gdLst/>
              <a:ahLst/>
              <a:cxnLst/>
              <a:rect l="l" t="t" r="r" b="b"/>
              <a:pathLst>
                <a:path w="47" h="47" extrusionOk="0">
                  <a:moveTo>
                    <a:pt x="47" y="0"/>
                  </a:moveTo>
                  <a:cubicBezTo>
                    <a:pt x="24" y="23"/>
                    <a:pt x="1" y="46"/>
                    <a:pt x="47" y="46"/>
                  </a:cubicBezTo>
                  <a:cubicBezTo>
                    <a:pt x="47" y="46"/>
                    <a:pt x="47" y="23"/>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
            <p:cNvSpPr/>
            <p:nvPr/>
          </p:nvSpPr>
          <p:spPr>
            <a:xfrm flipH="1">
              <a:off x="1066890" y="1204465"/>
              <a:ext cx="2115" cy="4231"/>
            </a:xfrm>
            <a:custGeom>
              <a:avLst/>
              <a:gdLst/>
              <a:ahLst/>
              <a:cxnLst/>
              <a:rect l="l" t="t" r="r" b="b"/>
              <a:pathLst>
                <a:path w="24" h="48" extrusionOk="0">
                  <a:moveTo>
                    <a:pt x="24" y="1"/>
                  </a:moveTo>
                  <a:cubicBezTo>
                    <a:pt x="1" y="24"/>
                    <a:pt x="1" y="24"/>
                    <a:pt x="24" y="47"/>
                  </a:cubicBezTo>
                  <a:cubicBezTo>
                    <a:pt x="24" y="47"/>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
            <p:cNvSpPr/>
            <p:nvPr/>
          </p:nvSpPr>
          <p:spPr>
            <a:xfrm flipH="1">
              <a:off x="1042386" y="1177933"/>
              <a:ext cx="2115" cy="2115"/>
            </a:xfrm>
            <a:custGeom>
              <a:avLst/>
              <a:gdLst/>
              <a:ahLst/>
              <a:cxnLst/>
              <a:rect l="l" t="t" r="r" b="b"/>
              <a:pathLst>
                <a:path w="24" h="24" extrusionOk="0">
                  <a:moveTo>
                    <a:pt x="1" y="1"/>
                  </a:moveTo>
                  <a:lnTo>
                    <a:pt x="1" y="24"/>
                  </a:lnTo>
                  <a:cubicBezTo>
                    <a:pt x="24"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
            <p:cNvSpPr/>
            <p:nvPr/>
          </p:nvSpPr>
          <p:spPr>
            <a:xfrm flipH="1">
              <a:off x="1032161" y="1192213"/>
              <a:ext cx="2115" cy="2115"/>
            </a:xfrm>
            <a:custGeom>
              <a:avLst/>
              <a:gdLst/>
              <a:ahLst/>
              <a:cxnLst/>
              <a:rect l="l" t="t" r="r" b="b"/>
              <a:pathLst>
                <a:path w="24" h="24" extrusionOk="0">
                  <a:moveTo>
                    <a:pt x="1" y="1"/>
                  </a:moveTo>
                  <a:cubicBezTo>
                    <a:pt x="1" y="1"/>
                    <a:pt x="1" y="24"/>
                    <a:pt x="24" y="24"/>
                  </a:cubicBezTo>
                  <a:cubicBezTo>
                    <a:pt x="24"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
            <p:cNvSpPr/>
            <p:nvPr/>
          </p:nvSpPr>
          <p:spPr>
            <a:xfrm flipH="1">
              <a:off x="997432" y="1317379"/>
              <a:ext cx="4143" cy="2468"/>
            </a:xfrm>
            <a:custGeom>
              <a:avLst/>
              <a:gdLst/>
              <a:ahLst/>
              <a:cxnLst/>
              <a:rect l="l" t="t" r="r" b="b"/>
              <a:pathLst>
                <a:path w="47" h="28" extrusionOk="0">
                  <a:moveTo>
                    <a:pt x="15" y="0"/>
                  </a:moveTo>
                  <a:cubicBezTo>
                    <a:pt x="6" y="0"/>
                    <a:pt x="0" y="6"/>
                    <a:pt x="0" y="18"/>
                  </a:cubicBezTo>
                  <a:cubicBezTo>
                    <a:pt x="0" y="18"/>
                    <a:pt x="11" y="28"/>
                    <a:pt x="24" y="28"/>
                  </a:cubicBezTo>
                  <a:cubicBezTo>
                    <a:pt x="31" y="28"/>
                    <a:pt x="39" y="25"/>
                    <a:pt x="47" y="18"/>
                  </a:cubicBezTo>
                  <a:cubicBezTo>
                    <a:pt x="35" y="6"/>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
            <p:cNvSpPr/>
            <p:nvPr/>
          </p:nvSpPr>
          <p:spPr>
            <a:xfrm flipH="1">
              <a:off x="1001487" y="1324166"/>
              <a:ext cx="2115" cy="2997"/>
            </a:xfrm>
            <a:custGeom>
              <a:avLst/>
              <a:gdLst/>
              <a:ahLst/>
              <a:cxnLst/>
              <a:rect l="l" t="t" r="r" b="b"/>
              <a:pathLst>
                <a:path w="24" h="34" extrusionOk="0">
                  <a:moveTo>
                    <a:pt x="19" y="1"/>
                  </a:moveTo>
                  <a:cubicBezTo>
                    <a:pt x="12" y="1"/>
                    <a:pt x="0" y="17"/>
                    <a:pt x="0" y="33"/>
                  </a:cubicBezTo>
                  <a:cubicBezTo>
                    <a:pt x="23" y="10"/>
                    <a:pt x="23" y="10"/>
                    <a:pt x="23" y="10"/>
                  </a:cubicBezTo>
                  <a:cubicBezTo>
                    <a:pt x="23" y="3"/>
                    <a:pt x="21"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
            <p:cNvSpPr/>
            <p:nvPr/>
          </p:nvSpPr>
          <p:spPr>
            <a:xfrm flipH="1">
              <a:off x="1060720" y="1224915"/>
              <a:ext cx="2115" cy="2115"/>
            </a:xfrm>
            <a:custGeom>
              <a:avLst/>
              <a:gdLst/>
              <a:ahLst/>
              <a:cxnLst/>
              <a:rect l="l" t="t" r="r" b="b"/>
              <a:pathLst>
                <a:path w="24" h="24" extrusionOk="0">
                  <a:moveTo>
                    <a:pt x="0" y="1"/>
                  </a:moveTo>
                  <a:cubicBezTo>
                    <a:pt x="0" y="24"/>
                    <a:pt x="0" y="24"/>
                    <a:pt x="23" y="24"/>
                  </a:cubicBezTo>
                  <a:cubicBezTo>
                    <a:pt x="23" y="1"/>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
            <p:cNvSpPr/>
            <p:nvPr/>
          </p:nvSpPr>
          <p:spPr>
            <a:xfrm flipH="1">
              <a:off x="1107702" y="1177933"/>
              <a:ext cx="2115" cy="2115"/>
            </a:xfrm>
            <a:custGeom>
              <a:avLst/>
              <a:gdLst/>
              <a:ahLst/>
              <a:cxnLst/>
              <a:rect l="l" t="t" r="r" b="b"/>
              <a:pathLst>
                <a:path w="24" h="24" extrusionOk="0">
                  <a:moveTo>
                    <a:pt x="0" y="1"/>
                  </a:moveTo>
                  <a:cubicBezTo>
                    <a:pt x="0" y="24"/>
                    <a:pt x="0" y="24"/>
                    <a:pt x="23" y="24"/>
                  </a:cubicBez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
            <p:cNvSpPr/>
            <p:nvPr/>
          </p:nvSpPr>
          <p:spPr>
            <a:xfrm flipH="1">
              <a:off x="1144458" y="1132979"/>
              <a:ext cx="2115" cy="2115"/>
            </a:xfrm>
            <a:custGeom>
              <a:avLst/>
              <a:gdLst/>
              <a:ahLst/>
              <a:cxnLst/>
              <a:rect l="l" t="t" r="r" b="b"/>
              <a:pathLst>
                <a:path w="24" h="24" extrusionOk="0">
                  <a:moveTo>
                    <a:pt x="0" y="1"/>
                  </a:moveTo>
                  <a:lnTo>
                    <a:pt x="23" y="24"/>
                  </a:lnTo>
                  <a:cubicBezTo>
                    <a:pt x="23"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
            <p:cNvSpPr/>
            <p:nvPr/>
          </p:nvSpPr>
          <p:spPr>
            <a:xfrm flipH="1">
              <a:off x="1030046" y="1167708"/>
              <a:ext cx="6258" cy="4231"/>
            </a:xfrm>
            <a:custGeom>
              <a:avLst/>
              <a:gdLst/>
              <a:ahLst/>
              <a:cxnLst/>
              <a:rect l="l" t="t" r="r" b="b"/>
              <a:pathLst>
                <a:path w="71" h="48" extrusionOk="0">
                  <a:moveTo>
                    <a:pt x="0" y="1"/>
                  </a:moveTo>
                  <a:cubicBezTo>
                    <a:pt x="0" y="35"/>
                    <a:pt x="12" y="41"/>
                    <a:pt x="27" y="41"/>
                  </a:cubicBezTo>
                  <a:cubicBezTo>
                    <a:pt x="34" y="41"/>
                    <a:pt x="42" y="40"/>
                    <a:pt x="49" y="40"/>
                  </a:cubicBezTo>
                  <a:cubicBezTo>
                    <a:pt x="57" y="40"/>
                    <a:pt x="64" y="41"/>
                    <a:pt x="70" y="47"/>
                  </a:cubicBezTo>
                  <a:lnTo>
                    <a:pt x="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
            <p:cNvSpPr/>
            <p:nvPr/>
          </p:nvSpPr>
          <p:spPr>
            <a:xfrm flipH="1">
              <a:off x="1044413" y="1175906"/>
              <a:ext cx="2115" cy="2115"/>
            </a:xfrm>
            <a:custGeom>
              <a:avLst/>
              <a:gdLst/>
              <a:ahLst/>
              <a:cxnLst/>
              <a:rect l="l" t="t" r="r" b="b"/>
              <a:pathLst>
                <a:path w="24" h="24" extrusionOk="0">
                  <a:moveTo>
                    <a:pt x="1" y="0"/>
                  </a:moveTo>
                  <a:cubicBezTo>
                    <a:pt x="1" y="24"/>
                    <a:pt x="24" y="24"/>
                    <a:pt x="24" y="24"/>
                  </a:cubicBezTo>
                  <a:cubicBezTo>
                    <a:pt x="24"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
            <p:cNvSpPr/>
            <p:nvPr/>
          </p:nvSpPr>
          <p:spPr>
            <a:xfrm flipH="1">
              <a:off x="-83227" y="82198"/>
              <a:ext cx="143059" cy="130014"/>
            </a:xfrm>
            <a:custGeom>
              <a:avLst/>
              <a:gdLst/>
              <a:ahLst/>
              <a:cxnLst/>
              <a:rect l="l" t="t" r="r" b="b"/>
              <a:pathLst>
                <a:path w="1623" h="1475" extrusionOk="0">
                  <a:moveTo>
                    <a:pt x="1386" y="1"/>
                  </a:moveTo>
                  <a:cubicBezTo>
                    <a:pt x="1318" y="1"/>
                    <a:pt x="1250" y="22"/>
                    <a:pt x="1182" y="56"/>
                  </a:cubicBezTo>
                  <a:cubicBezTo>
                    <a:pt x="788" y="218"/>
                    <a:pt x="464" y="473"/>
                    <a:pt x="232" y="821"/>
                  </a:cubicBezTo>
                  <a:cubicBezTo>
                    <a:pt x="139" y="983"/>
                    <a:pt x="47" y="1145"/>
                    <a:pt x="0" y="1331"/>
                  </a:cubicBezTo>
                  <a:cubicBezTo>
                    <a:pt x="0" y="1377"/>
                    <a:pt x="0" y="1423"/>
                    <a:pt x="0" y="1470"/>
                  </a:cubicBezTo>
                  <a:cubicBezTo>
                    <a:pt x="16" y="1473"/>
                    <a:pt x="31" y="1474"/>
                    <a:pt x="44" y="1474"/>
                  </a:cubicBezTo>
                  <a:cubicBezTo>
                    <a:pt x="129" y="1474"/>
                    <a:pt x="172" y="1417"/>
                    <a:pt x="232" y="1377"/>
                  </a:cubicBezTo>
                  <a:cubicBezTo>
                    <a:pt x="626" y="1006"/>
                    <a:pt x="1066" y="682"/>
                    <a:pt x="1507" y="380"/>
                  </a:cubicBezTo>
                  <a:cubicBezTo>
                    <a:pt x="1599" y="334"/>
                    <a:pt x="1622" y="265"/>
                    <a:pt x="1622" y="172"/>
                  </a:cubicBezTo>
                  <a:cubicBezTo>
                    <a:pt x="1599" y="79"/>
                    <a:pt x="1530" y="33"/>
                    <a:pt x="1460" y="10"/>
                  </a:cubicBezTo>
                  <a:cubicBezTo>
                    <a:pt x="1435" y="3"/>
                    <a:pt x="1411" y="1"/>
                    <a:pt x="1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
            <p:cNvSpPr/>
            <p:nvPr/>
          </p:nvSpPr>
          <p:spPr>
            <a:xfrm flipH="1">
              <a:off x="-363087" y="969557"/>
              <a:ext cx="153284" cy="95108"/>
            </a:xfrm>
            <a:custGeom>
              <a:avLst/>
              <a:gdLst/>
              <a:ahLst/>
              <a:cxnLst/>
              <a:rect l="l" t="t" r="r" b="b"/>
              <a:pathLst>
                <a:path w="1739" h="1079" extrusionOk="0">
                  <a:moveTo>
                    <a:pt x="386" y="1"/>
                  </a:moveTo>
                  <a:cubicBezTo>
                    <a:pt x="302" y="1"/>
                    <a:pt x="221" y="12"/>
                    <a:pt x="139" y="47"/>
                  </a:cubicBezTo>
                  <a:cubicBezTo>
                    <a:pt x="47" y="70"/>
                    <a:pt x="0" y="140"/>
                    <a:pt x="0" y="186"/>
                  </a:cubicBezTo>
                  <a:cubicBezTo>
                    <a:pt x="24" y="279"/>
                    <a:pt x="70" y="302"/>
                    <a:pt x="139" y="302"/>
                  </a:cubicBezTo>
                  <a:cubicBezTo>
                    <a:pt x="394" y="371"/>
                    <a:pt x="649" y="487"/>
                    <a:pt x="858" y="650"/>
                  </a:cubicBezTo>
                  <a:cubicBezTo>
                    <a:pt x="1020" y="742"/>
                    <a:pt x="1182" y="858"/>
                    <a:pt x="1345" y="974"/>
                  </a:cubicBezTo>
                  <a:cubicBezTo>
                    <a:pt x="1391" y="1020"/>
                    <a:pt x="1460" y="1044"/>
                    <a:pt x="1530" y="1067"/>
                  </a:cubicBezTo>
                  <a:cubicBezTo>
                    <a:pt x="1546" y="1075"/>
                    <a:pt x="1563" y="1079"/>
                    <a:pt x="1581" y="1079"/>
                  </a:cubicBezTo>
                  <a:cubicBezTo>
                    <a:pt x="1660" y="1079"/>
                    <a:pt x="1738" y="996"/>
                    <a:pt x="1738" y="881"/>
                  </a:cubicBezTo>
                  <a:cubicBezTo>
                    <a:pt x="1715" y="858"/>
                    <a:pt x="1715" y="812"/>
                    <a:pt x="1669" y="765"/>
                  </a:cubicBezTo>
                  <a:cubicBezTo>
                    <a:pt x="1599" y="673"/>
                    <a:pt x="1507" y="557"/>
                    <a:pt x="1414" y="441"/>
                  </a:cubicBezTo>
                  <a:cubicBezTo>
                    <a:pt x="1205" y="232"/>
                    <a:pt x="927" y="93"/>
                    <a:pt x="649" y="24"/>
                  </a:cubicBezTo>
                  <a:cubicBezTo>
                    <a:pt x="557" y="12"/>
                    <a:pt x="470"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
            <p:cNvSpPr/>
            <p:nvPr/>
          </p:nvSpPr>
          <p:spPr>
            <a:xfrm flipH="1">
              <a:off x="-289575" y="341698"/>
              <a:ext cx="124725" cy="138740"/>
            </a:xfrm>
            <a:custGeom>
              <a:avLst/>
              <a:gdLst/>
              <a:ahLst/>
              <a:cxnLst/>
              <a:rect l="l" t="t" r="r" b="b"/>
              <a:pathLst>
                <a:path w="1415" h="1574" extrusionOk="0">
                  <a:moveTo>
                    <a:pt x="1210" y="0"/>
                  </a:moveTo>
                  <a:cubicBezTo>
                    <a:pt x="1149" y="0"/>
                    <a:pt x="1101" y="26"/>
                    <a:pt x="1067" y="78"/>
                  </a:cubicBezTo>
                  <a:cubicBezTo>
                    <a:pt x="1067" y="102"/>
                    <a:pt x="1043" y="102"/>
                    <a:pt x="1043" y="125"/>
                  </a:cubicBezTo>
                  <a:cubicBezTo>
                    <a:pt x="742" y="565"/>
                    <a:pt x="441" y="1005"/>
                    <a:pt x="70" y="1376"/>
                  </a:cubicBezTo>
                  <a:cubicBezTo>
                    <a:pt x="47" y="1399"/>
                    <a:pt x="24" y="1423"/>
                    <a:pt x="24" y="1446"/>
                  </a:cubicBezTo>
                  <a:cubicBezTo>
                    <a:pt x="24" y="1469"/>
                    <a:pt x="0" y="1515"/>
                    <a:pt x="0" y="1538"/>
                  </a:cubicBezTo>
                  <a:cubicBezTo>
                    <a:pt x="58" y="1562"/>
                    <a:pt x="87" y="1573"/>
                    <a:pt x="113" y="1573"/>
                  </a:cubicBezTo>
                  <a:cubicBezTo>
                    <a:pt x="140" y="1573"/>
                    <a:pt x="163" y="1562"/>
                    <a:pt x="209" y="1538"/>
                  </a:cubicBezTo>
                  <a:cubicBezTo>
                    <a:pt x="510" y="1353"/>
                    <a:pt x="812" y="1144"/>
                    <a:pt x="1067" y="890"/>
                  </a:cubicBezTo>
                  <a:cubicBezTo>
                    <a:pt x="1206" y="751"/>
                    <a:pt x="1321" y="588"/>
                    <a:pt x="1368" y="426"/>
                  </a:cubicBezTo>
                  <a:cubicBezTo>
                    <a:pt x="1414" y="333"/>
                    <a:pt x="1414" y="241"/>
                    <a:pt x="1414" y="171"/>
                  </a:cubicBezTo>
                  <a:cubicBezTo>
                    <a:pt x="1414" y="78"/>
                    <a:pt x="1345" y="32"/>
                    <a:pt x="1275" y="9"/>
                  </a:cubicBezTo>
                  <a:cubicBezTo>
                    <a:pt x="1252" y="3"/>
                    <a:pt x="1230"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
            <p:cNvSpPr/>
            <p:nvPr/>
          </p:nvSpPr>
          <p:spPr>
            <a:xfrm flipH="1">
              <a:off x="511" y="1391509"/>
              <a:ext cx="130807" cy="121552"/>
            </a:xfrm>
            <a:custGeom>
              <a:avLst/>
              <a:gdLst/>
              <a:ahLst/>
              <a:cxnLst/>
              <a:rect l="l" t="t" r="r" b="b"/>
              <a:pathLst>
                <a:path w="1484" h="1379" extrusionOk="0">
                  <a:moveTo>
                    <a:pt x="58" y="1"/>
                  </a:moveTo>
                  <a:cubicBezTo>
                    <a:pt x="44" y="1"/>
                    <a:pt x="31" y="3"/>
                    <a:pt x="23" y="11"/>
                  </a:cubicBezTo>
                  <a:cubicBezTo>
                    <a:pt x="0" y="34"/>
                    <a:pt x="0" y="80"/>
                    <a:pt x="0" y="127"/>
                  </a:cubicBezTo>
                  <a:cubicBezTo>
                    <a:pt x="0" y="173"/>
                    <a:pt x="23" y="220"/>
                    <a:pt x="70" y="266"/>
                  </a:cubicBezTo>
                  <a:cubicBezTo>
                    <a:pt x="232" y="567"/>
                    <a:pt x="440" y="822"/>
                    <a:pt x="695" y="1054"/>
                  </a:cubicBezTo>
                  <a:cubicBezTo>
                    <a:pt x="834" y="1193"/>
                    <a:pt x="997" y="1286"/>
                    <a:pt x="1182" y="1355"/>
                  </a:cubicBezTo>
                  <a:cubicBezTo>
                    <a:pt x="1228" y="1378"/>
                    <a:pt x="1275" y="1378"/>
                    <a:pt x="1344" y="1378"/>
                  </a:cubicBezTo>
                  <a:cubicBezTo>
                    <a:pt x="1414" y="1378"/>
                    <a:pt x="1483" y="1309"/>
                    <a:pt x="1483" y="1193"/>
                  </a:cubicBezTo>
                  <a:cubicBezTo>
                    <a:pt x="1460" y="1170"/>
                    <a:pt x="1460" y="1123"/>
                    <a:pt x="1414" y="1077"/>
                  </a:cubicBezTo>
                  <a:cubicBezTo>
                    <a:pt x="1321" y="984"/>
                    <a:pt x="1205" y="868"/>
                    <a:pt x="1089" y="776"/>
                  </a:cubicBezTo>
                  <a:cubicBezTo>
                    <a:pt x="811" y="544"/>
                    <a:pt x="533" y="312"/>
                    <a:pt x="255" y="80"/>
                  </a:cubicBezTo>
                  <a:cubicBezTo>
                    <a:pt x="209" y="57"/>
                    <a:pt x="185" y="34"/>
                    <a:pt x="139" y="11"/>
                  </a:cubicBezTo>
                  <a:cubicBezTo>
                    <a:pt x="124" y="11"/>
                    <a:pt x="88"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
            <p:cNvSpPr/>
            <p:nvPr/>
          </p:nvSpPr>
          <p:spPr>
            <a:xfrm flipH="1">
              <a:off x="1291572" y="1000232"/>
              <a:ext cx="153284" cy="58088"/>
            </a:xfrm>
            <a:custGeom>
              <a:avLst/>
              <a:gdLst/>
              <a:ahLst/>
              <a:cxnLst/>
              <a:rect l="l" t="t" r="r" b="b"/>
              <a:pathLst>
                <a:path w="1739" h="659" extrusionOk="0">
                  <a:moveTo>
                    <a:pt x="1507" y="0"/>
                  </a:moveTo>
                  <a:cubicBezTo>
                    <a:pt x="1136" y="23"/>
                    <a:pt x="788" y="116"/>
                    <a:pt x="441" y="209"/>
                  </a:cubicBezTo>
                  <a:cubicBezTo>
                    <a:pt x="371" y="232"/>
                    <a:pt x="279" y="232"/>
                    <a:pt x="209" y="255"/>
                  </a:cubicBezTo>
                  <a:cubicBezTo>
                    <a:pt x="209" y="255"/>
                    <a:pt x="186" y="232"/>
                    <a:pt x="186" y="232"/>
                  </a:cubicBezTo>
                  <a:cubicBezTo>
                    <a:pt x="163" y="255"/>
                    <a:pt x="139" y="255"/>
                    <a:pt x="116" y="278"/>
                  </a:cubicBezTo>
                  <a:cubicBezTo>
                    <a:pt x="0" y="371"/>
                    <a:pt x="0" y="487"/>
                    <a:pt x="116" y="580"/>
                  </a:cubicBezTo>
                  <a:cubicBezTo>
                    <a:pt x="163" y="603"/>
                    <a:pt x="232" y="626"/>
                    <a:pt x="279" y="626"/>
                  </a:cubicBezTo>
                  <a:cubicBezTo>
                    <a:pt x="360" y="642"/>
                    <a:pt x="442" y="659"/>
                    <a:pt x="524" y="659"/>
                  </a:cubicBezTo>
                  <a:cubicBezTo>
                    <a:pt x="558" y="659"/>
                    <a:pt x="592" y="656"/>
                    <a:pt x="626" y="649"/>
                  </a:cubicBezTo>
                  <a:cubicBezTo>
                    <a:pt x="951" y="626"/>
                    <a:pt x="1275" y="487"/>
                    <a:pt x="1553" y="325"/>
                  </a:cubicBezTo>
                  <a:cubicBezTo>
                    <a:pt x="1600" y="325"/>
                    <a:pt x="1623" y="302"/>
                    <a:pt x="1646" y="255"/>
                  </a:cubicBezTo>
                  <a:cubicBezTo>
                    <a:pt x="1739" y="186"/>
                    <a:pt x="1739" y="116"/>
                    <a:pt x="1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
            <p:cNvSpPr/>
            <p:nvPr/>
          </p:nvSpPr>
          <p:spPr>
            <a:xfrm flipH="1">
              <a:off x="1361031" y="820415"/>
              <a:ext cx="153284" cy="63993"/>
            </a:xfrm>
            <a:custGeom>
              <a:avLst/>
              <a:gdLst/>
              <a:ahLst/>
              <a:cxnLst/>
              <a:rect l="l" t="t" r="r" b="b"/>
              <a:pathLst>
                <a:path w="1739" h="726" extrusionOk="0">
                  <a:moveTo>
                    <a:pt x="186" y="1"/>
                  </a:moveTo>
                  <a:cubicBezTo>
                    <a:pt x="47" y="47"/>
                    <a:pt x="0" y="163"/>
                    <a:pt x="70" y="302"/>
                  </a:cubicBezTo>
                  <a:cubicBezTo>
                    <a:pt x="116" y="372"/>
                    <a:pt x="186" y="441"/>
                    <a:pt x="255" y="464"/>
                  </a:cubicBezTo>
                  <a:cubicBezTo>
                    <a:pt x="560" y="650"/>
                    <a:pt x="876" y="725"/>
                    <a:pt x="1205" y="725"/>
                  </a:cubicBezTo>
                  <a:cubicBezTo>
                    <a:pt x="1327" y="725"/>
                    <a:pt x="1451" y="715"/>
                    <a:pt x="1576" y="696"/>
                  </a:cubicBezTo>
                  <a:cubicBezTo>
                    <a:pt x="1669" y="696"/>
                    <a:pt x="1739" y="627"/>
                    <a:pt x="1739" y="557"/>
                  </a:cubicBezTo>
                  <a:cubicBezTo>
                    <a:pt x="1739" y="488"/>
                    <a:pt x="1669" y="441"/>
                    <a:pt x="1600" y="418"/>
                  </a:cubicBezTo>
                  <a:cubicBezTo>
                    <a:pt x="1321" y="302"/>
                    <a:pt x="1043" y="186"/>
                    <a:pt x="719" y="186"/>
                  </a:cubicBezTo>
                  <a:cubicBezTo>
                    <a:pt x="649" y="186"/>
                    <a:pt x="603" y="163"/>
                    <a:pt x="557" y="163"/>
                  </a:cubicBezTo>
                  <a:cubicBezTo>
                    <a:pt x="394" y="140"/>
                    <a:pt x="255" y="140"/>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
            <p:cNvSpPr/>
            <p:nvPr/>
          </p:nvSpPr>
          <p:spPr>
            <a:xfrm flipH="1">
              <a:off x="402982" y="1166739"/>
              <a:ext cx="77656" cy="148436"/>
            </a:xfrm>
            <a:custGeom>
              <a:avLst/>
              <a:gdLst/>
              <a:ahLst/>
              <a:cxnLst/>
              <a:rect l="l" t="t" r="r" b="b"/>
              <a:pathLst>
                <a:path w="881" h="1684" extrusionOk="0">
                  <a:moveTo>
                    <a:pt x="115" y="1"/>
                  </a:moveTo>
                  <a:cubicBezTo>
                    <a:pt x="70" y="1"/>
                    <a:pt x="27" y="37"/>
                    <a:pt x="0" y="104"/>
                  </a:cubicBezTo>
                  <a:cubicBezTo>
                    <a:pt x="0" y="151"/>
                    <a:pt x="0" y="220"/>
                    <a:pt x="0" y="267"/>
                  </a:cubicBezTo>
                  <a:cubicBezTo>
                    <a:pt x="46" y="753"/>
                    <a:pt x="186" y="1194"/>
                    <a:pt x="533" y="1564"/>
                  </a:cubicBezTo>
                  <a:cubicBezTo>
                    <a:pt x="556" y="1588"/>
                    <a:pt x="580" y="1634"/>
                    <a:pt x="626" y="1657"/>
                  </a:cubicBezTo>
                  <a:cubicBezTo>
                    <a:pt x="653" y="1670"/>
                    <a:pt x="687" y="1684"/>
                    <a:pt x="720" y="1684"/>
                  </a:cubicBezTo>
                  <a:cubicBezTo>
                    <a:pt x="745" y="1684"/>
                    <a:pt x="768" y="1677"/>
                    <a:pt x="788" y="1657"/>
                  </a:cubicBezTo>
                  <a:cubicBezTo>
                    <a:pt x="834" y="1634"/>
                    <a:pt x="858" y="1564"/>
                    <a:pt x="881" y="1541"/>
                  </a:cubicBezTo>
                  <a:cubicBezTo>
                    <a:pt x="858" y="1449"/>
                    <a:pt x="834" y="1379"/>
                    <a:pt x="811" y="1333"/>
                  </a:cubicBezTo>
                  <a:cubicBezTo>
                    <a:pt x="649" y="939"/>
                    <a:pt x="464" y="568"/>
                    <a:pt x="301" y="174"/>
                  </a:cubicBezTo>
                  <a:cubicBezTo>
                    <a:pt x="278" y="128"/>
                    <a:pt x="255" y="81"/>
                    <a:pt x="209" y="58"/>
                  </a:cubicBezTo>
                  <a:cubicBezTo>
                    <a:pt x="180" y="19"/>
                    <a:pt x="14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
            <p:cNvSpPr/>
            <p:nvPr/>
          </p:nvSpPr>
          <p:spPr>
            <a:xfrm flipH="1">
              <a:off x="-56695" y="661137"/>
              <a:ext cx="145175" cy="61349"/>
            </a:xfrm>
            <a:custGeom>
              <a:avLst/>
              <a:gdLst/>
              <a:ahLst/>
              <a:cxnLst/>
              <a:rect l="l" t="t" r="r" b="b"/>
              <a:pathLst>
                <a:path w="1647" h="696" extrusionOk="0">
                  <a:moveTo>
                    <a:pt x="1322" y="0"/>
                  </a:moveTo>
                  <a:cubicBezTo>
                    <a:pt x="951" y="47"/>
                    <a:pt x="627" y="116"/>
                    <a:pt x="302" y="278"/>
                  </a:cubicBezTo>
                  <a:cubicBezTo>
                    <a:pt x="233" y="325"/>
                    <a:pt x="163" y="371"/>
                    <a:pt x="93" y="441"/>
                  </a:cubicBezTo>
                  <a:cubicBezTo>
                    <a:pt x="1" y="533"/>
                    <a:pt x="70" y="672"/>
                    <a:pt x="209" y="695"/>
                  </a:cubicBezTo>
                  <a:lnTo>
                    <a:pt x="348" y="695"/>
                  </a:lnTo>
                  <a:cubicBezTo>
                    <a:pt x="742" y="649"/>
                    <a:pt x="1090" y="533"/>
                    <a:pt x="1461" y="394"/>
                  </a:cubicBezTo>
                  <a:cubicBezTo>
                    <a:pt x="1484" y="394"/>
                    <a:pt x="1530" y="371"/>
                    <a:pt x="1554" y="348"/>
                  </a:cubicBezTo>
                  <a:cubicBezTo>
                    <a:pt x="1600" y="302"/>
                    <a:pt x="1646" y="232"/>
                    <a:pt x="1623" y="162"/>
                  </a:cubicBezTo>
                  <a:cubicBezTo>
                    <a:pt x="1600" y="93"/>
                    <a:pt x="1554" y="47"/>
                    <a:pt x="1484" y="23"/>
                  </a:cubicBezTo>
                  <a:cubicBezTo>
                    <a:pt x="1438" y="23"/>
                    <a:pt x="1368" y="23"/>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
            <p:cNvSpPr/>
            <p:nvPr/>
          </p:nvSpPr>
          <p:spPr>
            <a:xfrm flipH="1">
              <a:off x="1403957" y="646857"/>
              <a:ext cx="128780" cy="85853"/>
            </a:xfrm>
            <a:custGeom>
              <a:avLst/>
              <a:gdLst/>
              <a:ahLst/>
              <a:cxnLst/>
              <a:rect l="l" t="t" r="r" b="b"/>
              <a:pathLst>
                <a:path w="1461" h="974" extrusionOk="0">
                  <a:moveTo>
                    <a:pt x="94" y="0"/>
                  </a:moveTo>
                  <a:cubicBezTo>
                    <a:pt x="47" y="0"/>
                    <a:pt x="1" y="46"/>
                    <a:pt x="24" y="139"/>
                  </a:cubicBezTo>
                  <a:cubicBezTo>
                    <a:pt x="24" y="209"/>
                    <a:pt x="47" y="278"/>
                    <a:pt x="94" y="324"/>
                  </a:cubicBezTo>
                  <a:cubicBezTo>
                    <a:pt x="302" y="649"/>
                    <a:pt x="603" y="834"/>
                    <a:pt x="951" y="950"/>
                  </a:cubicBezTo>
                  <a:cubicBezTo>
                    <a:pt x="1044" y="973"/>
                    <a:pt x="1160" y="973"/>
                    <a:pt x="1252" y="973"/>
                  </a:cubicBezTo>
                  <a:cubicBezTo>
                    <a:pt x="1322" y="973"/>
                    <a:pt x="1391" y="950"/>
                    <a:pt x="1415" y="857"/>
                  </a:cubicBezTo>
                  <a:cubicBezTo>
                    <a:pt x="1461" y="788"/>
                    <a:pt x="1415" y="718"/>
                    <a:pt x="1345" y="672"/>
                  </a:cubicBezTo>
                  <a:cubicBezTo>
                    <a:pt x="1345" y="649"/>
                    <a:pt x="1322" y="649"/>
                    <a:pt x="1299" y="626"/>
                  </a:cubicBezTo>
                  <a:cubicBezTo>
                    <a:pt x="1160" y="487"/>
                    <a:pt x="974" y="394"/>
                    <a:pt x="789" y="324"/>
                  </a:cubicBezTo>
                  <a:cubicBezTo>
                    <a:pt x="557" y="209"/>
                    <a:pt x="349" y="116"/>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
            <p:cNvSpPr/>
            <p:nvPr/>
          </p:nvSpPr>
          <p:spPr>
            <a:xfrm flipH="1">
              <a:off x="-79172" y="847035"/>
              <a:ext cx="145175" cy="67431"/>
            </a:xfrm>
            <a:custGeom>
              <a:avLst/>
              <a:gdLst/>
              <a:ahLst/>
              <a:cxnLst/>
              <a:rect l="l" t="t" r="r" b="b"/>
              <a:pathLst>
                <a:path w="1647" h="765" extrusionOk="0">
                  <a:moveTo>
                    <a:pt x="163" y="0"/>
                  </a:moveTo>
                  <a:cubicBezTo>
                    <a:pt x="117" y="23"/>
                    <a:pt x="47" y="23"/>
                    <a:pt x="24" y="70"/>
                  </a:cubicBezTo>
                  <a:cubicBezTo>
                    <a:pt x="1" y="116"/>
                    <a:pt x="24" y="186"/>
                    <a:pt x="70" y="232"/>
                  </a:cubicBezTo>
                  <a:cubicBezTo>
                    <a:pt x="93" y="255"/>
                    <a:pt x="117" y="278"/>
                    <a:pt x="140" y="301"/>
                  </a:cubicBezTo>
                  <a:cubicBezTo>
                    <a:pt x="232" y="371"/>
                    <a:pt x="302" y="440"/>
                    <a:pt x="395" y="487"/>
                  </a:cubicBezTo>
                  <a:cubicBezTo>
                    <a:pt x="719" y="672"/>
                    <a:pt x="1067" y="719"/>
                    <a:pt x="1414" y="765"/>
                  </a:cubicBezTo>
                  <a:lnTo>
                    <a:pt x="1461" y="765"/>
                  </a:lnTo>
                  <a:cubicBezTo>
                    <a:pt x="1553" y="765"/>
                    <a:pt x="1623" y="695"/>
                    <a:pt x="1623" y="626"/>
                  </a:cubicBezTo>
                  <a:cubicBezTo>
                    <a:pt x="1646" y="556"/>
                    <a:pt x="1600" y="487"/>
                    <a:pt x="1530" y="464"/>
                  </a:cubicBezTo>
                  <a:cubicBezTo>
                    <a:pt x="1484" y="417"/>
                    <a:pt x="1414" y="394"/>
                    <a:pt x="1368" y="371"/>
                  </a:cubicBezTo>
                  <a:cubicBezTo>
                    <a:pt x="997" y="186"/>
                    <a:pt x="626" y="116"/>
                    <a:pt x="232" y="23"/>
                  </a:cubicBezTo>
                  <a:cubicBezTo>
                    <a:pt x="209" y="0"/>
                    <a:pt x="186"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
            <p:cNvSpPr/>
            <p:nvPr/>
          </p:nvSpPr>
          <p:spPr>
            <a:xfrm flipH="1">
              <a:off x="82222" y="520192"/>
              <a:ext cx="149229" cy="61878"/>
            </a:xfrm>
            <a:custGeom>
              <a:avLst/>
              <a:gdLst/>
              <a:ahLst/>
              <a:cxnLst/>
              <a:rect l="l" t="t" r="r" b="b"/>
              <a:pathLst>
                <a:path w="1693" h="702" extrusionOk="0">
                  <a:moveTo>
                    <a:pt x="140" y="0"/>
                  </a:moveTo>
                  <a:cubicBezTo>
                    <a:pt x="24" y="46"/>
                    <a:pt x="1" y="116"/>
                    <a:pt x="47" y="232"/>
                  </a:cubicBezTo>
                  <a:cubicBezTo>
                    <a:pt x="93" y="325"/>
                    <a:pt x="163" y="417"/>
                    <a:pt x="255" y="464"/>
                  </a:cubicBezTo>
                  <a:cubicBezTo>
                    <a:pt x="394" y="533"/>
                    <a:pt x="534" y="603"/>
                    <a:pt x="673" y="649"/>
                  </a:cubicBezTo>
                  <a:cubicBezTo>
                    <a:pt x="812" y="684"/>
                    <a:pt x="956" y="701"/>
                    <a:pt x="1101" y="701"/>
                  </a:cubicBezTo>
                  <a:cubicBezTo>
                    <a:pt x="1246" y="701"/>
                    <a:pt x="1391" y="684"/>
                    <a:pt x="1530" y="649"/>
                  </a:cubicBezTo>
                  <a:cubicBezTo>
                    <a:pt x="1646" y="626"/>
                    <a:pt x="1692" y="556"/>
                    <a:pt x="1692" y="487"/>
                  </a:cubicBezTo>
                  <a:cubicBezTo>
                    <a:pt x="1692" y="394"/>
                    <a:pt x="1646" y="348"/>
                    <a:pt x="1530" y="301"/>
                  </a:cubicBezTo>
                  <a:cubicBezTo>
                    <a:pt x="1507" y="301"/>
                    <a:pt x="1484" y="301"/>
                    <a:pt x="1461" y="278"/>
                  </a:cubicBezTo>
                  <a:cubicBezTo>
                    <a:pt x="1345" y="278"/>
                    <a:pt x="1206" y="255"/>
                    <a:pt x="1067" y="255"/>
                  </a:cubicBezTo>
                  <a:cubicBezTo>
                    <a:pt x="858" y="232"/>
                    <a:pt x="673" y="232"/>
                    <a:pt x="464" y="186"/>
                  </a:cubicBezTo>
                  <a:cubicBezTo>
                    <a:pt x="348" y="186"/>
                    <a:pt x="209" y="139"/>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
            <p:cNvSpPr/>
            <p:nvPr/>
          </p:nvSpPr>
          <p:spPr>
            <a:xfrm flipH="1">
              <a:off x="-160883" y="1266607"/>
              <a:ext cx="139005" cy="60820"/>
            </a:xfrm>
            <a:custGeom>
              <a:avLst/>
              <a:gdLst/>
              <a:ahLst/>
              <a:cxnLst/>
              <a:rect l="l" t="t" r="r" b="b"/>
              <a:pathLst>
                <a:path w="1577" h="690" extrusionOk="0">
                  <a:moveTo>
                    <a:pt x="135" y="0"/>
                  </a:moveTo>
                  <a:cubicBezTo>
                    <a:pt x="95" y="0"/>
                    <a:pt x="61" y="17"/>
                    <a:pt x="47" y="61"/>
                  </a:cubicBezTo>
                  <a:cubicBezTo>
                    <a:pt x="0" y="130"/>
                    <a:pt x="23" y="200"/>
                    <a:pt x="70" y="246"/>
                  </a:cubicBezTo>
                  <a:cubicBezTo>
                    <a:pt x="139" y="316"/>
                    <a:pt x="209" y="385"/>
                    <a:pt x="278" y="431"/>
                  </a:cubicBezTo>
                  <a:cubicBezTo>
                    <a:pt x="528" y="598"/>
                    <a:pt x="778" y="690"/>
                    <a:pt x="1062" y="690"/>
                  </a:cubicBezTo>
                  <a:cubicBezTo>
                    <a:pt x="1094" y="690"/>
                    <a:pt x="1126" y="689"/>
                    <a:pt x="1159" y="686"/>
                  </a:cubicBezTo>
                  <a:lnTo>
                    <a:pt x="1229" y="686"/>
                  </a:lnTo>
                  <a:cubicBezTo>
                    <a:pt x="1298" y="686"/>
                    <a:pt x="1391" y="686"/>
                    <a:pt x="1483" y="663"/>
                  </a:cubicBezTo>
                  <a:cubicBezTo>
                    <a:pt x="1553" y="640"/>
                    <a:pt x="1576" y="594"/>
                    <a:pt x="1576" y="524"/>
                  </a:cubicBezTo>
                  <a:cubicBezTo>
                    <a:pt x="1576" y="455"/>
                    <a:pt x="1553" y="408"/>
                    <a:pt x="1483" y="385"/>
                  </a:cubicBezTo>
                  <a:cubicBezTo>
                    <a:pt x="1437" y="362"/>
                    <a:pt x="1391" y="362"/>
                    <a:pt x="1368" y="339"/>
                  </a:cubicBezTo>
                  <a:cubicBezTo>
                    <a:pt x="974" y="223"/>
                    <a:pt x="603" y="130"/>
                    <a:pt x="209" y="14"/>
                  </a:cubicBezTo>
                  <a:cubicBezTo>
                    <a:pt x="183" y="6"/>
                    <a:pt x="15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
            <p:cNvSpPr/>
            <p:nvPr/>
          </p:nvSpPr>
          <p:spPr>
            <a:xfrm flipH="1">
              <a:off x="241588" y="421381"/>
              <a:ext cx="118555" cy="104276"/>
            </a:xfrm>
            <a:custGeom>
              <a:avLst/>
              <a:gdLst/>
              <a:ahLst/>
              <a:cxnLst/>
              <a:rect l="l" t="t" r="r" b="b"/>
              <a:pathLst>
                <a:path w="1345" h="1183" extrusionOk="0">
                  <a:moveTo>
                    <a:pt x="991" y="0"/>
                  </a:moveTo>
                  <a:cubicBezTo>
                    <a:pt x="962" y="0"/>
                    <a:pt x="933" y="3"/>
                    <a:pt x="904" y="9"/>
                  </a:cubicBezTo>
                  <a:cubicBezTo>
                    <a:pt x="719" y="55"/>
                    <a:pt x="603" y="171"/>
                    <a:pt x="487" y="287"/>
                  </a:cubicBezTo>
                  <a:cubicBezTo>
                    <a:pt x="279" y="472"/>
                    <a:pt x="140" y="727"/>
                    <a:pt x="24" y="982"/>
                  </a:cubicBezTo>
                  <a:cubicBezTo>
                    <a:pt x="0" y="1028"/>
                    <a:pt x="0" y="1098"/>
                    <a:pt x="47" y="1144"/>
                  </a:cubicBezTo>
                  <a:cubicBezTo>
                    <a:pt x="88" y="1171"/>
                    <a:pt x="128" y="1183"/>
                    <a:pt x="164" y="1183"/>
                  </a:cubicBezTo>
                  <a:cubicBezTo>
                    <a:pt x="190" y="1183"/>
                    <a:pt x="213" y="1177"/>
                    <a:pt x="232" y="1167"/>
                  </a:cubicBezTo>
                  <a:cubicBezTo>
                    <a:pt x="302" y="1121"/>
                    <a:pt x="348" y="1075"/>
                    <a:pt x="394" y="1028"/>
                  </a:cubicBezTo>
                  <a:cubicBezTo>
                    <a:pt x="580" y="843"/>
                    <a:pt x="765" y="658"/>
                    <a:pt x="927" y="472"/>
                  </a:cubicBezTo>
                  <a:cubicBezTo>
                    <a:pt x="1020" y="380"/>
                    <a:pt x="1090" y="333"/>
                    <a:pt x="1182" y="333"/>
                  </a:cubicBezTo>
                  <a:cubicBezTo>
                    <a:pt x="1229" y="333"/>
                    <a:pt x="1275" y="310"/>
                    <a:pt x="1298" y="310"/>
                  </a:cubicBezTo>
                  <a:cubicBezTo>
                    <a:pt x="1345" y="194"/>
                    <a:pt x="1298" y="125"/>
                    <a:pt x="1229" y="78"/>
                  </a:cubicBezTo>
                  <a:cubicBezTo>
                    <a:pt x="1159" y="26"/>
                    <a:pt x="1077"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
            <p:cNvSpPr/>
            <p:nvPr/>
          </p:nvSpPr>
          <p:spPr>
            <a:xfrm flipH="1">
              <a:off x="484692" y="1532454"/>
              <a:ext cx="47069" cy="136360"/>
            </a:xfrm>
            <a:custGeom>
              <a:avLst/>
              <a:gdLst/>
              <a:ahLst/>
              <a:cxnLst/>
              <a:rect l="l" t="t" r="r" b="b"/>
              <a:pathLst>
                <a:path w="534" h="1547" extrusionOk="0">
                  <a:moveTo>
                    <a:pt x="134" y="0"/>
                  </a:moveTo>
                  <a:cubicBezTo>
                    <a:pt x="78" y="0"/>
                    <a:pt x="28" y="36"/>
                    <a:pt x="1" y="104"/>
                  </a:cubicBezTo>
                  <a:cubicBezTo>
                    <a:pt x="1" y="127"/>
                    <a:pt x="1" y="173"/>
                    <a:pt x="1" y="196"/>
                  </a:cubicBezTo>
                  <a:cubicBezTo>
                    <a:pt x="1" y="451"/>
                    <a:pt x="1" y="706"/>
                    <a:pt x="24" y="961"/>
                  </a:cubicBezTo>
                  <a:cubicBezTo>
                    <a:pt x="47" y="1123"/>
                    <a:pt x="93" y="1286"/>
                    <a:pt x="186" y="1425"/>
                  </a:cubicBezTo>
                  <a:cubicBezTo>
                    <a:pt x="225" y="1501"/>
                    <a:pt x="295" y="1546"/>
                    <a:pt x="357" y="1546"/>
                  </a:cubicBezTo>
                  <a:cubicBezTo>
                    <a:pt x="370" y="1546"/>
                    <a:pt x="383" y="1545"/>
                    <a:pt x="395" y="1541"/>
                  </a:cubicBezTo>
                  <a:cubicBezTo>
                    <a:pt x="487" y="1517"/>
                    <a:pt x="511" y="1448"/>
                    <a:pt x="534" y="1332"/>
                  </a:cubicBezTo>
                  <a:lnTo>
                    <a:pt x="534" y="1123"/>
                  </a:lnTo>
                  <a:cubicBezTo>
                    <a:pt x="534" y="799"/>
                    <a:pt x="464" y="498"/>
                    <a:pt x="348" y="196"/>
                  </a:cubicBezTo>
                  <a:cubicBezTo>
                    <a:pt x="325" y="150"/>
                    <a:pt x="279" y="81"/>
                    <a:pt x="256" y="57"/>
                  </a:cubicBezTo>
                  <a:cubicBezTo>
                    <a:pt x="217" y="19"/>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
            <p:cNvSpPr/>
            <p:nvPr/>
          </p:nvSpPr>
          <p:spPr>
            <a:xfrm flipH="1">
              <a:off x="970812" y="1463965"/>
              <a:ext cx="81799" cy="119525"/>
            </a:xfrm>
            <a:custGeom>
              <a:avLst/>
              <a:gdLst/>
              <a:ahLst/>
              <a:cxnLst/>
              <a:rect l="l" t="t" r="r" b="b"/>
              <a:pathLst>
                <a:path w="928" h="1356" extrusionOk="0">
                  <a:moveTo>
                    <a:pt x="579" y="0"/>
                  </a:moveTo>
                  <a:cubicBezTo>
                    <a:pt x="487" y="46"/>
                    <a:pt x="394" y="93"/>
                    <a:pt x="325" y="162"/>
                  </a:cubicBezTo>
                  <a:cubicBezTo>
                    <a:pt x="70" y="371"/>
                    <a:pt x="0" y="649"/>
                    <a:pt x="0" y="997"/>
                  </a:cubicBezTo>
                  <a:cubicBezTo>
                    <a:pt x="0" y="1066"/>
                    <a:pt x="0" y="1159"/>
                    <a:pt x="23" y="1252"/>
                  </a:cubicBezTo>
                  <a:cubicBezTo>
                    <a:pt x="50" y="1319"/>
                    <a:pt x="85" y="1355"/>
                    <a:pt x="128" y="1355"/>
                  </a:cubicBezTo>
                  <a:cubicBezTo>
                    <a:pt x="158" y="1355"/>
                    <a:pt x="193" y="1337"/>
                    <a:pt x="232" y="1298"/>
                  </a:cubicBezTo>
                  <a:cubicBezTo>
                    <a:pt x="278" y="1252"/>
                    <a:pt x="325" y="1205"/>
                    <a:pt x="348" y="1159"/>
                  </a:cubicBezTo>
                  <a:cubicBezTo>
                    <a:pt x="394" y="1043"/>
                    <a:pt x="440" y="950"/>
                    <a:pt x="487" y="834"/>
                  </a:cubicBezTo>
                  <a:cubicBezTo>
                    <a:pt x="603" y="649"/>
                    <a:pt x="672" y="417"/>
                    <a:pt x="834" y="255"/>
                  </a:cubicBezTo>
                  <a:cubicBezTo>
                    <a:pt x="927" y="185"/>
                    <a:pt x="881" y="46"/>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
            <p:cNvSpPr/>
            <p:nvPr/>
          </p:nvSpPr>
          <p:spPr>
            <a:xfrm flipH="1">
              <a:off x="829868" y="1419011"/>
              <a:ext cx="71574" cy="143059"/>
            </a:xfrm>
            <a:custGeom>
              <a:avLst/>
              <a:gdLst/>
              <a:ahLst/>
              <a:cxnLst/>
              <a:rect l="l" t="t" r="r" b="b"/>
              <a:pathLst>
                <a:path w="812" h="1623" extrusionOk="0">
                  <a:moveTo>
                    <a:pt x="672" y="0"/>
                  </a:moveTo>
                  <a:cubicBezTo>
                    <a:pt x="637" y="0"/>
                    <a:pt x="603" y="12"/>
                    <a:pt x="579" y="23"/>
                  </a:cubicBezTo>
                  <a:cubicBezTo>
                    <a:pt x="533" y="23"/>
                    <a:pt x="487" y="47"/>
                    <a:pt x="440" y="93"/>
                  </a:cubicBezTo>
                  <a:cubicBezTo>
                    <a:pt x="394" y="162"/>
                    <a:pt x="324" y="232"/>
                    <a:pt x="278" y="301"/>
                  </a:cubicBezTo>
                  <a:cubicBezTo>
                    <a:pt x="93" y="603"/>
                    <a:pt x="23" y="927"/>
                    <a:pt x="23" y="1275"/>
                  </a:cubicBezTo>
                  <a:cubicBezTo>
                    <a:pt x="23" y="1368"/>
                    <a:pt x="0" y="1437"/>
                    <a:pt x="23" y="1507"/>
                  </a:cubicBezTo>
                  <a:cubicBezTo>
                    <a:pt x="23" y="1553"/>
                    <a:pt x="70" y="1599"/>
                    <a:pt x="93" y="1622"/>
                  </a:cubicBezTo>
                  <a:cubicBezTo>
                    <a:pt x="139" y="1622"/>
                    <a:pt x="185" y="1599"/>
                    <a:pt x="209" y="1576"/>
                  </a:cubicBezTo>
                  <a:cubicBezTo>
                    <a:pt x="255" y="1553"/>
                    <a:pt x="278" y="1507"/>
                    <a:pt x="301" y="1460"/>
                  </a:cubicBezTo>
                  <a:cubicBezTo>
                    <a:pt x="348" y="1344"/>
                    <a:pt x="394" y="1205"/>
                    <a:pt x="417" y="1089"/>
                  </a:cubicBezTo>
                  <a:cubicBezTo>
                    <a:pt x="510" y="788"/>
                    <a:pt x="603" y="510"/>
                    <a:pt x="765" y="232"/>
                  </a:cubicBezTo>
                  <a:cubicBezTo>
                    <a:pt x="811" y="186"/>
                    <a:pt x="811" y="116"/>
                    <a:pt x="765" y="47"/>
                  </a:cubicBezTo>
                  <a:cubicBezTo>
                    <a:pt x="742" y="12"/>
                    <a:pt x="707" y="0"/>
                    <a:pt x="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
            <p:cNvSpPr/>
            <p:nvPr/>
          </p:nvSpPr>
          <p:spPr>
            <a:xfrm flipH="1">
              <a:off x="-193496" y="1124781"/>
              <a:ext cx="149141" cy="44249"/>
            </a:xfrm>
            <a:custGeom>
              <a:avLst/>
              <a:gdLst/>
              <a:ahLst/>
              <a:cxnLst/>
              <a:rect l="l" t="t" r="r" b="b"/>
              <a:pathLst>
                <a:path w="1692" h="502" extrusionOk="0">
                  <a:moveTo>
                    <a:pt x="209" y="1"/>
                  </a:moveTo>
                  <a:cubicBezTo>
                    <a:pt x="116" y="1"/>
                    <a:pt x="47" y="24"/>
                    <a:pt x="23" y="117"/>
                  </a:cubicBezTo>
                  <a:cubicBezTo>
                    <a:pt x="0" y="186"/>
                    <a:pt x="70" y="233"/>
                    <a:pt x="139" y="256"/>
                  </a:cubicBezTo>
                  <a:cubicBezTo>
                    <a:pt x="382" y="418"/>
                    <a:pt x="633" y="501"/>
                    <a:pt x="897" y="501"/>
                  </a:cubicBezTo>
                  <a:cubicBezTo>
                    <a:pt x="1086" y="501"/>
                    <a:pt x="1280" y="459"/>
                    <a:pt x="1483" y="372"/>
                  </a:cubicBezTo>
                  <a:cubicBezTo>
                    <a:pt x="1507" y="349"/>
                    <a:pt x="1553" y="325"/>
                    <a:pt x="1599" y="279"/>
                  </a:cubicBezTo>
                  <a:cubicBezTo>
                    <a:pt x="1692" y="186"/>
                    <a:pt x="1646" y="71"/>
                    <a:pt x="1530" y="47"/>
                  </a:cubicBezTo>
                  <a:cubicBezTo>
                    <a:pt x="1460" y="24"/>
                    <a:pt x="1367" y="24"/>
                    <a:pt x="1298" y="24"/>
                  </a:cubicBezTo>
                  <a:lnTo>
                    <a:pt x="834" y="24"/>
                  </a:lnTo>
                  <a:cubicBezTo>
                    <a:pt x="672" y="24"/>
                    <a:pt x="533" y="24"/>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
            <p:cNvSpPr/>
            <p:nvPr/>
          </p:nvSpPr>
          <p:spPr>
            <a:xfrm flipH="1">
              <a:off x="-160883" y="284668"/>
              <a:ext cx="134950" cy="101543"/>
            </a:xfrm>
            <a:custGeom>
              <a:avLst/>
              <a:gdLst/>
              <a:ahLst/>
              <a:cxnLst/>
              <a:rect l="l" t="t" r="r" b="b"/>
              <a:pathLst>
                <a:path w="1531" h="1152" extrusionOk="0">
                  <a:moveTo>
                    <a:pt x="1370" y="1"/>
                  </a:moveTo>
                  <a:cubicBezTo>
                    <a:pt x="1355" y="1"/>
                    <a:pt x="1339" y="3"/>
                    <a:pt x="1322" y="7"/>
                  </a:cubicBezTo>
                  <a:cubicBezTo>
                    <a:pt x="1275" y="7"/>
                    <a:pt x="1229" y="30"/>
                    <a:pt x="1183" y="30"/>
                  </a:cubicBezTo>
                  <a:cubicBezTo>
                    <a:pt x="1020" y="123"/>
                    <a:pt x="835" y="192"/>
                    <a:pt x="673" y="285"/>
                  </a:cubicBezTo>
                  <a:cubicBezTo>
                    <a:pt x="441" y="424"/>
                    <a:pt x="256" y="610"/>
                    <a:pt x="93" y="841"/>
                  </a:cubicBezTo>
                  <a:cubicBezTo>
                    <a:pt x="70" y="888"/>
                    <a:pt x="47" y="934"/>
                    <a:pt x="24" y="980"/>
                  </a:cubicBezTo>
                  <a:cubicBezTo>
                    <a:pt x="1" y="1050"/>
                    <a:pt x="1" y="1096"/>
                    <a:pt x="47" y="1143"/>
                  </a:cubicBezTo>
                  <a:cubicBezTo>
                    <a:pt x="72" y="1149"/>
                    <a:pt x="93" y="1152"/>
                    <a:pt x="112" y="1152"/>
                  </a:cubicBezTo>
                  <a:cubicBezTo>
                    <a:pt x="164" y="1152"/>
                    <a:pt x="198" y="1130"/>
                    <a:pt x="232" y="1096"/>
                  </a:cubicBezTo>
                  <a:cubicBezTo>
                    <a:pt x="626" y="818"/>
                    <a:pt x="997" y="563"/>
                    <a:pt x="1391" y="308"/>
                  </a:cubicBezTo>
                  <a:cubicBezTo>
                    <a:pt x="1414" y="285"/>
                    <a:pt x="1414" y="262"/>
                    <a:pt x="1437" y="262"/>
                  </a:cubicBezTo>
                  <a:cubicBezTo>
                    <a:pt x="1507" y="216"/>
                    <a:pt x="1530" y="146"/>
                    <a:pt x="1507" y="77"/>
                  </a:cubicBezTo>
                  <a:cubicBezTo>
                    <a:pt x="1488" y="39"/>
                    <a:pt x="1438"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
            <p:cNvSpPr/>
            <p:nvPr/>
          </p:nvSpPr>
          <p:spPr>
            <a:xfrm flipH="1">
              <a:off x="976983" y="1209842"/>
              <a:ext cx="98105" cy="103835"/>
            </a:xfrm>
            <a:custGeom>
              <a:avLst/>
              <a:gdLst/>
              <a:ahLst/>
              <a:cxnLst/>
              <a:rect l="l" t="t" r="r" b="b"/>
              <a:pathLst>
                <a:path w="1113" h="1178" extrusionOk="0">
                  <a:moveTo>
                    <a:pt x="887" y="1"/>
                  </a:moveTo>
                  <a:cubicBezTo>
                    <a:pt x="869" y="1"/>
                    <a:pt x="851" y="4"/>
                    <a:pt x="834" y="9"/>
                  </a:cubicBezTo>
                  <a:cubicBezTo>
                    <a:pt x="788" y="9"/>
                    <a:pt x="765" y="9"/>
                    <a:pt x="719" y="33"/>
                  </a:cubicBezTo>
                  <a:cubicBezTo>
                    <a:pt x="556" y="79"/>
                    <a:pt x="440" y="148"/>
                    <a:pt x="348" y="287"/>
                  </a:cubicBezTo>
                  <a:cubicBezTo>
                    <a:pt x="209" y="473"/>
                    <a:pt x="116" y="681"/>
                    <a:pt x="47" y="890"/>
                  </a:cubicBezTo>
                  <a:cubicBezTo>
                    <a:pt x="23" y="936"/>
                    <a:pt x="23" y="960"/>
                    <a:pt x="23" y="960"/>
                  </a:cubicBezTo>
                  <a:cubicBezTo>
                    <a:pt x="0" y="1052"/>
                    <a:pt x="23" y="1122"/>
                    <a:pt x="93" y="1168"/>
                  </a:cubicBezTo>
                  <a:cubicBezTo>
                    <a:pt x="111" y="1174"/>
                    <a:pt x="130" y="1177"/>
                    <a:pt x="149" y="1177"/>
                  </a:cubicBezTo>
                  <a:cubicBezTo>
                    <a:pt x="200" y="1177"/>
                    <a:pt x="251" y="1156"/>
                    <a:pt x="301" y="1122"/>
                  </a:cubicBezTo>
                  <a:cubicBezTo>
                    <a:pt x="301" y="1122"/>
                    <a:pt x="325" y="1099"/>
                    <a:pt x="348" y="1075"/>
                  </a:cubicBezTo>
                  <a:cubicBezTo>
                    <a:pt x="556" y="820"/>
                    <a:pt x="788" y="566"/>
                    <a:pt x="997" y="334"/>
                  </a:cubicBezTo>
                  <a:cubicBezTo>
                    <a:pt x="1066" y="264"/>
                    <a:pt x="1113" y="172"/>
                    <a:pt x="1043" y="102"/>
                  </a:cubicBezTo>
                  <a:cubicBezTo>
                    <a:pt x="1008" y="31"/>
                    <a:pt x="945" y="1"/>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
            <p:cNvSpPr/>
            <p:nvPr/>
          </p:nvSpPr>
          <p:spPr>
            <a:xfrm flipH="1">
              <a:off x="643970" y="1462819"/>
              <a:ext cx="49185" cy="132482"/>
            </a:xfrm>
            <a:custGeom>
              <a:avLst/>
              <a:gdLst/>
              <a:ahLst/>
              <a:cxnLst/>
              <a:rect l="l" t="t" r="r" b="b"/>
              <a:pathLst>
                <a:path w="558" h="1503" extrusionOk="0">
                  <a:moveTo>
                    <a:pt x="250" y="0"/>
                  </a:moveTo>
                  <a:cubicBezTo>
                    <a:pt x="207" y="0"/>
                    <a:pt x="166" y="31"/>
                    <a:pt x="140" y="83"/>
                  </a:cubicBezTo>
                  <a:cubicBezTo>
                    <a:pt x="117" y="106"/>
                    <a:pt x="94" y="152"/>
                    <a:pt x="94" y="198"/>
                  </a:cubicBezTo>
                  <a:cubicBezTo>
                    <a:pt x="24" y="523"/>
                    <a:pt x="1" y="847"/>
                    <a:pt x="47" y="1195"/>
                  </a:cubicBezTo>
                  <a:cubicBezTo>
                    <a:pt x="47" y="1265"/>
                    <a:pt x="70" y="1334"/>
                    <a:pt x="94" y="1404"/>
                  </a:cubicBezTo>
                  <a:cubicBezTo>
                    <a:pt x="132" y="1467"/>
                    <a:pt x="198" y="1503"/>
                    <a:pt x="265" y="1503"/>
                  </a:cubicBezTo>
                  <a:cubicBezTo>
                    <a:pt x="320" y="1503"/>
                    <a:pt x="376" y="1479"/>
                    <a:pt x="418" y="1427"/>
                  </a:cubicBezTo>
                  <a:cubicBezTo>
                    <a:pt x="441" y="1380"/>
                    <a:pt x="464" y="1334"/>
                    <a:pt x="464" y="1311"/>
                  </a:cubicBezTo>
                  <a:cubicBezTo>
                    <a:pt x="488" y="1125"/>
                    <a:pt x="534" y="963"/>
                    <a:pt x="557" y="801"/>
                  </a:cubicBezTo>
                  <a:cubicBezTo>
                    <a:pt x="511" y="639"/>
                    <a:pt x="511" y="453"/>
                    <a:pt x="464" y="314"/>
                  </a:cubicBezTo>
                  <a:cubicBezTo>
                    <a:pt x="441" y="222"/>
                    <a:pt x="395" y="129"/>
                    <a:pt x="349" y="59"/>
                  </a:cubicBezTo>
                  <a:cubicBezTo>
                    <a:pt x="318" y="19"/>
                    <a:pt x="283"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
            <p:cNvSpPr/>
            <p:nvPr/>
          </p:nvSpPr>
          <p:spPr>
            <a:xfrm flipH="1">
              <a:off x="116951" y="-130232"/>
              <a:ext cx="83826" cy="119789"/>
            </a:xfrm>
            <a:custGeom>
              <a:avLst/>
              <a:gdLst/>
              <a:ahLst/>
              <a:cxnLst/>
              <a:rect l="l" t="t" r="r" b="b"/>
              <a:pathLst>
                <a:path w="951" h="1359" extrusionOk="0">
                  <a:moveTo>
                    <a:pt x="751" y="0"/>
                  </a:moveTo>
                  <a:cubicBezTo>
                    <a:pt x="733" y="0"/>
                    <a:pt x="714" y="3"/>
                    <a:pt x="695" y="9"/>
                  </a:cubicBezTo>
                  <a:cubicBezTo>
                    <a:pt x="649" y="56"/>
                    <a:pt x="580" y="79"/>
                    <a:pt x="556" y="102"/>
                  </a:cubicBezTo>
                  <a:cubicBezTo>
                    <a:pt x="440" y="218"/>
                    <a:pt x="348" y="311"/>
                    <a:pt x="278" y="403"/>
                  </a:cubicBezTo>
                  <a:cubicBezTo>
                    <a:pt x="116" y="635"/>
                    <a:pt x="23" y="867"/>
                    <a:pt x="0" y="1122"/>
                  </a:cubicBezTo>
                  <a:cubicBezTo>
                    <a:pt x="0" y="1145"/>
                    <a:pt x="0" y="1145"/>
                    <a:pt x="0" y="1168"/>
                  </a:cubicBezTo>
                  <a:cubicBezTo>
                    <a:pt x="23" y="1238"/>
                    <a:pt x="23" y="1330"/>
                    <a:pt x="93" y="1354"/>
                  </a:cubicBezTo>
                  <a:cubicBezTo>
                    <a:pt x="106" y="1357"/>
                    <a:pt x="117" y="1358"/>
                    <a:pt x="127" y="1358"/>
                  </a:cubicBezTo>
                  <a:cubicBezTo>
                    <a:pt x="192" y="1358"/>
                    <a:pt x="215" y="1301"/>
                    <a:pt x="255" y="1261"/>
                  </a:cubicBezTo>
                  <a:cubicBezTo>
                    <a:pt x="533" y="960"/>
                    <a:pt x="695" y="589"/>
                    <a:pt x="904" y="241"/>
                  </a:cubicBezTo>
                  <a:cubicBezTo>
                    <a:pt x="950" y="172"/>
                    <a:pt x="950" y="102"/>
                    <a:pt x="904" y="56"/>
                  </a:cubicBezTo>
                  <a:cubicBezTo>
                    <a:pt x="853" y="22"/>
                    <a:pt x="802"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
            <p:cNvSpPr/>
            <p:nvPr/>
          </p:nvSpPr>
          <p:spPr>
            <a:xfrm flipH="1">
              <a:off x="750185" y="276647"/>
              <a:ext cx="83914" cy="109564"/>
            </a:xfrm>
            <a:custGeom>
              <a:avLst/>
              <a:gdLst/>
              <a:ahLst/>
              <a:cxnLst/>
              <a:rect l="l" t="t" r="r" b="b"/>
              <a:pathLst>
                <a:path w="952" h="1243" extrusionOk="0">
                  <a:moveTo>
                    <a:pt x="128" y="1"/>
                  </a:moveTo>
                  <a:cubicBezTo>
                    <a:pt x="53" y="1"/>
                    <a:pt x="1" y="64"/>
                    <a:pt x="1" y="144"/>
                  </a:cubicBezTo>
                  <a:cubicBezTo>
                    <a:pt x="1" y="168"/>
                    <a:pt x="1" y="191"/>
                    <a:pt x="24" y="214"/>
                  </a:cubicBezTo>
                  <a:cubicBezTo>
                    <a:pt x="94" y="492"/>
                    <a:pt x="209" y="724"/>
                    <a:pt x="372" y="932"/>
                  </a:cubicBezTo>
                  <a:cubicBezTo>
                    <a:pt x="441" y="1025"/>
                    <a:pt x="534" y="1118"/>
                    <a:pt x="627" y="1187"/>
                  </a:cubicBezTo>
                  <a:cubicBezTo>
                    <a:pt x="665" y="1226"/>
                    <a:pt x="703" y="1243"/>
                    <a:pt x="745" y="1243"/>
                  </a:cubicBezTo>
                  <a:cubicBezTo>
                    <a:pt x="780" y="1243"/>
                    <a:pt x="817" y="1231"/>
                    <a:pt x="858" y="1210"/>
                  </a:cubicBezTo>
                  <a:cubicBezTo>
                    <a:pt x="928" y="1164"/>
                    <a:pt x="928" y="1095"/>
                    <a:pt x="951" y="1002"/>
                  </a:cubicBezTo>
                  <a:cubicBezTo>
                    <a:pt x="928" y="863"/>
                    <a:pt x="858" y="701"/>
                    <a:pt x="766" y="562"/>
                  </a:cubicBezTo>
                  <a:cubicBezTo>
                    <a:pt x="627" y="399"/>
                    <a:pt x="464" y="260"/>
                    <a:pt x="325" y="98"/>
                  </a:cubicBezTo>
                  <a:cubicBezTo>
                    <a:pt x="279" y="75"/>
                    <a:pt x="209" y="28"/>
                    <a:pt x="163" y="5"/>
                  </a:cubicBezTo>
                  <a:cubicBezTo>
                    <a:pt x="151" y="2"/>
                    <a:pt x="139"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
            <p:cNvSpPr/>
            <p:nvPr/>
          </p:nvSpPr>
          <p:spPr>
            <a:xfrm flipH="1">
              <a:off x="1350806" y="505560"/>
              <a:ext cx="126753" cy="45747"/>
            </a:xfrm>
            <a:custGeom>
              <a:avLst/>
              <a:gdLst/>
              <a:ahLst/>
              <a:cxnLst/>
              <a:rect l="l" t="t" r="r" b="b"/>
              <a:pathLst>
                <a:path w="1438" h="519" extrusionOk="0">
                  <a:moveTo>
                    <a:pt x="737" y="1"/>
                  </a:moveTo>
                  <a:cubicBezTo>
                    <a:pt x="563" y="1"/>
                    <a:pt x="386" y="29"/>
                    <a:pt x="209" y="73"/>
                  </a:cubicBezTo>
                  <a:cubicBezTo>
                    <a:pt x="186" y="73"/>
                    <a:pt x="163" y="73"/>
                    <a:pt x="140" y="97"/>
                  </a:cubicBezTo>
                  <a:cubicBezTo>
                    <a:pt x="24" y="166"/>
                    <a:pt x="1" y="305"/>
                    <a:pt x="117" y="398"/>
                  </a:cubicBezTo>
                  <a:cubicBezTo>
                    <a:pt x="163" y="444"/>
                    <a:pt x="232" y="467"/>
                    <a:pt x="302" y="491"/>
                  </a:cubicBezTo>
                  <a:cubicBezTo>
                    <a:pt x="418" y="514"/>
                    <a:pt x="534" y="514"/>
                    <a:pt x="650" y="514"/>
                  </a:cubicBezTo>
                  <a:cubicBezTo>
                    <a:pt x="681" y="517"/>
                    <a:pt x="712" y="518"/>
                    <a:pt x="743" y="518"/>
                  </a:cubicBezTo>
                  <a:cubicBezTo>
                    <a:pt x="938" y="518"/>
                    <a:pt x="1118" y="461"/>
                    <a:pt x="1298" y="421"/>
                  </a:cubicBezTo>
                  <a:cubicBezTo>
                    <a:pt x="1391" y="398"/>
                    <a:pt x="1438" y="352"/>
                    <a:pt x="1438" y="282"/>
                  </a:cubicBezTo>
                  <a:cubicBezTo>
                    <a:pt x="1438" y="189"/>
                    <a:pt x="1368" y="143"/>
                    <a:pt x="1298" y="120"/>
                  </a:cubicBezTo>
                  <a:cubicBezTo>
                    <a:pt x="1117" y="35"/>
                    <a:pt x="929" y="1"/>
                    <a:pt x="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
            <p:cNvSpPr/>
            <p:nvPr/>
          </p:nvSpPr>
          <p:spPr>
            <a:xfrm flipH="1">
              <a:off x="306903" y="-183384"/>
              <a:ext cx="47158" cy="156193"/>
            </a:xfrm>
            <a:custGeom>
              <a:avLst/>
              <a:gdLst/>
              <a:ahLst/>
              <a:cxnLst/>
              <a:rect l="l" t="t" r="r" b="b"/>
              <a:pathLst>
                <a:path w="535" h="1772" extrusionOk="0">
                  <a:moveTo>
                    <a:pt x="386" y="1"/>
                  </a:moveTo>
                  <a:cubicBezTo>
                    <a:pt x="336" y="1"/>
                    <a:pt x="290" y="22"/>
                    <a:pt x="256" y="56"/>
                  </a:cubicBezTo>
                  <a:cubicBezTo>
                    <a:pt x="210" y="103"/>
                    <a:pt x="186" y="149"/>
                    <a:pt x="163" y="218"/>
                  </a:cubicBezTo>
                  <a:cubicBezTo>
                    <a:pt x="47" y="473"/>
                    <a:pt x="1" y="775"/>
                    <a:pt x="1" y="1076"/>
                  </a:cubicBezTo>
                  <a:cubicBezTo>
                    <a:pt x="1" y="1238"/>
                    <a:pt x="1" y="1400"/>
                    <a:pt x="24" y="1586"/>
                  </a:cubicBezTo>
                  <a:cubicBezTo>
                    <a:pt x="24" y="1655"/>
                    <a:pt x="47" y="1702"/>
                    <a:pt x="140" y="1771"/>
                  </a:cubicBezTo>
                  <a:cubicBezTo>
                    <a:pt x="163" y="1702"/>
                    <a:pt x="186" y="1632"/>
                    <a:pt x="210" y="1563"/>
                  </a:cubicBezTo>
                  <a:cubicBezTo>
                    <a:pt x="372" y="1122"/>
                    <a:pt x="464" y="659"/>
                    <a:pt x="534" y="195"/>
                  </a:cubicBezTo>
                  <a:cubicBezTo>
                    <a:pt x="534" y="103"/>
                    <a:pt x="488" y="33"/>
                    <a:pt x="441" y="10"/>
                  </a:cubicBezTo>
                  <a:cubicBezTo>
                    <a:pt x="423" y="4"/>
                    <a:pt x="404"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
            <p:cNvSpPr/>
            <p:nvPr/>
          </p:nvSpPr>
          <p:spPr>
            <a:xfrm flipH="1">
              <a:off x="1183330" y="154477"/>
              <a:ext cx="120582" cy="63464"/>
            </a:xfrm>
            <a:custGeom>
              <a:avLst/>
              <a:gdLst/>
              <a:ahLst/>
              <a:cxnLst/>
              <a:rect l="l" t="t" r="r" b="b"/>
              <a:pathLst>
                <a:path w="1368" h="720" extrusionOk="0">
                  <a:moveTo>
                    <a:pt x="371" y="1"/>
                  </a:moveTo>
                  <a:cubicBezTo>
                    <a:pt x="279" y="1"/>
                    <a:pt x="209" y="1"/>
                    <a:pt x="140" y="24"/>
                  </a:cubicBezTo>
                  <a:cubicBezTo>
                    <a:pt x="24" y="47"/>
                    <a:pt x="1" y="140"/>
                    <a:pt x="70" y="233"/>
                  </a:cubicBezTo>
                  <a:cubicBezTo>
                    <a:pt x="93" y="279"/>
                    <a:pt x="140" y="302"/>
                    <a:pt x="163" y="325"/>
                  </a:cubicBezTo>
                  <a:cubicBezTo>
                    <a:pt x="348" y="441"/>
                    <a:pt x="510" y="557"/>
                    <a:pt x="696" y="650"/>
                  </a:cubicBezTo>
                  <a:cubicBezTo>
                    <a:pt x="788" y="696"/>
                    <a:pt x="881" y="696"/>
                    <a:pt x="974" y="719"/>
                  </a:cubicBezTo>
                  <a:cubicBezTo>
                    <a:pt x="974" y="719"/>
                    <a:pt x="974" y="719"/>
                    <a:pt x="974" y="696"/>
                  </a:cubicBezTo>
                  <a:lnTo>
                    <a:pt x="1159" y="696"/>
                  </a:lnTo>
                  <a:cubicBezTo>
                    <a:pt x="1182" y="696"/>
                    <a:pt x="1206" y="673"/>
                    <a:pt x="1229" y="673"/>
                  </a:cubicBezTo>
                  <a:cubicBezTo>
                    <a:pt x="1345" y="627"/>
                    <a:pt x="1368" y="534"/>
                    <a:pt x="1298" y="441"/>
                  </a:cubicBezTo>
                  <a:cubicBezTo>
                    <a:pt x="1275" y="418"/>
                    <a:pt x="1275" y="395"/>
                    <a:pt x="1229" y="372"/>
                  </a:cubicBezTo>
                  <a:cubicBezTo>
                    <a:pt x="997" y="163"/>
                    <a:pt x="696" y="47"/>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
            <p:cNvSpPr/>
            <p:nvPr/>
          </p:nvSpPr>
          <p:spPr>
            <a:xfrm flipH="1">
              <a:off x="721626" y="1034609"/>
              <a:ext cx="92023" cy="100485"/>
            </a:xfrm>
            <a:custGeom>
              <a:avLst/>
              <a:gdLst/>
              <a:ahLst/>
              <a:cxnLst/>
              <a:rect l="l" t="t" r="r" b="b"/>
              <a:pathLst>
                <a:path w="1044" h="1140" extrusionOk="0">
                  <a:moveTo>
                    <a:pt x="893" y="1"/>
                  </a:moveTo>
                  <a:cubicBezTo>
                    <a:pt x="882" y="1"/>
                    <a:pt x="870" y="2"/>
                    <a:pt x="858" y="4"/>
                  </a:cubicBezTo>
                  <a:cubicBezTo>
                    <a:pt x="789" y="4"/>
                    <a:pt x="742" y="27"/>
                    <a:pt x="696" y="51"/>
                  </a:cubicBezTo>
                  <a:cubicBezTo>
                    <a:pt x="580" y="143"/>
                    <a:pt x="464" y="213"/>
                    <a:pt x="395" y="329"/>
                  </a:cubicBezTo>
                  <a:cubicBezTo>
                    <a:pt x="256" y="491"/>
                    <a:pt x="163" y="676"/>
                    <a:pt x="47" y="862"/>
                  </a:cubicBezTo>
                  <a:cubicBezTo>
                    <a:pt x="24" y="908"/>
                    <a:pt x="1" y="954"/>
                    <a:pt x="1" y="1001"/>
                  </a:cubicBezTo>
                  <a:cubicBezTo>
                    <a:pt x="1" y="1094"/>
                    <a:pt x="47" y="1140"/>
                    <a:pt x="163" y="1140"/>
                  </a:cubicBezTo>
                  <a:cubicBezTo>
                    <a:pt x="186" y="1117"/>
                    <a:pt x="232" y="1117"/>
                    <a:pt x="279" y="1070"/>
                  </a:cubicBezTo>
                  <a:cubicBezTo>
                    <a:pt x="557" y="885"/>
                    <a:pt x="812" y="653"/>
                    <a:pt x="974" y="352"/>
                  </a:cubicBezTo>
                  <a:cubicBezTo>
                    <a:pt x="997" y="306"/>
                    <a:pt x="1020" y="236"/>
                    <a:pt x="1043" y="190"/>
                  </a:cubicBezTo>
                  <a:cubicBezTo>
                    <a:pt x="1043" y="86"/>
                    <a:pt x="988"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
            <p:cNvSpPr/>
            <p:nvPr/>
          </p:nvSpPr>
          <p:spPr>
            <a:xfrm flipH="1">
              <a:off x="564375" y="-200925"/>
              <a:ext cx="49097" cy="127193"/>
            </a:xfrm>
            <a:custGeom>
              <a:avLst/>
              <a:gdLst/>
              <a:ahLst/>
              <a:cxnLst/>
              <a:rect l="l" t="t" r="r" b="b"/>
              <a:pathLst>
                <a:path w="557" h="1443" extrusionOk="0">
                  <a:moveTo>
                    <a:pt x="302" y="0"/>
                  </a:moveTo>
                  <a:cubicBezTo>
                    <a:pt x="163" y="0"/>
                    <a:pt x="140" y="0"/>
                    <a:pt x="93" y="93"/>
                  </a:cubicBezTo>
                  <a:cubicBezTo>
                    <a:pt x="70" y="163"/>
                    <a:pt x="47" y="232"/>
                    <a:pt x="47" y="278"/>
                  </a:cubicBezTo>
                  <a:cubicBezTo>
                    <a:pt x="1" y="533"/>
                    <a:pt x="24" y="765"/>
                    <a:pt x="47" y="997"/>
                  </a:cubicBezTo>
                  <a:cubicBezTo>
                    <a:pt x="70" y="1113"/>
                    <a:pt x="117" y="1205"/>
                    <a:pt x="140" y="1298"/>
                  </a:cubicBezTo>
                  <a:cubicBezTo>
                    <a:pt x="178" y="1395"/>
                    <a:pt x="265" y="1443"/>
                    <a:pt x="347" y="1443"/>
                  </a:cubicBezTo>
                  <a:cubicBezTo>
                    <a:pt x="363" y="1443"/>
                    <a:pt x="379" y="1441"/>
                    <a:pt x="395" y="1437"/>
                  </a:cubicBezTo>
                  <a:cubicBezTo>
                    <a:pt x="464" y="1414"/>
                    <a:pt x="534" y="1344"/>
                    <a:pt x="534" y="1229"/>
                  </a:cubicBezTo>
                  <a:cubicBezTo>
                    <a:pt x="557" y="1136"/>
                    <a:pt x="557" y="1043"/>
                    <a:pt x="534" y="974"/>
                  </a:cubicBezTo>
                  <a:cubicBezTo>
                    <a:pt x="464" y="672"/>
                    <a:pt x="418" y="394"/>
                    <a:pt x="348" y="116"/>
                  </a:cubicBezTo>
                  <a:cubicBezTo>
                    <a:pt x="325" y="70"/>
                    <a:pt x="302" y="47"/>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
            <p:cNvSpPr/>
            <p:nvPr/>
          </p:nvSpPr>
          <p:spPr>
            <a:xfrm flipH="1">
              <a:off x="1328329" y="312963"/>
              <a:ext cx="134950" cy="45924"/>
            </a:xfrm>
            <a:custGeom>
              <a:avLst/>
              <a:gdLst/>
              <a:ahLst/>
              <a:cxnLst/>
              <a:rect l="l" t="t" r="r" b="b"/>
              <a:pathLst>
                <a:path w="1531" h="521" extrusionOk="0">
                  <a:moveTo>
                    <a:pt x="974" y="0"/>
                  </a:moveTo>
                  <a:cubicBezTo>
                    <a:pt x="905" y="0"/>
                    <a:pt x="835" y="10"/>
                    <a:pt x="766" y="34"/>
                  </a:cubicBezTo>
                  <a:cubicBezTo>
                    <a:pt x="534" y="103"/>
                    <a:pt x="302" y="219"/>
                    <a:pt x="70" y="312"/>
                  </a:cubicBezTo>
                  <a:cubicBezTo>
                    <a:pt x="1" y="335"/>
                    <a:pt x="1" y="381"/>
                    <a:pt x="24" y="497"/>
                  </a:cubicBezTo>
                  <a:cubicBezTo>
                    <a:pt x="94" y="497"/>
                    <a:pt x="163" y="520"/>
                    <a:pt x="233" y="520"/>
                  </a:cubicBezTo>
                  <a:cubicBezTo>
                    <a:pt x="488" y="497"/>
                    <a:pt x="766" y="474"/>
                    <a:pt x="1021" y="451"/>
                  </a:cubicBezTo>
                  <a:cubicBezTo>
                    <a:pt x="1079" y="451"/>
                    <a:pt x="1136" y="445"/>
                    <a:pt x="1194" y="445"/>
                  </a:cubicBezTo>
                  <a:cubicBezTo>
                    <a:pt x="1252" y="445"/>
                    <a:pt x="1310" y="451"/>
                    <a:pt x="1368" y="474"/>
                  </a:cubicBezTo>
                  <a:cubicBezTo>
                    <a:pt x="1384" y="478"/>
                    <a:pt x="1398" y="480"/>
                    <a:pt x="1411" y="480"/>
                  </a:cubicBezTo>
                  <a:cubicBezTo>
                    <a:pt x="1476" y="480"/>
                    <a:pt x="1511" y="431"/>
                    <a:pt x="1530" y="335"/>
                  </a:cubicBezTo>
                  <a:cubicBezTo>
                    <a:pt x="1530" y="219"/>
                    <a:pt x="1461" y="173"/>
                    <a:pt x="1391" y="103"/>
                  </a:cubicBezTo>
                  <a:cubicBezTo>
                    <a:pt x="1252" y="41"/>
                    <a:pt x="1113" y="0"/>
                    <a:pt x="9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
            <p:cNvSpPr/>
            <p:nvPr/>
          </p:nvSpPr>
          <p:spPr>
            <a:xfrm flipH="1">
              <a:off x="-356917" y="486962"/>
              <a:ext cx="106303" cy="92552"/>
            </a:xfrm>
            <a:custGeom>
              <a:avLst/>
              <a:gdLst/>
              <a:ahLst/>
              <a:cxnLst/>
              <a:rect l="l" t="t" r="r" b="b"/>
              <a:pathLst>
                <a:path w="1206" h="1050" extrusionOk="0">
                  <a:moveTo>
                    <a:pt x="1079" y="0"/>
                  </a:moveTo>
                  <a:cubicBezTo>
                    <a:pt x="1068" y="0"/>
                    <a:pt x="1056" y="2"/>
                    <a:pt x="1044" y="6"/>
                  </a:cubicBezTo>
                  <a:cubicBezTo>
                    <a:pt x="997" y="6"/>
                    <a:pt x="951" y="53"/>
                    <a:pt x="905" y="76"/>
                  </a:cubicBezTo>
                  <a:cubicBezTo>
                    <a:pt x="789" y="192"/>
                    <a:pt x="650" y="331"/>
                    <a:pt x="511" y="447"/>
                  </a:cubicBezTo>
                  <a:cubicBezTo>
                    <a:pt x="395" y="539"/>
                    <a:pt x="256" y="632"/>
                    <a:pt x="140" y="725"/>
                  </a:cubicBezTo>
                  <a:cubicBezTo>
                    <a:pt x="94" y="771"/>
                    <a:pt x="70" y="794"/>
                    <a:pt x="47" y="817"/>
                  </a:cubicBezTo>
                  <a:cubicBezTo>
                    <a:pt x="1" y="910"/>
                    <a:pt x="24" y="1003"/>
                    <a:pt x="117" y="1026"/>
                  </a:cubicBezTo>
                  <a:cubicBezTo>
                    <a:pt x="140" y="1049"/>
                    <a:pt x="186" y="1049"/>
                    <a:pt x="209" y="1049"/>
                  </a:cubicBezTo>
                  <a:lnTo>
                    <a:pt x="302" y="1049"/>
                  </a:lnTo>
                  <a:cubicBezTo>
                    <a:pt x="766" y="933"/>
                    <a:pt x="1021" y="632"/>
                    <a:pt x="1183" y="215"/>
                  </a:cubicBezTo>
                  <a:cubicBezTo>
                    <a:pt x="1206" y="192"/>
                    <a:pt x="1206" y="145"/>
                    <a:pt x="1183" y="122"/>
                  </a:cubicBezTo>
                  <a:cubicBezTo>
                    <a:pt x="1183" y="45"/>
                    <a:pt x="1135" y="0"/>
                    <a:pt x="1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
            <p:cNvSpPr/>
            <p:nvPr/>
          </p:nvSpPr>
          <p:spPr>
            <a:xfrm flipH="1">
              <a:off x="576627" y="1187629"/>
              <a:ext cx="49097" cy="130102"/>
            </a:xfrm>
            <a:custGeom>
              <a:avLst/>
              <a:gdLst/>
              <a:ahLst/>
              <a:cxnLst/>
              <a:rect l="l" t="t" r="r" b="b"/>
              <a:pathLst>
                <a:path w="557" h="1476" extrusionOk="0">
                  <a:moveTo>
                    <a:pt x="132" y="0"/>
                  </a:moveTo>
                  <a:cubicBezTo>
                    <a:pt x="126" y="0"/>
                    <a:pt x="121" y="2"/>
                    <a:pt x="117" y="6"/>
                  </a:cubicBezTo>
                  <a:cubicBezTo>
                    <a:pt x="70" y="6"/>
                    <a:pt x="47" y="53"/>
                    <a:pt x="24" y="76"/>
                  </a:cubicBezTo>
                  <a:cubicBezTo>
                    <a:pt x="1" y="122"/>
                    <a:pt x="1" y="169"/>
                    <a:pt x="1" y="215"/>
                  </a:cubicBezTo>
                  <a:cubicBezTo>
                    <a:pt x="1" y="586"/>
                    <a:pt x="47" y="933"/>
                    <a:pt x="186" y="1281"/>
                  </a:cubicBezTo>
                  <a:cubicBezTo>
                    <a:pt x="186" y="1327"/>
                    <a:pt x="232" y="1374"/>
                    <a:pt x="256" y="1420"/>
                  </a:cubicBezTo>
                  <a:cubicBezTo>
                    <a:pt x="290" y="1454"/>
                    <a:pt x="336" y="1476"/>
                    <a:pt x="386" y="1476"/>
                  </a:cubicBezTo>
                  <a:cubicBezTo>
                    <a:pt x="404" y="1476"/>
                    <a:pt x="422" y="1473"/>
                    <a:pt x="441" y="1466"/>
                  </a:cubicBezTo>
                  <a:cubicBezTo>
                    <a:pt x="511" y="1443"/>
                    <a:pt x="557" y="1374"/>
                    <a:pt x="557" y="1304"/>
                  </a:cubicBezTo>
                  <a:cubicBezTo>
                    <a:pt x="557" y="1258"/>
                    <a:pt x="557" y="1212"/>
                    <a:pt x="557" y="1188"/>
                  </a:cubicBezTo>
                  <a:cubicBezTo>
                    <a:pt x="534" y="1049"/>
                    <a:pt x="534" y="957"/>
                    <a:pt x="511" y="841"/>
                  </a:cubicBezTo>
                  <a:cubicBezTo>
                    <a:pt x="418" y="586"/>
                    <a:pt x="348" y="354"/>
                    <a:pt x="256" y="99"/>
                  </a:cubicBezTo>
                  <a:cubicBezTo>
                    <a:pt x="232" y="76"/>
                    <a:pt x="232" y="53"/>
                    <a:pt x="209" y="53"/>
                  </a:cubicBezTo>
                  <a:cubicBezTo>
                    <a:pt x="191" y="34"/>
                    <a:pt x="157"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
            <p:cNvSpPr/>
            <p:nvPr/>
          </p:nvSpPr>
          <p:spPr>
            <a:xfrm flipH="1">
              <a:off x="421316" y="1384281"/>
              <a:ext cx="83826" cy="119877"/>
            </a:xfrm>
            <a:custGeom>
              <a:avLst/>
              <a:gdLst/>
              <a:ahLst/>
              <a:cxnLst/>
              <a:rect l="l" t="t" r="r" b="b"/>
              <a:pathLst>
                <a:path w="951" h="1360" extrusionOk="0">
                  <a:moveTo>
                    <a:pt x="162" y="0"/>
                  </a:moveTo>
                  <a:cubicBezTo>
                    <a:pt x="46" y="0"/>
                    <a:pt x="0" y="47"/>
                    <a:pt x="0" y="186"/>
                  </a:cubicBezTo>
                  <a:cubicBezTo>
                    <a:pt x="23" y="278"/>
                    <a:pt x="46" y="394"/>
                    <a:pt x="93" y="487"/>
                  </a:cubicBezTo>
                  <a:cubicBezTo>
                    <a:pt x="185" y="719"/>
                    <a:pt x="324" y="927"/>
                    <a:pt x="510" y="1089"/>
                  </a:cubicBezTo>
                  <a:cubicBezTo>
                    <a:pt x="579" y="1182"/>
                    <a:pt x="649" y="1252"/>
                    <a:pt x="718" y="1321"/>
                  </a:cubicBezTo>
                  <a:cubicBezTo>
                    <a:pt x="746" y="1348"/>
                    <a:pt x="773" y="1360"/>
                    <a:pt x="805" y="1360"/>
                  </a:cubicBezTo>
                  <a:cubicBezTo>
                    <a:pt x="827" y="1360"/>
                    <a:pt x="852" y="1354"/>
                    <a:pt x="881" y="1344"/>
                  </a:cubicBezTo>
                  <a:cubicBezTo>
                    <a:pt x="927" y="1321"/>
                    <a:pt x="950" y="1275"/>
                    <a:pt x="950" y="1205"/>
                  </a:cubicBezTo>
                  <a:cubicBezTo>
                    <a:pt x="950" y="1159"/>
                    <a:pt x="927" y="1113"/>
                    <a:pt x="927" y="1089"/>
                  </a:cubicBezTo>
                  <a:cubicBezTo>
                    <a:pt x="858" y="950"/>
                    <a:pt x="788" y="788"/>
                    <a:pt x="695" y="672"/>
                  </a:cubicBezTo>
                  <a:cubicBezTo>
                    <a:pt x="533" y="441"/>
                    <a:pt x="348" y="232"/>
                    <a:pt x="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
            <p:cNvSpPr/>
            <p:nvPr/>
          </p:nvSpPr>
          <p:spPr>
            <a:xfrm flipH="1">
              <a:off x="306903" y="1586487"/>
              <a:ext cx="51212" cy="121288"/>
            </a:xfrm>
            <a:custGeom>
              <a:avLst/>
              <a:gdLst/>
              <a:ahLst/>
              <a:cxnLst/>
              <a:rect l="l" t="t" r="r" b="b"/>
              <a:pathLst>
                <a:path w="581" h="1376" extrusionOk="0">
                  <a:moveTo>
                    <a:pt x="140" y="1"/>
                  </a:moveTo>
                  <a:cubicBezTo>
                    <a:pt x="47" y="24"/>
                    <a:pt x="24" y="70"/>
                    <a:pt x="24" y="140"/>
                  </a:cubicBezTo>
                  <a:cubicBezTo>
                    <a:pt x="24" y="209"/>
                    <a:pt x="24" y="255"/>
                    <a:pt x="24" y="325"/>
                  </a:cubicBezTo>
                  <a:lnTo>
                    <a:pt x="1" y="325"/>
                  </a:lnTo>
                  <a:cubicBezTo>
                    <a:pt x="24" y="510"/>
                    <a:pt x="24" y="673"/>
                    <a:pt x="70" y="858"/>
                  </a:cubicBezTo>
                  <a:cubicBezTo>
                    <a:pt x="93" y="974"/>
                    <a:pt x="140" y="1113"/>
                    <a:pt x="209" y="1252"/>
                  </a:cubicBezTo>
                  <a:cubicBezTo>
                    <a:pt x="245" y="1342"/>
                    <a:pt x="309" y="1376"/>
                    <a:pt x="379" y="1376"/>
                  </a:cubicBezTo>
                  <a:cubicBezTo>
                    <a:pt x="399" y="1376"/>
                    <a:pt x="420" y="1373"/>
                    <a:pt x="441" y="1368"/>
                  </a:cubicBezTo>
                  <a:cubicBezTo>
                    <a:pt x="534" y="1345"/>
                    <a:pt x="580" y="1275"/>
                    <a:pt x="580" y="1136"/>
                  </a:cubicBezTo>
                  <a:cubicBezTo>
                    <a:pt x="580" y="1136"/>
                    <a:pt x="580" y="1113"/>
                    <a:pt x="580" y="1113"/>
                  </a:cubicBezTo>
                  <a:cubicBezTo>
                    <a:pt x="534" y="789"/>
                    <a:pt x="464" y="464"/>
                    <a:pt x="325" y="186"/>
                  </a:cubicBezTo>
                  <a:cubicBezTo>
                    <a:pt x="302" y="140"/>
                    <a:pt x="302" y="116"/>
                    <a:pt x="279" y="93"/>
                  </a:cubicBezTo>
                  <a:cubicBezTo>
                    <a:pt x="232" y="47"/>
                    <a:pt x="20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
            <p:cNvSpPr/>
            <p:nvPr/>
          </p:nvSpPr>
          <p:spPr>
            <a:xfrm flipH="1">
              <a:off x="852345" y="816361"/>
              <a:ext cx="114500" cy="47069"/>
            </a:xfrm>
            <a:custGeom>
              <a:avLst/>
              <a:gdLst/>
              <a:ahLst/>
              <a:cxnLst/>
              <a:rect l="l" t="t" r="r" b="b"/>
              <a:pathLst>
                <a:path w="1299" h="534" extrusionOk="0">
                  <a:moveTo>
                    <a:pt x="603" y="1"/>
                  </a:moveTo>
                  <a:cubicBezTo>
                    <a:pt x="441" y="24"/>
                    <a:pt x="279" y="47"/>
                    <a:pt x="116" y="93"/>
                  </a:cubicBezTo>
                  <a:cubicBezTo>
                    <a:pt x="47" y="116"/>
                    <a:pt x="0" y="163"/>
                    <a:pt x="0" y="255"/>
                  </a:cubicBezTo>
                  <a:cubicBezTo>
                    <a:pt x="0" y="348"/>
                    <a:pt x="70" y="418"/>
                    <a:pt x="139" y="441"/>
                  </a:cubicBezTo>
                  <a:cubicBezTo>
                    <a:pt x="209" y="464"/>
                    <a:pt x="302" y="487"/>
                    <a:pt x="394" y="487"/>
                  </a:cubicBezTo>
                  <a:cubicBezTo>
                    <a:pt x="626" y="510"/>
                    <a:pt x="858" y="534"/>
                    <a:pt x="1090" y="534"/>
                  </a:cubicBezTo>
                  <a:cubicBezTo>
                    <a:pt x="1206" y="534"/>
                    <a:pt x="1298" y="418"/>
                    <a:pt x="1229" y="302"/>
                  </a:cubicBezTo>
                  <a:cubicBezTo>
                    <a:pt x="1182" y="232"/>
                    <a:pt x="1136" y="163"/>
                    <a:pt x="1066" y="116"/>
                  </a:cubicBezTo>
                  <a:cubicBezTo>
                    <a:pt x="927" y="24"/>
                    <a:pt x="765" y="1"/>
                    <a:pt x="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
            <p:cNvSpPr/>
            <p:nvPr/>
          </p:nvSpPr>
          <p:spPr>
            <a:xfrm flipH="1">
              <a:off x="215056" y="74089"/>
              <a:ext cx="69546" cy="112737"/>
            </a:xfrm>
            <a:custGeom>
              <a:avLst/>
              <a:gdLst/>
              <a:ahLst/>
              <a:cxnLst/>
              <a:rect l="l" t="t" r="r" b="b"/>
              <a:pathLst>
                <a:path w="789" h="1279" extrusionOk="0">
                  <a:moveTo>
                    <a:pt x="611" y="1"/>
                  </a:moveTo>
                  <a:cubicBezTo>
                    <a:pt x="548" y="1"/>
                    <a:pt x="494" y="31"/>
                    <a:pt x="441" y="102"/>
                  </a:cubicBezTo>
                  <a:cubicBezTo>
                    <a:pt x="418" y="125"/>
                    <a:pt x="418" y="125"/>
                    <a:pt x="395" y="148"/>
                  </a:cubicBezTo>
                  <a:cubicBezTo>
                    <a:pt x="233" y="426"/>
                    <a:pt x="117" y="704"/>
                    <a:pt x="24" y="1005"/>
                  </a:cubicBezTo>
                  <a:cubicBezTo>
                    <a:pt x="1" y="1052"/>
                    <a:pt x="1" y="1098"/>
                    <a:pt x="1" y="1145"/>
                  </a:cubicBezTo>
                  <a:cubicBezTo>
                    <a:pt x="1" y="1230"/>
                    <a:pt x="52" y="1278"/>
                    <a:pt x="116" y="1278"/>
                  </a:cubicBezTo>
                  <a:cubicBezTo>
                    <a:pt x="138" y="1278"/>
                    <a:pt x="162" y="1272"/>
                    <a:pt x="186" y="1260"/>
                  </a:cubicBezTo>
                  <a:cubicBezTo>
                    <a:pt x="210" y="1237"/>
                    <a:pt x="233" y="1214"/>
                    <a:pt x="256" y="1191"/>
                  </a:cubicBezTo>
                  <a:cubicBezTo>
                    <a:pt x="395" y="1052"/>
                    <a:pt x="534" y="890"/>
                    <a:pt x="627" y="704"/>
                  </a:cubicBezTo>
                  <a:cubicBezTo>
                    <a:pt x="696" y="565"/>
                    <a:pt x="766" y="403"/>
                    <a:pt x="789" y="241"/>
                  </a:cubicBezTo>
                  <a:cubicBezTo>
                    <a:pt x="789" y="125"/>
                    <a:pt x="743" y="32"/>
                    <a:pt x="673" y="9"/>
                  </a:cubicBezTo>
                  <a:cubicBezTo>
                    <a:pt x="651" y="3"/>
                    <a:pt x="631"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
            <p:cNvSpPr/>
            <p:nvPr/>
          </p:nvSpPr>
          <p:spPr>
            <a:xfrm flipH="1">
              <a:off x="1152656" y="834783"/>
              <a:ext cx="120582" cy="49097"/>
            </a:xfrm>
            <a:custGeom>
              <a:avLst/>
              <a:gdLst/>
              <a:ahLst/>
              <a:cxnLst/>
              <a:rect l="l" t="t" r="r" b="b"/>
              <a:pathLst>
                <a:path w="1368" h="557" extrusionOk="0">
                  <a:moveTo>
                    <a:pt x="1020" y="0"/>
                  </a:moveTo>
                  <a:cubicBezTo>
                    <a:pt x="811" y="0"/>
                    <a:pt x="580" y="23"/>
                    <a:pt x="394" y="93"/>
                  </a:cubicBezTo>
                  <a:cubicBezTo>
                    <a:pt x="301" y="139"/>
                    <a:pt x="209" y="162"/>
                    <a:pt x="139" y="186"/>
                  </a:cubicBezTo>
                  <a:cubicBezTo>
                    <a:pt x="70" y="209"/>
                    <a:pt x="0" y="232"/>
                    <a:pt x="0" y="325"/>
                  </a:cubicBezTo>
                  <a:cubicBezTo>
                    <a:pt x="0" y="417"/>
                    <a:pt x="47" y="487"/>
                    <a:pt x="116" y="510"/>
                  </a:cubicBezTo>
                  <a:cubicBezTo>
                    <a:pt x="209" y="533"/>
                    <a:pt x="278" y="556"/>
                    <a:pt x="348" y="556"/>
                  </a:cubicBezTo>
                  <a:cubicBezTo>
                    <a:pt x="417" y="556"/>
                    <a:pt x="487" y="556"/>
                    <a:pt x="533" y="533"/>
                  </a:cubicBezTo>
                  <a:cubicBezTo>
                    <a:pt x="765" y="464"/>
                    <a:pt x="997" y="417"/>
                    <a:pt x="1228" y="348"/>
                  </a:cubicBezTo>
                  <a:cubicBezTo>
                    <a:pt x="1344" y="325"/>
                    <a:pt x="1367" y="186"/>
                    <a:pt x="1275" y="116"/>
                  </a:cubicBezTo>
                  <a:cubicBezTo>
                    <a:pt x="1205" y="46"/>
                    <a:pt x="1113" y="23"/>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
            <p:cNvSpPr/>
            <p:nvPr/>
          </p:nvSpPr>
          <p:spPr>
            <a:xfrm flipH="1">
              <a:off x="1030046" y="973700"/>
              <a:ext cx="112473" cy="73601"/>
            </a:xfrm>
            <a:custGeom>
              <a:avLst/>
              <a:gdLst/>
              <a:ahLst/>
              <a:cxnLst/>
              <a:rect l="l" t="t" r="r" b="b"/>
              <a:pathLst>
                <a:path w="1276" h="835" extrusionOk="0">
                  <a:moveTo>
                    <a:pt x="1113" y="0"/>
                  </a:moveTo>
                  <a:cubicBezTo>
                    <a:pt x="1043" y="0"/>
                    <a:pt x="951" y="0"/>
                    <a:pt x="904" y="23"/>
                  </a:cubicBezTo>
                  <a:cubicBezTo>
                    <a:pt x="580" y="116"/>
                    <a:pt x="325" y="324"/>
                    <a:pt x="93" y="533"/>
                  </a:cubicBezTo>
                  <a:cubicBezTo>
                    <a:pt x="70" y="556"/>
                    <a:pt x="47" y="579"/>
                    <a:pt x="47" y="603"/>
                  </a:cubicBezTo>
                  <a:cubicBezTo>
                    <a:pt x="0" y="649"/>
                    <a:pt x="0" y="718"/>
                    <a:pt x="24" y="765"/>
                  </a:cubicBezTo>
                  <a:cubicBezTo>
                    <a:pt x="47" y="788"/>
                    <a:pt x="116" y="811"/>
                    <a:pt x="139" y="834"/>
                  </a:cubicBezTo>
                  <a:cubicBezTo>
                    <a:pt x="186" y="811"/>
                    <a:pt x="232" y="811"/>
                    <a:pt x="278" y="788"/>
                  </a:cubicBezTo>
                  <a:cubicBezTo>
                    <a:pt x="487" y="742"/>
                    <a:pt x="672" y="626"/>
                    <a:pt x="858" y="510"/>
                  </a:cubicBezTo>
                  <a:cubicBezTo>
                    <a:pt x="951" y="440"/>
                    <a:pt x="1090" y="371"/>
                    <a:pt x="1205" y="301"/>
                  </a:cubicBezTo>
                  <a:cubicBezTo>
                    <a:pt x="1252" y="255"/>
                    <a:pt x="1275" y="209"/>
                    <a:pt x="1275" y="162"/>
                  </a:cubicBezTo>
                  <a:cubicBezTo>
                    <a:pt x="1252" y="70"/>
                    <a:pt x="1205" y="0"/>
                    <a:pt x="1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
            <p:cNvSpPr/>
            <p:nvPr/>
          </p:nvSpPr>
          <p:spPr>
            <a:xfrm flipH="1">
              <a:off x="-258283" y="675416"/>
              <a:ext cx="124108" cy="41164"/>
            </a:xfrm>
            <a:custGeom>
              <a:avLst/>
              <a:gdLst/>
              <a:ahLst/>
              <a:cxnLst/>
              <a:rect l="l" t="t" r="r" b="b"/>
              <a:pathLst>
                <a:path w="1408" h="467" extrusionOk="0">
                  <a:moveTo>
                    <a:pt x="650" y="0"/>
                  </a:moveTo>
                  <a:cubicBezTo>
                    <a:pt x="488" y="24"/>
                    <a:pt x="279" y="47"/>
                    <a:pt x="94" y="116"/>
                  </a:cubicBezTo>
                  <a:cubicBezTo>
                    <a:pt x="47" y="116"/>
                    <a:pt x="1" y="163"/>
                    <a:pt x="1" y="232"/>
                  </a:cubicBezTo>
                  <a:cubicBezTo>
                    <a:pt x="1" y="302"/>
                    <a:pt x="24" y="348"/>
                    <a:pt x="94" y="371"/>
                  </a:cubicBezTo>
                  <a:cubicBezTo>
                    <a:pt x="140" y="394"/>
                    <a:pt x="209" y="418"/>
                    <a:pt x="256" y="418"/>
                  </a:cubicBezTo>
                  <a:cubicBezTo>
                    <a:pt x="580" y="441"/>
                    <a:pt x="882" y="464"/>
                    <a:pt x="1206" y="464"/>
                  </a:cubicBezTo>
                  <a:cubicBezTo>
                    <a:pt x="1216" y="466"/>
                    <a:pt x="1226" y="467"/>
                    <a:pt x="1236" y="467"/>
                  </a:cubicBezTo>
                  <a:cubicBezTo>
                    <a:pt x="1354" y="467"/>
                    <a:pt x="1408" y="339"/>
                    <a:pt x="1322" y="232"/>
                  </a:cubicBezTo>
                  <a:cubicBezTo>
                    <a:pt x="1276" y="163"/>
                    <a:pt x="1206" y="116"/>
                    <a:pt x="1160" y="93"/>
                  </a:cubicBezTo>
                  <a:cubicBezTo>
                    <a:pt x="997" y="24"/>
                    <a:pt x="835"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
            <p:cNvSpPr/>
            <p:nvPr/>
          </p:nvSpPr>
          <p:spPr>
            <a:xfrm flipH="1">
              <a:off x="1181215" y="1340561"/>
              <a:ext cx="100221" cy="90789"/>
            </a:xfrm>
            <a:custGeom>
              <a:avLst/>
              <a:gdLst/>
              <a:ahLst/>
              <a:cxnLst/>
              <a:rect l="l" t="t" r="r" b="b"/>
              <a:pathLst>
                <a:path w="1137" h="1030" extrusionOk="0">
                  <a:moveTo>
                    <a:pt x="979" y="0"/>
                  </a:moveTo>
                  <a:cubicBezTo>
                    <a:pt x="963" y="0"/>
                    <a:pt x="946" y="3"/>
                    <a:pt x="927" y="10"/>
                  </a:cubicBezTo>
                  <a:cubicBezTo>
                    <a:pt x="858" y="33"/>
                    <a:pt x="765" y="56"/>
                    <a:pt x="719" y="102"/>
                  </a:cubicBezTo>
                  <a:cubicBezTo>
                    <a:pt x="441" y="311"/>
                    <a:pt x="255" y="566"/>
                    <a:pt x="47" y="821"/>
                  </a:cubicBezTo>
                  <a:cubicBezTo>
                    <a:pt x="24" y="844"/>
                    <a:pt x="0" y="913"/>
                    <a:pt x="24" y="960"/>
                  </a:cubicBezTo>
                  <a:cubicBezTo>
                    <a:pt x="47" y="1006"/>
                    <a:pt x="93" y="1006"/>
                    <a:pt x="140" y="1029"/>
                  </a:cubicBezTo>
                  <a:cubicBezTo>
                    <a:pt x="209" y="1006"/>
                    <a:pt x="279" y="983"/>
                    <a:pt x="348" y="960"/>
                  </a:cubicBezTo>
                  <a:cubicBezTo>
                    <a:pt x="673" y="798"/>
                    <a:pt x="904" y="519"/>
                    <a:pt x="1090" y="218"/>
                  </a:cubicBezTo>
                  <a:cubicBezTo>
                    <a:pt x="1113" y="172"/>
                    <a:pt x="1136" y="125"/>
                    <a:pt x="1090" y="56"/>
                  </a:cubicBezTo>
                  <a:cubicBezTo>
                    <a:pt x="1056" y="22"/>
                    <a:pt x="102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
            <p:cNvSpPr/>
            <p:nvPr/>
          </p:nvSpPr>
          <p:spPr>
            <a:xfrm flipH="1">
              <a:off x="1109729" y="1149198"/>
              <a:ext cx="124725" cy="53328"/>
            </a:xfrm>
            <a:custGeom>
              <a:avLst/>
              <a:gdLst/>
              <a:ahLst/>
              <a:cxnLst/>
              <a:rect l="l" t="t" r="r" b="b"/>
              <a:pathLst>
                <a:path w="1415" h="605" extrusionOk="0">
                  <a:moveTo>
                    <a:pt x="1089" y="0"/>
                  </a:moveTo>
                  <a:cubicBezTo>
                    <a:pt x="705" y="0"/>
                    <a:pt x="398" y="176"/>
                    <a:pt x="70" y="373"/>
                  </a:cubicBezTo>
                  <a:cubicBezTo>
                    <a:pt x="24" y="419"/>
                    <a:pt x="0" y="466"/>
                    <a:pt x="24" y="512"/>
                  </a:cubicBezTo>
                  <a:cubicBezTo>
                    <a:pt x="24" y="581"/>
                    <a:pt x="93" y="605"/>
                    <a:pt x="140" y="605"/>
                  </a:cubicBezTo>
                  <a:lnTo>
                    <a:pt x="302" y="605"/>
                  </a:lnTo>
                  <a:cubicBezTo>
                    <a:pt x="557" y="558"/>
                    <a:pt x="788" y="489"/>
                    <a:pt x="1043" y="396"/>
                  </a:cubicBezTo>
                  <a:cubicBezTo>
                    <a:pt x="1136" y="350"/>
                    <a:pt x="1229" y="303"/>
                    <a:pt x="1321" y="280"/>
                  </a:cubicBezTo>
                  <a:cubicBezTo>
                    <a:pt x="1368" y="257"/>
                    <a:pt x="1414" y="211"/>
                    <a:pt x="1391" y="141"/>
                  </a:cubicBezTo>
                  <a:cubicBezTo>
                    <a:pt x="1391" y="72"/>
                    <a:pt x="1368" y="25"/>
                    <a:pt x="1298" y="25"/>
                  </a:cubicBezTo>
                  <a:cubicBezTo>
                    <a:pt x="1252" y="2"/>
                    <a:pt x="1206" y="2"/>
                    <a:pt x="1159" y="2"/>
                  </a:cubicBezTo>
                  <a:cubicBezTo>
                    <a:pt x="1135" y="1"/>
                    <a:pt x="1112" y="0"/>
                    <a:pt x="10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
            <p:cNvSpPr/>
            <p:nvPr/>
          </p:nvSpPr>
          <p:spPr>
            <a:xfrm flipH="1">
              <a:off x="799282" y="563031"/>
              <a:ext cx="110358" cy="57647"/>
            </a:xfrm>
            <a:custGeom>
              <a:avLst/>
              <a:gdLst/>
              <a:ahLst/>
              <a:cxnLst/>
              <a:rect l="l" t="t" r="r" b="b"/>
              <a:pathLst>
                <a:path w="1252" h="654" extrusionOk="0">
                  <a:moveTo>
                    <a:pt x="253" y="0"/>
                  </a:moveTo>
                  <a:cubicBezTo>
                    <a:pt x="200" y="0"/>
                    <a:pt x="147" y="1"/>
                    <a:pt x="93" y="1"/>
                  </a:cubicBezTo>
                  <a:cubicBezTo>
                    <a:pt x="24" y="1"/>
                    <a:pt x="0" y="70"/>
                    <a:pt x="24" y="140"/>
                  </a:cubicBezTo>
                  <a:cubicBezTo>
                    <a:pt x="47" y="163"/>
                    <a:pt x="70" y="209"/>
                    <a:pt x="116" y="233"/>
                  </a:cubicBezTo>
                  <a:cubicBezTo>
                    <a:pt x="302" y="348"/>
                    <a:pt x="464" y="441"/>
                    <a:pt x="649" y="534"/>
                  </a:cubicBezTo>
                  <a:cubicBezTo>
                    <a:pt x="765" y="580"/>
                    <a:pt x="904" y="603"/>
                    <a:pt x="1043" y="650"/>
                  </a:cubicBezTo>
                  <a:cubicBezTo>
                    <a:pt x="1055" y="652"/>
                    <a:pt x="1067" y="653"/>
                    <a:pt x="1078" y="653"/>
                  </a:cubicBezTo>
                  <a:cubicBezTo>
                    <a:pt x="1177" y="653"/>
                    <a:pt x="1252" y="566"/>
                    <a:pt x="1252" y="441"/>
                  </a:cubicBezTo>
                  <a:cubicBezTo>
                    <a:pt x="1252" y="418"/>
                    <a:pt x="1229" y="372"/>
                    <a:pt x="1205" y="348"/>
                  </a:cubicBezTo>
                  <a:cubicBezTo>
                    <a:pt x="1182" y="302"/>
                    <a:pt x="1136" y="256"/>
                    <a:pt x="1090" y="233"/>
                  </a:cubicBezTo>
                  <a:cubicBezTo>
                    <a:pt x="835" y="17"/>
                    <a:pt x="547"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
            <p:cNvSpPr/>
            <p:nvPr/>
          </p:nvSpPr>
          <p:spPr>
            <a:xfrm flipH="1">
              <a:off x="1044414" y="160118"/>
              <a:ext cx="79771" cy="86382"/>
            </a:xfrm>
            <a:custGeom>
              <a:avLst/>
              <a:gdLst/>
              <a:ahLst/>
              <a:cxnLst/>
              <a:rect l="l" t="t" r="r" b="b"/>
              <a:pathLst>
                <a:path w="905" h="980" extrusionOk="0">
                  <a:moveTo>
                    <a:pt x="103" y="0"/>
                  </a:moveTo>
                  <a:cubicBezTo>
                    <a:pt x="48" y="0"/>
                    <a:pt x="1" y="42"/>
                    <a:pt x="1" y="99"/>
                  </a:cubicBezTo>
                  <a:cubicBezTo>
                    <a:pt x="24" y="169"/>
                    <a:pt x="24" y="238"/>
                    <a:pt x="70" y="308"/>
                  </a:cubicBezTo>
                  <a:cubicBezTo>
                    <a:pt x="186" y="516"/>
                    <a:pt x="349" y="725"/>
                    <a:pt x="534" y="887"/>
                  </a:cubicBezTo>
                  <a:cubicBezTo>
                    <a:pt x="580" y="910"/>
                    <a:pt x="604" y="933"/>
                    <a:pt x="650" y="956"/>
                  </a:cubicBezTo>
                  <a:cubicBezTo>
                    <a:pt x="681" y="972"/>
                    <a:pt x="711" y="980"/>
                    <a:pt x="739" y="980"/>
                  </a:cubicBezTo>
                  <a:cubicBezTo>
                    <a:pt x="835" y="980"/>
                    <a:pt x="905" y="892"/>
                    <a:pt x="905" y="748"/>
                  </a:cubicBezTo>
                  <a:cubicBezTo>
                    <a:pt x="882" y="609"/>
                    <a:pt x="835" y="423"/>
                    <a:pt x="696" y="308"/>
                  </a:cubicBezTo>
                  <a:cubicBezTo>
                    <a:pt x="534" y="145"/>
                    <a:pt x="349" y="76"/>
                    <a:pt x="140" y="6"/>
                  </a:cubicBezTo>
                  <a:cubicBezTo>
                    <a:pt x="128" y="2"/>
                    <a:pt x="115"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
            <p:cNvSpPr/>
            <p:nvPr/>
          </p:nvSpPr>
          <p:spPr>
            <a:xfrm flipH="1">
              <a:off x="-354890" y="849063"/>
              <a:ext cx="116528" cy="53151"/>
            </a:xfrm>
            <a:custGeom>
              <a:avLst/>
              <a:gdLst/>
              <a:ahLst/>
              <a:cxnLst/>
              <a:rect l="l" t="t" r="r" b="b"/>
              <a:pathLst>
                <a:path w="1322" h="603" extrusionOk="0">
                  <a:moveTo>
                    <a:pt x="418" y="0"/>
                  </a:moveTo>
                  <a:cubicBezTo>
                    <a:pt x="325" y="0"/>
                    <a:pt x="209" y="0"/>
                    <a:pt x="117" y="47"/>
                  </a:cubicBezTo>
                  <a:cubicBezTo>
                    <a:pt x="70" y="47"/>
                    <a:pt x="47" y="93"/>
                    <a:pt x="24" y="139"/>
                  </a:cubicBezTo>
                  <a:cubicBezTo>
                    <a:pt x="1" y="186"/>
                    <a:pt x="47" y="232"/>
                    <a:pt x="94" y="255"/>
                  </a:cubicBezTo>
                  <a:cubicBezTo>
                    <a:pt x="117" y="278"/>
                    <a:pt x="140" y="278"/>
                    <a:pt x="163" y="302"/>
                  </a:cubicBezTo>
                  <a:cubicBezTo>
                    <a:pt x="302" y="348"/>
                    <a:pt x="464" y="417"/>
                    <a:pt x="603" y="487"/>
                  </a:cubicBezTo>
                  <a:cubicBezTo>
                    <a:pt x="766" y="533"/>
                    <a:pt x="928" y="557"/>
                    <a:pt x="1090" y="603"/>
                  </a:cubicBezTo>
                  <a:cubicBezTo>
                    <a:pt x="1183" y="580"/>
                    <a:pt x="1275" y="533"/>
                    <a:pt x="1299" y="464"/>
                  </a:cubicBezTo>
                  <a:cubicBezTo>
                    <a:pt x="1322" y="394"/>
                    <a:pt x="1275" y="325"/>
                    <a:pt x="1160" y="255"/>
                  </a:cubicBezTo>
                  <a:cubicBezTo>
                    <a:pt x="1113" y="232"/>
                    <a:pt x="1067" y="209"/>
                    <a:pt x="1021" y="163"/>
                  </a:cubicBezTo>
                  <a:cubicBezTo>
                    <a:pt x="835" y="47"/>
                    <a:pt x="627"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
            <p:cNvSpPr/>
            <p:nvPr/>
          </p:nvSpPr>
          <p:spPr>
            <a:xfrm flipH="1">
              <a:off x="999460" y="362853"/>
              <a:ext cx="110358" cy="59322"/>
            </a:xfrm>
            <a:custGeom>
              <a:avLst/>
              <a:gdLst/>
              <a:ahLst/>
              <a:cxnLst/>
              <a:rect l="l" t="t" r="r" b="b"/>
              <a:pathLst>
                <a:path w="1252" h="673" extrusionOk="0">
                  <a:moveTo>
                    <a:pt x="47" y="1"/>
                  </a:moveTo>
                  <a:lnTo>
                    <a:pt x="47" y="1"/>
                  </a:lnTo>
                  <a:cubicBezTo>
                    <a:pt x="0" y="140"/>
                    <a:pt x="47" y="186"/>
                    <a:pt x="116" y="256"/>
                  </a:cubicBezTo>
                  <a:cubicBezTo>
                    <a:pt x="301" y="441"/>
                    <a:pt x="533" y="580"/>
                    <a:pt x="811" y="650"/>
                  </a:cubicBezTo>
                  <a:cubicBezTo>
                    <a:pt x="881" y="650"/>
                    <a:pt x="974" y="673"/>
                    <a:pt x="1066" y="673"/>
                  </a:cubicBezTo>
                  <a:cubicBezTo>
                    <a:pt x="1136" y="673"/>
                    <a:pt x="1205" y="626"/>
                    <a:pt x="1228" y="557"/>
                  </a:cubicBezTo>
                  <a:cubicBezTo>
                    <a:pt x="1252" y="487"/>
                    <a:pt x="1228" y="418"/>
                    <a:pt x="1182" y="371"/>
                  </a:cubicBezTo>
                  <a:cubicBezTo>
                    <a:pt x="1159" y="348"/>
                    <a:pt x="1113" y="302"/>
                    <a:pt x="1089" y="279"/>
                  </a:cubicBezTo>
                  <a:cubicBezTo>
                    <a:pt x="974" y="232"/>
                    <a:pt x="881" y="186"/>
                    <a:pt x="765" y="163"/>
                  </a:cubicBezTo>
                  <a:cubicBezTo>
                    <a:pt x="603" y="117"/>
                    <a:pt x="394" y="70"/>
                    <a:pt x="209" y="24"/>
                  </a:cubicBezTo>
                  <a:cubicBezTo>
                    <a:pt x="162" y="24"/>
                    <a:pt x="116" y="24"/>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
            <p:cNvSpPr/>
            <p:nvPr/>
          </p:nvSpPr>
          <p:spPr>
            <a:xfrm flipH="1">
              <a:off x="409064" y="-158792"/>
              <a:ext cx="49097" cy="135655"/>
            </a:xfrm>
            <a:custGeom>
              <a:avLst/>
              <a:gdLst/>
              <a:ahLst/>
              <a:cxnLst/>
              <a:rect l="l" t="t" r="r" b="b"/>
              <a:pathLst>
                <a:path w="557" h="1539" extrusionOk="0">
                  <a:moveTo>
                    <a:pt x="135" y="0"/>
                  </a:moveTo>
                  <a:cubicBezTo>
                    <a:pt x="119" y="0"/>
                    <a:pt x="104" y="3"/>
                    <a:pt x="93" y="9"/>
                  </a:cubicBezTo>
                  <a:cubicBezTo>
                    <a:pt x="23" y="32"/>
                    <a:pt x="0" y="102"/>
                    <a:pt x="23" y="194"/>
                  </a:cubicBezTo>
                  <a:cubicBezTo>
                    <a:pt x="116" y="588"/>
                    <a:pt x="232" y="1006"/>
                    <a:pt x="348" y="1400"/>
                  </a:cubicBezTo>
                  <a:cubicBezTo>
                    <a:pt x="348" y="1446"/>
                    <a:pt x="394" y="1492"/>
                    <a:pt x="417" y="1539"/>
                  </a:cubicBezTo>
                  <a:cubicBezTo>
                    <a:pt x="533" y="1446"/>
                    <a:pt x="533" y="1353"/>
                    <a:pt x="533" y="1237"/>
                  </a:cubicBezTo>
                  <a:cubicBezTo>
                    <a:pt x="556" y="982"/>
                    <a:pt x="533" y="727"/>
                    <a:pt x="464" y="472"/>
                  </a:cubicBezTo>
                  <a:cubicBezTo>
                    <a:pt x="417" y="333"/>
                    <a:pt x="348" y="194"/>
                    <a:pt x="278" y="79"/>
                  </a:cubicBezTo>
                  <a:cubicBezTo>
                    <a:pt x="243" y="26"/>
                    <a:pt x="183"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
            <p:cNvSpPr/>
            <p:nvPr/>
          </p:nvSpPr>
          <p:spPr>
            <a:xfrm flipH="1">
              <a:off x="725681" y="1231878"/>
              <a:ext cx="59322" cy="94580"/>
            </a:xfrm>
            <a:custGeom>
              <a:avLst/>
              <a:gdLst/>
              <a:ahLst/>
              <a:cxnLst/>
              <a:rect l="l" t="t" r="r" b="b"/>
              <a:pathLst>
                <a:path w="673" h="1073" extrusionOk="0">
                  <a:moveTo>
                    <a:pt x="505" y="1"/>
                  </a:moveTo>
                  <a:cubicBezTo>
                    <a:pt x="470" y="1"/>
                    <a:pt x="432" y="12"/>
                    <a:pt x="394" y="37"/>
                  </a:cubicBezTo>
                  <a:cubicBezTo>
                    <a:pt x="348" y="37"/>
                    <a:pt x="324" y="84"/>
                    <a:pt x="301" y="107"/>
                  </a:cubicBezTo>
                  <a:cubicBezTo>
                    <a:pt x="116" y="316"/>
                    <a:pt x="23" y="570"/>
                    <a:pt x="0" y="825"/>
                  </a:cubicBezTo>
                  <a:cubicBezTo>
                    <a:pt x="0" y="872"/>
                    <a:pt x="0" y="895"/>
                    <a:pt x="0" y="918"/>
                  </a:cubicBezTo>
                  <a:cubicBezTo>
                    <a:pt x="0" y="988"/>
                    <a:pt x="23" y="1034"/>
                    <a:pt x="93" y="1057"/>
                  </a:cubicBezTo>
                  <a:cubicBezTo>
                    <a:pt x="112" y="1067"/>
                    <a:pt x="135" y="1072"/>
                    <a:pt x="159" y="1072"/>
                  </a:cubicBezTo>
                  <a:cubicBezTo>
                    <a:pt x="193" y="1072"/>
                    <a:pt x="228" y="1061"/>
                    <a:pt x="255" y="1034"/>
                  </a:cubicBezTo>
                  <a:cubicBezTo>
                    <a:pt x="278" y="1011"/>
                    <a:pt x="324" y="964"/>
                    <a:pt x="348" y="941"/>
                  </a:cubicBezTo>
                  <a:cubicBezTo>
                    <a:pt x="464" y="802"/>
                    <a:pt x="556" y="640"/>
                    <a:pt x="603" y="455"/>
                  </a:cubicBezTo>
                  <a:cubicBezTo>
                    <a:pt x="626" y="385"/>
                    <a:pt x="649" y="292"/>
                    <a:pt x="672" y="200"/>
                  </a:cubicBezTo>
                  <a:cubicBezTo>
                    <a:pt x="672" y="82"/>
                    <a:pt x="599" y="1"/>
                    <a:pt x="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
            <p:cNvSpPr/>
            <p:nvPr/>
          </p:nvSpPr>
          <p:spPr>
            <a:xfrm flipH="1">
              <a:off x="251813" y="1420245"/>
              <a:ext cx="65404" cy="97929"/>
            </a:xfrm>
            <a:custGeom>
              <a:avLst/>
              <a:gdLst/>
              <a:ahLst/>
              <a:cxnLst/>
              <a:rect l="l" t="t" r="r" b="b"/>
              <a:pathLst>
                <a:path w="742" h="1111" extrusionOk="0">
                  <a:moveTo>
                    <a:pt x="134" y="0"/>
                  </a:moveTo>
                  <a:cubicBezTo>
                    <a:pt x="91" y="0"/>
                    <a:pt x="57" y="22"/>
                    <a:pt x="23" y="56"/>
                  </a:cubicBezTo>
                  <a:cubicBezTo>
                    <a:pt x="0" y="102"/>
                    <a:pt x="0" y="148"/>
                    <a:pt x="23" y="195"/>
                  </a:cubicBezTo>
                  <a:cubicBezTo>
                    <a:pt x="93" y="357"/>
                    <a:pt x="162" y="519"/>
                    <a:pt x="232" y="658"/>
                  </a:cubicBezTo>
                  <a:cubicBezTo>
                    <a:pt x="278" y="751"/>
                    <a:pt x="325" y="867"/>
                    <a:pt x="394" y="960"/>
                  </a:cubicBezTo>
                  <a:cubicBezTo>
                    <a:pt x="417" y="1006"/>
                    <a:pt x="464" y="1052"/>
                    <a:pt x="510" y="1075"/>
                  </a:cubicBezTo>
                  <a:cubicBezTo>
                    <a:pt x="533" y="1099"/>
                    <a:pt x="562" y="1110"/>
                    <a:pt x="591" y="1110"/>
                  </a:cubicBezTo>
                  <a:cubicBezTo>
                    <a:pt x="620" y="1110"/>
                    <a:pt x="649" y="1099"/>
                    <a:pt x="672" y="1075"/>
                  </a:cubicBezTo>
                  <a:cubicBezTo>
                    <a:pt x="695" y="1052"/>
                    <a:pt x="719" y="1006"/>
                    <a:pt x="742" y="960"/>
                  </a:cubicBezTo>
                  <a:cubicBezTo>
                    <a:pt x="672" y="728"/>
                    <a:pt x="672" y="496"/>
                    <a:pt x="533" y="311"/>
                  </a:cubicBezTo>
                  <a:cubicBezTo>
                    <a:pt x="487" y="218"/>
                    <a:pt x="394" y="148"/>
                    <a:pt x="325" y="79"/>
                  </a:cubicBezTo>
                  <a:cubicBezTo>
                    <a:pt x="278" y="33"/>
                    <a:pt x="232" y="9"/>
                    <a:pt x="186" y="9"/>
                  </a:cubicBezTo>
                  <a:cubicBezTo>
                    <a:pt x="167" y="3"/>
                    <a:pt x="15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
            <p:cNvSpPr/>
            <p:nvPr/>
          </p:nvSpPr>
          <p:spPr>
            <a:xfrm flipH="1">
              <a:off x="562260" y="71709"/>
              <a:ext cx="49185" cy="93081"/>
            </a:xfrm>
            <a:custGeom>
              <a:avLst/>
              <a:gdLst/>
              <a:ahLst/>
              <a:cxnLst/>
              <a:rect l="l" t="t" r="r" b="b"/>
              <a:pathLst>
                <a:path w="558" h="1056" extrusionOk="0">
                  <a:moveTo>
                    <a:pt x="222" y="0"/>
                  </a:moveTo>
                  <a:cubicBezTo>
                    <a:pt x="183" y="0"/>
                    <a:pt x="143" y="30"/>
                    <a:pt x="117" y="82"/>
                  </a:cubicBezTo>
                  <a:cubicBezTo>
                    <a:pt x="94" y="105"/>
                    <a:pt x="70" y="152"/>
                    <a:pt x="70" y="198"/>
                  </a:cubicBezTo>
                  <a:cubicBezTo>
                    <a:pt x="47" y="337"/>
                    <a:pt x="24" y="476"/>
                    <a:pt x="1" y="615"/>
                  </a:cubicBezTo>
                  <a:cubicBezTo>
                    <a:pt x="24" y="685"/>
                    <a:pt x="24" y="731"/>
                    <a:pt x="24" y="801"/>
                  </a:cubicBezTo>
                  <a:cubicBezTo>
                    <a:pt x="70" y="963"/>
                    <a:pt x="163" y="1056"/>
                    <a:pt x="302" y="1056"/>
                  </a:cubicBezTo>
                  <a:cubicBezTo>
                    <a:pt x="441" y="1056"/>
                    <a:pt x="534" y="917"/>
                    <a:pt x="557" y="754"/>
                  </a:cubicBezTo>
                  <a:cubicBezTo>
                    <a:pt x="557" y="499"/>
                    <a:pt x="441" y="268"/>
                    <a:pt x="302" y="59"/>
                  </a:cubicBezTo>
                  <a:cubicBezTo>
                    <a:pt x="282" y="18"/>
                    <a:pt x="25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
            <p:cNvSpPr/>
            <p:nvPr/>
          </p:nvSpPr>
          <p:spPr>
            <a:xfrm flipH="1">
              <a:off x="1187385" y="430284"/>
              <a:ext cx="110358" cy="38167"/>
            </a:xfrm>
            <a:custGeom>
              <a:avLst/>
              <a:gdLst/>
              <a:ahLst/>
              <a:cxnLst/>
              <a:rect l="l" t="t" r="r" b="b"/>
              <a:pathLst>
                <a:path w="1252" h="433" extrusionOk="0">
                  <a:moveTo>
                    <a:pt x="788" y="0"/>
                  </a:moveTo>
                  <a:cubicBezTo>
                    <a:pt x="579" y="24"/>
                    <a:pt x="394" y="47"/>
                    <a:pt x="185" y="70"/>
                  </a:cubicBezTo>
                  <a:cubicBezTo>
                    <a:pt x="139" y="70"/>
                    <a:pt x="70" y="93"/>
                    <a:pt x="23" y="116"/>
                  </a:cubicBezTo>
                  <a:cubicBezTo>
                    <a:pt x="0" y="232"/>
                    <a:pt x="46" y="255"/>
                    <a:pt x="116" y="279"/>
                  </a:cubicBezTo>
                  <a:cubicBezTo>
                    <a:pt x="316" y="370"/>
                    <a:pt x="517" y="432"/>
                    <a:pt x="729" y="432"/>
                  </a:cubicBezTo>
                  <a:cubicBezTo>
                    <a:pt x="786" y="432"/>
                    <a:pt x="844" y="427"/>
                    <a:pt x="904" y="418"/>
                  </a:cubicBezTo>
                  <a:cubicBezTo>
                    <a:pt x="973" y="394"/>
                    <a:pt x="1066" y="394"/>
                    <a:pt x="1136" y="394"/>
                  </a:cubicBezTo>
                  <a:cubicBezTo>
                    <a:pt x="1205" y="371"/>
                    <a:pt x="1252" y="348"/>
                    <a:pt x="1252" y="255"/>
                  </a:cubicBezTo>
                  <a:cubicBezTo>
                    <a:pt x="1252" y="163"/>
                    <a:pt x="1159" y="70"/>
                    <a:pt x="1066" y="24"/>
                  </a:cubicBezTo>
                  <a:cubicBezTo>
                    <a:pt x="973" y="0"/>
                    <a:pt x="881"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
            <p:cNvSpPr/>
            <p:nvPr/>
          </p:nvSpPr>
          <p:spPr>
            <a:xfrm flipH="1">
              <a:off x="940226" y="-111546"/>
              <a:ext cx="67519" cy="80653"/>
            </a:xfrm>
            <a:custGeom>
              <a:avLst/>
              <a:gdLst/>
              <a:ahLst/>
              <a:cxnLst/>
              <a:rect l="l" t="t" r="r" b="b"/>
              <a:pathLst>
                <a:path w="766" h="915" extrusionOk="0">
                  <a:moveTo>
                    <a:pt x="124" y="1"/>
                  </a:moveTo>
                  <a:cubicBezTo>
                    <a:pt x="70" y="1"/>
                    <a:pt x="18" y="55"/>
                    <a:pt x="1" y="122"/>
                  </a:cubicBezTo>
                  <a:cubicBezTo>
                    <a:pt x="1" y="145"/>
                    <a:pt x="1" y="168"/>
                    <a:pt x="1" y="191"/>
                  </a:cubicBezTo>
                  <a:cubicBezTo>
                    <a:pt x="1" y="516"/>
                    <a:pt x="279" y="840"/>
                    <a:pt x="557" y="910"/>
                  </a:cubicBezTo>
                  <a:cubicBezTo>
                    <a:pt x="572" y="913"/>
                    <a:pt x="587" y="914"/>
                    <a:pt x="601" y="914"/>
                  </a:cubicBezTo>
                  <a:cubicBezTo>
                    <a:pt x="695" y="914"/>
                    <a:pt x="766" y="849"/>
                    <a:pt x="766" y="748"/>
                  </a:cubicBezTo>
                  <a:cubicBezTo>
                    <a:pt x="766" y="724"/>
                    <a:pt x="743" y="678"/>
                    <a:pt x="743" y="632"/>
                  </a:cubicBezTo>
                  <a:cubicBezTo>
                    <a:pt x="627" y="354"/>
                    <a:pt x="395" y="215"/>
                    <a:pt x="186" y="29"/>
                  </a:cubicBezTo>
                  <a:cubicBezTo>
                    <a:pt x="167" y="9"/>
                    <a:pt x="14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
            <p:cNvSpPr/>
            <p:nvPr/>
          </p:nvSpPr>
          <p:spPr>
            <a:xfrm flipH="1">
              <a:off x="400954" y="978460"/>
              <a:ext cx="51124" cy="91671"/>
            </a:xfrm>
            <a:custGeom>
              <a:avLst/>
              <a:gdLst/>
              <a:ahLst/>
              <a:cxnLst/>
              <a:rect l="l" t="t" r="r" b="b"/>
              <a:pathLst>
                <a:path w="580" h="1040" extrusionOk="0">
                  <a:moveTo>
                    <a:pt x="160" y="0"/>
                  </a:moveTo>
                  <a:cubicBezTo>
                    <a:pt x="136" y="0"/>
                    <a:pt x="112" y="6"/>
                    <a:pt x="93" y="16"/>
                  </a:cubicBezTo>
                  <a:cubicBezTo>
                    <a:pt x="24" y="39"/>
                    <a:pt x="1" y="108"/>
                    <a:pt x="24" y="178"/>
                  </a:cubicBezTo>
                  <a:cubicBezTo>
                    <a:pt x="24" y="294"/>
                    <a:pt x="47" y="433"/>
                    <a:pt x="70" y="572"/>
                  </a:cubicBezTo>
                  <a:cubicBezTo>
                    <a:pt x="116" y="688"/>
                    <a:pt x="186" y="804"/>
                    <a:pt x="232" y="919"/>
                  </a:cubicBezTo>
                  <a:cubicBezTo>
                    <a:pt x="272" y="980"/>
                    <a:pt x="330" y="1040"/>
                    <a:pt x="390" y="1040"/>
                  </a:cubicBezTo>
                  <a:cubicBezTo>
                    <a:pt x="399" y="1040"/>
                    <a:pt x="408" y="1038"/>
                    <a:pt x="418" y="1035"/>
                  </a:cubicBezTo>
                  <a:cubicBezTo>
                    <a:pt x="510" y="1012"/>
                    <a:pt x="557" y="943"/>
                    <a:pt x="557" y="873"/>
                  </a:cubicBezTo>
                  <a:cubicBezTo>
                    <a:pt x="580" y="804"/>
                    <a:pt x="580" y="757"/>
                    <a:pt x="580" y="688"/>
                  </a:cubicBezTo>
                  <a:cubicBezTo>
                    <a:pt x="580" y="433"/>
                    <a:pt x="441" y="224"/>
                    <a:pt x="256" y="39"/>
                  </a:cubicBezTo>
                  <a:cubicBezTo>
                    <a:pt x="228" y="12"/>
                    <a:pt x="19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
            <p:cNvSpPr/>
            <p:nvPr/>
          </p:nvSpPr>
          <p:spPr>
            <a:xfrm flipH="1">
              <a:off x="262038" y="1213456"/>
              <a:ext cx="91583" cy="72808"/>
            </a:xfrm>
            <a:custGeom>
              <a:avLst/>
              <a:gdLst/>
              <a:ahLst/>
              <a:cxnLst/>
              <a:rect l="l" t="t" r="r" b="b"/>
              <a:pathLst>
                <a:path w="1039" h="826" extrusionOk="0">
                  <a:moveTo>
                    <a:pt x="125" y="0"/>
                  </a:moveTo>
                  <a:cubicBezTo>
                    <a:pt x="40" y="0"/>
                    <a:pt x="1" y="63"/>
                    <a:pt x="19" y="154"/>
                  </a:cubicBezTo>
                  <a:cubicBezTo>
                    <a:pt x="19" y="223"/>
                    <a:pt x="66" y="293"/>
                    <a:pt x="89" y="339"/>
                  </a:cubicBezTo>
                  <a:cubicBezTo>
                    <a:pt x="274" y="594"/>
                    <a:pt x="506" y="733"/>
                    <a:pt x="784" y="826"/>
                  </a:cubicBezTo>
                  <a:lnTo>
                    <a:pt x="853" y="826"/>
                  </a:lnTo>
                  <a:cubicBezTo>
                    <a:pt x="923" y="826"/>
                    <a:pt x="969" y="803"/>
                    <a:pt x="1016" y="733"/>
                  </a:cubicBezTo>
                  <a:cubicBezTo>
                    <a:pt x="1039" y="664"/>
                    <a:pt x="993" y="617"/>
                    <a:pt x="946" y="571"/>
                  </a:cubicBezTo>
                  <a:cubicBezTo>
                    <a:pt x="714" y="409"/>
                    <a:pt x="483" y="223"/>
                    <a:pt x="251" y="38"/>
                  </a:cubicBezTo>
                  <a:cubicBezTo>
                    <a:pt x="228" y="38"/>
                    <a:pt x="205" y="15"/>
                    <a:pt x="205" y="15"/>
                  </a:cubicBezTo>
                  <a:cubicBezTo>
                    <a:pt x="175" y="5"/>
                    <a:pt x="14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
            <p:cNvSpPr/>
            <p:nvPr/>
          </p:nvSpPr>
          <p:spPr>
            <a:xfrm flipH="1">
              <a:off x="503026" y="825263"/>
              <a:ext cx="51212" cy="91406"/>
            </a:xfrm>
            <a:custGeom>
              <a:avLst/>
              <a:gdLst/>
              <a:ahLst/>
              <a:cxnLst/>
              <a:rect l="l" t="t" r="r" b="b"/>
              <a:pathLst>
                <a:path w="581" h="1037" extrusionOk="0">
                  <a:moveTo>
                    <a:pt x="162" y="0"/>
                  </a:moveTo>
                  <a:cubicBezTo>
                    <a:pt x="142" y="0"/>
                    <a:pt x="120" y="5"/>
                    <a:pt x="94" y="15"/>
                  </a:cubicBezTo>
                  <a:cubicBezTo>
                    <a:pt x="1" y="39"/>
                    <a:pt x="47" y="131"/>
                    <a:pt x="24" y="201"/>
                  </a:cubicBezTo>
                  <a:cubicBezTo>
                    <a:pt x="47" y="456"/>
                    <a:pt x="117" y="687"/>
                    <a:pt x="233" y="919"/>
                  </a:cubicBezTo>
                  <a:cubicBezTo>
                    <a:pt x="256" y="942"/>
                    <a:pt x="279" y="966"/>
                    <a:pt x="302" y="989"/>
                  </a:cubicBezTo>
                  <a:cubicBezTo>
                    <a:pt x="335" y="1022"/>
                    <a:pt x="374" y="1037"/>
                    <a:pt x="412" y="1037"/>
                  </a:cubicBezTo>
                  <a:cubicBezTo>
                    <a:pt x="482" y="1037"/>
                    <a:pt x="550" y="986"/>
                    <a:pt x="580" y="896"/>
                  </a:cubicBezTo>
                  <a:cubicBezTo>
                    <a:pt x="580" y="850"/>
                    <a:pt x="580" y="803"/>
                    <a:pt x="580" y="757"/>
                  </a:cubicBezTo>
                  <a:cubicBezTo>
                    <a:pt x="557" y="502"/>
                    <a:pt x="464" y="294"/>
                    <a:pt x="302" y="108"/>
                  </a:cubicBezTo>
                  <a:cubicBezTo>
                    <a:pt x="266" y="54"/>
                    <a:pt x="230" y="0"/>
                    <a:pt x="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
            <p:cNvSpPr/>
            <p:nvPr/>
          </p:nvSpPr>
          <p:spPr>
            <a:xfrm flipH="1">
              <a:off x="325326" y="866604"/>
              <a:ext cx="67519" cy="87440"/>
            </a:xfrm>
            <a:custGeom>
              <a:avLst/>
              <a:gdLst/>
              <a:ahLst/>
              <a:cxnLst/>
              <a:rect l="l" t="t" r="r" b="b"/>
              <a:pathLst>
                <a:path w="766" h="992" extrusionOk="0">
                  <a:moveTo>
                    <a:pt x="77" y="1"/>
                  </a:moveTo>
                  <a:cubicBezTo>
                    <a:pt x="52" y="1"/>
                    <a:pt x="26" y="18"/>
                    <a:pt x="1" y="56"/>
                  </a:cubicBezTo>
                  <a:cubicBezTo>
                    <a:pt x="1" y="103"/>
                    <a:pt x="1" y="149"/>
                    <a:pt x="24" y="172"/>
                  </a:cubicBezTo>
                  <a:cubicBezTo>
                    <a:pt x="163" y="427"/>
                    <a:pt x="302" y="659"/>
                    <a:pt x="441" y="867"/>
                  </a:cubicBezTo>
                  <a:cubicBezTo>
                    <a:pt x="495" y="957"/>
                    <a:pt x="549" y="991"/>
                    <a:pt x="613" y="991"/>
                  </a:cubicBezTo>
                  <a:cubicBezTo>
                    <a:pt x="632" y="991"/>
                    <a:pt x="652" y="988"/>
                    <a:pt x="673" y="983"/>
                  </a:cubicBezTo>
                  <a:cubicBezTo>
                    <a:pt x="742" y="960"/>
                    <a:pt x="765" y="867"/>
                    <a:pt x="742" y="728"/>
                  </a:cubicBezTo>
                  <a:cubicBezTo>
                    <a:pt x="673" y="381"/>
                    <a:pt x="441" y="195"/>
                    <a:pt x="140" y="33"/>
                  </a:cubicBezTo>
                  <a:cubicBezTo>
                    <a:pt x="119" y="12"/>
                    <a:pt x="98"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
            <p:cNvSpPr/>
            <p:nvPr/>
          </p:nvSpPr>
          <p:spPr>
            <a:xfrm flipH="1">
              <a:off x="707347" y="479293"/>
              <a:ext cx="81799" cy="60996"/>
            </a:xfrm>
            <a:custGeom>
              <a:avLst/>
              <a:gdLst/>
              <a:ahLst/>
              <a:cxnLst/>
              <a:rect l="l" t="t" r="r" b="b"/>
              <a:pathLst>
                <a:path w="928" h="692" extrusionOk="0">
                  <a:moveTo>
                    <a:pt x="47" y="1"/>
                  </a:moveTo>
                  <a:cubicBezTo>
                    <a:pt x="24" y="47"/>
                    <a:pt x="24" y="70"/>
                    <a:pt x="1" y="70"/>
                  </a:cubicBezTo>
                  <a:cubicBezTo>
                    <a:pt x="1" y="93"/>
                    <a:pt x="1" y="93"/>
                    <a:pt x="1" y="117"/>
                  </a:cubicBezTo>
                  <a:cubicBezTo>
                    <a:pt x="93" y="302"/>
                    <a:pt x="163" y="487"/>
                    <a:pt x="325" y="603"/>
                  </a:cubicBezTo>
                  <a:cubicBezTo>
                    <a:pt x="409" y="653"/>
                    <a:pt x="504" y="691"/>
                    <a:pt x="603" y="691"/>
                  </a:cubicBezTo>
                  <a:cubicBezTo>
                    <a:pt x="641" y="691"/>
                    <a:pt x="680" y="686"/>
                    <a:pt x="719" y="673"/>
                  </a:cubicBezTo>
                  <a:cubicBezTo>
                    <a:pt x="881" y="626"/>
                    <a:pt x="928" y="487"/>
                    <a:pt x="812" y="371"/>
                  </a:cubicBezTo>
                  <a:cubicBezTo>
                    <a:pt x="765" y="302"/>
                    <a:pt x="696" y="256"/>
                    <a:pt x="603" y="209"/>
                  </a:cubicBezTo>
                  <a:cubicBezTo>
                    <a:pt x="487" y="140"/>
                    <a:pt x="371" y="93"/>
                    <a:pt x="232" y="47"/>
                  </a:cubicBezTo>
                  <a:cubicBezTo>
                    <a:pt x="163" y="24"/>
                    <a:pt x="93" y="24"/>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
            <p:cNvSpPr/>
            <p:nvPr/>
          </p:nvSpPr>
          <p:spPr>
            <a:xfrm flipH="1">
              <a:off x="609506" y="667219"/>
              <a:ext cx="63200" cy="69899"/>
            </a:xfrm>
            <a:custGeom>
              <a:avLst/>
              <a:gdLst/>
              <a:ahLst/>
              <a:cxnLst/>
              <a:rect l="l" t="t" r="r" b="b"/>
              <a:pathLst>
                <a:path w="717" h="793" extrusionOk="0">
                  <a:moveTo>
                    <a:pt x="209" y="1"/>
                  </a:moveTo>
                  <a:cubicBezTo>
                    <a:pt x="117" y="1"/>
                    <a:pt x="47" y="47"/>
                    <a:pt x="24" y="140"/>
                  </a:cubicBezTo>
                  <a:cubicBezTo>
                    <a:pt x="1" y="372"/>
                    <a:pt x="140" y="673"/>
                    <a:pt x="371" y="766"/>
                  </a:cubicBezTo>
                  <a:cubicBezTo>
                    <a:pt x="395" y="789"/>
                    <a:pt x="418" y="789"/>
                    <a:pt x="464" y="789"/>
                  </a:cubicBezTo>
                  <a:cubicBezTo>
                    <a:pt x="479" y="791"/>
                    <a:pt x="493" y="792"/>
                    <a:pt x="506" y="792"/>
                  </a:cubicBezTo>
                  <a:cubicBezTo>
                    <a:pt x="626" y="792"/>
                    <a:pt x="717" y="705"/>
                    <a:pt x="696" y="580"/>
                  </a:cubicBezTo>
                  <a:cubicBezTo>
                    <a:pt x="673" y="464"/>
                    <a:pt x="626" y="372"/>
                    <a:pt x="580" y="302"/>
                  </a:cubicBezTo>
                  <a:cubicBezTo>
                    <a:pt x="511" y="209"/>
                    <a:pt x="395" y="117"/>
                    <a:pt x="302" y="47"/>
                  </a:cubicBezTo>
                  <a:cubicBezTo>
                    <a:pt x="279" y="24"/>
                    <a:pt x="23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
            <p:cNvSpPr/>
            <p:nvPr/>
          </p:nvSpPr>
          <p:spPr>
            <a:xfrm flipH="1">
              <a:off x="155823" y="722398"/>
              <a:ext cx="89908" cy="49097"/>
            </a:xfrm>
            <a:custGeom>
              <a:avLst/>
              <a:gdLst/>
              <a:ahLst/>
              <a:cxnLst/>
              <a:rect l="l" t="t" r="r" b="b"/>
              <a:pathLst>
                <a:path w="1020" h="557" extrusionOk="0">
                  <a:moveTo>
                    <a:pt x="186" y="0"/>
                  </a:moveTo>
                  <a:cubicBezTo>
                    <a:pt x="116" y="24"/>
                    <a:pt x="23" y="24"/>
                    <a:pt x="23" y="116"/>
                  </a:cubicBezTo>
                  <a:cubicBezTo>
                    <a:pt x="0" y="209"/>
                    <a:pt x="70" y="255"/>
                    <a:pt x="139" y="279"/>
                  </a:cubicBezTo>
                  <a:cubicBezTo>
                    <a:pt x="348" y="418"/>
                    <a:pt x="580" y="487"/>
                    <a:pt x="811" y="557"/>
                  </a:cubicBezTo>
                  <a:cubicBezTo>
                    <a:pt x="881" y="557"/>
                    <a:pt x="950" y="557"/>
                    <a:pt x="997" y="487"/>
                  </a:cubicBezTo>
                  <a:cubicBezTo>
                    <a:pt x="1020" y="441"/>
                    <a:pt x="1020" y="371"/>
                    <a:pt x="997" y="302"/>
                  </a:cubicBezTo>
                  <a:cubicBezTo>
                    <a:pt x="950" y="255"/>
                    <a:pt x="904" y="209"/>
                    <a:pt x="858" y="163"/>
                  </a:cubicBezTo>
                  <a:cubicBezTo>
                    <a:pt x="672" y="47"/>
                    <a:pt x="487" y="24"/>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
            <p:cNvSpPr/>
            <p:nvPr/>
          </p:nvSpPr>
          <p:spPr>
            <a:xfrm flipH="1">
              <a:off x="897299" y="1074979"/>
              <a:ext cx="61349" cy="80829"/>
            </a:xfrm>
            <a:custGeom>
              <a:avLst/>
              <a:gdLst/>
              <a:ahLst/>
              <a:cxnLst/>
              <a:rect l="l" t="t" r="r" b="b"/>
              <a:pathLst>
                <a:path w="696" h="917" extrusionOk="0">
                  <a:moveTo>
                    <a:pt x="487" y="1"/>
                  </a:moveTo>
                  <a:cubicBezTo>
                    <a:pt x="465" y="1"/>
                    <a:pt x="442" y="4"/>
                    <a:pt x="417" y="10"/>
                  </a:cubicBezTo>
                  <a:cubicBezTo>
                    <a:pt x="394" y="33"/>
                    <a:pt x="348" y="56"/>
                    <a:pt x="301" y="79"/>
                  </a:cubicBezTo>
                  <a:cubicBezTo>
                    <a:pt x="116" y="242"/>
                    <a:pt x="23" y="450"/>
                    <a:pt x="0" y="682"/>
                  </a:cubicBezTo>
                  <a:cubicBezTo>
                    <a:pt x="0" y="751"/>
                    <a:pt x="0" y="798"/>
                    <a:pt x="46" y="844"/>
                  </a:cubicBezTo>
                  <a:cubicBezTo>
                    <a:pt x="59" y="894"/>
                    <a:pt x="91" y="917"/>
                    <a:pt x="126" y="917"/>
                  </a:cubicBezTo>
                  <a:cubicBezTo>
                    <a:pt x="156" y="917"/>
                    <a:pt x="187" y="900"/>
                    <a:pt x="209" y="867"/>
                  </a:cubicBezTo>
                  <a:cubicBezTo>
                    <a:pt x="278" y="705"/>
                    <a:pt x="417" y="612"/>
                    <a:pt x="533" y="473"/>
                  </a:cubicBezTo>
                  <a:cubicBezTo>
                    <a:pt x="580" y="427"/>
                    <a:pt x="626" y="357"/>
                    <a:pt x="672" y="288"/>
                  </a:cubicBezTo>
                  <a:cubicBezTo>
                    <a:pt x="695" y="218"/>
                    <a:pt x="695" y="126"/>
                    <a:pt x="649" y="56"/>
                  </a:cubicBezTo>
                  <a:cubicBezTo>
                    <a:pt x="598" y="22"/>
                    <a:pt x="54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
            <p:cNvSpPr/>
            <p:nvPr/>
          </p:nvSpPr>
          <p:spPr>
            <a:xfrm flipH="1">
              <a:off x="1218324" y="699921"/>
              <a:ext cx="95814" cy="38167"/>
            </a:xfrm>
            <a:custGeom>
              <a:avLst/>
              <a:gdLst/>
              <a:ahLst/>
              <a:cxnLst/>
              <a:rect l="l" t="t" r="r" b="b"/>
              <a:pathLst>
                <a:path w="1087" h="433" extrusionOk="0">
                  <a:moveTo>
                    <a:pt x="719" y="1"/>
                  </a:moveTo>
                  <a:cubicBezTo>
                    <a:pt x="464" y="1"/>
                    <a:pt x="279" y="70"/>
                    <a:pt x="93" y="140"/>
                  </a:cubicBezTo>
                  <a:cubicBezTo>
                    <a:pt x="70" y="163"/>
                    <a:pt x="70" y="163"/>
                    <a:pt x="47" y="163"/>
                  </a:cubicBezTo>
                  <a:cubicBezTo>
                    <a:pt x="1" y="209"/>
                    <a:pt x="1" y="302"/>
                    <a:pt x="70" y="348"/>
                  </a:cubicBezTo>
                  <a:cubicBezTo>
                    <a:pt x="93" y="371"/>
                    <a:pt x="140" y="371"/>
                    <a:pt x="186" y="395"/>
                  </a:cubicBezTo>
                  <a:cubicBezTo>
                    <a:pt x="281" y="422"/>
                    <a:pt x="376" y="433"/>
                    <a:pt x="471" y="433"/>
                  </a:cubicBezTo>
                  <a:cubicBezTo>
                    <a:pt x="538" y="433"/>
                    <a:pt x="606" y="427"/>
                    <a:pt x="673" y="418"/>
                  </a:cubicBezTo>
                  <a:cubicBezTo>
                    <a:pt x="696" y="410"/>
                    <a:pt x="722" y="407"/>
                    <a:pt x="748" y="407"/>
                  </a:cubicBezTo>
                  <a:cubicBezTo>
                    <a:pt x="801" y="407"/>
                    <a:pt x="858" y="418"/>
                    <a:pt x="904" y="418"/>
                  </a:cubicBezTo>
                  <a:cubicBezTo>
                    <a:pt x="916" y="421"/>
                    <a:pt x="928" y="422"/>
                    <a:pt x="940" y="422"/>
                  </a:cubicBezTo>
                  <a:cubicBezTo>
                    <a:pt x="1019" y="422"/>
                    <a:pt x="1087" y="356"/>
                    <a:pt x="1067" y="255"/>
                  </a:cubicBezTo>
                  <a:cubicBezTo>
                    <a:pt x="1044" y="163"/>
                    <a:pt x="997" y="70"/>
                    <a:pt x="881" y="47"/>
                  </a:cubicBezTo>
                  <a:cubicBezTo>
                    <a:pt x="812" y="24"/>
                    <a:pt x="742"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
            <p:cNvSpPr/>
            <p:nvPr/>
          </p:nvSpPr>
          <p:spPr>
            <a:xfrm flipH="1">
              <a:off x="435683" y="123186"/>
              <a:ext cx="34729" cy="114765"/>
            </a:xfrm>
            <a:custGeom>
              <a:avLst/>
              <a:gdLst/>
              <a:ahLst/>
              <a:cxnLst/>
              <a:rect l="l" t="t" r="r" b="b"/>
              <a:pathLst>
                <a:path w="394" h="1302" extrusionOk="0">
                  <a:moveTo>
                    <a:pt x="247" y="0"/>
                  </a:moveTo>
                  <a:cubicBezTo>
                    <a:pt x="174" y="0"/>
                    <a:pt x="152" y="34"/>
                    <a:pt x="116" y="124"/>
                  </a:cubicBezTo>
                  <a:cubicBezTo>
                    <a:pt x="46" y="425"/>
                    <a:pt x="0" y="750"/>
                    <a:pt x="23" y="1051"/>
                  </a:cubicBezTo>
                  <a:cubicBezTo>
                    <a:pt x="23" y="1121"/>
                    <a:pt x="23" y="1167"/>
                    <a:pt x="46" y="1236"/>
                  </a:cubicBezTo>
                  <a:cubicBezTo>
                    <a:pt x="63" y="1269"/>
                    <a:pt x="91" y="1302"/>
                    <a:pt x="130" y="1302"/>
                  </a:cubicBezTo>
                  <a:cubicBezTo>
                    <a:pt x="147" y="1302"/>
                    <a:pt x="165" y="1296"/>
                    <a:pt x="185" y="1283"/>
                  </a:cubicBezTo>
                  <a:cubicBezTo>
                    <a:pt x="209" y="1260"/>
                    <a:pt x="209" y="1236"/>
                    <a:pt x="232" y="1190"/>
                  </a:cubicBezTo>
                  <a:cubicBezTo>
                    <a:pt x="348" y="866"/>
                    <a:pt x="394" y="518"/>
                    <a:pt x="371" y="147"/>
                  </a:cubicBezTo>
                  <a:cubicBezTo>
                    <a:pt x="371" y="101"/>
                    <a:pt x="348" y="55"/>
                    <a:pt x="324" y="8"/>
                  </a:cubicBezTo>
                  <a:cubicBezTo>
                    <a:pt x="293" y="3"/>
                    <a:pt x="268"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
            <p:cNvSpPr/>
            <p:nvPr/>
          </p:nvSpPr>
          <p:spPr>
            <a:xfrm flipH="1">
              <a:off x="909551" y="277087"/>
              <a:ext cx="57294" cy="82768"/>
            </a:xfrm>
            <a:custGeom>
              <a:avLst/>
              <a:gdLst/>
              <a:ahLst/>
              <a:cxnLst/>
              <a:rect l="l" t="t" r="r" b="b"/>
              <a:pathLst>
                <a:path w="650" h="939" extrusionOk="0">
                  <a:moveTo>
                    <a:pt x="93" y="0"/>
                  </a:moveTo>
                  <a:cubicBezTo>
                    <a:pt x="47" y="23"/>
                    <a:pt x="24" y="70"/>
                    <a:pt x="24" y="116"/>
                  </a:cubicBezTo>
                  <a:cubicBezTo>
                    <a:pt x="0" y="116"/>
                    <a:pt x="0" y="139"/>
                    <a:pt x="0" y="163"/>
                  </a:cubicBezTo>
                  <a:cubicBezTo>
                    <a:pt x="24" y="394"/>
                    <a:pt x="93" y="603"/>
                    <a:pt x="232" y="788"/>
                  </a:cubicBezTo>
                  <a:cubicBezTo>
                    <a:pt x="279" y="835"/>
                    <a:pt x="325" y="858"/>
                    <a:pt x="371" y="904"/>
                  </a:cubicBezTo>
                  <a:cubicBezTo>
                    <a:pt x="406" y="927"/>
                    <a:pt x="441" y="939"/>
                    <a:pt x="476" y="939"/>
                  </a:cubicBezTo>
                  <a:cubicBezTo>
                    <a:pt x="510" y="939"/>
                    <a:pt x="545" y="927"/>
                    <a:pt x="580" y="904"/>
                  </a:cubicBezTo>
                  <a:cubicBezTo>
                    <a:pt x="649" y="858"/>
                    <a:pt x="649" y="788"/>
                    <a:pt x="649" y="719"/>
                  </a:cubicBezTo>
                  <a:cubicBezTo>
                    <a:pt x="626" y="603"/>
                    <a:pt x="580" y="464"/>
                    <a:pt x="487" y="371"/>
                  </a:cubicBezTo>
                  <a:cubicBezTo>
                    <a:pt x="394" y="255"/>
                    <a:pt x="302" y="139"/>
                    <a:pt x="186" y="47"/>
                  </a:cubicBezTo>
                  <a:cubicBezTo>
                    <a:pt x="163" y="23"/>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
            <p:cNvSpPr/>
            <p:nvPr/>
          </p:nvSpPr>
          <p:spPr>
            <a:xfrm flipH="1">
              <a:off x="200689" y="791856"/>
              <a:ext cx="83914" cy="75628"/>
            </a:xfrm>
            <a:custGeom>
              <a:avLst/>
              <a:gdLst/>
              <a:ahLst/>
              <a:cxnLst/>
              <a:rect l="l" t="t" r="r" b="b"/>
              <a:pathLst>
                <a:path w="952" h="858" extrusionOk="0">
                  <a:moveTo>
                    <a:pt x="47" y="0"/>
                  </a:moveTo>
                  <a:cubicBezTo>
                    <a:pt x="24" y="47"/>
                    <a:pt x="1" y="93"/>
                    <a:pt x="1" y="116"/>
                  </a:cubicBezTo>
                  <a:cubicBezTo>
                    <a:pt x="24" y="186"/>
                    <a:pt x="47" y="279"/>
                    <a:pt x="70" y="348"/>
                  </a:cubicBezTo>
                  <a:cubicBezTo>
                    <a:pt x="233" y="580"/>
                    <a:pt x="441" y="719"/>
                    <a:pt x="696" y="835"/>
                  </a:cubicBezTo>
                  <a:cubicBezTo>
                    <a:pt x="719" y="858"/>
                    <a:pt x="766" y="858"/>
                    <a:pt x="789" y="858"/>
                  </a:cubicBezTo>
                  <a:cubicBezTo>
                    <a:pt x="835" y="858"/>
                    <a:pt x="882" y="835"/>
                    <a:pt x="905" y="812"/>
                  </a:cubicBezTo>
                  <a:cubicBezTo>
                    <a:pt x="951" y="765"/>
                    <a:pt x="928" y="719"/>
                    <a:pt x="905" y="673"/>
                  </a:cubicBezTo>
                  <a:cubicBezTo>
                    <a:pt x="858" y="626"/>
                    <a:pt x="835" y="580"/>
                    <a:pt x="789" y="557"/>
                  </a:cubicBezTo>
                  <a:cubicBezTo>
                    <a:pt x="580" y="371"/>
                    <a:pt x="395" y="209"/>
                    <a:pt x="186" y="47"/>
                  </a:cubicBezTo>
                  <a:cubicBezTo>
                    <a:pt x="140" y="24"/>
                    <a:pt x="94" y="2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
            <p:cNvSpPr/>
            <p:nvPr/>
          </p:nvSpPr>
          <p:spPr>
            <a:xfrm flipH="1">
              <a:off x="752301" y="910324"/>
              <a:ext cx="85853" cy="57294"/>
            </a:xfrm>
            <a:custGeom>
              <a:avLst/>
              <a:gdLst/>
              <a:ahLst/>
              <a:cxnLst/>
              <a:rect l="l" t="t" r="r" b="b"/>
              <a:pathLst>
                <a:path w="974" h="650" extrusionOk="0">
                  <a:moveTo>
                    <a:pt x="788" y="1"/>
                  </a:moveTo>
                  <a:cubicBezTo>
                    <a:pt x="719" y="1"/>
                    <a:pt x="649" y="24"/>
                    <a:pt x="603" y="24"/>
                  </a:cubicBezTo>
                  <a:cubicBezTo>
                    <a:pt x="371" y="93"/>
                    <a:pt x="232" y="279"/>
                    <a:pt x="70" y="418"/>
                  </a:cubicBezTo>
                  <a:cubicBezTo>
                    <a:pt x="0" y="464"/>
                    <a:pt x="24" y="580"/>
                    <a:pt x="116" y="603"/>
                  </a:cubicBezTo>
                  <a:cubicBezTo>
                    <a:pt x="140" y="626"/>
                    <a:pt x="186" y="626"/>
                    <a:pt x="255" y="650"/>
                  </a:cubicBezTo>
                  <a:cubicBezTo>
                    <a:pt x="325" y="626"/>
                    <a:pt x="418" y="603"/>
                    <a:pt x="487" y="557"/>
                  </a:cubicBezTo>
                  <a:cubicBezTo>
                    <a:pt x="626" y="487"/>
                    <a:pt x="742" y="395"/>
                    <a:pt x="858" y="325"/>
                  </a:cubicBezTo>
                  <a:cubicBezTo>
                    <a:pt x="927" y="256"/>
                    <a:pt x="974" y="209"/>
                    <a:pt x="951" y="140"/>
                  </a:cubicBezTo>
                  <a:cubicBezTo>
                    <a:pt x="927" y="47"/>
                    <a:pt x="858" y="24"/>
                    <a:pt x="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
            <p:cNvSpPr/>
            <p:nvPr/>
          </p:nvSpPr>
          <p:spPr>
            <a:xfrm flipH="1">
              <a:off x="846263" y="163909"/>
              <a:ext cx="79771" cy="56060"/>
            </a:xfrm>
            <a:custGeom>
              <a:avLst/>
              <a:gdLst/>
              <a:ahLst/>
              <a:cxnLst/>
              <a:rect l="l" t="t" r="r" b="b"/>
              <a:pathLst>
                <a:path w="905" h="636" extrusionOk="0">
                  <a:moveTo>
                    <a:pt x="146" y="0"/>
                  </a:moveTo>
                  <a:cubicBezTo>
                    <a:pt x="113" y="0"/>
                    <a:pt x="80" y="16"/>
                    <a:pt x="47" y="33"/>
                  </a:cubicBezTo>
                  <a:cubicBezTo>
                    <a:pt x="1" y="79"/>
                    <a:pt x="1" y="126"/>
                    <a:pt x="24" y="195"/>
                  </a:cubicBezTo>
                  <a:cubicBezTo>
                    <a:pt x="140" y="427"/>
                    <a:pt x="441" y="635"/>
                    <a:pt x="696" y="635"/>
                  </a:cubicBezTo>
                  <a:cubicBezTo>
                    <a:pt x="789" y="635"/>
                    <a:pt x="835" y="612"/>
                    <a:pt x="882" y="543"/>
                  </a:cubicBezTo>
                  <a:cubicBezTo>
                    <a:pt x="905" y="473"/>
                    <a:pt x="882" y="404"/>
                    <a:pt x="835" y="357"/>
                  </a:cubicBezTo>
                  <a:cubicBezTo>
                    <a:pt x="835" y="334"/>
                    <a:pt x="812" y="334"/>
                    <a:pt x="812" y="334"/>
                  </a:cubicBezTo>
                  <a:cubicBezTo>
                    <a:pt x="627" y="172"/>
                    <a:pt x="418" y="79"/>
                    <a:pt x="186" y="10"/>
                  </a:cubicBezTo>
                  <a:cubicBezTo>
                    <a:pt x="173" y="3"/>
                    <a:pt x="15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
            <p:cNvSpPr/>
            <p:nvPr/>
          </p:nvSpPr>
          <p:spPr>
            <a:xfrm flipH="1">
              <a:off x="176184" y="997764"/>
              <a:ext cx="95814" cy="59762"/>
            </a:xfrm>
            <a:custGeom>
              <a:avLst/>
              <a:gdLst/>
              <a:ahLst/>
              <a:cxnLst/>
              <a:rect l="l" t="t" r="r" b="b"/>
              <a:pathLst>
                <a:path w="1087" h="678" extrusionOk="0">
                  <a:moveTo>
                    <a:pt x="108" y="1"/>
                  </a:moveTo>
                  <a:cubicBezTo>
                    <a:pt x="50" y="1"/>
                    <a:pt x="0" y="61"/>
                    <a:pt x="20" y="121"/>
                  </a:cubicBezTo>
                  <a:cubicBezTo>
                    <a:pt x="43" y="167"/>
                    <a:pt x="67" y="214"/>
                    <a:pt x="90" y="260"/>
                  </a:cubicBezTo>
                  <a:cubicBezTo>
                    <a:pt x="298" y="515"/>
                    <a:pt x="600" y="631"/>
                    <a:pt x="878" y="677"/>
                  </a:cubicBezTo>
                  <a:lnTo>
                    <a:pt x="947" y="677"/>
                  </a:lnTo>
                  <a:cubicBezTo>
                    <a:pt x="1017" y="677"/>
                    <a:pt x="1063" y="654"/>
                    <a:pt x="1086" y="585"/>
                  </a:cubicBezTo>
                  <a:cubicBezTo>
                    <a:pt x="1086" y="515"/>
                    <a:pt x="1063" y="469"/>
                    <a:pt x="1017" y="445"/>
                  </a:cubicBezTo>
                  <a:lnTo>
                    <a:pt x="901" y="399"/>
                  </a:lnTo>
                  <a:cubicBezTo>
                    <a:pt x="669" y="283"/>
                    <a:pt x="437" y="167"/>
                    <a:pt x="206" y="51"/>
                  </a:cubicBezTo>
                  <a:cubicBezTo>
                    <a:pt x="182" y="28"/>
                    <a:pt x="159" y="28"/>
                    <a:pt x="136" y="5"/>
                  </a:cubicBezTo>
                  <a:cubicBezTo>
                    <a:pt x="127" y="2"/>
                    <a:pt x="11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
            <p:cNvSpPr/>
            <p:nvPr/>
          </p:nvSpPr>
          <p:spPr>
            <a:xfrm flipH="1">
              <a:off x="774778" y="-178448"/>
              <a:ext cx="57206" cy="78890"/>
            </a:xfrm>
            <a:custGeom>
              <a:avLst/>
              <a:gdLst/>
              <a:ahLst/>
              <a:cxnLst/>
              <a:rect l="l" t="t" r="r" b="b"/>
              <a:pathLst>
                <a:path w="649" h="895" extrusionOk="0">
                  <a:moveTo>
                    <a:pt x="70" y="0"/>
                  </a:moveTo>
                  <a:cubicBezTo>
                    <a:pt x="0" y="93"/>
                    <a:pt x="23" y="162"/>
                    <a:pt x="46" y="209"/>
                  </a:cubicBezTo>
                  <a:cubicBezTo>
                    <a:pt x="93" y="348"/>
                    <a:pt x="139" y="464"/>
                    <a:pt x="209" y="580"/>
                  </a:cubicBezTo>
                  <a:cubicBezTo>
                    <a:pt x="232" y="672"/>
                    <a:pt x="301" y="765"/>
                    <a:pt x="371" y="835"/>
                  </a:cubicBezTo>
                  <a:cubicBezTo>
                    <a:pt x="400" y="879"/>
                    <a:pt x="439" y="895"/>
                    <a:pt x="481" y="895"/>
                  </a:cubicBezTo>
                  <a:cubicBezTo>
                    <a:pt x="505" y="895"/>
                    <a:pt x="531" y="889"/>
                    <a:pt x="556" y="881"/>
                  </a:cubicBezTo>
                  <a:cubicBezTo>
                    <a:pt x="626" y="858"/>
                    <a:pt x="649" y="788"/>
                    <a:pt x="649" y="719"/>
                  </a:cubicBezTo>
                  <a:cubicBezTo>
                    <a:pt x="649" y="603"/>
                    <a:pt x="626" y="487"/>
                    <a:pt x="556" y="394"/>
                  </a:cubicBezTo>
                  <a:cubicBezTo>
                    <a:pt x="464" y="232"/>
                    <a:pt x="324" y="116"/>
                    <a:pt x="162" y="23"/>
                  </a:cubicBezTo>
                  <a:cubicBezTo>
                    <a:pt x="139" y="0"/>
                    <a:pt x="93"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
            <p:cNvSpPr/>
            <p:nvPr/>
          </p:nvSpPr>
          <p:spPr>
            <a:xfrm flipH="1">
              <a:off x="654195" y="-90655"/>
              <a:ext cx="43015" cy="94580"/>
            </a:xfrm>
            <a:custGeom>
              <a:avLst/>
              <a:gdLst/>
              <a:ahLst/>
              <a:cxnLst/>
              <a:rect l="l" t="t" r="r" b="b"/>
              <a:pathLst>
                <a:path w="488" h="1073" extrusionOk="0">
                  <a:moveTo>
                    <a:pt x="70" y="1"/>
                  </a:moveTo>
                  <a:cubicBezTo>
                    <a:pt x="1" y="93"/>
                    <a:pt x="1" y="163"/>
                    <a:pt x="1" y="233"/>
                  </a:cubicBezTo>
                  <a:cubicBezTo>
                    <a:pt x="24" y="487"/>
                    <a:pt x="116" y="742"/>
                    <a:pt x="209" y="974"/>
                  </a:cubicBezTo>
                  <a:cubicBezTo>
                    <a:pt x="228" y="1031"/>
                    <a:pt x="263" y="1073"/>
                    <a:pt x="313" y="1073"/>
                  </a:cubicBezTo>
                  <a:cubicBezTo>
                    <a:pt x="324" y="1073"/>
                    <a:pt x="336" y="1071"/>
                    <a:pt x="348" y="1067"/>
                  </a:cubicBezTo>
                  <a:cubicBezTo>
                    <a:pt x="418" y="1067"/>
                    <a:pt x="464" y="1020"/>
                    <a:pt x="487" y="928"/>
                  </a:cubicBezTo>
                  <a:cubicBezTo>
                    <a:pt x="487" y="858"/>
                    <a:pt x="487" y="789"/>
                    <a:pt x="487" y="719"/>
                  </a:cubicBezTo>
                  <a:cubicBezTo>
                    <a:pt x="441" y="464"/>
                    <a:pt x="279" y="279"/>
                    <a:pt x="163" y="47"/>
                  </a:cubicBezTo>
                  <a:cubicBezTo>
                    <a:pt x="163" y="24"/>
                    <a:pt x="93" y="2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
            <p:cNvSpPr/>
            <p:nvPr/>
          </p:nvSpPr>
          <p:spPr>
            <a:xfrm flipH="1">
              <a:off x="368252" y="257872"/>
              <a:ext cx="45042" cy="107096"/>
            </a:xfrm>
            <a:custGeom>
              <a:avLst/>
              <a:gdLst/>
              <a:ahLst/>
              <a:cxnLst/>
              <a:rect l="l" t="t" r="r" b="b"/>
              <a:pathLst>
                <a:path w="511" h="1215" extrusionOk="0">
                  <a:moveTo>
                    <a:pt x="415" y="0"/>
                  </a:moveTo>
                  <a:cubicBezTo>
                    <a:pt x="391" y="0"/>
                    <a:pt x="358" y="17"/>
                    <a:pt x="325" y="33"/>
                  </a:cubicBezTo>
                  <a:cubicBezTo>
                    <a:pt x="302" y="33"/>
                    <a:pt x="302" y="79"/>
                    <a:pt x="279" y="102"/>
                  </a:cubicBezTo>
                  <a:cubicBezTo>
                    <a:pt x="140" y="381"/>
                    <a:pt x="24" y="682"/>
                    <a:pt x="1" y="1006"/>
                  </a:cubicBezTo>
                  <a:cubicBezTo>
                    <a:pt x="1" y="1076"/>
                    <a:pt x="1" y="1145"/>
                    <a:pt x="70" y="1215"/>
                  </a:cubicBezTo>
                  <a:cubicBezTo>
                    <a:pt x="94" y="1192"/>
                    <a:pt x="94" y="1192"/>
                    <a:pt x="117" y="1168"/>
                  </a:cubicBezTo>
                  <a:cubicBezTo>
                    <a:pt x="302" y="890"/>
                    <a:pt x="441" y="589"/>
                    <a:pt x="488" y="265"/>
                  </a:cubicBezTo>
                  <a:cubicBezTo>
                    <a:pt x="511" y="195"/>
                    <a:pt x="511" y="149"/>
                    <a:pt x="511" y="79"/>
                  </a:cubicBezTo>
                  <a:cubicBezTo>
                    <a:pt x="511" y="56"/>
                    <a:pt x="464" y="10"/>
                    <a:pt x="441" y="10"/>
                  </a:cubicBezTo>
                  <a:cubicBezTo>
                    <a:pt x="434" y="3"/>
                    <a:pt x="42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
            <p:cNvSpPr/>
            <p:nvPr/>
          </p:nvSpPr>
          <p:spPr>
            <a:xfrm flipH="1">
              <a:off x="35240" y="1022709"/>
              <a:ext cx="77744" cy="69194"/>
            </a:xfrm>
            <a:custGeom>
              <a:avLst/>
              <a:gdLst/>
              <a:ahLst/>
              <a:cxnLst/>
              <a:rect l="l" t="t" r="r" b="b"/>
              <a:pathLst>
                <a:path w="882" h="785" extrusionOk="0">
                  <a:moveTo>
                    <a:pt x="70" y="0"/>
                  </a:moveTo>
                  <a:cubicBezTo>
                    <a:pt x="1" y="93"/>
                    <a:pt x="24" y="162"/>
                    <a:pt x="47" y="255"/>
                  </a:cubicBezTo>
                  <a:cubicBezTo>
                    <a:pt x="117" y="533"/>
                    <a:pt x="325" y="695"/>
                    <a:pt x="603" y="765"/>
                  </a:cubicBezTo>
                  <a:cubicBezTo>
                    <a:pt x="637" y="779"/>
                    <a:pt x="669" y="784"/>
                    <a:pt x="698" y="784"/>
                  </a:cubicBezTo>
                  <a:cubicBezTo>
                    <a:pt x="767" y="784"/>
                    <a:pt x="819" y="751"/>
                    <a:pt x="835" y="719"/>
                  </a:cubicBezTo>
                  <a:cubicBezTo>
                    <a:pt x="881" y="649"/>
                    <a:pt x="835" y="556"/>
                    <a:pt x="742" y="487"/>
                  </a:cubicBezTo>
                  <a:cubicBezTo>
                    <a:pt x="557" y="348"/>
                    <a:pt x="371" y="186"/>
                    <a:pt x="163" y="47"/>
                  </a:cubicBezTo>
                  <a:cubicBezTo>
                    <a:pt x="140" y="23"/>
                    <a:pt x="117" y="23"/>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
            <p:cNvSpPr/>
            <p:nvPr/>
          </p:nvSpPr>
          <p:spPr>
            <a:xfrm flipH="1">
              <a:off x="1015766" y="638660"/>
              <a:ext cx="94051" cy="38872"/>
            </a:xfrm>
            <a:custGeom>
              <a:avLst/>
              <a:gdLst/>
              <a:ahLst/>
              <a:cxnLst/>
              <a:rect l="l" t="t" r="r" b="b"/>
              <a:pathLst>
                <a:path w="1067" h="441" extrusionOk="0">
                  <a:moveTo>
                    <a:pt x="649" y="0"/>
                  </a:moveTo>
                  <a:cubicBezTo>
                    <a:pt x="556" y="23"/>
                    <a:pt x="464" y="70"/>
                    <a:pt x="348" y="93"/>
                  </a:cubicBezTo>
                  <a:cubicBezTo>
                    <a:pt x="232" y="139"/>
                    <a:pt x="116" y="186"/>
                    <a:pt x="0" y="232"/>
                  </a:cubicBezTo>
                  <a:cubicBezTo>
                    <a:pt x="0" y="371"/>
                    <a:pt x="23" y="394"/>
                    <a:pt x="116" y="417"/>
                  </a:cubicBezTo>
                  <a:cubicBezTo>
                    <a:pt x="139" y="441"/>
                    <a:pt x="186" y="441"/>
                    <a:pt x="232" y="441"/>
                  </a:cubicBezTo>
                  <a:cubicBezTo>
                    <a:pt x="371" y="417"/>
                    <a:pt x="510" y="394"/>
                    <a:pt x="649" y="371"/>
                  </a:cubicBezTo>
                  <a:cubicBezTo>
                    <a:pt x="742" y="348"/>
                    <a:pt x="811" y="325"/>
                    <a:pt x="904" y="325"/>
                  </a:cubicBezTo>
                  <a:cubicBezTo>
                    <a:pt x="1020" y="302"/>
                    <a:pt x="1066" y="232"/>
                    <a:pt x="997" y="116"/>
                  </a:cubicBezTo>
                  <a:cubicBezTo>
                    <a:pt x="974" y="70"/>
                    <a:pt x="927" y="23"/>
                    <a:pt x="881" y="23"/>
                  </a:cubicBezTo>
                  <a:cubicBezTo>
                    <a:pt x="811" y="0"/>
                    <a:pt x="742"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
            <p:cNvSpPr/>
            <p:nvPr/>
          </p:nvSpPr>
          <p:spPr>
            <a:xfrm flipH="1">
              <a:off x="147625" y="237598"/>
              <a:ext cx="85853" cy="84531"/>
            </a:xfrm>
            <a:custGeom>
              <a:avLst/>
              <a:gdLst/>
              <a:ahLst/>
              <a:cxnLst/>
              <a:rect l="l" t="t" r="r" b="b"/>
              <a:pathLst>
                <a:path w="974" h="959" extrusionOk="0">
                  <a:moveTo>
                    <a:pt x="849" y="1"/>
                  </a:moveTo>
                  <a:cubicBezTo>
                    <a:pt x="804" y="1"/>
                    <a:pt x="750" y="23"/>
                    <a:pt x="696" y="77"/>
                  </a:cubicBezTo>
                  <a:cubicBezTo>
                    <a:pt x="487" y="217"/>
                    <a:pt x="302" y="379"/>
                    <a:pt x="163" y="587"/>
                  </a:cubicBezTo>
                  <a:cubicBezTo>
                    <a:pt x="116" y="634"/>
                    <a:pt x="70" y="703"/>
                    <a:pt x="47" y="773"/>
                  </a:cubicBezTo>
                  <a:cubicBezTo>
                    <a:pt x="24" y="819"/>
                    <a:pt x="24" y="865"/>
                    <a:pt x="0" y="958"/>
                  </a:cubicBezTo>
                  <a:cubicBezTo>
                    <a:pt x="93" y="912"/>
                    <a:pt x="139" y="912"/>
                    <a:pt x="163" y="865"/>
                  </a:cubicBezTo>
                  <a:cubicBezTo>
                    <a:pt x="441" y="703"/>
                    <a:pt x="672" y="495"/>
                    <a:pt x="858" y="263"/>
                  </a:cubicBezTo>
                  <a:cubicBezTo>
                    <a:pt x="951" y="170"/>
                    <a:pt x="974" y="77"/>
                    <a:pt x="927" y="31"/>
                  </a:cubicBezTo>
                  <a:cubicBezTo>
                    <a:pt x="908" y="12"/>
                    <a:pt x="881"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
            <p:cNvSpPr/>
            <p:nvPr/>
          </p:nvSpPr>
          <p:spPr>
            <a:xfrm flipH="1">
              <a:off x="787030" y="685112"/>
              <a:ext cx="73601" cy="47863"/>
            </a:xfrm>
            <a:custGeom>
              <a:avLst/>
              <a:gdLst/>
              <a:ahLst/>
              <a:cxnLst/>
              <a:rect l="l" t="t" r="r" b="b"/>
              <a:pathLst>
                <a:path w="835" h="543" extrusionOk="0">
                  <a:moveTo>
                    <a:pt x="73" y="0"/>
                  </a:moveTo>
                  <a:cubicBezTo>
                    <a:pt x="16" y="0"/>
                    <a:pt x="1" y="42"/>
                    <a:pt x="1" y="99"/>
                  </a:cubicBezTo>
                  <a:cubicBezTo>
                    <a:pt x="1" y="192"/>
                    <a:pt x="24" y="261"/>
                    <a:pt x="70" y="331"/>
                  </a:cubicBezTo>
                  <a:cubicBezTo>
                    <a:pt x="174" y="469"/>
                    <a:pt x="329" y="543"/>
                    <a:pt x="497" y="543"/>
                  </a:cubicBezTo>
                  <a:cubicBezTo>
                    <a:pt x="554" y="543"/>
                    <a:pt x="613" y="534"/>
                    <a:pt x="673" y="516"/>
                  </a:cubicBezTo>
                  <a:cubicBezTo>
                    <a:pt x="765" y="493"/>
                    <a:pt x="835" y="470"/>
                    <a:pt x="835" y="377"/>
                  </a:cubicBezTo>
                  <a:cubicBezTo>
                    <a:pt x="835" y="284"/>
                    <a:pt x="789" y="238"/>
                    <a:pt x="719" y="215"/>
                  </a:cubicBezTo>
                  <a:cubicBezTo>
                    <a:pt x="603" y="169"/>
                    <a:pt x="487" y="122"/>
                    <a:pt x="371" y="76"/>
                  </a:cubicBezTo>
                  <a:cubicBezTo>
                    <a:pt x="279" y="53"/>
                    <a:pt x="209" y="30"/>
                    <a:pt x="116" y="6"/>
                  </a:cubicBezTo>
                  <a:cubicBezTo>
                    <a:pt x="100" y="2"/>
                    <a:pt x="86"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
            <p:cNvSpPr/>
            <p:nvPr/>
          </p:nvSpPr>
          <p:spPr>
            <a:xfrm flipH="1">
              <a:off x="699149" y="67830"/>
              <a:ext cx="53240" cy="75276"/>
            </a:xfrm>
            <a:custGeom>
              <a:avLst/>
              <a:gdLst/>
              <a:ahLst/>
              <a:cxnLst/>
              <a:rect l="l" t="t" r="r" b="b"/>
              <a:pathLst>
                <a:path w="604" h="854" extrusionOk="0">
                  <a:moveTo>
                    <a:pt x="113" y="0"/>
                  </a:moveTo>
                  <a:cubicBezTo>
                    <a:pt x="65" y="0"/>
                    <a:pt x="24" y="41"/>
                    <a:pt x="24" y="103"/>
                  </a:cubicBezTo>
                  <a:cubicBezTo>
                    <a:pt x="1" y="126"/>
                    <a:pt x="1" y="149"/>
                    <a:pt x="1" y="173"/>
                  </a:cubicBezTo>
                  <a:cubicBezTo>
                    <a:pt x="24" y="404"/>
                    <a:pt x="94" y="613"/>
                    <a:pt x="279" y="775"/>
                  </a:cubicBezTo>
                  <a:cubicBezTo>
                    <a:pt x="331" y="827"/>
                    <a:pt x="383" y="853"/>
                    <a:pt x="445" y="853"/>
                  </a:cubicBezTo>
                  <a:cubicBezTo>
                    <a:pt x="466" y="853"/>
                    <a:pt x="488" y="851"/>
                    <a:pt x="511" y="845"/>
                  </a:cubicBezTo>
                  <a:cubicBezTo>
                    <a:pt x="580" y="798"/>
                    <a:pt x="603" y="729"/>
                    <a:pt x="580" y="613"/>
                  </a:cubicBezTo>
                  <a:cubicBezTo>
                    <a:pt x="534" y="358"/>
                    <a:pt x="348" y="196"/>
                    <a:pt x="186" y="34"/>
                  </a:cubicBezTo>
                  <a:cubicBezTo>
                    <a:pt x="163" y="10"/>
                    <a:pt x="137"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
            <p:cNvSpPr/>
            <p:nvPr/>
          </p:nvSpPr>
          <p:spPr>
            <a:xfrm flipH="1">
              <a:off x="127176" y="1224121"/>
              <a:ext cx="83826" cy="43808"/>
            </a:xfrm>
            <a:custGeom>
              <a:avLst/>
              <a:gdLst/>
              <a:ahLst/>
              <a:cxnLst/>
              <a:rect l="l" t="t" r="r" b="b"/>
              <a:pathLst>
                <a:path w="951" h="497" extrusionOk="0">
                  <a:moveTo>
                    <a:pt x="118" y="0"/>
                  </a:moveTo>
                  <a:cubicBezTo>
                    <a:pt x="79" y="0"/>
                    <a:pt x="59" y="18"/>
                    <a:pt x="47" y="56"/>
                  </a:cubicBezTo>
                  <a:cubicBezTo>
                    <a:pt x="0" y="125"/>
                    <a:pt x="23" y="195"/>
                    <a:pt x="116" y="264"/>
                  </a:cubicBezTo>
                  <a:cubicBezTo>
                    <a:pt x="278" y="404"/>
                    <a:pt x="487" y="496"/>
                    <a:pt x="719" y="496"/>
                  </a:cubicBezTo>
                  <a:lnTo>
                    <a:pt x="835" y="496"/>
                  </a:lnTo>
                  <a:cubicBezTo>
                    <a:pt x="904" y="473"/>
                    <a:pt x="950" y="427"/>
                    <a:pt x="950" y="357"/>
                  </a:cubicBezTo>
                  <a:cubicBezTo>
                    <a:pt x="950" y="264"/>
                    <a:pt x="904" y="241"/>
                    <a:pt x="835" y="218"/>
                  </a:cubicBezTo>
                  <a:cubicBezTo>
                    <a:pt x="649" y="149"/>
                    <a:pt x="464" y="79"/>
                    <a:pt x="255" y="33"/>
                  </a:cubicBezTo>
                  <a:cubicBezTo>
                    <a:pt x="193" y="12"/>
                    <a:pt x="149"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
            <p:cNvSpPr/>
            <p:nvPr/>
          </p:nvSpPr>
          <p:spPr>
            <a:xfrm flipH="1">
              <a:off x="484692" y="413977"/>
              <a:ext cx="40899" cy="75628"/>
            </a:xfrm>
            <a:custGeom>
              <a:avLst/>
              <a:gdLst/>
              <a:ahLst/>
              <a:cxnLst/>
              <a:rect l="l" t="t" r="r" b="b"/>
              <a:pathLst>
                <a:path w="464" h="858" extrusionOk="0">
                  <a:moveTo>
                    <a:pt x="220" y="0"/>
                  </a:moveTo>
                  <a:cubicBezTo>
                    <a:pt x="180" y="0"/>
                    <a:pt x="139" y="23"/>
                    <a:pt x="116" y="70"/>
                  </a:cubicBezTo>
                  <a:cubicBezTo>
                    <a:pt x="47" y="209"/>
                    <a:pt x="0" y="348"/>
                    <a:pt x="0" y="510"/>
                  </a:cubicBezTo>
                  <a:cubicBezTo>
                    <a:pt x="0" y="579"/>
                    <a:pt x="23" y="649"/>
                    <a:pt x="47" y="718"/>
                  </a:cubicBezTo>
                  <a:cubicBezTo>
                    <a:pt x="93" y="811"/>
                    <a:pt x="163" y="858"/>
                    <a:pt x="255" y="858"/>
                  </a:cubicBezTo>
                  <a:cubicBezTo>
                    <a:pt x="371" y="834"/>
                    <a:pt x="417" y="765"/>
                    <a:pt x="441" y="695"/>
                  </a:cubicBezTo>
                  <a:cubicBezTo>
                    <a:pt x="464" y="649"/>
                    <a:pt x="464" y="603"/>
                    <a:pt x="464" y="556"/>
                  </a:cubicBezTo>
                  <a:cubicBezTo>
                    <a:pt x="441" y="394"/>
                    <a:pt x="394" y="232"/>
                    <a:pt x="325" y="70"/>
                  </a:cubicBezTo>
                  <a:cubicBezTo>
                    <a:pt x="302" y="23"/>
                    <a:pt x="261"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
            <p:cNvSpPr/>
            <p:nvPr/>
          </p:nvSpPr>
          <p:spPr>
            <a:xfrm flipH="1">
              <a:off x="-77057" y="495688"/>
              <a:ext cx="96078" cy="33231"/>
            </a:xfrm>
            <a:custGeom>
              <a:avLst/>
              <a:gdLst/>
              <a:ahLst/>
              <a:cxnLst/>
              <a:rect l="l" t="t" r="r" b="b"/>
              <a:pathLst>
                <a:path w="1090" h="377" extrusionOk="0">
                  <a:moveTo>
                    <a:pt x="881" y="0"/>
                  </a:moveTo>
                  <a:cubicBezTo>
                    <a:pt x="603" y="23"/>
                    <a:pt x="325" y="93"/>
                    <a:pt x="70" y="209"/>
                  </a:cubicBezTo>
                  <a:cubicBezTo>
                    <a:pt x="47" y="232"/>
                    <a:pt x="24" y="255"/>
                    <a:pt x="1" y="278"/>
                  </a:cubicBezTo>
                  <a:cubicBezTo>
                    <a:pt x="47" y="348"/>
                    <a:pt x="93" y="371"/>
                    <a:pt x="163" y="371"/>
                  </a:cubicBezTo>
                  <a:cubicBezTo>
                    <a:pt x="211" y="375"/>
                    <a:pt x="258" y="377"/>
                    <a:pt x="304" y="377"/>
                  </a:cubicBezTo>
                  <a:cubicBezTo>
                    <a:pt x="529" y="377"/>
                    <a:pt x="740" y="332"/>
                    <a:pt x="951" y="255"/>
                  </a:cubicBezTo>
                  <a:cubicBezTo>
                    <a:pt x="974" y="255"/>
                    <a:pt x="1020" y="255"/>
                    <a:pt x="1044" y="232"/>
                  </a:cubicBezTo>
                  <a:cubicBezTo>
                    <a:pt x="1067" y="209"/>
                    <a:pt x="1090" y="162"/>
                    <a:pt x="1090" y="116"/>
                  </a:cubicBezTo>
                  <a:cubicBezTo>
                    <a:pt x="1090" y="93"/>
                    <a:pt x="1044" y="46"/>
                    <a:pt x="1020" y="23"/>
                  </a:cubicBezTo>
                  <a:cubicBezTo>
                    <a:pt x="974" y="23"/>
                    <a:pt x="928"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
            <p:cNvSpPr/>
            <p:nvPr/>
          </p:nvSpPr>
          <p:spPr>
            <a:xfrm flipH="1">
              <a:off x="531673" y="660961"/>
              <a:ext cx="47069" cy="66549"/>
            </a:xfrm>
            <a:custGeom>
              <a:avLst/>
              <a:gdLst/>
              <a:ahLst/>
              <a:cxnLst/>
              <a:rect l="l" t="t" r="r" b="b"/>
              <a:pathLst>
                <a:path w="534" h="755" extrusionOk="0">
                  <a:moveTo>
                    <a:pt x="226" y="0"/>
                  </a:moveTo>
                  <a:cubicBezTo>
                    <a:pt x="197" y="0"/>
                    <a:pt x="168" y="20"/>
                    <a:pt x="140" y="49"/>
                  </a:cubicBezTo>
                  <a:cubicBezTo>
                    <a:pt x="1" y="211"/>
                    <a:pt x="24" y="535"/>
                    <a:pt x="186" y="697"/>
                  </a:cubicBezTo>
                  <a:cubicBezTo>
                    <a:pt x="225" y="736"/>
                    <a:pt x="272" y="755"/>
                    <a:pt x="316" y="755"/>
                  </a:cubicBezTo>
                  <a:cubicBezTo>
                    <a:pt x="379" y="755"/>
                    <a:pt x="437" y="719"/>
                    <a:pt x="464" y="651"/>
                  </a:cubicBezTo>
                  <a:cubicBezTo>
                    <a:pt x="511" y="582"/>
                    <a:pt x="511" y="535"/>
                    <a:pt x="534" y="466"/>
                  </a:cubicBezTo>
                  <a:cubicBezTo>
                    <a:pt x="534" y="257"/>
                    <a:pt x="395" y="141"/>
                    <a:pt x="279" y="25"/>
                  </a:cubicBezTo>
                  <a:cubicBezTo>
                    <a:pt x="261" y="8"/>
                    <a:pt x="243"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
            <p:cNvSpPr/>
            <p:nvPr/>
          </p:nvSpPr>
          <p:spPr>
            <a:xfrm flipH="1">
              <a:off x="643970" y="248088"/>
              <a:ext cx="48920" cy="66021"/>
            </a:xfrm>
            <a:custGeom>
              <a:avLst/>
              <a:gdLst/>
              <a:ahLst/>
              <a:cxnLst/>
              <a:rect l="l" t="t" r="r" b="b"/>
              <a:pathLst>
                <a:path w="555" h="749" extrusionOk="0">
                  <a:moveTo>
                    <a:pt x="141" y="0"/>
                  </a:moveTo>
                  <a:cubicBezTo>
                    <a:pt x="51" y="0"/>
                    <a:pt x="1" y="66"/>
                    <a:pt x="21" y="167"/>
                  </a:cubicBezTo>
                  <a:cubicBezTo>
                    <a:pt x="67" y="376"/>
                    <a:pt x="183" y="538"/>
                    <a:pt x="322" y="700"/>
                  </a:cubicBezTo>
                  <a:cubicBezTo>
                    <a:pt x="351" y="729"/>
                    <a:pt x="380" y="749"/>
                    <a:pt x="408" y="749"/>
                  </a:cubicBezTo>
                  <a:cubicBezTo>
                    <a:pt x="426" y="749"/>
                    <a:pt x="444" y="741"/>
                    <a:pt x="461" y="723"/>
                  </a:cubicBezTo>
                  <a:cubicBezTo>
                    <a:pt x="508" y="700"/>
                    <a:pt x="531" y="654"/>
                    <a:pt x="554" y="607"/>
                  </a:cubicBezTo>
                  <a:cubicBezTo>
                    <a:pt x="531" y="468"/>
                    <a:pt x="508" y="352"/>
                    <a:pt x="461" y="237"/>
                  </a:cubicBezTo>
                  <a:cubicBezTo>
                    <a:pt x="415" y="121"/>
                    <a:pt x="322" y="51"/>
                    <a:pt x="183" y="5"/>
                  </a:cubicBezTo>
                  <a:cubicBezTo>
                    <a:pt x="168" y="2"/>
                    <a:pt x="154"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
            <p:cNvSpPr/>
            <p:nvPr/>
          </p:nvSpPr>
          <p:spPr>
            <a:xfrm flipH="1">
              <a:off x="378477" y="616183"/>
              <a:ext cx="69546" cy="36845"/>
            </a:xfrm>
            <a:custGeom>
              <a:avLst/>
              <a:gdLst/>
              <a:ahLst/>
              <a:cxnLst/>
              <a:rect l="l" t="t" r="r" b="b"/>
              <a:pathLst>
                <a:path w="789" h="418" extrusionOk="0">
                  <a:moveTo>
                    <a:pt x="488" y="0"/>
                  </a:moveTo>
                  <a:cubicBezTo>
                    <a:pt x="349" y="0"/>
                    <a:pt x="186" y="24"/>
                    <a:pt x="47" y="47"/>
                  </a:cubicBezTo>
                  <a:cubicBezTo>
                    <a:pt x="1" y="163"/>
                    <a:pt x="1" y="186"/>
                    <a:pt x="47" y="278"/>
                  </a:cubicBezTo>
                  <a:cubicBezTo>
                    <a:pt x="128" y="371"/>
                    <a:pt x="256" y="418"/>
                    <a:pt x="380" y="418"/>
                  </a:cubicBezTo>
                  <a:cubicBezTo>
                    <a:pt x="505" y="418"/>
                    <a:pt x="627" y="371"/>
                    <a:pt x="696" y="278"/>
                  </a:cubicBezTo>
                  <a:cubicBezTo>
                    <a:pt x="789" y="163"/>
                    <a:pt x="743" y="47"/>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
            <p:cNvSpPr/>
            <p:nvPr/>
          </p:nvSpPr>
          <p:spPr>
            <a:xfrm flipH="1">
              <a:off x="1085225" y="36010"/>
              <a:ext cx="67519" cy="57294"/>
            </a:xfrm>
            <a:custGeom>
              <a:avLst/>
              <a:gdLst/>
              <a:ahLst/>
              <a:cxnLst/>
              <a:rect l="l" t="t" r="r" b="b"/>
              <a:pathLst>
                <a:path w="766" h="650" extrusionOk="0">
                  <a:moveTo>
                    <a:pt x="47" y="1"/>
                  </a:moveTo>
                  <a:cubicBezTo>
                    <a:pt x="0" y="93"/>
                    <a:pt x="24" y="140"/>
                    <a:pt x="70" y="209"/>
                  </a:cubicBezTo>
                  <a:cubicBezTo>
                    <a:pt x="140" y="348"/>
                    <a:pt x="255" y="441"/>
                    <a:pt x="394" y="510"/>
                  </a:cubicBezTo>
                  <a:cubicBezTo>
                    <a:pt x="487" y="557"/>
                    <a:pt x="580" y="603"/>
                    <a:pt x="696" y="650"/>
                  </a:cubicBezTo>
                  <a:cubicBezTo>
                    <a:pt x="696" y="650"/>
                    <a:pt x="719" y="626"/>
                    <a:pt x="742" y="626"/>
                  </a:cubicBezTo>
                  <a:cubicBezTo>
                    <a:pt x="765" y="534"/>
                    <a:pt x="742" y="464"/>
                    <a:pt x="696" y="395"/>
                  </a:cubicBezTo>
                  <a:cubicBezTo>
                    <a:pt x="557" y="209"/>
                    <a:pt x="371" y="117"/>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
            <p:cNvSpPr/>
            <p:nvPr/>
          </p:nvSpPr>
          <p:spPr>
            <a:xfrm flipH="1">
              <a:off x="631718" y="830464"/>
              <a:ext cx="55267" cy="51389"/>
            </a:xfrm>
            <a:custGeom>
              <a:avLst/>
              <a:gdLst/>
              <a:ahLst/>
              <a:cxnLst/>
              <a:rect l="l" t="t" r="r" b="b"/>
              <a:pathLst>
                <a:path w="627" h="583" extrusionOk="0">
                  <a:moveTo>
                    <a:pt x="467" y="1"/>
                  </a:moveTo>
                  <a:cubicBezTo>
                    <a:pt x="439" y="1"/>
                    <a:pt x="407" y="8"/>
                    <a:pt x="371" y="26"/>
                  </a:cubicBezTo>
                  <a:cubicBezTo>
                    <a:pt x="348" y="26"/>
                    <a:pt x="325" y="49"/>
                    <a:pt x="302" y="49"/>
                  </a:cubicBezTo>
                  <a:cubicBezTo>
                    <a:pt x="163" y="142"/>
                    <a:pt x="93" y="281"/>
                    <a:pt x="24" y="420"/>
                  </a:cubicBezTo>
                  <a:cubicBezTo>
                    <a:pt x="0" y="466"/>
                    <a:pt x="24" y="513"/>
                    <a:pt x="24" y="536"/>
                  </a:cubicBezTo>
                  <a:cubicBezTo>
                    <a:pt x="70" y="571"/>
                    <a:pt x="111" y="582"/>
                    <a:pt x="148" y="582"/>
                  </a:cubicBezTo>
                  <a:cubicBezTo>
                    <a:pt x="186" y="582"/>
                    <a:pt x="221" y="571"/>
                    <a:pt x="255" y="559"/>
                  </a:cubicBezTo>
                  <a:cubicBezTo>
                    <a:pt x="394" y="489"/>
                    <a:pt x="487" y="397"/>
                    <a:pt x="580" y="258"/>
                  </a:cubicBezTo>
                  <a:cubicBezTo>
                    <a:pt x="626" y="188"/>
                    <a:pt x="626" y="119"/>
                    <a:pt x="580" y="49"/>
                  </a:cubicBezTo>
                  <a:cubicBezTo>
                    <a:pt x="551" y="20"/>
                    <a:pt x="51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
            <p:cNvSpPr/>
            <p:nvPr/>
          </p:nvSpPr>
          <p:spPr>
            <a:xfrm flipH="1">
              <a:off x="578655" y="971585"/>
              <a:ext cx="45042" cy="60203"/>
            </a:xfrm>
            <a:custGeom>
              <a:avLst/>
              <a:gdLst/>
              <a:ahLst/>
              <a:cxnLst/>
              <a:rect l="l" t="t" r="r" b="b"/>
              <a:pathLst>
                <a:path w="511" h="683" extrusionOk="0">
                  <a:moveTo>
                    <a:pt x="302" y="1"/>
                  </a:moveTo>
                  <a:cubicBezTo>
                    <a:pt x="256" y="24"/>
                    <a:pt x="233" y="24"/>
                    <a:pt x="186" y="47"/>
                  </a:cubicBezTo>
                  <a:cubicBezTo>
                    <a:pt x="24" y="186"/>
                    <a:pt x="1" y="488"/>
                    <a:pt x="209" y="650"/>
                  </a:cubicBezTo>
                  <a:cubicBezTo>
                    <a:pt x="239" y="672"/>
                    <a:pt x="274" y="682"/>
                    <a:pt x="308" y="682"/>
                  </a:cubicBezTo>
                  <a:cubicBezTo>
                    <a:pt x="382" y="682"/>
                    <a:pt x="456" y="636"/>
                    <a:pt x="488" y="557"/>
                  </a:cubicBezTo>
                  <a:cubicBezTo>
                    <a:pt x="511" y="464"/>
                    <a:pt x="511" y="348"/>
                    <a:pt x="464" y="256"/>
                  </a:cubicBezTo>
                  <a:cubicBezTo>
                    <a:pt x="418" y="186"/>
                    <a:pt x="372" y="117"/>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
            <p:cNvSpPr/>
            <p:nvPr/>
          </p:nvSpPr>
          <p:spPr>
            <a:xfrm flipH="1">
              <a:off x="625636" y="480086"/>
              <a:ext cx="40899" cy="51741"/>
            </a:xfrm>
            <a:custGeom>
              <a:avLst/>
              <a:gdLst/>
              <a:ahLst/>
              <a:cxnLst/>
              <a:rect l="l" t="t" r="r" b="b"/>
              <a:pathLst>
                <a:path w="464" h="587" extrusionOk="0">
                  <a:moveTo>
                    <a:pt x="118" y="0"/>
                  </a:moveTo>
                  <a:cubicBezTo>
                    <a:pt x="58" y="0"/>
                    <a:pt x="15" y="42"/>
                    <a:pt x="0" y="131"/>
                  </a:cubicBezTo>
                  <a:cubicBezTo>
                    <a:pt x="0" y="154"/>
                    <a:pt x="0" y="177"/>
                    <a:pt x="0" y="200"/>
                  </a:cubicBezTo>
                  <a:cubicBezTo>
                    <a:pt x="0" y="362"/>
                    <a:pt x="93" y="501"/>
                    <a:pt x="232" y="571"/>
                  </a:cubicBezTo>
                  <a:cubicBezTo>
                    <a:pt x="251" y="581"/>
                    <a:pt x="274" y="586"/>
                    <a:pt x="300" y="586"/>
                  </a:cubicBezTo>
                  <a:cubicBezTo>
                    <a:pt x="336" y="586"/>
                    <a:pt x="377" y="575"/>
                    <a:pt x="417" y="548"/>
                  </a:cubicBezTo>
                  <a:cubicBezTo>
                    <a:pt x="464" y="501"/>
                    <a:pt x="464" y="455"/>
                    <a:pt x="464" y="386"/>
                  </a:cubicBezTo>
                  <a:cubicBezTo>
                    <a:pt x="441" y="223"/>
                    <a:pt x="348" y="131"/>
                    <a:pt x="232" y="38"/>
                  </a:cubicBezTo>
                  <a:cubicBezTo>
                    <a:pt x="190" y="13"/>
                    <a:pt x="152"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
            <p:cNvSpPr/>
            <p:nvPr/>
          </p:nvSpPr>
          <p:spPr>
            <a:xfrm flipH="1">
              <a:off x="815589" y="-9121"/>
              <a:ext cx="47069" cy="53416"/>
            </a:xfrm>
            <a:custGeom>
              <a:avLst/>
              <a:gdLst/>
              <a:ahLst/>
              <a:cxnLst/>
              <a:rect l="l" t="t" r="r" b="b"/>
              <a:pathLst>
                <a:path w="534" h="606" extrusionOk="0">
                  <a:moveTo>
                    <a:pt x="103" y="1"/>
                  </a:moveTo>
                  <a:cubicBezTo>
                    <a:pt x="70" y="1"/>
                    <a:pt x="38" y="20"/>
                    <a:pt x="24" y="49"/>
                  </a:cubicBezTo>
                  <a:cubicBezTo>
                    <a:pt x="0" y="95"/>
                    <a:pt x="0" y="142"/>
                    <a:pt x="0" y="188"/>
                  </a:cubicBezTo>
                  <a:cubicBezTo>
                    <a:pt x="24" y="350"/>
                    <a:pt x="93" y="489"/>
                    <a:pt x="232" y="582"/>
                  </a:cubicBezTo>
                  <a:cubicBezTo>
                    <a:pt x="278" y="605"/>
                    <a:pt x="325" y="605"/>
                    <a:pt x="348" y="605"/>
                  </a:cubicBezTo>
                  <a:cubicBezTo>
                    <a:pt x="487" y="605"/>
                    <a:pt x="533" y="536"/>
                    <a:pt x="487" y="443"/>
                  </a:cubicBezTo>
                  <a:cubicBezTo>
                    <a:pt x="441" y="374"/>
                    <a:pt x="394" y="281"/>
                    <a:pt x="348" y="211"/>
                  </a:cubicBezTo>
                  <a:cubicBezTo>
                    <a:pt x="302" y="142"/>
                    <a:pt x="232" y="72"/>
                    <a:pt x="163" y="26"/>
                  </a:cubicBezTo>
                  <a:cubicBezTo>
                    <a:pt x="145" y="8"/>
                    <a:pt x="124"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
            <p:cNvSpPr/>
            <p:nvPr/>
          </p:nvSpPr>
          <p:spPr>
            <a:xfrm flipH="1">
              <a:off x="490774" y="573256"/>
              <a:ext cx="38960" cy="45042"/>
            </a:xfrm>
            <a:custGeom>
              <a:avLst/>
              <a:gdLst/>
              <a:ahLst/>
              <a:cxnLst/>
              <a:rect l="l" t="t" r="r" b="b"/>
              <a:pathLst>
                <a:path w="442" h="511" extrusionOk="0">
                  <a:moveTo>
                    <a:pt x="210" y="1"/>
                  </a:moveTo>
                  <a:cubicBezTo>
                    <a:pt x="94" y="24"/>
                    <a:pt x="1" y="140"/>
                    <a:pt x="1" y="279"/>
                  </a:cubicBezTo>
                  <a:cubicBezTo>
                    <a:pt x="1" y="418"/>
                    <a:pt x="94" y="511"/>
                    <a:pt x="210" y="511"/>
                  </a:cubicBezTo>
                  <a:cubicBezTo>
                    <a:pt x="325" y="511"/>
                    <a:pt x="441" y="418"/>
                    <a:pt x="441" y="279"/>
                  </a:cubicBezTo>
                  <a:cubicBezTo>
                    <a:pt x="441" y="140"/>
                    <a:pt x="325"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
            <p:cNvSpPr/>
            <p:nvPr/>
          </p:nvSpPr>
          <p:spPr>
            <a:xfrm flipH="1">
              <a:off x="-103677" y="995913"/>
              <a:ext cx="43015" cy="28912"/>
            </a:xfrm>
            <a:custGeom>
              <a:avLst/>
              <a:gdLst/>
              <a:ahLst/>
              <a:cxnLst/>
              <a:rect l="l" t="t" r="r" b="b"/>
              <a:pathLst>
                <a:path w="488" h="328" extrusionOk="0">
                  <a:moveTo>
                    <a:pt x="199" y="1"/>
                  </a:moveTo>
                  <a:cubicBezTo>
                    <a:pt x="156" y="1"/>
                    <a:pt x="113" y="21"/>
                    <a:pt x="70" y="49"/>
                  </a:cubicBezTo>
                  <a:cubicBezTo>
                    <a:pt x="1" y="96"/>
                    <a:pt x="1" y="142"/>
                    <a:pt x="47" y="188"/>
                  </a:cubicBezTo>
                  <a:cubicBezTo>
                    <a:pt x="140" y="258"/>
                    <a:pt x="232" y="304"/>
                    <a:pt x="325" y="327"/>
                  </a:cubicBezTo>
                  <a:cubicBezTo>
                    <a:pt x="395" y="327"/>
                    <a:pt x="441" y="304"/>
                    <a:pt x="464" y="235"/>
                  </a:cubicBezTo>
                  <a:cubicBezTo>
                    <a:pt x="487" y="165"/>
                    <a:pt x="464" y="142"/>
                    <a:pt x="418" y="96"/>
                  </a:cubicBezTo>
                  <a:cubicBezTo>
                    <a:pt x="371" y="72"/>
                    <a:pt x="325" y="49"/>
                    <a:pt x="279" y="26"/>
                  </a:cubicBezTo>
                  <a:cubicBezTo>
                    <a:pt x="252" y="8"/>
                    <a:pt x="226"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
            <p:cNvSpPr/>
            <p:nvPr/>
          </p:nvSpPr>
          <p:spPr>
            <a:xfrm flipH="1">
              <a:off x="431541" y="744875"/>
              <a:ext cx="38872" cy="26620"/>
            </a:xfrm>
            <a:custGeom>
              <a:avLst/>
              <a:gdLst/>
              <a:ahLst/>
              <a:cxnLst/>
              <a:rect l="l" t="t" r="r" b="b"/>
              <a:pathLst>
                <a:path w="441" h="302" extrusionOk="0">
                  <a:moveTo>
                    <a:pt x="278" y="0"/>
                  </a:moveTo>
                  <a:cubicBezTo>
                    <a:pt x="185" y="0"/>
                    <a:pt x="116" y="24"/>
                    <a:pt x="46" y="47"/>
                  </a:cubicBezTo>
                  <a:cubicBezTo>
                    <a:pt x="0" y="163"/>
                    <a:pt x="23" y="232"/>
                    <a:pt x="116" y="279"/>
                  </a:cubicBezTo>
                  <a:cubicBezTo>
                    <a:pt x="147" y="294"/>
                    <a:pt x="180" y="302"/>
                    <a:pt x="213" y="302"/>
                  </a:cubicBezTo>
                  <a:cubicBezTo>
                    <a:pt x="278" y="302"/>
                    <a:pt x="340" y="271"/>
                    <a:pt x="371" y="209"/>
                  </a:cubicBezTo>
                  <a:cubicBezTo>
                    <a:pt x="417" y="163"/>
                    <a:pt x="440" y="116"/>
                    <a:pt x="394" y="70"/>
                  </a:cubicBezTo>
                  <a:cubicBezTo>
                    <a:pt x="371" y="24"/>
                    <a:pt x="324"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9"/>
          <p:cNvGrpSpPr/>
          <p:nvPr/>
        </p:nvGrpSpPr>
        <p:grpSpPr>
          <a:xfrm rot="4801574">
            <a:off x="-155150" y="3287537"/>
            <a:ext cx="1611706" cy="3018837"/>
            <a:chOff x="-1888950" y="2006200"/>
            <a:chExt cx="670050" cy="1255050"/>
          </a:xfrm>
        </p:grpSpPr>
        <p:sp>
          <p:nvSpPr>
            <p:cNvPr id="7382" name="Google Shape;7382;p9"/>
            <p:cNvSpPr/>
            <p:nvPr/>
          </p:nvSpPr>
          <p:spPr>
            <a:xfrm>
              <a:off x="-1811050" y="3259175"/>
              <a:ext cx="2575" cy="2075"/>
            </a:xfrm>
            <a:custGeom>
              <a:avLst/>
              <a:gdLst/>
              <a:ahLst/>
              <a:cxnLst/>
              <a:rect l="l" t="t" r="r" b="b"/>
              <a:pathLst>
                <a:path w="103" h="83" extrusionOk="0">
                  <a:moveTo>
                    <a:pt x="21" y="1"/>
                  </a:moveTo>
                  <a:cubicBezTo>
                    <a:pt x="21" y="1"/>
                    <a:pt x="0" y="42"/>
                    <a:pt x="0" y="42"/>
                  </a:cubicBezTo>
                  <a:cubicBezTo>
                    <a:pt x="21" y="62"/>
                    <a:pt x="62" y="82"/>
                    <a:pt x="82" y="82"/>
                  </a:cubicBezTo>
                  <a:lnTo>
                    <a:pt x="102" y="21"/>
                  </a:lnTo>
                  <a:cubicBezTo>
                    <a:pt x="82" y="21"/>
                    <a:pt x="41" y="2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
            <p:cNvSpPr/>
            <p:nvPr/>
          </p:nvSpPr>
          <p:spPr>
            <a:xfrm>
              <a:off x="-1888950" y="2019375"/>
              <a:ext cx="670050" cy="1128325"/>
            </a:xfrm>
            <a:custGeom>
              <a:avLst/>
              <a:gdLst/>
              <a:ahLst/>
              <a:cxnLst/>
              <a:rect l="l" t="t" r="r" b="b"/>
              <a:pathLst>
                <a:path w="26802" h="45133" extrusionOk="0">
                  <a:moveTo>
                    <a:pt x="10570" y="1938"/>
                  </a:moveTo>
                  <a:lnTo>
                    <a:pt x="10570" y="1958"/>
                  </a:lnTo>
                  <a:lnTo>
                    <a:pt x="10581" y="1958"/>
                  </a:lnTo>
                  <a:cubicBezTo>
                    <a:pt x="10578" y="1951"/>
                    <a:pt x="10574" y="1944"/>
                    <a:pt x="10570" y="1938"/>
                  </a:cubicBezTo>
                  <a:close/>
                  <a:moveTo>
                    <a:pt x="19444" y="2422"/>
                  </a:moveTo>
                  <a:cubicBezTo>
                    <a:pt x="19516" y="2422"/>
                    <a:pt x="19531" y="2480"/>
                    <a:pt x="19531" y="2569"/>
                  </a:cubicBezTo>
                  <a:cubicBezTo>
                    <a:pt x="19490" y="2549"/>
                    <a:pt x="19470" y="2549"/>
                    <a:pt x="19429" y="2549"/>
                  </a:cubicBezTo>
                  <a:cubicBezTo>
                    <a:pt x="19409" y="2508"/>
                    <a:pt x="19409" y="2467"/>
                    <a:pt x="19409" y="2426"/>
                  </a:cubicBezTo>
                  <a:cubicBezTo>
                    <a:pt x="19422" y="2424"/>
                    <a:pt x="19434" y="2422"/>
                    <a:pt x="19444" y="2422"/>
                  </a:cubicBezTo>
                  <a:close/>
                  <a:moveTo>
                    <a:pt x="15157" y="3252"/>
                  </a:moveTo>
                  <a:cubicBezTo>
                    <a:pt x="15207" y="3252"/>
                    <a:pt x="15248" y="3283"/>
                    <a:pt x="15295" y="3343"/>
                  </a:cubicBezTo>
                  <a:cubicBezTo>
                    <a:pt x="15250" y="3350"/>
                    <a:pt x="15219" y="3355"/>
                    <a:pt x="15192" y="3355"/>
                  </a:cubicBezTo>
                  <a:cubicBezTo>
                    <a:pt x="15144" y="3355"/>
                    <a:pt x="15108" y="3341"/>
                    <a:pt x="15030" y="3302"/>
                  </a:cubicBezTo>
                  <a:cubicBezTo>
                    <a:pt x="15081" y="3268"/>
                    <a:pt x="15122" y="3252"/>
                    <a:pt x="15157" y="3252"/>
                  </a:cubicBezTo>
                  <a:close/>
                  <a:moveTo>
                    <a:pt x="19348" y="2650"/>
                  </a:moveTo>
                  <a:cubicBezTo>
                    <a:pt x="19389" y="2650"/>
                    <a:pt x="19429" y="2671"/>
                    <a:pt x="19470" y="2671"/>
                  </a:cubicBezTo>
                  <a:cubicBezTo>
                    <a:pt x="19450" y="2773"/>
                    <a:pt x="19368" y="2711"/>
                    <a:pt x="19327" y="2752"/>
                  </a:cubicBezTo>
                  <a:cubicBezTo>
                    <a:pt x="19307" y="2773"/>
                    <a:pt x="19266" y="2793"/>
                    <a:pt x="19226" y="2813"/>
                  </a:cubicBezTo>
                  <a:cubicBezTo>
                    <a:pt x="19327" y="2834"/>
                    <a:pt x="19450" y="2854"/>
                    <a:pt x="19551" y="2895"/>
                  </a:cubicBezTo>
                  <a:cubicBezTo>
                    <a:pt x="19613" y="3058"/>
                    <a:pt x="19796" y="3159"/>
                    <a:pt x="19796" y="3363"/>
                  </a:cubicBezTo>
                  <a:cubicBezTo>
                    <a:pt x="19776" y="3383"/>
                    <a:pt x="19755" y="3404"/>
                    <a:pt x="19755" y="3424"/>
                  </a:cubicBezTo>
                  <a:lnTo>
                    <a:pt x="19714" y="3424"/>
                  </a:lnTo>
                  <a:cubicBezTo>
                    <a:pt x="19613" y="3363"/>
                    <a:pt x="19490" y="3322"/>
                    <a:pt x="19409" y="3221"/>
                  </a:cubicBezTo>
                  <a:cubicBezTo>
                    <a:pt x="19368" y="3159"/>
                    <a:pt x="19307" y="3159"/>
                    <a:pt x="19226" y="3119"/>
                  </a:cubicBezTo>
                  <a:cubicBezTo>
                    <a:pt x="19226" y="3119"/>
                    <a:pt x="19246" y="3078"/>
                    <a:pt x="19246" y="3017"/>
                  </a:cubicBezTo>
                  <a:lnTo>
                    <a:pt x="19042" y="3017"/>
                  </a:lnTo>
                  <a:cubicBezTo>
                    <a:pt x="19063" y="2997"/>
                    <a:pt x="19063" y="2976"/>
                    <a:pt x="19063" y="2956"/>
                  </a:cubicBezTo>
                  <a:lnTo>
                    <a:pt x="19063" y="2956"/>
                  </a:lnTo>
                  <a:cubicBezTo>
                    <a:pt x="19022" y="2976"/>
                    <a:pt x="18981" y="2997"/>
                    <a:pt x="18941" y="3037"/>
                  </a:cubicBezTo>
                  <a:cubicBezTo>
                    <a:pt x="18900" y="2915"/>
                    <a:pt x="19002" y="2895"/>
                    <a:pt x="19022" y="2813"/>
                  </a:cubicBezTo>
                  <a:lnTo>
                    <a:pt x="19226" y="2813"/>
                  </a:lnTo>
                  <a:cubicBezTo>
                    <a:pt x="19226" y="2732"/>
                    <a:pt x="19266" y="2671"/>
                    <a:pt x="19348" y="2650"/>
                  </a:cubicBezTo>
                  <a:close/>
                  <a:moveTo>
                    <a:pt x="13462" y="3445"/>
                  </a:moveTo>
                  <a:cubicBezTo>
                    <a:pt x="13503" y="3526"/>
                    <a:pt x="13523" y="3567"/>
                    <a:pt x="13544" y="3608"/>
                  </a:cubicBezTo>
                  <a:cubicBezTo>
                    <a:pt x="13523" y="3648"/>
                    <a:pt x="13498" y="3658"/>
                    <a:pt x="13472" y="3658"/>
                  </a:cubicBezTo>
                  <a:cubicBezTo>
                    <a:pt x="13447" y="3658"/>
                    <a:pt x="13421" y="3648"/>
                    <a:pt x="13401" y="3648"/>
                  </a:cubicBezTo>
                  <a:cubicBezTo>
                    <a:pt x="13360" y="3546"/>
                    <a:pt x="13360" y="3546"/>
                    <a:pt x="13462" y="3445"/>
                  </a:cubicBezTo>
                  <a:close/>
                  <a:moveTo>
                    <a:pt x="22545" y="3587"/>
                  </a:moveTo>
                  <a:cubicBezTo>
                    <a:pt x="22586" y="3608"/>
                    <a:pt x="22606" y="3628"/>
                    <a:pt x="22647" y="3669"/>
                  </a:cubicBezTo>
                  <a:cubicBezTo>
                    <a:pt x="22627" y="3709"/>
                    <a:pt x="22601" y="3730"/>
                    <a:pt x="22573" y="3730"/>
                  </a:cubicBezTo>
                  <a:cubicBezTo>
                    <a:pt x="22545" y="3730"/>
                    <a:pt x="22515" y="3709"/>
                    <a:pt x="22484" y="3669"/>
                  </a:cubicBezTo>
                  <a:cubicBezTo>
                    <a:pt x="22505" y="3648"/>
                    <a:pt x="22525" y="3628"/>
                    <a:pt x="22545" y="3587"/>
                  </a:cubicBezTo>
                  <a:close/>
                  <a:moveTo>
                    <a:pt x="15417" y="3587"/>
                  </a:moveTo>
                  <a:lnTo>
                    <a:pt x="15417" y="3587"/>
                  </a:lnTo>
                  <a:cubicBezTo>
                    <a:pt x="15478" y="3608"/>
                    <a:pt x="15539" y="3648"/>
                    <a:pt x="15539" y="3750"/>
                  </a:cubicBezTo>
                  <a:cubicBezTo>
                    <a:pt x="15504" y="3750"/>
                    <a:pt x="15484" y="3750"/>
                    <a:pt x="15452" y="3764"/>
                  </a:cubicBezTo>
                  <a:lnTo>
                    <a:pt x="15452" y="3764"/>
                  </a:lnTo>
                  <a:cubicBezTo>
                    <a:pt x="15396" y="3706"/>
                    <a:pt x="15378" y="3666"/>
                    <a:pt x="15417" y="3587"/>
                  </a:cubicBezTo>
                  <a:close/>
                  <a:moveTo>
                    <a:pt x="15441" y="3781"/>
                  </a:moveTo>
                  <a:lnTo>
                    <a:pt x="15441" y="3781"/>
                  </a:lnTo>
                  <a:cubicBezTo>
                    <a:pt x="15462" y="3836"/>
                    <a:pt x="15495" y="3876"/>
                    <a:pt x="15438" y="3933"/>
                  </a:cubicBezTo>
                  <a:cubicBezTo>
                    <a:pt x="15397" y="3933"/>
                    <a:pt x="15377" y="3933"/>
                    <a:pt x="15336" y="3913"/>
                  </a:cubicBezTo>
                  <a:cubicBezTo>
                    <a:pt x="15317" y="3839"/>
                    <a:pt x="15383" y="3815"/>
                    <a:pt x="15441" y="3781"/>
                  </a:cubicBezTo>
                  <a:close/>
                  <a:moveTo>
                    <a:pt x="22301" y="3770"/>
                  </a:moveTo>
                  <a:lnTo>
                    <a:pt x="22301" y="3770"/>
                  </a:lnTo>
                  <a:cubicBezTo>
                    <a:pt x="22437" y="3888"/>
                    <a:pt x="22537" y="4005"/>
                    <a:pt x="22652" y="4104"/>
                  </a:cubicBezTo>
                  <a:lnTo>
                    <a:pt x="22652" y="4104"/>
                  </a:lnTo>
                  <a:cubicBezTo>
                    <a:pt x="22616" y="4122"/>
                    <a:pt x="22578" y="4140"/>
                    <a:pt x="22525" y="4157"/>
                  </a:cubicBezTo>
                  <a:cubicBezTo>
                    <a:pt x="22484" y="4015"/>
                    <a:pt x="22260" y="3994"/>
                    <a:pt x="22301" y="3770"/>
                  </a:cubicBezTo>
                  <a:close/>
                  <a:moveTo>
                    <a:pt x="13055" y="4218"/>
                  </a:moveTo>
                  <a:cubicBezTo>
                    <a:pt x="13075" y="4259"/>
                    <a:pt x="13096" y="4280"/>
                    <a:pt x="13116" y="4300"/>
                  </a:cubicBezTo>
                  <a:cubicBezTo>
                    <a:pt x="13096" y="4361"/>
                    <a:pt x="13055" y="4381"/>
                    <a:pt x="12973" y="4381"/>
                  </a:cubicBezTo>
                  <a:cubicBezTo>
                    <a:pt x="12994" y="4320"/>
                    <a:pt x="13014" y="4280"/>
                    <a:pt x="13055" y="4218"/>
                  </a:cubicBezTo>
                  <a:close/>
                  <a:moveTo>
                    <a:pt x="12281" y="4442"/>
                  </a:moveTo>
                  <a:cubicBezTo>
                    <a:pt x="12342" y="4483"/>
                    <a:pt x="12383" y="4524"/>
                    <a:pt x="12485" y="4585"/>
                  </a:cubicBezTo>
                  <a:cubicBezTo>
                    <a:pt x="12455" y="4588"/>
                    <a:pt x="12429" y="4590"/>
                    <a:pt x="12408" y="4590"/>
                  </a:cubicBezTo>
                  <a:cubicBezTo>
                    <a:pt x="12295" y="4590"/>
                    <a:pt x="12281" y="4545"/>
                    <a:pt x="12281" y="4442"/>
                  </a:cubicBezTo>
                  <a:close/>
                  <a:moveTo>
                    <a:pt x="12179" y="4707"/>
                  </a:moveTo>
                  <a:cubicBezTo>
                    <a:pt x="12240" y="4707"/>
                    <a:pt x="12301" y="4728"/>
                    <a:pt x="12362" y="4728"/>
                  </a:cubicBezTo>
                  <a:cubicBezTo>
                    <a:pt x="12383" y="4870"/>
                    <a:pt x="12261" y="4829"/>
                    <a:pt x="12240" y="4911"/>
                  </a:cubicBezTo>
                  <a:lnTo>
                    <a:pt x="12125" y="4796"/>
                  </a:lnTo>
                  <a:lnTo>
                    <a:pt x="12125" y="4796"/>
                  </a:lnTo>
                  <a:cubicBezTo>
                    <a:pt x="12143" y="4763"/>
                    <a:pt x="12161" y="4743"/>
                    <a:pt x="12179" y="4707"/>
                  </a:cubicBezTo>
                  <a:close/>
                  <a:moveTo>
                    <a:pt x="17902" y="4809"/>
                  </a:moveTo>
                  <a:cubicBezTo>
                    <a:pt x="17943" y="4809"/>
                    <a:pt x="17983" y="4829"/>
                    <a:pt x="18024" y="4829"/>
                  </a:cubicBezTo>
                  <a:cubicBezTo>
                    <a:pt x="18004" y="4870"/>
                    <a:pt x="18004" y="4891"/>
                    <a:pt x="18004" y="4911"/>
                  </a:cubicBezTo>
                  <a:cubicBezTo>
                    <a:pt x="17985" y="4915"/>
                    <a:pt x="17970" y="4918"/>
                    <a:pt x="17958" y="4918"/>
                  </a:cubicBezTo>
                  <a:cubicBezTo>
                    <a:pt x="17914" y="4918"/>
                    <a:pt x="17902" y="4888"/>
                    <a:pt x="17902" y="4809"/>
                  </a:cubicBezTo>
                  <a:close/>
                  <a:moveTo>
                    <a:pt x="17596" y="5013"/>
                  </a:moveTo>
                  <a:cubicBezTo>
                    <a:pt x="17596" y="5053"/>
                    <a:pt x="17617" y="5074"/>
                    <a:pt x="17596" y="5094"/>
                  </a:cubicBezTo>
                  <a:cubicBezTo>
                    <a:pt x="17596" y="5188"/>
                    <a:pt x="17511" y="5195"/>
                    <a:pt x="17434" y="5212"/>
                  </a:cubicBezTo>
                  <a:lnTo>
                    <a:pt x="17434" y="5212"/>
                  </a:lnTo>
                  <a:cubicBezTo>
                    <a:pt x="17435" y="5152"/>
                    <a:pt x="17454" y="5092"/>
                    <a:pt x="17474" y="5013"/>
                  </a:cubicBezTo>
                  <a:close/>
                  <a:moveTo>
                    <a:pt x="11324" y="4931"/>
                  </a:moveTo>
                  <a:cubicBezTo>
                    <a:pt x="11263" y="5013"/>
                    <a:pt x="11222" y="5074"/>
                    <a:pt x="11202" y="5115"/>
                  </a:cubicBezTo>
                  <a:cubicBezTo>
                    <a:pt x="11221" y="5171"/>
                    <a:pt x="11257" y="5228"/>
                    <a:pt x="11295" y="5285"/>
                  </a:cubicBezTo>
                  <a:lnTo>
                    <a:pt x="11295" y="5285"/>
                  </a:lnTo>
                  <a:cubicBezTo>
                    <a:pt x="11273" y="5303"/>
                    <a:pt x="11237" y="5321"/>
                    <a:pt x="11202" y="5339"/>
                  </a:cubicBezTo>
                  <a:cubicBezTo>
                    <a:pt x="11161" y="5257"/>
                    <a:pt x="11100" y="5196"/>
                    <a:pt x="11161" y="5094"/>
                  </a:cubicBezTo>
                  <a:cubicBezTo>
                    <a:pt x="11140" y="5053"/>
                    <a:pt x="11140" y="5033"/>
                    <a:pt x="11120" y="4972"/>
                  </a:cubicBezTo>
                  <a:cubicBezTo>
                    <a:pt x="11181" y="4952"/>
                    <a:pt x="11222" y="4952"/>
                    <a:pt x="11324" y="4931"/>
                  </a:cubicBezTo>
                  <a:close/>
                  <a:moveTo>
                    <a:pt x="22240" y="5318"/>
                  </a:moveTo>
                  <a:cubicBezTo>
                    <a:pt x="22280" y="5339"/>
                    <a:pt x="22321" y="5359"/>
                    <a:pt x="22362" y="5359"/>
                  </a:cubicBezTo>
                  <a:cubicBezTo>
                    <a:pt x="22342" y="5379"/>
                    <a:pt x="22342" y="5400"/>
                    <a:pt x="22321" y="5420"/>
                  </a:cubicBezTo>
                  <a:cubicBezTo>
                    <a:pt x="22280" y="5400"/>
                    <a:pt x="22240" y="5379"/>
                    <a:pt x="22219" y="5359"/>
                  </a:cubicBezTo>
                  <a:cubicBezTo>
                    <a:pt x="22219" y="5339"/>
                    <a:pt x="22219" y="5339"/>
                    <a:pt x="22240" y="5318"/>
                  </a:cubicBezTo>
                  <a:close/>
                  <a:moveTo>
                    <a:pt x="22810" y="5418"/>
                  </a:moveTo>
                  <a:cubicBezTo>
                    <a:pt x="22810" y="5438"/>
                    <a:pt x="22810" y="5459"/>
                    <a:pt x="22810" y="5481"/>
                  </a:cubicBezTo>
                  <a:lnTo>
                    <a:pt x="22830" y="5481"/>
                  </a:lnTo>
                  <a:cubicBezTo>
                    <a:pt x="22825" y="5455"/>
                    <a:pt x="22819" y="5434"/>
                    <a:pt x="22810" y="5418"/>
                  </a:cubicBezTo>
                  <a:close/>
                  <a:moveTo>
                    <a:pt x="18126" y="4992"/>
                  </a:moveTo>
                  <a:cubicBezTo>
                    <a:pt x="18207" y="5033"/>
                    <a:pt x="18248" y="5094"/>
                    <a:pt x="18309" y="5135"/>
                  </a:cubicBezTo>
                  <a:cubicBezTo>
                    <a:pt x="18289" y="5176"/>
                    <a:pt x="18289" y="5216"/>
                    <a:pt x="18289" y="5237"/>
                  </a:cubicBezTo>
                  <a:lnTo>
                    <a:pt x="18126" y="5237"/>
                  </a:lnTo>
                  <a:cubicBezTo>
                    <a:pt x="18126" y="5257"/>
                    <a:pt x="18126" y="5298"/>
                    <a:pt x="18106" y="5318"/>
                  </a:cubicBezTo>
                  <a:cubicBezTo>
                    <a:pt x="18044" y="5379"/>
                    <a:pt x="17983" y="5440"/>
                    <a:pt x="17922" y="5502"/>
                  </a:cubicBezTo>
                  <a:cubicBezTo>
                    <a:pt x="17861" y="5420"/>
                    <a:pt x="17983" y="5420"/>
                    <a:pt x="17902" y="5318"/>
                  </a:cubicBezTo>
                  <a:cubicBezTo>
                    <a:pt x="17943" y="5318"/>
                    <a:pt x="17922" y="5318"/>
                    <a:pt x="17882" y="5298"/>
                  </a:cubicBezTo>
                  <a:cubicBezTo>
                    <a:pt x="17983" y="5196"/>
                    <a:pt x="18126" y="5155"/>
                    <a:pt x="18126" y="4992"/>
                  </a:cubicBezTo>
                  <a:close/>
                  <a:moveTo>
                    <a:pt x="18289" y="5420"/>
                  </a:moveTo>
                  <a:cubicBezTo>
                    <a:pt x="18330" y="5481"/>
                    <a:pt x="18350" y="5502"/>
                    <a:pt x="18411" y="5563"/>
                  </a:cubicBezTo>
                  <a:cubicBezTo>
                    <a:pt x="18330" y="5583"/>
                    <a:pt x="18289" y="5583"/>
                    <a:pt x="18228" y="5603"/>
                  </a:cubicBezTo>
                  <a:cubicBezTo>
                    <a:pt x="18207" y="5583"/>
                    <a:pt x="18207" y="5583"/>
                    <a:pt x="18187" y="5563"/>
                  </a:cubicBezTo>
                  <a:cubicBezTo>
                    <a:pt x="18228" y="5522"/>
                    <a:pt x="18248" y="5481"/>
                    <a:pt x="18289" y="5420"/>
                  </a:cubicBezTo>
                  <a:close/>
                  <a:moveTo>
                    <a:pt x="11894" y="5603"/>
                  </a:moveTo>
                  <a:lnTo>
                    <a:pt x="11894" y="5603"/>
                  </a:lnTo>
                  <a:cubicBezTo>
                    <a:pt x="12016" y="5624"/>
                    <a:pt x="11996" y="5726"/>
                    <a:pt x="12037" y="5787"/>
                  </a:cubicBezTo>
                  <a:cubicBezTo>
                    <a:pt x="11996" y="5848"/>
                    <a:pt x="11955" y="5888"/>
                    <a:pt x="11914" y="5929"/>
                  </a:cubicBezTo>
                  <a:cubicBezTo>
                    <a:pt x="11833" y="5888"/>
                    <a:pt x="11833" y="5787"/>
                    <a:pt x="11894" y="5603"/>
                  </a:cubicBezTo>
                  <a:close/>
                  <a:moveTo>
                    <a:pt x="8513" y="6051"/>
                  </a:moveTo>
                  <a:cubicBezTo>
                    <a:pt x="8534" y="6072"/>
                    <a:pt x="8574" y="6092"/>
                    <a:pt x="8595" y="6112"/>
                  </a:cubicBezTo>
                  <a:cubicBezTo>
                    <a:pt x="8556" y="6151"/>
                    <a:pt x="8536" y="6171"/>
                    <a:pt x="8512" y="6171"/>
                  </a:cubicBezTo>
                  <a:cubicBezTo>
                    <a:pt x="8488" y="6171"/>
                    <a:pt x="8461" y="6150"/>
                    <a:pt x="8406" y="6105"/>
                  </a:cubicBezTo>
                  <a:lnTo>
                    <a:pt x="8406" y="6105"/>
                  </a:lnTo>
                  <a:cubicBezTo>
                    <a:pt x="8438" y="6087"/>
                    <a:pt x="8460" y="6069"/>
                    <a:pt x="8513" y="6051"/>
                  </a:cubicBezTo>
                  <a:close/>
                  <a:moveTo>
                    <a:pt x="16089" y="6377"/>
                  </a:moveTo>
                  <a:lnTo>
                    <a:pt x="16089" y="6377"/>
                  </a:lnTo>
                  <a:cubicBezTo>
                    <a:pt x="16089" y="6377"/>
                    <a:pt x="16089" y="6377"/>
                    <a:pt x="16089" y="6377"/>
                  </a:cubicBezTo>
                  <a:close/>
                  <a:moveTo>
                    <a:pt x="16089" y="6377"/>
                  </a:moveTo>
                  <a:lnTo>
                    <a:pt x="16089" y="6398"/>
                  </a:lnTo>
                  <a:cubicBezTo>
                    <a:pt x="16090" y="6398"/>
                    <a:pt x="16090" y="6398"/>
                    <a:pt x="16091" y="6398"/>
                  </a:cubicBezTo>
                  <a:lnTo>
                    <a:pt x="16091" y="6398"/>
                  </a:lnTo>
                  <a:cubicBezTo>
                    <a:pt x="16090" y="6391"/>
                    <a:pt x="16089" y="6384"/>
                    <a:pt x="16089" y="6377"/>
                  </a:cubicBezTo>
                  <a:close/>
                  <a:moveTo>
                    <a:pt x="8411" y="6377"/>
                  </a:moveTo>
                  <a:cubicBezTo>
                    <a:pt x="8371" y="6438"/>
                    <a:pt x="8350" y="6459"/>
                    <a:pt x="8310" y="6520"/>
                  </a:cubicBezTo>
                  <a:cubicBezTo>
                    <a:pt x="8269" y="6459"/>
                    <a:pt x="8228" y="6438"/>
                    <a:pt x="8167" y="6377"/>
                  </a:cubicBezTo>
                  <a:close/>
                  <a:moveTo>
                    <a:pt x="20448" y="6377"/>
                  </a:moveTo>
                  <a:lnTo>
                    <a:pt x="20448" y="6377"/>
                  </a:lnTo>
                  <a:cubicBezTo>
                    <a:pt x="20570" y="6418"/>
                    <a:pt x="20651" y="6377"/>
                    <a:pt x="20712" y="6520"/>
                  </a:cubicBezTo>
                  <a:lnTo>
                    <a:pt x="20509" y="6520"/>
                  </a:lnTo>
                  <a:cubicBezTo>
                    <a:pt x="20509" y="6479"/>
                    <a:pt x="20488" y="6459"/>
                    <a:pt x="20448" y="6377"/>
                  </a:cubicBezTo>
                  <a:close/>
                  <a:moveTo>
                    <a:pt x="17556" y="6398"/>
                  </a:moveTo>
                  <a:lnTo>
                    <a:pt x="17556" y="6398"/>
                  </a:lnTo>
                  <a:cubicBezTo>
                    <a:pt x="17678" y="6438"/>
                    <a:pt x="17657" y="6520"/>
                    <a:pt x="17637" y="6601"/>
                  </a:cubicBezTo>
                  <a:cubicBezTo>
                    <a:pt x="17617" y="6540"/>
                    <a:pt x="17596" y="6479"/>
                    <a:pt x="17556" y="6398"/>
                  </a:cubicBezTo>
                  <a:close/>
                  <a:moveTo>
                    <a:pt x="16924" y="6581"/>
                  </a:moveTo>
                  <a:lnTo>
                    <a:pt x="16924" y="6581"/>
                  </a:lnTo>
                  <a:cubicBezTo>
                    <a:pt x="17006" y="6703"/>
                    <a:pt x="17006" y="6703"/>
                    <a:pt x="16802" y="6805"/>
                  </a:cubicBezTo>
                  <a:cubicBezTo>
                    <a:pt x="16863" y="6723"/>
                    <a:pt x="16884" y="6642"/>
                    <a:pt x="16924" y="6581"/>
                  </a:cubicBezTo>
                  <a:close/>
                  <a:moveTo>
                    <a:pt x="16578" y="6703"/>
                  </a:moveTo>
                  <a:cubicBezTo>
                    <a:pt x="16619" y="6764"/>
                    <a:pt x="16558" y="6744"/>
                    <a:pt x="16537" y="6764"/>
                  </a:cubicBezTo>
                  <a:cubicBezTo>
                    <a:pt x="16517" y="6785"/>
                    <a:pt x="16497" y="6805"/>
                    <a:pt x="16456" y="6825"/>
                  </a:cubicBezTo>
                  <a:lnTo>
                    <a:pt x="16436" y="6785"/>
                  </a:lnTo>
                  <a:cubicBezTo>
                    <a:pt x="16436" y="6764"/>
                    <a:pt x="16456" y="6744"/>
                    <a:pt x="16476" y="6703"/>
                  </a:cubicBezTo>
                  <a:close/>
                  <a:moveTo>
                    <a:pt x="14440" y="6662"/>
                  </a:moveTo>
                  <a:cubicBezTo>
                    <a:pt x="14480" y="6662"/>
                    <a:pt x="14521" y="6662"/>
                    <a:pt x="14562" y="6683"/>
                  </a:cubicBezTo>
                  <a:cubicBezTo>
                    <a:pt x="14542" y="6764"/>
                    <a:pt x="14521" y="6846"/>
                    <a:pt x="14501" y="6947"/>
                  </a:cubicBezTo>
                  <a:cubicBezTo>
                    <a:pt x="14440" y="6927"/>
                    <a:pt x="14399" y="6907"/>
                    <a:pt x="14358" y="6907"/>
                  </a:cubicBezTo>
                  <a:cubicBezTo>
                    <a:pt x="14379" y="6805"/>
                    <a:pt x="14419" y="6744"/>
                    <a:pt x="14440" y="6662"/>
                  </a:cubicBezTo>
                  <a:close/>
                  <a:moveTo>
                    <a:pt x="11629" y="5787"/>
                  </a:moveTo>
                  <a:lnTo>
                    <a:pt x="11629" y="5787"/>
                  </a:lnTo>
                  <a:cubicBezTo>
                    <a:pt x="11670" y="5827"/>
                    <a:pt x="11690" y="5848"/>
                    <a:pt x="11751" y="5909"/>
                  </a:cubicBezTo>
                  <a:cubicBezTo>
                    <a:pt x="11711" y="5929"/>
                    <a:pt x="11690" y="5950"/>
                    <a:pt x="11670" y="5990"/>
                  </a:cubicBezTo>
                  <a:cubicBezTo>
                    <a:pt x="11772" y="6051"/>
                    <a:pt x="11874" y="6133"/>
                    <a:pt x="11996" y="6214"/>
                  </a:cubicBezTo>
                  <a:cubicBezTo>
                    <a:pt x="11914" y="6377"/>
                    <a:pt x="11833" y="6520"/>
                    <a:pt x="11670" y="6581"/>
                  </a:cubicBezTo>
                  <a:cubicBezTo>
                    <a:pt x="11670" y="6622"/>
                    <a:pt x="11670" y="6662"/>
                    <a:pt x="11670" y="6703"/>
                  </a:cubicBezTo>
                  <a:lnTo>
                    <a:pt x="11527" y="6703"/>
                  </a:lnTo>
                  <a:cubicBezTo>
                    <a:pt x="11527" y="6785"/>
                    <a:pt x="11548" y="6886"/>
                    <a:pt x="11548" y="6968"/>
                  </a:cubicBezTo>
                  <a:cubicBezTo>
                    <a:pt x="11446" y="6947"/>
                    <a:pt x="11405" y="6866"/>
                    <a:pt x="11385" y="6785"/>
                  </a:cubicBezTo>
                  <a:cubicBezTo>
                    <a:pt x="11446" y="6683"/>
                    <a:pt x="11487" y="6581"/>
                    <a:pt x="11568" y="6438"/>
                  </a:cubicBezTo>
                  <a:lnTo>
                    <a:pt x="11650" y="6438"/>
                  </a:lnTo>
                  <a:cubicBezTo>
                    <a:pt x="11670" y="6398"/>
                    <a:pt x="11670" y="6357"/>
                    <a:pt x="11690" y="6316"/>
                  </a:cubicBezTo>
                  <a:cubicBezTo>
                    <a:pt x="11609" y="6275"/>
                    <a:pt x="11548" y="6255"/>
                    <a:pt x="11487" y="6235"/>
                  </a:cubicBezTo>
                  <a:cubicBezTo>
                    <a:pt x="11507" y="6112"/>
                    <a:pt x="11568" y="6031"/>
                    <a:pt x="11670" y="5990"/>
                  </a:cubicBezTo>
                  <a:cubicBezTo>
                    <a:pt x="11650" y="5929"/>
                    <a:pt x="11568" y="5888"/>
                    <a:pt x="11629" y="5787"/>
                  </a:cubicBezTo>
                  <a:close/>
                  <a:moveTo>
                    <a:pt x="10774" y="6622"/>
                  </a:moveTo>
                  <a:cubicBezTo>
                    <a:pt x="10774" y="6642"/>
                    <a:pt x="10794" y="6662"/>
                    <a:pt x="10794" y="6683"/>
                  </a:cubicBezTo>
                  <a:cubicBezTo>
                    <a:pt x="10754" y="6744"/>
                    <a:pt x="10713" y="6825"/>
                    <a:pt x="10672" y="6907"/>
                  </a:cubicBezTo>
                  <a:cubicBezTo>
                    <a:pt x="10611" y="6927"/>
                    <a:pt x="10570" y="6968"/>
                    <a:pt x="10509" y="7009"/>
                  </a:cubicBezTo>
                  <a:cubicBezTo>
                    <a:pt x="10489" y="6968"/>
                    <a:pt x="10448" y="6947"/>
                    <a:pt x="10407" y="6907"/>
                  </a:cubicBezTo>
                  <a:lnTo>
                    <a:pt x="10672" y="6907"/>
                  </a:lnTo>
                  <a:cubicBezTo>
                    <a:pt x="10591" y="6805"/>
                    <a:pt x="10652" y="6723"/>
                    <a:pt x="10692" y="6622"/>
                  </a:cubicBezTo>
                  <a:close/>
                  <a:moveTo>
                    <a:pt x="11344" y="6886"/>
                  </a:moveTo>
                  <a:cubicBezTo>
                    <a:pt x="11365" y="6947"/>
                    <a:pt x="11385" y="6988"/>
                    <a:pt x="11405" y="7029"/>
                  </a:cubicBezTo>
                  <a:cubicBezTo>
                    <a:pt x="11365" y="7029"/>
                    <a:pt x="11365" y="7049"/>
                    <a:pt x="11344" y="7049"/>
                  </a:cubicBezTo>
                  <a:cubicBezTo>
                    <a:pt x="11283" y="7009"/>
                    <a:pt x="11263" y="6968"/>
                    <a:pt x="11344" y="6886"/>
                  </a:cubicBezTo>
                  <a:close/>
                  <a:moveTo>
                    <a:pt x="21888" y="7131"/>
                  </a:moveTo>
                  <a:cubicBezTo>
                    <a:pt x="21890" y="7138"/>
                    <a:pt x="21892" y="7144"/>
                    <a:pt x="21894" y="7151"/>
                  </a:cubicBezTo>
                  <a:lnTo>
                    <a:pt x="21894" y="7131"/>
                  </a:lnTo>
                  <a:close/>
                  <a:moveTo>
                    <a:pt x="16085" y="6813"/>
                  </a:moveTo>
                  <a:cubicBezTo>
                    <a:pt x="16108" y="6813"/>
                    <a:pt x="16126" y="6833"/>
                    <a:pt x="16150" y="6846"/>
                  </a:cubicBezTo>
                  <a:cubicBezTo>
                    <a:pt x="16191" y="6927"/>
                    <a:pt x="16171" y="6988"/>
                    <a:pt x="16171" y="7070"/>
                  </a:cubicBezTo>
                  <a:cubicBezTo>
                    <a:pt x="16191" y="7070"/>
                    <a:pt x="16232" y="7070"/>
                    <a:pt x="16293" y="7090"/>
                  </a:cubicBezTo>
                  <a:cubicBezTo>
                    <a:pt x="16252" y="7151"/>
                    <a:pt x="16212" y="7171"/>
                    <a:pt x="16150" y="7233"/>
                  </a:cubicBezTo>
                  <a:cubicBezTo>
                    <a:pt x="16150" y="7131"/>
                    <a:pt x="16171" y="7090"/>
                    <a:pt x="16171" y="7049"/>
                  </a:cubicBezTo>
                  <a:cubicBezTo>
                    <a:pt x="16069" y="7009"/>
                    <a:pt x="16069" y="6927"/>
                    <a:pt x="16028" y="6846"/>
                  </a:cubicBezTo>
                  <a:cubicBezTo>
                    <a:pt x="16052" y="6822"/>
                    <a:pt x="16070" y="6813"/>
                    <a:pt x="16085" y="6813"/>
                  </a:cubicBezTo>
                  <a:close/>
                  <a:moveTo>
                    <a:pt x="15865" y="7151"/>
                  </a:moveTo>
                  <a:cubicBezTo>
                    <a:pt x="15886" y="7171"/>
                    <a:pt x="15926" y="7171"/>
                    <a:pt x="15947" y="7192"/>
                  </a:cubicBezTo>
                  <a:lnTo>
                    <a:pt x="15947" y="7457"/>
                  </a:lnTo>
                  <a:cubicBezTo>
                    <a:pt x="15926" y="7457"/>
                    <a:pt x="15886" y="7457"/>
                    <a:pt x="15845" y="7436"/>
                  </a:cubicBezTo>
                  <a:cubicBezTo>
                    <a:pt x="15845" y="7334"/>
                    <a:pt x="15845" y="7253"/>
                    <a:pt x="15865" y="7151"/>
                  </a:cubicBezTo>
                  <a:close/>
                  <a:moveTo>
                    <a:pt x="15662" y="7497"/>
                  </a:moveTo>
                  <a:cubicBezTo>
                    <a:pt x="15682" y="7497"/>
                    <a:pt x="15723" y="7518"/>
                    <a:pt x="15763" y="7518"/>
                  </a:cubicBezTo>
                  <a:cubicBezTo>
                    <a:pt x="15743" y="7599"/>
                    <a:pt x="15723" y="7660"/>
                    <a:pt x="15723" y="7721"/>
                  </a:cubicBezTo>
                  <a:cubicBezTo>
                    <a:pt x="15709" y="7721"/>
                    <a:pt x="15696" y="7730"/>
                    <a:pt x="15682" y="7730"/>
                  </a:cubicBezTo>
                  <a:cubicBezTo>
                    <a:pt x="15675" y="7730"/>
                    <a:pt x="15668" y="7728"/>
                    <a:pt x="15662" y="7721"/>
                  </a:cubicBezTo>
                  <a:cubicBezTo>
                    <a:pt x="15621" y="7701"/>
                    <a:pt x="15580" y="7681"/>
                    <a:pt x="15539" y="7640"/>
                  </a:cubicBezTo>
                  <a:cubicBezTo>
                    <a:pt x="15601" y="7579"/>
                    <a:pt x="15621" y="7538"/>
                    <a:pt x="15662" y="7497"/>
                  </a:cubicBezTo>
                  <a:close/>
                  <a:moveTo>
                    <a:pt x="7495" y="7986"/>
                  </a:moveTo>
                  <a:cubicBezTo>
                    <a:pt x="7536" y="7986"/>
                    <a:pt x="7556" y="8006"/>
                    <a:pt x="7577" y="8027"/>
                  </a:cubicBezTo>
                  <a:cubicBezTo>
                    <a:pt x="7597" y="8047"/>
                    <a:pt x="7617" y="8068"/>
                    <a:pt x="7638" y="8088"/>
                  </a:cubicBezTo>
                  <a:cubicBezTo>
                    <a:pt x="7629" y="8105"/>
                    <a:pt x="7617" y="8111"/>
                    <a:pt x="7604" y="8111"/>
                  </a:cubicBezTo>
                  <a:cubicBezTo>
                    <a:pt x="7586" y="8111"/>
                    <a:pt x="7568" y="8100"/>
                    <a:pt x="7556" y="8088"/>
                  </a:cubicBezTo>
                  <a:cubicBezTo>
                    <a:pt x="7515" y="8068"/>
                    <a:pt x="7495" y="8047"/>
                    <a:pt x="7475" y="8027"/>
                  </a:cubicBezTo>
                  <a:cubicBezTo>
                    <a:pt x="7475" y="8006"/>
                    <a:pt x="7495" y="7986"/>
                    <a:pt x="7495" y="7986"/>
                  </a:cubicBezTo>
                  <a:close/>
                  <a:moveTo>
                    <a:pt x="19409" y="7538"/>
                  </a:moveTo>
                  <a:cubicBezTo>
                    <a:pt x="19429" y="7558"/>
                    <a:pt x="19470" y="7579"/>
                    <a:pt x="19511" y="7620"/>
                  </a:cubicBezTo>
                  <a:cubicBezTo>
                    <a:pt x="19470" y="7701"/>
                    <a:pt x="19409" y="7782"/>
                    <a:pt x="19368" y="7864"/>
                  </a:cubicBezTo>
                  <a:cubicBezTo>
                    <a:pt x="19307" y="7884"/>
                    <a:pt x="19246" y="7905"/>
                    <a:pt x="19205" y="7925"/>
                  </a:cubicBezTo>
                  <a:cubicBezTo>
                    <a:pt x="19246" y="7986"/>
                    <a:pt x="19226" y="8027"/>
                    <a:pt x="19165" y="8068"/>
                  </a:cubicBezTo>
                  <a:cubicBezTo>
                    <a:pt x="19144" y="8210"/>
                    <a:pt x="19144" y="8210"/>
                    <a:pt x="19022" y="8353"/>
                  </a:cubicBezTo>
                  <a:cubicBezTo>
                    <a:pt x="18981" y="8312"/>
                    <a:pt x="18941" y="8292"/>
                    <a:pt x="18879" y="8230"/>
                  </a:cubicBezTo>
                  <a:cubicBezTo>
                    <a:pt x="18961" y="8190"/>
                    <a:pt x="19002" y="8169"/>
                    <a:pt x="19042" y="8149"/>
                  </a:cubicBezTo>
                  <a:cubicBezTo>
                    <a:pt x="19083" y="8129"/>
                    <a:pt x="19103" y="8088"/>
                    <a:pt x="19144" y="8068"/>
                  </a:cubicBezTo>
                  <a:cubicBezTo>
                    <a:pt x="19103" y="8027"/>
                    <a:pt x="19063" y="8006"/>
                    <a:pt x="19042" y="7986"/>
                  </a:cubicBezTo>
                  <a:cubicBezTo>
                    <a:pt x="19022" y="7925"/>
                    <a:pt x="19083" y="7905"/>
                    <a:pt x="19144" y="7884"/>
                  </a:cubicBezTo>
                  <a:cubicBezTo>
                    <a:pt x="19205" y="7762"/>
                    <a:pt x="19246" y="7620"/>
                    <a:pt x="19409" y="7538"/>
                  </a:cubicBezTo>
                  <a:close/>
                  <a:moveTo>
                    <a:pt x="13238" y="6825"/>
                  </a:moveTo>
                  <a:cubicBezTo>
                    <a:pt x="13259" y="6866"/>
                    <a:pt x="13279" y="6927"/>
                    <a:pt x="13299" y="6968"/>
                  </a:cubicBezTo>
                  <a:cubicBezTo>
                    <a:pt x="13197" y="7192"/>
                    <a:pt x="13116" y="7396"/>
                    <a:pt x="13014" y="7640"/>
                  </a:cubicBezTo>
                  <a:cubicBezTo>
                    <a:pt x="12994" y="7640"/>
                    <a:pt x="12953" y="7681"/>
                    <a:pt x="12912" y="7721"/>
                  </a:cubicBezTo>
                  <a:cubicBezTo>
                    <a:pt x="12912" y="7742"/>
                    <a:pt x="12912" y="7762"/>
                    <a:pt x="12933" y="7803"/>
                  </a:cubicBezTo>
                  <a:cubicBezTo>
                    <a:pt x="12892" y="7823"/>
                    <a:pt x="12872" y="7823"/>
                    <a:pt x="12831" y="7844"/>
                  </a:cubicBezTo>
                  <a:cubicBezTo>
                    <a:pt x="12872" y="7864"/>
                    <a:pt x="12892" y="7884"/>
                    <a:pt x="12933" y="7905"/>
                  </a:cubicBezTo>
                  <a:cubicBezTo>
                    <a:pt x="12933" y="8006"/>
                    <a:pt x="12892" y="8088"/>
                    <a:pt x="12851" y="8169"/>
                  </a:cubicBezTo>
                  <a:cubicBezTo>
                    <a:pt x="12831" y="8251"/>
                    <a:pt x="12790" y="8312"/>
                    <a:pt x="12749" y="8414"/>
                  </a:cubicBezTo>
                  <a:cubicBezTo>
                    <a:pt x="12688" y="8353"/>
                    <a:pt x="12648" y="8312"/>
                    <a:pt x="12586" y="8251"/>
                  </a:cubicBezTo>
                  <a:cubicBezTo>
                    <a:pt x="12627" y="8190"/>
                    <a:pt x="12668" y="8149"/>
                    <a:pt x="12709" y="8108"/>
                  </a:cubicBezTo>
                  <a:cubicBezTo>
                    <a:pt x="12688" y="8088"/>
                    <a:pt x="12668" y="8068"/>
                    <a:pt x="12648" y="8047"/>
                  </a:cubicBezTo>
                  <a:cubicBezTo>
                    <a:pt x="12648" y="8006"/>
                    <a:pt x="12709" y="7945"/>
                    <a:pt x="12831" y="7844"/>
                  </a:cubicBezTo>
                  <a:cubicBezTo>
                    <a:pt x="12831" y="7803"/>
                    <a:pt x="12810" y="7762"/>
                    <a:pt x="12810" y="7701"/>
                  </a:cubicBezTo>
                  <a:cubicBezTo>
                    <a:pt x="12831" y="7660"/>
                    <a:pt x="12872" y="7599"/>
                    <a:pt x="12892" y="7558"/>
                  </a:cubicBezTo>
                  <a:cubicBezTo>
                    <a:pt x="12892" y="7538"/>
                    <a:pt x="12872" y="7538"/>
                    <a:pt x="12851" y="7538"/>
                  </a:cubicBezTo>
                  <a:cubicBezTo>
                    <a:pt x="12872" y="7416"/>
                    <a:pt x="12872" y="7314"/>
                    <a:pt x="12892" y="7212"/>
                  </a:cubicBezTo>
                  <a:cubicBezTo>
                    <a:pt x="12953" y="7131"/>
                    <a:pt x="13014" y="7070"/>
                    <a:pt x="13055" y="6988"/>
                  </a:cubicBezTo>
                  <a:cubicBezTo>
                    <a:pt x="13116" y="6927"/>
                    <a:pt x="13116" y="6825"/>
                    <a:pt x="13238" y="6825"/>
                  </a:cubicBezTo>
                  <a:close/>
                  <a:moveTo>
                    <a:pt x="7902" y="8353"/>
                  </a:moveTo>
                  <a:cubicBezTo>
                    <a:pt x="7923" y="8353"/>
                    <a:pt x="7984" y="8353"/>
                    <a:pt x="8025" y="8373"/>
                  </a:cubicBezTo>
                  <a:cubicBezTo>
                    <a:pt x="8025" y="8414"/>
                    <a:pt x="8025" y="8434"/>
                    <a:pt x="8045" y="8495"/>
                  </a:cubicBezTo>
                  <a:cubicBezTo>
                    <a:pt x="7963" y="8455"/>
                    <a:pt x="7923" y="8414"/>
                    <a:pt x="7882" y="8373"/>
                  </a:cubicBezTo>
                  <a:cubicBezTo>
                    <a:pt x="7882" y="8373"/>
                    <a:pt x="7882" y="8373"/>
                    <a:pt x="7902" y="8353"/>
                  </a:cubicBezTo>
                  <a:close/>
                  <a:moveTo>
                    <a:pt x="19058" y="8589"/>
                  </a:moveTo>
                  <a:cubicBezTo>
                    <a:pt x="19097" y="8589"/>
                    <a:pt x="19139" y="8599"/>
                    <a:pt x="19185" y="8617"/>
                  </a:cubicBezTo>
                  <a:cubicBezTo>
                    <a:pt x="19124" y="8658"/>
                    <a:pt x="19063" y="8699"/>
                    <a:pt x="19002" y="8740"/>
                  </a:cubicBezTo>
                  <a:cubicBezTo>
                    <a:pt x="18981" y="8699"/>
                    <a:pt x="18961" y="8679"/>
                    <a:pt x="18920" y="8638"/>
                  </a:cubicBezTo>
                  <a:cubicBezTo>
                    <a:pt x="18965" y="8604"/>
                    <a:pt x="19010" y="8589"/>
                    <a:pt x="19058" y="8589"/>
                  </a:cubicBezTo>
                  <a:close/>
                  <a:moveTo>
                    <a:pt x="7719" y="8780"/>
                  </a:moveTo>
                  <a:lnTo>
                    <a:pt x="7719" y="8780"/>
                  </a:lnTo>
                  <a:cubicBezTo>
                    <a:pt x="7862" y="8821"/>
                    <a:pt x="7882" y="8862"/>
                    <a:pt x="7821" y="8964"/>
                  </a:cubicBezTo>
                  <a:cubicBezTo>
                    <a:pt x="7780" y="8903"/>
                    <a:pt x="7760" y="8862"/>
                    <a:pt x="7719" y="8780"/>
                  </a:cubicBezTo>
                  <a:close/>
                  <a:moveTo>
                    <a:pt x="8737" y="8251"/>
                  </a:moveTo>
                  <a:cubicBezTo>
                    <a:pt x="8758" y="8271"/>
                    <a:pt x="8798" y="8271"/>
                    <a:pt x="8839" y="8312"/>
                  </a:cubicBezTo>
                  <a:cubicBezTo>
                    <a:pt x="8799" y="8432"/>
                    <a:pt x="8720" y="8532"/>
                    <a:pt x="8775" y="8670"/>
                  </a:cubicBezTo>
                  <a:lnTo>
                    <a:pt x="8775" y="8670"/>
                  </a:lnTo>
                  <a:cubicBezTo>
                    <a:pt x="8760" y="8725"/>
                    <a:pt x="8781" y="8763"/>
                    <a:pt x="8819" y="8801"/>
                  </a:cubicBezTo>
                  <a:cubicBezTo>
                    <a:pt x="8880" y="8862"/>
                    <a:pt x="8941" y="8882"/>
                    <a:pt x="8941" y="9004"/>
                  </a:cubicBezTo>
                  <a:cubicBezTo>
                    <a:pt x="8839" y="8984"/>
                    <a:pt x="8778" y="8903"/>
                    <a:pt x="8676" y="8882"/>
                  </a:cubicBezTo>
                  <a:cubicBezTo>
                    <a:pt x="8615" y="8882"/>
                    <a:pt x="8595" y="8780"/>
                    <a:pt x="8615" y="8719"/>
                  </a:cubicBezTo>
                  <a:cubicBezTo>
                    <a:pt x="8656" y="8577"/>
                    <a:pt x="8636" y="8414"/>
                    <a:pt x="8737" y="8251"/>
                  </a:cubicBezTo>
                  <a:close/>
                  <a:moveTo>
                    <a:pt x="7210" y="9086"/>
                  </a:moveTo>
                  <a:cubicBezTo>
                    <a:pt x="7230" y="9127"/>
                    <a:pt x="7251" y="9167"/>
                    <a:pt x="7291" y="9228"/>
                  </a:cubicBezTo>
                  <a:cubicBezTo>
                    <a:pt x="7230" y="9249"/>
                    <a:pt x="7190" y="9269"/>
                    <a:pt x="7128" y="9310"/>
                  </a:cubicBezTo>
                  <a:cubicBezTo>
                    <a:pt x="7108" y="9249"/>
                    <a:pt x="7088" y="9208"/>
                    <a:pt x="7067" y="9147"/>
                  </a:cubicBezTo>
                  <a:cubicBezTo>
                    <a:pt x="7128" y="9127"/>
                    <a:pt x="7149" y="9106"/>
                    <a:pt x="7210" y="9086"/>
                  </a:cubicBezTo>
                  <a:close/>
                  <a:moveTo>
                    <a:pt x="19063" y="8923"/>
                  </a:moveTo>
                  <a:lnTo>
                    <a:pt x="19063" y="8923"/>
                  </a:lnTo>
                  <a:cubicBezTo>
                    <a:pt x="19144" y="9106"/>
                    <a:pt x="19002" y="9208"/>
                    <a:pt x="18981" y="9351"/>
                  </a:cubicBezTo>
                  <a:cubicBezTo>
                    <a:pt x="18900" y="9330"/>
                    <a:pt x="18839" y="9310"/>
                    <a:pt x="18778" y="9269"/>
                  </a:cubicBezTo>
                  <a:cubicBezTo>
                    <a:pt x="18737" y="9188"/>
                    <a:pt x="18696" y="9106"/>
                    <a:pt x="18676" y="9025"/>
                  </a:cubicBezTo>
                  <a:cubicBezTo>
                    <a:pt x="18682" y="8995"/>
                    <a:pt x="18694" y="8986"/>
                    <a:pt x="18711" y="8986"/>
                  </a:cubicBezTo>
                  <a:cubicBezTo>
                    <a:pt x="18737" y="8986"/>
                    <a:pt x="18774" y="9010"/>
                    <a:pt x="18809" y="9010"/>
                  </a:cubicBezTo>
                  <a:cubicBezTo>
                    <a:pt x="18827" y="9010"/>
                    <a:pt x="18844" y="9004"/>
                    <a:pt x="18859" y="8984"/>
                  </a:cubicBezTo>
                  <a:cubicBezTo>
                    <a:pt x="18879" y="8943"/>
                    <a:pt x="18981" y="8943"/>
                    <a:pt x="19063" y="8923"/>
                  </a:cubicBezTo>
                  <a:close/>
                  <a:moveTo>
                    <a:pt x="9837" y="9167"/>
                  </a:moveTo>
                  <a:cubicBezTo>
                    <a:pt x="9939" y="9228"/>
                    <a:pt x="9919" y="9290"/>
                    <a:pt x="9898" y="9351"/>
                  </a:cubicBezTo>
                  <a:cubicBezTo>
                    <a:pt x="9888" y="9353"/>
                    <a:pt x="9879" y="9354"/>
                    <a:pt x="9871" y="9354"/>
                  </a:cubicBezTo>
                  <a:cubicBezTo>
                    <a:pt x="9813" y="9354"/>
                    <a:pt x="9801" y="9292"/>
                    <a:pt x="9837" y="9167"/>
                  </a:cubicBezTo>
                  <a:close/>
                  <a:moveTo>
                    <a:pt x="8459" y="9040"/>
                  </a:moveTo>
                  <a:cubicBezTo>
                    <a:pt x="8484" y="9040"/>
                    <a:pt x="8509" y="9056"/>
                    <a:pt x="8534" y="9106"/>
                  </a:cubicBezTo>
                  <a:cubicBezTo>
                    <a:pt x="8513" y="9147"/>
                    <a:pt x="8473" y="9208"/>
                    <a:pt x="8452" y="9290"/>
                  </a:cubicBezTo>
                  <a:cubicBezTo>
                    <a:pt x="8432" y="9330"/>
                    <a:pt x="8411" y="9391"/>
                    <a:pt x="8391" y="9473"/>
                  </a:cubicBezTo>
                  <a:cubicBezTo>
                    <a:pt x="8350" y="9432"/>
                    <a:pt x="8310" y="9412"/>
                    <a:pt x="8289" y="9391"/>
                  </a:cubicBezTo>
                  <a:cubicBezTo>
                    <a:pt x="8269" y="9290"/>
                    <a:pt x="8289" y="9208"/>
                    <a:pt x="8371" y="9147"/>
                  </a:cubicBezTo>
                  <a:cubicBezTo>
                    <a:pt x="8371" y="9127"/>
                    <a:pt x="8350" y="9106"/>
                    <a:pt x="8350" y="9086"/>
                  </a:cubicBezTo>
                  <a:cubicBezTo>
                    <a:pt x="8387" y="9074"/>
                    <a:pt x="8423" y="9040"/>
                    <a:pt x="8459" y="9040"/>
                  </a:cubicBezTo>
                  <a:close/>
                  <a:moveTo>
                    <a:pt x="18717" y="9391"/>
                  </a:moveTo>
                  <a:cubicBezTo>
                    <a:pt x="18818" y="9432"/>
                    <a:pt x="18859" y="9452"/>
                    <a:pt x="18818" y="9575"/>
                  </a:cubicBezTo>
                  <a:cubicBezTo>
                    <a:pt x="18778" y="9554"/>
                    <a:pt x="18737" y="9534"/>
                    <a:pt x="18676" y="9493"/>
                  </a:cubicBezTo>
                  <a:cubicBezTo>
                    <a:pt x="18696" y="9452"/>
                    <a:pt x="18717" y="9432"/>
                    <a:pt x="18717" y="9391"/>
                  </a:cubicBezTo>
                  <a:close/>
                  <a:moveTo>
                    <a:pt x="9002" y="9575"/>
                  </a:moveTo>
                  <a:lnTo>
                    <a:pt x="9002" y="9575"/>
                  </a:lnTo>
                  <a:cubicBezTo>
                    <a:pt x="9084" y="9656"/>
                    <a:pt x="9124" y="9697"/>
                    <a:pt x="9185" y="9738"/>
                  </a:cubicBezTo>
                  <a:cubicBezTo>
                    <a:pt x="9124" y="9758"/>
                    <a:pt x="9084" y="9758"/>
                    <a:pt x="9063" y="9758"/>
                  </a:cubicBezTo>
                  <a:cubicBezTo>
                    <a:pt x="9043" y="9717"/>
                    <a:pt x="9043" y="9676"/>
                    <a:pt x="9002" y="9575"/>
                  </a:cubicBezTo>
                  <a:close/>
                  <a:moveTo>
                    <a:pt x="6864" y="9595"/>
                  </a:moveTo>
                  <a:cubicBezTo>
                    <a:pt x="6884" y="9636"/>
                    <a:pt x="6904" y="9697"/>
                    <a:pt x="6925" y="9738"/>
                  </a:cubicBezTo>
                  <a:cubicBezTo>
                    <a:pt x="6884" y="9758"/>
                    <a:pt x="6864" y="9758"/>
                    <a:pt x="6823" y="9778"/>
                  </a:cubicBezTo>
                  <a:cubicBezTo>
                    <a:pt x="6823" y="9738"/>
                    <a:pt x="6823" y="9717"/>
                    <a:pt x="6823" y="9697"/>
                  </a:cubicBezTo>
                  <a:cubicBezTo>
                    <a:pt x="6823" y="9676"/>
                    <a:pt x="6823" y="9636"/>
                    <a:pt x="6823" y="9615"/>
                  </a:cubicBezTo>
                  <a:cubicBezTo>
                    <a:pt x="6823" y="9615"/>
                    <a:pt x="6843" y="9615"/>
                    <a:pt x="6864" y="9595"/>
                  </a:cubicBezTo>
                  <a:close/>
                  <a:moveTo>
                    <a:pt x="12464" y="8536"/>
                  </a:moveTo>
                  <a:cubicBezTo>
                    <a:pt x="12525" y="8597"/>
                    <a:pt x="12525" y="8597"/>
                    <a:pt x="12525" y="8740"/>
                  </a:cubicBezTo>
                  <a:cubicBezTo>
                    <a:pt x="12566" y="8740"/>
                    <a:pt x="12607" y="8760"/>
                    <a:pt x="12668" y="8780"/>
                  </a:cubicBezTo>
                  <a:cubicBezTo>
                    <a:pt x="12586" y="9025"/>
                    <a:pt x="12505" y="9269"/>
                    <a:pt x="12424" y="9554"/>
                  </a:cubicBezTo>
                  <a:cubicBezTo>
                    <a:pt x="12362" y="9514"/>
                    <a:pt x="12322" y="9493"/>
                    <a:pt x="12301" y="9473"/>
                  </a:cubicBezTo>
                  <a:cubicBezTo>
                    <a:pt x="12220" y="9473"/>
                    <a:pt x="12159" y="9473"/>
                    <a:pt x="12077" y="9493"/>
                  </a:cubicBezTo>
                  <a:cubicBezTo>
                    <a:pt x="12159" y="9554"/>
                    <a:pt x="12301" y="9615"/>
                    <a:pt x="12322" y="9778"/>
                  </a:cubicBezTo>
                  <a:cubicBezTo>
                    <a:pt x="12220" y="9717"/>
                    <a:pt x="12159" y="9676"/>
                    <a:pt x="12077" y="9615"/>
                  </a:cubicBezTo>
                  <a:cubicBezTo>
                    <a:pt x="12077" y="9575"/>
                    <a:pt x="12077" y="9534"/>
                    <a:pt x="12077" y="9493"/>
                  </a:cubicBezTo>
                  <a:cubicBezTo>
                    <a:pt x="12077" y="9432"/>
                    <a:pt x="12077" y="9371"/>
                    <a:pt x="12057" y="9310"/>
                  </a:cubicBezTo>
                  <a:cubicBezTo>
                    <a:pt x="12200" y="9188"/>
                    <a:pt x="12200" y="8964"/>
                    <a:pt x="12362" y="8821"/>
                  </a:cubicBezTo>
                  <a:cubicBezTo>
                    <a:pt x="12383" y="8740"/>
                    <a:pt x="12362" y="8597"/>
                    <a:pt x="12464" y="8536"/>
                  </a:cubicBezTo>
                  <a:close/>
                  <a:moveTo>
                    <a:pt x="20183" y="7151"/>
                  </a:moveTo>
                  <a:cubicBezTo>
                    <a:pt x="20183" y="7192"/>
                    <a:pt x="20183" y="7233"/>
                    <a:pt x="20203" y="7294"/>
                  </a:cubicBezTo>
                  <a:cubicBezTo>
                    <a:pt x="20142" y="7314"/>
                    <a:pt x="20101" y="7334"/>
                    <a:pt x="20061" y="7355"/>
                  </a:cubicBezTo>
                  <a:lnTo>
                    <a:pt x="20305" y="7355"/>
                  </a:lnTo>
                  <a:cubicBezTo>
                    <a:pt x="20325" y="7375"/>
                    <a:pt x="20366" y="7396"/>
                    <a:pt x="20407" y="7436"/>
                  </a:cubicBezTo>
                  <a:cubicBezTo>
                    <a:pt x="20407" y="7457"/>
                    <a:pt x="20407" y="7477"/>
                    <a:pt x="20407" y="7497"/>
                  </a:cubicBezTo>
                  <a:cubicBezTo>
                    <a:pt x="20366" y="7579"/>
                    <a:pt x="20346" y="7681"/>
                    <a:pt x="20325" y="7762"/>
                  </a:cubicBezTo>
                  <a:cubicBezTo>
                    <a:pt x="20203" y="8129"/>
                    <a:pt x="20101" y="8495"/>
                    <a:pt x="19979" y="8862"/>
                  </a:cubicBezTo>
                  <a:cubicBezTo>
                    <a:pt x="19918" y="9025"/>
                    <a:pt x="19816" y="9188"/>
                    <a:pt x="19796" y="9351"/>
                  </a:cubicBezTo>
                  <a:cubicBezTo>
                    <a:pt x="19755" y="9493"/>
                    <a:pt x="19674" y="9595"/>
                    <a:pt x="19633" y="9717"/>
                  </a:cubicBezTo>
                  <a:cubicBezTo>
                    <a:pt x="19613" y="9758"/>
                    <a:pt x="19551" y="9799"/>
                    <a:pt x="19490" y="9839"/>
                  </a:cubicBezTo>
                  <a:cubicBezTo>
                    <a:pt x="19470" y="9738"/>
                    <a:pt x="19450" y="9656"/>
                    <a:pt x="19450" y="9575"/>
                  </a:cubicBezTo>
                  <a:lnTo>
                    <a:pt x="19307" y="9554"/>
                  </a:lnTo>
                  <a:cubicBezTo>
                    <a:pt x="19327" y="9473"/>
                    <a:pt x="19348" y="9412"/>
                    <a:pt x="19368" y="9351"/>
                  </a:cubicBezTo>
                  <a:cubicBezTo>
                    <a:pt x="19348" y="9310"/>
                    <a:pt x="19348" y="9269"/>
                    <a:pt x="19307" y="9208"/>
                  </a:cubicBezTo>
                  <a:cubicBezTo>
                    <a:pt x="19348" y="9167"/>
                    <a:pt x="19389" y="9106"/>
                    <a:pt x="19429" y="9045"/>
                  </a:cubicBezTo>
                  <a:cubicBezTo>
                    <a:pt x="19429" y="9025"/>
                    <a:pt x="19409" y="8964"/>
                    <a:pt x="19409" y="8923"/>
                  </a:cubicBezTo>
                  <a:cubicBezTo>
                    <a:pt x="19429" y="8862"/>
                    <a:pt x="19450" y="8821"/>
                    <a:pt x="19450" y="8740"/>
                  </a:cubicBezTo>
                  <a:cubicBezTo>
                    <a:pt x="19490" y="8719"/>
                    <a:pt x="19551" y="8679"/>
                    <a:pt x="19592" y="8638"/>
                  </a:cubicBezTo>
                  <a:cubicBezTo>
                    <a:pt x="19653" y="8516"/>
                    <a:pt x="19694" y="8393"/>
                    <a:pt x="19735" y="8251"/>
                  </a:cubicBezTo>
                  <a:cubicBezTo>
                    <a:pt x="19735" y="8251"/>
                    <a:pt x="19714" y="8230"/>
                    <a:pt x="19674" y="8190"/>
                  </a:cubicBezTo>
                  <a:cubicBezTo>
                    <a:pt x="19714" y="8068"/>
                    <a:pt x="19755" y="7966"/>
                    <a:pt x="19776" y="7844"/>
                  </a:cubicBezTo>
                  <a:cubicBezTo>
                    <a:pt x="19796" y="7742"/>
                    <a:pt x="19877" y="7660"/>
                    <a:pt x="19877" y="7538"/>
                  </a:cubicBezTo>
                  <a:cubicBezTo>
                    <a:pt x="19898" y="7457"/>
                    <a:pt x="19959" y="7375"/>
                    <a:pt x="20061" y="7355"/>
                  </a:cubicBezTo>
                  <a:cubicBezTo>
                    <a:pt x="20101" y="7294"/>
                    <a:pt x="20061" y="7192"/>
                    <a:pt x="20183" y="7151"/>
                  </a:cubicBezTo>
                  <a:close/>
                  <a:moveTo>
                    <a:pt x="8269" y="9758"/>
                  </a:moveTo>
                  <a:lnTo>
                    <a:pt x="8269" y="9758"/>
                  </a:lnTo>
                  <a:cubicBezTo>
                    <a:pt x="8228" y="9860"/>
                    <a:pt x="8228" y="9900"/>
                    <a:pt x="8208" y="9962"/>
                  </a:cubicBezTo>
                  <a:cubicBezTo>
                    <a:pt x="8126" y="9880"/>
                    <a:pt x="8126" y="9839"/>
                    <a:pt x="8269" y="9758"/>
                  </a:cubicBezTo>
                  <a:close/>
                  <a:moveTo>
                    <a:pt x="9919" y="9636"/>
                  </a:moveTo>
                  <a:cubicBezTo>
                    <a:pt x="9939" y="9738"/>
                    <a:pt x="9959" y="9799"/>
                    <a:pt x="9959" y="9860"/>
                  </a:cubicBezTo>
                  <a:cubicBezTo>
                    <a:pt x="9939" y="9921"/>
                    <a:pt x="9898" y="9982"/>
                    <a:pt x="9857" y="10043"/>
                  </a:cubicBezTo>
                  <a:cubicBezTo>
                    <a:pt x="9837" y="10104"/>
                    <a:pt x="9837" y="10165"/>
                    <a:pt x="9817" y="10226"/>
                  </a:cubicBezTo>
                  <a:cubicBezTo>
                    <a:pt x="9674" y="10124"/>
                    <a:pt x="9674" y="10124"/>
                    <a:pt x="9613" y="9941"/>
                  </a:cubicBezTo>
                  <a:cubicBezTo>
                    <a:pt x="9677" y="9878"/>
                    <a:pt x="9715" y="9826"/>
                    <a:pt x="9788" y="9826"/>
                  </a:cubicBezTo>
                  <a:cubicBezTo>
                    <a:pt x="9808" y="9826"/>
                    <a:pt x="9831" y="9830"/>
                    <a:pt x="9857" y="9839"/>
                  </a:cubicBezTo>
                  <a:cubicBezTo>
                    <a:pt x="9878" y="9778"/>
                    <a:pt x="9878" y="9717"/>
                    <a:pt x="9919" y="9636"/>
                  </a:cubicBezTo>
                  <a:close/>
                  <a:moveTo>
                    <a:pt x="9494" y="10213"/>
                  </a:moveTo>
                  <a:cubicBezTo>
                    <a:pt x="9510" y="10213"/>
                    <a:pt x="9529" y="10217"/>
                    <a:pt x="9552" y="10226"/>
                  </a:cubicBezTo>
                  <a:cubicBezTo>
                    <a:pt x="9532" y="10287"/>
                    <a:pt x="9491" y="10328"/>
                    <a:pt x="9471" y="10389"/>
                  </a:cubicBezTo>
                  <a:cubicBezTo>
                    <a:pt x="9430" y="10369"/>
                    <a:pt x="9409" y="10369"/>
                    <a:pt x="9389" y="10349"/>
                  </a:cubicBezTo>
                  <a:cubicBezTo>
                    <a:pt x="9389" y="10328"/>
                    <a:pt x="9389" y="10308"/>
                    <a:pt x="9389" y="10308"/>
                  </a:cubicBezTo>
                  <a:cubicBezTo>
                    <a:pt x="9421" y="10260"/>
                    <a:pt x="9440" y="10213"/>
                    <a:pt x="9494" y="10213"/>
                  </a:cubicBezTo>
                  <a:close/>
                  <a:moveTo>
                    <a:pt x="18676" y="9615"/>
                  </a:moveTo>
                  <a:cubicBezTo>
                    <a:pt x="18757" y="9717"/>
                    <a:pt x="18737" y="9819"/>
                    <a:pt x="18676" y="9900"/>
                  </a:cubicBezTo>
                  <a:cubicBezTo>
                    <a:pt x="18696" y="9941"/>
                    <a:pt x="18737" y="9962"/>
                    <a:pt x="18757" y="9982"/>
                  </a:cubicBezTo>
                  <a:cubicBezTo>
                    <a:pt x="18778" y="9982"/>
                    <a:pt x="18778" y="9982"/>
                    <a:pt x="18818" y="9962"/>
                  </a:cubicBezTo>
                  <a:cubicBezTo>
                    <a:pt x="18839" y="10063"/>
                    <a:pt x="18900" y="10145"/>
                    <a:pt x="19002" y="10206"/>
                  </a:cubicBezTo>
                  <a:cubicBezTo>
                    <a:pt x="19022" y="10206"/>
                    <a:pt x="19042" y="10267"/>
                    <a:pt x="19042" y="10287"/>
                  </a:cubicBezTo>
                  <a:cubicBezTo>
                    <a:pt x="19063" y="10267"/>
                    <a:pt x="19103" y="10247"/>
                    <a:pt x="19103" y="10226"/>
                  </a:cubicBezTo>
                  <a:cubicBezTo>
                    <a:pt x="19042" y="10084"/>
                    <a:pt x="19185" y="9941"/>
                    <a:pt x="19083" y="9799"/>
                  </a:cubicBezTo>
                  <a:cubicBezTo>
                    <a:pt x="19112" y="9787"/>
                    <a:pt x="19135" y="9782"/>
                    <a:pt x="19155" y="9782"/>
                  </a:cubicBezTo>
                  <a:cubicBezTo>
                    <a:pt x="19208" y="9782"/>
                    <a:pt x="19237" y="9816"/>
                    <a:pt x="19266" y="9860"/>
                  </a:cubicBezTo>
                  <a:cubicBezTo>
                    <a:pt x="19368" y="9921"/>
                    <a:pt x="19470" y="9982"/>
                    <a:pt x="19470" y="10145"/>
                  </a:cubicBezTo>
                  <a:cubicBezTo>
                    <a:pt x="19450" y="10226"/>
                    <a:pt x="19429" y="10308"/>
                    <a:pt x="19409" y="10389"/>
                  </a:cubicBezTo>
                  <a:cubicBezTo>
                    <a:pt x="19348" y="10369"/>
                    <a:pt x="19307" y="10349"/>
                    <a:pt x="19246" y="10328"/>
                  </a:cubicBezTo>
                  <a:cubicBezTo>
                    <a:pt x="19216" y="10343"/>
                    <a:pt x="19175" y="10391"/>
                    <a:pt x="19123" y="10391"/>
                  </a:cubicBezTo>
                  <a:cubicBezTo>
                    <a:pt x="19104" y="10391"/>
                    <a:pt x="19084" y="10385"/>
                    <a:pt x="19063" y="10369"/>
                  </a:cubicBezTo>
                  <a:cubicBezTo>
                    <a:pt x="19063" y="10349"/>
                    <a:pt x="19063" y="10308"/>
                    <a:pt x="19042" y="10287"/>
                  </a:cubicBezTo>
                  <a:cubicBezTo>
                    <a:pt x="19042" y="10287"/>
                    <a:pt x="19002" y="10308"/>
                    <a:pt x="19002" y="10308"/>
                  </a:cubicBezTo>
                  <a:cubicBezTo>
                    <a:pt x="18900" y="10226"/>
                    <a:pt x="18757" y="10145"/>
                    <a:pt x="18757" y="9982"/>
                  </a:cubicBezTo>
                  <a:cubicBezTo>
                    <a:pt x="18737" y="10002"/>
                    <a:pt x="18717" y="10023"/>
                    <a:pt x="18717" y="10043"/>
                  </a:cubicBezTo>
                  <a:cubicBezTo>
                    <a:pt x="18737" y="10124"/>
                    <a:pt x="18676" y="10124"/>
                    <a:pt x="18635" y="10145"/>
                  </a:cubicBezTo>
                  <a:cubicBezTo>
                    <a:pt x="18655" y="10206"/>
                    <a:pt x="18676" y="10287"/>
                    <a:pt x="18696" y="10369"/>
                  </a:cubicBezTo>
                  <a:cubicBezTo>
                    <a:pt x="18757" y="10389"/>
                    <a:pt x="18859" y="10410"/>
                    <a:pt x="18961" y="10450"/>
                  </a:cubicBezTo>
                  <a:cubicBezTo>
                    <a:pt x="18941" y="10471"/>
                    <a:pt x="18941" y="10511"/>
                    <a:pt x="18920" y="10532"/>
                  </a:cubicBezTo>
                  <a:cubicBezTo>
                    <a:pt x="18818" y="10532"/>
                    <a:pt x="18717" y="10532"/>
                    <a:pt x="18615" y="10511"/>
                  </a:cubicBezTo>
                  <a:cubicBezTo>
                    <a:pt x="18594" y="10410"/>
                    <a:pt x="18574" y="10328"/>
                    <a:pt x="18533" y="10226"/>
                  </a:cubicBezTo>
                  <a:cubicBezTo>
                    <a:pt x="18472" y="10247"/>
                    <a:pt x="18431" y="10267"/>
                    <a:pt x="18370" y="10287"/>
                  </a:cubicBezTo>
                  <a:cubicBezTo>
                    <a:pt x="18391" y="10328"/>
                    <a:pt x="18391" y="10349"/>
                    <a:pt x="18431" y="10389"/>
                  </a:cubicBezTo>
                  <a:cubicBezTo>
                    <a:pt x="18411" y="10430"/>
                    <a:pt x="18391" y="10450"/>
                    <a:pt x="18350" y="10491"/>
                  </a:cubicBezTo>
                  <a:cubicBezTo>
                    <a:pt x="18350" y="10511"/>
                    <a:pt x="18330" y="10552"/>
                    <a:pt x="18330" y="10552"/>
                  </a:cubicBezTo>
                  <a:lnTo>
                    <a:pt x="18146" y="10552"/>
                  </a:lnTo>
                  <a:cubicBezTo>
                    <a:pt x="18207" y="10491"/>
                    <a:pt x="18268" y="10450"/>
                    <a:pt x="18309" y="10430"/>
                  </a:cubicBezTo>
                  <a:cubicBezTo>
                    <a:pt x="18289" y="10410"/>
                    <a:pt x="18248" y="10410"/>
                    <a:pt x="18228" y="10389"/>
                  </a:cubicBezTo>
                  <a:cubicBezTo>
                    <a:pt x="18187" y="10430"/>
                    <a:pt x="18146" y="10450"/>
                    <a:pt x="18106" y="10491"/>
                  </a:cubicBezTo>
                  <a:cubicBezTo>
                    <a:pt x="18065" y="10471"/>
                    <a:pt x="18044" y="10450"/>
                    <a:pt x="18044" y="10450"/>
                  </a:cubicBezTo>
                  <a:cubicBezTo>
                    <a:pt x="18013" y="10388"/>
                    <a:pt x="17982" y="10362"/>
                    <a:pt x="17933" y="10362"/>
                  </a:cubicBezTo>
                  <a:cubicBezTo>
                    <a:pt x="17924" y="10362"/>
                    <a:pt x="17914" y="10362"/>
                    <a:pt x="17903" y="10364"/>
                  </a:cubicBezTo>
                  <a:lnTo>
                    <a:pt x="17903" y="10364"/>
                  </a:lnTo>
                  <a:cubicBezTo>
                    <a:pt x="17922" y="10263"/>
                    <a:pt x="17924" y="10144"/>
                    <a:pt x="18044" y="10104"/>
                  </a:cubicBezTo>
                  <a:cubicBezTo>
                    <a:pt x="18085" y="10023"/>
                    <a:pt x="17963" y="9941"/>
                    <a:pt x="18065" y="9839"/>
                  </a:cubicBezTo>
                  <a:lnTo>
                    <a:pt x="18065" y="9839"/>
                  </a:lnTo>
                  <a:cubicBezTo>
                    <a:pt x="18126" y="9921"/>
                    <a:pt x="18167" y="9982"/>
                    <a:pt x="18228" y="10063"/>
                  </a:cubicBezTo>
                  <a:cubicBezTo>
                    <a:pt x="18309" y="10063"/>
                    <a:pt x="18391" y="10043"/>
                    <a:pt x="18472" y="10043"/>
                  </a:cubicBezTo>
                  <a:cubicBezTo>
                    <a:pt x="18508" y="10079"/>
                    <a:pt x="18545" y="10148"/>
                    <a:pt x="18610" y="10148"/>
                  </a:cubicBezTo>
                  <a:cubicBezTo>
                    <a:pt x="18618" y="10148"/>
                    <a:pt x="18626" y="10147"/>
                    <a:pt x="18635" y="10145"/>
                  </a:cubicBezTo>
                  <a:cubicBezTo>
                    <a:pt x="18594" y="10063"/>
                    <a:pt x="18554" y="9982"/>
                    <a:pt x="18513" y="9900"/>
                  </a:cubicBezTo>
                  <a:cubicBezTo>
                    <a:pt x="18472" y="9839"/>
                    <a:pt x="18411" y="9799"/>
                    <a:pt x="18431" y="9697"/>
                  </a:cubicBezTo>
                  <a:cubicBezTo>
                    <a:pt x="18513" y="9676"/>
                    <a:pt x="18594" y="9656"/>
                    <a:pt x="18676" y="9615"/>
                  </a:cubicBezTo>
                  <a:close/>
                  <a:moveTo>
                    <a:pt x="17888" y="10376"/>
                  </a:moveTo>
                  <a:lnTo>
                    <a:pt x="17888" y="10376"/>
                  </a:lnTo>
                  <a:cubicBezTo>
                    <a:pt x="17925" y="10414"/>
                    <a:pt x="17945" y="10453"/>
                    <a:pt x="17983" y="10491"/>
                  </a:cubicBezTo>
                  <a:cubicBezTo>
                    <a:pt x="17983" y="10532"/>
                    <a:pt x="17983" y="10573"/>
                    <a:pt x="17963" y="10613"/>
                  </a:cubicBezTo>
                  <a:cubicBezTo>
                    <a:pt x="17943" y="10613"/>
                    <a:pt x="17902" y="10613"/>
                    <a:pt x="17902" y="10593"/>
                  </a:cubicBezTo>
                  <a:cubicBezTo>
                    <a:pt x="17861" y="10552"/>
                    <a:pt x="17841" y="10491"/>
                    <a:pt x="17800" y="10430"/>
                  </a:cubicBezTo>
                  <a:cubicBezTo>
                    <a:pt x="17836" y="10412"/>
                    <a:pt x="17856" y="10394"/>
                    <a:pt x="17888" y="10376"/>
                  </a:cubicBezTo>
                  <a:close/>
                  <a:moveTo>
                    <a:pt x="19246" y="10511"/>
                  </a:moveTo>
                  <a:cubicBezTo>
                    <a:pt x="19327" y="10573"/>
                    <a:pt x="19327" y="10573"/>
                    <a:pt x="19368" y="10634"/>
                  </a:cubicBezTo>
                  <a:cubicBezTo>
                    <a:pt x="19348" y="10654"/>
                    <a:pt x="19327" y="10654"/>
                    <a:pt x="19287" y="10695"/>
                  </a:cubicBezTo>
                  <a:cubicBezTo>
                    <a:pt x="19266" y="10613"/>
                    <a:pt x="19266" y="10573"/>
                    <a:pt x="19246" y="10511"/>
                  </a:cubicBezTo>
                  <a:close/>
                  <a:moveTo>
                    <a:pt x="11792" y="10735"/>
                  </a:moveTo>
                  <a:cubicBezTo>
                    <a:pt x="11792" y="10824"/>
                    <a:pt x="11777" y="10882"/>
                    <a:pt x="11719" y="10882"/>
                  </a:cubicBezTo>
                  <a:cubicBezTo>
                    <a:pt x="11710" y="10882"/>
                    <a:pt x="11701" y="10881"/>
                    <a:pt x="11690" y="10878"/>
                  </a:cubicBezTo>
                  <a:cubicBezTo>
                    <a:pt x="11670" y="10776"/>
                    <a:pt x="11670" y="10776"/>
                    <a:pt x="11792" y="10735"/>
                  </a:cubicBezTo>
                  <a:close/>
                  <a:moveTo>
                    <a:pt x="6558" y="10165"/>
                  </a:moveTo>
                  <a:cubicBezTo>
                    <a:pt x="6619" y="10206"/>
                    <a:pt x="6701" y="10247"/>
                    <a:pt x="6782" y="10308"/>
                  </a:cubicBezTo>
                  <a:cubicBezTo>
                    <a:pt x="6782" y="10328"/>
                    <a:pt x="6762" y="10369"/>
                    <a:pt x="6762" y="10389"/>
                  </a:cubicBezTo>
                  <a:cubicBezTo>
                    <a:pt x="6884" y="10389"/>
                    <a:pt x="6986" y="10430"/>
                    <a:pt x="7108" y="10491"/>
                  </a:cubicBezTo>
                  <a:cubicBezTo>
                    <a:pt x="7067" y="10593"/>
                    <a:pt x="7169" y="10613"/>
                    <a:pt x="7190" y="10715"/>
                  </a:cubicBezTo>
                  <a:cubicBezTo>
                    <a:pt x="7169" y="10756"/>
                    <a:pt x="7128" y="10817"/>
                    <a:pt x="7088" y="10898"/>
                  </a:cubicBezTo>
                  <a:cubicBezTo>
                    <a:pt x="7006" y="10858"/>
                    <a:pt x="6945" y="10817"/>
                    <a:pt x="6864" y="10776"/>
                  </a:cubicBezTo>
                  <a:cubicBezTo>
                    <a:pt x="6803" y="10817"/>
                    <a:pt x="6762" y="10858"/>
                    <a:pt x="6721" y="10898"/>
                  </a:cubicBezTo>
                  <a:cubicBezTo>
                    <a:pt x="6619" y="10878"/>
                    <a:pt x="6517" y="10837"/>
                    <a:pt x="6416" y="10817"/>
                  </a:cubicBezTo>
                  <a:cubicBezTo>
                    <a:pt x="6416" y="10776"/>
                    <a:pt x="6436" y="10756"/>
                    <a:pt x="6436" y="10715"/>
                  </a:cubicBezTo>
                  <a:lnTo>
                    <a:pt x="6579" y="10715"/>
                  </a:lnTo>
                  <a:cubicBezTo>
                    <a:pt x="6599" y="10654"/>
                    <a:pt x="6599" y="10573"/>
                    <a:pt x="6599" y="10511"/>
                  </a:cubicBezTo>
                  <a:lnTo>
                    <a:pt x="6680" y="10511"/>
                  </a:lnTo>
                  <a:cubicBezTo>
                    <a:pt x="6701" y="10471"/>
                    <a:pt x="6742" y="10430"/>
                    <a:pt x="6762" y="10389"/>
                  </a:cubicBezTo>
                  <a:cubicBezTo>
                    <a:pt x="6701" y="10389"/>
                    <a:pt x="6660" y="10389"/>
                    <a:pt x="6599" y="10369"/>
                  </a:cubicBezTo>
                  <a:cubicBezTo>
                    <a:pt x="6579" y="10308"/>
                    <a:pt x="6579" y="10247"/>
                    <a:pt x="6558" y="10165"/>
                  </a:cubicBezTo>
                  <a:close/>
                  <a:moveTo>
                    <a:pt x="13747" y="10735"/>
                  </a:moveTo>
                  <a:cubicBezTo>
                    <a:pt x="13747" y="10797"/>
                    <a:pt x="13768" y="10837"/>
                    <a:pt x="13768" y="10919"/>
                  </a:cubicBezTo>
                  <a:cubicBezTo>
                    <a:pt x="13727" y="10919"/>
                    <a:pt x="13707" y="10898"/>
                    <a:pt x="13645" y="10898"/>
                  </a:cubicBezTo>
                  <a:cubicBezTo>
                    <a:pt x="13666" y="10837"/>
                    <a:pt x="13686" y="10776"/>
                    <a:pt x="13707" y="10735"/>
                  </a:cubicBezTo>
                  <a:close/>
                  <a:moveTo>
                    <a:pt x="13707" y="11102"/>
                  </a:moveTo>
                  <a:cubicBezTo>
                    <a:pt x="13666" y="11143"/>
                    <a:pt x="13645" y="11183"/>
                    <a:pt x="13645" y="11204"/>
                  </a:cubicBezTo>
                  <a:cubicBezTo>
                    <a:pt x="13628" y="11204"/>
                    <a:pt x="13611" y="11206"/>
                    <a:pt x="13592" y="11206"/>
                  </a:cubicBezTo>
                  <a:cubicBezTo>
                    <a:pt x="13546" y="11206"/>
                    <a:pt x="13494" y="11195"/>
                    <a:pt x="13421" y="11122"/>
                  </a:cubicBezTo>
                  <a:cubicBezTo>
                    <a:pt x="13544" y="11122"/>
                    <a:pt x="13605" y="11102"/>
                    <a:pt x="13707" y="11102"/>
                  </a:cubicBezTo>
                  <a:close/>
                  <a:moveTo>
                    <a:pt x="17108" y="11021"/>
                  </a:moveTo>
                  <a:cubicBezTo>
                    <a:pt x="17148" y="11041"/>
                    <a:pt x="17169" y="11061"/>
                    <a:pt x="17209" y="11082"/>
                  </a:cubicBezTo>
                  <a:cubicBezTo>
                    <a:pt x="17189" y="11122"/>
                    <a:pt x="17169" y="11163"/>
                    <a:pt x="17148" y="11224"/>
                  </a:cubicBezTo>
                  <a:lnTo>
                    <a:pt x="17032" y="11224"/>
                  </a:lnTo>
                  <a:cubicBezTo>
                    <a:pt x="17053" y="11153"/>
                    <a:pt x="17089" y="11095"/>
                    <a:pt x="17108" y="11021"/>
                  </a:cubicBezTo>
                  <a:close/>
                  <a:moveTo>
                    <a:pt x="9165" y="11102"/>
                  </a:moveTo>
                  <a:lnTo>
                    <a:pt x="9165" y="11102"/>
                  </a:lnTo>
                  <a:cubicBezTo>
                    <a:pt x="9246" y="11143"/>
                    <a:pt x="9287" y="11163"/>
                    <a:pt x="9348" y="11204"/>
                  </a:cubicBezTo>
                  <a:cubicBezTo>
                    <a:pt x="9299" y="11236"/>
                    <a:pt x="9267" y="11256"/>
                    <a:pt x="9243" y="11256"/>
                  </a:cubicBezTo>
                  <a:cubicBezTo>
                    <a:pt x="9207" y="11256"/>
                    <a:pt x="9189" y="11212"/>
                    <a:pt x="9165" y="11102"/>
                  </a:cubicBezTo>
                  <a:close/>
                  <a:moveTo>
                    <a:pt x="11365" y="10165"/>
                  </a:moveTo>
                  <a:lnTo>
                    <a:pt x="11365" y="10165"/>
                  </a:lnTo>
                  <a:cubicBezTo>
                    <a:pt x="11344" y="10267"/>
                    <a:pt x="11324" y="10349"/>
                    <a:pt x="11324" y="10430"/>
                  </a:cubicBezTo>
                  <a:cubicBezTo>
                    <a:pt x="11283" y="10471"/>
                    <a:pt x="11263" y="10491"/>
                    <a:pt x="11222" y="10532"/>
                  </a:cubicBezTo>
                  <a:cubicBezTo>
                    <a:pt x="11222" y="10552"/>
                    <a:pt x="11242" y="10593"/>
                    <a:pt x="11242" y="10634"/>
                  </a:cubicBezTo>
                  <a:cubicBezTo>
                    <a:pt x="11202" y="10695"/>
                    <a:pt x="11140" y="10735"/>
                    <a:pt x="11100" y="10776"/>
                  </a:cubicBezTo>
                  <a:cubicBezTo>
                    <a:pt x="11059" y="10817"/>
                    <a:pt x="11018" y="10878"/>
                    <a:pt x="10978" y="10919"/>
                  </a:cubicBezTo>
                  <a:cubicBezTo>
                    <a:pt x="11039" y="10980"/>
                    <a:pt x="11100" y="11021"/>
                    <a:pt x="11161" y="11082"/>
                  </a:cubicBezTo>
                  <a:cubicBezTo>
                    <a:pt x="11161" y="11143"/>
                    <a:pt x="11161" y="11204"/>
                    <a:pt x="11161" y="11265"/>
                  </a:cubicBezTo>
                  <a:cubicBezTo>
                    <a:pt x="11100" y="11285"/>
                    <a:pt x="11039" y="11326"/>
                    <a:pt x="10957" y="11367"/>
                  </a:cubicBezTo>
                  <a:cubicBezTo>
                    <a:pt x="10957" y="11346"/>
                    <a:pt x="10937" y="11326"/>
                    <a:pt x="10937" y="11306"/>
                  </a:cubicBezTo>
                  <a:cubicBezTo>
                    <a:pt x="10876" y="11224"/>
                    <a:pt x="10916" y="11122"/>
                    <a:pt x="10835" y="11061"/>
                  </a:cubicBezTo>
                  <a:cubicBezTo>
                    <a:pt x="10855" y="10980"/>
                    <a:pt x="10896" y="10939"/>
                    <a:pt x="10978" y="10919"/>
                  </a:cubicBezTo>
                  <a:cubicBezTo>
                    <a:pt x="10916" y="10797"/>
                    <a:pt x="10998" y="10674"/>
                    <a:pt x="11039" y="10552"/>
                  </a:cubicBezTo>
                  <a:cubicBezTo>
                    <a:pt x="11100" y="10450"/>
                    <a:pt x="11181" y="10349"/>
                    <a:pt x="11263" y="10247"/>
                  </a:cubicBezTo>
                  <a:cubicBezTo>
                    <a:pt x="11283" y="10226"/>
                    <a:pt x="11324" y="10206"/>
                    <a:pt x="11365" y="10165"/>
                  </a:cubicBezTo>
                  <a:close/>
                  <a:moveTo>
                    <a:pt x="17030" y="11231"/>
                  </a:moveTo>
                  <a:lnTo>
                    <a:pt x="17030" y="11231"/>
                  </a:lnTo>
                  <a:cubicBezTo>
                    <a:pt x="17049" y="11272"/>
                    <a:pt x="17069" y="11328"/>
                    <a:pt x="17108" y="11367"/>
                  </a:cubicBezTo>
                  <a:cubicBezTo>
                    <a:pt x="17087" y="11367"/>
                    <a:pt x="17087" y="11387"/>
                    <a:pt x="17067" y="11387"/>
                  </a:cubicBezTo>
                  <a:cubicBezTo>
                    <a:pt x="17026" y="11367"/>
                    <a:pt x="16985" y="11346"/>
                    <a:pt x="16924" y="11326"/>
                  </a:cubicBezTo>
                  <a:cubicBezTo>
                    <a:pt x="16985" y="11285"/>
                    <a:pt x="17006" y="11265"/>
                    <a:pt x="17026" y="11245"/>
                  </a:cubicBezTo>
                  <a:cubicBezTo>
                    <a:pt x="17027" y="11240"/>
                    <a:pt x="17028" y="11236"/>
                    <a:pt x="17030" y="11231"/>
                  </a:cubicBezTo>
                  <a:close/>
                  <a:moveTo>
                    <a:pt x="6579" y="11306"/>
                  </a:moveTo>
                  <a:cubicBezTo>
                    <a:pt x="6599" y="11346"/>
                    <a:pt x="6619" y="11367"/>
                    <a:pt x="6640" y="11428"/>
                  </a:cubicBezTo>
                  <a:cubicBezTo>
                    <a:pt x="6558" y="11408"/>
                    <a:pt x="6497" y="11387"/>
                    <a:pt x="6456" y="11367"/>
                  </a:cubicBezTo>
                  <a:lnTo>
                    <a:pt x="6456" y="11367"/>
                  </a:lnTo>
                  <a:cubicBezTo>
                    <a:pt x="6456" y="11408"/>
                    <a:pt x="6477" y="11428"/>
                    <a:pt x="6497" y="11489"/>
                  </a:cubicBezTo>
                  <a:lnTo>
                    <a:pt x="6334" y="11489"/>
                  </a:lnTo>
                  <a:cubicBezTo>
                    <a:pt x="6334" y="11448"/>
                    <a:pt x="6314" y="11428"/>
                    <a:pt x="6293" y="11387"/>
                  </a:cubicBezTo>
                  <a:cubicBezTo>
                    <a:pt x="6334" y="11387"/>
                    <a:pt x="6334" y="11367"/>
                    <a:pt x="6355" y="11367"/>
                  </a:cubicBezTo>
                  <a:lnTo>
                    <a:pt x="6456" y="11367"/>
                  </a:lnTo>
                  <a:cubicBezTo>
                    <a:pt x="6497" y="11346"/>
                    <a:pt x="6538" y="11326"/>
                    <a:pt x="6579" y="11306"/>
                  </a:cubicBezTo>
                  <a:close/>
                  <a:moveTo>
                    <a:pt x="13462" y="11326"/>
                  </a:moveTo>
                  <a:lnTo>
                    <a:pt x="13462" y="11326"/>
                  </a:lnTo>
                  <a:cubicBezTo>
                    <a:pt x="13523" y="11408"/>
                    <a:pt x="13462" y="11448"/>
                    <a:pt x="13442" y="11530"/>
                  </a:cubicBezTo>
                  <a:lnTo>
                    <a:pt x="13259" y="11530"/>
                  </a:lnTo>
                  <a:cubicBezTo>
                    <a:pt x="13259" y="11509"/>
                    <a:pt x="13259" y="11489"/>
                    <a:pt x="13259" y="11469"/>
                  </a:cubicBezTo>
                  <a:cubicBezTo>
                    <a:pt x="13320" y="11428"/>
                    <a:pt x="13381" y="11367"/>
                    <a:pt x="13462" y="11326"/>
                  </a:cubicBezTo>
                  <a:close/>
                  <a:moveTo>
                    <a:pt x="11202" y="11367"/>
                  </a:moveTo>
                  <a:lnTo>
                    <a:pt x="11202" y="11367"/>
                  </a:lnTo>
                  <a:cubicBezTo>
                    <a:pt x="11242" y="11448"/>
                    <a:pt x="11263" y="11509"/>
                    <a:pt x="11324" y="11611"/>
                  </a:cubicBezTo>
                  <a:cubicBezTo>
                    <a:pt x="11161" y="11550"/>
                    <a:pt x="11161" y="11489"/>
                    <a:pt x="11202" y="11367"/>
                  </a:cubicBezTo>
                  <a:close/>
                  <a:moveTo>
                    <a:pt x="14480" y="11489"/>
                  </a:moveTo>
                  <a:lnTo>
                    <a:pt x="14480" y="11489"/>
                  </a:lnTo>
                  <a:cubicBezTo>
                    <a:pt x="14542" y="11570"/>
                    <a:pt x="14562" y="11632"/>
                    <a:pt x="14603" y="11693"/>
                  </a:cubicBezTo>
                  <a:cubicBezTo>
                    <a:pt x="14562" y="11713"/>
                    <a:pt x="14542" y="11713"/>
                    <a:pt x="14521" y="11713"/>
                  </a:cubicBezTo>
                  <a:cubicBezTo>
                    <a:pt x="14440" y="11672"/>
                    <a:pt x="14419" y="11611"/>
                    <a:pt x="14480" y="11489"/>
                  </a:cubicBezTo>
                  <a:close/>
                  <a:moveTo>
                    <a:pt x="6436" y="11570"/>
                  </a:moveTo>
                  <a:cubicBezTo>
                    <a:pt x="6599" y="11570"/>
                    <a:pt x="6660" y="11652"/>
                    <a:pt x="6742" y="11774"/>
                  </a:cubicBezTo>
                  <a:lnTo>
                    <a:pt x="6517" y="11774"/>
                  </a:lnTo>
                  <a:cubicBezTo>
                    <a:pt x="6497" y="11713"/>
                    <a:pt x="6477" y="11652"/>
                    <a:pt x="6436" y="11570"/>
                  </a:cubicBezTo>
                  <a:close/>
                  <a:moveTo>
                    <a:pt x="10692" y="11326"/>
                  </a:moveTo>
                  <a:cubicBezTo>
                    <a:pt x="10733" y="11326"/>
                    <a:pt x="10754" y="11346"/>
                    <a:pt x="10774" y="11346"/>
                  </a:cubicBezTo>
                  <a:cubicBezTo>
                    <a:pt x="10815" y="11448"/>
                    <a:pt x="10835" y="11570"/>
                    <a:pt x="10855" y="11672"/>
                  </a:cubicBezTo>
                  <a:lnTo>
                    <a:pt x="10896" y="11672"/>
                  </a:lnTo>
                  <a:cubicBezTo>
                    <a:pt x="10896" y="11611"/>
                    <a:pt x="10876" y="11570"/>
                    <a:pt x="10876" y="11489"/>
                  </a:cubicBezTo>
                  <a:cubicBezTo>
                    <a:pt x="10916" y="11469"/>
                    <a:pt x="10957" y="11448"/>
                    <a:pt x="10978" y="11448"/>
                  </a:cubicBezTo>
                  <a:cubicBezTo>
                    <a:pt x="11079" y="11489"/>
                    <a:pt x="11059" y="11550"/>
                    <a:pt x="11018" y="11611"/>
                  </a:cubicBezTo>
                  <a:cubicBezTo>
                    <a:pt x="11100" y="11632"/>
                    <a:pt x="11202" y="11632"/>
                    <a:pt x="11242" y="11754"/>
                  </a:cubicBezTo>
                  <a:cubicBezTo>
                    <a:pt x="11181" y="11754"/>
                    <a:pt x="11120" y="11733"/>
                    <a:pt x="11059" y="11733"/>
                  </a:cubicBezTo>
                  <a:cubicBezTo>
                    <a:pt x="10998" y="11774"/>
                    <a:pt x="10937" y="11835"/>
                    <a:pt x="10876" y="11876"/>
                  </a:cubicBezTo>
                  <a:cubicBezTo>
                    <a:pt x="10820" y="11839"/>
                    <a:pt x="10781" y="11818"/>
                    <a:pt x="10728" y="11800"/>
                  </a:cubicBezTo>
                  <a:lnTo>
                    <a:pt x="10728" y="11800"/>
                  </a:lnTo>
                  <a:cubicBezTo>
                    <a:pt x="10729" y="11798"/>
                    <a:pt x="10731" y="11796"/>
                    <a:pt x="10733" y="11794"/>
                  </a:cubicBezTo>
                  <a:cubicBezTo>
                    <a:pt x="10631" y="11754"/>
                    <a:pt x="10591" y="11693"/>
                    <a:pt x="10611" y="11591"/>
                  </a:cubicBezTo>
                  <a:cubicBezTo>
                    <a:pt x="10611" y="11489"/>
                    <a:pt x="10631" y="11408"/>
                    <a:pt x="10692" y="11326"/>
                  </a:cubicBezTo>
                  <a:close/>
                  <a:moveTo>
                    <a:pt x="8672" y="9672"/>
                  </a:moveTo>
                  <a:cubicBezTo>
                    <a:pt x="8743" y="9672"/>
                    <a:pt x="8760" y="9728"/>
                    <a:pt x="8778" y="9799"/>
                  </a:cubicBezTo>
                  <a:lnTo>
                    <a:pt x="9063" y="9758"/>
                  </a:lnTo>
                  <a:lnTo>
                    <a:pt x="9063" y="9758"/>
                  </a:lnTo>
                  <a:cubicBezTo>
                    <a:pt x="9043" y="9799"/>
                    <a:pt x="9043" y="9819"/>
                    <a:pt x="9043" y="9880"/>
                  </a:cubicBezTo>
                  <a:cubicBezTo>
                    <a:pt x="9096" y="9898"/>
                    <a:pt x="9087" y="10010"/>
                    <a:pt x="9166" y="10010"/>
                  </a:cubicBezTo>
                  <a:cubicBezTo>
                    <a:pt x="9178" y="10010"/>
                    <a:pt x="9191" y="10007"/>
                    <a:pt x="9206" y="10002"/>
                  </a:cubicBezTo>
                  <a:cubicBezTo>
                    <a:pt x="9165" y="9900"/>
                    <a:pt x="9165" y="9839"/>
                    <a:pt x="9287" y="9799"/>
                  </a:cubicBezTo>
                  <a:cubicBezTo>
                    <a:pt x="9308" y="9860"/>
                    <a:pt x="9328" y="9900"/>
                    <a:pt x="9348" y="9941"/>
                  </a:cubicBezTo>
                  <a:cubicBezTo>
                    <a:pt x="9369" y="9982"/>
                    <a:pt x="9430" y="9962"/>
                    <a:pt x="9409" y="10043"/>
                  </a:cubicBezTo>
                  <a:cubicBezTo>
                    <a:pt x="9328" y="10023"/>
                    <a:pt x="9267" y="10002"/>
                    <a:pt x="9206" y="9982"/>
                  </a:cubicBezTo>
                  <a:lnTo>
                    <a:pt x="9206" y="9982"/>
                  </a:lnTo>
                  <a:cubicBezTo>
                    <a:pt x="9226" y="10063"/>
                    <a:pt x="9246" y="10124"/>
                    <a:pt x="9267" y="10206"/>
                  </a:cubicBezTo>
                  <a:cubicBezTo>
                    <a:pt x="9226" y="10226"/>
                    <a:pt x="9206" y="10247"/>
                    <a:pt x="9145" y="10267"/>
                  </a:cubicBezTo>
                  <a:cubicBezTo>
                    <a:pt x="9124" y="10206"/>
                    <a:pt x="9084" y="10165"/>
                    <a:pt x="9063" y="10104"/>
                  </a:cubicBezTo>
                  <a:cubicBezTo>
                    <a:pt x="9002" y="10084"/>
                    <a:pt x="8941" y="10063"/>
                    <a:pt x="8880" y="10043"/>
                  </a:cubicBezTo>
                  <a:cubicBezTo>
                    <a:pt x="8880" y="10023"/>
                    <a:pt x="8860" y="10002"/>
                    <a:pt x="8839" y="9982"/>
                  </a:cubicBezTo>
                  <a:lnTo>
                    <a:pt x="8819" y="9982"/>
                  </a:lnTo>
                  <a:cubicBezTo>
                    <a:pt x="8839" y="10063"/>
                    <a:pt x="8880" y="10124"/>
                    <a:pt x="8900" y="10206"/>
                  </a:cubicBezTo>
                  <a:cubicBezTo>
                    <a:pt x="8900" y="10226"/>
                    <a:pt x="8880" y="10267"/>
                    <a:pt x="8880" y="10308"/>
                  </a:cubicBezTo>
                  <a:cubicBezTo>
                    <a:pt x="8880" y="10349"/>
                    <a:pt x="8900" y="10410"/>
                    <a:pt x="8921" y="10450"/>
                  </a:cubicBezTo>
                  <a:cubicBezTo>
                    <a:pt x="8961" y="10450"/>
                    <a:pt x="9022" y="10430"/>
                    <a:pt x="9084" y="10410"/>
                  </a:cubicBezTo>
                  <a:lnTo>
                    <a:pt x="9084" y="10410"/>
                  </a:lnTo>
                  <a:cubicBezTo>
                    <a:pt x="9063" y="10532"/>
                    <a:pt x="9022" y="10552"/>
                    <a:pt x="8921" y="10573"/>
                  </a:cubicBezTo>
                  <a:cubicBezTo>
                    <a:pt x="8921" y="10532"/>
                    <a:pt x="8921" y="10511"/>
                    <a:pt x="8921" y="10471"/>
                  </a:cubicBezTo>
                  <a:lnTo>
                    <a:pt x="8778" y="10471"/>
                  </a:lnTo>
                  <a:cubicBezTo>
                    <a:pt x="8778" y="10532"/>
                    <a:pt x="8778" y="10593"/>
                    <a:pt x="8778" y="10674"/>
                  </a:cubicBezTo>
                  <a:cubicBezTo>
                    <a:pt x="8860" y="10654"/>
                    <a:pt x="8921" y="10634"/>
                    <a:pt x="9002" y="10613"/>
                  </a:cubicBezTo>
                  <a:cubicBezTo>
                    <a:pt x="9022" y="10654"/>
                    <a:pt x="9063" y="10695"/>
                    <a:pt x="9084" y="10735"/>
                  </a:cubicBezTo>
                  <a:cubicBezTo>
                    <a:pt x="9022" y="10756"/>
                    <a:pt x="9002" y="10776"/>
                    <a:pt x="8961" y="10776"/>
                  </a:cubicBezTo>
                  <a:cubicBezTo>
                    <a:pt x="8961" y="10817"/>
                    <a:pt x="8941" y="10878"/>
                    <a:pt x="8941" y="10959"/>
                  </a:cubicBezTo>
                  <a:cubicBezTo>
                    <a:pt x="8880" y="10878"/>
                    <a:pt x="8860" y="10817"/>
                    <a:pt x="8839" y="10756"/>
                  </a:cubicBezTo>
                  <a:cubicBezTo>
                    <a:pt x="8778" y="10735"/>
                    <a:pt x="8737" y="10735"/>
                    <a:pt x="8676" y="10715"/>
                  </a:cubicBezTo>
                  <a:cubicBezTo>
                    <a:pt x="8615" y="10776"/>
                    <a:pt x="8554" y="10858"/>
                    <a:pt x="8493" y="10939"/>
                  </a:cubicBezTo>
                  <a:cubicBezTo>
                    <a:pt x="8513" y="10980"/>
                    <a:pt x="8534" y="11000"/>
                    <a:pt x="8554" y="11041"/>
                  </a:cubicBezTo>
                  <a:cubicBezTo>
                    <a:pt x="8534" y="11061"/>
                    <a:pt x="8513" y="11102"/>
                    <a:pt x="8493" y="11143"/>
                  </a:cubicBezTo>
                  <a:cubicBezTo>
                    <a:pt x="8493" y="11183"/>
                    <a:pt x="8493" y="11245"/>
                    <a:pt x="8493" y="11326"/>
                  </a:cubicBezTo>
                  <a:cubicBezTo>
                    <a:pt x="8432" y="11306"/>
                    <a:pt x="8391" y="11306"/>
                    <a:pt x="8350" y="11306"/>
                  </a:cubicBezTo>
                  <a:cubicBezTo>
                    <a:pt x="8269" y="11387"/>
                    <a:pt x="8310" y="11489"/>
                    <a:pt x="8310" y="11591"/>
                  </a:cubicBezTo>
                  <a:cubicBezTo>
                    <a:pt x="8269" y="11611"/>
                    <a:pt x="8228" y="11632"/>
                    <a:pt x="8167" y="11672"/>
                  </a:cubicBezTo>
                  <a:cubicBezTo>
                    <a:pt x="8147" y="11733"/>
                    <a:pt x="8126" y="11794"/>
                    <a:pt x="8106" y="11896"/>
                  </a:cubicBezTo>
                  <a:cubicBezTo>
                    <a:pt x="7984" y="11794"/>
                    <a:pt x="8106" y="11693"/>
                    <a:pt x="8045" y="11632"/>
                  </a:cubicBezTo>
                  <a:lnTo>
                    <a:pt x="8045" y="11632"/>
                  </a:lnTo>
                  <a:cubicBezTo>
                    <a:pt x="8045" y="11632"/>
                    <a:pt x="7984" y="11733"/>
                    <a:pt x="7963" y="11754"/>
                  </a:cubicBezTo>
                  <a:cubicBezTo>
                    <a:pt x="7943" y="11774"/>
                    <a:pt x="7902" y="11774"/>
                    <a:pt x="7841" y="11794"/>
                  </a:cubicBezTo>
                  <a:cubicBezTo>
                    <a:pt x="7902" y="11672"/>
                    <a:pt x="7923" y="11550"/>
                    <a:pt x="7984" y="11428"/>
                  </a:cubicBezTo>
                  <a:lnTo>
                    <a:pt x="8167" y="11428"/>
                  </a:lnTo>
                  <a:cubicBezTo>
                    <a:pt x="8167" y="11367"/>
                    <a:pt x="8167" y="11306"/>
                    <a:pt x="8167" y="11245"/>
                  </a:cubicBezTo>
                  <a:cubicBezTo>
                    <a:pt x="8208" y="11204"/>
                    <a:pt x="8249" y="11163"/>
                    <a:pt x="8330" y="11102"/>
                  </a:cubicBezTo>
                  <a:cubicBezTo>
                    <a:pt x="8269" y="11082"/>
                    <a:pt x="8249" y="11082"/>
                    <a:pt x="8208" y="11082"/>
                  </a:cubicBezTo>
                  <a:cubicBezTo>
                    <a:pt x="8147" y="10959"/>
                    <a:pt x="8086" y="10817"/>
                    <a:pt x="8025" y="10674"/>
                  </a:cubicBezTo>
                  <a:cubicBezTo>
                    <a:pt x="8086" y="10654"/>
                    <a:pt x="8126" y="10654"/>
                    <a:pt x="8187" y="10654"/>
                  </a:cubicBezTo>
                  <a:cubicBezTo>
                    <a:pt x="8167" y="10552"/>
                    <a:pt x="8025" y="10491"/>
                    <a:pt x="8086" y="10349"/>
                  </a:cubicBezTo>
                  <a:lnTo>
                    <a:pt x="8086" y="10349"/>
                  </a:lnTo>
                  <a:cubicBezTo>
                    <a:pt x="8147" y="10369"/>
                    <a:pt x="8249" y="10389"/>
                    <a:pt x="8330" y="10410"/>
                  </a:cubicBezTo>
                  <a:cubicBezTo>
                    <a:pt x="8371" y="10511"/>
                    <a:pt x="8411" y="10634"/>
                    <a:pt x="8452" y="10735"/>
                  </a:cubicBezTo>
                  <a:cubicBezTo>
                    <a:pt x="8452" y="10715"/>
                    <a:pt x="8473" y="10695"/>
                    <a:pt x="8493" y="10654"/>
                  </a:cubicBezTo>
                  <a:cubicBezTo>
                    <a:pt x="8452" y="10491"/>
                    <a:pt x="8452" y="10491"/>
                    <a:pt x="8493" y="10349"/>
                  </a:cubicBezTo>
                  <a:cubicBezTo>
                    <a:pt x="8513" y="10369"/>
                    <a:pt x="8534" y="10389"/>
                    <a:pt x="8554" y="10410"/>
                  </a:cubicBezTo>
                  <a:cubicBezTo>
                    <a:pt x="8574" y="10410"/>
                    <a:pt x="8595" y="10430"/>
                    <a:pt x="8615" y="10430"/>
                  </a:cubicBezTo>
                  <a:cubicBezTo>
                    <a:pt x="8615" y="10430"/>
                    <a:pt x="8656" y="10410"/>
                    <a:pt x="8656" y="10410"/>
                  </a:cubicBezTo>
                  <a:cubicBezTo>
                    <a:pt x="8656" y="10328"/>
                    <a:pt x="8697" y="10247"/>
                    <a:pt x="8717" y="10165"/>
                  </a:cubicBezTo>
                  <a:cubicBezTo>
                    <a:pt x="8737" y="10104"/>
                    <a:pt x="8697" y="10063"/>
                    <a:pt x="8697" y="9982"/>
                  </a:cubicBezTo>
                  <a:cubicBezTo>
                    <a:pt x="8656" y="10002"/>
                    <a:pt x="8615" y="10023"/>
                    <a:pt x="8574" y="10023"/>
                  </a:cubicBezTo>
                  <a:cubicBezTo>
                    <a:pt x="8595" y="10063"/>
                    <a:pt x="8615" y="10104"/>
                    <a:pt x="8615" y="10145"/>
                  </a:cubicBezTo>
                  <a:cubicBezTo>
                    <a:pt x="8602" y="10145"/>
                    <a:pt x="8579" y="10154"/>
                    <a:pt x="8559" y="10154"/>
                  </a:cubicBezTo>
                  <a:cubicBezTo>
                    <a:pt x="8550" y="10154"/>
                    <a:pt x="8540" y="10152"/>
                    <a:pt x="8534" y="10145"/>
                  </a:cubicBezTo>
                  <a:cubicBezTo>
                    <a:pt x="8493" y="10124"/>
                    <a:pt x="8452" y="10084"/>
                    <a:pt x="8391" y="10023"/>
                  </a:cubicBezTo>
                  <a:cubicBezTo>
                    <a:pt x="8452" y="9962"/>
                    <a:pt x="8493" y="9900"/>
                    <a:pt x="8554" y="9839"/>
                  </a:cubicBezTo>
                  <a:cubicBezTo>
                    <a:pt x="8493" y="9819"/>
                    <a:pt x="8432" y="9799"/>
                    <a:pt x="8371" y="9758"/>
                  </a:cubicBezTo>
                  <a:cubicBezTo>
                    <a:pt x="8397" y="9718"/>
                    <a:pt x="8432" y="9687"/>
                    <a:pt x="8476" y="9687"/>
                  </a:cubicBezTo>
                  <a:cubicBezTo>
                    <a:pt x="8500" y="9687"/>
                    <a:pt x="8526" y="9696"/>
                    <a:pt x="8554" y="9717"/>
                  </a:cubicBezTo>
                  <a:cubicBezTo>
                    <a:pt x="8554" y="9758"/>
                    <a:pt x="8554" y="9819"/>
                    <a:pt x="8554" y="9860"/>
                  </a:cubicBezTo>
                  <a:cubicBezTo>
                    <a:pt x="8636" y="9819"/>
                    <a:pt x="8615" y="9738"/>
                    <a:pt x="8636" y="9676"/>
                  </a:cubicBezTo>
                  <a:cubicBezTo>
                    <a:pt x="8649" y="9674"/>
                    <a:pt x="8661" y="9672"/>
                    <a:pt x="8672" y="9672"/>
                  </a:cubicBezTo>
                  <a:close/>
                  <a:moveTo>
                    <a:pt x="6212" y="11611"/>
                  </a:moveTo>
                  <a:lnTo>
                    <a:pt x="6212" y="11611"/>
                  </a:lnTo>
                  <a:cubicBezTo>
                    <a:pt x="6192" y="11733"/>
                    <a:pt x="6192" y="11835"/>
                    <a:pt x="6151" y="11937"/>
                  </a:cubicBezTo>
                  <a:cubicBezTo>
                    <a:pt x="6049" y="11896"/>
                    <a:pt x="6090" y="11835"/>
                    <a:pt x="6090" y="11794"/>
                  </a:cubicBezTo>
                  <a:cubicBezTo>
                    <a:pt x="6110" y="11733"/>
                    <a:pt x="6069" y="11652"/>
                    <a:pt x="6212" y="11611"/>
                  </a:cubicBezTo>
                  <a:close/>
                  <a:moveTo>
                    <a:pt x="10719" y="11806"/>
                  </a:moveTo>
                  <a:lnTo>
                    <a:pt x="10719" y="11806"/>
                  </a:lnTo>
                  <a:cubicBezTo>
                    <a:pt x="10757" y="11884"/>
                    <a:pt x="10797" y="11961"/>
                    <a:pt x="10855" y="12039"/>
                  </a:cubicBezTo>
                  <a:cubicBezTo>
                    <a:pt x="10733" y="12120"/>
                    <a:pt x="10733" y="12120"/>
                    <a:pt x="10550" y="12141"/>
                  </a:cubicBezTo>
                  <a:cubicBezTo>
                    <a:pt x="10530" y="12120"/>
                    <a:pt x="10489" y="12080"/>
                    <a:pt x="10448" y="12039"/>
                  </a:cubicBezTo>
                  <a:cubicBezTo>
                    <a:pt x="10509" y="11998"/>
                    <a:pt x="10530" y="11978"/>
                    <a:pt x="10570" y="11957"/>
                  </a:cubicBezTo>
                  <a:cubicBezTo>
                    <a:pt x="10611" y="11978"/>
                    <a:pt x="10652" y="11998"/>
                    <a:pt x="10692" y="12018"/>
                  </a:cubicBezTo>
                  <a:cubicBezTo>
                    <a:pt x="10692" y="11957"/>
                    <a:pt x="10672" y="11896"/>
                    <a:pt x="10652" y="11835"/>
                  </a:cubicBezTo>
                  <a:cubicBezTo>
                    <a:pt x="10683" y="11820"/>
                    <a:pt x="10702" y="11816"/>
                    <a:pt x="10719" y="11806"/>
                  </a:cubicBezTo>
                  <a:close/>
                  <a:moveTo>
                    <a:pt x="18472" y="12080"/>
                  </a:moveTo>
                  <a:cubicBezTo>
                    <a:pt x="18489" y="12113"/>
                    <a:pt x="18505" y="12133"/>
                    <a:pt x="18522" y="12161"/>
                  </a:cubicBezTo>
                  <a:lnTo>
                    <a:pt x="18268" y="12161"/>
                  </a:lnTo>
                  <a:cubicBezTo>
                    <a:pt x="18370" y="12141"/>
                    <a:pt x="18411" y="12100"/>
                    <a:pt x="18472" y="12080"/>
                  </a:cubicBezTo>
                  <a:close/>
                  <a:moveTo>
                    <a:pt x="8656" y="12222"/>
                  </a:moveTo>
                  <a:cubicBezTo>
                    <a:pt x="8636" y="12283"/>
                    <a:pt x="8615" y="12324"/>
                    <a:pt x="8595" y="12344"/>
                  </a:cubicBezTo>
                  <a:lnTo>
                    <a:pt x="8554" y="12344"/>
                  </a:lnTo>
                  <a:cubicBezTo>
                    <a:pt x="8554" y="12304"/>
                    <a:pt x="8554" y="12263"/>
                    <a:pt x="8534" y="12222"/>
                  </a:cubicBezTo>
                  <a:close/>
                  <a:moveTo>
                    <a:pt x="11120" y="12243"/>
                  </a:moveTo>
                  <a:lnTo>
                    <a:pt x="11120" y="12243"/>
                  </a:lnTo>
                  <a:cubicBezTo>
                    <a:pt x="11263" y="12304"/>
                    <a:pt x="11365" y="12344"/>
                    <a:pt x="11405" y="12487"/>
                  </a:cubicBezTo>
                  <a:cubicBezTo>
                    <a:pt x="11344" y="12487"/>
                    <a:pt x="11303" y="12467"/>
                    <a:pt x="11222" y="12467"/>
                  </a:cubicBezTo>
                  <a:cubicBezTo>
                    <a:pt x="11202" y="12405"/>
                    <a:pt x="11161" y="12344"/>
                    <a:pt x="11120" y="12243"/>
                  </a:cubicBezTo>
                  <a:close/>
                  <a:moveTo>
                    <a:pt x="7515" y="12609"/>
                  </a:moveTo>
                  <a:lnTo>
                    <a:pt x="7515" y="12609"/>
                  </a:lnTo>
                  <a:cubicBezTo>
                    <a:pt x="7536" y="12650"/>
                    <a:pt x="7556" y="12691"/>
                    <a:pt x="7577" y="12752"/>
                  </a:cubicBezTo>
                  <a:cubicBezTo>
                    <a:pt x="7454" y="12691"/>
                    <a:pt x="7454" y="12691"/>
                    <a:pt x="7515" y="12609"/>
                  </a:cubicBezTo>
                  <a:close/>
                  <a:moveTo>
                    <a:pt x="10346" y="12161"/>
                  </a:moveTo>
                  <a:cubicBezTo>
                    <a:pt x="10489" y="12161"/>
                    <a:pt x="10570" y="12181"/>
                    <a:pt x="10631" y="12283"/>
                  </a:cubicBezTo>
                  <a:cubicBezTo>
                    <a:pt x="10672" y="12344"/>
                    <a:pt x="10733" y="12405"/>
                    <a:pt x="10774" y="12467"/>
                  </a:cubicBezTo>
                  <a:cubicBezTo>
                    <a:pt x="10754" y="12548"/>
                    <a:pt x="10713" y="12650"/>
                    <a:pt x="10692" y="12731"/>
                  </a:cubicBezTo>
                  <a:cubicBezTo>
                    <a:pt x="10652" y="12752"/>
                    <a:pt x="10591" y="12752"/>
                    <a:pt x="10550" y="12752"/>
                  </a:cubicBezTo>
                  <a:lnTo>
                    <a:pt x="10387" y="12853"/>
                  </a:lnTo>
                  <a:cubicBezTo>
                    <a:pt x="10367" y="12853"/>
                    <a:pt x="10367" y="12853"/>
                    <a:pt x="10367" y="12833"/>
                  </a:cubicBezTo>
                  <a:cubicBezTo>
                    <a:pt x="10326" y="12874"/>
                    <a:pt x="10285" y="12935"/>
                    <a:pt x="10244" y="12976"/>
                  </a:cubicBezTo>
                  <a:cubicBezTo>
                    <a:pt x="10163" y="12915"/>
                    <a:pt x="10163" y="12853"/>
                    <a:pt x="10204" y="12772"/>
                  </a:cubicBezTo>
                  <a:cubicBezTo>
                    <a:pt x="10224" y="12670"/>
                    <a:pt x="10265" y="12568"/>
                    <a:pt x="10265" y="12405"/>
                  </a:cubicBezTo>
                  <a:cubicBezTo>
                    <a:pt x="10326" y="12467"/>
                    <a:pt x="10387" y="12507"/>
                    <a:pt x="10428" y="12528"/>
                  </a:cubicBezTo>
                  <a:cubicBezTo>
                    <a:pt x="10489" y="12548"/>
                    <a:pt x="10550" y="12568"/>
                    <a:pt x="10611" y="12589"/>
                  </a:cubicBezTo>
                  <a:cubicBezTo>
                    <a:pt x="10631" y="12426"/>
                    <a:pt x="10631" y="12405"/>
                    <a:pt x="10509" y="12365"/>
                  </a:cubicBezTo>
                  <a:cubicBezTo>
                    <a:pt x="10428" y="12324"/>
                    <a:pt x="10407" y="12243"/>
                    <a:pt x="10346" y="12161"/>
                  </a:cubicBezTo>
                  <a:close/>
                  <a:moveTo>
                    <a:pt x="7271" y="12813"/>
                  </a:moveTo>
                  <a:lnTo>
                    <a:pt x="7271" y="12813"/>
                  </a:lnTo>
                  <a:cubicBezTo>
                    <a:pt x="7414" y="12894"/>
                    <a:pt x="7414" y="12894"/>
                    <a:pt x="7332" y="12996"/>
                  </a:cubicBezTo>
                  <a:cubicBezTo>
                    <a:pt x="7312" y="12955"/>
                    <a:pt x="7291" y="12894"/>
                    <a:pt x="7271" y="12813"/>
                  </a:cubicBezTo>
                  <a:close/>
                  <a:moveTo>
                    <a:pt x="18350" y="12915"/>
                  </a:moveTo>
                  <a:lnTo>
                    <a:pt x="18350" y="12915"/>
                  </a:lnTo>
                  <a:cubicBezTo>
                    <a:pt x="18411" y="12996"/>
                    <a:pt x="18411" y="12996"/>
                    <a:pt x="18268" y="13057"/>
                  </a:cubicBezTo>
                  <a:cubicBezTo>
                    <a:pt x="18309" y="12996"/>
                    <a:pt x="18330" y="12955"/>
                    <a:pt x="18350" y="12915"/>
                  </a:cubicBezTo>
                  <a:close/>
                  <a:moveTo>
                    <a:pt x="10957" y="12711"/>
                  </a:moveTo>
                  <a:cubicBezTo>
                    <a:pt x="11059" y="12711"/>
                    <a:pt x="11161" y="12731"/>
                    <a:pt x="11263" y="12731"/>
                  </a:cubicBezTo>
                  <a:cubicBezTo>
                    <a:pt x="11222" y="12853"/>
                    <a:pt x="11181" y="12976"/>
                    <a:pt x="11140" y="13077"/>
                  </a:cubicBezTo>
                  <a:cubicBezTo>
                    <a:pt x="11079" y="13057"/>
                    <a:pt x="11039" y="13037"/>
                    <a:pt x="10998" y="13016"/>
                  </a:cubicBezTo>
                  <a:cubicBezTo>
                    <a:pt x="10957" y="13016"/>
                    <a:pt x="10916" y="13037"/>
                    <a:pt x="10835" y="13037"/>
                  </a:cubicBezTo>
                  <a:cubicBezTo>
                    <a:pt x="10876" y="12976"/>
                    <a:pt x="10916" y="12935"/>
                    <a:pt x="10937" y="12874"/>
                  </a:cubicBezTo>
                  <a:cubicBezTo>
                    <a:pt x="10937" y="12833"/>
                    <a:pt x="10937" y="12792"/>
                    <a:pt x="10957" y="12711"/>
                  </a:cubicBezTo>
                  <a:close/>
                  <a:moveTo>
                    <a:pt x="25458" y="12853"/>
                  </a:moveTo>
                  <a:cubicBezTo>
                    <a:pt x="25600" y="12874"/>
                    <a:pt x="25620" y="12976"/>
                    <a:pt x="25702" y="13098"/>
                  </a:cubicBezTo>
                  <a:cubicBezTo>
                    <a:pt x="25600" y="13037"/>
                    <a:pt x="25539" y="13016"/>
                    <a:pt x="25458" y="12976"/>
                  </a:cubicBezTo>
                  <a:cubicBezTo>
                    <a:pt x="25458" y="12935"/>
                    <a:pt x="25458" y="12894"/>
                    <a:pt x="25458" y="12853"/>
                  </a:cubicBezTo>
                  <a:close/>
                  <a:moveTo>
                    <a:pt x="10489" y="12955"/>
                  </a:moveTo>
                  <a:lnTo>
                    <a:pt x="10489" y="12955"/>
                  </a:lnTo>
                  <a:cubicBezTo>
                    <a:pt x="10530" y="12976"/>
                    <a:pt x="10550" y="12976"/>
                    <a:pt x="10591" y="12996"/>
                  </a:cubicBezTo>
                  <a:cubicBezTo>
                    <a:pt x="10591" y="13037"/>
                    <a:pt x="10570" y="13077"/>
                    <a:pt x="10550" y="13139"/>
                  </a:cubicBezTo>
                  <a:cubicBezTo>
                    <a:pt x="10489" y="13077"/>
                    <a:pt x="10448" y="13037"/>
                    <a:pt x="10489" y="12955"/>
                  </a:cubicBezTo>
                  <a:close/>
                  <a:moveTo>
                    <a:pt x="5540" y="13037"/>
                  </a:moveTo>
                  <a:cubicBezTo>
                    <a:pt x="5581" y="13098"/>
                    <a:pt x="5662" y="13159"/>
                    <a:pt x="5642" y="13261"/>
                  </a:cubicBezTo>
                  <a:cubicBezTo>
                    <a:pt x="5546" y="13222"/>
                    <a:pt x="5504" y="13130"/>
                    <a:pt x="5465" y="13051"/>
                  </a:cubicBezTo>
                  <a:lnTo>
                    <a:pt x="5465" y="13051"/>
                  </a:lnTo>
                  <a:cubicBezTo>
                    <a:pt x="5484" y="13037"/>
                    <a:pt x="5504" y="13037"/>
                    <a:pt x="5540" y="13037"/>
                  </a:cubicBezTo>
                  <a:close/>
                  <a:moveTo>
                    <a:pt x="5662" y="12894"/>
                  </a:moveTo>
                  <a:cubicBezTo>
                    <a:pt x="5744" y="13016"/>
                    <a:pt x="5825" y="13118"/>
                    <a:pt x="5907" y="13220"/>
                  </a:cubicBezTo>
                  <a:cubicBezTo>
                    <a:pt x="5907" y="13220"/>
                    <a:pt x="5907" y="13261"/>
                    <a:pt x="5886" y="13261"/>
                  </a:cubicBezTo>
                  <a:cubicBezTo>
                    <a:pt x="5886" y="13281"/>
                    <a:pt x="5866" y="13281"/>
                    <a:pt x="5845" y="13281"/>
                  </a:cubicBezTo>
                  <a:cubicBezTo>
                    <a:pt x="5825" y="13261"/>
                    <a:pt x="5784" y="13240"/>
                    <a:pt x="5764" y="13240"/>
                  </a:cubicBezTo>
                  <a:cubicBezTo>
                    <a:pt x="5703" y="13139"/>
                    <a:pt x="5662" y="13037"/>
                    <a:pt x="5621" y="12935"/>
                  </a:cubicBezTo>
                  <a:cubicBezTo>
                    <a:pt x="5642" y="12915"/>
                    <a:pt x="5642" y="12915"/>
                    <a:pt x="5662" y="12894"/>
                  </a:cubicBezTo>
                  <a:close/>
                  <a:moveTo>
                    <a:pt x="10713" y="13118"/>
                  </a:moveTo>
                  <a:cubicBezTo>
                    <a:pt x="10815" y="13139"/>
                    <a:pt x="10855" y="13159"/>
                    <a:pt x="10916" y="13179"/>
                  </a:cubicBezTo>
                  <a:cubicBezTo>
                    <a:pt x="10876" y="13220"/>
                    <a:pt x="10876" y="13240"/>
                    <a:pt x="10835" y="13281"/>
                  </a:cubicBezTo>
                  <a:cubicBezTo>
                    <a:pt x="10815" y="13240"/>
                    <a:pt x="10774" y="13200"/>
                    <a:pt x="10713" y="13118"/>
                  </a:cubicBezTo>
                  <a:close/>
                  <a:moveTo>
                    <a:pt x="10152" y="13048"/>
                  </a:moveTo>
                  <a:cubicBezTo>
                    <a:pt x="10158" y="13048"/>
                    <a:pt x="10163" y="13050"/>
                    <a:pt x="10163" y="13057"/>
                  </a:cubicBezTo>
                  <a:cubicBezTo>
                    <a:pt x="10244" y="13139"/>
                    <a:pt x="10326" y="13220"/>
                    <a:pt x="10448" y="13261"/>
                  </a:cubicBezTo>
                  <a:cubicBezTo>
                    <a:pt x="10428" y="13281"/>
                    <a:pt x="10407" y="13302"/>
                    <a:pt x="10407" y="13322"/>
                  </a:cubicBezTo>
                  <a:cubicBezTo>
                    <a:pt x="10326" y="13302"/>
                    <a:pt x="10244" y="13302"/>
                    <a:pt x="10163" y="13281"/>
                  </a:cubicBezTo>
                  <a:cubicBezTo>
                    <a:pt x="10143" y="13261"/>
                    <a:pt x="10122" y="13220"/>
                    <a:pt x="10081" y="13200"/>
                  </a:cubicBezTo>
                  <a:cubicBezTo>
                    <a:pt x="10102" y="13159"/>
                    <a:pt x="10102" y="13098"/>
                    <a:pt x="10102" y="13057"/>
                  </a:cubicBezTo>
                  <a:cubicBezTo>
                    <a:pt x="10115" y="13057"/>
                    <a:pt x="10138" y="13048"/>
                    <a:pt x="10152" y="13048"/>
                  </a:cubicBezTo>
                  <a:close/>
                  <a:moveTo>
                    <a:pt x="5520" y="13342"/>
                  </a:moveTo>
                  <a:cubicBezTo>
                    <a:pt x="5581" y="13383"/>
                    <a:pt x="5621" y="13424"/>
                    <a:pt x="5683" y="13464"/>
                  </a:cubicBezTo>
                  <a:cubicBezTo>
                    <a:pt x="5662" y="13505"/>
                    <a:pt x="5642" y="13546"/>
                    <a:pt x="5621" y="13546"/>
                  </a:cubicBezTo>
                  <a:cubicBezTo>
                    <a:pt x="5594" y="13559"/>
                    <a:pt x="5567" y="13566"/>
                    <a:pt x="5541" y="13566"/>
                  </a:cubicBezTo>
                  <a:cubicBezTo>
                    <a:pt x="5488" y="13566"/>
                    <a:pt x="5438" y="13539"/>
                    <a:pt x="5397" y="13485"/>
                  </a:cubicBezTo>
                  <a:cubicBezTo>
                    <a:pt x="5438" y="13444"/>
                    <a:pt x="5479" y="13383"/>
                    <a:pt x="5520" y="13342"/>
                  </a:cubicBezTo>
                  <a:close/>
                  <a:moveTo>
                    <a:pt x="10186" y="13436"/>
                  </a:moveTo>
                  <a:cubicBezTo>
                    <a:pt x="10214" y="13436"/>
                    <a:pt x="10242" y="13453"/>
                    <a:pt x="10265" y="13464"/>
                  </a:cubicBezTo>
                  <a:cubicBezTo>
                    <a:pt x="10265" y="13505"/>
                    <a:pt x="10265" y="13526"/>
                    <a:pt x="10244" y="13587"/>
                  </a:cubicBezTo>
                  <a:cubicBezTo>
                    <a:pt x="10183" y="13546"/>
                    <a:pt x="10163" y="13505"/>
                    <a:pt x="10122" y="13485"/>
                  </a:cubicBezTo>
                  <a:cubicBezTo>
                    <a:pt x="10141" y="13448"/>
                    <a:pt x="10163" y="13436"/>
                    <a:pt x="10186" y="13436"/>
                  </a:cubicBezTo>
                  <a:close/>
                  <a:moveTo>
                    <a:pt x="24595" y="13569"/>
                  </a:moveTo>
                  <a:cubicBezTo>
                    <a:pt x="24620" y="13569"/>
                    <a:pt x="24650" y="13580"/>
                    <a:pt x="24684" y="13607"/>
                  </a:cubicBezTo>
                  <a:cubicBezTo>
                    <a:pt x="24643" y="13627"/>
                    <a:pt x="24623" y="13648"/>
                    <a:pt x="24602" y="13648"/>
                  </a:cubicBezTo>
                  <a:cubicBezTo>
                    <a:pt x="24561" y="13668"/>
                    <a:pt x="24521" y="13668"/>
                    <a:pt x="24480" y="13668"/>
                  </a:cubicBezTo>
                  <a:cubicBezTo>
                    <a:pt x="24507" y="13614"/>
                    <a:pt x="24543" y="13569"/>
                    <a:pt x="24595" y="13569"/>
                  </a:cubicBezTo>
                  <a:close/>
                  <a:moveTo>
                    <a:pt x="10713" y="13383"/>
                  </a:moveTo>
                  <a:lnTo>
                    <a:pt x="10713" y="13383"/>
                  </a:lnTo>
                  <a:cubicBezTo>
                    <a:pt x="10774" y="13444"/>
                    <a:pt x="10794" y="13464"/>
                    <a:pt x="10815" y="13485"/>
                  </a:cubicBezTo>
                  <a:cubicBezTo>
                    <a:pt x="10774" y="13566"/>
                    <a:pt x="10754" y="13648"/>
                    <a:pt x="10713" y="13729"/>
                  </a:cubicBezTo>
                  <a:cubicBezTo>
                    <a:pt x="10611" y="13607"/>
                    <a:pt x="10733" y="13526"/>
                    <a:pt x="10713" y="13383"/>
                  </a:cubicBezTo>
                  <a:close/>
                  <a:moveTo>
                    <a:pt x="18044" y="13118"/>
                  </a:moveTo>
                  <a:cubicBezTo>
                    <a:pt x="18065" y="13179"/>
                    <a:pt x="18085" y="13220"/>
                    <a:pt x="18106" y="13281"/>
                  </a:cubicBezTo>
                  <a:cubicBezTo>
                    <a:pt x="18167" y="13403"/>
                    <a:pt x="18167" y="13424"/>
                    <a:pt x="18024" y="13464"/>
                  </a:cubicBezTo>
                  <a:lnTo>
                    <a:pt x="17922" y="13566"/>
                  </a:lnTo>
                  <a:cubicBezTo>
                    <a:pt x="17943" y="13627"/>
                    <a:pt x="17983" y="13668"/>
                    <a:pt x="18024" y="13750"/>
                  </a:cubicBezTo>
                  <a:cubicBezTo>
                    <a:pt x="17983" y="13770"/>
                    <a:pt x="17963" y="13811"/>
                    <a:pt x="17922" y="13872"/>
                  </a:cubicBezTo>
                  <a:cubicBezTo>
                    <a:pt x="17861" y="13811"/>
                    <a:pt x="17841" y="13770"/>
                    <a:pt x="17780" y="13688"/>
                  </a:cubicBezTo>
                  <a:cubicBezTo>
                    <a:pt x="17841" y="13648"/>
                    <a:pt x="17882" y="13607"/>
                    <a:pt x="17922" y="13566"/>
                  </a:cubicBezTo>
                  <a:cubicBezTo>
                    <a:pt x="17861" y="13505"/>
                    <a:pt x="17882" y="13424"/>
                    <a:pt x="17902" y="13342"/>
                  </a:cubicBezTo>
                  <a:cubicBezTo>
                    <a:pt x="17861" y="13342"/>
                    <a:pt x="17841" y="13363"/>
                    <a:pt x="17780" y="13363"/>
                  </a:cubicBezTo>
                  <a:cubicBezTo>
                    <a:pt x="17780" y="13261"/>
                    <a:pt x="17820" y="13200"/>
                    <a:pt x="17902" y="13118"/>
                  </a:cubicBezTo>
                  <a:close/>
                  <a:moveTo>
                    <a:pt x="17637" y="13709"/>
                  </a:moveTo>
                  <a:cubicBezTo>
                    <a:pt x="17750" y="13728"/>
                    <a:pt x="17741" y="13833"/>
                    <a:pt x="17755" y="13913"/>
                  </a:cubicBezTo>
                  <a:lnTo>
                    <a:pt x="17755" y="13913"/>
                  </a:lnTo>
                  <a:cubicBezTo>
                    <a:pt x="17748" y="13914"/>
                    <a:pt x="17740" y="13915"/>
                    <a:pt x="17734" y="13915"/>
                  </a:cubicBezTo>
                  <a:cubicBezTo>
                    <a:pt x="17640" y="13915"/>
                    <a:pt x="17653" y="13808"/>
                    <a:pt x="17596" y="13770"/>
                  </a:cubicBezTo>
                  <a:cubicBezTo>
                    <a:pt x="17617" y="13750"/>
                    <a:pt x="17637" y="13729"/>
                    <a:pt x="17637" y="13709"/>
                  </a:cubicBezTo>
                  <a:close/>
                  <a:moveTo>
                    <a:pt x="10855" y="13790"/>
                  </a:moveTo>
                  <a:lnTo>
                    <a:pt x="10855" y="13790"/>
                  </a:lnTo>
                  <a:cubicBezTo>
                    <a:pt x="10916" y="13831"/>
                    <a:pt x="10957" y="13872"/>
                    <a:pt x="10916" y="13953"/>
                  </a:cubicBezTo>
                  <a:cubicBezTo>
                    <a:pt x="10855" y="13912"/>
                    <a:pt x="10835" y="13851"/>
                    <a:pt x="10855" y="13790"/>
                  </a:cubicBezTo>
                  <a:close/>
                  <a:moveTo>
                    <a:pt x="17773" y="13933"/>
                  </a:moveTo>
                  <a:cubicBezTo>
                    <a:pt x="17809" y="13933"/>
                    <a:pt x="17848" y="13935"/>
                    <a:pt x="17902" y="13953"/>
                  </a:cubicBezTo>
                  <a:cubicBezTo>
                    <a:pt x="17922" y="13994"/>
                    <a:pt x="17922" y="14055"/>
                    <a:pt x="17943" y="14096"/>
                  </a:cubicBezTo>
                  <a:lnTo>
                    <a:pt x="17882" y="14096"/>
                  </a:lnTo>
                  <a:cubicBezTo>
                    <a:pt x="17845" y="14041"/>
                    <a:pt x="17809" y="13987"/>
                    <a:pt x="17773" y="13933"/>
                  </a:cubicBezTo>
                  <a:close/>
                  <a:moveTo>
                    <a:pt x="7882" y="13994"/>
                  </a:moveTo>
                  <a:lnTo>
                    <a:pt x="7882" y="13994"/>
                  </a:lnTo>
                  <a:cubicBezTo>
                    <a:pt x="7943" y="14014"/>
                    <a:pt x="7984" y="14014"/>
                    <a:pt x="8025" y="14035"/>
                  </a:cubicBezTo>
                  <a:cubicBezTo>
                    <a:pt x="8004" y="14075"/>
                    <a:pt x="8004" y="14096"/>
                    <a:pt x="7963" y="14177"/>
                  </a:cubicBezTo>
                  <a:cubicBezTo>
                    <a:pt x="7943" y="14096"/>
                    <a:pt x="7923" y="14055"/>
                    <a:pt x="7882" y="13994"/>
                  </a:cubicBezTo>
                  <a:close/>
                  <a:moveTo>
                    <a:pt x="17657" y="14218"/>
                  </a:moveTo>
                  <a:cubicBezTo>
                    <a:pt x="17657" y="14238"/>
                    <a:pt x="17657" y="14259"/>
                    <a:pt x="17657" y="14259"/>
                  </a:cubicBezTo>
                  <a:cubicBezTo>
                    <a:pt x="17617" y="14381"/>
                    <a:pt x="17515" y="14381"/>
                    <a:pt x="17393" y="14401"/>
                  </a:cubicBezTo>
                  <a:cubicBezTo>
                    <a:pt x="17413" y="14320"/>
                    <a:pt x="17454" y="14279"/>
                    <a:pt x="17474" y="14238"/>
                  </a:cubicBezTo>
                  <a:cubicBezTo>
                    <a:pt x="17535" y="14218"/>
                    <a:pt x="17596" y="14218"/>
                    <a:pt x="17657" y="14218"/>
                  </a:cubicBezTo>
                  <a:close/>
                  <a:moveTo>
                    <a:pt x="24460" y="14259"/>
                  </a:moveTo>
                  <a:cubicBezTo>
                    <a:pt x="24439" y="14381"/>
                    <a:pt x="24439" y="14462"/>
                    <a:pt x="24419" y="14523"/>
                  </a:cubicBezTo>
                  <a:cubicBezTo>
                    <a:pt x="24399" y="14523"/>
                    <a:pt x="24358" y="14523"/>
                    <a:pt x="24317" y="14503"/>
                  </a:cubicBezTo>
                  <a:cubicBezTo>
                    <a:pt x="24337" y="14442"/>
                    <a:pt x="24337" y="14401"/>
                    <a:pt x="24358" y="14361"/>
                  </a:cubicBezTo>
                  <a:cubicBezTo>
                    <a:pt x="24378" y="14340"/>
                    <a:pt x="24399" y="14320"/>
                    <a:pt x="24460" y="14259"/>
                  </a:cubicBezTo>
                  <a:close/>
                  <a:moveTo>
                    <a:pt x="12668" y="14585"/>
                  </a:moveTo>
                  <a:cubicBezTo>
                    <a:pt x="12648" y="14646"/>
                    <a:pt x="12648" y="14707"/>
                    <a:pt x="12648" y="14747"/>
                  </a:cubicBezTo>
                  <a:cubicBezTo>
                    <a:pt x="12627" y="14753"/>
                    <a:pt x="12612" y="14756"/>
                    <a:pt x="12600" y="14756"/>
                  </a:cubicBezTo>
                  <a:cubicBezTo>
                    <a:pt x="12566" y="14756"/>
                    <a:pt x="12566" y="14722"/>
                    <a:pt x="12566" y="14585"/>
                  </a:cubicBezTo>
                  <a:close/>
                  <a:moveTo>
                    <a:pt x="7190" y="12955"/>
                  </a:moveTo>
                  <a:cubicBezTo>
                    <a:pt x="7271" y="13057"/>
                    <a:pt x="7352" y="13139"/>
                    <a:pt x="7434" y="13240"/>
                  </a:cubicBezTo>
                  <a:cubicBezTo>
                    <a:pt x="7393" y="13322"/>
                    <a:pt x="7352" y="13424"/>
                    <a:pt x="7312" y="13546"/>
                  </a:cubicBezTo>
                  <a:cubicBezTo>
                    <a:pt x="7352" y="13587"/>
                    <a:pt x="7393" y="13627"/>
                    <a:pt x="7434" y="13688"/>
                  </a:cubicBezTo>
                  <a:cubicBezTo>
                    <a:pt x="7475" y="13648"/>
                    <a:pt x="7495" y="13648"/>
                    <a:pt x="7536" y="13607"/>
                  </a:cubicBezTo>
                  <a:cubicBezTo>
                    <a:pt x="7658" y="13648"/>
                    <a:pt x="7739" y="13750"/>
                    <a:pt x="7841" y="13872"/>
                  </a:cubicBezTo>
                  <a:cubicBezTo>
                    <a:pt x="7882" y="13770"/>
                    <a:pt x="7902" y="13688"/>
                    <a:pt x="7943" y="13607"/>
                  </a:cubicBezTo>
                  <a:cubicBezTo>
                    <a:pt x="8025" y="13688"/>
                    <a:pt x="8126" y="13729"/>
                    <a:pt x="8086" y="13851"/>
                  </a:cubicBezTo>
                  <a:cubicBezTo>
                    <a:pt x="7943" y="13912"/>
                    <a:pt x="7821" y="13974"/>
                    <a:pt x="7678" y="14035"/>
                  </a:cubicBezTo>
                  <a:cubicBezTo>
                    <a:pt x="7658" y="14035"/>
                    <a:pt x="7617" y="14014"/>
                    <a:pt x="7577" y="13994"/>
                  </a:cubicBezTo>
                  <a:cubicBezTo>
                    <a:pt x="7556" y="14035"/>
                    <a:pt x="7536" y="14096"/>
                    <a:pt x="7495" y="14157"/>
                  </a:cubicBezTo>
                  <a:cubicBezTo>
                    <a:pt x="7475" y="14157"/>
                    <a:pt x="7434" y="14177"/>
                    <a:pt x="7393" y="14198"/>
                  </a:cubicBezTo>
                  <a:cubicBezTo>
                    <a:pt x="7414" y="14218"/>
                    <a:pt x="7434" y="14218"/>
                    <a:pt x="7475" y="14218"/>
                  </a:cubicBezTo>
                  <a:cubicBezTo>
                    <a:pt x="7495" y="14259"/>
                    <a:pt x="7515" y="14299"/>
                    <a:pt x="7536" y="14361"/>
                  </a:cubicBezTo>
                  <a:cubicBezTo>
                    <a:pt x="7536" y="14401"/>
                    <a:pt x="7556" y="14442"/>
                    <a:pt x="7597" y="14483"/>
                  </a:cubicBezTo>
                  <a:cubicBezTo>
                    <a:pt x="7582" y="14485"/>
                    <a:pt x="7568" y="14486"/>
                    <a:pt x="7556" y="14486"/>
                  </a:cubicBezTo>
                  <a:cubicBezTo>
                    <a:pt x="7450" y="14486"/>
                    <a:pt x="7430" y="14411"/>
                    <a:pt x="7393" y="14320"/>
                  </a:cubicBezTo>
                  <a:cubicBezTo>
                    <a:pt x="7352" y="14340"/>
                    <a:pt x="7312" y="14340"/>
                    <a:pt x="7251" y="14340"/>
                  </a:cubicBezTo>
                  <a:cubicBezTo>
                    <a:pt x="7251" y="14320"/>
                    <a:pt x="7230" y="14279"/>
                    <a:pt x="7210" y="14238"/>
                  </a:cubicBezTo>
                  <a:cubicBezTo>
                    <a:pt x="7271" y="14218"/>
                    <a:pt x="7312" y="14198"/>
                    <a:pt x="7352" y="14177"/>
                  </a:cubicBezTo>
                  <a:cubicBezTo>
                    <a:pt x="7312" y="14157"/>
                    <a:pt x="7291" y="14137"/>
                    <a:pt x="7251" y="14116"/>
                  </a:cubicBezTo>
                  <a:cubicBezTo>
                    <a:pt x="7190" y="14137"/>
                    <a:pt x="7128" y="14157"/>
                    <a:pt x="7047" y="14177"/>
                  </a:cubicBezTo>
                  <a:cubicBezTo>
                    <a:pt x="7067" y="14259"/>
                    <a:pt x="7067" y="14361"/>
                    <a:pt x="7067" y="14483"/>
                  </a:cubicBezTo>
                  <a:cubicBezTo>
                    <a:pt x="7006" y="14462"/>
                    <a:pt x="6966" y="14462"/>
                    <a:pt x="6904" y="14462"/>
                  </a:cubicBezTo>
                  <a:cubicBezTo>
                    <a:pt x="6864" y="14523"/>
                    <a:pt x="6823" y="14585"/>
                    <a:pt x="6803" y="14646"/>
                  </a:cubicBezTo>
                  <a:cubicBezTo>
                    <a:pt x="6803" y="14686"/>
                    <a:pt x="6823" y="14747"/>
                    <a:pt x="6843" y="14809"/>
                  </a:cubicBezTo>
                  <a:cubicBezTo>
                    <a:pt x="6762" y="14829"/>
                    <a:pt x="6701" y="14849"/>
                    <a:pt x="6619" y="14849"/>
                  </a:cubicBezTo>
                  <a:cubicBezTo>
                    <a:pt x="6599" y="14829"/>
                    <a:pt x="6599" y="14788"/>
                    <a:pt x="6599" y="14768"/>
                  </a:cubicBezTo>
                  <a:lnTo>
                    <a:pt x="6456" y="14768"/>
                  </a:lnTo>
                  <a:cubicBezTo>
                    <a:pt x="6456" y="14646"/>
                    <a:pt x="6456" y="14564"/>
                    <a:pt x="6558" y="14483"/>
                  </a:cubicBezTo>
                  <a:cubicBezTo>
                    <a:pt x="6599" y="14503"/>
                    <a:pt x="6640" y="14523"/>
                    <a:pt x="6680" y="14564"/>
                  </a:cubicBezTo>
                  <a:cubicBezTo>
                    <a:pt x="6680" y="14523"/>
                    <a:pt x="6680" y="14483"/>
                    <a:pt x="6660" y="14462"/>
                  </a:cubicBezTo>
                  <a:cubicBezTo>
                    <a:pt x="6640" y="14442"/>
                    <a:pt x="6599" y="14422"/>
                    <a:pt x="6538" y="14401"/>
                  </a:cubicBezTo>
                  <a:cubicBezTo>
                    <a:pt x="6579" y="14279"/>
                    <a:pt x="6619" y="14198"/>
                    <a:pt x="6721" y="14137"/>
                  </a:cubicBezTo>
                  <a:cubicBezTo>
                    <a:pt x="6742" y="13933"/>
                    <a:pt x="6803" y="13770"/>
                    <a:pt x="6945" y="13627"/>
                  </a:cubicBezTo>
                  <a:cubicBezTo>
                    <a:pt x="6986" y="13566"/>
                    <a:pt x="6986" y="13464"/>
                    <a:pt x="7027" y="13322"/>
                  </a:cubicBezTo>
                  <a:cubicBezTo>
                    <a:pt x="7088" y="13363"/>
                    <a:pt x="7128" y="13403"/>
                    <a:pt x="7169" y="13424"/>
                  </a:cubicBezTo>
                  <a:cubicBezTo>
                    <a:pt x="7190" y="13322"/>
                    <a:pt x="7088" y="13281"/>
                    <a:pt x="7027" y="13220"/>
                  </a:cubicBezTo>
                  <a:cubicBezTo>
                    <a:pt x="7067" y="13159"/>
                    <a:pt x="7108" y="13118"/>
                    <a:pt x="7149" y="13057"/>
                  </a:cubicBezTo>
                  <a:cubicBezTo>
                    <a:pt x="7149" y="13057"/>
                    <a:pt x="7149" y="13016"/>
                    <a:pt x="7128" y="12996"/>
                  </a:cubicBezTo>
                  <a:cubicBezTo>
                    <a:pt x="7149" y="12976"/>
                    <a:pt x="7169" y="12976"/>
                    <a:pt x="7190" y="12955"/>
                  </a:cubicBezTo>
                  <a:close/>
                  <a:moveTo>
                    <a:pt x="12464" y="14625"/>
                  </a:moveTo>
                  <a:cubicBezTo>
                    <a:pt x="12444" y="14686"/>
                    <a:pt x="12444" y="14747"/>
                    <a:pt x="12444" y="14849"/>
                  </a:cubicBezTo>
                  <a:cubicBezTo>
                    <a:pt x="12362" y="14747"/>
                    <a:pt x="12424" y="14686"/>
                    <a:pt x="12464" y="14625"/>
                  </a:cubicBezTo>
                  <a:close/>
                  <a:moveTo>
                    <a:pt x="11987" y="14831"/>
                  </a:moveTo>
                  <a:cubicBezTo>
                    <a:pt x="12023" y="14831"/>
                    <a:pt x="12032" y="14865"/>
                    <a:pt x="12057" y="14951"/>
                  </a:cubicBezTo>
                  <a:cubicBezTo>
                    <a:pt x="11996" y="14931"/>
                    <a:pt x="11955" y="14910"/>
                    <a:pt x="11874" y="14870"/>
                  </a:cubicBezTo>
                  <a:cubicBezTo>
                    <a:pt x="11930" y="14845"/>
                    <a:pt x="11964" y="14831"/>
                    <a:pt x="11987" y="14831"/>
                  </a:cubicBezTo>
                  <a:close/>
                  <a:moveTo>
                    <a:pt x="13372" y="11603"/>
                  </a:moveTo>
                  <a:cubicBezTo>
                    <a:pt x="13446" y="11603"/>
                    <a:pt x="13531" y="11613"/>
                    <a:pt x="13605" y="11632"/>
                  </a:cubicBezTo>
                  <a:cubicBezTo>
                    <a:pt x="13645" y="11693"/>
                    <a:pt x="13625" y="11733"/>
                    <a:pt x="13564" y="11774"/>
                  </a:cubicBezTo>
                  <a:cubicBezTo>
                    <a:pt x="13544" y="11794"/>
                    <a:pt x="13503" y="11815"/>
                    <a:pt x="13483" y="11835"/>
                  </a:cubicBezTo>
                  <a:cubicBezTo>
                    <a:pt x="13515" y="11876"/>
                    <a:pt x="13545" y="11891"/>
                    <a:pt x="13573" y="11891"/>
                  </a:cubicBezTo>
                  <a:cubicBezTo>
                    <a:pt x="13613" y="11891"/>
                    <a:pt x="13650" y="11859"/>
                    <a:pt x="13686" y="11835"/>
                  </a:cubicBezTo>
                  <a:cubicBezTo>
                    <a:pt x="13727" y="11896"/>
                    <a:pt x="13768" y="11957"/>
                    <a:pt x="13808" y="11998"/>
                  </a:cubicBezTo>
                  <a:cubicBezTo>
                    <a:pt x="13707" y="12222"/>
                    <a:pt x="13625" y="12446"/>
                    <a:pt x="13523" y="12670"/>
                  </a:cubicBezTo>
                  <a:cubicBezTo>
                    <a:pt x="13472" y="12690"/>
                    <a:pt x="13418" y="12697"/>
                    <a:pt x="13363" y="12697"/>
                  </a:cubicBezTo>
                  <a:cubicBezTo>
                    <a:pt x="13244" y="12697"/>
                    <a:pt x="13119" y="12664"/>
                    <a:pt x="12994" y="12650"/>
                  </a:cubicBezTo>
                  <a:lnTo>
                    <a:pt x="12994" y="12650"/>
                  </a:lnTo>
                  <a:cubicBezTo>
                    <a:pt x="13055" y="12711"/>
                    <a:pt x="13116" y="12772"/>
                    <a:pt x="13116" y="12874"/>
                  </a:cubicBezTo>
                  <a:cubicBezTo>
                    <a:pt x="13153" y="12866"/>
                    <a:pt x="13177" y="12862"/>
                    <a:pt x="13196" y="12862"/>
                  </a:cubicBezTo>
                  <a:cubicBezTo>
                    <a:pt x="13229" y="12862"/>
                    <a:pt x="13248" y="12876"/>
                    <a:pt x="13299" y="12915"/>
                  </a:cubicBezTo>
                  <a:cubicBezTo>
                    <a:pt x="13279" y="12935"/>
                    <a:pt x="13259" y="12976"/>
                    <a:pt x="13218" y="12976"/>
                  </a:cubicBezTo>
                  <a:cubicBezTo>
                    <a:pt x="13187" y="12986"/>
                    <a:pt x="13152" y="12986"/>
                    <a:pt x="13116" y="12986"/>
                  </a:cubicBezTo>
                  <a:cubicBezTo>
                    <a:pt x="13080" y="12986"/>
                    <a:pt x="13045" y="12986"/>
                    <a:pt x="13014" y="12996"/>
                  </a:cubicBezTo>
                  <a:cubicBezTo>
                    <a:pt x="13096" y="13037"/>
                    <a:pt x="13177" y="13077"/>
                    <a:pt x="13259" y="13118"/>
                  </a:cubicBezTo>
                  <a:cubicBezTo>
                    <a:pt x="13259" y="13118"/>
                    <a:pt x="13279" y="13139"/>
                    <a:pt x="13299" y="13179"/>
                  </a:cubicBezTo>
                  <a:cubicBezTo>
                    <a:pt x="13340" y="13159"/>
                    <a:pt x="13401" y="13139"/>
                    <a:pt x="13442" y="13118"/>
                  </a:cubicBezTo>
                  <a:lnTo>
                    <a:pt x="13564" y="13139"/>
                  </a:lnTo>
                  <a:cubicBezTo>
                    <a:pt x="13605" y="13057"/>
                    <a:pt x="13645" y="12976"/>
                    <a:pt x="13666" y="12874"/>
                  </a:cubicBezTo>
                  <a:cubicBezTo>
                    <a:pt x="13666" y="12853"/>
                    <a:pt x="13645" y="12813"/>
                    <a:pt x="13625" y="12772"/>
                  </a:cubicBezTo>
                  <a:cubicBezTo>
                    <a:pt x="13707" y="12711"/>
                    <a:pt x="13768" y="12650"/>
                    <a:pt x="13849" y="12589"/>
                  </a:cubicBezTo>
                  <a:cubicBezTo>
                    <a:pt x="13829" y="12548"/>
                    <a:pt x="13808" y="12507"/>
                    <a:pt x="13788" y="12467"/>
                  </a:cubicBezTo>
                  <a:cubicBezTo>
                    <a:pt x="13849" y="12446"/>
                    <a:pt x="13910" y="12405"/>
                    <a:pt x="13971" y="12365"/>
                  </a:cubicBezTo>
                  <a:cubicBezTo>
                    <a:pt x="13971" y="12263"/>
                    <a:pt x="13992" y="12181"/>
                    <a:pt x="14012" y="12080"/>
                  </a:cubicBezTo>
                  <a:cubicBezTo>
                    <a:pt x="14032" y="12080"/>
                    <a:pt x="14094" y="12059"/>
                    <a:pt x="14134" y="12059"/>
                  </a:cubicBezTo>
                  <a:cubicBezTo>
                    <a:pt x="14155" y="11998"/>
                    <a:pt x="14155" y="11957"/>
                    <a:pt x="14155" y="11896"/>
                  </a:cubicBezTo>
                  <a:cubicBezTo>
                    <a:pt x="14195" y="11876"/>
                    <a:pt x="14236" y="11876"/>
                    <a:pt x="14277" y="11856"/>
                  </a:cubicBezTo>
                  <a:cubicBezTo>
                    <a:pt x="14277" y="11794"/>
                    <a:pt x="14256" y="11754"/>
                    <a:pt x="14256" y="11693"/>
                  </a:cubicBezTo>
                  <a:cubicBezTo>
                    <a:pt x="14269" y="11691"/>
                    <a:pt x="14281" y="11690"/>
                    <a:pt x="14292" y="11690"/>
                  </a:cubicBezTo>
                  <a:cubicBezTo>
                    <a:pt x="14410" y="11690"/>
                    <a:pt x="14469" y="11780"/>
                    <a:pt x="14562" y="11835"/>
                  </a:cubicBezTo>
                  <a:cubicBezTo>
                    <a:pt x="14399" y="12120"/>
                    <a:pt x="14256" y="12405"/>
                    <a:pt x="14094" y="12711"/>
                  </a:cubicBezTo>
                  <a:cubicBezTo>
                    <a:pt x="14114" y="12711"/>
                    <a:pt x="14134" y="12752"/>
                    <a:pt x="14175" y="12772"/>
                  </a:cubicBezTo>
                  <a:cubicBezTo>
                    <a:pt x="14073" y="12955"/>
                    <a:pt x="13992" y="13139"/>
                    <a:pt x="13910" y="13302"/>
                  </a:cubicBezTo>
                  <a:cubicBezTo>
                    <a:pt x="13829" y="13464"/>
                    <a:pt x="13727" y="13627"/>
                    <a:pt x="13645" y="13790"/>
                  </a:cubicBezTo>
                  <a:cubicBezTo>
                    <a:pt x="13605" y="13872"/>
                    <a:pt x="13564" y="13933"/>
                    <a:pt x="13523" y="13994"/>
                  </a:cubicBezTo>
                  <a:cubicBezTo>
                    <a:pt x="13442" y="14096"/>
                    <a:pt x="13381" y="14198"/>
                    <a:pt x="13340" y="14320"/>
                  </a:cubicBezTo>
                  <a:cubicBezTo>
                    <a:pt x="13320" y="14401"/>
                    <a:pt x="13279" y="14442"/>
                    <a:pt x="13197" y="14462"/>
                  </a:cubicBezTo>
                  <a:cubicBezTo>
                    <a:pt x="13177" y="14585"/>
                    <a:pt x="13177" y="14707"/>
                    <a:pt x="13034" y="14747"/>
                  </a:cubicBezTo>
                  <a:cubicBezTo>
                    <a:pt x="13055" y="14849"/>
                    <a:pt x="12953" y="14890"/>
                    <a:pt x="12933" y="14992"/>
                  </a:cubicBezTo>
                  <a:cubicBezTo>
                    <a:pt x="12933" y="15012"/>
                    <a:pt x="12953" y="15053"/>
                    <a:pt x="12973" y="15114"/>
                  </a:cubicBezTo>
                  <a:cubicBezTo>
                    <a:pt x="12946" y="15120"/>
                    <a:pt x="12920" y="15122"/>
                    <a:pt x="12896" y="15122"/>
                  </a:cubicBezTo>
                  <a:cubicBezTo>
                    <a:pt x="12828" y="15122"/>
                    <a:pt x="12768" y="15103"/>
                    <a:pt x="12709" y="15073"/>
                  </a:cubicBezTo>
                  <a:cubicBezTo>
                    <a:pt x="12688" y="14951"/>
                    <a:pt x="12810" y="14931"/>
                    <a:pt x="12851" y="14829"/>
                  </a:cubicBezTo>
                  <a:cubicBezTo>
                    <a:pt x="12851" y="14768"/>
                    <a:pt x="12851" y="14707"/>
                    <a:pt x="12831" y="14666"/>
                  </a:cubicBezTo>
                  <a:cubicBezTo>
                    <a:pt x="12872" y="14646"/>
                    <a:pt x="12912" y="14646"/>
                    <a:pt x="12933" y="14625"/>
                  </a:cubicBezTo>
                  <a:cubicBezTo>
                    <a:pt x="12892" y="14544"/>
                    <a:pt x="12851" y="14442"/>
                    <a:pt x="12810" y="14340"/>
                  </a:cubicBezTo>
                  <a:cubicBezTo>
                    <a:pt x="12716" y="14387"/>
                    <a:pt x="12633" y="14435"/>
                    <a:pt x="12535" y="14435"/>
                  </a:cubicBezTo>
                  <a:cubicBezTo>
                    <a:pt x="12506" y="14435"/>
                    <a:pt x="12476" y="14431"/>
                    <a:pt x="12444" y="14422"/>
                  </a:cubicBezTo>
                  <a:cubicBezTo>
                    <a:pt x="12403" y="14422"/>
                    <a:pt x="12342" y="14462"/>
                    <a:pt x="12261" y="14483"/>
                  </a:cubicBezTo>
                  <a:cubicBezTo>
                    <a:pt x="12179" y="14401"/>
                    <a:pt x="12098" y="14299"/>
                    <a:pt x="11996" y="14198"/>
                  </a:cubicBezTo>
                  <a:cubicBezTo>
                    <a:pt x="12016" y="14177"/>
                    <a:pt x="12037" y="14137"/>
                    <a:pt x="12077" y="14096"/>
                  </a:cubicBezTo>
                  <a:cubicBezTo>
                    <a:pt x="12037" y="13912"/>
                    <a:pt x="12179" y="13729"/>
                    <a:pt x="12220" y="13546"/>
                  </a:cubicBezTo>
                  <a:cubicBezTo>
                    <a:pt x="12240" y="13526"/>
                    <a:pt x="12261" y="13526"/>
                    <a:pt x="12301" y="13526"/>
                  </a:cubicBezTo>
                  <a:cubicBezTo>
                    <a:pt x="12362" y="13424"/>
                    <a:pt x="12403" y="13322"/>
                    <a:pt x="12403" y="13200"/>
                  </a:cubicBezTo>
                  <a:cubicBezTo>
                    <a:pt x="12525" y="13139"/>
                    <a:pt x="12403" y="12976"/>
                    <a:pt x="12505" y="12915"/>
                  </a:cubicBezTo>
                  <a:cubicBezTo>
                    <a:pt x="12627" y="12915"/>
                    <a:pt x="12749" y="12915"/>
                    <a:pt x="12872" y="12935"/>
                  </a:cubicBezTo>
                  <a:cubicBezTo>
                    <a:pt x="12851" y="12894"/>
                    <a:pt x="12810" y="12853"/>
                    <a:pt x="12770" y="12792"/>
                  </a:cubicBezTo>
                  <a:cubicBezTo>
                    <a:pt x="12790" y="12731"/>
                    <a:pt x="12810" y="12670"/>
                    <a:pt x="12831" y="12589"/>
                  </a:cubicBezTo>
                  <a:cubicBezTo>
                    <a:pt x="12810" y="12548"/>
                    <a:pt x="12790" y="12507"/>
                    <a:pt x="12790" y="12467"/>
                  </a:cubicBezTo>
                  <a:cubicBezTo>
                    <a:pt x="12790" y="12467"/>
                    <a:pt x="12790" y="12446"/>
                    <a:pt x="12810" y="12446"/>
                  </a:cubicBezTo>
                  <a:cubicBezTo>
                    <a:pt x="12872" y="12507"/>
                    <a:pt x="12933" y="12589"/>
                    <a:pt x="13014" y="12650"/>
                  </a:cubicBezTo>
                  <a:cubicBezTo>
                    <a:pt x="13055" y="12507"/>
                    <a:pt x="13014" y="12365"/>
                    <a:pt x="12933" y="12243"/>
                  </a:cubicBezTo>
                  <a:cubicBezTo>
                    <a:pt x="12953" y="12120"/>
                    <a:pt x="12953" y="11978"/>
                    <a:pt x="13034" y="11876"/>
                  </a:cubicBezTo>
                  <a:cubicBezTo>
                    <a:pt x="13116" y="11835"/>
                    <a:pt x="13197" y="11794"/>
                    <a:pt x="13299" y="11754"/>
                  </a:cubicBezTo>
                  <a:cubicBezTo>
                    <a:pt x="13259" y="11713"/>
                    <a:pt x="13238" y="11672"/>
                    <a:pt x="13197" y="11652"/>
                  </a:cubicBezTo>
                  <a:cubicBezTo>
                    <a:pt x="13209" y="11618"/>
                    <a:pt x="13282" y="11603"/>
                    <a:pt x="13372" y="11603"/>
                  </a:cubicBezTo>
                  <a:close/>
                  <a:moveTo>
                    <a:pt x="6375" y="14910"/>
                  </a:moveTo>
                  <a:cubicBezTo>
                    <a:pt x="6456" y="15012"/>
                    <a:pt x="6497" y="15073"/>
                    <a:pt x="6558" y="15155"/>
                  </a:cubicBezTo>
                  <a:cubicBezTo>
                    <a:pt x="6538" y="15257"/>
                    <a:pt x="6477" y="15277"/>
                    <a:pt x="6395" y="15277"/>
                  </a:cubicBezTo>
                  <a:cubicBezTo>
                    <a:pt x="6253" y="15277"/>
                    <a:pt x="6253" y="15257"/>
                    <a:pt x="6334" y="15134"/>
                  </a:cubicBezTo>
                  <a:lnTo>
                    <a:pt x="6334" y="15134"/>
                  </a:lnTo>
                  <a:cubicBezTo>
                    <a:pt x="6375" y="15175"/>
                    <a:pt x="6395" y="15216"/>
                    <a:pt x="6416" y="15257"/>
                  </a:cubicBezTo>
                  <a:cubicBezTo>
                    <a:pt x="6395" y="15175"/>
                    <a:pt x="6355" y="15114"/>
                    <a:pt x="6355" y="15033"/>
                  </a:cubicBezTo>
                  <a:cubicBezTo>
                    <a:pt x="6334" y="14992"/>
                    <a:pt x="6355" y="14971"/>
                    <a:pt x="6375" y="14910"/>
                  </a:cubicBezTo>
                  <a:close/>
                  <a:moveTo>
                    <a:pt x="12566" y="15216"/>
                  </a:moveTo>
                  <a:lnTo>
                    <a:pt x="12566" y="15216"/>
                  </a:lnTo>
                  <a:cubicBezTo>
                    <a:pt x="12709" y="15318"/>
                    <a:pt x="12709" y="15338"/>
                    <a:pt x="12586" y="15440"/>
                  </a:cubicBezTo>
                  <a:cubicBezTo>
                    <a:pt x="12525" y="15379"/>
                    <a:pt x="12546" y="15297"/>
                    <a:pt x="12566" y="15216"/>
                  </a:cubicBezTo>
                  <a:close/>
                  <a:moveTo>
                    <a:pt x="21079" y="15257"/>
                  </a:moveTo>
                  <a:cubicBezTo>
                    <a:pt x="21059" y="15358"/>
                    <a:pt x="21059" y="15399"/>
                    <a:pt x="21059" y="15481"/>
                  </a:cubicBezTo>
                  <a:cubicBezTo>
                    <a:pt x="20997" y="15440"/>
                    <a:pt x="20977" y="15420"/>
                    <a:pt x="20916" y="15379"/>
                  </a:cubicBezTo>
                  <a:cubicBezTo>
                    <a:pt x="20977" y="15338"/>
                    <a:pt x="20997" y="15318"/>
                    <a:pt x="21079" y="15257"/>
                  </a:cubicBezTo>
                  <a:close/>
                  <a:moveTo>
                    <a:pt x="20224" y="15542"/>
                  </a:moveTo>
                  <a:cubicBezTo>
                    <a:pt x="20366" y="15542"/>
                    <a:pt x="20468" y="15582"/>
                    <a:pt x="20509" y="15705"/>
                  </a:cubicBezTo>
                  <a:cubicBezTo>
                    <a:pt x="20494" y="15719"/>
                    <a:pt x="20480" y="15733"/>
                    <a:pt x="20473" y="15733"/>
                  </a:cubicBezTo>
                  <a:cubicBezTo>
                    <a:pt x="20470" y="15733"/>
                    <a:pt x="20468" y="15731"/>
                    <a:pt x="20468" y="15725"/>
                  </a:cubicBezTo>
                  <a:cubicBezTo>
                    <a:pt x="20386" y="15684"/>
                    <a:pt x="20305" y="15623"/>
                    <a:pt x="20224" y="15542"/>
                  </a:cubicBezTo>
                  <a:close/>
                  <a:moveTo>
                    <a:pt x="19918" y="15949"/>
                  </a:moveTo>
                  <a:lnTo>
                    <a:pt x="19918" y="15949"/>
                  </a:lnTo>
                  <a:cubicBezTo>
                    <a:pt x="19979" y="16010"/>
                    <a:pt x="20000" y="16071"/>
                    <a:pt x="19938" y="16112"/>
                  </a:cubicBezTo>
                  <a:cubicBezTo>
                    <a:pt x="19857" y="16071"/>
                    <a:pt x="19857" y="16030"/>
                    <a:pt x="19918" y="15949"/>
                  </a:cubicBezTo>
                  <a:close/>
                  <a:moveTo>
                    <a:pt x="20386" y="15827"/>
                  </a:moveTo>
                  <a:cubicBezTo>
                    <a:pt x="20427" y="15847"/>
                    <a:pt x="20448" y="15888"/>
                    <a:pt x="20468" y="15908"/>
                  </a:cubicBezTo>
                  <a:cubicBezTo>
                    <a:pt x="20529" y="15888"/>
                    <a:pt x="20570" y="15868"/>
                    <a:pt x="20611" y="15847"/>
                  </a:cubicBezTo>
                  <a:cubicBezTo>
                    <a:pt x="20712" y="15908"/>
                    <a:pt x="20692" y="16010"/>
                    <a:pt x="20712" y="16132"/>
                  </a:cubicBezTo>
                  <a:lnTo>
                    <a:pt x="20448" y="16132"/>
                  </a:lnTo>
                  <a:cubicBezTo>
                    <a:pt x="20427" y="16071"/>
                    <a:pt x="20427" y="16030"/>
                    <a:pt x="20407" y="15969"/>
                  </a:cubicBezTo>
                  <a:cubicBezTo>
                    <a:pt x="20386" y="15949"/>
                    <a:pt x="20366" y="15908"/>
                    <a:pt x="20346" y="15868"/>
                  </a:cubicBezTo>
                  <a:cubicBezTo>
                    <a:pt x="20366" y="15847"/>
                    <a:pt x="20366" y="15847"/>
                    <a:pt x="20386" y="15827"/>
                  </a:cubicBezTo>
                  <a:close/>
                  <a:moveTo>
                    <a:pt x="20753" y="15806"/>
                  </a:moveTo>
                  <a:lnTo>
                    <a:pt x="20753" y="15806"/>
                  </a:lnTo>
                  <a:cubicBezTo>
                    <a:pt x="20814" y="15868"/>
                    <a:pt x="20855" y="15908"/>
                    <a:pt x="20896" y="15969"/>
                  </a:cubicBezTo>
                  <a:cubicBezTo>
                    <a:pt x="20896" y="16010"/>
                    <a:pt x="20896" y="16051"/>
                    <a:pt x="20875" y="16153"/>
                  </a:cubicBezTo>
                  <a:cubicBezTo>
                    <a:pt x="20835" y="16010"/>
                    <a:pt x="20733" y="15949"/>
                    <a:pt x="20753" y="15806"/>
                  </a:cubicBezTo>
                  <a:close/>
                  <a:moveTo>
                    <a:pt x="5968" y="15399"/>
                  </a:moveTo>
                  <a:cubicBezTo>
                    <a:pt x="6008" y="15420"/>
                    <a:pt x="6008" y="15420"/>
                    <a:pt x="6049" y="15440"/>
                  </a:cubicBezTo>
                  <a:cubicBezTo>
                    <a:pt x="6049" y="15481"/>
                    <a:pt x="6029" y="15521"/>
                    <a:pt x="6029" y="15582"/>
                  </a:cubicBezTo>
                  <a:cubicBezTo>
                    <a:pt x="6054" y="15603"/>
                    <a:pt x="6075" y="15610"/>
                    <a:pt x="6092" y="15610"/>
                  </a:cubicBezTo>
                  <a:cubicBezTo>
                    <a:pt x="6145" y="15610"/>
                    <a:pt x="6171" y="15542"/>
                    <a:pt x="6232" y="15542"/>
                  </a:cubicBezTo>
                  <a:cubicBezTo>
                    <a:pt x="6334" y="15644"/>
                    <a:pt x="6558" y="15623"/>
                    <a:pt x="6619" y="15888"/>
                  </a:cubicBezTo>
                  <a:cubicBezTo>
                    <a:pt x="6579" y="15827"/>
                    <a:pt x="6558" y="15806"/>
                    <a:pt x="6538" y="15786"/>
                  </a:cubicBezTo>
                  <a:cubicBezTo>
                    <a:pt x="6538" y="15766"/>
                    <a:pt x="6517" y="15766"/>
                    <a:pt x="6517" y="15745"/>
                  </a:cubicBezTo>
                  <a:cubicBezTo>
                    <a:pt x="6477" y="15745"/>
                    <a:pt x="6436" y="15745"/>
                    <a:pt x="6334" y="15766"/>
                  </a:cubicBezTo>
                  <a:cubicBezTo>
                    <a:pt x="6395" y="15847"/>
                    <a:pt x="6456" y="15929"/>
                    <a:pt x="6497" y="15990"/>
                  </a:cubicBezTo>
                  <a:cubicBezTo>
                    <a:pt x="6472" y="16039"/>
                    <a:pt x="6433" y="16066"/>
                    <a:pt x="6387" y="16066"/>
                  </a:cubicBezTo>
                  <a:cubicBezTo>
                    <a:pt x="6358" y="16066"/>
                    <a:pt x="6326" y="16055"/>
                    <a:pt x="6293" y="16030"/>
                  </a:cubicBezTo>
                  <a:cubicBezTo>
                    <a:pt x="6293" y="16092"/>
                    <a:pt x="6273" y="16153"/>
                    <a:pt x="6273" y="16193"/>
                  </a:cubicBezTo>
                  <a:cubicBezTo>
                    <a:pt x="6260" y="16193"/>
                    <a:pt x="6246" y="16202"/>
                    <a:pt x="6238" y="16202"/>
                  </a:cubicBezTo>
                  <a:cubicBezTo>
                    <a:pt x="6235" y="16202"/>
                    <a:pt x="6232" y="16200"/>
                    <a:pt x="6232" y="16193"/>
                  </a:cubicBezTo>
                  <a:cubicBezTo>
                    <a:pt x="6192" y="16153"/>
                    <a:pt x="6131" y="16132"/>
                    <a:pt x="6110" y="16071"/>
                  </a:cubicBezTo>
                  <a:cubicBezTo>
                    <a:pt x="6069" y="15888"/>
                    <a:pt x="5947" y="15745"/>
                    <a:pt x="5825" y="15582"/>
                  </a:cubicBezTo>
                  <a:cubicBezTo>
                    <a:pt x="5886" y="15521"/>
                    <a:pt x="5927" y="15460"/>
                    <a:pt x="5968" y="15399"/>
                  </a:cubicBezTo>
                  <a:close/>
                  <a:moveTo>
                    <a:pt x="6456" y="16214"/>
                  </a:moveTo>
                  <a:cubicBezTo>
                    <a:pt x="6517" y="16255"/>
                    <a:pt x="6477" y="16295"/>
                    <a:pt x="6477" y="16336"/>
                  </a:cubicBezTo>
                  <a:cubicBezTo>
                    <a:pt x="6436" y="16336"/>
                    <a:pt x="6416" y="16316"/>
                    <a:pt x="6375" y="16316"/>
                  </a:cubicBezTo>
                  <a:cubicBezTo>
                    <a:pt x="6416" y="16275"/>
                    <a:pt x="6436" y="16234"/>
                    <a:pt x="6456" y="16214"/>
                  </a:cubicBezTo>
                  <a:close/>
                  <a:moveTo>
                    <a:pt x="16884" y="16234"/>
                  </a:moveTo>
                  <a:cubicBezTo>
                    <a:pt x="16945" y="16255"/>
                    <a:pt x="17006" y="16275"/>
                    <a:pt x="17087" y="16316"/>
                  </a:cubicBezTo>
                  <a:cubicBezTo>
                    <a:pt x="17047" y="16377"/>
                    <a:pt x="17047" y="16417"/>
                    <a:pt x="17026" y="16479"/>
                  </a:cubicBezTo>
                  <a:cubicBezTo>
                    <a:pt x="16940" y="16454"/>
                    <a:pt x="16860" y="16414"/>
                    <a:pt x="16784" y="16414"/>
                  </a:cubicBezTo>
                  <a:cubicBezTo>
                    <a:pt x="16735" y="16414"/>
                    <a:pt x="16687" y="16431"/>
                    <a:pt x="16639" y="16479"/>
                  </a:cubicBezTo>
                  <a:cubicBezTo>
                    <a:pt x="16598" y="16438"/>
                    <a:pt x="16578" y="16417"/>
                    <a:pt x="16537" y="16377"/>
                  </a:cubicBezTo>
                  <a:cubicBezTo>
                    <a:pt x="16578" y="16336"/>
                    <a:pt x="16619" y="16295"/>
                    <a:pt x="16639" y="16255"/>
                  </a:cubicBezTo>
                  <a:cubicBezTo>
                    <a:pt x="16741" y="16255"/>
                    <a:pt x="16823" y="16234"/>
                    <a:pt x="16884" y="16234"/>
                  </a:cubicBezTo>
                  <a:close/>
                  <a:moveTo>
                    <a:pt x="20549" y="16316"/>
                  </a:moveTo>
                  <a:cubicBezTo>
                    <a:pt x="20570" y="16356"/>
                    <a:pt x="20570" y="16397"/>
                    <a:pt x="20590" y="16479"/>
                  </a:cubicBezTo>
                  <a:cubicBezTo>
                    <a:pt x="20488" y="16438"/>
                    <a:pt x="20427" y="16417"/>
                    <a:pt x="20346" y="16397"/>
                  </a:cubicBezTo>
                  <a:cubicBezTo>
                    <a:pt x="20346" y="16377"/>
                    <a:pt x="20366" y="16356"/>
                    <a:pt x="20366" y="16316"/>
                  </a:cubicBezTo>
                  <a:close/>
                  <a:moveTo>
                    <a:pt x="6090" y="16295"/>
                  </a:moveTo>
                  <a:cubicBezTo>
                    <a:pt x="6171" y="16295"/>
                    <a:pt x="6232" y="16316"/>
                    <a:pt x="6314" y="16316"/>
                  </a:cubicBezTo>
                  <a:cubicBezTo>
                    <a:pt x="6293" y="16377"/>
                    <a:pt x="6273" y="16438"/>
                    <a:pt x="6253" y="16499"/>
                  </a:cubicBezTo>
                  <a:cubicBezTo>
                    <a:pt x="6151" y="16458"/>
                    <a:pt x="6110" y="16397"/>
                    <a:pt x="6090" y="16295"/>
                  </a:cubicBezTo>
                  <a:close/>
                  <a:moveTo>
                    <a:pt x="15275" y="16479"/>
                  </a:moveTo>
                  <a:cubicBezTo>
                    <a:pt x="15315" y="16499"/>
                    <a:pt x="15336" y="16499"/>
                    <a:pt x="15397" y="16499"/>
                  </a:cubicBezTo>
                  <a:cubicBezTo>
                    <a:pt x="15377" y="16560"/>
                    <a:pt x="15377" y="16560"/>
                    <a:pt x="15356" y="16601"/>
                  </a:cubicBezTo>
                  <a:cubicBezTo>
                    <a:pt x="15315" y="16560"/>
                    <a:pt x="15295" y="16540"/>
                    <a:pt x="15254" y="16519"/>
                  </a:cubicBezTo>
                  <a:cubicBezTo>
                    <a:pt x="15254" y="16499"/>
                    <a:pt x="15275" y="16499"/>
                    <a:pt x="15275" y="16479"/>
                  </a:cubicBezTo>
                  <a:close/>
                  <a:moveTo>
                    <a:pt x="20224" y="16588"/>
                  </a:moveTo>
                  <a:cubicBezTo>
                    <a:pt x="20242" y="16588"/>
                    <a:pt x="20262" y="16592"/>
                    <a:pt x="20285" y="16601"/>
                  </a:cubicBezTo>
                  <a:cubicBezTo>
                    <a:pt x="20285" y="16641"/>
                    <a:pt x="20264" y="16682"/>
                    <a:pt x="20264" y="16723"/>
                  </a:cubicBezTo>
                  <a:cubicBezTo>
                    <a:pt x="20264" y="16764"/>
                    <a:pt x="20264" y="16804"/>
                    <a:pt x="20264" y="16865"/>
                  </a:cubicBezTo>
                  <a:cubicBezTo>
                    <a:pt x="20203" y="16886"/>
                    <a:pt x="20142" y="16927"/>
                    <a:pt x="20081" y="16947"/>
                  </a:cubicBezTo>
                  <a:cubicBezTo>
                    <a:pt x="20040" y="16927"/>
                    <a:pt x="19979" y="16865"/>
                    <a:pt x="19918" y="16825"/>
                  </a:cubicBezTo>
                  <a:cubicBezTo>
                    <a:pt x="19900" y="16789"/>
                    <a:pt x="19898" y="16736"/>
                    <a:pt x="19883" y="16682"/>
                  </a:cubicBezTo>
                  <a:lnTo>
                    <a:pt x="20000" y="16682"/>
                  </a:lnTo>
                  <a:cubicBezTo>
                    <a:pt x="20000" y="16662"/>
                    <a:pt x="20020" y="16641"/>
                    <a:pt x="20040" y="16641"/>
                  </a:cubicBezTo>
                  <a:lnTo>
                    <a:pt x="20101" y="16682"/>
                  </a:lnTo>
                  <a:cubicBezTo>
                    <a:pt x="20133" y="16635"/>
                    <a:pt x="20164" y="16588"/>
                    <a:pt x="20224" y="16588"/>
                  </a:cubicBezTo>
                  <a:close/>
                  <a:moveTo>
                    <a:pt x="20549" y="16906"/>
                  </a:moveTo>
                  <a:cubicBezTo>
                    <a:pt x="20631" y="17008"/>
                    <a:pt x="20549" y="17069"/>
                    <a:pt x="20509" y="17151"/>
                  </a:cubicBezTo>
                  <a:cubicBezTo>
                    <a:pt x="20468" y="17130"/>
                    <a:pt x="20468" y="17110"/>
                    <a:pt x="20427" y="17090"/>
                  </a:cubicBezTo>
                  <a:cubicBezTo>
                    <a:pt x="20468" y="17028"/>
                    <a:pt x="20509" y="16988"/>
                    <a:pt x="20549" y="16906"/>
                  </a:cubicBezTo>
                  <a:close/>
                  <a:moveTo>
                    <a:pt x="19714" y="16967"/>
                  </a:moveTo>
                  <a:cubicBezTo>
                    <a:pt x="19735" y="16988"/>
                    <a:pt x="19755" y="16988"/>
                    <a:pt x="19755" y="17008"/>
                  </a:cubicBezTo>
                  <a:cubicBezTo>
                    <a:pt x="19755" y="17064"/>
                    <a:pt x="19755" y="17103"/>
                    <a:pt x="19739" y="17157"/>
                  </a:cubicBezTo>
                  <a:lnTo>
                    <a:pt x="19739" y="17157"/>
                  </a:lnTo>
                  <a:cubicBezTo>
                    <a:pt x="19738" y="17155"/>
                    <a:pt x="19736" y="17153"/>
                    <a:pt x="19735" y="17151"/>
                  </a:cubicBezTo>
                  <a:cubicBezTo>
                    <a:pt x="19714" y="17130"/>
                    <a:pt x="19674" y="17130"/>
                    <a:pt x="19633" y="17110"/>
                  </a:cubicBezTo>
                  <a:cubicBezTo>
                    <a:pt x="19633" y="17069"/>
                    <a:pt x="19633" y="17028"/>
                    <a:pt x="19633" y="16988"/>
                  </a:cubicBezTo>
                  <a:cubicBezTo>
                    <a:pt x="19674" y="16967"/>
                    <a:pt x="19694" y="16967"/>
                    <a:pt x="19714" y="16967"/>
                  </a:cubicBezTo>
                  <a:close/>
                  <a:moveTo>
                    <a:pt x="15601" y="16703"/>
                  </a:moveTo>
                  <a:cubicBezTo>
                    <a:pt x="15682" y="16703"/>
                    <a:pt x="15662" y="16804"/>
                    <a:pt x="15723" y="16845"/>
                  </a:cubicBezTo>
                  <a:cubicBezTo>
                    <a:pt x="15763" y="16865"/>
                    <a:pt x="15804" y="16927"/>
                    <a:pt x="15845" y="16988"/>
                  </a:cubicBezTo>
                  <a:cubicBezTo>
                    <a:pt x="15804" y="17028"/>
                    <a:pt x="15763" y="17069"/>
                    <a:pt x="15723" y="17110"/>
                  </a:cubicBezTo>
                  <a:cubicBezTo>
                    <a:pt x="15743" y="17151"/>
                    <a:pt x="15743" y="17191"/>
                    <a:pt x="15743" y="17252"/>
                  </a:cubicBezTo>
                  <a:cubicBezTo>
                    <a:pt x="15730" y="17252"/>
                    <a:pt x="15707" y="17261"/>
                    <a:pt x="15687" y="17261"/>
                  </a:cubicBezTo>
                  <a:cubicBezTo>
                    <a:pt x="15678" y="17261"/>
                    <a:pt x="15668" y="17259"/>
                    <a:pt x="15662" y="17252"/>
                  </a:cubicBezTo>
                  <a:cubicBezTo>
                    <a:pt x="15622" y="17232"/>
                    <a:pt x="15601" y="17212"/>
                    <a:pt x="15562" y="17173"/>
                  </a:cubicBezTo>
                  <a:lnTo>
                    <a:pt x="15562" y="17173"/>
                  </a:lnTo>
                  <a:cubicBezTo>
                    <a:pt x="15580" y="17016"/>
                    <a:pt x="15581" y="16859"/>
                    <a:pt x="15601" y="16703"/>
                  </a:cubicBezTo>
                  <a:close/>
                  <a:moveTo>
                    <a:pt x="19938" y="16967"/>
                  </a:moveTo>
                  <a:cubicBezTo>
                    <a:pt x="19979" y="16988"/>
                    <a:pt x="20020" y="17008"/>
                    <a:pt x="20061" y="17028"/>
                  </a:cubicBezTo>
                  <a:cubicBezTo>
                    <a:pt x="20020" y="17110"/>
                    <a:pt x="19959" y="17171"/>
                    <a:pt x="19898" y="17252"/>
                  </a:cubicBezTo>
                  <a:cubicBezTo>
                    <a:pt x="19877" y="17273"/>
                    <a:pt x="19837" y="17273"/>
                    <a:pt x="19816" y="17293"/>
                  </a:cubicBezTo>
                  <a:cubicBezTo>
                    <a:pt x="19797" y="17255"/>
                    <a:pt x="19778" y="17217"/>
                    <a:pt x="19742" y="17161"/>
                  </a:cubicBezTo>
                  <a:lnTo>
                    <a:pt x="19742" y="17161"/>
                  </a:lnTo>
                  <a:cubicBezTo>
                    <a:pt x="19801" y="17085"/>
                    <a:pt x="19860" y="17026"/>
                    <a:pt x="19938" y="16967"/>
                  </a:cubicBezTo>
                  <a:close/>
                  <a:moveTo>
                    <a:pt x="11895" y="17143"/>
                  </a:moveTo>
                  <a:cubicBezTo>
                    <a:pt x="11931" y="17143"/>
                    <a:pt x="11950" y="17166"/>
                    <a:pt x="11935" y="17212"/>
                  </a:cubicBezTo>
                  <a:cubicBezTo>
                    <a:pt x="11935" y="17232"/>
                    <a:pt x="11894" y="17252"/>
                    <a:pt x="11813" y="17314"/>
                  </a:cubicBezTo>
                  <a:cubicBezTo>
                    <a:pt x="11833" y="17212"/>
                    <a:pt x="11833" y="17171"/>
                    <a:pt x="11853" y="17151"/>
                  </a:cubicBezTo>
                  <a:cubicBezTo>
                    <a:pt x="11869" y="17146"/>
                    <a:pt x="11883" y="17143"/>
                    <a:pt x="11895" y="17143"/>
                  </a:cubicBezTo>
                  <a:close/>
                  <a:moveTo>
                    <a:pt x="15193" y="17090"/>
                  </a:moveTo>
                  <a:cubicBezTo>
                    <a:pt x="15275" y="17130"/>
                    <a:pt x="15336" y="17191"/>
                    <a:pt x="15417" y="17232"/>
                  </a:cubicBezTo>
                  <a:cubicBezTo>
                    <a:pt x="15438" y="17191"/>
                    <a:pt x="15458" y="17151"/>
                    <a:pt x="15499" y="17110"/>
                  </a:cubicBezTo>
                  <a:cubicBezTo>
                    <a:pt x="15517" y="17128"/>
                    <a:pt x="15535" y="17163"/>
                    <a:pt x="15554" y="17185"/>
                  </a:cubicBezTo>
                  <a:lnTo>
                    <a:pt x="15554" y="17185"/>
                  </a:lnTo>
                  <a:cubicBezTo>
                    <a:pt x="15511" y="17275"/>
                    <a:pt x="15433" y="17294"/>
                    <a:pt x="15336" y="17314"/>
                  </a:cubicBezTo>
                  <a:cubicBezTo>
                    <a:pt x="15275" y="17314"/>
                    <a:pt x="15214" y="17273"/>
                    <a:pt x="15153" y="17191"/>
                  </a:cubicBezTo>
                  <a:cubicBezTo>
                    <a:pt x="15173" y="17171"/>
                    <a:pt x="15173" y="17130"/>
                    <a:pt x="15193" y="17090"/>
                  </a:cubicBezTo>
                  <a:close/>
                  <a:moveTo>
                    <a:pt x="5662" y="17334"/>
                  </a:moveTo>
                  <a:cubicBezTo>
                    <a:pt x="5683" y="17395"/>
                    <a:pt x="5683" y="17415"/>
                    <a:pt x="5703" y="17436"/>
                  </a:cubicBezTo>
                  <a:cubicBezTo>
                    <a:pt x="5642" y="17497"/>
                    <a:pt x="5581" y="17538"/>
                    <a:pt x="5520" y="17599"/>
                  </a:cubicBezTo>
                  <a:cubicBezTo>
                    <a:pt x="5458" y="17558"/>
                    <a:pt x="5418" y="17517"/>
                    <a:pt x="5357" y="17497"/>
                  </a:cubicBezTo>
                  <a:cubicBezTo>
                    <a:pt x="5377" y="17456"/>
                    <a:pt x="5377" y="17436"/>
                    <a:pt x="5397" y="17436"/>
                  </a:cubicBezTo>
                  <a:cubicBezTo>
                    <a:pt x="5479" y="17395"/>
                    <a:pt x="5560" y="17375"/>
                    <a:pt x="5662" y="17334"/>
                  </a:cubicBezTo>
                  <a:close/>
                  <a:moveTo>
                    <a:pt x="19816" y="17293"/>
                  </a:moveTo>
                  <a:lnTo>
                    <a:pt x="19816" y="17293"/>
                  </a:lnTo>
                  <a:cubicBezTo>
                    <a:pt x="19776" y="17375"/>
                    <a:pt x="19776" y="17476"/>
                    <a:pt x="19816" y="17558"/>
                  </a:cubicBezTo>
                  <a:cubicBezTo>
                    <a:pt x="19776" y="17578"/>
                    <a:pt x="19755" y="17619"/>
                    <a:pt x="19735" y="17639"/>
                  </a:cubicBezTo>
                  <a:cubicBezTo>
                    <a:pt x="19714" y="17639"/>
                    <a:pt x="19674" y="17660"/>
                    <a:pt x="19653" y="17680"/>
                  </a:cubicBezTo>
                  <a:cubicBezTo>
                    <a:pt x="19633" y="17619"/>
                    <a:pt x="19613" y="17578"/>
                    <a:pt x="19592" y="17517"/>
                  </a:cubicBezTo>
                  <a:cubicBezTo>
                    <a:pt x="19653" y="17436"/>
                    <a:pt x="19694" y="17334"/>
                    <a:pt x="19816" y="17293"/>
                  </a:cubicBezTo>
                  <a:close/>
                  <a:moveTo>
                    <a:pt x="15519" y="17395"/>
                  </a:moveTo>
                  <a:cubicBezTo>
                    <a:pt x="15539" y="17436"/>
                    <a:pt x="15560" y="17476"/>
                    <a:pt x="15580" y="17497"/>
                  </a:cubicBezTo>
                  <a:cubicBezTo>
                    <a:pt x="15539" y="17639"/>
                    <a:pt x="15499" y="17782"/>
                    <a:pt x="15458" y="17924"/>
                  </a:cubicBezTo>
                  <a:cubicBezTo>
                    <a:pt x="15377" y="17924"/>
                    <a:pt x="15377" y="17884"/>
                    <a:pt x="15377" y="17843"/>
                  </a:cubicBezTo>
                  <a:cubicBezTo>
                    <a:pt x="15356" y="17721"/>
                    <a:pt x="15356" y="17599"/>
                    <a:pt x="15336" y="17456"/>
                  </a:cubicBezTo>
                  <a:cubicBezTo>
                    <a:pt x="15341" y="17446"/>
                    <a:pt x="15347" y="17442"/>
                    <a:pt x="15355" y="17442"/>
                  </a:cubicBezTo>
                  <a:cubicBezTo>
                    <a:pt x="15378" y="17442"/>
                    <a:pt x="15412" y="17476"/>
                    <a:pt x="15458" y="17476"/>
                  </a:cubicBezTo>
                  <a:cubicBezTo>
                    <a:pt x="15478" y="17436"/>
                    <a:pt x="15478" y="17436"/>
                    <a:pt x="15478" y="17415"/>
                  </a:cubicBezTo>
                  <a:cubicBezTo>
                    <a:pt x="15478" y="17415"/>
                    <a:pt x="15499" y="17395"/>
                    <a:pt x="15519" y="17395"/>
                  </a:cubicBezTo>
                  <a:close/>
                  <a:moveTo>
                    <a:pt x="19511" y="17741"/>
                  </a:moveTo>
                  <a:cubicBezTo>
                    <a:pt x="19572" y="17782"/>
                    <a:pt x="19531" y="17823"/>
                    <a:pt x="19531" y="17843"/>
                  </a:cubicBezTo>
                  <a:cubicBezTo>
                    <a:pt x="19511" y="17863"/>
                    <a:pt x="19531" y="17904"/>
                    <a:pt x="19531" y="17965"/>
                  </a:cubicBezTo>
                  <a:cubicBezTo>
                    <a:pt x="19490" y="17904"/>
                    <a:pt x="19450" y="17863"/>
                    <a:pt x="19409" y="17823"/>
                  </a:cubicBezTo>
                  <a:cubicBezTo>
                    <a:pt x="19450" y="17782"/>
                    <a:pt x="19490" y="17762"/>
                    <a:pt x="19511" y="17741"/>
                  </a:cubicBezTo>
                  <a:close/>
                  <a:moveTo>
                    <a:pt x="20020" y="17746"/>
                  </a:moveTo>
                  <a:cubicBezTo>
                    <a:pt x="20039" y="17746"/>
                    <a:pt x="20059" y="17751"/>
                    <a:pt x="20081" y="17762"/>
                  </a:cubicBezTo>
                  <a:cubicBezTo>
                    <a:pt x="20162" y="17863"/>
                    <a:pt x="20020" y="17904"/>
                    <a:pt x="20020" y="18006"/>
                  </a:cubicBezTo>
                  <a:cubicBezTo>
                    <a:pt x="19979" y="17945"/>
                    <a:pt x="19938" y="17904"/>
                    <a:pt x="19898" y="17843"/>
                  </a:cubicBezTo>
                  <a:cubicBezTo>
                    <a:pt x="19928" y="17783"/>
                    <a:pt x="19968" y="17746"/>
                    <a:pt x="20020" y="17746"/>
                  </a:cubicBezTo>
                  <a:close/>
                  <a:moveTo>
                    <a:pt x="15275" y="17904"/>
                  </a:moveTo>
                  <a:cubicBezTo>
                    <a:pt x="15295" y="17924"/>
                    <a:pt x="15336" y="17965"/>
                    <a:pt x="15336" y="17986"/>
                  </a:cubicBezTo>
                  <a:cubicBezTo>
                    <a:pt x="15356" y="18026"/>
                    <a:pt x="15377" y="18067"/>
                    <a:pt x="15397" y="18128"/>
                  </a:cubicBezTo>
                  <a:cubicBezTo>
                    <a:pt x="15356" y="18149"/>
                    <a:pt x="15336" y="18149"/>
                    <a:pt x="15295" y="18169"/>
                  </a:cubicBezTo>
                  <a:cubicBezTo>
                    <a:pt x="15254" y="18108"/>
                    <a:pt x="15193" y="18026"/>
                    <a:pt x="15132" y="17945"/>
                  </a:cubicBezTo>
                  <a:cubicBezTo>
                    <a:pt x="15193" y="17924"/>
                    <a:pt x="15234" y="17904"/>
                    <a:pt x="15275" y="17904"/>
                  </a:cubicBezTo>
                  <a:close/>
                  <a:moveTo>
                    <a:pt x="19674" y="18047"/>
                  </a:moveTo>
                  <a:cubicBezTo>
                    <a:pt x="19735" y="18047"/>
                    <a:pt x="19796" y="18067"/>
                    <a:pt x="19898" y="18067"/>
                  </a:cubicBezTo>
                  <a:cubicBezTo>
                    <a:pt x="19837" y="18128"/>
                    <a:pt x="19796" y="18149"/>
                    <a:pt x="19755" y="18169"/>
                  </a:cubicBezTo>
                  <a:cubicBezTo>
                    <a:pt x="19694" y="18149"/>
                    <a:pt x="19674" y="18108"/>
                    <a:pt x="19633" y="18087"/>
                  </a:cubicBezTo>
                  <a:cubicBezTo>
                    <a:pt x="19653" y="18067"/>
                    <a:pt x="19674" y="18047"/>
                    <a:pt x="19674" y="18047"/>
                  </a:cubicBezTo>
                  <a:close/>
                  <a:moveTo>
                    <a:pt x="11650" y="17863"/>
                  </a:moveTo>
                  <a:cubicBezTo>
                    <a:pt x="11690" y="17904"/>
                    <a:pt x="11711" y="17945"/>
                    <a:pt x="11751" y="17986"/>
                  </a:cubicBezTo>
                  <a:cubicBezTo>
                    <a:pt x="11690" y="18087"/>
                    <a:pt x="11670" y="18210"/>
                    <a:pt x="11568" y="18271"/>
                  </a:cubicBezTo>
                  <a:cubicBezTo>
                    <a:pt x="11446" y="18230"/>
                    <a:pt x="11466" y="18128"/>
                    <a:pt x="11426" y="18047"/>
                  </a:cubicBezTo>
                  <a:cubicBezTo>
                    <a:pt x="11385" y="18047"/>
                    <a:pt x="11344" y="18026"/>
                    <a:pt x="11263" y="18006"/>
                  </a:cubicBezTo>
                  <a:cubicBezTo>
                    <a:pt x="11426" y="17945"/>
                    <a:pt x="11527" y="17904"/>
                    <a:pt x="11650" y="17863"/>
                  </a:cubicBezTo>
                  <a:close/>
                  <a:moveTo>
                    <a:pt x="18859" y="18169"/>
                  </a:moveTo>
                  <a:cubicBezTo>
                    <a:pt x="18920" y="18189"/>
                    <a:pt x="18981" y="18189"/>
                    <a:pt x="19103" y="18210"/>
                  </a:cubicBezTo>
                  <a:cubicBezTo>
                    <a:pt x="19002" y="18250"/>
                    <a:pt x="18961" y="18271"/>
                    <a:pt x="18879" y="18311"/>
                  </a:cubicBezTo>
                  <a:cubicBezTo>
                    <a:pt x="18879" y="18250"/>
                    <a:pt x="18879" y="18230"/>
                    <a:pt x="18859" y="18169"/>
                  </a:cubicBezTo>
                  <a:close/>
                  <a:moveTo>
                    <a:pt x="15173" y="18210"/>
                  </a:moveTo>
                  <a:cubicBezTo>
                    <a:pt x="15193" y="18230"/>
                    <a:pt x="15234" y="18250"/>
                    <a:pt x="15275" y="18291"/>
                  </a:cubicBezTo>
                  <a:cubicBezTo>
                    <a:pt x="15254" y="18311"/>
                    <a:pt x="15234" y="18332"/>
                    <a:pt x="15214" y="18373"/>
                  </a:cubicBezTo>
                  <a:cubicBezTo>
                    <a:pt x="15153" y="18332"/>
                    <a:pt x="15112" y="18311"/>
                    <a:pt x="15173" y="18210"/>
                  </a:cubicBezTo>
                  <a:close/>
                  <a:moveTo>
                    <a:pt x="5214" y="17945"/>
                  </a:moveTo>
                  <a:cubicBezTo>
                    <a:pt x="5296" y="17986"/>
                    <a:pt x="5357" y="18047"/>
                    <a:pt x="5418" y="18108"/>
                  </a:cubicBezTo>
                  <a:cubicBezTo>
                    <a:pt x="5458" y="18189"/>
                    <a:pt x="5560" y="18210"/>
                    <a:pt x="5560" y="18332"/>
                  </a:cubicBezTo>
                  <a:cubicBezTo>
                    <a:pt x="5520" y="18352"/>
                    <a:pt x="5479" y="18373"/>
                    <a:pt x="5438" y="18373"/>
                  </a:cubicBezTo>
                  <a:cubicBezTo>
                    <a:pt x="5361" y="18353"/>
                    <a:pt x="5447" y="18208"/>
                    <a:pt x="5322" y="18208"/>
                  </a:cubicBezTo>
                  <a:cubicBezTo>
                    <a:pt x="5314" y="18208"/>
                    <a:pt x="5305" y="18208"/>
                    <a:pt x="5296" y="18210"/>
                  </a:cubicBezTo>
                  <a:cubicBezTo>
                    <a:pt x="5296" y="18250"/>
                    <a:pt x="5316" y="18291"/>
                    <a:pt x="5316" y="18332"/>
                  </a:cubicBezTo>
                  <a:cubicBezTo>
                    <a:pt x="5336" y="18373"/>
                    <a:pt x="5336" y="18393"/>
                    <a:pt x="5357" y="18434"/>
                  </a:cubicBezTo>
                  <a:cubicBezTo>
                    <a:pt x="5275" y="18454"/>
                    <a:pt x="5214" y="18474"/>
                    <a:pt x="5153" y="18495"/>
                  </a:cubicBezTo>
                  <a:cubicBezTo>
                    <a:pt x="5072" y="18413"/>
                    <a:pt x="5051" y="18311"/>
                    <a:pt x="5112" y="18250"/>
                  </a:cubicBezTo>
                  <a:cubicBezTo>
                    <a:pt x="5194" y="18169"/>
                    <a:pt x="5173" y="18067"/>
                    <a:pt x="5214" y="17945"/>
                  </a:cubicBezTo>
                  <a:close/>
                  <a:moveTo>
                    <a:pt x="19694" y="18352"/>
                  </a:moveTo>
                  <a:cubicBezTo>
                    <a:pt x="19816" y="18393"/>
                    <a:pt x="19816" y="18393"/>
                    <a:pt x="19755" y="18495"/>
                  </a:cubicBezTo>
                  <a:cubicBezTo>
                    <a:pt x="19735" y="18454"/>
                    <a:pt x="19714" y="18413"/>
                    <a:pt x="19694" y="18352"/>
                  </a:cubicBezTo>
                  <a:close/>
                  <a:moveTo>
                    <a:pt x="19287" y="18108"/>
                  </a:moveTo>
                  <a:cubicBezTo>
                    <a:pt x="19348" y="18189"/>
                    <a:pt x="19368" y="18230"/>
                    <a:pt x="19389" y="18271"/>
                  </a:cubicBezTo>
                  <a:cubicBezTo>
                    <a:pt x="19368" y="18393"/>
                    <a:pt x="19368" y="18393"/>
                    <a:pt x="19389" y="18576"/>
                  </a:cubicBezTo>
                  <a:cubicBezTo>
                    <a:pt x="19348" y="18556"/>
                    <a:pt x="19307" y="18556"/>
                    <a:pt x="19246" y="18535"/>
                  </a:cubicBezTo>
                  <a:cubicBezTo>
                    <a:pt x="19287" y="18393"/>
                    <a:pt x="19144" y="18271"/>
                    <a:pt x="19287" y="18108"/>
                  </a:cubicBezTo>
                  <a:close/>
                  <a:moveTo>
                    <a:pt x="15947" y="18597"/>
                  </a:moveTo>
                  <a:cubicBezTo>
                    <a:pt x="15967" y="18617"/>
                    <a:pt x="15988" y="18637"/>
                    <a:pt x="16008" y="18658"/>
                  </a:cubicBezTo>
                  <a:cubicBezTo>
                    <a:pt x="15988" y="18698"/>
                    <a:pt x="15947" y="18739"/>
                    <a:pt x="15926" y="18759"/>
                  </a:cubicBezTo>
                  <a:cubicBezTo>
                    <a:pt x="15845" y="18719"/>
                    <a:pt x="15865" y="18698"/>
                    <a:pt x="15947" y="18597"/>
                  </a:cubicBezTo>
                  <a:close/>
                  <a:moveTo>
                    <a:pt x="17698" y="18759"/>
                  </a:moveTo>
                  <a:cubicBezTo>
                    <a:pt x="17841" y="18780"/>
                    <a:pt x="17943" y="18841"/>
                    <a:pt x="18004" y="18963"/>
                  </a:cubicBezTo>
                  <a:cubicBezTo>
                    <a:pt x="17993" y="18967"/>
                    <a:pt x="17983" y="18969"/>
                    <a:pt x="17973" y="18969"/>
                  </a:cubicBezTo>
                  <a:cubicBezTo>
                    <a:pt x="17916" y="18969"/>
                    <a:pt x="17871" y="18908"/>
                    <a:pt x="17819" y="18908"/>
                  </a:cubicBezTo>
                  <a:cubicBezTo>
                    <a:pt x="17794" y="18908"/>
                    <a:pt x="17768" y="18922"/>
                    <a:pt x="17739" y="18963"/>
                  </a:cubicBezTo>
                  <a:cubicBezTo>
                    <a:pt x="17800" y="19045"/>
                    <a:pt x="17861" y="19106"/>
                    <a:pt x="17902" y="19187"/>
                  </a:cubicBezTo>
                  <a:cubicBezTo>
                    <a:pt x="17891" y="19221"/>
                    <a:pt x="17873" y="19236"/>
                    <a:pt x="17853" y="19236"/>
                  </a:cubicBezTo>
                  <a:cubicBezTo>
                    <a:pt x="17837" y="19236"/>
                    <a:pt x="17818" y="19226"/>
                    <a:pt x="17800" y="19208"/>
                  </a:cubicBezTo>
                  <a:cubicBezTo>
                    <a:pt x="17759" y="19187"/>
                    <a:pt x="17719" y="19187"/>
                    <a:pt x="17657" y="19167"/>
                  </a:cubicBezTo>
                  <a:cubicBezTo>
                    <a:pt x="17637" y="19126"/>
                    <a:pt x="17637" y="19065"/>
                    <a:pt x="17596" y="19004"/>
                  </a:cubicBezTo>
                  <a:cubicBezTo>
                    <a:pt x="17637" y="18922"/>
                    <a:pt x="17678" y="18841"/>
                    <a:pt x="17698" y="18759"/>
                  </a:cubicBezTo>
                  <a:close/>
                  <a:moveTo>
                    <a:pt x="17515" y="19167"/>
                  </a:moveTo>
                  <a:cubicBezTo>
                    <a:pt x="17576" y="19208"/>
                    <a:pt x="17637" y="19228"/>
                    <a:pt x="17678" y="19248"/>
                  </a:cubicBezTo>
                  <a:cubicBezTo>
                    <a:pt x="17678" y="19269"/>
                    <a:pt x="17678" y="19289"/>
                    <a:pt x="17657" y="19309"/>
                  </a:cubicBezTo>
                  <a:cubicBezTo>
                    <a:pt x="17596" y="19330"/>
                    <a:pt x="17535" y="19350"/>
                    <a:pt x="17454" y="19391"/>
                  </a:cubicBezTo>
                  <a:cubicBezTo>
                    <a:pt x="17474" y="19309"/>
                    <a:pt x="17495" y="19248"/>
                    <a:pt x="17515" y="19167"/>
                  </a:cubicBezTo>
                  <a:close/>
                  <a:moveTo>
                    <a:pt x="14704" y="19289"/>
                  </a:moveTo>
                  <a:cubicBezTo>
                    <a:pt x="14745" y="19289"/>
                    <a:pt x="14806" y="19289"/>
                    <a:pt x="14806" y="19309"/>
                  </a:cubicBezTo>
                  <a:cubicBezTo>
                    <a:pt x="14867" y="19350"/>
                    <a:pt x="14867" y="19391"/>
                    <a:pt x="14766" y="19452"/>
                  </a:cubicBezTo>
                  <a:cubicBezTo>
                    <a:pt x="14745" y="19391"/>
                    <a:pt x="14745" y="19350"/>
                    <a:pt x="14704" y="19289"/>
                  </a:cubicBezTo>
                  <a:close/>
                  <a:moveTo>
                    <a:pt x="7821" y="19370"/>
                  </a:moveTo>
                  <a:lnTo>
                    <a:pt x="7821" y="19370"/>
                  </a:lnTo>
                  <a:cubicBezTo>
                    <a:pt x="7902" y="19452"/>
                    <a:pt x="7841" y="19493"/>
                    <a:pt x="7801" y="19554"/>
                  </a:cubicBezTo>
                  <a:cubicBezTo>
                    <a:pt x="7780" y="19472"/>
                    <a:pt x="7780" y="19472"/>
                    <a:pt x="7821" y="19370"/>
                  </a:cubicBezTo>
                  <a:close/>
                  <a:moveTo>
                    <a:pt x="8289" y="19330"/>
                  </a:moveTo>
                  <a:cubicBezTo>
                    <a:pt x="8371" y="19370"/>
                    <a:pt x="8411" y="19411"/>
                    <a:pt x="8473" y="19452"/>
                  </a:cubicBezTo>
                  <a:cubicBezTo>
                    <a:pt x="8452" y="19493"/>
                    <a:pt x="8432" y="19513"/>
                    <a:pt x="8411" y="19554"/>
                  </a:cubicBezTo>
                  <a:cubicBezTo>
                    <a:pt x="8350" y="19533"/>
                    <a:pt x="8289" y="19493"/>
                    <a:pt x="8249" y="19472"/>
                  </a:cubicBezTo>
                  <a:lnTo>
                    <a:pt x="8249" y="19472"/>
                  </a:lnTo>
                  <a:cubicBezTo>
                    <a:pt x="8249" y="19533"/>
                    <a:pt x="8269" y="19574"/>
                    <a:pt x="8289" y="19635"/>
                  </a:cubicBezTo>
                  <a:cubicBezTo>
                    <a:pt x="8187" y="19635"/>
                    <a:pt x="8187" y="19635"/>
                    <a:pt x="8147" y="19533"/>
                  </a:cubicBezTo>
                  <a:lnTo>
                    <a:pt x="8249" y="19472"/>
                  </a:lnTo>
                  <a:cubicBezTo>
                    <a:pt x="8249" y="19432"/>
                    <a:pt x="8269" y="19391"/>
                    <a:pt x="8289" y="19330"/>
                  </a:cubicBezTo>
                  <a:close/>
                  <a:moveTo>
                    <a:pt x="7984" y="19696"/>
                  </a:moveTo>
                  <a:cubicBezTo>
                    <a:pt x="8045" y="19717"/>
                    <a:pt x="8106" y="19737"/>
                    <a:pt x="8167" y="19757"/>
                  </a:cubicBezTo>
                  <a:cubicBezTo>
                    <a:pt x="8167" y="19818"/>
                    <a:pt x="8167" y="19859"/>
                    <a:pt x="8167" y="19920"/>
                  </a:cubicBezTo>
                  <a:lnTo>
                    <a:pt x="8126" y="19941"/>
                  </a:lnTo>
                  <a:cubicBezTo>
                    <a:pt x="8106" y="19900"/>
                    <a:pt x="8065" y="19839"/>
                    <a:pt x="8025" y="19778"/>
                  </a:cubicBezTo>
                  <a:cubicBezTo>
                    <a:pt x="8004" y="19798"/>
                    <a:pt x="8004" y="19818"/>
                    <a:pt x="7984" y="19839"/>
                  </a:cubicBezTo>
                  <a:lnTo>
                    <a:pt x="7984" y="19696"/>
                  </a:lnTo>
                  <a:close/>
                  <a:moveTo>
                    <a:pt x="15275" y="20104"/>
                  </a:moveTo>
                  <a:cubicBezTo>
                    <a:pt x="15295" y="20144"/>
                    <a:pt x="15315" y="20165"/>
                    <a:pt x="15336" y="20205"/>
                  </a:cubicBezTo>
                  <a:cubicBezTo>
                    <a:pt x="15315" y="20205"/>
                    <a:pt x="15295" y="20205"/>
                    <a:pt x="15295" y="20226"/>
                  </a:cubicBezTo>
                  <a:cubicBezTo>
                    <a:pt x="15275" y="20185"/>
                    <a:pt x="15275" y="20144"/>
                    <a:pt x="15254" y="20104"/>
                  </a:cubicBezTo>
                  <a:close/>
                  <a:moveTo>
                    <a:pt x="14725" y="20124"/>
                  </a:moveTo>
                  <a:cubicBezTo>
                    <a:pt x="14745" y="20205"/>
                    <a:pt x="14766" y="20287"/>
                    <a:pt x="14786" y="20348"/>
                  </a:cubicBezTo>
                  <a:cubicBezTo>
                    <a:pt x="14786" y="20368"/>
                    <a:pt x="14766" y="20389"/>
                    <a:pt x="14766" y="20409"/>
                  </a:cubicBezTo>
                  <a:lnTo>
                    <a:pt x="14745" y="20409"/>
                  </a:lnTo>
                  <a:cubicBezTo>
                    <a:pt x="14664" y="20348"/>
                    <a:pt x="14664" y="20348"/>
                    <a:pt x="14623" y="20144"/>
                  </a:cubicBezTo>
                  <a:cubicBezTo>
                    <a:pt x="14664" y="20144"/>
                    <a:pt x="14684" y="20144"/>
                    <a:pt x="14725" y="20124"/>
                  </a:cubicBezTo>
                  <a:close/>
                  <a:moveTo>
                    <a:pt x="14338" y="20307"/>
                  </a:moveTo>
                  <a:lnTo>
                    <a:pt x="14338" y="20307"/>
                  </a:lnTo>
                  <a:cubicBezTo>
                    <a:pt x="14440" y="20328"/>
                    <a:pt x="14480" y="20328"/>
                    <a:pt x="14562" y="20348"/>
                  </a:cubicBezTo>
                  <a:cubicBezTo>
                    <a:pt x="14521" y="20409"/>
                    <a:pt x="14501" y="20450"/>
                    <a:pt x="14460" y="20511"/>
                  </a:cubicBezTo>
                  <a:cubicBezTo>
                    <a:pt x="14419" y="20450"/>
                    <a:pt x="14379" y="20389"/>
                    <a:pt x="14338" y="20307"/>
                  </a:cubicBezTo>
                  <a:close/>
                  <a:moveTo>
                    <a:pt x="14216" y="20429"/>
                  </a:moveTo>
                  <a:cubicBezTo>
                    <a:pt x="14272" y="20505"/>
                    <a:pt x="14329" y="20581"/>
                    <a:pt x="14369" y="20656"/>
                  </a:cubicBezTo>
                  <a:lnTo>
                    <a:pt x="14369" y="20656"/>
                  </a:lnTo>
                  <a:cubicBezTo>
                    <a:pt x="14369" y="20656"/>
                    <a:pt x="14369" y="20656"/>
                    <a:pt x="14368" y="20656"/>
                  </a:cubicBezTo>
                  <a:cubicBezTo>
                    <a:pt x="14269" y="20656"/>
                    <a:pt x="14227" y="20568"/>
                    <a:pt x="14134" y="20531"/>
                  </a:cubicBezTo>
                  <a:cubicBezTo>
                    <a:pt x="14175" y="20491"/>
                    <a:pt x="14175" y="20470"/>
                    <a:pt x="14216" y="20429"/>
                  </a:cubicBezTo>
                  <a:close/>
                  <a:moveTo>
                    <a:pt x="14827" y="20613"/>
                  </a:moveTo>
                  <a:cubicBezTo>
                    <a:pt x="14879" y="20630"/>
                    <a:pt x="14932" y="20648"/>
                    <a:pt x="14985" y="20678"/>
                  </a:cubicBezTo>
                  <a:lnTo>
                    <a:pt x="14985" y="20678"/>
                  </a:lnTo>
                  <a:cubicBezTo>
                    <a:pt x="14963" y="20697"/>
                    <a:pt x="14925" y="20718"/>
                    <a:pt x="14888" y="20755"/>
                  </a:cubicBezTo>
                  <a:cubicBezTo>
                    <a:pt x="14847" y="20715"/>
                    <a:pt x="14806" y="20694"/>
                    <a:pt x="14766" y="20653"/>
                  </a:cubicBezTo>
                  <a:cubicBezTo>
                    <a:pt x="14806" y="20633"/>
                    <a:pt x="14827" y="20613"/>
                    <a:pt x="14827" y="20613"/>
                  </a:cubicBezTo>
                  <a:close/>
                  <a:moveTo>
                    <a:pt x="15087" y="20585"/>
                  </a:moveTo>
                  <a:cubicBezTo>
                    <a:pt x="15219" y="20585"/>
                    <a:pt x="15312" y="20702"/>
                    <a:pt x="15438" y="20755"/>
                  </a:cubicBezTo>
                  <a:cubicBezTo>
                    <a:pt x="15397" y="20837"/>
                    <a:pt x="15377" y="20877"/>
                    <a:pt x="15356" y="20939"/>
                  </a:cubicBezTo>
                  <a:cubicBezTo>
                    <a:pt x="15295" y="20939"/>
                    <a:pt x="15254" y="20918"/>
                    <a:pt x="15173" y="20918"/>
                  </a:cubicBezTo>
                  <a:cubicBezTo>
                    <a:pt x="15214" y="20857"/>
                    <a:pt x="15234" y="20837"/>
                    <a:pt x="15254" y="20796"/>
                  </a:cubicBezTo>
                  <a:cubicBezTo>
                    <a:pt x="15178" y="20758"/>
                    <a:pt x="15102" y="20720"/>
                    <a:pt x="15010" y="20682"/>
                  </a:cubicBezTo>
                  <a:lnTo>
                    <a:pt x="15010" y="20682"/>
                  </a:lnTo>
                  <a:cubicBezTo>
                    <a:pt x="15010" y="20649"/>
                    <a:pt x="15012" y="20629"/>
                    <a:pt x="15030" y="20592"/>
                  </a:cubicBezTo>
                  <a:cubicBezTo>
                    <a:pt x="15050" y="20587"/>
                    <a:pt x="15069" y="20585"/>
                    <a:pt x="15087" y="20585"/>
                  </a:cubicBezTo>
                  <a:close/>
                  <a:moveTo>
                    <a:pt x="2770" y="20776"/>
                  </a:moveTo>
                  <a:cubicBezTo>
                    <a:pt x="2811" y="20857"/>
                    <a:pt x="2831" y="20918"/>
                    <a:pt x="2872" y="21000"/>
                  </a:cubicBezTo>
                  <a:cubicBezTo>
                    <a:pt x="2750" y="20959"/>
                    <a:pt x="2750" y="20959"/>
                    <a:pt x="2770" y="20776"/>
                  </a:cubicBezTo>
                  <a:close/>
                  <a:moveTo>
                    <a:pt x="14603" y="20491"/>
                  </a:moveTo>
                  <a:cubicBezTo>
                    <a:pt x="14603" y="20572"/>
                    <a:pt x="14603" y="20653"/>
                    <a:pt x="14603" y="20735"/>
                  </a:cubicBezTo>
                  <a:cubicBezTo>
                    <a:pt x="14623" y="20776"/>
                    <a:pt x="14664" y="20837"/>
                    <a:pt x="14704" y="20898"/>
                  </a:cubicBezTo>
                  <a:cubicBezTo>
                    <a:pt x="14623" y="20939"/>
                    <a:pt x="14521" y="21000"/>
                    <a:pt x="14399" y="21081"/>
                  </a:cubicBezTo>
                  <a:cubicBezTo>
                    <a:pt x="14480" y="20899"/>
                    <a:pt x="14521" y="20778"/>
                    <a:pt x="14402" y="20656"/>
                  </a:cubicBezTo>
                  <a:lnTo>
                    <a:pt x="14402" y="20656"/>
                  </a:lnTo>
                  <a:cubicBezTo>
                    <a:pt x="14472" y="20604"/>
                    <a:pt x="14529" y="20564"/>
                    <a:pt x="14603" y="20491"/>
                  </a:cubicBezTo>
                  <a:close/>
                  <a:moveTo>
                    <a:pt x="15153" y="21020"/>
                  </a:moveTo>
                  <a:cubicBezTo>
                    <a:pt x="15173" y="21020"/>
                    <a:pt x="15214" y="21040"/>
                    <a:pt x="15254" y="21081"/>
                  </a:cubicBezTo>
                  <a:cubicBezTo>
                    <a:pt x="15254" y="21122"/>
                    <a:pt x="15234" y="21142"/>
                    <a:pt x="15234" y="21203"/>
                  </a:cubicBezTo>
                  <a:cubicBezTo>
                    <a:pt x="15173" y="21183"/>
                    <a:pt x="15132" y="21183"/>
                    <a:pt x="15091" y="21183"/>
                  </a:cubicBezTo>
                  <a:cubicBezTo>
                    <a:pt x="15080" y="21179"/>
                    <a:pt x="15067" y="21178"/>
                    <a:pt x="15052" y="21178"/>
                  </a:cubicBezTo>
                  <a:cubicBezTo>
                    <a:pt x="15036" y="21178"/>
                    <a:pt x="15019" y="21179"/>
                    <a:pt x="15001" y="21179"/>
                  </a:cubicBezTo>
                  <a:cubicBezTo>
                    <a:pt x="14948" y="21179"/>
                    <a:pt x="14892" y="21169"/>
                    <a:pt x="14867" y="21081"/>
                  </a:cubicBezTo>
                  <a:cubicBezTo>
                    <a:pt x="14908" y="21061"/>
                    <a:pt x="14949" y="21040"/>
                    <a:pt x="14990" y="21020"/>
                  </a:cubicBezTo>
                  <a:cubicBezTo>
                    <a:pt x="15091" y="21061"/>
                    <a:pt x="15071" y="21122"/>
                    <a:pt x="15091" y="21183"/>
                  </a:cubicBezTo>
                  <a:cubicBezTo>
                    <a:pt x="15112" y="21122"/>
                    <a:pt x="15132" y="21081"/>
                    <a:pt x="15153" y="21020"/>
                  </a:cubicBezTo>
                  <a:close/>
                  <a:moveTo>
                    <a:pt x="4705" y="19880"/>
                  </a:moveTo>
                  <a:cubicBezTo>
                    <a:pt x="4746" y="19920"/>
                    <a:pt x="4786" y="19961"/>
                    <a:pt x="4827" y="20002"/>
                  </a:cubicBezTo>
                  <a:cubicBezTo>
                    <a:pt x="4807" y="20083"/>
                    <a:pt x="4746" y="20063"/>
                    <a:pt x="4685" y="20083"/>
                  </a:cubicBezTo>
                  <a:cubicBezTo>
                    <a:pt x="4827" y="20185"/>
                    <a:pt x="4909" y="20328"/>
                    <a:pt x="4990" y="20470"/>
                  </a:cubicBezTo>
                  <a:cubicBezTo>
                    <a:pt x="5010" y="20389"/>
                    <a:pt x="5051" y="20328"/>
                    <a:pt x="5072" y="20226"/>
                  </a:cubicBezTo>
                  <a:cubicBezTo>
                    <a:pt x="5133" y="20267"/>
                    <a:pt x="5092" y="20328"/>
                    <a:pt x="5112" y="20348"/>
                  </a:cubicBezTo>
                  <a:lnTo>
                    <a:pt x="5194" y="20409"/>
                  </a:lnTo>
                  <a:cubicBezTo>
                    <a:pt x="5173" y="20470"/>
                    <a:pt x="5173" y="20511"/>
                    <a:pt x="5153" y="20552"/>
                  </a:cubicBezTo>
                  <a:cubicBezTo>
                    <a:pt x="5194" y="20511"/>
                    <a:pt x="5234" y="20470"/>
                    <a:pt x="5275" y="20429"/>
                  </a:cubicBezTo>
                  <a:cubicBezTo>
                    <a:pt x="5296" y="20470"/>
                    <a:pt x="5316" y="20511"/>
                    <a:pt x="5336" y="20552"/>
                  </a:cubicBezTo>
                  <a:cubicBezTo>
                    <a:pt x="5275" y="20592"/>
                    <a:pt x="5234" y="20613"/>
                    <a:pt x="5194" y="20633"/>
                  </a:cubicBezTo>
                  <a:cubicBezTo>
                    <a:pt x="5194" y="20674"/>
                    <a:pt x="5214" y="20715"/>
                    <a:pt x="5234" y="20755"/>
                  </a:cubicBezTo>
                  <a:cubicBezTo>
                    <a:pt x="5255" y="20755"/>
                    <a:pt x="5255" y="20755"/>
                    <a:pt x="5296" y="20776"/>
                  </a:cubicBezTo>
                  <a:cubicBezTo>
                    <a:pt x="5234" y="20939"/>
                    <a:pt x="5194" y="21122"/>
                    <a:pt x="5092" y="21264"/>
                  </a:cubicBezTo>
                  <a:cubicBezTo>
                    <a:pt x="5010" y="21224"/>
                    <a:pt x="4949" y="21183"/>
                    <a:pt x="4888" y="21142"/>
                  </a:cubicBezTo>
                  <a:cubicBezTo>
                    <a:pt x="4868" y="21081"/>
                    <a:pt x="4848" y="21020"/>
                    <a:pt x="4827" y="20959"/>
                  </a:cubicBezTo>
                  <a:cubicBezTo>
                    <a:pt x="4848" y="20898"/>
                    <a:pt x="4848" y="20837"/>
                    <a:pt x="4868" y="20776"/>
                  </a:cubicBezTo>
                  <a:lnTo>
                    <a:pt x="4868" y="20776"/>
                  </a:lnTo>
                  <a:cubicBezTo>
                    <a:pt x="4827" y="20816"/>
                    <a:pt x="4786" y="20857"/>
                    <a:pt x="4725" y="20898"/>
                  </a:cubicBezTo>
                  <a:cubicBezTo>
                    <a:pt x="4664" y="20877"/>
                    <a:pt x="4583" y="20877"/>
                    <a:pt x="4501" y="20857"/>
                  </a:cubicBezTo>
                  <a:cubicBezTo>
                    <a:pt x="4501" y="20816"/>
                    <a:pt x="4481" y="20776"/>
                    <a:pt x="4481" y="20755"/>
                  </a:cubicBezTo>
                  <a:cubicBezTo>
                    <a:pt x="4449" y="20736"/>
                    <a:pt x="4416" y="20729"/>
                    <a:pt x="4384" y="20729"/>
                  </a:cubicBezTo>
                  <a:cubicBezTo>
                    <a:pt x="4315" y="20729"/>
                    <a:pt x="4245" y="20762"/>
                    <a:pt x="4175" y="20776"/>
                  </a:cubicBezTo>
                  <a:cubicBezTo>
                    <a:pt x="4155" y="20735"/>
                    <a:pt x="4135" y="20674"/>
                    <a:pt x="4155" y="20653"/>
                  </a:cubicBezTo>
                  <a:cubicBezTo>
                    <a:pt x="4216" y="20450"/>
                    <a:pt x="4298" y="20246"/>
                    <a:pt x="4379" y="20043"/>
                  </a:cubicBezTo>
                  <a:cubicBezTo>
                    <a:pt x="4420" y="20043"/>
                    <a:pt x="4461" y="20063"/>
                    <a:pt x="4481" y="20063"/>
                  </a:cubicBezTo>
                  <a:cubicBezTo>
                    <a:pt x="4522" y="20104"/>
                    <a:pt x="4562" y="20165"/>
                    <a:pt x="4623" y="20246"/>
                  </a:cubicBezTo>
                  <a:lnTo>
                    <a:pt x="4644" y="20022"/>
                  </a:lnTo>
                  <a:cubicBezTo>
                    <a:pt x="4644" y="20002"/>
                    <a:pt x="4623" y="19981"/>
                    <a:pt x="4623" y="19941"/>
                  </a:cubicBezTo>
                  <a:cubicBezTo>
                    <a:pt x="4644" y="19920"/>
                    <a:pt x="4664" y="19920"/>
                    <a:pt x="4705" y="19880"/>
                  </a:cubicBezTo>
                  <a:close/>
                  <a:moveTo>
                    <a:pt x="19165" y="18393"/>
                  </a:moveTo>
                  <a:cubicBezTo>
                    <a:pt x="19185" y="18495"/>
                    <a:pt x="19226" y="18576"/>
                    <a:pt x="19266" y="18678"/>
                  </a:cubicBezTo>
                  <a:cubicBezTo>
                    <a:pt x="19205" y="18698"/>
                    <a:pt x="19165" y="18719"/>
                    <a:pt x="19103" y="18739"/>
                  </a:cubicBezTo>
                  <a:cubicBezTo>
                    <a:pt x="19124" y="18780"/>
                    <a:pt x="19144" y="18821"/>
                    <a:pt x="19165" y="18861"/>
                  </a:cubicBezTo>
                  <a:cubicBezTo>
                    <a:pt x="19185" y="18902"/>
                    <a:pt x="19205" y="18943"/>
                    <a:pt x="19226" y="19004"/>
                  </a:cubicBezTo>
                  <a:cubicBezTo>
                    <a:pt x="19185" y="19024"/>
                    <a:pt x="19144" y="19045"/>
                    <a:pt x="19103" y="19065"/>
                  </a:cubicBezTo>
                  <a:cubicBezTo>
                    <a:pt x="19063" y="19065"/>
                    <a:pt x="19042" y="19085"/>
                    <a:pt x="19002" y="19106"/>
                  </a:cubicBezTo>
                  <a:cubicBezTo>
                    <a:pt x="18981" y="19167"/>
                    <a:pt x="18961" y="19228"/>
                    <a:pt x="18941" y="19289"/>
                  </a:cubicBezTo>
                  <a:cubicBezTo>
                    <a:pt x="18900" y="19309"/>
                    <a:pt x="18859" y="19330"/>
                    <a:pt x="18818" y="19370"/>
                  </a:cubicBezTo>
                  <a:cubicBezTo>
                    <a:pt x="18859" y="19432"/>
                    <a:pt x="18920" y="19472"/>
                    <a:pt x="19002" y="19533"/>
                  </a:cubicBezTo>
                  <a:cubicBezTo>
                    <a:pt x="19002" y="19472"/>
                    <a:pt x="19022" y="19432"/>
                    <a:pt x="19022" y="19391"/>
                  </a:cubicBezTo>
                  <a:lnTo>
                    <a:pt x="19063" y="19391"/>
                  </a:lnTo>
                  <a:cubicBezTo>
                    <a:pt x="19144" y="19513"/>
                    <a:pt x="19144" y="19656"/>
                    <a:pt x="19083" y="19778"/>
                  </a:cubicBezTo>
                  <a:cubicBezTo>
                    <a:pt x="19042" y="19778"/>
                    <a:pt x="19002" y="19798"/>
                    <a:pt x="18961" y="19798"/>
                  </a:cubicBezTo>
                  <a:cubicBezTo>
                    <a:pt x="18961" y="19859"/>
                    <a:pt x="18961" y="19920"/>
                    <a:pt x="18981" y="19981"/>
                  </a:cubicBezTo>
                  <a:cubicBezTo>
                    <a:pt x="18961" y="20002"/>
                    <a:pt x="18941" y="20022"/>
                    <a:pt x="18941" y="20022"/>
                  </a:cubicBezTo>
                  <a:cubicBezTo>
                    <a:pt x="18879" y="20043"/>
                    <a:pt x="18839" y="20063"/>
                    <a:pt x="18798" y="20063"/>
                  </a:cubicBezTo>
                  <a:cubicBezTo>
                    <a:pt x="18798" y="20104"/>
                    <a:pt x="18818" y="20124"/>
                    <a:pt x="18818" y="20144"/>
                  </a:cubicBezTo>
                  <a:cubicBezTo>
                    <a:pt x="18818" y="20246"/>
                    <a:pt x="18859" y="20287"/>
                    <a:pt x="18941" y="20307"/>
                  </a:cubicBezTo>
                  <a:cubicBezTo>
                    <a:pt x="18981" y="20267"/>
                    <a:pt x="19042" y="20226"/>
                    <a:pt x="19083" y="20165"/>
                  </a:cubicBezTo>
                  <a:cubicBezTo>
                    <a:pt x="19124" y="20104"/>
                    <a:pt x="19165" y="20022"/>
                    <a:pt x="19185" y="19961"/>
                  </a:cubicBezTo>
                  <a:lnTo>
                    <a:pt x="19307" y="19961"/>
                  </a:lnTo>
                  <a:cubicBezTo>
                    <a:pt x="19205" y="20165"/>
                    <a:pt x="19205" y="20389"/>
                    <a:pt x="19083" y="20592"/>
                  </a:cubicBezTo>
                  <a:cubicBezTo>
                    <a:pt x="18941" y="20776"/>
                    <a:pt x="18839" y="21000"/>
                    <a:pt x="18717" y="21203"/>
                  </a:cubicBezTo>
                  <a:cubicBezTo>
                    <a:pt x="18676" y="21244"/>
                    <a:pt x="18594" y="21285"/>
                    <a:pt x="18533" y="21326"/>
                  </a:cubicBezTo>
                  <a:cubicBezTo>
                    <a:pt x="18492" y="21305"/>
                    <a:pt x="18452" y="21264"/>
                    <a:pt x="18411" y="21244"/>
                  </a:cubicBezTo>
                  <a:cubicBezTo>
                    <a:pt x="18391" y="21264"/>
                    <a:pt x="18350" y="21285"/>
                    <a:pt x="18330" y="21305"/>
                  </a:cubicBezTo>
                  <a:cubicBezTo>
                    <a:pt x="18268" y="21285"/>
                    <a:pt x="18207" y="21264"/>
                    <a:pt x="18126" y="21244"/>
                  </a:cubicBezTo>
                  <a:cubicBezTo>
                    <a:pt x="18167" y="21183"/>
                    <a:pt x="18187" y="21163"/>
                    <a:pt x="18228" y="21102"/>
                  </a:cubicBezTo>
                  <a:cubicBezTo>
                    <a:pt x="18187" y="21081"/>
                    <a:pt x="18146" y="21061"/>
                    <a:pt x="18085" y="21040"/>
                  </a:cubicBezTo>
                  <a:cubicBezTo>
                    <a:pt x="18140" y="21008"/>
                    <a:pt x="18182" y="20987"/>
                    <a:pt x="18229" y="20987"/>
                  </a:cubicBezTo>
                  <a:cubicBezTo>
                    <a:pt x="18270" y="20987"/>
                    <a:pt x="18313" y="21003"/>
                    <a:pt x="18370" y="21040"/>
                  </a:cubicBezTo>
                  <a:cubicBezTo>
                    <a:pt x="18350" y="20959"/>
                    <a:pt x="18350" y="20918"/>
                    <a:pt x="18330" y="20877"/>
                  </a:cubicBezTo>
                  <a:cubicBezTo>
                    <a:pt x="18312" y="20823"/>
                    <a:pt x="18294" y="20785"/>
                    <a:pt x="18275" y="20735"/>
                  </a:cubicBezTo>
                  <a:lnTo>
                    <a:pt x="18411" y="20735"/>
                  </a:lnTo>
                  <a:cubicBezTo>
                    <a:pt x="18533" y="20592"/>
                    <a:pt x="18289" y="20511"/>
                    <a:pt x="18350" y="20368"/>
                  </a:cubicBezTo>
                  <a:cubicBezTo>
                    <a:pt x="18370" y="20368"/>
                    <a:pt x="18411" y="20348"/>
                    <a:pt x="18431" y="20348"/>
                  </a:cubicBezTo>
                  <a:cubicBezTo>
                    <a:pt x="18452" y="20307"/>
                    <a:pt x="18472" y="20267"/>
                    <a:pt x="18492" y="20226"/>
                  </a:cubicBezTo>
                  <a:cubicBezTo>
                    <a:pt x="18472" y="20185"/>
                    <a:pt x="18452" y="20144"/>
                    <a:pt x="18431" y="20104"/>
                  </a:cubicBezTo>
                  <a:cubicBezTo>
                    <a:pt x="18420" y="20100"/>
                    <a:pt x="18410" y="20098"/>
                    <a:pt x="18402" y="20098"/>
                  </a:cubicBezTo>
                  <a:cubicBezTo>
                    <a:pt x="18370" y="20098"/>
                    <a:pt x="18366" y="20128"/>
                    <a:pt x="18350" y="20144"/>
                  </a:cubicBezTo>
                  <a:cubicBezTo>
                    <a:pt x="18350" y="20165"/>
                    <a:pt x="18309" y="20185"/>
                    <a:pt x="18289" y="20226"/>
                  </a:cubicBezTo>
                  <a:cubicBezTo>
                    <a:pt x="18248" y="20205"/>
                    <a:pt x="18187" y="20185"/>
                    <a:pt x="18146" y="20165"/>
                  </a:cubicBezTo>
                  <a:cubicBezTo>
                    <a:pt x="18146" y="20124"/>
                    <a:pt x="18167" y="20083"/>
                    <a:pt x="18167" y="20022"/>
                  </a:cubicBezTo>
                  <a:lnTo>
                    <a:pt x="18167" y="20022"/>
                  </a:lnTo>
                  <a:cubicBezTo>
                    <a:pt x="18126" y="20043"/>
                    <a:pt x="18065" y="20063"/>
                    <a:pt x="18024" y="20063"/>
                  </a:cubicBezTo>
                  <a:cubicBezTo>
                    <a:pt x="18004" y="20083"/>
                    <a:pt x="17963" y="20083"/>
                    <a:pt x="17922" y="20083"/>
                  </a:cubicBezTo>
                  <a:cubicBezTo>
                    <a:pt x="17922" y="19920"/>
                    <a:pt x="18085" y="19961"/>
                    <a:pt x="18167" y="19880"/>
                  </a:cubicBezTo>
                  <a:cubicBezTo>
                    <a:pt x="18126" y="19757"/>
                    <a:pt x="18085" y="19635"/>
                    <a:pt x="18024" y="19513"/>
                  </a:cubicBezTo>
                  <a:cubicBezTo>
                    <a:pt x="18228" y="19513"/>
                    <a:pt x="18228" y="19513"/>
                    <a:pt x="18350" y="19432"/>
                  </a:cubicBezTo>
                  <a:cubicBezTo>
                    <a:pt x="18370" y="19432"/>
                    <a:pt x="18391" y="19432"/>
                    <a:pt x="18431" y="19452"/>
                  </a:cubicBezTo>
                  <a:cubicBezTo>
                    <a:pt x="18452" y="19452"/>
                    <a:pt x="18472" y="19452"/>
                    <a:pt x="18513" y="19472"/>
                  </a:cubicBezTo>
                  <a:lnTo>
                    <a:pt x="18513" y="19330"/>
                  </a:lnTo>
                  <a:cubicBezTo>
                    <a:pt x="18594" y="19289"/>
                    <a:pt x="18635" y="19248"/>
                    <a:pt x="18696" y="19146"/>
                  </a:cubicBezTo>
                  <a:cubicBezTo>
                    <a:pt x="18696" y="19126"/>
                    <a:pt x="18696" y="19106"/>
                    <a:pt x="18696" y="19085"/>
                  </a:cubicBezTo>
                  <a:cubicBezTo>
                    <a:pt x="18696" y="19065"/>
                    <a:pt x="18676" y="19024"/>
                    <a:pt x="18676" y="18984"/>
                  </a:cubicBezTo>
                  <a:lnTo>
                    <a:pt x="18676" y="18984"/>
                  </a:lnTo>
                  <a:cubicBezTo>
                    <a:pt x="18757" y="19004"/>
                    <a:pt x="18839" y="19045"/>
                    <a:pt x="18920" y="19065"/>
                  </a:cubicBezTo>
                  <a:cubicBezTo>
                    <a:pt x="18961" y="19024"/>
                    <a:pt x="18981" y="19004"/>
                    <a:pt x="19022" y="18943"/>
                  </a:cubicBezTo>
                  <a:cubicBezTo>
                    <a:pt x="18941" y="18943"/>
                    <a:pt x="18900" y="18943"/>
                    <a:pt x="18859" y="18963"/>
                  </a:cubicBezTo>
                  <a:cubicBezTo>
                    <a:pt x="18859" y="18882"/>
                    <a:pt x="18859" y="18821"/>
                    <a:pt x="18839" y="18759"/>
                  </a:cubicBezTo>
                  <a:cubicBezTo>
                    <a:pt x="18818" y="18719"/>
                    <a:pt x="18778" y="18678"/>
                    <a:pt x="18757" y="18637"/>
                  </a:cubicBezTo>
                  <a:cubicBezTo>
                    <a:pt x="18782" y="18587"/>
                    <a:pt x="18811" y="18575"/>
                    <a:pt x="18841" y="18575"/>
                  </a:cubicBezTo>
                  <a:cubicBezTo>
                    <a:pt x="18871" y="18575"/>
                    <a:pt x="18903" y="18586"/>
                    <a:pt x="18935" y="18586"/>
                  </a:cubicBezTo>
                  <a:cubicBezTo>
                    <a:pt x="18951" y="18586"/>
                    <a:pt x="18966" y="18584"/>
                    <a:pt x="18981" y="18576"/>
                  </a:cubicBezTo>
                  <a:cubicBezTo>
                    <a:pt x="19042" y="18535"/>
                    <a:pt x="19022" y="18393"/>
                    <a:pt x="19165" y="18393"/>
                  </a:cubicBezTo>
                  <a:close/>
                  <a:moveTo>
                    <a:pt x="17994" y="21544"/>
                  </a:moveTo>
                  <a:cubicBezTo>
                    <a:pt x="18032" y="21544"/>
                    <a:pt x="18069" y="21582"/>
                    <a:pt x="18126" y="21611"/>
                  </a:cubicBezTo>
                  <a:cubicBezTo>
                    <a:pt x="18106" y="21651"/>
                    <a:pt x="18085" y="21672"/>
                    <a:pt x="18065" y="21712"/>
                  </a:cubicBezTo>
                  <a:cubicBezTo>
                    <a:pt x="18024" y="21672"/>
                    <a:pt x="17983" y="21631"/>
                    <a:pt x="17943" y="21570"/>
                  </a:cubicBezTo>
                  <a:cubicBezTo>
                    <a:pt x="17961" y="21551"/>
                    <a:pt x="17978" y="21544"/>
                    <a:pt x="17994" y="21544"/>
                  </a:cubicBezTo>
                  <a:close/>
                  <a:moveTo>
                    <a:pt x="6293" y="21733"/>
                  </a:moveTo>
                  <a:lnTo>
                    <a:pt x="6293" y="21733"/>
                  </a:lnTo>
                  <a:cubicBezTo>
                    <a:pt x="6375" y="21794"/>
                    <a:pt x="6375" y="21794"/>
                    <a:pt x="6273" y="21896"/>
                  </a:cubicBezTo>
                  <a:cubicBezTo>
                    <a:pt x="6212" y="21814"/>
                    <a:pt x="6232" y="21774"/>
                    <a:pt x="6293" y="21733"/>
                  </a:cubicBezTo>
                  <a:close/>
                  <a:moveTo>
                    <a:pt x="17128" y="22059"/>
                  </a:moveTo>
                  <a:cubicBezTo>
                    <a:pt x="17169" y="22059"/>
                    <a:pt x="17189" y="22099"/>
                    <a:pt x="17169" y="22161"/>
                  </a:cubicBezTo>
                  <a:cubicBezTo>
                    <a:pt x="17128" y="22161"/>
                    <a:pt x="17087" y="22140"/>
                    <a:pt x="17006" y="22120"/>
                  </a:cubicBezTo>
                  <a:cubicBezTo>
                    <a:pt x="17067" y="22079"/>
                    <a:pt x="17108" y="22059"/>
                    <a:pt x="17128" y="22059"/>
                  </a:cubicBezTo>
                  <a:close/>
                  <a:moveTo>
                    <a:pt x="18044" y="20246"/>
                  </a:moveTo>
                  <a:cubicBezTo>
                    <a:pt x="18065" y="20267"/>
                    <a:pt x="18085" y="20267"/>
                    <a:pt x="18106" y="20267"/>
                  </a:cubicBezTo>
                  <a:cubicBezTo>
                    <a:pt x="18126" y="20328"/>
                    <a:pt x="18146" y="20389"/>
                    <a:pt x="18167" y="20450"/>
                  </a:cubicBezTo>
                  <a:cubicBezTo>
                    <a:pt x="18146" y="20470"/>
                    <a:pt x="18126" y="20511"/>
                    <a:pt x="18085" y="20531"/>
                  </a:cubicBezTo>
                  <a:cubicBezTo>
                    <a:pt x="18138" y="20584"/>
                    <a:pt x="18190" y="20651"/>
                    <a:pt x="18243" y="20708"/>
                  </a:cubicBezTo>
                  <a:lnTo>
                    <a:pt x="18243" y="20708"/>
                  </a:lnTo>
                  <a:cubicBezTo>
                    <a:pt x="18170" y="20690"/>
                    <a:pt x="18097" y="20672"/>
                    <a:pt x="18024" y="20653"/>
                  </a:cubicBezTo>
                  <a:cubicBezTo>
                    <a:pt x="18024" y="20694"/>
                    <a:pt x="18024" y="20755"/>
                    <a:pt x="18024" y="20755"/>
                  </a:cubicBezTo>
                  <a:cubicBezTo>
                    <a:pt x="17841" y="20816"/>
                    <a:pt x="17902" y="21000"/>
                    <a:pt x="17800" y="21102"/>
                  </a:cubicBezTo>
                  <a:cubicBezTo>
                    <a:pt x="17841" y="21244"/>
                    <a:pt x="17739" y="21326"/>
                    <a:pt x="17678" y="21448"/>
                  </a:cubicBezTo>
                  <a:cubicBezTo>
                    <a:pt x="17657" y="21468"/>
                    <a:pt x="17637" y="21488"/>
                    <a:pt x="17637" y="21509"/>
                  </a:cubicBezTo>
                  <a:lnTo>
                    <a:pt x="17576" y="21509"/>
                  </a:lnTo>
                  <a:cubicBezTo>
                    <a:pt x="17576" y="21590"/>
                    <a:pt x="17596" y="21651"/>
                    <a:pt x="17617" y="21733"/>
                  </a:cubicBezTo>
                  <a:cubicBezTo>
                    <a:pt x="17617" y="21794"/>
                    <a:pt x="17637" y="21875"/>
                    <a:pt x="17637" y="21957"/>
                  </a:cubicBezTo>
                  <a:cubicBezTo>
                    <a:pt x="17596" y="22038"/>
                    <a:pt x="17617" y="22181"/>
                    <a:pt x="17474" y="22222"/>
                  </a:cubicBezTo>
                  <a:cubicBezTo>
                    <a:pt x="17515" y="22303"/>
                    <a:pt x="17535" y="22385"/>
                    <a:pt x="17576" y="22507"/>
                  </a:cubicBezTo>
                  <a:cubicBezTo>
                    <a:pt x="17535" y="22466"/>
                    <a:pt x="17495" y="22446"/>
                    <a:pt x="17474" y="22425"/>
                  </a:cubicBezTo>
                  <a:cubicBezTo>
                    <a:pt x="17454" y="22364"/>
                    <a:pt x="17433" y="22303"/>
                    <a:pt x="17413" y="22242"/>
                  </a:cubicBezTo>
                  <a:cubicBezTo>
                    <a:pt x="17393" y="22283"/>
                    <a:pt x="17372" y="22323"/>
                    <a:pt x="17372" y="22364"/>
                  </a:cubicBezTo>
                  <a:lnTo>
                    <a:pt x="17332" y="22364"/>
                  </a:lnTo>
                  <a:cubicBezTo>
                    <a:pt x="17311" y="22303"/>
                    <a:pt x="17291" y="22242"/>
                    <a:pt x="17271" y="22201"/>
                  </a:cubicBezTo>
                  <a:cubicBezTo>
                    <a:pt x="17296" y="22176"/>
                    <a:pt x="17317" y="22166"/>
                    <a:pt x="17335" y="22166"/>
                  </a:cubicBezTo>
                  <a:cubicBezTo>
                    <a:pt x="17375" y="22166"/>
                    <a:pt x="17399" y="22214"/>
                    <a:pt x="17413" y="22242"/>
                  </a:cubicBezTo>
                  <a:cubicBezTo>
                    <a:pt x="17433" y="22222"/>
                    <a:pt x="17433" y="22222"/>
                    <a:pt x="17454" y="22201"/>
                  </a:cubicBezTo>
                  <a:cubicBezTo>
                    <a:pt x="17454" y="22140"/>
                    <a:pt x="17454" y="22059"/>
                    <a:pt x="17474" y="21977"/>
                  </a:cubicBezTo>
                  <a:cubicBezTo>
                    <a:pt x="17372" y="21977"/>
                    <a:pt x="17291" y="21998"/>
                    <a:pt x="17230" y="21998"/>
                  </a:cubicBezTo>
                  <a:cubicBezTo>
                    <a:pt x="17148" y="21957"/>
                    <a:pt x="17148" y="21875"/>
                    <a:pt x="17189" y="21835"/>
                  </a:cubicBezTo>
                  <a:cubicBezTo>
                    <a:pt x="17271" y="21753"/>
                    <a:pt x="17250" y="21672"/>
                    <a:pt x="17291" y="21590"/>
                  </a:cubicBezTo>
                  <a:cubicBezTo>
                    <a:pt x="17271" y="21550"/>
                    <a:pt x="17250" y="21488"/>
                    <a:pt x="17209" y="21448"/>
                  </a:cubicBezTo>
                  <a:cubicBezTo>
                    <a:pt x="17291" y="21427"/>
                    <a:pt x="17352" y="21407"/>
                    <a:pt x="17433" y="21407"/>
                  </a:cubicBezTo>
                  <a:cubicBezTo>
                    <a:pt x="17433" y="21346"/>
                    <a:pt x="17454" y="21305"/>
                    <a:pt x="17454" y="21244"/>
                  </a:cubicBezTo>
                  <a:cubicBezTo>
                    <a:pt x="17495" y="21224"/>
                    <a:pt x="17515" y="21203"/>
                    <a:pt x="17556" y="21183"/>
                  </a:cubicBezTo>
                  <a:cubicBezTo>
                    <a:pt x="17556" y="21142"/>
                    <a:pt x="17556" y="21081"/>
                    <a:pt x="17556" y="21020"/>
                  </a:cubicBezTo>
                  <a:cubicBezTo>
                    <a:pt x="17759" y="20877"/>
                    <a:pt x="17719" y="20613"/>
                    <a:pt x="17861" y="20409"/>
                  </a:cubicBezTo>
                  <a:lnTo>
                    <a:pt x="18024" y="20409"/>
                  </a:lnTo>
                  <a:cubicBezTo>
                    <a:pt x="18044" y="20368"/>
                    <a:pt x="18044" y="20307"/>
                    <a:pt x="18044" y="20246"/>
                  </a:cubicBezTo>
                  <a:close/>
                  <a:moveTo>
                    <a:pt x="9796" y="22303"/>
                  </a:moveTo>
                  <a:cubicBezTo>
                    <a:pt x="9817" y="22425"/>
                    <a:pt x="9735" y="22486"/>
                    <a:pt x="9674" y="22568"/>
                  </a:cubicBezTo>
                  <a:cubicBezTo>
                    <a:pt x="9613" y="22405"/>
                    <a:pt x="9613" y="22405"/>
                    <a:pt x="9796" y="22303"/>
                  </a:cubicBezTo>
                  <a:close/>
                  <a:moveTo>
                    <a:pt x="18228" y="21794"/>
                  </a:moveTo>
                  <a:cubicBezTo>
                    <a:pt x="18289" y="21896"/>
                    <a:pt x="18248" y="21977"/>
                    <a:pt x="18248" y="22079"/>
                  </a:cubicBezTo>
                  <a:cubicBezTo>
                    <a:pt x="18187" y="22120"/>
                    <a:pt x="18126" y="22140"/>
                    <a:pt x="18085" y="22161"/>
                  </a:cubicBezTo>
                  <a:cubicBezTo>
                    <a:pt x="18085" y="22222"/>
                    <a:pt x="18106" y="22262"/>
                    <a:pt x="18106" y="22323"/>
                  </a:cubicBezTo>
                  <a:cubicBezTo>
                    <a:pt x="18044" y="22466"/>
                    <a:pt x="18024" y="22629"/>
                    <a:pt x="17841" y="22731"/>
                  </a:cubicBezTo>
                  <a:cubicBezTo>
                    <a:pt x="17780" y="22547"/>
                    <a:pt x="17820" y="22385"/>
                    <a:pt x="17882" y="22242"/>
                  </a:cubicBezTo>
                  <a:cubicBezTo>
                    <a:pt x="17861" y="22222"/>
                    <a:pt x="17841" y="22222"/>
                    <a:pt x="17820" y="22222"/>
                  </a:cubicBezTo>
                  <a:cubicBezTo>
                    <a:pt x="17780" y="22201"/>
                    <a:pt x="17739" y="22201"/>
                    <a:pt x="17678" y="22181"/>
                  </a:cubicBezTo>
                  <a:cubicBezTo>
                    <a:pt x="17719" y="22099"/>
                    <a:pt x="17739" y="22059"/>
                    <a:pt x="17780" y="21998"/>
                  </a:cubicBezTo>
                  <a:cubicBezTo>
                    <a:pt x="17780" y="21998"/>
                    <a:pt x="17841" y="22018"/>
                    <a:pt x="17861" y="22018"/>
                  </a:cubicBezTo>
                  <a:cubicBezTo>
                    <a:pt x="17922" y="21998"/>
                    <a:pt x="17983" y="21998"/>
                    <a:pt x="18024" y="21998"/>
                  </a:cubicBezTo>
                  <a:cubicBezTo>
                    <a:pt x="18146" y="21977"/>
                    <a:pt x="18146" y="21875"/>
                    <a:pt x="18228" y="21794"/>
                  </a:cubicBezTo>
                  <a:close/>
                  <a:moveTo>
                    <a:pt x="17026" y="22364"/>
                  </a:moveTo>
                  <a:cubicBezTo>
                    <a:pt x="17128" y="22425"/>
                    <a:pt x="17230" y="22486"/>
                    <a:pt x="17352" y="22547"/>
                  </a:cubicBezTo>
                  <a:cubicBezTo>
                    <a:pt x="17332" y="22629"/>
                    <a:pt x="17332" y="22710"/>
                    <a:pt x="17311" y="22853"/>
                  </a:cubicBezTo>
                  <a:cubicBezTo>
                    <a:pt x="17250" y="22771"/>
                    <a:pt x="17230" y="22751"/>
                    <a:pt x="17209" y="22710"/>
                  </a:cubicBezTo>
                  <a:cubicBezTo>
                    <a:pt x="17108" y="22670"/>
                    <a:pt x="17006" y="22670"/>
                    <a:pt x="16904" y="22629"/>
                  </a:cubicBezTo>
                  <a:cubicBezTo>
                    <a:pt x="16904" y="22527"/>
                    <a:pt x="16904" y="22425"/>
                    <a:pt x="17026" y="22364"/>
                  </a:cubicBezTo>
                  <a:close/>
                  <a:moveTo>
                    <a:pt x="16741" y="22547"/>
                  </a:moveTo>
                  <a:cubicBezTo>
                    <a:pt x="16802" y="22609"/>
                    <a:pt x="16843" y="22649"/>
                    <a:pt x="16884" y="22690"/>
                  </a:cubicBezTo>
                  <a:cubicBezTo>
                    <a:pt x="16863" y="22751"/>
                    <a:pt x="16843" y="22792"/>
                    <a:pt x="16802" y="22873"/>
                  </a:cubicBezTo>
                  <a:cubicBezTo>
                    <a:pt x="16782" y="22751"/>
                    <a:pt x="16761" y="22670"/>
                    <a:pt x="16741" y="22547"/>
                  </a:cubicBezTo>
                  <a:close/>
                  <a:moveTo>
                    <a:pt x="13605" y="22588"/>
                  </a:moveTo>
                  <a:cubicBezTo>
                    <a:pt x="13625" y="22710"/>
                    <a:pt x="13625" y="22812"/>
                    <a:pt x="13625" y="22914"/>
                  </a:cubicBezTo>
                  <a:cubicBezTo>
                    <a:pt x="13670" y="22892"/>
                    <a:pt x="13708" y="22875"/>
                    <a:pt x="13751" y="22875"/>
                  </a:cubicBezTo>
                  <a:cubicBezTo>
                    <a:pt x="13786" y="22875"/>
                    <a:pt x="13824" y="22886"/>
                    <a:pt x="13869" y="22914"/>
                  </a:cubicBezTo>
                  <a:cubicBezTo>
                    <a:pt x="13808" y="22955"/>
                    <a:pt x="13768" y="23016"/>
                    <a:pt x="13727" y="23077"/>
                  </a:cubicBezTo>
                  <a:cubicBezTo>
                    <a:pt x="13686" y="23016"/>
                    <a:pt x="13666" y="22955"/>
                    <a:pt x="13625" y="22914"/>
                  </a:cubicBezTo>
                  <a:cubicBezTo>
                    <a:pt x="13605" y="22894"/>
                    <a:pt x="13564" y="22894"/>
                    <a:pt x="13523" y="22894"/>
                  </a:cubicBezTo>
                  <a:cubicBezTo>
                    <a:pt x="13523" y="22894"/>
                    <a:pt x="13503" y="22873"/>
                    <a:pt x="13483" y="22853"/>
                  </a:cubicBezTo>
                  <a:cubicBezTo>
                    <a:pt x="13483" y="22771"/>
                    <a:pt x="13483" y="22690"/>
                    <a:pt x="13503" y="22609"/>
                  </a:cubicBezTo>
                  <a:cubicBezTo>
                    <a:pt x="13523" y="22588"/>
                    <a:pt x="13564" y="22588"/>
                    <a:pt x="13605" y="22588"/>
                  </a:cubicBezTo>
                  <a:close/>
                  <a:moveTo>
                    <a:pt x="17719" y="22710"/>
                  </a:moveTo>
                  <a:cubicBezTo>
                    <a:pt x="17800" y="22731"/>
                    <a:pt x="17841" y="22792"/>
                    <a:pt x="17882" y="22853"/>
                  </a:cubicBezTo>
                  <a:cubicBezTo>
                    <a:pt x="17820" y="22934"/>
                    <a:pt x="17780" y="23036"/>
                    <a:pt x="17719" y="23138"/>
                  </a:cubicBezTo>
                  <a:cubicBezTo>
                    <a:pt x="17698" y="23158"/>
                    <a:pt x="17637" y="23158"/>
                    <a:pt x="17596" y="23179"/>
                  </a:cubicBezTo>
                  <a:cubicBezTo>
                    <a:pt x="17576" y="23158"/>
                    <a:pt x="17556" y="23138"/>
                    <a:pt x="17515" y="23097"/>
                  </a:cubicBezTo>
                  <a:cubicBezTo>
                    <a:pt x="17515" y="23097"/>
                    <a:pt x="17535" y="23077"/>
                    <a:pt x="17556" y="23057"/>
                  </a:cubicBezTo>
                  <a:cubicBezTo>
                    <a:pt x="17576" y="23036"/>
                    <a:pt x="17617" y="23016"/>
                    <a:pt x="17657" y="22975"/>
                  </a:cubicBezTo>
                  <a:cubicBezTo>
                    <a:pt x="17657" y="22914"/>
                    <a:pt x="17637" y="22812"/>
                    <a:pt x="17719" y="22710"/>
                  </a:cubicBezTo>
                  <a:close/>
                  <a:moveTo>
                    <a:pt x="16658" y="23113"/>
                  </a:moveTo>
                  <a:cubicBezTo>
                    <a:pt x="16670" y="23113"/>
                    <a:pt x="16689" y="23122"/>
                    <a:pt x="16721" y="23138"/>
                  </a:cubicBezTo>
                  <a:cubicBezTo>
                    <a:pt x="16700" y="23158"/>
                    <a:pt x="16660" y="23179"/>
                    <a:pt x="16639" y="23199"/>
                  </a:cubicBezTo>
                  <a:cubicBezTo>
                    <a:pt x="16639" y="23137"/>
                    <a:pt x="16639" y="23113"/>
                    <a:pt x="16658" y="23113"/>
                  </a:cubicBezTo>
                  <a:close/>
                  <a:moveTo>
                    <a:pt x="16619" y="23444"/>
                  </a:moveTo>
                  <a:cubicBezTo>
                    <a:pt x="16639" y="23484"/>
                    <a:pt x="16660" y="23525"/>
                    <a:pt x="16680" y="23586"/>
                  </a:cubicBezTo>
                  <a:cubicBezTo>
                    <a:pt x="16664" y="23589"/>
                    <a:pt x="16650" y="23590"/>
                    <a:pt x="16638" y="23590"/>
                  </a:cubicBezTo>
                  <a:cubicBezTo>
                    <a:pt x="16557" y="23590"/>
                    <a:pt x="16555" y="23535"/>
                    <a:pt x="16537" y="23464"/>
                  </a:cubicBezTo>
                  <a:cubicBezTo>
                    <a:pt x="16558" y="23464"/>
                    <a:pt x="16578" y="23444"/>
                    <a:pt x="16619" y="23444"/>
                  </a:cubicBezTo>
                  <a:close/>
                  <a:moveTo>
                    <a:pt x="16456" y="23423"/>
                  </a:moveTo>
                  <a:cubicBezTo>
                    <a:pt x="16476" y="23505"/>
                    <a:pt x="16476" y="23566"/>
                    <a:pt x="16476" y="23627"/>
                  </a:cubicBezTo>
                  <a:cubicBezTo>
                    <a:pt x="16476" y="23627"/>
                    <a:pt x="16456" y="23627"/>
                    <a:pt x="16456" y="23647"/>
                  </a:cubicBezTo>
                  <a:cubicBezTo>
                    <a:pt x="16415" y="23586"/>
                    <a:pt x="16374" y="23545"/>
                    <a:pt x="16334" y="23505"/>
                  </a:cubicBezTo>
                  <a:cubicBezTo>
                    <a:pt x="16354" y="23484"/>
                    <a:pt x="16395" y="23464"/>
                    <a:pt x="16456" y="23423"/>
                  </a:cubicBezTo>
                  <a:close/>
                  <a:moveTo>
                    <a:pt x="17596" y="23179"/>
                  </a:moveTo>
                  <a:lnTo>
                    <a:pt x="17596" y="23179"/>
                  </a:lnTo>
                  <a:cubicBezTo>
                    <a:pt x="17637" y="23301"/>
                    <a:pt x="17637" y="23301"/>
                    <a:pt x="17515" y="23403"/>
                  </a:cubicBezTo>
                  <a:cubicBezTo>
                    <a:pt x="17535" y="23423"/>
                    <a:pt x="17556" y="23444"/>
                    <a:pt x="17576" y="23484"/>
                  </a:cubicBezTo>
                  <a:cubicBezTo>
                    <a:pt x="17535" y="23545"/>
                    <a:pt x="17474" y="23606"/>
                    <a:pt x="17433" y="23647"/>
                  </a:cubicBezTo>
                  <a:cubicBezTo>
                    <a:pt x="17393" y="23647"/>
                    <a:pt x="17352" y="23627"/>
                    <a:pt x="17311" y="23606"/>
                  </a:cubicBezTo>
                  <a:cubicBezTo>
                    <a:pt x="17372" y="23525"/>
                    <a:pt x="17413" y="23464"/>
                    <a:pt x="17454" y="23403"/>
                  </a:cubicBezTo>
                  <a:cubicBezTo>
                    <a:pt x="17413" y="23260"/>
                    <a:pt x="17413" y="23260"/>
                    <a:pt x="17596" y="23179"/>
                  </a:cubicBezTo>
                  <a:close/>
                  <a:moveTo>
                    <a:pt x="2139" y="23586"/>
                  </a:moveTo>
                  <a:cubicBezTo>
                    <a:pt x="2200" y="23606"/>
                    <a:pt x="2241" y="23606"/>
                    <a:pt x="2241" y="23627"/>
                  </a:cubicBezTo>
                  <a:cubicBezTo>
                    <a:pt x="2241" y="23668"/>
                    <a:pt x="2220" y="23688"/>
                    <a:pt x="2200" y="23790"/>
                  </a:cubicBezTo>
                  <a:cubicBezTo>
                    <a:pt x="2159" y="23688"/>
                    <a:pt x="2159" y="23647"/>
                    <a:pt x="2139" y="23586"/>
                  </a:cubicBezTo>
                  <a:close/>
                  <a:moveTo>
                    <a:pt x="13116" y="23525"/>
                  </a:moveTo>
                  <a:lnTo>
                    <a:pt x="13116" y="23525"/>
                  </a:lnTo>
                  <a:cubicBezTo>
                    <a:pt x="13177" y="23586"/>
                    <a:pt x="13218" y="23606"/>
                    <a:pt x="13259" y="23627"/>
                  </a:cubicBezTo>
                  <a:cubicBezTo>
                    <a:pt x="13238" y="23688"/>
                    <a:pt x="13218" y="23729"/>
                    <a:pt x="13177" y="23790"/>
                  </a:cubicBezTo>
                  <a:cubicBezTo>
                    <a:pt x="13157" y="23688"/>
                    <a:pt x="13136" y="23627"/>
                    <a:pt x="13116" y="23525"/>
                  </a:cubicBezTo>
                  <a:close/>
                  <a:moveTo>
                    <a:pt x="17332" y="23688"/>
                  </a:moveTo>
                  <a:cubicBezTo>
                    <a:pt x="17352" y="23688"/>
                    <a:pt x="17393" y="23708"/>
                    <a:pt x="17433" y="23729"/>
                  </a:cubicBezTo>
                  <a:cubicBezTo>
                    <a:pt x="17393" y="23769"/>
                    <a:pt x="17372" y="23810"/>
                    <a:pt x="17332" y="23892"/>
                  </a:cubicBezTo>
                  <a:cubicBezTo>
                    <a:pt x="17291" y="23810"/>
                    <a:pt x="17291" y="23769"/>
                    <a:pt x="17271" y="23749"/>
                  </a:cubicBezTo>
                  <a:cubicBezTo>
                    <a:pt x="17291" y="23729"/>
                    <a:pt x="17311" y="23708"/>
                    <a:pt x="17332" y="23688"/>
                  </a:cubicBezTo>
                  <a:close/>
                  <a:moveTo>
                    <a:pt x="2505" y="22710"/>
                  </a:moveTo>
                  <a:cubicBezTo>
                    <a:pt x="2526" y="22751"/>
                    <a:pt x="2567" y="22812"/>
                    <a:pt x="2607" y="22873"/>
                  </a:cubicBezTo>
                  <a:cubicBezTo>
                    <a:pt x="2546" y="22894"/>
                    <a:pt x="2526" y="22894"/>
                    <a:pt x="2444" y="22934"/>
                  </a:cubicBezTo>
                  <a:cubicBezTo>
                    <a:pt x="2526" y="23077"/>
                    <a:pt x="2567" y="23199"/>
                    <a:pt x="2628" y="23321"/>
                  </a:cubicBezTo>
                  <a:cubicBezTo>
                    <a:pt x="2567" y="23403"/>
                    <a:pt x="2526" y="23444"/>
                    <a:pt x="2465" y="23505"/>
                  </a:cubicBezTo>
                  <a:cubicBezTo>
                    <a:pt x="2505" y="23566"/>
                    <a:pt x="2526" y="23606"/>
                    <a:pt x="2567" y="23688"/>
                  </a:cubicBezTo>
                  <a:cubicBezTo>
                    <a:pt x="2526" y="23749"/>
                    <a:pt x="2505" y="23851"/>
                    <a:pt x="2465" y="23932"/>
                  </a:cubicBezTo>
                  <a:lnTo>
                    <a:pt x="2200" y="23932"/>
                  </a:lnTo>
                  <a:cubicBezTo>
                    <a:pt x="2281" y="23851"/>
                    <a:pt x="2322" y="23769"/>
                    <a:pt x="2404" y="23688"/>
                  </a:cubicBezTo>
                  <a:cubicBezTo>
                    <a:pt x="2322" y="23505"/>
                    <a:pt x="2343" y="23301"/>
                    <a:pt x="2444" y="23118"/>
                  </a:cubicBezTo>
                  <a:cubicBezTo>
                    <a:pt x="2424" y="23036"/>
                    <a:pt x="2383" y="22955"/>
                    <a:pt x="2343" y="22873"/>
                  </a:cubicBezTo>
                  <a:cubicBezTo>
                    <a:pt x="2404" y="22833"/>
                    <a:pt x="2444" y="22771"/>
                    <a:pt x="2505" y="22710"/>
                  </a:cubicBezTo>
                  <a:close/>
                  <a:moveTo>
                    <a:pt x="16863" y="23810"/>
                  </a:moveTo>
                  <a:cubicBezTo>
                    <a:pt x="16881" y="23881"/>
                    <a:pt x="16868" y="23936"/>
                    <a:pt x="16797" y="23936"/>
                  </a:cubicBezTo>
                  <a:cubicBezTo>
                    <a:pt x="16787" y="23936"/>
                    <a:pt x="16775" y="23935"/>
                    <a:pt x="16761" y="23932"/>
                  </a:cubicBezTo>
                  <a:cubicBezTo>
                    <a:pt x="16802" y="23892"/>
                    <a:pt x="16823" y="23851"/>
                    <a:pt x="16863" y="23810"/>
                  </a:cubicBezTo>
                  <a:close/>
                  <a:moveTo>
                    <a:pt x="1850" y="24315"/>
                  </a:moveTo>
                  <a:cubicBezTo>
                    <a:pt x="1880" y="24315"/>
                    <a:pt x="1889" y="24344"/>
                    <a:pt x="1915" y="24421"/>
                  </a:cubicBezTo>
                  <a:cubicBezTo>
                    <a:pt x="1854" y="24380"/>
                    <a:pt x="1813" y="24360"/>
                    <a:pt x="1772" y="24340"/>
                  </a:cubicBezTo>
                  <a:cubicBezTo>
                    <a:pt x="1810" y="24325"/>
                    <a:pt x="1833" y="24315"/>
                    <a:pt x="1850" y="24315"/>
                  </a:cubicBezTo>
                  <a:close/>
                  <a:moveTo>
                    <a:pt x="7832" y="24049"/>
                  </a:moveTo>
                  <a:cubicBezTo>
                    <a:pt x="7875" y="24049"/>
                    <a:pt x="7899" y="24082"/>
                    <a:pt x="7882" y="24116"/>
                  </a:cubicBezTo>
                  <a:cubicBezTo>
                    <a:pt x="7862" y="24238"/>
                    <a:pt x="7821" y="24340"/>
                    <a:pt x="7780" y="24462"/>
                  </a:cubicBezTo>
                  <a:cubicBezTo>
                    <a:pt x="7760" y="24462"/>
                    <a:pt x="7739" y="24441"/>
                    <a:pt x="7719" y="24441"/>
                  </a:cubicBezTo>
                  <a:cubicBezTo>
                    <a:pt x="7739" y="24319"/>
                    <a:pt x="7780" y="24197"/>
                    <a:pt x="7801" y="24055"/>
                  </a:cubicBezTo>
                  <a:cubicBezTo>
                    <a:pt x="7812" y="24051"/>
                    <a:pt x="7822" y="24049"/>
                    <a:pt x="7832" y="24049"/>
                  </a:cubicBezTo>
                  <a:close/>
                  <a:moveTo>
                    <a:pt x="16441" y="24401"/>
                  </a:moveTo>
                  <a:cubicBezTo>
                    <a:pt x="16484" y="24401"/>
                    <a:pt x="16516" y="24452"/>
                    <a:pt x="16578" y="24564"/>
                  </a:cubicBezTo>
                  <a:cubicBezTo>
                    <a:pt x="16476" y="24523"/>
                    <a:pt x="16415" y="24482"/>
                    <a:pt x="16334" y="24462"/>
                  </a:cubicBezTo>
                  <a:cubicBezTo>
                    <a:pt x="16382" y="24422"/>
                    <a:pt x="16414" y="24401"/>
                    <a:pt x="16441" y="24401"/>
                  </a:cubicBezTo>
                  <a:close/>
                  <a:moveTo>
                    <a:pt x="16395" y="24593"/>
                  </a:moveTo>
                  <a:cubicBezTo>
                    <a:pt x="16432" y="24593"/>
                    <a:pt x="16471" y="24620"/>
                    <a:pt x="16517" y="24665"/>
                  </a:cubicBezTo>
                  <a:cubicBezTo>
                    <a:pt x="16436" y="24686"/>
                    <a:pt x="16395" y="24706"/>
                    <a:pt x="16334" y="24727"/>
                  </a:cubicBezTo>
                  <a:cubicBezTo>
                    <a:pt x="16374" y="24747"/>
                    <a:pt x="16395" y="24788"/>
                    <a:pt x="16415" y="24808"/>
                  </a:cubicBezTo>
                  <a:cubicBezTo>
                    <a:pt x="16395" y="24869"/>
                    <a:pt x="16374" y="24930"/>
                    <a:pt x="16354" y="24991"/>
                  </a:cubicBezTo>
                  <a:cubicBezTo>
                    <a:pt x="16354" y="24991"/>
                    <a:pt x="16334" y="24991"/>
                    <a:pt x="16313" y="24971"/>
                  </a:cubicBezTo>
                  <a:cubicBezTo>
                    <a:pt x="16273" y="24910"/>
                    <a:pt x="16212" y="24869"/>
                    <a:pt x="16252" y="24767"/>
                  </a:cubicBezTo>
                  <a:cubicBezTo>
                    <a:pt x="16273" y="24747"/>
                    <a:pt x="16313" y="24747"/>
                    <a:pt x="16334" y="24727"/>
                  </a:cubicBezTo>
                  <a:cubicBezTo>
                    <a:pt x="16334" y="24706"/>
                    <a:pt x="16313" y="24665"/>
                    <a:pt x="16313" y="24645"/>
                  </a:cubicBezTo>
                  <a:cubicBezTo>
                    <a:pt x="16340" y="24609"/>
                    <a:pt x="16367" y="24593"/>
                    <a:pt x="16395" y="24593"/>
                  </a:cubicBezTo>
                  <a:close/>
                  <a:moveTo>
                    <a:pt x="13768" y="24869"/>
                  </a:moveTo>
                  <a:cubicBezTo>
                    <a:pt x="13869" y="24930"/>
                    <a:pt x="13849" y="24991"/>
                    <a:pt x="13849" y="25073"/>
                  </a:cubicBezTo>
                  <a:cubicBezTo>
                    <a:pt x="13747" y="25012"/>
                    <a:pt x="13747" y="24951"/>
                    <a:pt x="13768" y="24869"/>
                  </a:cubicBezTo>
                  <a:close/>
                  <a:moveTo>
                    <a:pt x="16049" y="24951"/>
                  </a:moveTo>
                  <a:cubicBezTo>
                    <a:pt x="16171" y="24971"/>
                    <a:pt x="16212" y="25012"/>
                    <a:pt x="16232" y="25114"/>
                  </a:cubicBezTo>
                  <a:cubicBezTo>
                    <a:pt x="16191" y="25093"/>
                    <a:pt x="16150" y="25093"/>
                    <a:pt x="16110" y="25093"/>
                  </a:cubicBezTo>
                  <a:cubicBezTo>
                    <a:pt x="16089" y="25052"/>
                    <a:pt x="16069" y="25012"/>
                    <a:pt x="16049" y="24951"/>
                  </a:cubicBezTo>
                  <a:close/>
                  <a:moveTo>
                    <a:pt x="16497" y="25521"/>
                  </a:moveTo>
                  <a:cubicBezTo>
                    <a:pt x="16537" y="25521"/>
                    <a:pt x="16558" y="25541"/>
                    <a:pt x="16578" y="25562"/>
                  </a:cubicBezTo>
                  <a:cubicBezTo>
                    <a:pt x="16578" y="25582"/>
                    <a:pt x="16558" y="25602"/>
                    <a:pt x="16558" y="25623"/>
                  </a:cubicBezTo>
                  <a:cubicBezTo>
                    <a:pt x="16517" y="25602"/>
                    <a:pt x="16476" y="25582"/>
                    <a:pt x="16436" y="25562"/>
                  </a:cubicBezTo>
                  <a:cubicBezTo>
                    <a:pt x="16476" y="25541"/>
                    <a:pt x="16497" y="25521"/>
                    <a:pt x="16497" y="25521"/>
                  </a:cubicBezTo>
                  <a:close/>
                  <a:moveTo>
                    <a:pt x="12546" y="25562"/>
                  </a:moveTo>
                  <a:cubicBezTo>
                    <a:pt x="12586" y="25623"/>
                    <a:pt x="12607" y="25643"/>
                    <a:pt x="12648" y="25704"/>
                  </a:cubicBezTo>
                  <a:cubicBezTo>
                    <a:pt x="12586" y="25724"/>
                    <a:pt x="12546" y="25724"/>
                    <a:pt x="12525" y="25745"/>
                  </a:cubicBezTo>
                  <a:lnTo>
                    <a:pt x="12525" y="25745"/>
                  </a:lnTo>
                  <a:cubicBezTo>
                    <a:pt x="12526" y="25694"/>
                    <a:pt x="12528" y="25652"/>
                    <a:pt x="12546" y="25562"/>
                  </a:cubicBezTo>
                  <a:close/>
                  <a:moveTo>
                    <a:pt x="16049" y="25215"/>
                  </a:moveTo>
                  <a:cubicBezTo>
                    <a:pt x="16150" y="25256"/>
                    <a:pt x="16191" y="25338"/>
                    <a:pt x="16171" y="25460"/>
                  </a:cubicBezTo>
                  <a:cubicBezTo>
                    <a:pt x="16130" y="25480"/>
                    <a:pt x="16110" y="25480"/>
                    <a:pt x="16069" y="25500"/>
                  </a:cubicBezTo>
                  <a:cubicBezTo>
                    <a:pt x="16089" y="25602"/>
                    <a:pt x="16089" y="25684"/>
                    <a:pt x="16089" y="25786"/>
                  </a:cubicBezTo>
                  <a:cubicBezTo>
                    <a:pt x="16067" y="25797"/>
                    <a:pt x="16050" y="25801"/>
                    <a:pt x="16034" y="25801"/>
                  </a:cubicBezTo>
                  <a:cubicBezTo>
                    <a:pt x="15970" y="25801"/>
                    <a:pt x="15955" y="25722"/>
                    <a:pt x="15901" y="25722"/>
                  </a:cubicBezTo>
                  <a:cubicBezTo>
                    <a:pt x="15896" y="25722"/>
                    <a:pt x="15891" y="25723"/>
                    <a:pt x="15886" y="25724"/>
                  </a:cubicBezTo>
                  <a:cubicBezTo>
                    <a:pt x="15886" y="25765"/>
                    <a:pt x="15906" y="25826"/>
                    <a:pt x="15906" y="25867"/>
                  </a:cubicBezTo>
                  <a:cubicBezTo>
                    <a:pt x="15882" y="25900"/>
                    <a:pt x="15860" y="25913"/>
                    <a:pt x="15841" y="25913"/>
                  </a:cubicBezTo>
                  <a:cubicBezTo>
                    <a:pt x="15812" y="25913"/>
                    <a:pt x="15788" y="25883"/>
                    <a:pt x="15763" y="25847"/>
                  </a:cubicBezTo>
                  <a:cubicBezTo>
                    <a:pt x="15804" y="25806"/>
                    <a:pt x="15845" y="25765"/>
                    <a:pt x="15886" y="25724"/>
                  </a:cubicBezTo>
                  <a:cubicBezTo>
                    <a:pt x="15865" y="25704"/>
                    <a:pt x="15845" y="25684"/>
                    <a:pt x="15825" y="25663"/>
                  </a:cubicBezTo>
                  <a:cubicBezTo>
                    <a:pt x="15825" y="25623"/>
                    <a:pt x="15825" y="25582"/>
                    <a:pt x="15825" y="25541"/>
                  </a:cubicBezTo>
                  <a:cubicBezTo>
                    <a:pt x="15804" y="25500"/>
                    <a:pt x="15763" y="25460"/>
                    <a:pt x="15743" y="25419"/>
                  </a:cubicBezTo>
                  <a:cubicBezTo>
                    <a:pt x="15768" y="25387"/>
                    <a:pt x="15790" y="25377"/>
                    <a:pt x="15810" y="25377"/>
                  </a:cubicBezTo>
                  <a:cubicBezTo>
                    <a:pt x="15844" y="25377"/>
                    <a:pt x="15874" y="25407"/>
                    <a:pt x="15912" y="25407"/>
                  </a:cubicBezTo>
                  <a:cubicBezTo>
                    <a:pt x="15923" y="25407"/>
                    <a:pt x="15934" y="25405"/>
                    <a:pt x="15947" y="25399"/>
                  </a:cubicBezTo>
                  <a:cubicBezTo>
                    <a:pt x="15967" y="25399"/>
                    <a:pt x="15988" y="25378"/>
                    <a:pt x="16028" y="25358"/>
                  </a:cubicBezTo>
                  <a:cubicBezTo>
                    <a:pt x="16008" y="25317"/>
                    <a:pt x="15988" y="25276"/>
                    <a:pt x="15967" y="25215"/>
                  </a:cubicBezTo>
                  <a:close/>
                  <a:moveTo>
                    <a:pt x="1306" y="25958"/>
                  </a:moveTo>
                  <a:cubicBezTo>
                    <a:pt x="1344" y="25958"/>
                    <a:pt x="1359" y="25980"/>
                    <a:pt x="1345" y="26050"/>
                  </a:cubicBezTo>
                  <a:cubicBezTo>
                    <a:pt x="1332" y="26057"/>
                    <a:pt x="1319" y="26061"/>
                    <a:pt x="1307" y="26061"/>
                  </a:cubicBezTo>
                  <a:cubicBezTo>
                    <a:pt x="1281" y="26061"/>
                    <a:pt x="1257" y="26039"/>
                    <a:pt x="1243" y="25969"/>
                  </a:cubicBezTo>
                  <a:cubicBezTo>
                    <a:pt x="1268" y="25963"/>
                    <a:pt x="1289" y="25958"/>
                    <a:pt x="1306" y="25958"/>
                  </a:cubicBezTo>
                  <a:close/>
                  <a:moveTo>
                    <a:pt x="12525" y="25745"/>
                  </a:moveTo>
                  <a:lnTo>
                    <a:pt x="12525" y="25745"/>
                  </a:lnTo>
                  <a:cubicBezTo>
                    <a:pt x="12546" y="25786"/>
                    <a:pt x="12586" y="25826"/>
                    <a:pt x="12627" y="25867"/>
                  </a:cubicBezTo>
                  <a:cubicBezTo>
                    <a:pt x="12566" y="25949"/>
                    <a:pt x="12505" y="26030"/>
                    <a:pt x="12424" y="26111"/>
                  </a:cubicBezTo>
                  <a:cubicBezTo>
                    <a:pt x="12403" y="26050"/>
                    <a:pt x="12383" y="25989"/>
                    <a:pt x="12362" y="25928"/>
                  </a:cubicBezTo>
                  <a:cubicBezTo>
                    <a:pt x="12424" y="25867"/>
                    <a:pt x="12464" y="25806"/>
                    <a:pt x="12525" y="25765"/>
                  </a:cubicBezTo>
                  <a:cubicBezTo>
                    <a:pt x="12525" y="25758"/>
                    <a:pt x="12525" y="25752"/>
                    <a:pt x="12525" y="25745"/>
                  </a:cubicBezTo>
                  <a:close/>
                  <a:moveTo>
                    <a:pt x="16354" y="26030"/>
                  </a:moveTo>
                  <a:cubicBezTo>
                    <a:pt x="16334" y="26091"/>
                    <a:pt x="16334" y="26132"/>
                    <a:pt x="16313" y="26173"/>
                  </a:cubicBezTo>
                  <a:lnTo>
                    <a:pt x="16252" y="26173"/>
                  </a:lnTo>
                  <a:cubicBezTo>
                    <a:pt x="16252" y="26132"/>
                    <a:pt x="16232" y="26091"/>
                    <a:pt x="16212" y="26030"/>
                  </a:cubicBezTo>
                  <a:close/>
                  <a:moveTo>
                    <a:pt x="1528" y="26193"/>
                  </a:moveTo>
                  <a:cubicBezTo>
                    <a:pt x="1589" y="26193"/>
                    <a:pt x="1630" y="26213"/>
                    <a:pt x="1691" y="26213"/>
                  </a:cubicBezTo>
                  <a:cubicBezTo>
                    <a:pt x="1652" y="26252"/>
                    <a:pt x="1632" y="26272"/>
                    <a:pt x="1613" y="26272"/>
                  </a:cubicBezTo>
                  <a:cubicBezTo>
                    <a:pt x="1591" y="26272"/>
                    <a:pt x="1571" y="26247"/>
                    <a:pt x="1528" y="26193"/>
                  </a:cubicBezTo>
                  <a:close/>
                  <a:moveTo>
                    <a:pt x="12022" y="26177"/>
                  </a:moveTo>
                  <a:cubicBezTo>
                    <a:pt x="12037" y="26177"/>
                    <a:pt x="12055" y="26182"/>
                    <a:pt x="12077" y="26193"/>
                  </a:cubicBezTo>
                  <a:cubicBezTo>
                    <a:pt x="12064" y="26247"/>
                    <a:pt x="12041" y="26274"/>
                    <a:pt x="12003" y="26274"/>
                  </a:cubicBezTo>
                  <a:cubicBezTo>
                    <a:pt x="11985" y="26274"/>
                    <a:pt x="11962" y="26268"/>
                    <a:pt x="11935" y="26254"/>
                  </a:cubicBezTo>
                  <a:cubicBezTo>
                    <a:pt x="11964" y="26210"/>
                    <a:pt x="11983" y="26177"/>
                    <a:pt x="12022" y="26177"/>
                  </a:cubicBezTo>
                  <a:close/>
                  <a:moveTo>
                    <a:pt x="1182" y="26274"/>
                  </a:moveTo>
                  <a:cubicBezTo>
                    <a:pt x="1202" y="26274"/>
                    <a:pt x="1222" y="26295"/>
                    <a:pt x="1284" y="26315"/>
                  </a:cubicBezTo>
                  <a:cubicBezTo>
                    <a:pt x="1202" y="26356"/>
                    <a:pt x="1161" y="26376"/>
                    <a:pt x="1080" y="26397"/>
                  </a:cubicBezTo>
                  <a:cubicBezTo>
                    <a:pt x="1121" y="26335"/>
                    <a:pt x="1141" y="26295"/>
                    <a:pt x="1182" y="26274"/>
                  </a:cubicBezTo>
                  <a:close/>
                  <a:moveTo>
                    <a:pt x="16144" y="26385"/>
                  </a:moveTo>
                  <a:cubicBezTo>
                    <a:pt x="16162" y="26385"/>
                    <a:pt x="16184" y="26390"/>
                    <a:pt x="16212" y="26397"/>
                  </a:cubicBezTo>
                  <a:cubicBezTo>
                    <a:pt x="16182" y="26441"/>
                    <a:pt x="16163" y="26474"/>
                    <a:pt x="16132" y="26474"/>
                  </a:cubicBezTo>
                  <a:cubicBezTo>
                    <a:pt x="16120" y="26474"/>
                    <a:pt x="16106" y="26469"/>
                    <a:pt x="16089" y="26458"/>
                  </a:cubicBezTo>
                  <a:cubicBezTo>
                    <a:pt x="16089" y="26403"/>
                    <a:pt x="16107" y="26385"/>
                    <a:pt x="16144" y="26385"/>
                  </a:cubicBezTo>
                  <a:close/>
                  <a:moveTo>
                    <a:pt x="18289" y="26580"/>
                  </a:moveTo>
                  <a:cubicBezTo>
                    <a:pt x="18280" y="26588"/>
                    <a:pt x="18272" y="26597"/>
                    <a:pt x="18264" y="26605"/>
                  </a:cubicBezTo>
                  <a:lnTo>
                    <a:pt x="18264" y="26605"/>
                  </a:lnTo>
                  <a:cubicBezTo>
                    <a:pt x="18273" y="26602"/>
                    <a:pt x="18282" y="26600"/>
                    <a:pt x="18289" y="26600"/>
                  </a:cubicBezTo>
                  <a:lnTo>
                    <a:pt x="18289" y="26580"/>
                  </a:lnTo>
                  <a:close/>
                  <a:moveTo>
                    <a:pt x="15560" y="26315"/>
                  </a:moveTo>
                  <a:cubicBezTo>
                    <a:pt x="15662" y="26397"/>
                    <a:pt x="15763" y="26478"/>
                    <a:pt x="15845" y="26539"/>
                  </a:cubicBezTo>
                  <a:cubicBezTo>
                    <a:pt x="15825" y="26580"/>
                    <a:pt x="15804" y="26621"/>
                    <a:pt x="15784" y="26641"/>
                  </a:cubicBezTo>
                  <a:cubicBezTo>
                    <a:pt x="15682" y="26600"/>
                    <a:pt x="15580" y="26580"/>
                    <a:pt x="15478" y="26519"/>
                  </a:cubicBezTo>
                  <a:cubicBezTo>
                    <a:pt x="15519" y="26458"/>
                    <a:pt x="15539" y="26376"/>
                    <a:pt x="15560" y="26315"/>
                  </a:cubicBezTo>
                  <a:close/>
                  <a:moveTo>
                    <a:pt x="15275" y="26498"/>
                  </a:moveTo>
                  <a:lnTo>
                    <a:pt x="15275" y="26498"/>
                  </a:lnTo>
                  <a:cubicBezTo>
                    <a:pt x="15336" y="26559"/>
                    <a:pt x="15377" y="26600"/>
                    <a:pt x="15356" y="26722"/>
                  </a:cubicBezTo>
                  <a:cubicBezTo>
                    <a:pt x="15275" y="26661"/>
                    <a:pt x="15234" y="26621"/>
                    <a:pt x="15275" y="26498"/>
                  </a:cubicBezTo>
                  <a:close/>
                  <a:moveTo>
                    <a:pt x="15967" y="26519"/>
                  </a:moveTo>
                  <a:cubicBezTo>
                    <a:pt x="16028" y="26559"/>
                    <a:pt x="16069" y="26600"/>
                    <a:pt x="16089" y="26682"/>
                  </a:cubicBezTo>
                  <a:cubicBezTo>
                    <a:pt x="16069" y="26702"/>
                    <a:pt x="16049" y="26722"/>
                    <a:pt x="16028" y="26743"/>
                  </a:cubicBezTo>
                  <a:cubicBezTo>
                    <a:pt x="15988" y="26743"/>
                    <a:pt x="15947" y="26722"/>
                    <a:pt x="15906" y="26702"/>
                  </a:cubicBezTo>
                  <a:cubicBezTo>
                    <a:pt x="15926" y="26641"/>
                    <a:pt x="15926" y="26600"/>
                    <a:pt x="15967" y="26519"/>
                  </a:cubicBezTo>
                  <a:close/>
                  <a:moveTo>
                    <a:pt x="15071" y="26661"/>
                  </a:moveTo>
                  <a:cubicBezTo>
                    <a:pt x="15173" y="26661"/>
                    <a:pt x="15173" y="26661"/>
                    <a:pt x="15214" y="26804"/>
                  </a:cubicBezTo>
                  <a:cubicBezTo>
                    <a:pt x="15132" y="26763"/>
                    <a:pt x="15071" y="26722"/>
                    <a:pt x="15010" y="26702"/>
                  </a:cubicBezTo>
                  <a:cubicBezTo>
                    <a:pt x="15051" y="26682"/>
                    <a:pt x="15051" y="26661"/>
                    <a:pt x="15071" y="26661"/>
                  </a:cubicBezTo>
                  <a:close/>
                  <a:moveTo>
                    <a:pt x="937" y="26702"/>
                  </a:moveTo>
                  <a:cubicBezTo>
                    <a:pt x="998" y="26722"/>
                    <a:pt x="1039" y="26722"/>
                    <a:pt x="1060" y="26743"/>
                  </a:cubicBezTo>
                  <a:cubicBezTo>
                    <a:pt x="1121" y="26804"/>
                    <a:pt x="1121" y="26845"/>
                    <a:pt x="1080" y="26987"/>
                  </a:cubicBezTo>
                  <a:cubicBezTo>
                    <a:pt x="1019" y="26885"/>
                    <a:pt x="978" y="26824"/>
                    <a:pt x="937" y="26702"/>
                  </a:cubicBezTo>
                  <a:close/>
                  <a:moveTo>
                    <a:pt x="15804" y="26845"/>
                  </a:moveTo>
                  <a:cubicBezTo>
                    <a:pt x="15865" y="26885"/>
                    <a:pt x="15906" y="26906"/>
                    <a:pt x="15988" y="26987"/>
                  </a:cubicBezTo>
                  <a:cubicBezTo>
                    <a:pt x="15865" y="26987"/>
                    <a:pt x="15804" y="27008"/>
                    <a:pt x="15723" y="27008"/>
                  </a:cubicBezTo>
                  <a:cubicBezTo>
                    <a:pt x="15743" y="26946"/>
                    <a:pt x="15763" y="26906"/>
                    <a:pt x="15804" y="26845"/>
                  </a:cubicBezTo>
                  <a:close/>
                  <a:moveTo>
                    <a:pt x="12790" y="26946"/>
                  </a:moveTo>
                  <a:cubicBezTo>
                    <a:pt x="12872" y="26946"/>
                    <a:pt x="12912" y="26987"/>
                    <a:pt x="12872" y="27048"/>
                  </a:cubicBezTo>
                  <a:cubicBezTo>
                    <a:pt x="12851" y="27048"/>
                    <a:pt x="12831" y="27048"/>
                    <a:pt x="12790" y="27069"/>
                  </a:cubicBezTo>
                  <a:cubicBezTo>
                    <a:pt x="12790" y="27008"/>
                    <a:pt x="12790" y="26967"/>
                    <a:pt x="12790" y="26946"/>
                  </a:cubicBezTo>
                  <a:close/>
                  <a:moveTo>
                    <a:pt x="6049" y="26906"/>
                  </a:moveTo>
                  <a:lnTo>
                    <a:pt x="6049" y="26906"/>
                  </a:lnTo>
                  <a:cubicBezTo>
                    <a:pt x="6069" y="26926"/>
                    <a:pt x="6090" y="26926"/>
                    <a:pt x="6110" y="26926"/>
                  </a:cubicBezTo>
                  <a:cubicBezTo>
                    <a:pt x="6131" y="26967"/>
                    <a:pt x="6171" y="27028"/>
                    <a:pt x="6212" y="27069"/>
                  </a:cubicBezTo>
                  <a:cubicBezTo>
                    <a:pt x="6171" y="27089"/>
                    <a:pt x="6151" y="27089"/>
                    <a:pt x="6131" y="27109"/>
                  </a:cubicBezTo>
                  <a:cubicBezTo>
                    <a:pt x="6069" y="27048"/>
                    <a:pt x="6029" y="27008"/>
                    <a:pt x="6049" y="26906"/>
                  </a:cubicBezTo>
                  <a:close/>
                  <a:moveTo>
                    <a:pt x="12261" y="26193"/>
                  </a:moveTo>
                  <a:cubicBezTo>
                    <a:pt x="12566" y="26295"/>
                    <a:pt x="12586" y="26315"/>
                    <a:pt x="12525" y="26539"/>
                  </a:cubicBezTo>
                  <a:cubicBezTo>
                    <a:pt x="12485" y="26519"/>
                    <a:pt x="12464" y="26498"/>
                    <a:pt x="12444" y="26478"/>
                  </a:cubicBezTo>
                  <a:cubicBezTo>
                    <a:pt x="12424" y="26458"/>
                    <a:pt x="12403" y="26437"/>
                    <a:pt x="12362" y="26397"/>
                  </a:cubicBezTo>
                  <a:lnTo>
                    <a:pt x="12362" y="26397"/>
                  </a:lnTo>
                  <a:cubicBezTo>
                    <a:pt x="12362" y="26478"/>
                    <a:pt x="12362" y="26519"/>
                    <a:pt x="12383" y="26539"/>
                  </a:cubicBezTo>
                  <a:cubicBezTo>
                    <a:pt x="12444" y="26621"/>
                    <a:pt x="12485" y="26661"/>
                    <a:pt x="12546" y="26722"/>
                  </a:cubicBezTo>
                  <a:cubicBezTo>
                    <a:pt x="12525" y="26763"/>
                    <a:pt x="12505" y="26784"/>
                    <a:pt x="12505" y="26804"/>
                  </a:cubicBezTo>
                  <a:cubicBezTo>
                    <a:pt x="12485" y="26824"/>
                    <a:pt x="12464" y="26845"/>
                    <a:pt x="12464" y="26865"/>
                  </a:cubicBezTo>
                  <a:cubicBezTo>
                    <a:pt x="12444" y="26885"/>
                    <a:pt x="12424" y="26926"/>
                    <a:pt x="12403" y="26946"/>
                  </a:cubicBezTo>
                  <a:cubicBezTo>
                    <a:pt x="12342" y="26967"/>
                    <a:pt x="12261" y="26987"/>
                    <a:pt x="12200" y="27008"/>
                  </a:cubicBezTo>
                  <a:cubicBezTo>
                    <a:pt x="12220" y="27130"/>
                    <a:pt x="12342" y="27028"/>
                    <a:pt x="12383" y="27130"/>
                  </a:cubicBezTo>
                  <a:cubicBezTo>
                    <a:pt x="12383" y="27130"/>
                    <a:pt x="12383" y="27170"/>
                    <a:pt x="12362" y="27191"/>
                  </a:cubicBezTo>
                  <a:cubicBezTo>
                    <a:pt x="12342" y="27211"/>
                    <a:pt x="12322" y="27232"/>
                    <a:pt x="12281" y="27232"/>
                  </a:cubicBezTo>
                  <a:cubicBezTo>
                    <a:pt x="12220" y="27191"/>
                    <a:pt x="12179" y="27150"/>
                    <a:pt x="12118" y="27109"/>
                  </a:cubicBezTo>
                  <a:cubicBezTo>
                    <a:pt x="12098" y="27130"/>
                    <a:pt x="12077" y="27170"/>
                    <a:pt x="12057" y="27191"/>
                  </a:cubicBezTo>
                  <a:cubicBezTo>
                    <a:pt x="11813" y="27089"/>
                    <a:pt x="11853" y="26865"/>
                    <a:pt x="11833" y="26682"/>
                  </a:cubicBezTo>
                  <a:cubicBezTo>
                    <a:pt x="11853" y="26641"/>
                    <a:pt x="11874" y="26600"/>
                    <a:pt x="11914" y="26519"/>
                  </a:cubicBezTo>
                  <a:cubicBezTo>
                    <a:pt x="11955" y="26641"/>
                    <a:pt x="11975" y="26743"/>
                    <a:pt x="11996" y="26824"/>
                  </a:cubicBezTo>
                  <a:cubicBezTo>
                    <a:pt x="12057" y="26845"/>
                    <a:pt x="12077" y="26845"/>
                    <a:pt x="12138" y="26865"/>
                  </a:cubicBezTo>
                  <a:cubicBezTo>
                    <a:pt x="12118" y="26784"/>
                    <a:pt x="12098" y="26722"/>
                    <a:pt x="12057" y="26661"/>
                  </a:cubicBezTo>
                  <a:cubicBezTo>
                    <a:pt x="12118" y="26621"/>
                    <a:pt x="12138" y="26600"/>
                    <a:pt x="12179" y="26580"/>
                  </a:cubicBezTo>
                  <a:cubicBezTo>
                    <a:pt x="12240" y="26458"/>
                    <a:pt x="12159" y="26315"/>
                    <a:pt x="12261" y="26193"/>
                  </a:cubicBezTo>
                  <a:close/>
                  <a:moveTo>
                    <a:pt x="5947" y="27109"/>
                  </a:moveTo>
                  <a:cubicBezTo>
                    <a:pt x="6049" y="27109"/>
                    <a:pt x="6069" y="27211"/>
                    <a:pt x="6151" y="27272"/>
                  </a:cubicBezTo>
                  <a:cubicBezTo>
                    <a:pt x="6115" y="27277"/>
                    <a:pt x="6089" y="27281"/>
                    <a:pt x="6068" y="27281"/>
                  </a:cubicBezTo>
                  <a:cubicBezTo>
                    <a:pt x="6005" y="27281"/>
                    <a:pt x="5993" y="27247"/>
                    <a:pt x="5947" y="27109"/>
                  </a:cubicBezTo>
                  <a:close/>
                  <a:moveTo>
                    <a:pt x="5377" y="27293"/>
                  </a:moveTo>
                  <a:cubicBezTo>
                    <a:pt x="5438" y="27333"/>
                    <a:pt x="5560" y="27293"/>
                    <a:pt x="5601" y="27435"/>
                  </a:cubicBezTo>
                  <a:cubicBezTo>
                    <a:pt x="5499" y="27435"/>
                    <a:pt x="5397" y="27415"/>
                    <a:pt x="5275" y="27415"/>
                  </a:cubicBezTo>
                  <a:cubicBezTo>
                    <a:pt x="5316" y="27374"/>
                    <a:pt x="5336" y="27333"/>
                    <a:pt x="5377" y="27293"/>
                  </a:cubicBezTo>
                  <a:close/>
                  <a:moveTo>
                    <a:pt x="5866" y="27333"/>
                  </a:moveTo>
                  <a:cubicBezTo>
                    <a:pt x="5927" y="27354"/>
                    <a:pt x="5988" y="27374"/>
                    <a:pt x="6090" y="27415"/>
                  </a:cubicBezTo>
                  <a:cubicBezTo>
                    <a:pt x="6069" y="27456"/>
                    <a:pt x="6069" y="27496"/>
                    <a:pt x="6049" y="27557"/>
                  </a:cubicBezTo>
                  <a:cubicBezTo>
                    <a:pt x="5947" y="27456"/>
                    <a:pt x="5886" y="27415"/>
                    <a:pt x="5845" y="27354"/>
                  </a:cubicBezTo>
                  <a:cubicBezTo>
                    <a:pt x="5845" y="27354"/>
                    <a:pt x="5845" y="27333"/>
                    <a:pt x="5866" y="27333"/>
                  </a:cubicBezTo>
                  <a:close/>
                  <a:moveTo>
                    <a:pt x="6925" y="27150"/>
                  </a:moveTo>
                  <a:cubicBezTo>
                    <a:pt x="6925" y="27170"/>
                    <a:pt x="6945" y="27191"/>
                    <a:pt x="6945" y="27211"/>
                  </a:cubicBezTo>
                  <a:cubicBezTo>
                    <a:pt x="6904" y="27313"/>
                    <a:pt x="6945" y="27415"/>
                    <a:pt x="6986" y="27537"/>
                  </a:cubicBezTo>
                  <a:cubicBezTo>
                    <a:pt x="6945" y="27557"/>
                    <a:pt x="6904" y="27598"/>
                    <a:pt x="6884" y="27598"/>
                  </a:cubicBezTo>
                  <a:cubicBezTo>
                    <a:pt x="6823" y="27598"/>
                    <a:pt x="6762" y="27578"/>
                    <a:pt x="6721" y="27578"/>
                  </a:cubicBezTo>
                  <a:cubicBezTo>
                    <a:pt x="6680" y="27557"/>
                    <a:pt x="6660" y="27537"/>
                    <a:pt x="6599" y="27517"/>
                  </a:cubicBezTo>
                  <a:cubicBezTo>
                    <a:pt x="6579" y="27415"/>
                    <a:pt x="6579" y="27354"/>
                    <a:pt x="6558" y="27252"/>
                  </a:cubicBezTo>
                  <a:cubicBezTo>
                    <a:pt x="6619" y="27211"/>
                    <a:pt x="6680" y="27191"/>
                    <a:pt x="6742" y="27170"/>
                  </a:cubicBezTo>
                  <a:cubicBezTo>
                    <a:pt x="6762" y="27191"/>
                    <a:pt x="6782" y="27211"/>
                    <a:pt x="6803" y="27232"/>
                  </a:cubicBezTo>
                  <a:cubicBezTo>
                    <a:pt x="6843" y="27211"/>
                    <a:pt x="6884" y="27170"/>
                    <a:pt x="6925" y="27150"/>
                  </a:cubicBezTo>
                  <a:close/>
                  <a:moveTo>
                    <a:pt x="835" y="27374"/>
                  </a:moveTo>
                  <a:cubicBezTo>
                    <a:pt x="856" y="27435"/>
                    <a:pt x="876" y="27456"/>
                    <a:pt x="897" y="27496"/>
                  </a:cubicBezTo>
                  <a:cubicBezTo>
                    <a:pt x="835" y="27557"/>
                    <a:pt x="795" y="27598"/>
                    <a:pt x="734" y="27639"/>
                  </a:cubicBezTo>
                  <a:cubicBezTo>
                    <a:pt x="713" y="27618"/>
                    <a:pt x="693" y="27598"/>
                    <a:pt x="693" y="27598"/>
                  </a:cubicBezTo>
                  <a:cubicBezTo>
                    <a:pt x="734" y="27517"/>
                    <a:pt x="774" y="27456"/>
                    <a:pt x="835" y="27374"/>
                  </a:cubicBezTo>
                  <a:close/>
                  <a:moveTo>
                    <a:pt x="5746" y="27528"/>
                  </a:moveTo>
                  <a:cubicBezTo>
                    <a:pt x="5812" y="27528"/>
                    <a:pt x="5835" y="27605"/>
                    <a:pt x="5886" y="27639"/>
                  </a:cubicBezTo>
                  <a:cubicBezTo>
                    <a:pt x="5866" y="27659"/>
                    <a:pt x="5825" y="27659"/>
                    <a:pt x="5805" y="27659"/>
                  </a:cubicBezTo>
                  <a:cubicBezTo>
                    <a:pt x="5744" y="27639"/>
                    <a:pt x="5703" y="27618"/>
                    <a:pt x="5703" y="27537"/>
                  </a:cubicBezTo>
                  <a:cubicBezTo>
                    <a:pt x="5719" y="27530"/>
                    <a:pt x="5734" y="27528"/>
                    <a:pt x="5746" y="27528"/>
                  </a:cubicBezTo>
                  <a:close/>
                  <a:moveTo>
                    <a:pt x="15641" y="27537"/>
                  </a:moveTo>
                  <a:cubicBezTo>
                    <a:pt x="15641" y="27618"/>
                    <a:pt x="15641" y="27639"/>
                    <a:pt x="15641" y="27680"/>
                  </a:cubicBezTo>
                  <a:cubicBezTo>
                    <a:pt x="15580" y="27700"/>
                    <a:pt x="15519" y="27700"/>
                    <a:pt x="15438" y="27720"/>
                  </a:cubicBezTo>
                  <a:cubicBezTo>
                    <a:pt x="15438" y="27598"/>
                    <a:pt x="15539" y="27598"/>
                    <a:pt x="15641" y="27537"/>
                  </a:cubicBezTo>
                  <a:close/>
                  <a:moveTo>
                    <a:pt x="2811" y="27557"/>
                  </a:moveTo>
                  <a:lnTo>
                    <a:pt x="2872" y="27618"/>
                  </a:lnTo>
                  <a:cubicBezTo>
                    <a:pt x="2831" y="27659"/>
                    <a:pt x="2811" y="27720"/>
                    <a:pt x="2770" y="27781"/>
                  </a:cubicBezTo>
                  <a:cubicBezTo>
                    <a:pt x="2709" y="27680"/>
                    <a:pt x="2729" y="27618"/>
                    <a:pt x="2811" y="27557"/>
                  </a:cubicBezTo>
                  <a:close/>
                  <a:moveTo>
                    <a:pt x="6537" y="28041"/>
                  </a:moveTo>
                  <a:cubicBezTo>
                    <a:pt x="6582" y="28041"/>
                    <a:pt x="6615" y="28065"/>
                    <a:pt x="6640" y="28128"/>
                  </a:cubicBezTo>
                  <a:cubicBezTo>
                    <a:pt x="6579" y="28107"/>
                    <a:pt x="6538" y="28087"/>
                    <a:pt x="6436" y="28067"/>
                  </a:cubicBezTo>
                  <a:cubicBezTo>
                    <a:pt x="6475" y="28051"/>
                    <a:pt x="6509" y="28041"/>
                    <a:pt x="6537" y="28041"/>
                  </a:cubicBezTo>
                  <a:close/>
                  <a:moveTo>
                    <a:pt x="5642" y="27802"/>
                  </a:moveTo>
                  <a:cubicBezTo>
                    <a:pt x="5703" y="27822"/>
                    <a:pt x="5764" y="27863"/>
                    <a:pt x="5825" y="27904"/>
                  </a:cubicBezTo>
                  <a:cubicBezTo>
                    <a:pt x="5825" y="28005"/>
                    <a:pt x="5825" y="28107"/>
                    <a:pt x="5825" y="28209"/>
                  </a:cubicBezTo>
                  <a:cubicBezTo>
                    <a:pt x="5812" y="28249"/>
                    <a:pt x="5790" y="28289"/>
                    <a:pt x="5747" y="28289"/>
                  </a:cubicBezTo>
                  <a:cubicBezTo>
                    <a:pt x="5725" y="28289"/>
                    <a:pt x="5697" y="28278"/>
                    <a:pt x="5662" y="28250"/>
                  </a:cubicBezTo>
                  <a:cubicBezTo>
                    <a:pt x="5703" y="28229"/>
                    <a:pt x="5723" y="28189"/>
                    <a:pt x="5764" y="28148"/>
                  </a:cubicBezTo>
                  <a:cubicBezTo>
                    <a:pt x="5723" y="28128"/>
                    <a:pt x="5683" y="28087"/>
                    <a:pt x="5621" y="28046"/>
                  </a:cubicBezTo>
                  <a:cubicBezTo>
                    <a:pt x="5662" y="28026"/>
                    <a:pt x="5683" y="28026"/>
                    <a:pt x="5723" y="27985"/>
                  </a:cubicBezTo>
                  <a:cubicBezTo>
                    <a:pt x="5683" y="27944"/>
                    <a:pt x="5642" y="27883"/>
                    <a:pt x="5601" y="27843"/>
                  </a:cubicBezTo>
                  <a:cubicBezTo>
                    <a:pt x="5601" y="27822"/>
                    <a:pt x="5621" y="27802"/>
                    <a:pt x="5642" y="27802"/>
                  </a:cubicBezTo>
                  <a:close/>
                  <a:moveTo>
                    <a:pt x="4990" y="28657"/>
                  </a:moveTo>
                  <a:lnTo>
                    <a:pt x="4990" y="28657"/>
                  </a:lnTo>
                  <a:cubicBezTo>
                    <a:pt x="5051" y="28718"/>
                    <a:pt x="5072" y="28739"/>
                    <a:pt x="5092" y="28779"/>
                  </a:cubicBezTo>
                  <a:cubicBezTo>
                    <a:pt x="5062" y="28791"/>
                    <a:pt x="5040" y="28798"/>
                    <a:pt x="5023" y="28798"/>
                  </a:cubicBezTo>
                  <a:cubicBezTo>
                    <a:pt x="4982" y="28798"/>
                    <a:pt x="4976" y="28758"/>
                    <a:pt x="4990" y="28657"/>
                  </a:cubicBezTo>
                  <a:close/>
                  <a:moveTo>
                    <a:pt x="11428" y="28779"/>
                  </a:moveTo>
                  <a:cubicBezTo>
                    <a:pt x="11456" y="28779"/>
                    <a:pt x="11497" y="28800"/>
                    <a:pt x="11568" y="28840"/>
                  </a:cubicBezTo>
                  <a:cubicBezTo>
                    <a:pt x="11507" y="28881"/>
                    <a:pt x="11487" y="28902"/>
                    <a:pt x="11446" y="28922"/>
                  </a:cubicBezTo>
                  <a:cubicBezTo>
                    <a:pt x="11405" y="28881"/>
                    <a:pt x="11385" y="28861"/>
                    <a:pt x="11365" y="28840"/>
                  </a:cubicBezTo>
                  <a:cubicBezTo>
                    <a:pt x="11385" y="28800"/>
                    <a:pt x="11400" y="28779"/>
                    <a:pt x="11428" y="28779"/>
                  </a:cubicBezTo>
                  <a:close/>
                  <a:moveTo>
                    <a:pt x="11202" y="28983"/>
                  </a:moveTo>
                  <a:cubicBezTo>
                    <a:pt x="11344" y="29044"/>
                    <a:pt x="11426" y="29105"/>
                    <a:pt x="11426" y="29227"/>
                  </a:cubicBezTo>
                  <a:cubicBezTo>
                    <a:pt x="11404" y="29244"/>
                    <a:pt x="11387" y="29250"/>
                    <a:pt x="11372" y="29250"/>
                  </a:cubicBezTo>
                  <a:cubicBezTo>
                    <a:pt x="11329" y="29250"/>
                    <a:pt x="11302" y="29202"/>
                    <a:pt x="11242" y="29187"/>
                  </a:cubicBezTo>
                  <a:cubicBezTo>
                    <a:pt x="11242" y="29126"/>
                    <a:pt x="11222" y="29064"/>
                    <a:pt x="11202" y="28983"/>
                  </a:cubicBezTo>
                  <a:close/>
                  <a:moveTo>
                    <a:pt x="13992" y="29126"/>
                  </a:moveTo>
                  <a:lnTo>
                    <a:pt x="13992" y="29126"/>
                  </a:lnTo>
                  <a:cubicBezTo>
                    <a:pt x="14053" y="29166"/>
                    <a:pt x="14094" y="29207"/>
                    <a:pt x="14155" y="29390"/>
                  </a:cubicBezTo>
                  <a:cubicBezTo>
                    <a:pt x="14155" y="29411"/>
                    <a:pt x="14134" y="29411"/>
                    <a:pt x="14114" y="29451"/>
                  </a:cubicBezTo>
                  <a:cubicBezTo>
                    <a:pt x="14053" y="29350"/>
                    <a:pt x="14012" y="29248"/>
                    <a:pt x="13992" y="29126"/>
                  </a:cubicBezTo>
                  <a:close/>
                  <a:moveTo>
                    <a:pt x="11344" y="29350"/>
                  </a:moveTo>
                  <a:cubicBezTo>
                    <a:pt x="11385" y="29390"/>
                    <a:pt x="11405" y="29431"/>
                    <a:pt x="11446" y="29472"/>
                  </a:cubicBezTo>
                  <a:cubicBezTo>
                    <a:pt x="11405" y="29492"/>
                    <a:pt x="11385" y="29533"/>
                    <a:pt x="11365" y="29533"/>
                  </a:cubicBezTo>
                  <a:cubicBezTo>
                    <a:pt x="11283" y="29512"/>
                    <a:pt x="11222" y="29472"/>
                    <a:pt x="11202" y="29370"/>
                  </a:cubicBezTo>
                  <a:cubicBezTo>
                    <a:pt x="11242" y="29350"/>
                    <a:pt x="11283" y="29350"/>
                    <a:pt x="11344" y="29350"/>
                  </a:cubicBezTo>
                  <a:close/>
                  <a:moveTo>
                    <a:pt x="5296" y="29737"/>
                  </a:moveTo>
                  <a:cubicBezTo>
                    <a:pt x="5336" y="29798"/>
                    <a:pt x="5336" y="29818"/>
                    <a:pt x="5357" y="29859"/>
                  </a:cubicBezTo>
                  <a:cubicBezTo>
                    <a:pt x="5296" y="29859"/>
                    <a:pt x="5275" y="29879"/>
                    <a:pt x="5194" y="29879"/>
                  </a:cubicBezTo>
                  <a:cubicBezTo>
                    <a:pt x="5234" y="29818"/>
                    <a:pt x="5255" y="29798"/>
                    <a:pt x="5296" y="29737"/>
                  </a:cubicBezTo>
                  <a:close/>
                  <a:moveTo>
                    <a:pt x="510" y="30144"/>
                  </a:moveTo>
                  <a:cubicBezTo>
                    <a:pt x="632" y="30225"/>
                    <a:pt x="611" y="30286"/>
                    <a:pt x="571" y="30347"/>
                  </a:cubicBezTo>
                  <a:cubicBezTo>
                    <a:pt x="550" y="30347"/>
                    <a:pt x="530" y="30347"/>
                    <a:pt x="510" y="30327"/>
                  </a:cubicBezTo>
                  <a:cubicBezTo>
                    <a:pt x="510" y="30286"/>
                    <a:pt x="510" y="30225"/>
                    <a:pt x="510" y="30144"/>
                  </a:cubicBezTo>
                  <a:close/>
                  <a:moveTo>
                    <a:pt x="5153" y="30164"/>
                  </a:moveTo>
                  <a:cubicBezTo>
                    <a:pt x="5255" y="30266"/>
                    <a:pt x="5214" y="30368"/>
                    <a:pt x="5234" y="30449"/>
                  </a:cubicBezTo>
                  <a:cubicBezTo>
                    <a:pt x="5214" y="30470"/>
                    <a:pt x="5194" y="30490"/>
                    <a:pt x="5173" y="30510"/>
                  </a:cubicBezTo>
                  <a:cubicBezTo>
                    <a:pt x="5133" y="30429"/>
                    <a:pt x="5112" y="30347"/>
                    <a:pt x="5072" y="30246"/>
                  </a:cubicBezTo>
                  <a:cubicBezTo>
                    <a:pt x="5092" y="30225"/>
                    <a:pt x="5133" y="30205"/>
                    <a:pt x="5153" y="30164"/>
                  </a:cubicBezTo>
                  <a:close/>
                  <a:moveTo>
                    <a:pt x="13544" y="30571"/>
                  </a:moveTo>
                  <a:cubicBezTo>
                    <a:pt x="13625" y="30633"/>
                    <a:pt x="13584" y="30673"/>
                    <a:pt x="13503" y="30694"/>
                  </a:cubicBezTo>
                  <a:cubicBezTo>
                    <a:pt x="13523" y="30653"/>
                    <a:pt x="13523" y="30612"/>
                    <a:pt x="13544" y="30571"/>
                  </a:cubicBezTo>
                  <a:close/>
                  <a:moveTo>
                    <a:pt x="819" y="30859"/>
                  </a:moveTo>
                  <a:cubicBezTo>
                    <a:pt x="842" y="30859"/>
                    <a:pt x="873" y="30884"/>
                    <a:pt x="937" y="30938"/>
                  </a:cubicBezTo>
                  <a:cubicBezTo>
                    <a:pt x="876" y="30938"/>
                    <a:pt x="835" y="30938"/>
                    <a:pt x="754" y="30918"/>
                  </a:cubicBezTo>
                  <a:cubicBezTo>
                    <a:pt x="783" y="30879"/>
                    <a:pt x="798" y="30859"/>
                    <a:pt x="819" y="30859"/>
                  </a:cubicBezTo>
                  <a:close/>
                  <a:moveTo>
                    <a:pt x="6029" y="30999"/>
                  </a:moveTo>
                  <a:cubicBezTo>
                    <a:pt x="6029" y="31020"/>
                    <a:pt x="6049" y="31040"/>
                    <a:pt x="6049" y="31060"/>
                  </a:cubicBezTo>
                  <a:cubicBezTo>
                    <a:pt x="6029" y="31081"/>
                    <a:pt x="6008" y="31121"/>
                    <a:pt x="5988" y="31162"/>
                  </a:cubicBezTo>
                  <a:cubicBezTo>
                    <a:pt x="5907" y="31060"/>
                    <a:pt x="5927" y="31040"/>
                    <a:pt x="6029" y="30999"/>
                  </a:cubicBezTo>
                  <a:close/>
                  <a:moveTo>
                    <a:pt x="4623" y="31345"/>
                  </a:moveTo>
                  <a:cubicBezTo>
                    <a:pt x="4644" y="31386"/>
                    <a:pt x="4664" y="31406"/>
                    <a:pt x="4685" y="31447"/>
                  </a:cubicBezTo>
                  <a:cubicBezTo>
                    <a:pt x="4644" y="31468"/>
                    <a:pt x="4623" y="31468"/>
                    <a:pt x="4583" y="31488"/>
                  </a:cubicBezTo>
                  <a:cubicBezTo>
                    <a:pt x="4583" y="31447"/>
                    <a:pt x="4583" y="31406"/>
                    <a:pt x="4583" y="31366"/>
                  </a:cubicBezTo>
                  <a:cubicBezTo>
                    <a:pt x="4583" y="31366"/>
                    <a:pt x="4603" y="31366"/>
                    <a:pt x="4623" y="31345"/>
                  </a:cubicBezTo>
                  <a:close/>
                  <a:moveTo>
                    <a:pt x="1080" y="31345"/>
                  </a:moveTo>
                  <a:cubicBezTo>
                    <a:pt x="1161" y="31386"/>
                    <a:pt x="1141" y="31447"/>
                    <a:pt x="1100" y="31468"/>
                  </a:cubicBezTo>
                  <a:cubicBezTo>
                    <a:pt x="1067" y="31501"/>
                    <a:pt x="1020" y="31520"/>
                    <a:pt x="982" y="31538"/>
                  </a:cubicBezTo>
                  <a:lnTo>
                    <a:pt x="982" y="31538"/>
                  </a:lnTo>
                  <a:cubicBezTo>
                    <a:pt x="1003" y="31478"/>
                    <a:pt x="1042" y="31403"/>
                    <a:pt x="1080" y="31345"/>
                  </a:cubicBezTo>
                  <a:close/>
                  <a:moveTo>
                    <a:pt x="10509" y="31549"/>
                  </a:moveTo>
                  <a:cubicBezTo>
                    <a:pt x="10570" y="31610"/>
                    <a:pt x="10631" y="31671"/>
                    <a:pt x="10692" y="31732"/>
                  </a:cubicBezTo>
                  <a:cubicBezTo>
                    <a:pt x="10692" y="31773"/>
                    <a:pt x="10692" y="31793"/>
                    <a:pt x="10692" y="31834"/>
                  </a:cubicBezTo>
                  <a:cubicBezTo>
                    <a:pt x="10631" y="31834"/>
                    <a:pt x="10570" y="31855"/>
                    <a:pt x="10489" y="31855"/>
                  </a:cubicBezTo>
                  <a:cubicBezTo>
                    <a:pt x="10489" y="31753"/>
                    <a:pt x="10428" y="31671"/>
                    <a:pt x="10509" y="31549"/>
                  </a:cubicBezTo>
                  <a:close/>
                  <a:moveTo>
                    <a:pt x="13909" y="31792"/>
                  </a:moveTo>
                  <a:cubicBezTo>
                    <a:pt x="13935" y="31792"/>
                    <a:pt x="13968" y="31807"/>
                    <a:pt x="14012" y="31834"/>
                  </a:cubicBezTo>
                  <a:cubicBezTo>
                    <a:pt x="13931" y="31855"/>
                    <a:pt x="13890" y="31875"/>
                    <a:pt x="13829" y="31875"/>
                  </a:cubicBezTo>
                  <a:cubicBezTo>
                    <a:pt x="13852" y="31818"/>
                    <a:pt x="13875" y="31792"/>
                    <a:pt x="13909" y="31792"/>
                  </a:cubicBezTo>
                  <a:close/>
                  <a:moveTo>
                    <a:pt x="15865" y="31814"/>
                  </a:moveTo>
                  <a:cubicBezTo>
                    <a:pt x="15886" y="31834"/>
                    <a:pt x="15906" y="31855"/>
                    <a:pt x="15906" y="31875"/>
                  </a:cubicBezTo>
                  <a:cubicBezTo>
                    <a:pt x="15906" y="31916"/>
                    <a:pt x="15906" y="31916"/>
                    <a:pt x="15804" y="32038"/>
                  </a:cubicBezTo>
                  <a:cubicBezTo>
                    <a:pt x="15804" y="31997"/>
                    <a:pt x="15804" y="31956"/>
                    <a:pt x="15825" y="31936"/>
                  </a:cubicBezTo>
                  <a:cubicBezTo>
                    <a:pt x="15825" y="31895"/>
                    <a:pt x="15845" y="31855"/>
                    <a:pt x="15865" y="31814"/>
                  </a:cubicBezTo>
                  <a:close/>
                  <a:moveTo>
                    <a:pt x="4471" y="32360"/>
                  </a:moveTo>
                  <a:cubicBezTo>
                    <a:pt x="4482" y="32360"/>
                    <a:pt x="4493" y="32364"/>
                    <a:pt x="4501" y="32364"/>
                  </a:cubicBezTo>
                  <a:cubicBezTo>
                    <a:pt x="4542" y="32384"/>
                    <a:pt x="4562" y="32384"/>
                    <a:pt x="4583" y="32404"/>
                  </a:cubicBezTo>
                  <a:cubicBezTo>
                    <a:pt x="4583" y="32425"/>
                    <a:pt x="4562" y="32425"/>
                    <a:pt x="4562" y="32445"/>
                  </a:cubicBezTo>
                  <a:cubicBezTo>
                    <a:pt x="4522" y="32425"/>
                    <a:pt x="4481" y="32425"/>
                    <a:pt x="4440" y="32404"/>
                  </a:cubicBezTo>
                  <a:cubicBezTo>
                    <a:pt x="4440" y="32368"/>
                    <a:pt x="4455" y="32360"/>
                    <a:pt x="4471" y="32360"/>
                  </a:cubicBezTo>
                  <a:close/>
                  <a:moveTo>
                    <a:pt x="13605" y="32690"/>
                  </a:moveTo>
                  <a:cubicBezTo>
                    <a:pt x="13605" y="32771"/>
                    <a:pt x="13605" y="32812"/>
                    <a:pt x="13605" y="32914"/>
                  </a:cubicBezTo>
                  <a:cubicBezTo>
                    <a:pt x="13544" y="32832"/>
                    <a:pt x="13523" y="32812"/>
                    <a:pt x="13523" y="32791"/>
                  </a:cubicBezTo>
                  <a:cubicBezTo>
                    <a:pt x="13523" y="32771"/>
                    <a:pt x="13564" y="32730"/>
                    <a:pt x="13605" y="32690"/>
                  </a:cubicBezTo>
                  <a:close/>
                  <a:moveTo>
                    <a:pt x="13360" y="32873"/>
                  </a:moveTo>
                  <a:cubicBezTo>
                    <a:pt x="13401" y="32914"/>
                    <a:pt x="13442" y="32934"/>
                    <a:pt x="13483" y="32954"/>
                  </a:cubicBezTo>
                  <a:cubicBezTo>
                    <a:pt x="13438" y="32969"/>
                    <a:pt x="13409" y="32979"/>
                    <a:pt x="13391" y="32979"/>
                  </a:cubicBezTo>
                  <a:cubicBezTo>
                    <a:pt x="13360" y="32979"/>
                    <a:pt x="13360" y="32950"/>
                    <a:pt x="13360" y="32873"/>
                  </a:cubicBezTo>
                  <a:close/>
                  <a:moveTo>
                    <a:pt x="5010" y="32954"/>
                  </a:moveTo>
                  <a:cubicBezTo>
                    <a:pt x="5051" y="32995"/>
                    <a:pt x="5072" y="33036"/>
                    <a:pt x="5133" y="33097"/>
                  </a:cubicBezTo>
                  <a:lnTo>
                    <a:pt x="4868" y="33097"/>
                  </a:lnTo>
                  <a:cubicBezTo>
                    <a:pt x="4949" y="33036"/>
                    <a:pt x="4970" y="32995"/>
                    <a:pt x="5010" y="32954"/>
                  </a:cubicBezTo>
                  <a:close/>
                  <a:moveTo>
                    <a:pt x="5022" y="32618"/>
                  </a:moveTo>
                  <a:cubicBezTo>
                    <a:pt x="5085" y="32618"/>
                    <a:pt x="5116" y="32640"/>
                    <a:pt x="5214" y="32710"/>
                  </a:cubicBezTo>
                  <a:cubicBezTo>
                    <a:pt x="5234" y="32791"/>
                    <a:pt x="5234" y="32873"/>
                    <a:pt x="5255" y="32934"/>
                  </a:cubicBezTo>
                  <a:cubicBezTo>
                    <a:pt x="5275" y="33015"/>
                    <a:pt x="5316" y="33076"/>
                    <a:pt x="5377" y="33178"/>
                  </a:cubicBezTo>
                  <a:cubicBezTo>
                    <a:pt x="5275" y="33158"/>
                    <a:pt x="5234" y="33138"/>
                    <a:pt x="5173" y="33117"/>
                  </a:cubicBezTo>
                  <a:cubicBezTo>
                    <a:pt x="5092" y="32954"/>
                    <a:pt x="5010" y="32791"/>
                    <a:pt x="4909" y="32628"/>
                  </a:cubicBezTo>
                  <a:cubicBezTo>
                    <a:pt x="4959" y="32622"/>
                    <a:pt x="4994" y="32618"/>
                    <a:pt x="5022" y="32618"/>
                  </a:cubicBezTo>
                  <a:close/>
                  <a:moveTo>
                    <a:pt x="4705" y="33258"/>
                  </a:moveTo>
                  <a:cubicBezTo>
                    <a:pt x="4698" y="33259"/>
                    <a:pt x="4691" y="33260"/>
                    <a:pt x="4685" y="33260"/>
                  </a:cubicBezTo>
                  <a:lnTo>
                    <a:pt x="4705" y="33260"/>
                  </a:lnTo>
                  <a:lnTo>
                    <a:pt x="4705" y="33258"/>
                  </a:lnTo>
                  <a:close/>
                  <a:moveTo>
                    <a:pt x="13360" y="33239"/>
                  </a:moveTo>
                  <a:cubicBezTo>
                    <a:pt x="13381" y="33362"/>
                    <a:pt x="13320" y="33402"/>
                    <a:pt x="13259" y="33463"/>
                  </a:cubicBezTo>
                  <a:cubicBezTo>
                    <a:pt x="13238" y="33463"/>
                    <a:pt x="13218" y="33443"/>
                    <a:pt x="13177" y="33423"/>
                  </a:cubicBezTo>
                  <a:cubicBezTo>
                    <a:pt x="13238" y="33382"/>
                    <a:pt x="13279" y="33321"/>
                    <a:pt x="13360" y="33239"/>
                  </a:cubicBezTo>
                  <a:close/>
                  <a:moveTo>
                    <a:pt x="13157" y="33687"/>
                  </a:moveTo>
                  <a:cubicBezTo>
                    <a:pt x="13218" y="33810"/>
                    <a:pt x="13218" y="33810"/>
                    <a:pt x="13177" y="33891"/>
                  </a:cubicBezTo>
                  <a:cubicBezTo>
                    <a:pt x="13075" y="33789"/>
                    <a:pt x="13075" y="33789"/>
                    <a:pt x="13157" y="33687"/>
                  </a:cubicBezTo>
                  <a:close/>
                  <a:moveTo>
                    <a:pt x="9409" y="34828"/>
                  </a:moveTo>
                  <a:cubicBezTo>
                    <a:pt x="9491" y="34950"/>
                    <a:pt x="9491" y="34950"/>
                    <a:pt x="9409" y="35052"/>
                  </a:cubicBezTo>
                  <a:cubicBezTo>
                    <a:pt x="9369" y="34991"/>
                    <a:pt x="9348" y="34930"/>
                    <a:pt x="9328" y="34869"/>
                  </a:cubicBezTo>
                  <a:cubicBezTo>
                    <a:pt x="9369" y="34848"/>
                    <a:pt x="9389" y="34848"/>
                    <a:pt x="9409" y="34828"/>
                  </a:cubicBezTo>
                  <a:close/>
                  <a:moveTo>
                    <a:pt x="9473" y="35100"/>
                  </a:moveTo>
                  <a:cubicBezTo>
                    <a:pt x="9525" y="35100"/>
                    <a:pt x="9579" y="35123"/>
                    <a:pt x="9633" y="35133"/>
                  </a:cubicBezTo>
                  <a:cubicBezTo>
                    <a:pt x="9654" y="35194"/>
                    <a:pt x="9695" y="35256"/>
                    <a:pt x="9735" y="35357"/>
                  </a:cubicBezTo>
                  <a:cubicBezTo>
                    <a:pt x="9695" y="35398"/>
                    <a:pt x="9654" y="35439"/>
                    <a:pt x="9633" y="35459"/>
                  </a:cubicBezTo>
                  <a:cubicBezTo>
                    <a:pt x="9593" y="35459"/>
                    <a:pt x="9572" y="35459"/>
                    <a:pt x="9572" y="35439"/>
                  </a:cubicBezTo>
                  <a:cubicBezTo>
                    <a:pt x="9511" y="35398"/>
                    <a:pt x="9491" y="35296"/>
                    <a:pt x="9389" y="35276"/>
                  </a:cubicBezTo>
                  <a:cubicBezTo>
                    <a:pt x="9369" y="35276"/>
                    <a:pt x="9348" y="35215"/>
                    <a:pt x="9348" y="35174"/>
                  </a:cubicBezTo>
                  <a:cubicBezTo>
                    <a:pt x="9386" y="35117"/>
                    <a:pt x="9429" y="35100"/>
                    <a:pt x="9473" y="35100"/>
                  </a:cubicBezTo>
                  <a:close/>
                  <a:moveTo>
                    <a:pt x="9246" y="36416"/>
                  </a:moveTo>
                  <a:lnTo>
                    <a:pt x="9246" y="36416"/>
                  </a:lnTo>
                  <a:cubicBezTo>
                    <a:pt x="9348" y="36518"/>
                    <a:pt x="9348" y="36518"/>
                    <a:pt x="9308" y="36661"/>
                  </a:cubicBezTo>
                  <a:cubicBezTo>
                    <a:pt x="9287" y="36559"/>
                    <a:pt x="9267" y="36498"/>
                    <a:pt x="9246" y="36416"/>
                  </a:cubicBezTo>
                  <a:close/>
                  <a:moveTo>
                    <a:pt x="9265" y="36794"/>
                  </a:moveTo>
                  <a:cubicBezTo>
                    <a:pt x="9286" y="36794"/>
                    <a:pt x="9313" y="36798"/>
                    <a:pt x="9348" y="36803"/>
                  </a:cubicBezTo>
                  <a:cubicBezTo>
                    <a:pt x="9409" y="36864"/>
                    <a:pt x="9369" y="36905"/>
                    <a:pt x="9328" y="36926"/>
                  </a:cubicBezTo>
                  <a:cubicBezTo>
                    <a:pt x="9287" y="36946"/>
                    <a:pt x="9226" y="36946"/>
                    <a:pt x="9165" y="36966"/>
                  </a:cubicBezTo>
                  <a:cubicBezTo>
                    <a:pt x="9196" y="36829"/>
                    <a:pt x="9203" y="36794"/>
                    <a:pt x="9265" y="36794"/>
                  </a:cubicBezTo>
                  <a:close/>
                  <a:moveTo>
                    <a:pt x="9389" y="37333"/>
                  </a:moveTo>
                  <a:cubicBezTo>
                    <a:pt x="9389" y="37353"/>
                    <a:pt x="9389" y="37374"/>
                    <a:pt x="9409" y="37394"/>
                  </a:cubicBezTo>
                  <a:cubicBezTo>
                    <a:pt x="9369" y="37414"/>
                    <a:pt x="9348" y="37435"/>
                    <a:pt x="9328" y="37435"/>
                  </a:cubicBezTo>
                  <a:cubicBezTo>
                    <a:pt x="9308" y="37435"/>
                    <a:pt x="9287" y="37414"/>
                    <a:pt x="9246" y="37374"/>
                  </a:cubicBezTo>
                  <a:cubicBezTo>
                    <a:pt x="9308" y="37353"/>
                    <a:pt x="9348" y="37353"/>
                    <a:pt x="9389" y="37333"/>
                  </a:cubicBezTo>
                  <a:close/>
                  <a:moveTo>
                    <a:pt x="8921" y="36946"/>
                  </a:moveTo>
                  <a:lnTo>
                    <a:pt x="8921" y="36946"/>
                  </a:lnTo>
                  <a:cubicBezTo>
                    <a:pt x="9145" y="37068"/>
                    <a:pt x="9165" y="37150"/>
                    <a:pt x="8961" y="37272"/>
                  </a:cubicBezTo>
                  <a:cubicBezTo>
                    <a:pt x="9084" y="37312"/>
                    <a:pt x="9185" y="37353"/>
                    <a:pt x="9246" y="37475"/>
                  </a:cubicBezTo>
                  <a:cubicBezTo>
                    <a:pt x="9267" y="37537"/>
                    <a:pt x="9348" y="37557"/>
                    <a:pt x="9409" y="37618"/>
                  </a:cubicBezTo>
                  <a:cubicBezTo>
                    <a:pt x="9409" y="37659"/>
                    <a:pt x="9389" y="37699"/>
                    <a:pt x="9369" y="37740"/>
                  </a:cubicBezTo>
                  <a:cubicBezTo>
                    <a:pt x="9267" y="37761"/>
                    <a:pt x="9165" y="37761"/>
                    <a:pt x="9043" y="37781"/>
                  </a:cubicBezTo>
                  <a:cubicBezTo>
                    <a:pt x="9081" y="37877"/>
                    <a:pt x="9029" y="37937"/>
                    <a:pt x="8938" y="37977"/>
                  </a:cubicBezTo>
                  <a:lnTo>
                    <a:pt x="8938" y="37977"/>
                  </a:lnTo>
                  <a:cubicBezTo>
                    <a:pt x="8921" y="37937"/>
                    <a:pt x="8921" y="37879"/>
                    <a:pt x="8921" y="37822"/>
                  </a:cubicBezTo>
                  <a:cubicBezTo>
                    <a:pt x="8941" y="37801"/>
                    <a:pt x="8982" y="37781"/>
                    <a:pt x="9002" y="37761"/>
                  </a:cubicBezTo>
                  <a:cubicBezTo>
                    <a:pt x="8941" y="37720"/>
                    <a:pt x="8880" y="37659"/>
                    <a:pt x="8819" y="37618"/>
                  </a:cubicBezTo>
                  <a:cubicBezTo>
                    <a:pt x="8798" y="37496"/>
                    <a:pt x="8900" y="37537"/>
                    <a:pt x="8961" y="37496"/>
                  </a:cubicBezTo>
                  <a:cubicBezTo>
                    <a:pt x="8961" y="37475"/>
                    <a:pt x="8961" y="37435"/>
                    <a:pt x="8941" y="37435"/>
                  </a:cubicBezTo>
                  <a:cubicBezTo>
                    <a:pt x="8880" y="37394"/>
                    <a:pt x="8819" y="37353"/>
                    <a:pt x="8737" y="37292"/>
                  </a:cubicBezTo>
                  <a:cubicBezTo>
                    <a:pt x="8819" y="37272"/>
                    <a:pt x="8880" y="37272"/>
                    <a:pt x="8941" y="37272"/>
                  </a:cubicBezTo>
                  <a:cubicBezTo>
                    <a:pt x="8941" y="37150"/>
                    <a:pt x="8921" y="37048"/>
                    <a:pt x="8921" y="36946"/>
                  </a:cubicBezTo>
                  <a:close/>
                  <a:moveTo>
                    <a:pt x="8697" y="37822"/>
                  </a:moveTo>
                  <a:lnTo>
                    <a:pt x="8697" y="37822"/>
                  </a:lnTo>
                  <a:cubicBezTo>
                    <a:pt x="8656" y="37883"/>
                    <a:pt x="8615" y="37944"/>
                    <a:pt x="8574" y="38005"/>
                  </a:cubicBezTo>
                  <a:cubicBezTo>
                    <a:pt x="8493" y="37964"/>
                    <a:pt x="8493" y="37923"/>
                    <a:pt x="8534" y="37903"/>
                  </a:cubicBezTo>
                  <a:cubicBezTo>
                    <a:pt x="8574" y="37862"/>
                    <a:pt x="8636" y="37842"/>
                    <a:pt x="8697" y="37822"/>
                  </a:cubicBezTo>
                  <a:close/>
                  <a:moveTo>
                    <a:pt x="9246" y="37822"/>
                  </a:moveTo>
                  <a:cubicBezTo>
                    <a:pt x="9287" y="37862"/>
                    <a:pt x="9328" y="37903"/>
                    <a:pt x="9369" y="37944"/>
                  </a:cubicBezTo>
                  <a:cubicBezTo>
                    <a:pt x="9369" y="37985"/>
                    <a:pt x="9348" y="38005"/>
                    <a:pt x="9328" y="38046"/>
                  </a:cubicBezTo>
                  <a:cubicBezTo>
                    <a:pt x="9287" y="38046"/>
                    <a:pt x="9267" y="38046"/>
                    <a:pt x="9206" y="38066"/>
                  </a:cubicBezTo>
                  <a:cubicBezTo>
                    <a:pt x="9185" y="38005"/>
                    <a:pt x="9145" y="37964"/>
                    <a:pt x="9104" y="37883"/>
                  </a:cubicBezTo>
                  <a:cubicBezTo>
                    <a:pt x="9165" y="37862"/>
                    <a:pt x="9206" y="37842"/>
                    <a:pt x="9246" y="37822"/>
                  </a:cubicBezTo>
                  <a:close/>
                  <a:moveTo>
                    <a:pt x="8534" y="39247"/>
                  </a:moveTo>
                  <a:cubicBezTo>
                    <a:pt x="8636" y="39349"/>
                    <a:pt x="8717" y="39431"/>
                    <a:pt x="8819" y="39532"/>
                  </a:cubicBezTo>
                  <a:cubicBezTo>
                    <a:pt x="8758" y="39553"/>
                    <a:pt x="8717" y="39573"/>
                    <a:pt x="8676" y="39614"/>
                  </a:cubicBezTo>
                  <a:cubicBezTo>
                    <a:pt x="8636" y="39532"/>
                    <a:pt x="8595" y="39471"/>
                    <a:pt x="8534" y="39390"/>
                  </a:cubicBezTo>
                  <a:cubicBezTo>
                    <a:pt x="8513" y="39390"/>
                    <a:pt x="8473" y="39369"/>
                    <a:pt x="8452" y="39369"/>
                  </a:cubicBezTo>
                  <a:cubicBezTo>
                    <a:pt x="8452" y="39349"/>
                    <a:pt x="8452" y="39329"/>
                    <a:pt x="8452" y="39308"/>
                  </a:cubicBezTo>
                  <a:cubicBezTo>
                    <a:pt x="8473" y="39288"/>
                    <a:pt x="8513" y="39268"/>
                    <a:pt x="8534" y="39247"/>
                  </a:cubicBezTo>
                  <a:close/>
                  <a:moveTo>
                    <a:pt x="8574" y="39634"/>
                  </a:moveTo>
                  <a:cubicBezTo>
                    <a:pt x="8615" y="39675"/>
                    <a:pt x="8636" y="39716"/>
                    <a:pt x="8676" y="39756"/>
                  </a:cubicBezTo>
                  <a:cubicBezTo>
                    <a:pt x="8636" y="39777"/>
                    <a:pt x="8615" y="39797"/>
                    <a:pt x="8574" y="39838"/>
                  </a:cubicBezTo>
                  <a:cubicBezTo>
                    <a:pt x="8574" y="39756"/>
                    <a:pt x="8574" y="39716"/>
                    <a:pt x="8574" y="39634"/>
                  </a:cubicBezTo>
                  <a:close/>
                  <a:moveTo>
                    <a:pt x="11711" y="42139"/>
                  </a:moveTo>
                  <a:cubicBezTo>
                    <a:pt x="11792" y="42139"/>
                    <a:pt x="11853" y="42180"/>
                    <a:pt x="11833" y="42282"/>
                  </a:cubicBezTo>
                  <a:cubicBezTo>
                    <a:pt x="11792" y="42282"/>
                    <a:pt x="11731" y="42261"/>
                    <a:pt x="11690" y="42261"/>
                  </a:cubicBezTo>
                  <a:cubicBezTo>
                    <a:pt x="11690" y="42221"/>
                    <a:pt x="11690" y="42180"/>
                    <a:pt x="11711" y="42139"/>
                  </a:cubicBezTo>
                  <a:close/>
                  <a:moveTo>
                    <a:pt x="11149" y="44001"/>
                  </a:moveTo>
                  <a:cubicBezTo>
                    <a:pt x="11146" y="44005"/>
                    <a:pt x="11143" y="44009"/>
                    <a:pt x="11140" y="44013"/>
                  </a:cubicBezTo>
                  <a:lnTo>
                    <a:pt x="11161" y="44013"/>
                  </a:lnTo>
                  <a:cubicBezTo>
                    <a:pt x="11157" y="44009"/>
                    <a:pt x="11153" y="44005"/>
                    <a:pt x="11149" y="44001"/>
                  </a:cubicBezTo>
                  <a:close/>
                  <a:moveTo>
                    <a:pt x="11822" y="0"/>
                  </a:moveTo>
                  <a:cubicBezTo>
                    <a:pt x="11720" y="0"/>
                    <a:pt x="11663" y="88"/>
                    <a:pt x="11589" y="125"/>
                  </a:cubicBezTo>
                  <a:cubicBezTo>
                    <a:pt x="11527" y="105"/>
                    <a:pt x="11446" y="84"/>
                    <a:pt x="11365" y="44"/>
                  </a:cubicBezTo>
                  <a:cubicBezTo>
                    <a:pt x="11344" y="125"/>
                    <a:pt x="11324" y="206"/>
                    <a:pt x="11324" y="288"/>
                  </a:cubicBezTo>
                  <a:cubicBezTo>
                    <a:pt x="11303" y="288"/>
                    <a:pt x="11283" y="268"/>
                    <a:pt x="11263" y="268"/>
                  </a:cubicBezTo>
                  <a:cubicBezTo>
                    <a:pt x="11222" y="329"/>
                    <a:pt x="11181" y="369"/>
                    <a:pt x="11120" y="430"/>
                  </a:cubicBezTo>
                  <a:cubicBezTo>
                    <a:pt x="11140" y="492"/>
                    <a:pt x="11161" y="553"/>
                    <a:pt x="11181" y="614"/>
                  </a:cubicBezTo>
                  <a:cubicBezTo>
                    <a:pt x="11170" y="625"/>
                    <a:pt x="11158" y="630"/>
                    <a:pt x="11147" y="630"/>
                  </a:cubicBezTo>
                  <a:cubicBezTo>
                    <a:pt x="11115" y="630"/>
                    <a:pt x="11084" y="596"/>
                    <a:pt x="11057" y="596"/>
                  </a:cubicBezTo>
                  <a:cubicBezTo>
                    <a:pt x="11043" y="596"/>
                    <a:pt x="11030" y="606"/>
                    <a:pt x="11018" y="634"/>
                  </a:cubicBezTo>
                  <a:cubicBezTo>
                    <a:pt x="11079" y="695"/>
                    <a:pt x="11140" y="777"/>
                    <a:pt x="11140" y="879"/>
                  </a:cubicBezTo>
                  <a:cubicBezTo>
                    <a:pt x="11079" y="879"/>
                    <a:pt x="11039" y="858"/>
                    <a:pt x="10978" y="838"/>
                  </a:cubicBezTo>
                  <a:lnTo>
                    <a:pt x="10978" y="838"/>
                  </a:lnTo>
                  <a:cubicBezTo>
                    <a:pt x="10998" y="940"/>
                    <a:pt x="11018" y="1021"/>
                    <a:pt x="11039" y="1123"/>
                  </a:cubicBezTo>
                  <a:cubicBezTo>
                    <a:pt x="11018" y="1164"/>
                    <a:pt x="10978" y="1225"/>
                    <a:pt x="10957" y="1286"/>
                  </a:cubicBezTo>
                  <a:cubicBezTo>
                    <a:pt x="10855" y="1265"/>
                    <a:pt x="10794" y="1245"/>
                    <a:pt x="10713" y="1225"/>
                  </a:cubicBezTo>
                  <a:cubicBezTo>
                    <a:pt x="10713" y="1279"/>
                    <a:pt x="10713" y="1317"/>
                    <a:pt x="10713" y="1367"/>
                  </a:cubicBezTo>
                  <a:cubicBezTo>
                    <a:pt x="10774" y="1388"/>
                    <a:pt x="10794" y="1449"/>
                    <a:pt x="10794" y="1510"/>
                  </a:cubicBezTo>
                  <a:cubicBezTo>
                    <a:pt x="10794" y="1673"/>
                    <a:pt x="10774" y="1836"/>
                    <a:pt x="10652" y="1958"/>
                  </a:cubicBezTo>
                  <a:lnTo>
                    <a:pt x="10581" y="1958"/>
                  </a:lnTo>
                  <a:cubicBezTo>
                    <a:pt x="10651" y="2092"/>
                    <a:pt x="10647" y="2208"/>
                    <a:pt x="10550" y="2324"/>
                  </a:cubicBezTo>
                  <a:cubicBezTo>
                    <a:pt x="10509" y="2406"/>
                    <a:pt x="10468" y="2487"/>
                    <a:pt x="10428" y="2569"/>
                  </a:cubicBezTo>
                  <a:cubicBezTo>
                    <a:pt x="10224" y="3159"/>
                    <a:pt x="10000" y="3750"/>
                    <a:pt x="9776" y="4320"/>
                  </a:cubicBezTo>
                  <a:cubicBezTo>
                    <a:pt x="9695" y="4544"/>
                    <a:pt x="9593" y="4748"/>
                    <a:pt x="9511" y="4972"/>
                  </a:cubicBezTo>
                  <a:cubicBezTo>
                    <a:pt x="9491" y="5033"/>
                    <a:pt x="9430" y="5074"/>
                    <a:pt x="9409" y="5155"/>
                  </a:cubicBezTo>
                  <a:cubicBezTo>
                    <a:pt x="9328" y="5542"/>
                    <a:pt x="9145" y="5888"/>
                    <a:pt x="8941" y="6235"/>
                  </a:cubicBezTo>
                  <a:cubicBezTo>
                    <a:pt x="8819" y="6133"/>
                    <a:pt x="8758" y="6092"/>
                    <a:pt x="8676" y="6072"/>
                  </a:cubicBezTo>
                  <a:cubicBezTo>
                    <a:pt x="8615" y="5990"/>
                    <a:pt x="8554" y="5909"/>
                    <a:pt x="8513" y="5827"/>
                  </a:cubicBezTo>
                  <a:lnTo>
                    <a:pt x="8330" y="5827"/>
                  </a:lnTo>
                  <a:cubicBezTo>
                    <a:pt x="8289" y="5888"/>
                    <a:pt x="8269" y="5970"/>
                    <a:pt x="8249" y="6031"/>
                  </a:cubicBezTo>
                  <a:cubicBezTo>
                    <a:pt x="8301" y="6066"/>
                    <a:pt x="8338" y="6086"/>
                    <a:pt x="8373" y="6103"/>
                  </a:cubicBezTo>
                  <a:lnTo>
                    <a:pt x="8373" y="6103"/>
                  </a:lnTo>
                  <a:cubicBezTo>
                    <a:pt x="8318" y="6137"/>
                    <a:pt x="8263" y="6155"/>
                    <a:pt x="8208" y="6174"/>
                  </a:cubicBezTo>
                  <a:cubicBezTo>
                    <a:pt x="8208" y="6235"/>
                    <a:pt x="8208" y="6275"/>
                    <a:pt x="8187" y="6316"/>
                  </a:cubicBezTo>
                  <a:cubicBezTo>
                    <a:pt x="8167" y="6357"/>
                    <a:pt x="8126" y="6377"/>
                    <a:pt x="8106" y="6398"/>
                  </a:cubicBezTo>
                  <a:cubicBezTo>
                    <a:pt x="8126" y="6479"/>
                    <a:pt x="8147" y="6520"/>
                    <a:pt x="8187" y="6581"/>
                  </a:cubicBezTo>
                  <a:cubicBezTo>
                    <a:pt x="8106" y="6622"/>
                    <a:pt x="8045" y="6662"/>
                    <a:pt x="7984" y="6703"/>
                  </a:cubicBezTo>
                  <a:cubicBezTo>
                    <a:pt x="8004" y="6723"/>
                    <a:pt x="8004" y="6764"/>
                    <a:pt x="8045" y="6805"/>
                  </a:cubicBezTo>
                  <a:cubicBezTo>
                    <a:pt x="8126" y="6764"/>
                    <a:pt x="8228" y="6744"/>
                    <a:pt x="8330" y="6703"/>
                  </a:cubicBezTo>
                  <a:lnTo>
                    <a:pt x="8330" y="6703"/>
                  </a:lnTo>
                  <a:cubicBezTo>
                    <a:pt x="8249" y="6846"/>
                    <a:pt x="8167" y="6947"/>
                    <a:pt x="8065" y="7070"/>
                  </a:cubicBezTo>
                  <a:cubicBezTo>
                    <a:pt x="8025" y="7049"/>
                    <a:pt x="7984" y="7049"/>
                    <a:pt x="7923" y="7029"/>
                  </a:cubicBezTo>
                  <a:cubicBezTo>
                    <a:pt x="7882" y="7110"/>
                    <a:pt x="7821" y="7171"/>
                    <a:pt x="7760" y="7253"/>
                  </a:cubicBezTo>
                  <a:cubicBezTo>
                    <a:pt x="7841" y="7334"/>
                    <a:pt x="7902" y="7396"/>
                    <a:pt x="7963" y="7457"/>
                  </a:cubicBezTo>
                  <a:cubicBezTo>
                    <a:pt x="7943" y="7599"/>
                    <a:pt x="7923" y="7742"/>
                    <a:pt x="7902" y="7864"/>
                  </a:cubicBezTo>
                  <a:cubicBezTo>
                    <a:pt x="7882" y="7884"/>
                    <a:pt x="7862" y="7884"/>
                    <a:pt x="7841" y="7905"/>
                  </a:cubicBezTo>
                  <a:cubicBezTo>
                    <a:pt x="7780" y="7844"/>
                    <a:pt x="7780" y="7782"/>
                    <a:pt x="7780" y="7721"/>
                  </a:cubicBezTo>
                  <a:cubicBezTo>
                    <a:pt x="7801" y="7660"/>
                    <a:pt x="7821" y="7620"/>
                    <a:pt x="7841" y="7579"/>
                  </a:cubicBezTo>
                  <a:cubicBezTo>
                    <a:pt x="7821" y="7497"/>
                    <a:pt x="7780" y="7436"/>
                    <a:pt x="7760" y="7375"/>
                  </a:cubicBezTo>
                  <a:cubicBezTo>
                    <a:pt x="7658" y="7375"/>
                    <a:pt x="7638" y="7457"/>
                    <a:pt x="7617" y="7497"/>
                  </a:cubicBezTo>
                  <a:cubicBezTo>
                    <a:pt x="7536" y="7681"/>
                    <a:pt x="7475" y="7864"/>
                    <a:pt x="7393" y="8027"/>
                  </a:cubicBezTo>
                  <a:cubicBezTo>
                    <a:pt x="7312" y="8210"/>
                    <a:pt x="7251" y="8414"/>
                    <a:pt x="7169" y="8597"/>
                  </a:cubicBezTo>
                  <a:cubicBezTo>
                    <a:pt x="7006" y="8903"/>
                    <a:pt x="6884" y="9249"/>
                    <a:pt x="6762" y="9575"/>
                  </a:cubicBezTo>
                  <a:cubicBezTo>
                    <a:pt x="6680" y="9738"/>
                    <a:pt x="6599" y="9900"/>
                    <a:pt x="6599" y="10084"/>
                  </a:cubicBezTo>
                  <a:cubicBezTo>
                    <a:pt x="6599" y="10104"/>
                    <a:pt x="6579" y="10145"/>
                    <a:pt x="6558" y="10165"/>
                  </a:cubicBezTo>
                  <a:cubicBezTo>
                    <a:pt x="6436" y="10267"/>
                    <a:pt x="6517" y="10389"/>
                    <a:pt x="6477" y="10511"/>
                  </a:cubicBezTo>
                  <a:cubicBezTo>
                    <a:pt x="6395" y="10634"/>
                    <a:pt x="6232" y="10715"/>
                    <a:pt x="6232" y="10919"/>
                  </a:cubicBezTo>
                  <a:lnTo>
                    <a:pt x="6538" y="10919"/>
                  </a:lnTo>
                  <a:cubicBezTo>
                    <a:pt x="6599" y="10980"/>
                    <a:pt x="6660" y="11021"/>
                    <a:pt x="6640" y="11102"/>
                  </a:cubicBezTo>
                  <a:cubicBezTo>
                    <a:pt x="6579" y="11122"/>
                    <a:pt x="6538" y="11122"/>
                    <a:pt x="6497" y="11143"/>
                  </a:cubicBezTo>
                  <a:cubicBezTo>
                    <a:pt x="6497" y="11183"/>
                    <a:pt x="6517" y="11224"/>
                    <a:pt x="6517" y="11265"/>
                  </a:cubicBezTo>
                  <a:cubicBezTo>
                    <a:pt x="6456" y="11245"/>
                    <a:pt x="6395" y="11245"/>
                    <a:pt x="6253" y="11224"/>
                  </a:cubicBezTo>
                  <a:cubicBezTo>
                    <a:pt x="6334" y="11163"/>
                    <a:pt x="6355" y="11122"/>
                    <a:pt x="6416" y="11082"/>
                  </a:cubicBezTo>
                  <a:cubicBezTo>
                    <a:pt x="6334" y="11041"/>
                    <a:pt x="6293" y="11021"/>
                    <a:pt x="6232" y="11000"/>
                  </a:cubicBezTo>
                  <a:cubicBezTo>
                    <a:pt x="6171" y="11061"/>
                    <a:pt x="6131" y="11122"/>
                    <a:pt x="6131" y="11204"/>
                  </a:cubicBezTo>
                  <a:cubicBezTo>
                    <a:pt x="6110" y="11326"/>
                    <a:pt x="6131" y="11469"/>
                    <a:pt x="5988" y="11530"/>
                  </a:cubicBezTo>
                  <a:cubicBezTo>
                    <a:pt x="5927" y="11693"/>
                    <a:pt x="5805" y="11815"/>
                    <a:pt x="5825" y="11998"/>
                  </a:cubicBezTo>
                  <a:cubicBezTo>
                    <a:pt x="5845" y="12059"/>
                    <a:pt x="5866" y="12120"/>
                    <a:pt x="5907" y="12202"/>
                  </a:cubicBezTo>
                  <a:cubicBezTo>
                    <a:pt x="5886" y="12222"/>
                    <a:pt x="5866" y="12243"/>
                    <a:pt x="5845" y="12263"/>
                  </a:cubicBezTo>
                  <a:cubicBezTo>
                    <a:pt x="5764" y="12202"/>
                    <a:pt x="5784" y="12141"/>
                    <a:pt x="5784" y="12080"/>
                  </a:cubicBezTo>
                  <a:lnTo>
                    <a:pt x="5784" y="12080"/>
                  </a:lnTo>
                  <a:cubicBezTo>
                    <a:pt x="5764" y="12100"/>
                    <a:pt x="5744" y="12120"/>
                    <a:pt x="5744" y="12141"/>
                  </a:cubicBezTo>
                  <a:cubicBezTo>
                    <a:pt x="5621" y="12405"/>
                    <a:pt x="5520" y="12650"/>
                    <a:pt x="5438" y="12915"/>
                  </a:cubicBezTo>
                  <a:cubicBezTo>
                    <a:pt x="5419" y="12953"/>
                    <a:pt x="5436" y="12991"/>
                    <a:pt x="5455" y="13047"/>
                  </a:cubicBezTo>
                  <a:lnTo>
                    <a:pt x="5455" y="13047"/>
                  </a:lnTo>
                  <a:cubicBezTo>
                    <a:pt x="5436" y="13105"/>
                    <a:pt x="5413" y="13160"/>
                    <a:pt x="5336" y="13179"/>
                  </a:cubicBezTo>
                  <a:cubicBezTo>
                    <a:pt x="5357" y="13240"/>
                    <a:pt x="5377" y="13302"/>
                    <a:pt x="5418" y="13363"/>
                  </a:cubicBezTo>
                  <a:cubicBezTo>
                    <a:pt x="5394" y="13378"/>
                    <a:pt x="5371" y="13385"/>
                    <a:pt x="5349" y="13385"/>
                  </a:cubicBezTo>
                  <a:cubicBezTo>
                    <a:pt x="5313" y="13385"/>
                    <a:pt x="5280" y="13367"/>
                    <a:pt x="5255" y="13342"/>
                  </a:cubicBezTo>
                  <a:cubicBezTo>
                    <a:pt x="5173" y="13505"/>
                    <a:pt x="5092" y="13668"/>
                    <a:pt x="5072" y="13851"/>
                  </a:cubicBezTo>
                  <a:cubicBezTo>
                    <a:pt x="5051" y="13933"/>
                    <a:pt x="5092" y="13974"/>
                    <a:pt x="5153" y="13994"/>
                  </a:cubicBezTo>
                  <a:cubicBezTo>
                    <a:pt x="5234" y="13933"/>
                    <a:pt x="5316" y="13851"/>
                    <a:pt x="5336" y="13729"/>
                  </a:cubicBezTo>
                  <a:cubicBezTo>
                    <a:pt x="5316" y="13688"/>
                    <a:pt x="5234" y="13668"/>
                    <a:pt x="5296" y="13587"/>
                  </a:cubicBezTo>
                  <a:lnTo>
                    <a:pt x="5296" y="13587"/>
                  </a:lnTo>
                  <a:cubicBezTo>
                    <a:pt x="5377" y="13648"/>
                    <a:pt x="5458" y="13709"/>
                    <a:pt x="5520" y="13811"/>
                  </a:cubicBezTo>
                  <a:cubicBezTo>
                    <a:pt x="5581" y="13872"/>
                    <a:pt x="5642" y="13912"/>
                    <a:pt x="5723" y="13933"/>
                  </a:cubicBezTo>
                  <a:cubicBezTo>
                    <a:pt x="5723" y="13851"/>
                    <a:pt x="5703" y="13770"/>
                    <a:pt x="5683" y="13688"/>
                  </a:cubicBezTo>
                  <a:cubicBezTo>
                    <a:pt x="5702" y="13683"/>
                    <a:pt x="5720" y="13681"/>
                    <a:pt x="5735" y="13681"/>
                  </a:cubicBezTo>
                  <a:cubicBezTo>
                    <a:pt x="5847" y="13681"/>
                    <a:pt x="5855" y="13798"/>
                    <a:pt x="5927" y="13851"/>
                  </a:cubicBezTo>
                  <a:cubicBezTo>
                    <a:pt x="5845" y="13872"/>
                    <a:pt x="5784" y="13892"/>
                    <a:pt x="5723" y="13933"/>
                  </a:cubicBezTo>
                  <a:cubicBezTo>
                    <a:pt x="5744" y="13974"/>
                    <a:pt x="5744" y="14035"/>
                    <a:pt x="5764" y="14075"/>
                  </a:cubicBezTo>
                  <a:cubicBezTo>
                    <a:pt x="5784" y="14137"/>
                    <a:pt x="5805" y="14177"/>
                    <a:pt x="5825" y="14218"/>
                  </a:cubicBezTo>
                  <a:cubicBezTo>
                    <a:pt x="5805" y="14340"/>
                    <a:pt x="5744" y="14422"/>
                    <a:pt x="5642" y="14483"/>
                  </a:cubicBezTo>
                  <a:cubicBezTo>
                    <a:pt x="5642" y="14686"/>
                    <a:pt x="5601" y="14890"/>
                    <a:pt x="5520" y="15053"/>
                  </a:cubicBezTo>
                  <a:cubicBezTo>
                    <a:pt x="5479" y="15134"/>
                    <a:pt x="5438" y="15236"/>
                    <a:pt x="5418" y="15318"/>
                  </a:cubicBezTo>
                  <a:cubicBezTo>
                    <a:pt x="5377" y="15603"/>
                    <a:pt x="5194" y="15827"/>
                    <a:pt x="5112" y="16071"/>
                  </a:cubicBezTo>
                  <a:lnTo>
                    <a:pt x="4929" y="16071"/>
                  </a:lnTo>
                  <a:cubicBezTo>
                    <a:pt x="4929" y="16132"/>
                    <a:pt x="4909" y="16193"/>
                    <a:pt x="4909" y="16234"/>
                  </a:cubicBezTo>
                  <a:cubicBezTo>
                    <a:pt x="4899" y="16233"/>
                    <a:pt x="4890" y="16232"/>
                    <a:pt x="4881" y="16232"/>
                  </a:cubicBezTo>
                  <a:cubicBezTo>
                    <a:pt x="4790" y="16232"/>
                    <a:pt x="4721" y="16304"/>
                    <a:pt x="4633" y="16304"/>
                  </a:cubicBezTo>
                  <a:cubicBezTo>
                    <a:pt x="4617" y="16304"/>
                    <a:pt x="4600" y="16301"/>
                    <a:pt x="4583" y="16295"/>
                  </a:cubicBezTo>
                  <a:cubicBezTo>
                    <a:pt x="4583" y="16316"/>
                    <a:pt x="4583" y="16356"/>
                    <a:pt x="4562" y="16397"/>
                  </a:cubicBezTo>
                  <a:cubicBezTo>
                    <a:pt x="4481" y="16458"/>
                    <a:pt x="4399" y="16540"/>
                    <a:pt x="4318" y="16601"/>
                  </a:cubicBezTo>
                  <a:cubicBezTo>
                    <a:pt x="4298" y="16662"/>
                    <a:pt x="4298" y="16703"/>
                    <a:pt x="4277" y="16764"/>
                  </a:cubicBezTo>
                  <a:cubicBezTo>
                    <a:pt x="4216" y="16743"/>
                    <a:pt x="4135" y="16723"/>
                    <a:pt x="4053" y="16703"/>
                  </a:cubicBezTo>
                  <a:lnTo>
                    <a:pt x="4053" y="16703"/>
                  </a:lnTo>
                  <a:cubicBezTo>
                    <a:pt x="4094" y="16743"/>
                    <a:pt x="4094" y="16784"/>
                    <a:pt x="4114" y="16784"/>
                  </a:cubicBezTo>
                  <a:cubicBezTo>
                    <a:pt x="4155" y="16825"/>
                    <a:pt x="4216" y="16845"/>
                    <a:pt x="4257" y="16865"/>
                  </a:cubicBezTo>
                  <a:cubicBezTo>
                    <a:pt x="4277" y="16906"/>
                    <a:pt x="4277" y="16947"/>
                    <a:pt x="4277" y="17008"/>
                  </a:cubicBezTo>
                  <a:cubicBezTo>
                    <a:pt x="4338" y="17049"/>
                    <a:pt x="4399" y="17130"/>
                    <a:pt x="4461" y="17151"/>
                  </a:cubicBezTo>
                  <a:cubicBezTo>
                    <a:pt x="4542" y="17191"/>
                    <a:pt x="4623" y="17232"/>
                    <a:pt x="4644" y="17334"/>
                  </a:cubicBezTo>
                  <a:cubicBezTo>
                    <a:pt x="4644" y="17375"/>
                    <a:pt x="4623" y="17415"/>
                    <a:pt x="4623" y="17436"/>
                  </a:cubicBezTo>
                  <a:cubicBezTo>
                    <a:pt x="4577" y="17454"/>
                    <a:pt x="4531" y="17461"/>
                    <a:pt x="4486" y="17461"/>
                  </a:cubicBezTo>
                  <a:cubicBezTo>
                    <a:pt x="4361" y="17461"/>
                    <a:pt x="4242" y="17408"/>
                    <a:pt x="4125" y="17408"/>
                  </a:cubicBezTo>
                  <a:cubicBezTo>
                    <a:pt x="4101" y="17408"/>
                    <a:pt x="4077" y="17410"/>
                    <a:pt x="4053" y="17415"/>
                  </a:cubicBezTo>
                  <a:cubicBezTo>
                    <a:pt x="4053" y="17456"/>
                    <a:pt x="4053" y="17497"/>
                    <a:pt x="4053" y="17517"/>
                  </a:cubicBezTo>
                  <a:cubicBezTo>
                    <a:pt x="4196" y="17619"/>
                    <a:pt x="4318" y="17721"/>
                    <a:pt x="4481" y="17843"/>
                  </a:cubicBezTo>
                  <a:cubicBezTo>
                    <a:pt x="4461" y="17884"/>
                    <a:pt x="4440" y="17945"/>
                    <a:pt x="4420" y="18006"/>
                  </a:cubicBezTo>
                  <a:lnTo>
                    <a:pt x="4318" y="17945"/>
                  </a:lnTo>
                  <a:cubicBezTo>
                    <a:pt x="4277" y="17965"/>
                    <a:pt x="4237" y="17965"/>
                    <a:pt x="4216" y="17986"/>
                  </a:cubicBezTo>
                  <a:cubicBezTo>
                    <a:pt x="4135" y="18047"/>
                    <a:pt x="4074" y="18108"/>
                    <a:pt x="4013" y="18189"/>
                  </a:cubicBezTo>
                  <a:cubicBezTo>
                    <a:pt x="3992" y="18189"/>
                    <a:pt x="4013" y="18210"/>
                    <a:pt x="4013" y="18230"/>
                  </a:cubicBezTo>
                  <a:cubicBezTo>
                    <a:pt x="4033" y="18332"/>
                    <a:pt x="4277" y="18250"/>
                    <a:pt x="4216" y="18454"/>
                  </a:cubicBezTo>
                  <a:cubicBezTo>
                    <a:pt x="4074" y="18434"/>
                    <a:pt x="3972" y="18352"/>
                    <a:pt x="3850" y="18291"/>
                  </a:cubicBezTo>
                  <a:cubicBezTo>
                    <a:pt x="3809" y="18352"/>
                    <a:pt x="3768" y="18413"/>
                    <a:pt x="3727" y="18454"/>
                  </a:cubicBezTo>
                  <a:cubicBezTo>
                    <a:pt x="3748" y="18576"/>
                    <a:pt x="3727" y="18678"/>
                    <a:pt x="3605" y="18739"/>
                  </a:cubicBezTo>
                  <a:cubicBezTo>
                    <a:pt x="3544" y="18698"/>
                    <a:pt x="3463" y="18658"/>
                    <a:pt x="3402" y="18617"/>
                  </a:cubicBezTo>
                  <a:cubicBezTo>
                    <a:pt x="3381" y="18556"/>
                    <a:pt x="3381" y="18495"/>
                    <a:pt x="3361" y="18434"/>
                  </a:cubicBezTo>
                  <a:cubicBezTo>
                    <a:pt x="3340" y="18413"/>
                    <a:pt x="3320" y="18413"/>
                    <a:pt x="3279" y="18413"/>
                  </a:cubicBezTo>
                  <a:cubicBezTo>
                    <a:pt x="3137" y="18821"/>
                    <a:pt x="2994" y="19208"/>
                    <a:pt x="2852" y="19594"/>
                  </a:cubicBezTo>
                  <a:cubicBezTo>
                    <a:pt x="2648" y="20083"/>
                    <a:pt x="2485" y="20572"/>
                    <a:pt x="2363" y="21061"/>
                  </a:cubicBezTo>
                  <a:cubicBezTo>
                    <a:pt x="2363" y="21081"/>
                    <a:pt x="2363" y="21102"/>
                    <a:pt x="2363" y="21122"/>
                  </a:cubicBezTo>
                  <a:cubicBezTo>
                    <a:pt x="2444" y="21122"/>
                    <a:pt x="2505" y="21142"/>
                    <a:pt x="2587" y="21142"/>
                  </a:cubicBezTo>
                  <a:cubicBezTo>
                    <a:pt x="2607" y="21122"/>
                    <a:pt x="2628" y="21081"/>
                    <a:pt x="2668" y="21040"/>
                  </a:cubicBezTo>
                  <a:cubicBezTo>
                    <a:pt x="2750" y="21142"/>
                    <a:pt x="2831" y="21224"/>
                    <a:pt x="2913" y="21326"/>
                  </a:cubicBezTo>
                  <a:cubicBezTo>
                    <a:pt x="2913" y="21366"/>
                    <a:pt x="2892" y="21427"/>
                    <a:pt x="2892" y="21448"/>
                  </a:cubicBezTo>
                  <a:cubicBezTo>
                    <a:pt x="2811" y="21488"/>
                    <a:pt x="2750" y="21529"/>
                    <a:pt x="2668" y="21550"/>
                  </a:cubicBezTo>
                  <a:cubicBezTo>
                    <a:pt x="2668" y="21651"/>
                    <a:pt x="2668" y="21753"/>
                    <a:pt x="2648" y="21855"/>
                  </a:cubicBezTo>
                  <a:cubicBezTo>
                    <a:pt x="2607" y="21896"/>
                    <a:pt x="2567" y="21916"/>
                    <a:pt x="2505" y="21957"/>
                  </a:cubicBezTo>
                  <a:cubicBezTo>
                    <a:pt x="2567" y="22079"/>
                    <a:pt x="2607" y="22181"/>
                    <a:pt x="2668" y="22283"/>
                  </a:cubicBezTo>
                  <a:cubicBezTo>
                    <a:pt x="2648" y="22323"/>
                    <a:pt x="2628" y="22344"/>
                    <a:pt x="2607" y="22385"/>
                  </a:cubicBezTo>
                  <a:cubicBezTo>
                    <a:pt x="2628" y="22446"/>
                    <a:pt x="2648" y="22527"/>
                    <a:pt x="2668" y="22568"/>
                  </a:cubicBezTo>
                  <a:cubicBezTo>
                    <a:pt x="2709" y="22609"/>
                    <a:pt x="2750" y="22629"/>
                    <a:pt x="2811" y="22670"/>
                  </a:cubicBezTo>
                  <a:cubicBezTo>
                    <a:pt x="2770" y="22690"/>
                    <a:pt x="2770" y="22710"/>
                    <a:pt x="2729" y="22751"/>
                  </a:cubicBezTo>
                  <a:cubicBezTo>
                    <a:pt x="2648" y="22690"/>
                    <a:pt x="2587" y="22649"/>
                    <a:pt x="2505" y="22609"/>
                  </a:cubicBezTo>
                  <a:lnTo>
                    <a:pt x="2465" y="22609"/>
                  </a:lnTo>
                  <a:cubicBezTo>
                    <a:pt x="2444" y="22649"/>
                    <a:pt x="2444" y="22690"/>
                    <a:pt x="2444" y="22731"/>
                  </a:cubicBezTo>
                  <a:cubicBezTo>
                    <a:pt x="2363" y="22710"/>
                    <a:pt x="2281" y="22710"/>
                    <a:pt x="2220" y="22710"/>
                  </a:cubicBezTo>
                  <a:cubicBezTo>
                    <a:pt x="2200" y="22629"/>
                    <a:pt x="2159" y="22568"/>
                    <a:pt x="2159" y="22547"/>
                  </a:cubicBezTo>
                  <a:cubicBezTo>
                    <a:pt x="2057" y="22466"/>
                    <a:pt x="1996" y="22425"/>
                    <a:pt x="1935" y="22364"/>
                  </a:cubicBezTo>
                  <a:lnTo>
                    <a:pt x="1935" y="22364"/>
                  </a:lnTo>
                  <a:cubicBezTo>
                    <a:pt x="1874" y="22385"/>
                    <a:pt x="1976" y="22466"/>
                    <a:pt x="1874" y="22507"/>
                  </a:cubicBezTo>
                  <a:cubicBezTo>
                    <a:pt x="1833" y="22527"/>
                    <a:pt x="1813" y="22609"/>
                    <a:pt x="1793" y="22670"/>
                  </a:cubicBezTo>
                  <a:cubicBezTo>
                    <a:pt x="1752" y="22792"/>
                    <a:pt x="1711" y="22914"/>
                    <a:pt x="1670" y="23036"/>
                  </a:cubicBezTo>
                  <a:cubicBezTo>
                    <a:pt x="1609" y="23240"/>
                    <a:pt x="1528" y="23444"/>
                    <a:pt x="1467" y="23668"/>
                  </a:cubicBezTo>
                  <a:cubicBezTo>
                    <a:pt x="1406" y="23973"/>
                    <a:pt x="1284" y="24258"/>
                    <a:pt x="1222" y="24564"/>
                  </a:cubicBezTo>
                  <a:cubicBezTo>
                    <a:pt x="1182" y="24747"/>
                    <a:pt x="1100" y="24910"/>
                    <a:pt x="1060" y="25093"/>
                  </a:cubicBezTo>
                  <a:cubicBezTo>
                    <a:pt x="937" y="25521"/>
                    <a:pt x="835" y="25949"/>
                    <a:pt x="713" y="26356"/>
                  </a:cubicBezTo>
                  <a:cubicBezTo>
                    <a:pt x="652" y="26600"/>
                    <a:pt x="571" y="26824"/>
                    <a:pt x="530" y="27048"/>
                  </a:cubicBezTo>
                  <a:cubicBezTo>
                    <a:pt x="469" y="27272"/>
                    <a:pt x="347" y="27476"/>
                    <a:pt x="408" y="27720"/>
                  </a:cubicBezTo>
                  <a:cubicBezTo>
                    <a:pt x="408" y="27741"/>
                    <a:pt x="387" y="27761"/>
                    <a:pt x="347" y="27781"/>
                  </a:cubicBezTo>
                  <a:cubicBezTo>
                    <a:pt x="306" y="27965"/>
                    <a:pt x="265" y="28148"/>
                    <a:pt x="225" y="28331"/>
                  </a:cubicBezTo>
                  <a:cubicBezTo>
                    <a:pt x="204" y="28433"/>
                    <a:pt x="184" y="28535"/>
                    <a:pt x="245" y="28637"/>
                  </a:cubicBezTo>
                  <a:cubicBezTo>
                    <a:pt x="245" y="28637"/>
                    <a:pt x="245" y="28657"/>
                    <a:pt x="225" y="28678"/>
                  </a:cubicBezTo>
                  <a:cubicBezTo>
                    <a:pt x="204" y="28698"/>
                    <a:pt x="184" y="28698"/>
                    <a:pt x="163" y="28718"/>
                  </a:cubicBezTo>
                  <a:cubicBezTo>
                    <a:pt x="143" y="28881"/>
                    <a:pt x="143" y="29064"/>
                    <a:pt x="82" y="29227"/>
                  </a:cubicBezTo>
                  <a:cubicBezTo>
                    <a:pt x="41" y="29309"/>
                    <a:pt x="41" y="29431"/>
                    <a:pt x="82" y="29512"/>
                  </a:cubicBezTo>
                  <a:cubicBezTo>
                    <a:pt x="123" y="29512"/>
                    <a:pt x="163" y="29492"/>
                    <a:pt x="204" y="29472"/>
                  </a:cubicBezTo>
                  <a:lnTo>
                    <a:pt x="204" y="29472"/>
                  </a:lnTo>
                  <a:cubicBezTo>
                    <a:pt x="181" y="29529"/>
                    <a:pt x="171" y="29554"/>
                    <a:pt x="152" y="29554"/>
                  </a:cubicBezTo>
                  <a:cubicBezTo>
                    <a:pt x="138" y="29554"/>
                    <a:pt x="118" y="29539"/>
                    <a:pt x="82" y="29512"/>
                  </a:cubicBezTo>
                  <a:lnTo>
                    <a:pt x="82" y="29512"/>
                  </a:lnTo>
                  <a:cubicBezTo>
                    <a:pt x="0" y="29635"/>
                    <a:pt x="102" y="29798"/>
                    <a:pt x="21" y="29920"/>
                  </a:cubicBezTo>
                  <a:cubicBezTo>
                    <a:pt x="21" y="29940"/>
                    <a:pt x="41" y="29981"/>
                    <a:pt x="62" y="30022"/>
                  </a:cubicBezTo>
                  <a:cubicBezTo>
                    <a:pt x="102" y="30001"/>
                    <a:pt x="41" y="29920"/>
                    <a:pt x="123" y="29920"/>
                  </a:cubicBezTo>
                  <a:cubicBezTo>
                    <a:pt x="286" y="30083"/>
                    <a:pt x="286" y="30083"/>
                    <a:pt x="326" y="30225"/>
                  </a:cubicBezTo>
                  <a:cubicBezTo>
                    <a:pt x="367" y="30246"/>
                    <a:pt x="367" y="30246"/>
                    <a:pt x="428" y="30307"/>
                  </a:cubicBezTo>
                  <a:cubicBezTo>
                    <a:pt x="367" y="30347"/>
                    <a:pt x="286" y="30388"/>
                    <a:pt x="225" y="30429"/>
                  </a:cubicBezTo>
                  <a:cubicBezTo>
                    <a:pt x="225" y="30470"/>
                    <a:pt x="225" y="30490"/>
                    <a:pt x="245" y="30531"/>
                  </a:cubicBezTo>
                  <a:cubicBezTo>
                    <a:pt x="326" y="30490"/>
                    <a:pt x="408" y="30449"/>
                    <a:pt x="489" y="30409"/>
                  </a:cubicBezTo>
                  <a:cubicBezTo>
                    <a:pt x="510" y="30449"/>
                    <a:pt x="530" y="30490"/>
                    <a:pt x="530" y="30510"/>
                  </a:cubicBezTo>
                  <a:cubicBezTo>
                    <a:pt x="489" y="30531"/>
                    <a:pt x="449" y="30551"/>
                    <a:pt x="387" y="30592"/>
                  </a:cubicBezTo>
                  <a:cubicBezTo>
                    <a:pt x="510" y="30633"/>
                    <a:pt x="550" y="30734"/>
                    <a:pt x="571" y="30816"/>
                  </a:cubicBezTo>
                  <a:cubicBezTo>
                    <a:pt x="571" y="30897"/>
                    <a:pt x="611" y="30918"/>
                    <a:pt x="652" y="30958"/>
                  </a:cubicBezTo>
                  <a:cubicBezTo>
                    <a:pt x="754" y="31081"/>
                    <a:pt x="856" y="31223"/>
                    <a:pt x="958" y="31366"/>
                  </a:cubicBezTo>
                  <a:cubicBezTo>
                    <a:pt x="917" y="31406"/>
                    <a:pt x="897" y="31468"/>
                    <a:pt x="856" y="31529"/>
                  </a:cubicBezTo>
                  <a:cubicBezTo>
                    <a:pt x="890" y="31546"/>
                    <a:pt x="924" y="31548"/>
                    <a:pt x="958" y="31549"/>
                  </a:cubicBezTo>
                  <a:lnTo>
                    <a:pt x="958" y="31549"/>
                  </a:lnTo>
                  <a:cubicBezTo>
                    <a:pt x="958" y="31549"/>
                    <a:pt x="958" y="31549"/>
                    <a:pt x="958" y="31549"/>
                  </a:cubicBezTo>
                  <a:cubicBezTo>
                    <a:pt x="998" y="31692"/>
                    <a:pt x="1141" y="31712"/>
                    <a:pt x="1222" y="31814"/>
                  </a:cubicBezTo>
                  <a:cubicBezTo>
                    <a:pt x="1284" y="31977"/>
                    <a:pt x="1284" y="31977"/>
                    <a:pt x="1385" y="32079"/>
                  </a:cubicBezTo>
                  <a:cubicBezTo>
                    <a:pt x="1406" y="32343"/>
                    <a:pt x="1467" y="32404"/>
                    <a:pt x="1691" y="32445"/>
                  </a:cubicBezTo>
                  <a:cubicBezTo>
                    <a:pt x="1724" y="32450"/>
                    <a:pt x="1756" y="32452"/>
                    <a:pt x="1786" y="32452"/>
                  </a:cubicBezTo>
                  <a:cubicBezTo>
                    <a:pt x="1881" y="32452"/>
                    <a:pt x="1959" y="32426"/>
                    <a:pt x="2037" y="32364"/>
                  </a:cubicBezTo>
                  <a:cubicBezTo>
                    <a:pt x="2139" y="32303"/>
                    <a:pt x="2220" y="32221"/>
                    <a:pt x="2322" y="32140"/>
                  </a:cubicBezTo>
                  <a:lnTo>
                    <a:pt x="2424" y="32140"/>
                  </a:lnTo>
                  <a:cubicBezTo>
                    <a:pt x="2505" y="32038"/>
                    <a:pt x="2607" y="31936"/>
                    <a:pt x="2668" y="31814"/>
                  </a:cubicBezTo>
                  <a:cubicBezTo>
                    <a:pt x="2750" y="31692"/>
                    <a:pt x="2791" y="31549"/>
                    <a:pt x="2852" y="31447"/>
                  </a:cubicBezTo>
                  <a:cubicBezTo>
                    <a:pt x="2913" y="31345"/>
                    <a:pt x="2974" y="31264"/>
                    <a:pt x="3015" y="31162"/>
                  </a:cubicBezTo>
                  <a:cubicBezTo>
                    <a:pt x="3116" y="30958"/>
                    <a:pt x="3198" y="30755"/>
                    <a:pt x="3300" y="30551"/>
                  </a:cubicBezTo>
                  <a:cubicBezTo>
                    <a:pt x="3402" y="30368"/>
                    <a:pt x="3483" y="30205"/>
                    <a:pt x="3544" y="30022"/>
                  </a:cubicBezTo>
                  <a:cubicBezTo>
                    <a:pt x="3585" y="29899"/>
                    <a:pt x="3605" y="29798"/>
                    <a:pt x="3646" y="29675"/>
                  </a:cubicBezTo>
                  <a:cubicBezTo>
                    <a:pt x="3707" y="29533"/>
                    <a:pt x="3850" y="29411"/>
                    <a:pt x="3748" y="29227"/>
                  </a:cubicBezTo>
                  <a:cubicBezTo>
                    <a:pt x="3748" y="29227"/>
                    <a:pt x="3748" y="29207"/>
                    <a:pt x="3748" y="29207"/>
                  </a:cubicBezTo>
                  <a:cubicBezTo>
                    <a:pt x="3789" y="29166"/>
                    <a:pt x="3829" y="29146"/>
                    <a:pt x="3870" y="29126"/>
                  </a:cubicBezTo>
                  <a:cubicBezTo>
                    <a:pt x="3870" y="29064"/>
                    <a:pt x="3870" y="29024"/>
                    <a:pt x="3850" y="28983"/>
                  </a:cubicBezTo>
                  <a:cubicBezTo>
                    <a:pt x="4013" y="28820"/>
                    <a:pt x="4114" y="28555"/>
                    <a:pt x="4053" y="28494"/>
                  </a:cubicBezTo>
                  <a:lnTo>
                    <a:pt x="4053" y="28494"/>
                  </a:lnTo>
                  <a:cubicBezTo>
                    <a:pt x="4013" y="28515"/>
                    <a:pt x="3972" y="28535"/>
                    <a:pt x="3911" y="28576"/>
                  </a:cubicBezTo>
                  <a:cubicBezTo>
                    <a:pt x="3931" y="28392"/>
                    <a:pt x="4094" y="28433"/>
                    <a:pt x="4175" y="28352"/>
                  </a:cubicBezTo>
                  <a:cubicBezTo>
                    <a:pt x="4175" y="28352"/>
                    <a:pt x="4196" y="28311"/>
                    <a:pt x="4196" y="28291"/>
                  </a:cubicBezTo>
                  <a:cubicBezTo>
                    <a:pt x="4338" y="27944"/>
                    <a:pt x="4481" y="27598"/>
                    <a:pt x="4623" y="27232"/>
                  </a:cubicBezTo>
                  <a:cubicBezTo>
                    <a:pt x="4644" y="27170"/>
                    <a:pt x="4664" y="27109"/>
                    <a:pt x="4664" y="27048"/>
                  </a:cubicBezTo>
                  <a:cubicBezTo>
                    <a:pt x="4664" y="26906"/>
                    <a:pt x="4725" y="26784"/>
                    <a:pt x="4786" y="26682"/>
                  </a:cubicBezTo>
                  <a:cubicBezTo>
                    <a:pt x="4888" y="26478"/>
                    <a:pt x="4970" y="26274"/>
                    <a:pt x="5010" y="26050"/>
                  </a:cubicBezTo>
                  <a:cubicBezTo>
                    <a:pt x="5051" y="25908"/>
                    <a:pt x="5112" y="25765"/>
                    <a:pt x="5153" y="25602"/>
                  </a:cubicBezTo>
                  <a:cubicBezTo>
                    <a:pt x="5255" y="25358"/>
                    <a:pt x="5357" y="25093"/>
                    <a:pt x="5458" y="24849"/>
                  </a:cubicBezTo>
                  <a:cubicBezTo>
                    <a:pt x="5560" y="24564"/>
                    <a:pt x="5642" y="24258"/>
                    <a:pt x="5784" y="23993"/>
                  </a:cubicBezTo>
                  <a:cubicBezTo>
                    <a:pt x="5907" y="23688"/>
                    <a:pt x="5927" y="23382"/>
                    <a:pt x="5866" y="23057"/>
                  </a:cubicBezTo>
                  <a:cubicBezTo>
                    <a:pt x="5968" y="22975"/>
                    <a:pt x="6069" y="22894"/>
                    <a:pt x="6171" y="22833"/>
                  </a:cubicBezTo>
                  <a:cubicBezTo>
                    <a:pt x="6334" y="22364"/>
                    <a:pt x="6517" y="21916"/>
                    <a:pt x="6680" y="21468"/>
                  </a:cubicBezTo>
                  <a:cubicBezTo>
                    <a:pt x="6904" y="20857"/>
                    <a:pt x="7149" y="20267"/>
                    <a:pt x="7373" y="19676"/>
                  </a:cubicBezTo>
                  <a:cubicBezTo>
                    <a:pt x="7434" y="19533"/>
                    <a:pt x="7475" y="19391"/>
                    <a:pt x="7454" y="19248"/>
                  </a:cubicBezTo>
                  <a:cubicBezTo>
                    <a:pt x="7515" y="19146"/>
                    <a:pt x="7577" y="19045"/>
                    <a:pt x="7617" y="18943"/>
                  </a:cubicBezTo>
                  <a:cubicBezTo>
                    <a:pt x="7658" y="18963"/>
                    <a:pt x="7699" y="18963"/>
                    <a:pt x="7760" y="18963"/>
                  </a:cubicBezTo>
                  <a:cubicBezTo>
                    <a:pt x="7719" y="19045"/>
                    <a:pt x="7699" y="19106"/>
                    <a:pt x="7678" y="19167"/>
                  </a:cubicBezTo>
                  <a:cubicBezTo>
                    <a:pt x="7577" y="19391"/>
                    <a:pt x="7475" y="19594"/>
                    <a:pt x="7414" y="19818"/>
                  </a:cubicBezTo>
                  <a:cubicBezTo>
                    <a:pt x="7312" y="20124"/>
                    <a:pt x="7251" y="20450"/>
                    <a:pt x="7108" y="20755"/>
                  </a:cubicBezTo>
                  <a:cubicBezTo>
                    <a:pt x="7067" y="20816"/>
                    <a:pt x="7067" y="20918"/>
                    <a:pt x="7027" y="20979"/>
                  </a:cubicBezTo>
                  <a:cubicBezTo>
                    <a:pt x="6925" y="21264"/>
                    <a:pt x="6884" y="21570"/>
                    <a:pt x="6782" y="21855"/>
                  </a:cubicBezTo>
                  <a:cubicBezTo>
                    <a:pt x="6680" y="22099"/>
                    <a:pt x="6619" y="22364"/>
                    <a:pt x="6558" y="22629"/>
                  </a:cubicBezTo>
                  <a:cubicBezTo>
                    <a:pt x="6558" y="22649"/>
                    <a:pt x="6558" y="22690"/>
                    <a:pt x="6538" y="22731"/>
                  </a:cubicBezTo>
                  <a:cubicBezTo>
                    <a:pt x="6599" y="22792"/>
                    <a:pt x="6660" y="22833"/>
                    <a:pt x="6701" y="22873"/>
                  </a:cubicBezTo>
                  <a:cubicBezTo>
                    <a:pt x="6660" y="22955"/>
                    <a:pt x="6640" y="23036"/>
                    <a:pt x="6619" y="23097"/>
                  </a:cubicBezTo>
                  <a:cubicBezTo>
                    <a:pt x="6601" y="23116"/>
                    <a:pt x="6582" y="23134"/>
                    <a:pt x="6564" y="23153"/>
                  </a:cubicBezTo>
                  <a:cubicBezTo>
                    <a:pt x="6562" y="23148"/>
                    <a:pt x="6560" y="23143"/>
                    <a:pt x="6558" y="23138"/>
                  </a:cubicBezTo>
                  <a:lnTo>
                    <a:pt x="6558" y="23158"/>
                  </a:lnTo>
                  <a:cubicBezTo>
                    <a:pt x="6560" y="23156"/>
                    <a:pt x="6562" y="23155"/>
                    <a:pt x="6564" y="23153"/>
                  </a:cubicBezTo>
                  <a:lnTo>
                    <a:pt x="6564" y="23153"/>
                  </a:lnTo>
                  <a:cubicBezTo>
                    <a:pt x="6603" y="23250"/>
                    <a:pt x="6642" y="23347"/>
                    <a:pt x="6680" y="23444"/>
                  </a:cubicBezTo>
                  <a:cubicBezTo>
                    <a:pt x="6721" y="23342"/>
                    <a:pt x="6742" y="23240"/>
                    <a:pt x="6782" y="23138"/>
                  </a:cubicBezTo>
                  <a:cubicBezTo>
                    <a:pt x="6843" y="23138"/>
                    <a:pt x="6843" y="23220"/>
                    <a:pt x="6925" y="23220"/>
                  </a:cubicBezTo>
                  <a:cubicBezTo>
                    <a:pt x="6940" y="23217"/>
                    <a:pt x="6955" y="23216"/>
                    <a:pt x="6971" y="23216"/>
                  </a:cubicBezTo>
                  <a:cubicBezTo>
                    <a:pt x="7081" y="23216"/>
                    <a:pt x="7197" y="23280"/>
                    <a:pt x="7251" y="23423"/>
                  </a:cubicBezTo>
                  <a:cubicBezTo>
                    <a:pt x="7230" y="23464"/>
                    <a:pt x="7190" y="23505"/>
                    <a:pt x="7149" y="23545"/>
                  </a:cubicBezTo>
                  <a:cubicBezTo>
                    <a:pt x="7190" y="23647"/>
                    <a:pt x="7251" y="23749"/>
                    <a:pt x="7291" y="23831"/>
                  </a:cubicBezTo>
                  <a:cubicBezTo>
                    <a:pt x="7251" y="23912"/>
                    <a:pt x="7210" y="23973"/>
                    <a:pt x="7169" y="24034"/>
                  </a:cubicBezTo>
                  <a:cubicBezTo>
                    <a:pt x="7108" y="24075"/>
                    <a:pt x="7047" y="24095"/>
                    <a:pt x="6966" y="24136"/>
                  </a:cubicBezTo>
                  <a:cubicBezTo>
                    <a:pt x="6925" y="24116"/>
                    <a:pt x="6864" y="24095"/>
                    <a:pt x="6782" y="24075"/>
                  </a:cubicBezTo>
                  <a:cubicBezTo>
                    <a:pt x="6762" y="24034"/>
                    <a:pt x="6742" y="23973"/>
                    <a:pt x="6721" y="23912"/>
                  </a:cubicBezTo>
                  <a:cubicBezTo>
                    <a:pt x="6660" y="23871"/>
                    <a:pt x="6579" y="23831"/>
                    <a:pt x="6517" y="23769"/>
                  </a:cubicBezTo>
                  <a:cubicBezTo>
                    <a:pt x="6517" y="23647"/>
                    <a:pt x="6640" y="23647"/>
                    <a:pt x="6701" y="23586"/>
                  </a:cubicBezTo>
                  <a:cubicBezTo>
                    <a:pt x="6701" y="23545"/>
                    <a:pt x="6680" y="23484"/>
                    <a:pt x="6680" y="23444"/>
                  </a:cubicBezTo>
                  <a:cubicBezTo>
                    <a:pt x="6619" y="23444"/>
                    <a:pt x="6579" y="23423"/>
                    <a:pt x="6517" y="23423"/>
                  </a:cubicBezTo>
                  <a:cubicBezTo>
                    <a:pt x="6497" y="23484"/>
                    <a:pt x="6477" y="23566"/>
                    <a:pt x="6456" y="23627"/>
                  </a:cubicBezTo>
                  <a:cubicBezTo>
                    <a:pt x="6395" y="23627"/>
                    <a:pt x="6334" y="23647"/>
                    <a:pt x="6273" y="23647"/>
                  </a:cubicBezTo>
                  <a:cubicBezTo>
                    <a:pt x="6212" y="23831"/>
                    <a:pt x="6131" y="24014"/>
                    <a:pt x="6069" y="24197"/>
                  </a:cubicBezTo>
                  <a:cubicBezTo>
                    <a:pt x="6008" y="24421"/>
                    <a:pt x="5947" y="24645"/>
                    <a:pt x="5886" y="24890"/>
                  </a:cubicBezTo>
                  <a:cubicBezTo>
                    <a:pt x="5744" y="25297"/>
                    <a:pt x="5662" y="25724"/>
                    <a:pt x="5560" y="26132"/>
                  </a:cubicBezTo>
                  <a:cubicBezTo>
                    <a:pt x="5540" y="26193"/>
                    <a:pt x="5520" y="26234"/>
                    <a:pt x="5499" y="26295"/>
                  </a:cubicBezTo>
                  <a:cubicBezTo>
                    <a:pt x="5418" y="26539"/>
                    <a:pt x="5316" y="26784"/>
                    <a:pt x="5316" y="27069"/>
                  </a:cubicBezTo>
                  <a:cubicBezTo>
                    <a:pt x="5275" y="27130"/>
                    <a:pt x="5234" y="27191"/>
                    <a:pt x="5214" y="27252"/>
                  </a:cubicBezTo>
                  <a:cubicBezTo>
                    <a:pt x="5275" y="27394"/>
                    <a:pt x="5173" y="27517"/>
                    <a:pt x="5255" y="27659"/>
                  </a:cubicBezTo>
                  <a:cubicBezTo>
                    <a:pt x="5194" y="27680"/>
                    <a:pt x="5153" y="27700"/>
                    <a:pt x="5133" y="27741"/>
                  </a:cubicBezTo>
                  <a:cubicBezTo>
                    <a:pt x="5072" y="27904"/>
                    <a:pt x="5031" y="28067"/>
                    <a:pt x="4990" y="28250"/>
                  </a:cubicBezTo>
                  <a:cubicBezTo>
                    <a:pt x="4929" y="28515"/>
                    <a:pt x="4888" y="28779"/>
                    <a:pt x="4827" y="29044"/>
                  </a:cubicBezTo>
                  <a:cubicBezTo>
                    <a:pt x="4827" y="29085"/>
                    <a:pt x="4807" y="29146"/>
                    <a:pt x="4786" y="29187"/>
                  </a:cubicBezTo>
                  <a:cubicBezTo>
                    <a:pt x="4725" y="29431"/>
                    <a:pt x="4664" y="29675"/>
                    <a:pt x="4766" y="29940"/>
                  </a:cubicBezTo>
                  <a:cubicBezTo>
                    <a:pt x="4766" y="29961"/>
                    <a:pt x="4746" y="29981"/>
                    <a:pt x="4746" y="30001"/>
                  </a:cubicBezTo>
                  <a:cubicBezTo>
                    <a:pt x="4705" y="29981"/>
                    <a:pt x="4664" y="29961"/>
                    <a:pt x="4623" y="29940"/>
                  </a:cubicBezTo>
                  <a:cubicBezTo>
                    <a:pt x="4623" y="30001"/>
                    <a:pt x="4623" y="30042"/>
                    <a:pt x="4603" y="30083"/>
                  </a:cubicBezTo>
                  <a:cubicBezTo>
                    <a:pt x="4542" y="30388"/>
                    <a:pt x="4461" y="30673"/>
                    <a:pt x="4399" y="30958"/>
                  </a:cubicBezTo>
                  <a:cubicBezTo>
                    <a:pt x="4379" y="31060"/>
                    <a:pt x="4359" y="31162"/>
                    <a:pt x="4379" y="31264"/>
                  </a:cubicBezTo>
                  <a:cubicBezTo>
                    <a:pt x="4399" y="31386"/>
                    <a:pt x="4399" y="31488"/>
                    <a:pt x="4318" y="31590"/>
                  </a:cubicBezTo>
                  <a:cubicBezTo>
                    <a:pt x="4359" y="31651"/>
                    <a:pt x="4359" y="31692"/>
                    <a:pt x="4379" y="31712"/>
                  </a:cubicBezTo>
                  <a:cubicBezTo>
                    <a:pt x="4338" y="31753"/>
                    <a:pt x="4318" y="31773"/>
                    <a:pt x="4277" y="31814"/>
                  </a:cubicBezTo>
                  <a:cubicBezTo>
                    <a:pt x="4298" y="31855"/>
                    <a:pt x="4318" y="31916"/>
                    <a:pt x="4318" y="31956"/>
                  </a:cubicBezTo>
                  <a:cubicBezTo>
                    <a:pt x="4298" y="32079"/>
                    <a:pt x="4216" y="32180"/>
                    <a:pt x="4257" y="32262"/>
                  </a:cubicBezTo>
                  <a:cubicBezTo>
                    <a:pt x="4318" y="32465"/>
                    <a:pt x="4237" y="32690"/>
                    <a:pt x="4379" y="32893"/>
                  </a:cubicBezTo>
                  <a:cubicBezTo>
                    <a:pt x="4359" y="32914"/>
                    <a:pt x="4318" y="32934"/>
                    <a:pt x="4257" y="32995"/>
                  </a:cubicBezTo>
                  <a:cubicBezTo>
                    <a:pt x="4379" y="32995"/>
                    <a:pt x="4440" y="33015"/>
                    <a:pt x="4501" y="33015"/>
                  </a:cubicBezTo>
                  <a:cubicBezTo>
                    <a:pt x="4501" y="33056"/>
                    <a:pt x="4522" y="33097"/>
                    <a:pt x="4522" y="33138"/>
                  </a:cubicBezTo>
                  <a:lnTo>
                    <a:pt x="4705" y="33138"/>
                  </a:lnTo>
                  <a:lnTo>
                    <a:pt x="4705" y="33258"/>
                  </a:lnTo>
                  <a:lnTo>
                    <a:pt x="4705" y="33258"/>
                  </a:lnTo>
                  <a:cubicBezTo>
                    <a:pt x="4738" y="33254"/>
                    <a:pt x="4769" y="33239"/>
                    <a:pt x="4786" y="33239"/>
                  </a:cubicBezTo>
                  <a:cubicBezTo>
                    <a:pt x="4888" y="33280"/>
                    <a:pt x="4970" y="33321"/>
                    <a:pt x="5051" y="33362"/>
                  </a:cubicBezTo>
                  <a:cubicBezTo>
                    <a:pt x="5092" y="33321"/>
                    <a:pt x="5133" y="33280"/>
                    <a:pt x="5173" y="33260"/>
                  </a:cubicBezTo>
                  <a:lnTo>
                    <a:pt x="5296" y="33260"/>
                  </a:lnTo>
                  <a:cubicBezTo>
                    <a:pt x="5234" y="33341"/>
                    <a:pt x="5194" y="33382"/>
                    <a:pt x="5133" y="33443"/>
                  </a:cubicBezTo>
                  <a:cubicBezTo>
                    <a:pt x="5296" y="33525"/>
                    <a:pt x="5173" y="33647"/>
                    <a:pt x="5214" y="33749"/>
                  </a:cubicBezTo>
                  <a:lnTo>
                    <a:pt x="5296" y="33749"/>
                  </a:lnTo>
                  <a:cubicBezTo>
                    <a:pt x="5336" y="33708"/>
                    <a:pt x="5357" y="33647"/>
                    <a:pt x="5397" y="33606"/>
                  </a:cubicBezTo>
                  <a:cubicBezTo>
                    <a:pt x="5458" y="33565"/>
                    <a:pt x="5560" y="33606"/>
                    <a:pt x="5560" y="33484"/>
                  </a:cubicBezTo>
                  <a:cubicBezTo>
                    <a:pt x="5499" y="33443"/>
                    <a:pt x="5438" y="33402"/>
                    <a:pt x="5397" y="33362"/>
                  </a:cubicBezTo>
                  <a:cubicBezTo>
                    <a:pt x="5418" y="33321"/>
                    <a:pt x="5418" y="33300"/>
                    <a:pt x="5438" y="33280"/>
                  </a:cubicBezTo>
                  <a:cubicBezTo>
                    <a:pt x="5560" y="33341"/>
                    <a:pt x="5683" y="33402"/>
                    <a:pt x="5825" y="33484"/>
                  </a:cubicBezTo>
                  <a:cubicBezTo>
                    <a:pt x="5845" y="33423"/>
                    <a:pt x="5845" y="33382"/>
                    <a:pt x="5866" y="33341"/>
                  </a:cubicBezTo>
                  <a:cubicBezTo>
                    <a:pt x="5825" y="33321"/>
                    <a:pt x="5784" y="33300"/>
                    <a:pt x="5764" y="33260"/>
                  </a:cubicBezTo>
                  <a:cubicBezTo>
                    <a:pt x="5805" y="33219"/>
                    <a:pt x="5825" y="33178"/>
                    <a:pt x="5866" y="33138"/>
                  </a:cubicBezTo>
                  <a:cubicBezTo>
                    <a:pt x="6029" y="33219"/>
                    <a:pt x="6131" y="33341"/>
                    <a:pt x="6212" y="33504"/>
                  </a:cubicBezTo>
                  <a:cubicBezTo>
                    <a:pt x="6314" y="33687"/>
                    <a:pt x="6314" y="33911"/>
                    <a:pt x="6355" y="34135"/>
                  </a:cubicBezTo>
                  <a:cubicBezTo>
                    <a:pt x="6334" y="34237"/>
                    <a:pt x="6395" y="34339"/>
                    <a:pt x="6253" y="34400"/>
                  </a:cubicBezTo>
                  <a:lnTo>
                    <a:pt x="6273" y="34400"/>
                  </a:lnTo>
                  <a:cubicBezTo>
                    <a:pt x="6334" y="34502"/>
                    <a:pt x="6416" y="34624"/>
                    <a:pt x="6517" y="34746"/>
                  </a:cubicBezTo>
                  <a:cubicBezTo>
                    <a:pt x="6517" y="34808"/>
                    <a:pt x="6538" y="34889"/>
                    <a:pt x="6538" y="34950"/>
                  </a:cubicBezTo>
                  <a:cubicBezTo>
                    <a:pt x="6599" y="35011"/>
                    <a:pt x="6640" y="35052"/>
                    <a:pt x="6701" y="35093"/>
                  </a:cubicBezTo>
                  <a:cubicBezTo>
                    <a:pt x="6782" y="35072"/>
                    <a:pt x="6864" y="35032"/>
                    <a:pt x="6986" y="35011"/>
                  </a:cubicBezTo>
                  <a:cubicBezTo>
                    <a:pt x="7006" y="34909"/>
                    <a:pt x="7027" y="34808"/>
                    <a:pt x="7067" y="34685"/>
                  </a:cubicBezTo>
                  <a:cubicBezTo>
                    <a:pt x="7088" y="34665"/>
                    <a:pt x="7108" y="34645"/>
                    <a:pt x="7149" y="34624"/>
                  </a:cubicBezTo>
                  <a:lnTo>
                    <a:pt x="7149" y="34482"/>
                  </a:lnTo>
                  <a:cubicBezTo>
                    <a:pt x="7210" y="34441"/>
                    <a:pt x="7271" y="34421"/>
                    <a:pt x="7312" y="34400"/>
                  </a:cubicBezTo>
                  <a:cubicBezTo>
                    <a:pt x="7393" y="34237"/>
                    <a:pt x="7475" y="34095"/>
                    <a:pt x="7556" y="33932"/>
                  </a:cubicBezTo>
                  <a:cubicBezTo>
                    <a:pt x="7617" y="33952"/>
                    <a:pt x="7699" y="33952"/>
                    <a:pt x="7760" y="33973"/>
                  </a:cubicBezTo>
                  <a:cubicBezTo>
                    <a:pt x="7821" y="33830"/>
                    <a:pt x="7882" y="33708"/>
                    <a:pt x="7943" y="33565"/>
                  </a:cubicBezTo>
                  <a:cubicBezTo>
                    <a:pt x="7923" y="33525"/>
                    <a:pt x="7902" y="33484"/>
                    <a:pt x="7882" y="33463"/>
                  </a:cubicBezTo>
                  <a:cubicBezTo>
                    <a:pt x="7923" y="33423"/>
                    <a:pt x="7943" y="33402"/>
                    <a:pt x="7984" y="33362"/>
                  </a:cubicBezTo>
                  <a:lnTo>
                    <a:pt x="7984" y="33362"/>
                  </a:lnTo>
                  <a:cubicBezTo>
                    <a:pt x="7923" y="33382"/>
                    <a:pt x="7882" y="33382"/>
                    <a:pt x="7841" y="33382"/>
                  </a:cubicBezTo>
                  <a:cubicBezTo>
                    <a:pt x="7801" y="33300"/>
                    <a:pt x="7760" y="33239"/>
                    <a:pt x="7719" y="33178"/>
                  </a:cubicBezTo>
                  <a:cubicBezTo>
                    <a:pt x="7760" y="33097"/>
                    <a:pt x="7801" y="33036"/>
                    <a:pt x="7841" y="32975"/>
                  </a:cubicBezTo>
                  <a:cubicBezTo>
                    <a:pt x="7943" y="32690"/>
                    <a:pt x="8025" y="32404"/>
                    <a:pt x="8126" y="32140"/>
                  </a:cubicBezTo>
                  <a:cubicBezTo>
                    <a:pt x="8147" y="32079"/>
                    <a:pt x="8208" y="32038"/>
                    <a:pt x="8249" y="31997"/>
                  </a:cubicBezTo>
                  <a:cubicBezTo>
                    <a:pt x="8310" y="32038"/>
                    <a:pt x="8330" y="32058"/>
                    <a:pt x="8371" y="32079"/>
                  </a:cubicBezTo>
                  <a:cubicBezTo>
                    <a:pt x="8411" y="32058"/>
                    <a:pt x="8473" y="32017"/>
                    <a:pt x="8534" y="31997"/>
                  </a:cubicBezTo>
                  <a:cubicBezTo>
                    <a:pt x="8595" y="31793"/>
                    <a:pt x="8676" y="31590"/>
                    <a:pt x="8737" y="31386"/>
                  </a:cubicBezTo>
                  <a:cubicBezTo>
                    <a:pt x="8798" y="31162"/>
                    <a:pt x="8860" y="30938"/>
                    <a:pt x="8982" y="30755"/>
                  </a:cubicBezTo>
                  <a:cubicBezTo>
                    <a:pt x="9063" y="30653"/>
                    <a:pt x="9063" y="30551"/>
                    <a:pt x="9043" y="30449"/>
                  </a:cubicBezTo>
                  <a:cubicBezTo>
                    <a:pt x="9084" y="30347"/>
                    <a:pt x="9124" y="30286"/>
                    <a:pt x="9124" y="30205"/>
                  </a:cubicBezTo>
                  <a:cubicBezTo>
                    <a:pt x="9226" y="29777"/>
                    <a:pt x="9389" y="29370"/>
                    <a:pt x="9532" y="28942"/>
                  </a:cubicBezTo>
                  <a:cubicBezTo>
                    <a:pt x="9633" y="28616"/>
                    <a:pt x="9776" y="28291"/>
                    <a:pt x="9898" y="27965"/>
                  </a:cubicBezTo>
                  <a:cubicBezTo>
                    <a:pt x="9980" y="27741"/>
                    <a:pt x="10061" y="27517"/>
                    <a:pt x="10143" y="27293"/>
                  </a:cubicBezTo>
                  <a:cubicBezTo>
                    <a:pt x="10224" y="27089"/>
                    <a:pt x="10285" y="26865"/>
                    <a:pt x="10367" y="26661"/>
                  </a:cubicBezTo>
                  <a:cubicBezTo>
                    <a:pt x="10428" y="26458"/>
                    <a:pt x="10489" y="26234"/>
                    <a:pt x="10570" y="26010"/>
                  </a:cubicBezTo>
                  <a:cubicBezTo>
                    <a:pt x="10774" y="25521"/>
                    <a:pt x="10978" y="25012"/>
                    <a:pt x="11161" y="24503"/>
                  </a:cubicBezTo>
                  <a:cubicBezTo>
                    <a:pt x="11222" y="24380"/>
                    <a:pt x="11263" y="24238"/>
                    <a:pt x="11303" y="24116"/>
                  </a:cubicBezTo>
                  <a:cubicBezTo>
                    <a:pt x="11365" y="23973"/>
                    <a:pt x="11405" y="23831"/>
                    <a:pt x="11446" y="23688"/>
                  </a:cubicBezTo>
                  <a:cubicBezTo>
                    <a:pt x="11365" y="23627"/>
                    <a:pt x="11242" y="23627"/>
                    <a:pt x="11202" y="23505"/>
                  </a:cubicBezTo>
                  <a:cubicBezTo>
                    <a:pt x="11242" y="23403"/>
                    <a:pt x="11283" y="23301"/>
                    <a:pt x="11385" y="23220"/>
                  </a:cubicBezTo>
                  <a:cubicBezTo>
                    <a:pt x="11426" y="23321"/>
                    <a:pt x="11446" y="23403"/>
                    <a:pt x="11487" y="23484"/>
                  </a:cubicBezTo>
                  <a:cubicBezTo>
                    <a:pt x="11690" y="23158"/>
                    <a:pt x="11874" y="22853"/>
                    <a:pt x="11853" y="22466"/>
                  </a:cubicBezTo>
                  <a:cubicBezTo>
                    <a:pt x="11955" y="22446"/>
                    <a:pt x="11996" y="22344"/>
                    <a:pt x="12016" y="22262"/>
                  </a:cubicBezTo>
                  <a:cubicBezTo>
                    <a:pt x="12138" y="21977"/>
                    <a:pt x="12261" y="21672"/>
                    <a:pt x="12403" y="21387"/>
                  </a:cubicBezTo>
                  <a:cubicBezTo>
                    <a:pt x="12586" y="21000"/>
                    <a:pt x="12688" y="20572"/>
                    <a:pt x="12872" y="20185"/>
                  </a:cubicBezTo>
                  <a:cubicBezTo>
                    <a:pt x="12892" y="20124"/>
                    <a:pt x="12892" y="20063"/>
                    <a:pt x="12851" y="20002"/>
                  </a:cubicBezTo>
                  <a:cubicBezTo>
                    <a:pt x="12831" y="20002"/>
                    <a:pt x="12851" y="19961"/>
                    <a:pt x="12872" y="19941"/>
                  </a:cubicBezTo>
                  <a:cubicBezTo>
                    <a:pt x="12892" y="19920"/>
                    <a:pt x="12933" y="19900"/>
                    <a:pt x="12994" y="19880"/>
                  </a:cubicBezTo>
                  <a:cubicBezTo>
                    <a:pt x="12994" y="19737"/>
                    <a:pt x="13157" y="19635"/>
                    <a:pt x="13136" y="19452"/>
                  </a:cubicBezTo>
                  <a:cubicBezTo>
                    <a:pt x="13096" y="19432"/>
                    <a:pt x="13034" y="19391"/>
                    <a:pt x="12994" y="19350"/>
                  </a:cubicBezTo>
                  <a:cubicBezTo>
                    <a:pt x="12994" y="19269"/>
                    <a:pt x="12994" y="19167"/>
                    <a:pt x="12994" y="19085"/>
                  </a:cubicBezTo>
                  <a:cubicBezTo>
                    <a:pt x="13055" y="19065"/>
                    <a:pt x="13096" y="19065"/>
                    <a:pt x="13136" y="19045"/>
                  </a:cubicBezTo>
                  <a:cubicBezTo>
                    <a:pt x="13136" y="18984"/>
                    <a:pt x="13157" y="18943"/>
                    <a:pt x="13157" y="18861"/>
                  </a:cubicBezTo>
                  <a:cubicBezTo>
                    <a:pt x="13259" y="18882"/>
                    <a:pt x="13320" y="18902"/>
                    <a:pt x="13401" y="18922"/>
                  </a:cubicBezTo>
                  <a:cubicBezTo>
                    <a:pt x="13421" y="18902"/>
                    <a:pt x="13442" y="18882"/>
                    <a:pt x="13462" y="18861"/>
                  </a:cubicBezTo>
                  <a:cubicBezTo>
                    <a:pt x="13584" y="18556"/>
                    <a:pt x="13707" y="18230"/>
                    <a:pt x="13869" y="17904"/>
                  </a:cubicBezTo>
                  <a:cubicBezTo>
                    <a:pt x="13910" y="17823"/>
                    <a:pt x="13951" y="17721"/>
                    <a:pt x="13992" y="17619"/>
                  </a:cubicBezTo>
                  <a:cubicBezTo>
                    <a:pt x="14053" y="17497"/>
                    <a:pt x="14114" y="17375"/>
                    <a:pt x="14053" y="17212"/>
                  </a:cubicBezTo>
                  <a:cubicBezTo>
                    <a:pt x="14053" y="17212"/>
                    <a:pt x="14073" y="17191"/>
                    <a:pt x="14094" y="17151"/>
                  </a:cubicBezTo>
                  <a:cubicBezTo>
                    <a:pt x="14134" y="17151"/>
                    <a:pt x="14195" y="17130"/>
                    <a:pt x="14256" y="17110"/>
                  </a:cubicBezTo>
                  <a:cubicBezTo>
                    <a:pt x="14256" y="17049"/>
                    <a:pt x="14256" y="17028"/>
                    <a:pt x="14236" y="17008"/>
                  </a:cubicBezTo>
                  <a:cubicBezTo>
                    <a:pt x="14175" y="16967"/>
                    <a:pt x="14134" y="16927"/>
                    <a:pt x="14053" y="16886"/>
                  </a:cubicBezTo>
                  <a:cubicBezTo>
                    <a:pt x="14094" y="16825"/>
                    <a:pt x="14114" y="16804"/>
                    <a:pt x="14134" y="16764"/>
                  </a:cubicBezTo>
                  <a:cubicBezTo>
                    <a:pt x="14134" y="16703"/>
                    <a:pt x="14114" y="16641"/>
                    <a:pt x="14114" y="16580"/>
                  </a:cubicBezTo>
                  <a:lnTo>
                    <a:pt x="14114" y="16580"/>
                  </a:lnTo>
                  <a:cubicBezTo>
                    <a:pt x="14177" y="16596"/>
                    <a:pt x="14228" y="16661"/>
                    <a:pt x="14295" y="16661"/>
                  </a:cubicBezTo>
                  <a:cubicBezTo>
                    <a:pt x="14314" y="16661"/>
                    <a:pt x="14335" y="16655"/>
                    <a:pt x="14358" y="16641"/>
                  </a:cubicBezTo>
                  <a:cubicBezTo>
                    <a:pt x="14297" y="16560"/>
                    <a:pt x="14256" y="16499"/>
                    <a:pt x="14195" y="16417"/>
                  </a:cubicBezTo>
                  <a:cubicBezTo>
                    <a:pt x="14236" y="16356"/>
                    <a:pt x="14297" y="16275"/>
                    <a:pt x="14338" y="16214"/>
                  </a:cubicBezTo>
                  <a:lnTo>
                    <a:pt x="14582" y="16214"/>
                  </a:lnTo>
                  <a:cubicBezTo>
                    <a:pt x="14582" y="16132"/>
                    <a:pt x="14582" y="16051"/>
                    <a:pt x="14582" y="15990"/>
                  </a:cubicBezTo>
                  <a:lnTo>
                    <a:pt x="14684" y="15929"/>
                  </a:lnTo>
                  <a:cubicBezTo>
                    <a:pt x="14643" y="15786"/>
                    <a:pt x="14745" y="15684"/>
                    <a:pt x="14766" y="15562"/>
                  </a:cubicBezTo>
                  <a:cubicBezTo>
                    <a:pt x="14786" y="15440"/>
                    <a:pt x="14827" y="15318"/>
                    <a:pt x="14847" y="15196"/>
                  </a:cubicBezTo>
                  <a:cubicBezTo>
                    <a:pt x="14908" y="15134"/>
                    <a:pt x="14969" y="15053"/>
                    <a:pt x="15030" y="14992"/>
                  </a:cubicBezTo>
                  <a:cubicBezTo>
                    <a:pt x="14990" y="14971"/>
                    <a:pt x="14969" y="14951"/>
                    <a:pt x="14908" y="14910"/>
                  </a:cubicBezTo>
                  <a:cubicBezTo>
                    <a:pt x="14969" y="14870"/>
                    <a:pt x="15010" y="14849"/>
                    <a:pt x="15051" y="14809"/>
                  </a:cubicBezTo>
                  <a:cubicBezTo>
                    <a:pt x="15091" y="14686"/>
                    <a:pt x="15132" y="14564"/>
                    <a:pt x="15173" y="14442"/>
                  </a:cubicBezTo>
                  <a:cubicBezTo>
                    <a:pt x="15254" y="14279"/>
                    <a:pt x="15356" y="14137"/>
                    <a:pt x="15458" y="13994"/>
                  </a:cubicBezTo>
                  <a:cubicBezTo>
                    <a:pt x="15560" y="13851"/>
                    <a:pt x="15662" y="13709"/>
                    <a:pt x="15682" y="13546"/>
                  </a:cubicBezTo>
                  <a:cubicBezTo>
                    <a:pt x="15723" y="13322"/>
                    <a:pt x="15865" y="13200"/>
                    <a:pt x="15967" y="13037"/>
                  </a:cubicBezTo>
                  <a:cubicBezTo>
                    <a:pt x="16028" y="13057"/>
                    <a:pt x="16069" y="13077"/>
                    <a:pt x="16110" y="13077"/>
                  </a:cubicBezTo>
                  <a:cubicBezTo>
                    <a:pt x="16130" y="13057"/>
                    <a:pt x="16130" y="13016"/>
                    <a:pt x="16150" y="12976"/>
                  </a:cubicBezTo>
                  <a:lnTo>
                    <a:pt x="16293" y="12874"/>
                  </a:lnTo>
                  <a:cubicBezTo>
                    <a:pt x="16293" y="12833"/>
                    <a:pt x="16293" y="12813"/>
                    <a:pt x="16313" y="12792"/>
                  </a:cubicBezTo>
                  <a:cubicBezTo>
                    <a:pt x="16313" y="12772"/>
                    <a:pt x="16313" y="12752"/>
                    <a:pt x="16334" y="12711"/>
                  </a:cubicBezTo>
                  <a:cubicBezTo>
                    <a:pt x="16395" y="12731"/>
                    <a:pt x="16436" y="12772"/>
                    <a:pt x="16476" y="12792"/>
                  </a:cubicBezTo>
                  <a:cubicBezTo>
                    <a:pt x="16537" y="12792"/>
                    <a:pt x="16578" y="12813"/>
                    <a:pt x="16660" y="12833"/>
                  </a:cubicBezTo>
                  <a:cubicBezTo>
                    <a:pt x="16578" y="12935"/>
                    <a:pt x="16578" y="13037"/>
                    <a:pt x="16619" y="13139"/>
                  </a:cubicBezTo>
                  <a:cubicBezTo>
                    <a:pt x="16680" y="13179"/>
                    <a:pt x="16761" y="13200"/>
                    <a:pt x="16863" y="13240"/>
                  </a:cubicBezTo>
                  <a:cubicBezTo>
                    <a:pt x="16843" y="13139"/>
                    <a:pt x="16823" y="13077"/>
                    <a:pt x="16802" y="13016"/>
                  </a:cubicBezTo>
                  <a:lnTo>
                    <a:pt x="16802" y="13016"/>
                  </a:lnTo>
                  <a:cubicBezTo>
                    <a:pt x="16863" y="13037"/>
                    <a:pt x="16904" y="13037"/>
                    <a:pt x="16924" y="13037"/>
                  </a:cubicBezTo>
                  <a:cubicBezTo>
                    <a:pt x="17026" y="12976"/>
                    <a:pt x="16985" y="12874"/>
                    <a:pt x="16985" y="12813"/>
                  </a:cubicBezTo>
                  <a:cubicBezTo>
                    <a:pt x="16985" y="12772"/>
                    <a:pt x="16985" y="12752"/>
                    <a:pt x="17006" y="12731"/>
                  </a:cubicBezTo>
                  <a:cubicBezTo>
                    <a:pt x="17067" y="12772"/>
                    <a:pt x="17128" y="12792"/>
                    <a:pt x="17189" y="12813"/>
                  </a:cubicBezTo>
                  <a:cubicBezTo>
                    <a:pt x="17189" y="12711"/>
                    <a:pt x="17271" y="12629"/>
                    <a:pt x="17250" y="12528"/>
                  </a:cubicBezTo>
                  <a:cubicBezTo>
                    <a:pt x="17352" y="12487"/>
                    <a:pt x="17372" y="12385"/>
                    <a:pt x="17433" y="12283"/>
                  </a:cubicBezTo>
                  <a:cubicBezTo>
                    <a:pt x="17495" y="12365"/>
                    <a:pt x="17515" y="12446"/>
                    <a:pt x="17556" y="12507"/>
                  </a:cubicBezTo>
                  <a:cubicBezTo>
                    <a:pt x="17556" y="12467"/>
                    <a:pt x="17556" y="12405"/>
                    <a:pt x="17556" y="12344"/>
                  </a:cubicBezTo>
                  <a:cubicBezTo>
                    <a:pt x="17678" y="12365"/>
                    <a:pt x="17780" y="12365"/>
                    <a:pt x="17882" y="12385"/>
                  </a:cubicBezTo>
                  <a:cubicBezTo>
                    <a:pt x="17861" y="12446"/>
                    <a:pt x="17861" y="12487"/>
                    <a:pt x="17841" y="12528"/>
                  </a:cubicBezTo>
                  <a:cubicBezTo>
                    <a:pt x="17882" y="12568"/>
                    <a:pt x="17922" y="12609"/>
                    <a:pt x="17963" y="12650"/>
                  </a:cubicBezTo>
                  <a:cubicBezTo>
                    <a:pt x="17922" y="12691"/>
                    <a:pt x="17902" y="12731"/>
                    <a:pt x="17882" y="12752"/>
                  </a:cubicBezTo>
                  <a:cubicBezTo>
                    <a:pt x="17907" y="12755"/>
                    <a:pt x="17931" y="12757"/>
                    <a:pt x="17956" y="12757"/>
                  </a:cubicBezTo>
                  <a:cubicBezTo>
                    <a:pt x="18068" y="12757"/>
                    <a:pt x="18172" y="12720"/>
                    <a:pt x="18289" y="12670"/>
                  </a:cubicBezTo>
                  <a:cubicBezTo>
                    <a:pt x="18330" y="12609"/>
                    <a:pt x="18350" y="12548"/>
                    <a:pt x="18391" y="12487"/>
                  </a:cubicBezTo>
                  <a:cubicBezTo>
                    <a:pt x="18309" y="12487"/>
                    <a:pt x="18228" y="12467"/>
                    <a:pt x="18146" y="12446"/>
                  </a:cubicBezTo>
                  <a:cubicBezTo>
                    <a:pt x="18174" y="12306"/>
                    <a:pt x="18212" y="12253"/>
                    <a:pt x="18318" y="12253"/>
                  </a:cubicBezTo>
                  <a:cubicBezTo>
                    <a:pt x="18367" y="12253"/>
                    <a:pt x="18430" y="12264"/>
                    <a:pt x="18513" y="12283"/>
                  </a:cubicBezTo>
                  <a:cubicBezTo>
                    <a:pt x="18530" y="12249"/>
                    <a:pt x="18533" y="12215"/>
                    <a:pt x="18533" y="12181"/>
                  </a:cubicBezTo>
                  <a:lnTo>
                    <a:pt x="18533" y="12181"/>
                  </a:lnTo>
                  <a:cubicBezTo>
                    <a:pt x="18533" y="12181"/>
                    <a:pt x="18533" y="12181"/>
                    <a:pt x="18533" y="12181"/>
                  </a:cubicBezTo>
                  <a:cubicBezTo>
                    <a:pt x="18554" y="12141"/>
                    <a:pt x="18594" y="12080"/>
                    <a:pt x="18635" y="12039"/>
                  </a:cubicBezTo>
                  <a:cubicBezTo>
                    <a:pt x="18615" y="11978"/>
                    <a:pt x="18594" y="11896"/>
                    <a:pt x="18574" y="11835"/>
                  </a:cubicBezTo>
                  <a:cubicBezTo>
                    <a:pt x="18583" y="11833"/>
                    <a:pt x="18591" y="11833"/>
                    <a:pt x="18599" y="11833"/>
                  </a:cubicBezTo>
                  <a:cubicBezTo>
                    <a:pt x="18673" y="11833"/>
                    <a:pt x="18659" y="11918"/>
                    <a:pt x="18696" y="11937"/>
                  </a:cubicBezTo>
                  <a:cubicBezTo>
                    <a:pt x="18737" y="11978"/>
                    <a:pt x="18757" y="11998"/>
                    <a:pt x="18798" y="12018"/>
                  </a:cubicBezTo>
                  <a:cubicBezTo>
                    <a:pt x="18757" y="12141"/>
                    <a:pt x="18717" y="12243"/>
                    <a:pt x="18676" y="12344"/>
                  </a:cubicBezTo>
                  <a:cubicBezTo>
                    <a:pt x="18635" y="12365"/>
                    <a:pt x="18594" y="12405"/>
                    <a:pt x="18554" y="12426"/>
                  </a:cubicBezTo>
                  <a:cubicBezTo>
                    <a:pt x="18513" y="12548"/>
                    <a:pt x="18492" y="12670"/>
                    <a:pt x="18452" y="12813"/>
                  </a:cubicBezTo>
                  <a:cubicBezTo>
                    <a:pt x="18411" y="12772"/>
                    <a:pt x="18370" y="12752"/>
                    <a:pt x="18330" y="12731"/>
                  </a:cubicBezTo>
                  <a:cubicBezTo>
                    <a:pt x="18207" y="12792"/>
                    <a:pt x="18228" y="12935"/>
                    <a:pt x="18146" y="13016"/>
                  </a:cubicBezTo>
                  <a:lnTo>
                    <a:pt x="18044" y="13016"/>
                  </a:lnTo>
                  <a:cubicBezTo>
                    <a:pt x="18004" y="12976"/>
                    <a:pt x="18004" y="12915"/>
                    <a:pt x="17963" y="12874"/>
                  </a:cubicBezTo>
                  <a:cubicBezTo>
                    <a:pt x="17943" y="12853"/>
                    <a:pt x="17902" y="12813"/>
                    <a:pt x="17861" y="12792"/>
                  </a:cubicBezTo>
                  <a:cubicBezTo>
                    <a:pt x="17841" y="12813"/>
                    <a:pt x="17820" y="12853"/>
                    <a:pt x="17800" y="12874"/>
                  </a:cubicBezTo>
                  <a:cubicBezTo>
                    <a:pt x="17841" y="12894"/>
                    <a:pt x="17861" y="12915"/>
                    <a:pt x="17902" y="12935"/>
                  </a:cubicBezTo>
                  <a:cubicBezTo>
                    <a:pt x="17841" y="12996"/>
                    <a:pt x="17800" y="13016"/>
                    <a:pt x="17780" y="13037"/>
                  </a:cubicBezTo>
                  <a:cubicBezTo>
                    <a:pt x="17759" y="13118"/>
                    <a:pt x="17739" y="13179"/>
                    <a:pt x="17739" y="13240"/>
                  </a:cubicBezTo>
                  <a:cubicBezTo>
                    <a:pt x="17691" y="13228"/>
                    <a:pt x="17650" y="13195"/>
                    <a:pt x="17620" y="13195"/>
                  </a:cubicBezTo>
                  <a:cubicBezTo>
                    <a:pt x="17599" y="13195"/>
                    <a:pt x="17584" y="13211"/>
                    <a:pt x="17576" y="13261"/>
                  </a:cubicBezTo>
                  <a:cubicBezTo>
                    <a:pt x="17719" y="13383"/>
                    <a:pt x="17800" y="13546"/>
                    <a:pt x="17759" y="13587"/>
                  </a:cubicBezTo>
                  <a:cubicBezTo>
                    <a:pt x="17719" y="13546"/>
                    <a:pt x="17678" y="13526"/>
                    <a:pt x="17617" y="13485"/>
                  </a:cubicBezTo>
                  <a:cubicBezTo>
                    <a:pt x="17617" y="13566"/>
                    <a:pt x="17617" y="13607"/>
                    <a:pt x="17617" y="13648"/>
                  </a:cubicBezTo>
                  <a:cubicBezTo>
                    <a:pt x="17535" y="13668"/>
                    <a:pt x="17454" y="13688"/>
                    <a:pt x="17372" y="13709"/>
                  </a:cubicBezTo>
                  <a:cubicBezTo>
                    <a:pt x="17352" y="13811"/>
                    <a:pt x="17250" y="13912"/>
                    <a:pt x="17291" y="14035"/>
                  </a:cubicBezTo>
                  <a:cubicBezTo>
                    <a:pt x="17189" y="14137"/>
                    <a:pt x="17169" y="14259"/>
                    <a:pt x="17148" y="14381"/>
                  </a:cubicBezTo>
                  <a:cubicBezTo>
                    <a:pt x="17209" y="14442"/>
                    <a:pt x="17271" y="14503"/>
                    <a:pt x="17332" y="14564"/>
                  </a:cubicBezTo>
                  <a:cubicBezTo>
                    <a:pt x="17375" y="14564"/>
                    <a:pt x="17424" y="14541"/>
                    <a:pt x="17467" y="14541"/>
                  </a:cubicBezTo>
                  <a:cubicBezTo>
                    <a:pt x="17504" y="14541"/>
                    <a:pt x="17537" y="14559"/>
                    <a:pt x="17556" y="14625"/>
                  </a:cubicBezTo>
                  <a:cubicBezTo>
                    <a:pt x="17535" y="14666"/>
                    <a:pt x="17515" y="14686"/>
                    <a:pt x="17495" y="14707"/>
                  </a:cubicBezTo>
                  <a:cubicBezTo>
                    <a:pt x="17556" y="14768"/>
                    <a:pt x="17596" y="14829"/>
                    <a:pt x="17657" y="14890"/>
                  </a:cubicBezTo>
                  <a:cubicBezTo>
                    <a:pt x="17637" y="14951"/>
                    <a:pt x="17678" y="15053"/>
                    <a:pt x="17556" y="15053"/>
                  </a:cubicBezTo>
                  <a:lnTo>
                    <a:pt x="17576" y="15053"/>
                  </a:lnTo>
                  <a:cubicBezTo>
                    <a:pt x="17535" y="15094"/>
                    <a:pt x="17495" y="15134"/>
                    <a:pt x="17454" y="15155"/>
                  </a:cubicBezTo>
                  <a:cubicBezTo>
                    <a:pt x="17474" y="15297"/>
                    <a:pt x="17576" y="15399"/>
                    <a:pt x="17454" y="15521"/>
                  </a:cubicBezTo>
                  <a:cubicBezTo>
                    <a:pt x="17413" y="15501"/>
                    <a:pt x="17311" y="15501"/>
                    <a:pt x="17311" y="15481"/>
                  </a:cubicBezTo>
                  <a:cubicBezTo>
                    <a:pt x="17271" y="15358"/>
                    <a:pt x="17148" y="15358"/>
                    <a:pt x="17087" y="15257"/>
                  </a:cubicBezTo>
                  <a:cubicBezTo>
                    <a:pt x="17108" y="15236"/>
                    <a:pt x="17108" y="15196"/>
                    <a:pt x="17128" y="15134"/>
                  </a:cubicBezTo>
                  <a:cubicBezTo>
                    <a:pt x="17189" y="15175"/>
                    <a:pt x="17250" y="15196"/>
                    <a:pt x="17332" y="15216"/>
                  </a:cubicBezTo>
                  <a:lnTo>
                    <a:pt x="17332" y="15012"/>
                  </a:lnTo>
                  <a:cubicBezTo>
                    <a:pt x="17271" y="15012"/>
                    <a:pt x="17230" y="15012"/>
                    <a:pt x="17209" y="14992"/>
                  </a:cubicBezTo>
                  <a:cubicBezTo>
                    <a:pt x="17169" y="14951"/>
                    <a:pt x="17148" y="14910"/>
                    <a:pt x="17108" y="14849"/>
                  </a:cubicBezTo>
                  <a:cubicBezTo>
                    <a:pt x="17047" y="14931"/>
                    <a:pt x="17006" y="14992"/>
                    <a:pt x="16985" y="15053"/>
                  </a:cubicBezTo>
                  <a:lnTo>
                    <a:pt x="16884" y="15033"/>
                  </a:lnTo>
                  <a:cubicBezTo>
                    <a:pt x="16823" y="15134"/>
                    <a:pt x="16782" y="15216"/>
                    <a:pt x="16761" y="15277"/>
                  </a:cubicBezTo>
                  <a:cubicBezTo>
                    <a:pt x="16782" y="15379"/>
                    <a:pt x="16802" y="15460"/>
                    <a:pt x="16823" y="15521"/>
                  </a:cubicBezTo>
                  <a:cubicBezTo>
                    <a:pt x="16761" y="15623"/>
                    <a:pt x="16761" y="15623"/>
                    <a:pt x="16823" y="15705"/>
                  </a:cubicBezTo>
                  <a:cubicBezTo>
                    <a:pt x="16863" y="15664"/>
                    <a:pt x="16884" y="15603"/>
                    <a:pt x="16945" y="15582"/>
                  </a:cubicBezTo>
                  <a:cubicBezTo>
                    <a:pt x="16985" y="15562"/>
                    <a:pt x="17047" y="15542"/>
                    <a:pt x="17067" y="15521"/>
                  </a:cubicBezTo>
                  <a:cubicBezTo>
                    <a:pt x="17108" y="15460"/>
                    <a:pt x="17047" y="15440"/>
                    <a:pt x="17108" y="15399"/>
                  </a:cubicBezTo>
                  <a:cubicBezTo>
                    <a:pt x="17209" y="15481"/>
                    <a:pt x="17311" y="15562"/>
                    <a:pt x="17413" y="15644"/>
                  </a:cubicBezTo>
                  <a:cubicBezTo>
                    <a:pt x="17454" y="15766"/>
                    <a:pt x="17433" y="15847"/>
                    <a:pt x="17352" y="15908"/>
                  </a:cubicBezTo>
                  <a:cubicBezTo>
                    <a:pt x="17271" y="15990"/>
                    <a:pt x="17189" y="16092"/>
                    <a:pt x="17128" y="16173"/>
                  </a:cubicBezTo>
                  <a:cubicBezTo>
                    <a:pt x="17100" y="16177"/>
                    <a:pt x="17072" y="16179"/>
                    <a:pt x="17046" y="16179"/>
                  </a:cubicBezTo>
                  <a:cubicBezTo>
                    <a:pt x="16828" y="16179"/>
                    <a:pt x="16678" y="16040"/>
                    <a:pt x="16497" y="15949"/>
                  </a:cubicBezTo>
                  <a:cubicBezTo>
                    <a:pt x="16476" y="15990"/>
                    <a:pt x="16476" y="16010"/>
                    <a:pt x="16456" y="16030"/>
                  </a:cubicBezTo>
                  <a:cubicBezTo>
                    <a:pt x="16497" y="16051"/>
                    <a:pt x="16537" y="16092"/>
                    <a:pt x="16598" y="16112"/>
                  </a:cubicBezTo>
                  <a:cubicBezTo>
                    <a:pt x="16578" y="16173"/>
                    <a:pt x="16558" y="16255"/>
                    <a:pt x="16537" y="16316"/>
                  </a:cubicBezTo>
                  <a:cubicBezTo>
                    <a:pt x="16476" y="16336"/>
                    <a:pt x="16415" y="16356"/>
                    <a:pt x="16374" y="16377"/>
                  </a:cubicBezTo>
                  <a:cubicBezTo>
                    <a:pt x="16293" y="16336"/>
                    <a:pt x="16252" y="16316"/>
                    <a:pt x="16191" y="16275"/>
                  </a:cubicBezTo>
                  <a:cubicBezTo>
                    <a:pt x="16171" y="16336"/>
                    <a:pt x="16150" y="16377"/>
                    <a:pt x="16130" y="16397"/>
                  </a:cubicBezTo>
                  <a:cubicBezTo>
                    <a:pt x="16150" y="16479"/>
                    <a:pt x="16252" y="16499"/>
                    <a:pt x="16191" y="16601"/>
                  </a:cubicBezTo>
                  <a:cubicBezTo>
                    <a:pt x="16162" y="16586"/>
                    <a:pt x="16144" y="16572"/>
                    <a:pt x="16121" y="16572"/>
                  </a:cubicBezTo>
                  <a:cubicBezTo>
                    <a:pt x="16111" y="16572"/>
                    <a:pt x="16101" y="16574"/>
                    <a:pt x="16089" y="16580"/>
                  </a:cubicBezTo>
                  <a:cubicBezTo>
                    <a:pt x="16008" y="16580"/>
                    <a:pt x="15947" y="16580"/>
                    <a:pt x="15906" y="16601"/>
                  </a:cubicBezTo>
                  <a:cubicBezTo>
                    <a:pt x="15804" y="16560"/>
                    <a:pt x="15763" y="16519"/>
                    <a:pt x="15702" y="16499"/>
                  </a:cubicBezTo>
                  <a:cubicBezTo>
                    <a:pt x="15662" y="16377"/>
                    <a:pt x="15621" y="16255"/>
                    <a:pt x="15580" y="16092"/>
                  </a:cubicBezTo>
                  <a:lnTo>
                    <a:pt x="15580" y="16092"/>
                  </a:lnTo>
                  <a:cubicBezTo>
                    <a:pt x="15662" y="16153"/>
                    <a:pt x="15743" y="16193"/>
                    <a:pt x="15825" y="16234"/>
                  </a:cubicBezTo>
                  <a:cubicBezTo>
                    <a:pt x="15784" y="16153"/>
                    <a:pt x="15763" y="16092"/>
                    <a:pt x="15723" y="16051"/>
                  </a:cubicBezTo>
                  <a:cubicBezTo>
                    <a:pt x="15743" y="15990"/>
                    <a:pt x="15763" y="15949"/>
                    <a:pt x="15763" y="15908"/>
                  </a:cubicBezTo>
                  <a:cubicBezTo>
                    <a:pt x="15743" y="15888"/>
                    <a:pt x="15702" y="15868"/>
                    <a:pt x="15702" y="15868"/>
                  </a:cubicBezTo>
                  <a:cubicBezTo>
                    <a:pt x="15580" y="15949"/>
                    <a:pt x="15499" y="16030"/>
                    <a:pt x="15397" y="16092"/>
                  </a:cubicBezTo>
                  <a:cubicBezTo>
                    <a:pt x="15397" y="16173"/>
                    <a:pt x="15397" y="16214"/>
                    <a:pt x="15397" y="16275"/>
                  </a:cubicBezTo>
                  <a:cubicBezTo>
                    <a:pt x="15356" y="16275"/>
                    <a:pt x="15336" y="16295"/>
                    <a:pt x="15315" y="16295"/>
                  </a:cubicBezTo>
                  <a:lnTo>
                    <a:pt x="15234" y="16295"/>
                  </a:lnTo>
                  <a:cubicBezTo>
                    <a:pt x="15153" y="16458"/>
                    <a:pt x="15275" y="16641"/>
                    <a:pt x="15214" y="16845"/>
                  </a:cubicBezTo>
                  <a:cubicBezTo>
                    <a:pt x="15173" y="16764"/>
                    <a:pt x="15132" y="16723"/>
                    <a:pt x="15091" y="16662"/>
                  </a:cubicBezTo>
                  <a:lnTo>
                    <a:pt x="15091" y="16662"/>
                  </a:lnTo>
                  <a:cubicBezTo>
                    <a:pt x="15112" y="16723"/>
                    <a:pt x="15132" y="16784"/>
                    <a:pt x="15153" y="16825"/>
                  </a:cubicBezTo>
                  <a:cubicBezTo>
                    <a:pt x="15112" y="16886"/>
                    <a:pt x="15071" y="16906"/>
                    <a:pt x="15010" y="16967"/>
                  </a:cubicBezTo>
                  <a:cubicBezTo>
                    <a:pt x="14990" y="16947"/>
                    <a:pt x="14969" y="16906"/>
                    <a:pt x="14949" y="16886"/>
                  </a:cubicBezTo>
                  <a:cubicBezTo>
                    <a:pt x="14949" y="16886"/>
                    <a:pt x="14928" y="16906"/>
                    <a:pt x="14928" y="16927"/>
                  </a:cubicBezTo>
                  <a:cubicBezTo>
                    <a:pt x="14928" y="16947"/>
                    <a:pt x="14949" y="16988"/>
                    <a:pt x="14949" y="17028"/>
                  </a:cubicBezTo>
                  <a:cubicBezTo>
                    <a:pt x="14908" y="17069"/>
                    <a:pt x="14867" y="17130"/>
                    <a:pt x="14827" y="17191"/>
                  </a:cubicBezTo>
                  <a:cubicBezTo>
                    <a:pt x="14847" y="17252"/>
                    <a:pt x="14847" y="17314"/>
                    <a:pt x="14847" y="17354"/>
                  </a:cubicBezTo>
                  <a:cubicBezTo>
                    <a:pt x="14827" y="17395"/>
                    <a:pt x="14786" y="17436"/>
                    <a:pt x="14766" y="17456"/>
                  </a:cubicBezTo>
                  <a:cubicBezTo>
                    <a:pt x="14806" y="17497"/>
                    <a:pt x="14827" y="17517"/>
                    <a:pt x="14867" y="17558"/>
                  </a:cubicBezTo>
                  <a:cubicBezTo>
                    <a:pt x="14847" y="17619"/>
                    <a:pt x="14847" y="17721"/>
                    <a:pt x="14847" y="17802"/>
                  </a:cubicBezTo>
                  <a:cubicBezTo>
                    <a:pt x="14847" y="17802"/>
                    <a:pt x="14827" y="17802"/>
                    <a:pt x="14806" y="17823"/>
                  </a:cubicBezTo>
                  <a:cubicBezTo>
                    <a:pt x="14725" y="17802"/>
                    <a:pt x="14806" y="17660"/>
                    <a:pt x="14684" y="17660"/>
                  </a:cubicBezTo>
                  <a:cubicBezTo>
                    <a:pt x="14643" y="17741"/>
                    <a:pt x="14643" y="17863"/>
                    <a:pt x="14562" y="17924"/>
                  </a:cubicBezTo>
                  <a:cubicBezTo>
                    <a:pt x="14440" y="18047"/>
                    <a:pt x="14440" y="18230"/>
                    <a:pt x="14379" y="18373"/>
                  </a:cubicBezTo>
                  <a:cubicBezTo>
                    <a:pt x="14358" y="18413"/>
                    <a:pt x="14358" y="18474"/>
                    <a:pt x="14338" y="18515"/>
                  </a:cubicBezTo>
                  <a:cubicBezTo>
                    <a:pt x="14277" y="18678"/>
                    <a:pt x="14216" y="18821"/>
                    <a:pt x="14134" y="18984"/>
                  </a:cubicBezTo>
                  <a:cubicBezTo>
                    <a:pt x="14155" y="19065"/>
                    <a:pt x="14175" y="19146"/>
                    <a:pt x="14195" y="19208"/>
                  </a:cubicBezTo>
                  <a:cubicBezTo>
                    <a:pt x="14155" y="19208"/>
                    <a:pt x="14114" y="19228"/>
                    <a:pt x="14053" y="19228"/>
                  </a:cubicBezTo>
                  <a:cubicBezTo>
                    <a:pt x="14053" y="19269"/>
                    <a:pt x="14053" y="19330"/>
                    <a:pt x="14053" y="19370"/>
                  </a:cubicBezTo>
                  <a:cubicBezTo>
                    <a:pt x="13992" y="19472"/>
                    <a:pt x="13910" y="19574"/>
                    <a:pt x="13971" y="19696"/>
                  </a:cubicBezTo>
                  <a:cubicBezTo>
                    <a:pt x="13971" y="19696"/>
                    <a:pt x="13931" y="19717"/>
                    <a:pt x="13931" y="19737"/>
                  </a:cubicBezTo>
                  <a:cubicBezTo>
                    <a:pt x="13869" y="19798"/>
                    <a:pt x="13849" y="19880"/>
                    <a:pt x="13808" y="19961"/>
                  </a:cubicBezTo>
                  <a:cubicBezTo>
                    <a:pt x="13747" y="20022"/>
                    <a:pt x="13727" y="20144"/>
                    <a:pt x="13707" y="20226"/>
                  </a:cubicBezTo>
                  <a:cubicBezTo>
                    <a:pt x="13666" y="20348"/>
                    <a:pt x="13625" y="20470"/>
                    <a:pt x="13584" y="20572"/>
                  </a:cubicBezTo>
                  <a:cubicBezTo>
                    <a:pt x="13401" y="20857"/>
                    <a:pt x="13360" y="21224"/>
                    <a:pt x="13218" y="21509"/>
                  </a:cubicBezTo>
                  <a:cubicBezTo>
                    <a:pt x="13197" y="21529"/>
                    <a:pt x="13197" y="21550"/>
                    <a:pt x="13197" y="21570"/>
                  </a:cubicBezTo>
                  <a:cubicBezTo>
                    <a:pt x="13136" y="21794"/>
                    <a:pt x="13055" y="22018"/>
                    <a:pt x="12994" y="22222"/>
                  </a:cubicBezTo>
                  <a:cubicBezTo>
                    <a:pt x="12973" y="22303"/>
                    <a:pt x="12933" y="22364"/>
                    <a:pt x="12912" y="22425"/>
                  </a:cubicBezTo>
                  <a:cubicBezTo>
                    <a:pt x="12973" y="22466"/>
                    <a:pt x="13014" y="22507"/>
                    <a:pt x="13055" y="22547"/>
                  </a:cubicBezTo>
                  <a:cubicBezTo>
                    <a:pt x="13096" y="22568"/>
                    <a:pt x="13075" y="22609"/>
                    <a:pt x="13034" y="22629"/>
                  </a:cubicBezTo>
                  <a:cubicBezTo>
                    <a:pt x="12994" y="22588"/>
                    <a:pt x="12953" y="22568"/>
                    <a:pt x="12912" y="22547"/>
                  </a:cubicBezTo>
                  <a:cubicBezTo>
                    <a:pt x="12810" y="22629"/>
                    <a:pt x="12790" y="22751"/>
                    <a:pt x="12749" y="22853"/>
                  </a:cubicBezTo>
                  <a:cubicBezTo>
                    <a:pt x="12586" y="23220"/>
                    <a:pt x="12505" y="23647"/>
                    <a:pt x="12322" y="24014"/>
                  </a:cubicBezTo>
                  <a:cubicBezTo>
                    <a:pt x="12301" y="24217"/>
                    <a:pt x="12200" y="24401"/>
                    <a:pt x="12118" y="24584"/>
                  </a:cubicBezTo>
                  <a:cubicBezTo>
                    <a:pt x="12098" y="24665"/>
                    <a:pt x="12077" y="24747"/>
                    <a:pt x="12037" y="24828"/>
                  </a:cubicBezTo>
                  <a:cubicBezTo>
                    <a:pt x="11996" y="24951"/>
                    <a:pt x="11955" y="25073"/>
                    <a:pt x="11914" y="25215"/>
                  </a:cubicBezTo>
                  <a:cubicBezTo>
                    <a:pt x="11833" y="25419"/>
                    <a:pt x="11751" y="25623"/>
                    <a:pt x="11711" y="25847"/>
                  </a:cubicBezTo>
                  <a:cubicBezTo>
                    <a:pt x="11711" y="25867"/>
                    <a:pt x="11711" y="25908"/>
                    <a:pt x="11690" y="25908"/>
                  </a:cubicBezTo>
                  <a:cubicBezTo>
                    <a:pt x="11548" y="26050"/>
                    <a:pt x="11568" y="26254"/>
                    <a:pt x="11507" y="26397"/>
                  </a:cubicBezTo>
                  <a:cubicBezTo>
                    <a:pt x="11548" y="26478"/>
                    <a:pt x="11568" y="26519"/>
                    <a:pt x="11589" y="26580"/>
                  </a:cubicBezTo>
                  <a:cubicBezTo>
                    <a:pt x="11527" y="26600"/>
                    <a:pt x="11487" y="26600"/>
                    <a:pt x="11426" y="26621"/>
                  </a:cubicBezTo>
                  <a:cubicBezTo>
                    <a:pt x="11385" y="26702"/>
                    <a:pt x="11365" y="26804"/>
                    <a:pt x="11324" y="26906"/>
                  </a:cubicBezTo>
                  <a:cubicBezTo>
                    <a:pt x="11283" y="27048"/>
                    <a:pt x="11242" y="27211"/>
                    <a:pt x="11181" y="27374"/>
                  </a:cubicBezTo>
                  <a:cubicBezTo>
                    <a:pt x="11120" y="27598"/>
                    <a:pt x="11039" y="27822"/>
                    <a:pt x="10957" y="28026"/>
                  </a:cubicBezTo>
                  <a:cubicBezTo>
                    <a:pt x="10835" y="28311"/>
                    <a:pt x="10794" y="28616"/>
                    <a:pt x="10652" y="28881"/>
                  </a:cubicBezTo>
                  <a:cubicBezTo>
                    <a:pt x="10631" y="28902"/>
                    <a:pt x="10631" y="28942"/>
                    <a:pt x="10631" y="28983"/>
                  </a:cubicBezTo>
                  <a:cubicBezTo>
                    <a:pt x="10591" y="29166"/>
                    <a:pt x="10530" y="29350"/>
                    <a:pt x="10489" y="29553"/>
                  </a:cubicBezTo>
                  <a:cubicBezTo>
                    <a:pt x="10509" y="29594"/>
                    <a:pt x="10530" y="29635"/>
                    <a:pt x="10550" y="29696"/>
                  </a:cubicBezTo>
                  <a:lnTo>
                    <a:pt x="10407" y="29696"/>
                  </a:lnTo>
                  <a:cubicBezTo>
                    <a:pt x="10367" y="29859"/>
                    <a:pt x="10306" y="30022"/>
                    <a:pt x="10265" y="30185"/>
                  </a:cubicBezTo>
                  <a:cubicBezTo>
                    <a:pt x="10285" y="30225"/>
                    <a:pt x="10326" y="30286"/>
                    <a:pt x="10346" y="30347"/>
                  </a:cubicBezTo>
                  <a:cubicBezTo>
                    <a:pt x="10285" y="30368"/>
                    <a:pt x="10244" y="30368"/>
                    <a:pt x="10204" y="30368"/>
                  </a:cubicBezTo>
                  <a:cubicBezTo>
                    <a:pt x="10163" y="30510"/>
                    <a:pt x="10143" y="30653"/>
                    <a:pt x="10102" y="30775"/>
                  </a:cubicBezTo>
                  <a:cubicBezTo>
                    <a:pt x="9939" y="31203"/>
                    <a:pt x="9857" y="31631"/>
                    <a:pt x="9735" y="32058"/>
                  </a:cubicBezTo>
                  <a:cubicBezTo>
                    <a:pt x="9735" y="32058"/>
                    <a:pt x="9735" y="32079"/>
                    <a:pt x="9756" y="32099"/>
                  </a:cubicBezTo>
                  <a:lnTo>
                    <a:pt x="9817" y="32099"/>
                  </a:lnTo>
                  <a:cubicBezTo>
                    <a:pt x="9837" y="32038"/>
                    <a:pt x="9857" y="31977"/>
                    <a:pt x="9878" y="31916"/>
                  </a:cubicBezTo>
                  <a:cubicBezTo>
                    <a:pt x="10020" y="31977"/>
                    <a:pt x="10102" y="32079"/>
                    <a:pt x="10183" y="32201"/>
                  </a:cubicBezTo>
                  <a:cubicBezTo>
                    <a:pt x="10081" y="32201"/>
                    <a:pt x="10020" y="32201"/>
                    <a:pt x="9959" y="32180"/>
                  </a:cubicBezTo>
                  <a:cubicBezTo>
                    <a:pt x="9878" y="32241"/>
                    <a:pt x="9796" y="32282"/>
                    <a:pt x="9654" y="32343"/>
                  </a:cubicBezTo>
                  <a:cubicBezTo>
                    <a:pt x="9776" y="32364"/>
                    <a:pt x="9857" y="32364"/>
                    <a:pt x="9919" y="32364"/>
                  </a:cubicBezTo>
                  <a:cubicBezTo>
                    <a:pt x="9919" y="32404"/>
                    <a:pt x="9919" y="32445"/>
                    <a:pt x="9939" y="32486"/>
                  </a:cubicBezTo>
                  <a:cubicBezTo>
                    <a:pt x="9980" y="32465"/>
                    <a:pt x="10041" y="32465"/>
                    <a:pt x="10061" y="32445"/>
                  </a:cubicBezTo>
                  <a:cubicBezTo>
                    <a:pt x="10143" y="32404"/>
                    <a:pt x="10143" y="32303"/>
                    <a:pt x="10244" y="32282"/>
                  </a:cubicBezTo>
                  <a:cubicBezTo>
                    <a:pt x="10326" y="32262"/>
                    <a:pt x="10367" y="32160"/>
                    <a:pt x="10428" y="32099"/>
                  </a:cubicBezTo>
                  <a:cubicBezTo>
                    <a:pt x="10407" y="32017"/>
                    <a:pt x="10387" y="31956"/>
                    <a:pt x="10346" y="31855"/>
                  </a:cubicBezTo>
                  <a:lnTo>
                    <a:pt x="10346" y="31855"/>
                  </a:lnTo>
                  <a:cubicBezTo>
                    <a:pt x="10407" y="31895"/>
                    <a:pt x="10428" y="31916"/>
                    <a:pt x="10468" y="31916"/>
                  </a:cubicBezTo>
                  <a:cubicBezTo>
                    <a:pt x="10489" y="31936"/>
                    <a:pt x="10530" y="31956"/>
                    <a:pt x="10591" y="31977"/>
                  </a:cubicBezTo>
                  <a:cubicBezTo>
                    <a:pt x="10509" y="32017"/>
                    <a:pt x="10468" y="32058"/>
                    <a:pt x="10428" y="32099"/>
                  </a:cubicBezTo>
                  <a:cubicBezTo>
                    <a:pt x="10448" y="32099"/>
                    <a:pt x="10489" y="32119"/>
                    <a:pt x="10509" y="32140"/>
                  </a:cubicBezTo>
                  <a:cubicBezTo>
                    <a:pt x="10509" y="32241"/>
                    <a:pt x="10448" y="32323"/>
                    <a:pt x="10509" y="32425"/>
                  </a:cubicBezTo>
                  <a:cubicBezTo>
                    <a:pt x="10550" y="32445"/>
                    <a:pt x="10591" y="32465"/>
                    <a:pt x="10631" y="32486"/>
                  </a:cubicBezTo>
                  <a:cubicBezTo>
                    <a:pt x="10645" y="32483"/>
                    <a:pt x="10658" y="32482"/>
                    <a:pt x="10671" y="32482"/>
                  </a:cubicBezTo>
                  <a:cubicBezTo>
                    <a:pt x="10750" y="32482"/>
                    <a:pt x="10803" y="32532"/>
                    <a:pt x="10855" y="32567"/>
                  </a:cubicBezTo>
                  <a:cubicBezTo>
                    <a:pt x="10815" y="32628"/>
                    <a:pt x="10937" y="32690"/>
                    <a:pt x="10876" y="32751"/>
                  </a:cubicBezTo>
                  <a:cubicBezTo>
                    <a:pt x="10869" y="32752"/>
                    <a:pt x="10863" y="32752"/>
                    <a:pt x="10857" y="32752"/>
                  </a:cubicBezTo>
                  <a:cubicBezTo>
                    <a:pt x="10766" y="32752"/>
                    <a:pt x="10765" y="32622"/>
                    <a:pt x="10670" y="32622"/>
                  </a:cubicBezTo>
                  <a:cubicBezTo>
                    <a:pt x="10658" y="32622"/>
                    <a:pt x="10646" y="32624"/>
                    <a:pt x="10631" y="32628"/>
                  </a:cubicBezTo>
                  <a:cubicBezTo>
                    <a:pt x="10692" y="32710"/>
                    <a:pt x="10733" y="32791"/>
                    <a:pt x="10774" y="32873"/>
                  </a:cubicBezTo>
                  <a:cubicBezTo>
                    <a:pt x="10733" y="32914"/>
                    <a:pt x="10713" y="32975"/>
                    <a:pt x="10672" y="33036"/>
                  </a:cubicBezTo>
                  <a:cubicBezTo>
                    <a:pt x="10625" y="32998"/>
                    <a:pt x="10586" y="32982"/>
                    <a:pt x="10554" y="32982"/>
                  </a:cubicBezTo>
                  <a:cubicBezTo>
                    <a:pt x="10518" y="32982"/>
                    <a:pt x="10490" y="33003"/>
                    <a:pt x="10468" y="33036"/>
                  </a:cubicBezTo>
                  <a:cubicBezTo>
                    <a:pt x="10489" y="33076"/>
                    <a:pt x="10509" y="33097"/>
                    <a:pt x="10530" y="33138"/>
                  </a:cubicBezTo>
                  <a:cubicBezTo>
                    <a:pt x="10448" y="33219"/>
                    <a:pt x="10448" y="33321"/>
                    <a:pt x="10448" y="33423"/>
                  </a:cubicBezTo>
                  <a:cubicBezTo>
                    <a:pt x="10407" y="33443"/>
                    <a:pt x="10367" y="33463"/>
                    <a:pt x="10306" y="33484"/>
                  </a:cubicBezTo>
                  <a:cubicBezTo>
                    <a:pt x="10367" y="33525"/>
                    <a:pt x="10407" y="33565"/>
                    <a:pt x="10448" y="33606"/>
                  </a:cubicBezTo>
                  <a:cubicBezTo>
                    <a:pt x="10428" y="33647"/>
                    <a:pt x="10407" y="33687"/>
                    <a:pt x="10387" y="33728"/>
                  </a:cubicBezTo>
                  <a:cubicBezTo>
                    <a:pt x="10369" y="33746"/>
                    <a:pt x="10383" y="33813"/>
                    <a:pt x="10329" y="33813"/>
                  </a:cubicBezTo>
                  <a:cubicBezTo>
                    <a:pt x="10322" y="33813"/>
                    <a:pt x="10314" y="33812"/>
                    <a:pt x="10306" y="33810"/>
                  </a:cubicBezTo>
                  <a:cubicBezTo>
                    <a:pt x="10285" y="33708"/>
                    <a:pt x="10326" y="33545"/>
                    <a:pt x="10204" y="33484"/>
                  </a:cubicBezTo>
                  <a:cubicBezTo>
                    <a:pt x="10081" y="33545"/>
                    <a:pt x="10163" y="33647"/>
                    <a:pt x="10143" y="33728"/>
                  </a:cubicBezTo>
                  <a:cubicBezTo>
                    <a:pt x="10102" y="33728"/>
                    <a:pt x="10081" y="33728"/>
                    <a:pt x="10020" y="33708"/>
                  </a:cubicBezTo>
                  <a:cubicBezTo>
                    <a:pt x="10000" y="33973"/>
                    <a:pt x="9959" y="34217"/>
                    <a:pt x="9919" y="34461"/>
                  </a:cubicBezTo>
                  <a:cubicBezTo>
                    <a:pt x="9837" y="34461"/>
                    <a:pt x="9756" y="34461"/>
                    <a:pt x="9674" y="34441"/>
                  </a:cubicBezTo>
                  <a:lnTo>
                    <a:pt x="9674" y="34441"/>
                  </a:lnTo>
                  <a:cubicBezTo>
                    <a:pt x="9695" y="34584"/>
                    <a:pt x="9817" y="34665"/>
                    <a:pt x="9898" y="34746"/>
                  </a:cubicBezTo>
                  <a:cubicBezTo>
                    <a:pt x="9898" y="34767"/>
                    <a:pt x="9898" y="34787"/>
                    <a:pt x="9898" y="34808"/>
                  </a:cubicBezTo>
                  <a:cubicBezTo>
                    <a:pt x="9857" y="34808"/>
                    <a:pt x="9796" y="34828"/>
                    <a:pt x="9695" y="34848"/>
                  </a:cubicBezTo>
                  <a:cubicBezTo>
                    <a:pt x="9776" y="34889"/>
                    <a:pt x="9837" y="34930"/>
                    <a:pt x="9878" y="34950"/>
                  </a:cubicBezTo>
                  <a:cubicBezTo>
                    <a:pt x="9878" y="35011"/>
                    <a:pt x="9919" y="35093"/>
                    <a:pt x="9837" y="35154"/>
                  </a:cubicBezTo>
                  <a:cubicBezTo>
                    <a:pt x="9776" y="35093"/>
                    <a:pt x="9695" y="35032"/>
                    <a:pt x="9613" y="34950"/>
                  </a:cubicBezTo>
                  <a:cubicBezTo>
                    <a:pt x="9613" y="34909"/>
                    <a:pt x="9613" y="34869"/>
                    <a:pt x="9613" y="34808"/>
                  </a:cubicBezTo>
                  <a:cubicBezTo>
                    <a:pt x="9552" y="34767"/>
                    <a:pt x="9491" y="34746"/>
                    <a:pt x="9450" y="34706"/>
                  </a:cubicBezTo>
                  <a:cubicBezTo>
                    <a:pt x="9430" y="34624"/>
                    <a:pt x="9430" y="34543"/>
                    <a:pt x="9409" y="34461"/>
                  </a:cubicBezTo>
                  <a:cubicBezTo>
                    <a:pt x="9409" y="34461"/>
                    <a:pt x="9389" y="34441"/>
                    <a:pt x="9369" y="34441"/>
                  </a:cubicBezTo>
                  <a:cubicBezTo>
                    <a:pt x="9328" y="34441"/>
                    <a:pt x="9267" y="34421"/>
                    <a:pt x="9206" y="34400"/>
                  </a:cubicBezTo>
                  <a:cubicBezTo>
                    <a:pt x="9185" y="34461"/>
                    <a:pt x="9185" y="34522"/>
                    <a:pt x="9185" y="34563"/>
                  </a:cubicBezTo>
                  <a:cubicBezTo>
                    <a:pt x="9267" y="34604"/>
                    <a:pt x="9389" y="34563"/>
                    <a:pt x="9369" y="34726"/>
                  </a:cubicBezTo>
                  <a:cubicBezTo>
                    <a:pt x="9267" y="34726"/>
                    <a:pt x="9165" y="34706"/>
                    <a:pt x="9043" y="34706"/>
                  </a:cubicBezTo>
                  <a:cubicBezTo>
                    <a:pt x="9022" y="34746"/>
                    <a:pt x="9002" y="34787"/>
                    <a:pt x="9002" y="34828"/>
                  </a:cubicBezTo>
                  <a:cubicBezTo>
                    <a:pt x="9002" y="34909"/>
                    <a:pt x="9002" y="34970"/>
                    <a:pt x="9002" y="35052"/>
                  </a:cubicBezTo>
                  <a:cubicBezTo>
                    <a:pt x="9063" y="35011"/>
                    <a:pt x="9124" y="34970"/>
                    <a:pt x="9206" y="34909"/>
                  </a:cubicBezTo>
                  <a:cubicBezTo>
                    <a:pt x="9206" y="34950"/>
                    <a:pt x="9206" y="34970"/>
                    <a:pt x="9206" y="35011"/>
                  </a:cubicBezTo>
                  <a:cubicBezTo>
                    <a:pt x="9167" y="35050"/>
                    <a:pt x="9128" y="35064"/>
                    <a:pt x="9084" y="35064"/>
                  </a:cubicBezTo>
                  <a:cubicBezTo>
                    <a:pt x="9059" y="35064"/>
                    <a:pt x="9032" y="35059"/>
                    <a:pt x="9002" y="35052"/>
                  </a:cubicBezTo>
                  <a:cubicBezTo>
                    <a:pt x="9002" y="35113"/>
                    <a:pt x="9002" y="35174"/>
                    <a:pt x="9002" y="35235"/>
                  </a:cubicBezTo>
                  <a:lnTo>
                    <a:pt x="8839" y="35235"/>
                  </a:lnTo>
                  <a:cubicBezTo>
                    <a:pt x="8697" y="35561"/>
                    <a:pt x="8636" y="35907"/>
                    <a:pt x="8574" y="36253"/>
                  </a:cubicBezTo>
                  <a:cubicBezTo>
                    <a:pt x="8554" y="36335"/>
                    <a:pt x="8534" y="36437"/>
                    <a:pt x="8513" y="36518"/>
                  </a:cubicBezTo>
                  <a:cubicBezTo>
                    <a:pt x="8432" y="36681"/>
                    <a:pt x="8411" y="36864"/>
                    <a:pt x="8432" y="37048"/>
                  </a:cubicBezTo>
                  <a:cubicBezTo>
                    <a:pt x="8371" y="37190"/>
                    <a:pt x="8330" y="37353"/>
                    <a:pt x="8269" y="37496"/>
                  </a:cubicBezTo>
                  <a:cubicBezTo>
                    <a:pt x="8330" y="37537"/>
                    <a:pt x="8391" y="37577"/>
                    <a:pt x="8432" y="37618"/>
                  </a:cubicBezTo>
                  <a:cubicBezTo>
                    <a:pt x="8503" y="37523"/>
                    <a:pt x="8533" y="37483"/>
                    <a:pt x="8570" y="37483"/>
                  </a:cubicBezTo>
                  <a:cubicBezTo>
                    <a:pt x="8596" y="37483"/>
                    <a:pt x="8626" y="37503"/>
                    <a:pt x="8676" y="37537"/>
                  </a:cubicBezTo>
                  <a:cubicBezTo>
                    <a:pt x="8636" y="37720"/>
                    <a:pt x="8411" y="37659"/>
                    <a:pt x="8310" y="37781"/>
                  </a:cubicBezTo>
                  <a:cubicBezTo>
                    <a:pt x="8350" y="37862"/>
                    <a:pt x="8391" y="37944"/>
                    <a:pt x="8432" y="38046"/>
                  </a:cubicBezTo>
                  <a:cubicBezTo>
                    <a:pt x="8350" y="38127"/>
                    <a:pt x="8289" y="38188"/>
                    <a:pt x="8228" y="38249"/>
                  </a:cubicBezTo>
                  <a:cubicBezTo>
                    <a:pt x="8249" y="38270"/>
                    <a:pt x="8289" y="38310"/>
                    <a:pt x="8289" y="38310"/>
                  </a:cubicBezTo>
                  <a:cubicBezTo>
                    <a:pt x="8289" y="38392"/>
                    <a:pt x="8289" y="38433"/>
                    <a:pt x="8310" y="38494"/>
                  </a:cubicBezTo>
                  <a:lnTo>
                    <a:pt x="8432" y="38494"/>
                  </a:lnTo>
                  <a:cubicBezTo>
                    <a:pt x="8432" y="38412"/>
                    <a:pt x="8411" y="38351"/>
                    <a:pt x="8411" y="38290"/>
                  </a:cubicBezTo>
                  <a:cubicBezTo>
                    <a:pt x="8473" y="38249"/>
                    <a:pt x="8534" y="38229"/>
                    <a:pt x="8554" y="38188"/>
                  </a:cubicBezTo>
                  <a:cubicBezTo>
                    <a:pt x="8569" y="38158"/>
                    <a:pt x="8590" y="38150"/>
                    <a:pt x="8612" y="38150"/>
                  </a:cubicBezTo>
                  <a:cubicBezTo>
                    <a:pt x="8636" y="38150"/>
                    <a:pt x="8662" y="38160"/>
                    <a:pt x="8684" y="38160"/>
                  </a:cubicBezTo>
                  <a:cubicBezTo>
                    <a:pt x="8696" y="38160"/>
                    <a:pt x="8708" y="38157"/>
                    <a:pt x="8717" y="38147"/>
                  </a:cubicBezTo>
                  <a:cubicBezTo>
                    <a:pt x="8717" y="38025"/>
                    <a:pt x="8697" y="37923"/>
                    <a:pt x="8697" y="37822"/>
                  </a:cubicBezTo>
                  <a:cubicBezTo>
                    <a:pt x="8717" y="37801"/>
                    <a:pt x="8737" y="37781"/>
                    <a:pt x="8778" y="37740"/>
                  </a:cubicBezTo>
                  <a:cubicBezTo>
                    <a:pt x="8798" y="37801"/>
                    <a:pt x="8819" y="37842"/>
                    <a:pt x="8819" y="37883"/>
                  </a:cubicBezTo>
                  <a:cubicBezTo>
                    <a:pt x="8858" y="37921"/>
                    <a:pt x="8896" y="37942"/>
                    <a:pt x="8935" y="37979"/>
                  </a:cubicBezTo>
                  <a:lnTo>
                    <a:pt x="8935" y="37979"/>
                  </a:lnTo>
                  <a:cubicBezTo>
                    <a:pt x="8930" y="37981"/>
                    <a:pt x="8925" y="37983"/>
                    <a:pt x="8921" y="37985"/>
                  </a:cubicBezTo>
                  <a:cubicBezTo>
                    <a:pt x="8961" y="38046"/>
                    <a:pt x="9022" y="38127"/>
                    <a:pt x="9063" y="38188"/>
                  </a:cubicBezTo>
                  <a:cubicBezTo>
                    <a:pt x="9043" y="38270"/>
                    <a:pt x="9022" y="38331"/>
                    <a:pt x="9043" y="38392"/>
                  </a:cubicBezTo>
                  <a:cubicBezTo>
                    <a:pt x="9043" y="38453"/>
                    <a:pt x="9084" y="38514"/>
                    <a:pt x="9084" y="38575"/>
                  </a:cubicBezTo>
                  <a:cubicBezTo>
                    <a:pt x="9104" y="38616"/>
                    <a:pt x="9104" y="38657"/>
                    <a:pt x="9104" y="38677"/>
                  </a:cubicBezTo>
                  <a:cubicBezTo>
                    <a:pt x="9043" y="38718"/>
                    <a:pt x="9002" y="38758"/>
                    <a:pt x="8941" y="38779"/>
                  </a:cubicBezTo>
                  <a:cubicBezTo>
                    <a:pt x="9002" y="38840"/>
                    <a:pt x="9043" y="38881"/>
                    <a:pt x="9084" y="38942"/>
                  </a:cubicBezTo>
                  <a:cubicBezTo>
                    <a:pt x="9022" y="38962"/>
                    <a:pt x="8961" y="38982"/>
                    <a:pt x="8900" y="39023"/>
                  </a:cubicBezTo>
                  <a:cubicBezTo>
                    <a:pt x="8900" y="39052"/>
                    <a:pt x="8900" y="39071"/>
                    <a:pt x="8900" y="39105"/>
                  </a:cubicBezTo>
                  <a:cubicBezTo>
                    <a:pt x="8819" y="39105"/>
                    <a:pt x="8737" y="39084"/>
                    <a:pt x="8676" y="39064"/>
                  </a:cubicBezTo>
                  <a:cubicBezTo>
                    <a:pt x="8639" y="39045"/>
                    <a:pt x="8653" y="38959"/>
                    <a:pt x="8594" y="38959"/>
                  </a:cubicBezTo>
                  <a:cubicBezTo>
                    <a:pt x="8588" y="38959"/>
                    <a:pt x="8582" y="38960"/>
                    <a:pt x="8574" y="38962"/>
                  </a:cubicBezTo>
                  <a:cubicBezTo>
                    <a:pt x="8574" y="39003"/>
                    <a:pt x="8595" y="39023"/>
                    <a:pt x="8595" y="39044"/>
                  </a:cubicBezTo>
                  <a:cubicBezTo>
                    <a:pt x="8545" y="39056"/>
                    <a:pt x="8503" y="39076"/>
                    <a:pt x="8460" y="39076"/>
                  </a:cubicBezTo>
                  <a:cubicBezTo>
                    <a:pt x="8432" y="39076"/>
                    <a:pt x="8403" y="39068"/>
                    <a:pt x="8371" y="39044"/>
                  </a:cubicBezTo>
                  <a:cubicBezTo>
                    <a:pt x="8334" y="39025"/>
                    <a:pt x="8305" y="39016"/>
                    <a:pt x="8279" y="39016"/>
                  </a:cubicBezTo>
                  <a:cubicBezTo>
                    <a:pt x="8219" y="39016"/>
                    <a:pt x="8177" y="39066"/>
                    <a:pt x="8106" y="39166"/>
                  </a:cubicBezTo>
                  <a:cubicBezTo>
                    <a:pt x="8106" y="39206"/>
                    <a:pt x="8147" y="39247"/>
                    <a:pt x="8126" y="39288"/>
                  </a:cubicBezTo>
                  <a:cubicBezTo>
                    <a:pt x="8126" y="39369"/>
                    <a:pt x="8065" y="39451"/>
                    <a:pt x="8065" y="39532"/>
                  </a:cubicBezTo>
                  <a:cubicBezTo>
                    <a:pt x="8065" y="39655"/>
                    <a:pt x="8086" y="39777"/>
                    <a:pt x="8106" y="39899"/>
                  </a:cubicBezTo>
                  <a:cubicBezTo>
                    <a:pt x="8106" y="39919"/>
                    <a:pt x="8106" y="39940"/>
                    <a:pt x="8106" y="39960"/>
                  </a:cubicBezTo>
                  <a:cubicBezTo>
                    <a:pt x="8065" y="39899"/>
                    <a:pt x="8025" y="39879"/>
                    <a:pt x="7984" y="39838"/>
                  </a:cubicBezTo>
                  <a:cubicBezTo>
                    <a:pt x="7963" y="39838"/>
                    <a:pt x="7923" y="39858"/>
                    <a:pt x="7902" y="39858"/>
                  </a:cubicBezTo>
                  <a:cubicBezTo>
                    <a:pt x="7923" y="39919"/>
                    <a:pt x="7963" y="39980"/>
                    <a:pt x="7984" y="40021"/>
                  </a:cubicBezTo>
                  <a:cubicBezTo>
                    <a:pt x="7984" y="40103"/>
                    <a:pt x="7984" y="40184"/>
                    <a:pt x="7984" y="40245"/>
                  </a:cubicBezTo>
                  <a:cubicBezTo>
                    <a:pt x="7984" y="40306"/>
                    <a:pt x="7984" y="40367"/>
                    <a:pt x="7984" y="40428"/>
                  </a:cubicBezTo>
                  <a:lnTo>
                    <a:pt x="7780" y="40428"/>
                  </a:lnTo>
                  <a:cubicBezTo>
                    <a:pt x="7821" y="40490"/>
                    <a:pt x="7841" y="40551"/>
                    <a:pt x="7882" y="40612"/>
                  </a:cubicBezTo>
                  <a:cubicBezTo>
                    <a:pt x="7841" y="40693"/>
                    <a:pt x="7739" y="40754"/>
                    <a:pt x="7841" y="40856"/>
                  </a:cubicBezTo>
                  <a:cubicBezTo>
                    <a:pt x="7862" y="40870"/>
                    <a:pt x="7887" y="40872"/>
                    <a:pt x="7912" y="40872"/>
                  </a:cubicBezTo>
                  <a:cubicBezTo>
                    <a:pt x="7925" y="40872"/>
                    <a:pt x="7938" y="40871"/>
                    <a:pt x="7951" y="40871"/>
                  </a:cubicBezTo>
                  <a:cubicBezTo>
                    <a:pt x="7989" y="40871"/>
                    <a:pt x="8025" y="40876"/>
                    <a:pt x="8045" y="40917"/>
                  </a:cubicBezTo>
                  <a:cubicBezTo>
                    <a:pt x="8004" y="40972"/>
                    <a:pt x="7954" y="40990"/>
                    <a:pt x="7908" y="40990"/>
                  </a:cubicBezTo>
                  <a:cubicBezTo>
                    <a:pt x="7884" y="40990"/>
                    <a:pt x="7862" y="40985"/>
                    <a:pt x="7841" y="40978"/>
                  </a:cubicBezTo>
                  <a:cubicBezTo>
                    <a:pt x="7821" y="40978"/>
                    <a:pt x="7801" y="40999"/>
                    <a:pt x="7780" y="41019"/>
                  </a:cubicBezTo>
                  <a:cubicBezTo>
                    <a:pt x="7801" y="41080"/>
                    <a:pt x="7821" y="41162"/>
                    <a:pt x="7841" y="41223"/>
                  </a:cubicBezTo>
                  <a:cubicBezTo>
                    <a:pt x="7882" y="41202"/>
                    <a:pt x="7902" y="41182"/>
                    <a:pt x="7943" y="41162"/>
                  </a:cubicBezTo>
                  <a:lnTo>
                    <a:pt x="7943" y="41162"/>
                  </a:lnTo>
                  <a:cubicBezTo>
                    <a:pt x="7963" y="41284"/>
                    <a:pt x="7923" y="41365"/>
                    <a:pt x="7841" y="41426"/>
                  </a:cubicBezTo>
                  <a:cubicBezTo>
                    <a:pt x="7801" y="41467"/>
                    <a:pt x="7760" y="41487"/>
                    <a:pt x="7719" y="41528"/>
                  </a:cubicBezTo>
                  <a:cubicBezTo>
                    <a:pt x="7780" y="41528"/>
                    <a:pt x="7841" y="41549"/>
                    <a:pt x="7902" y="41549"/>
                  </a:cubicBezTo>
                  <a:cubicBezTo>
                    <a:pt x="7923" y="41630"/>
                    <a:pt x="7923" y="41691"/>
                    <a:pt x="7841" y="41732"/>
                  </a:cubicBezTo>
                  <a:lnTo>
                    <a:pt x="7862" y="41732"/>
                  </a:lnTo>
                  <a:cubicBezTo>
                    <a:pt x="7882" y="41773"/>
                    <a:pt x="7882" y="41834"/>
                    <a:pt x="7821" y="41854"/>
                  </a:cubicBezTo>
                  <a:lnTo>
                    <a:pt x="7678" y="41793"/>
                  </a:lnTo>
                  <a:lnTo>
                    <a:pt x="7678" y="41793"/>
                  </a:lnTo>
                  <a:cubicBezTo>
                    <a:pt x="7638" y="42139"/>
                    <a:pt x="7699" y="42424"/>
                    <a:pt x="7760" y="42730"/>
                  </a:cubicBezTo>
                  <a:cubicBezTo>
                    <a:pt x="7902" y="42811"/>
                    <a:pt x="8045" y="42893"/>
                    <a:pt x="8187" y="42974"/>
                  </a:cubicBezTo>
                  <a:cubicBezTo>
                    <a:pt x="8249" y="42933"/>
                    <a:pt x="8330" y="42893"/>
                    <a:pt x="8411" y="42852"/>
                  </a:cubicBezTo>
                  <a:cubicBezTo>
                    <a:pt x="8432" y="42770"/>
                    <a:pt x="8452" y="42709"/>
                    <a:pt x="8452" y="42669"/>
                  </a:cubicBezTo>
                  <a:cubicBezTo>
                    <a:pt x="8615" y="42628"/>
                    <a:pt x="8737" y="42587"/>
                    <a:pt x="8860" y="42567"/>
                  </a:cubicBezTo>
                  <a:cubicBezTo>
                    <a:pt x="8819" y="42424"/>
                    <a:pt x="8860" y="42302"/>
                    <a:pt x="8921" y="42180"/>
                  </a:cubicBezTo>
                  <a:cubicBezTo>
                    <a:pt x="8880" y="42119"/>
                    <a:pt x="8819" y="42058"/>
                    <a:pt x="8860" y="41976"/>
                  </a:cubicBezTo>
                  <a:lnTo>
                    <a:pt x="8860" y="41976"/>
                  </a:lnTo>
                  <a:cubicBezTo>
                    <a:pt x="8900" y="41997"/>
                    <a:pt x="8941" y="42017"/>
                    <a:pt x="9002" y="42037"/>
                  </a:cubicBezTo>
                  <a:cubicBezTo>
                    <a:pt x="9043" y="41956"/>
                    <a:pt x="9084" y="41874"/>
                    <a:pt x="9145" y="41793"/>
                  </a:cubicBezTo>
                  <a:cubicBezTo>
                    <a:pt x="9104" y="41711"/>
                    <a:pt x="9063" y="41610"/>
                    <a:pt x="9022" y="41508"/>
                  </a:cubicBezTo>
                  <a:cubicBezTo>
                    <a:pt x="9084" y="41447"/>
                    <a:pt x="9124" y="41386"/>
                    <a:pt x="9185" y="41304"/>
                  </a:cubicBezTo>
                  <a:cubicBezTo>
                    <a:pt x="9226" y="41345"/>
                    <a:pt x="9267" y="41386"/>
                    <a:pt x="9308" y="41406"/>
                  </a:cubicBezTo>
                  <a:cubicBezTo>
                    <a:pt x="9328" y="41416"/>
                    <a:pt x="9348" y="41416"/>
                    <a:pt x="9371" y="41416"/>
                  </a:cubicBezTo>
                  <a:cubicBezTo>
                    <a:pt x="9394" y="41416"/>
                    <a:pt x="9420" y="41416"/>
                    <a:pt x="9450" y="41426"/>
                  </a:cubicBezTo>
                  <a:lnTo>
                    <a:pt x="9450" y="41752"/>
                  </a:lnTo>
                  <a:cubicBezTo>
                    <a:pt x="9430" y="41773"/>
                    <a:pt x="9389" y="41793"/>
                    <a:pt x="9348" y="41834"/>
                  </a:cubicBezTo>
                  <a:lnTo>
                    <a:pt x="9348" y="42017"/>
                  </a:lnTo>
                  <a:cubicBezTo>
                    <a:pt x="9308" y="42037"/>
                    <a:pt x="9246" y="42037"/>
                    <a:pt x="9185" y="42058"/>
                  </a:cubicBezTo>
                  <a:cubicBezTo>
                    <a:pt x="9246" y="42098"/>
                    <a:pt x="9308" y="42139"/>
                    <a:pt x="9369" y="42180"/>
                  </a:cubicBezTo>
                  <a:cubicBezTo>
                    <a:pt x="9328" y="42221"/>
                    <a:pt x="9267" y="42282"/>
                    <a:pt x="9226" y="42322"/>
                  </a:cubicBezTo>
                  <a:cubicBezTo>
                    <a:pt x="9185" y="42384"/>
                    <a:pt x="9145" y="42445"/>
                    <a:pt x="9104" y="42506"/>
                  </a:cubicBezTo>
                  <a:cubicBezTo>
                    <a:pt x="9099" y="42511"/>
                    <a:pt x="9092" y="42513"/>
                    <a:pt x="9086" y="42513"/>
                  </a:cubicBezTo>
                  <a:cubicBezTo>
                    <a:pt x="9058" y="42513"/>
                    <a:pt x="9021" y="42475"/>
                    <a:pt x="8989" y="42475"/>
                  </a:cubicBezTo>
                  <a:cubicBezTo>
                    <a:pt x="8971" y="42475"/>
                    <a:pt x="8954" y="42488"/>
                    <a:pt x="8941" y="42526"/>
                  </a:cubicBezTo>
                  <a:lnTo>
                    <a:pt x="9002" y="42587"/>
                  </a:lnTo>
                  <a:cubicBezTo>
                    <a:pt x="8961" y="42669"/>
                    <a:pt x="8900" y="42730"/>
                    <a:pt x="8860" y="42791"/>
                  </a:cubicBezTo>
                  <a:cubicBezTo>
                    <a:pt x="8798" y="42852"/>
                    <a:pt x="8676" y="42832"/>
                    <a:pt x="8656" y="42933"/>
                  </a:cubicBezTo>
                  <a:cubicBezTo>
                    <a:pt x="8737" y="43035"/>
                    <a:pt x="8819" y="43117"/>
                    <a:pt x="8921" y="43198"/>
                  </a:cubicBezTo>
                  <a:cubicBezTo>
                    <a:pt x="8900" y="43280"/>
                    <a:pt x="8900" y="43361"/>
                    <a:pt x="8880" y="43463"/>
                  </a:cubicBezTo>
                  <a:cubicBezTo>
                    <a:pt x="8921" y="43463"/>
                    <a:pt x="8961" y="43483"/>
                    <a:pt x="9002" y="43483"/>
                  </a:cubicBezTo>
                  <a:cubicBezTo>
                    <a:pt x="9002" y="43422"/>
                    <a:pt x="9002" y="43381"/>
                    <a:pt x="9002" y="43320"/>
                  </a:cubicBezTo>
                  <a:cubicBezTo>
                    <a:pt x="9063" y="43381"/>
                    <a:pt x="9104" y="43422"/>
                    <a:pt x="9145" y="43463"/>
                  </a:cubicBezTo>
                  <a:cubicBezTo>
                    <a:pt x="9206" y="43483"/>
                    <a:pt x="9287" y="43463"/>
                    <a:pt x="9308" y="43565"/>
                  </a:cubicBezTo>
                  <a:cubicBezTo>
                    <a:pt x="9246" y="43585"/>
                    <a:pt x="9185" y="43626"/>
                    <a:pt x="9124" y="43667"/>
                  </a:cubicBezTo>
                  <a:cubicBezTo>
                    <a:pt x="9287" y="43850"/>
                    <a:pt x="9328" y="43992"/>
                    <a:pt x="9246" y="44074"/>
                  </a:cubicBezTo>
                  <a:cubicBezTo>
                    <a:pt x="9226" y="44053"/>
                    <a:pt x="9206" y="44033"/>
                    <a:pt x="9185" y="44013"/>
                  </a:cubicBezTo>
                  <a:cubicBezTo>
                    <a:pt x="9167" y="43994"/>
                    <a:pt x="9153" y="43984"/>
                    <a:pt x="9141" y="43984"/>
                  </a:cubicBezTo>
                  <a:cubicBezTo>
                    <a:pt x="9126" y="43984"/>
                    <a:pt x="9115" y="43999"/>
                    <a:pt x="9104" y="44033"/>
                  </a:cubicBezTo>
                  <a:cubicBezTo>
                    <a:pt x="9206" y="44135"/>
                    <a:pt x="9328" y="44237"/>
                    <a:pt x="9450" y="44339"/>
                  </a:cubicBezTo>
                  <a:lnTo>
                    <a:pt x="9450" y="44461"/>
                  </a:lnTo>
                  <a:cubicBezTo>
                    <a:pt x="9532" y="44522"/>
                    <a:pt x="9593" y="44603"/>
                    <a:pt x="9654" y="44664"/>
                  </a:cubicBezTo>
                  <a:cubicBezTo>
                    <a:pt x="9593" y="44766"/>
                    <a:pt x="9654" y="44848"/>
                    <a:pt x="9695" y="44950"/>
                  </a:cubicBezTo>
                  <a:cubicBezTo>
                    <a:pt x="9756" y="45011"/>
                    <a:pt x="9837" y="45072"/>
                    <a:pt x="9898" y="45133"/>
                  </a:cubicBezTo>
                  <a:cubicBezTo>
                    <a:pt x="9980" y="45133"/>
                    <a:pt x="10041" y="45113"/>
                    <a:pt x="10102" y="45113"/>
                  </a:cubicBezTo>
                  <a:cubicBezTo>
                    <a:pt x="10081" y="45051"/>
                    <a:pt x="10081" y="44990"/>
                    <a:pt x="10081" y="44929"/>
                  </a:cubicBezTo>
                  <a:cubicBezTo>
                    <a:pt x="10204" y="44868"/>
                    <a:pt x="10326" y="44807"/>
                    <a:pt x="10468" y="44746"/>
                  </a:cubicBezTo>
                  <a:cubicBezTo>
                    <a:pt x="10489" y="44746"/>
                    <a:pt x="10530" y="44746"/>
                    <a:pt x="10591" y="44766"/>
                  </a:cubicBezTo>
                  <a:cubicBezTo>
                    <a:pt x="10570" y="44705"/>
                    <a:pt x="10570" y="44644"/>
                    <a:pt x="10570" y="44624"/>
                  </a:cubicBezTo>
                  <a:cubicBezTo>
                    <a:pt x="10611" y="44563"/>
                    <a:pt x="10672" y="44502"/>
                    <a:pt x="10692" y="44440"/>
                  </a:cubicBezTo>
                  <a:cubicBezTo>
                    <a:pt x="10713" y="44176"/>
                    <a:pt x="10876" y="44053"/>
                    <a:pt x="11079" y="43911"/>
                  </a:cubicBezTo>
                  <a:cubicBezTo>
                    <a:pt x="11096" y="43945"/>
                    <a:pt x="11127" y="43979"/>
                    <a:pt x="11149" y="44001"/>
                  </a:cubicBezTo>
                  <a:lnTo>
                    <a:pt x="11149" y="44001"/>
                  </a:lnTo>
                  <a:cubicBezTo>
                    <a:pt x="11409" y="43637"/>
                    <a:pt x="11570" y="43234"/>
                    <a:pt x="11711" y="42832"/>
                  </a:cubicBezTo>
                  <a:cubicBezTo>
                    <a:pt x="11711" y="42791"/>
                    <a:pt x="11731" y="42730"/>
                    <a:pt x="11751" y="42709"/>
                  </a:cubicBezTo>
                  <a:cubicBezTo>
                    <a:pt x="11853" y="42628"/>
                    <a:pt x="11813" y="42485"/>
                    <a:pt x="11914" y="42384"/>
                  </a:cubicBezTo>
                  <a:cubicBezTo>
                    <a:pt x="11975" y="42302"/>
                    <a:pt x="11914" y="42180"/>
                    <a:pt x="11894" y="42078"/>
                  </a:cubicBezTo>
                  <a:cubicBezTo>
                    <a:pt x="11894" y="42058"/>
                    <a:pt x="11894" y="42037"/>
                    <a:pt x="11894" y="42037"/>
                  </a:cubicBezTo>
                  <a:cubicBezTo>
                    <a:pt x="11914" y="42017"/>
                    <a:pt x="11955" y="42017"/>
                    <a:pt x="11975" y="41997"/>
                  </a:cubicBezTo>
                  <a:cubicBezTo>
                    <a:pt x="11955" y="41956"/>
                    <a:pt x="11955" y="41915"/>
                    <a:pt x="11955" y="41854"/>
                  </a:cubicBezTo>
                  <a:lnTo>
                    <a:pt x="12098" y="41854"/>
                  </a:lnTo>
                  <a:cubicBezTo>
                    <a:pt x="12118" y="41813"/>
                    <a:pt x="12179" y="41773"/>
                    <a:pt x="12200" y="41711"/>
                  </a:cubicBezTo>
                  <a:cubicBezTo>
                    <a:pt x="12220" y="41650"/>
                    <a:pt x="12240" y="41589"/>
                    <a:pt x="12261" y="41528"/>
                  </a:cubicBezTo>
                  <a:cubicBezTo>
                    <a:pt x="12281" y="41467"/>
                    <a:pt x="12301" y="41426"/>
                    <a:pt x="12322" y="41365"/>
                  </a:cubicBezTo>
                  <a:cubicBezTo>
                    <a:pt x="12261" y="41284"/>
                    <a:pt x="12179" y="41223"/>
                    <a:pt x="12138" y="41182"/>
                  </a:cubicBezTo>
                  <a:cubicBezTo>
                    <a:pt x="12118" y="41080"/>
                    <a:pt x="12159" y="41019"/>
                    <a:pt x="12200" y="40958"/>
                  </a:cubicBezTo>
                  <a:cubicBezTo>
                    <a:pt x="12240" y="40897"/>
                    <a:pt x="12261" y="40815"/>
                    <a:pt x="12281" y="40754"/>
                  </a:cubicBezTo>
                  <a:cubicBezTo>
                    <a:pt x="12301" y="40673"/>
                    <a:pt x="12342" y="40591"/>
                    <a:pt x="12362" y="40530"/>
                  </a:cubicBezTo>
                  <a:cubicBezTo>
                    <a:pt x="12383" y="40449"/>
                    <a:pt x="12383" y="40367"/>
                    <a:pt x="12464" y="40347"/>
                  </a:cubicBezTo>
                  <a:cubicBezTo>
                    <a:pt x="12485" y="40367"/>
                    <a:pt x="12505" y="40367"/>
                    <a:pt x="12566" y="40388"/>
                  </a:cubicBezTo>
                  <a:cubicBezTo>
                    <a:pt x="12546" y="40245"/>
                    <a:pt x="12546" y="40123"/>
                    <a:pt x="12525" y="39960"/>
                  </a:cubicBezTo>
                  <a:cubicBezTo>
                    <a:pt x="12648" y="39756"/>
                    <a:pt x="12770" y="39532"/>
                    <a:pt x="12892" y="39308"/>
                  </a:cubicBezTo>
                  <a:cubicBezTo>
                    <a:pt x="12912" y="39349"/>
                    <a:pt x="12933" y="39369"/>
                    <a:pt x="12973" y="39410"/>
                  </a:cubicBezTo>
                  <a:cubicBezTo>
                    <a:pt x="13014" y="39390"/>
                    <a:pt x="13055" y="39349"/>
                    <a:pt x="13116" y="39329"/>
                  </a:cubicBezTo>
                  <a:cubicBezTo>
                    <a:pt x="13034" y="39268"/>
                    <a:pt x="12933" y="39288"/>
                    <a:pt x="12912" y="39145"/>
                  </a:cubicBezTo>
                  <a:cubicBezTo>
                    <a:pt x="13014" y="39003"/>
                    <a:pt x="12973" y="38779"/>
                    <a:pt x="13116" y="38616"/>
                  </a:cubicBezTo>
                  <a:cubicBezTo>
                    <a:pt x="13157" y="38657"/>
                    <a:pt x="13197" y="38677"/>
                    <a:pt x="13238" y="38718"/>
                  </a:cubicBezTo>
                  <a:cubicBezTo>
                    <a:pt x="13259" y="38657"/>
                    <a:pt x="13279" y="38596"/>
                    <a:pt x="13320" y="38534"/>
                  </a:cubicBezTo>
                  <a:cubicBezTo>
                    <a:pt x="13340" y="38555"/>
                    <a:pt x="13381" y="38555"/>
                    <a:pt x="13442" y="38575"/>
                  </a:cubicBezTo>
                  <a:cubicBezTo>
                    <a:pt x="13421" y="38473"/>
                    <a:pt x="13421" y="38412"/>
                    <a:pt x="13401" y="38331"/>
                  </a:cubicBezTo>
                  <a:cubicBezTo>
                    <a:pt x="13564" y="38331"/>
                    <a:pt x="13442" y="38188"/>
                    <a:pt x="13503" y="38127"/>
                  </a:cubicBezTo>
                  <a:cubicBezTo>
                    <a:pt x="13523" y="38107"/>
                    <a:pt x="13564" y="38107"/>
                    <a:pt x="13605" y="38107"/>
                  </a:cubicBezTo>
                  <a:cubicBezTo>
                    <a:pt x="13605" y="38066"/>
                    <a:pt x="13605" y="38025"/>
                    <a:pt x="13625" y="37985"/>
                  </a:cubicBezTo>
                  <a:cubicBezTo>
                    <a:pt x="13645" y="37923"/>
                    <a:pt x="13686" y="37883"/>
                    <a:pt x="13707" y="37862"/>
                  </a:cubicBezTo>
                  <a:cubicBezTo>
                    <a:pt x="13686" y="37740"/>
                    <a:pt x="13523" y="37699"/>
                    <a:pt x="13645" y="37577"/>
                  </a:cubicBezTo>
                  <a:lnTo>
                    <a:pt x="13645" y="37577"/>
                  </a:lnTo>
                  <a:cubicBezTo>
                    <a:pt x="13686" y="37598"/>
                    <a:pt x="13707" y="37638"/>
                    <a:pt x="13747" y="37659"/>
                  </a:cubicBezTo>
                  <a:cubicBezTo>
                    <a:pt x="13768" y="37577"/>
                    <a:pt x="13788" y="37516"/>
                    <a:pt x="13808" y="37455"/>
                  </a:cubicBezTo>
                  <a:cubicBezTo>
                    <a:pt x="13849" y="37353"/>
                    <a:pt x="13910" y="37231"/>
                    <a:pt x="13951" y="37129"/>
                  </a:cubicBezTo>
                  <a:cubicBezTo>
                    <a:pt x="14094" y="36824"/>
                    <a:pt x="14236" y="36518"/>
                    <a:pt x="14338" y="36192"/>
                  </a:cubicBezTo>
                  <a:cubicBezTo>
                    <a:pt x="14358" y="36050"/>
                    <a:pt x="14399" y="35928"/>
                    <a:pt x="14480" y="35826"/>
                  </a:cubicBezTo>
                  <a:cubicBezTo>
                    <a:pt x="14460" y="35744"/>
                    <a:pt x="14460" y="35683"/>
                    <a:pt x="14440" y="35602"/>
                  </a:cubicBezTo>
                  <a:lnTo>
                    <a:pt x="14440" y="35602"/>
                  </a:lnTo>
                  <a:cubicBezTo>
                    <a:pt x="14459" y="35608"/>
                    <a:pt x="14476" y="35611"/>
                    <a:pt x="14490" y="35611"/>
                  </a:cubicBezTo>
                  <a:cubicBezTo>
                    <a:pt x="14562" y="35611"/>
                    <a:pt x="14562" y="35534"/>
                    <a:pt x="14562" y="35500"/>
                  </a:cubicBezTo>
                  <a:cubicBezTo>
                    <a:pt x="14582" y="35235"/>
                    <a:pt x="14786" y="35032"/>
                    <a:pt x="14847" y="34767"/>
                  </a:cubicBezTo>
                  <a:cubicBezTo>
                    <a:pt x="14928" y="34522"/>
                    <a:pt x="15071" y="34298"/>
                    <a:pt x="15173" y="34054"/>
                  </a:cubicBezTo>
                  <a:cubicBezTo>
                    <a:pt x="15214" y="33952"/>
                    <a:pt x="15254" y="33830"/>
                    <a:pt x="15234" y="33708"/>
                  </a:cubicBezTo>
                  <a:cubicBezTo>
                    <a:pt x="15254" y="33687"/>
                    <a:pt x="15315" y="33647"/>
                    <a:pt x="15315" y="33606"/>
                  </a:cubicBezTo>
                  <a:cubicBezTo>
                    <a:pt x="15458" y="33260"/>
                    <a:pt x="15662" y="32954"/>
                    <a:pt x="15723" y="32588"/>
                  </a:cubicBezTo>
                  <a:cubicBezTo>
                    <a:pt x="15743" y="32527"/>
                    <a:pt x="15763" y="32465"/>
                    <a:pt x="15804" y="32404"/>
                  </a:cubicBezTo>
                  <a:cubicBezTo>
                    <a:pt x="15865" y="32262"/>
                    <a:pt x="15967" y="32140"/>
                    <a:pt x="16008" y="31997"/>
                  </a:cubicBezTo>
                  <a:cubicBezTo>
                    <a:pt x="16069" y="31814"/>
                    <a:pt x="16232" y="31631"/>
                    <a:pt x="16171" y="31427"/>
                  </a:cubicBezTo>
                  <a:cubicBezTo>
                    <a:pt x="16273" y="31386"/>
                    <a:pt x="16313" y="31305"/>
                    <a:pt x="16313" y="31182"/>
                  </a:cubicBezTo>
                  <a:cubicBezTo>
                    <a:pt x="16304" y="31181"/>
                    <a:pt x="16294" y="31180"/>
                    <a:pt x="16284" y="31180"/>
                  </a:cubicBezTo>
                  <a:cubicBezTo>
                    <a:pt x="16227" y="31180"/>
                    <a:pt x="16171" y="31208"/>
                    <a:pt x="16119" y="31208"/>
                  </a:cubicBezTo>
                  <a:cubicBezTo>
                    <a:pt x="16087" y="31208"/>
                    <a:pt x="16056" y="31197"/>
                    <a:pt x="16028" y="31162"/>
                  </a:cubicBezTo>
                  <a:cubicBezTo>
                    <a:pt x="16069" y="31081"/>
                    <a:pt x="16110" y="30979"/>
                    <a:pt x="16150" y="30877"/>
                  </a:cubicBezTo>
                  <a:lnTo>
                    <a:pt x="16273" y="30877"/>
                  </a:lnTo>
                  <a:cubicBezTo>
                    <a:pt x="16273" y="30836"/>
                    <a:pt x="16293" y="30775"/>
                    <a:pt x="16293" y="30734"/>
                  </a:cubicBezTo>
                  <a:lnTo>
                    <a:pt x="16497" y="30734"/>
                  </a:lnTo>
                  <a:cubicBezTo>
                    <a:pt x="16517" y="30673"/>
                    <a:pt x="16537" y="30612"/>
                    <a:pt x="16537" y="30592"/>
                  </a:cubicBezTo>
                  <a:cubicBezTo>
                    <a:pt x="16476" y="30490"/>
                    <a:pt x="16436" y="30429"/>
                    <a:pt x="16415" y="30368"/>
                  </a:cubicBezTo>
                  <a:cubicBezTo>
                    <a:pt x="16436" y="30246"/>
                    <a:pt x="16476" y="30164"/>
                    <a:pt x="16497" y="30042"/>
                  </a:cubicBezTo>
                  <a:cubicBezTo>
                    <a:pt x="16517" y="30042"/>
                    <a:pt x="16558" y="30042"/>
                    <a:pt x="16578" y="30022"/>
                  </a:cubicBezTo>
                  <a:lnTo>
                    <a:pt x="16578" y="30022"/>
                  </a:lnTo>
                  <a:cubicBezTo>
                    <a:pt x="16639" y="30164"/>
                    <a:pt x="16558" y="30286"/>
                    <a:pt x="16497" y="30429"/>
                  </a:cubicBezTo>
                  <a:cubicBezTo>
                    <a:pt x="16578" y="30409"/>
                    <a:pt x="16619" y="30409"/>
                    <a:pt x="16660" y="30388"/>
                  </a:cubicBezTo>
                  <a:cubicBezTo>
                    <a:pt x="16741" y="30225"/>
                    <a:pt x="16700" y="30083"/>
                    <a:pt x="16680" y="29961"/>
                  </a:cubicBezTo>
                  <a:lnTo>
                    <a:pt x="16537" y="29961"/>
                  </a:lnTo>
                  <a:cubicBezTo>
                    <a:pt x="16598" y="29798"/>
                    <a:pt x="16639" y="29635"/>
                    <a:pt x="16700" y="29492"/>
                  </a:cubicBezTo>
                  <a:cubicBezTo>
                    <a:pt x="16782" y="29329"/>
                    <a:pt x="16863" y="29187"/>
                    <a:pt x="16924" y="29024"/>
                  </a:cubicBezTo>
                  <a:cubicBezTo>
                    <a:pt x="16985" y="28861"/>
                    <a:pt x="17067" y="28739"/>
                    <a:pt x="17108" y="28576"/>
                  </a:cubicBezTo>
                  <a:cubicBezTo>
                    <a:pt x="17162" y="28576"/>
                    <a:pt x="17216" y="28603"/>
                    <a:pt x="17271" y="28603"/>
                  </a:cubicBezTo>
                  <a:cubicBezTo>
                    <a:pt x="17298" y="28603"/>
                    <a:pt x="17325" y="28596"/>
                    <a:pt x="17352" y="28576"/>
                  </a:cubicBezTo>
                  <a:cubicBezTo>
                    <a:pt x="17352" y="28453"/>
                    <a:pt x="17230" y="28474"/>
                    <a:pt x="17189" y="28392"/>
                  </a:cubicBezTo>
                  <a:cubicBezTo>
                    <a:pt x="17209" y="28352"/>
                    <a:pt x="17230" y="28291"/>
                    <a:pt x="17271" y="28229"/>
                  </a:cubicBezTo>
                  <a:cubicBezTo>
                    <a:pt x="17311" y="28250"/>
                    <a:pt x="17332" y="28250"/>
                    <a:pt x="17352" y="28270"/>
                  </a:cubicBezTo>
                  <a:cubicBezTo>
                    <a:pt x="17352" y="28005"/>
                    <a:pt x="17372" y="27781"/>
                    <a:pt x="17576" y="27639"/>
                  </a:cubicBezTo>
                  <a:cubicBezTo>
                    <a:pt x="17617" y="27517"/>
                    <a:pt x="17637" y="27415"/>
                    <a:pt x="17657" y="27333"/>
                  </a:cubicBezTo>
                  <a:cubicBezTo>
                    <a:pt x="17698" y="27232"/>
                    <a:pt x="17759" y="27150"/>
                    <a:pt x="17800" y="27048"/>
                  </a:cubicBezTo>
                  <a:cubicBezTo>
                    <a:pt x="17861" y="26946"/>
                    <a:pt x="17922" y="26824"/>
                    <a:pt x="18065" y="26784"/>
                  </a:cubicBezTo>
                  <a:cubicBezTo>
                    <a:pt x="18138" y="26747"/>
                    <a:pt x="18194" y="26678"/>
                    <a:pt x="18264" y="26605"/>
                  </a:cubicBezTo>
                  <a:lnTo>
                    <a:pt x="18264" y="26605"/>
                  </a:lnTo>
                  <a:cubicBezTo>
                    <a:pt x="18244" y="26611"/>
                    <a:pt x="18221" y="26621"/>
                    <a:pt x="18207" y="26621"/>
                  </a:cubicBezTo>
                  <a:cubicBezTo>
                    <a:pt x="18085" y="26519"/>
                    <a:pt x="18207" y="26397"/>
                    <a:pt x="18146" y="26295"/>
                  </a:cubicBezTo>
                  <a:cubicBezTo>
                    <a:pt x="18187" y="26274"/>
                    <a:pt x="18228" y="26234"/>
                    <a:pt x="18268" y="26213"/>
                  </a:cubicBezTo>
                  <a:cubicBezTo>
                    <a:pt x="18268" y="26010"/>
                    <a:pt x="18350" y="25826"/>
                    <a:pt x="18472" y="25663"/>
                  </a:cubicBezTo>
                  <a:cubicBezTo>
                    <a:pt x="18492" y="25623"/>
                    <a:pt x="18513" y="25582"/>
                    <a:pt x="18513" y="25541"/>
                  </a:cubicBezTo>
                  <a:cubicBezTo>
                    <a:pt x="18513" y="25439"/>
                    <a:pt x="18574" y="25358"/>
                    <a:pt x="18635" y="25276"/>
                  </a:cubicBezTo>
                  <a:cubicBezTo>
                    <a:pt x="18696" y="25195"/>
                    <a:pt x="18717" y="25093"/>
                    <a:pt x="18757" y="25012"/>
                  </a:cubicBezTo>
                  <a:cubicBezTo>
                    <a:pt x="18778" y="24951"/>
                    <a:pt x="18818" y="24890"/>
                    <a:pt x="18839" y="24828"/>
                  </a:cubicBezTo>
                  <a:cubicBezTo>
                    <a:pt x="18900" y="24727"/>
                    <a:pt x="18941" y="24625"/>
                    <a:pt x="19002" y="24543"/>
                  </a:cubicBezTo>
                  <a:cubicBezTo>
                    <a:pt x="19144" y="24340"/>
                    <a:pt x="19165" y="24075"/>
                    <a:pt x="19327" y="23912"/>
                  </a:cubicBezTo>
                  <a:cubicBezTo>
                    <a:pt x="19348" y="23871"/>
                    <a:pt x="19368" y="23831"/>
                    <a:pt x="19389" y="23810"/>
                  </a:cubicBezTo>
                  <a:cubicBezTo>
                    <a:pt x="19490" y="23545"/>
                    <a:pt x="19613" y="23260"/>
                    <a:pt x="19755" y="23016"/>
                  </a:cubicBezTo>
                  <a:cubicBezTo>
                    <a:pt x="19837" y="22833"/>
                    <a:pt x="19898" y="22670"/>
                    <a:pt x="19918" y="22486"/>
                  </a:cubicBezTo>
                  <a:cubicBezTo>
                    <a:pt x="19979" y="22425"/>
                    <a:pt x="20020" y="22385"/>
                    <a:pt x="20061" y="22344"/>
                  </a:cubicBezTo>
                  <a:cubicBezTo>
                    <a:pt x="20305" y="22120"/>
                    <a:pt x="20386" y="21794"/>
                    <a:pt x="20570" y="21529"/>
                  </a:cubicBezTo>
                  <a:cubicBezTo>
                    <a:pt x="20590" y="21387"/>
                    <a:pt x="20692" y="21285"/>
                    <a:pt x="20794" y="21203"/>
                  </a:cubicBezTo>
                  <a:lnTo>
                    <a:pt x="20835" y="21163"/>
                  </a:lnTo>
                  <a:cubicBezTo>
                    <a:pt x="20835" y="21102"/>
                    <a:pt x="20855" y="21061"/>
                    <a:pt x="20875" y="21000"/>
                  </a:cubicBezTo>
                  <a:cubicBezTo>
                    <a:pt x="20916" y="20979"/>
                    <a:pt x="20936" y="20979"/>
                    <a:pt x="20977" y="20959"/>
                  </a:cubicBezTo>
                  <a:cubicBezTo>
                    <a:pt x="20977" y="20898"/>
                    <a:pt x="20957" y="20837"/>
                    <a:pt x="20957" y="20796"/>
                  </a:cubicBezTo>
                  <a:cubicBezTo>
                    <a:pt x="21120" y="20633"/>
                    <a:pt x="21120" y="20389"/>
                    <a:pt x="21323" y="20328"/>
                  </a:cubicBezTo>
                  <a:cubicBezTo>
                    <a:pt x="21384" y="20226"/>
                    <a:pt x="21303" y="20104"/>
                    <a:pt x="21466" y="20043"/>
                  </a:cubicBezTo>
                  <a:cubicBezTo>
                    <a:pt x="21466" y="20124"/>
                    <a:pt x="21466" y="20185"/>
                    <a:pt x="21466" y="20267"/>
                  </a:cubicBezTo>
                  <a:cubicBezTo>
                    <a:pt x="21568" y="20165"/>
                    <a:pt x="21588" y="20043"/>
                    <a:pt x="21568" y="19920"/>
                  </a:cubicBezTo>
                  <a:cubicBezTo>
                    <a:pt x="21649" y="19900"/>
                    <a:pt x="21710" y="19900"/>
                    <a:pt x="21771" y="19900"/>
                  </a:cubicBezTo>
                  <a:cubicBezTo>
                    <a:pt x="21771" y="19859"/>
                    <a:pt x="21771" y="19818"/>
                    <a:pt x="21771" y="19778"/>
                  </a:cubicBezTo>
                  <a:cubicBezTo>
                    <a:pt x="21832" y="19757"/>
                    <a:pt x="21873" y="19737"/>
                    <a:pt x="21894" y="19717"/>
                  </a:cubicBezTo>
                  <a:cubicBezTo>
                    <a:pt x="22016" y="19533"/>
                    <a:pt x="22118" y="19370"/>
                    <a:pt x="22219" y="19208"/>
                  </a:cubicBezTo>
                  <a:cubicBezTo>
                    <a:pt x="22321" y="19024"/>
                    <a:pt x="22423" y="18841"/>
                    <a:pt x="22525" y="18658"/>
                  </a:cubicBezTo>
                  <a:cubicBezTo>
                    <a:pt x="22647" y="18495"/>
                    <a:pt x="22729" y="18291"/>
                    <a:pt x="22851" y="18128"/>
                  </a:cubicBezTo>
                  <a:cubicBezTo>
                    <a:pt x="23075" y="17802"/>
                    <a:pt x="23278" y="17456"/>
                    <a:pt x="23482" y="17130"/>
                  </a:cubicBezTo>
                  <a:cubicBezTo>
                    <a:pt x="23645" y="16886"/>
                    <a:pt x="23808" y="16641"/>
                    <a:pt x="23971" y="16417"/>
                  </a:cubicBezTo>
                  <a:cubicBezTo>
                    <a:pt x="24154" y="16132"/>
                    <a:pt x="24358" y="15868"/>
                    <a:pt x="24541" y="15582"/>
                  </a:cubicBezTo>
                  <a:cubicBezTo>
                    <a:pt x="24623" y="15440"/>
                    <a:pt x="24704" y="15297"/>
                    <a:pt x="24806" y="15175"/>
                  </a:cubicBezTo>
                  <a:cubicBezTo>
                    <a:pt x="24847" y="15134"/>
                    <a:pt x="24867" y="15073"/>
                    <a:pt x="24887" y="15033"/>
                  </a:cubicBezTo>
                  <a:cubicBezTo>
                    <a:pt x="24867" y="14951"/>
                    <a:pt x="24826" y="14870"/>
                    <a:pt x="24785" y="14768"/>
                  </a:cubicBezTo>
                  <a:cubicBezTo>
                    <a:pt x="24948" y="14707"/>
                    <a:pt x="25091" y="14646"/>
                    <a:pt x="25234" y="14585"/>
                  </a:cubicBezTo>
                  <a:cubicBezTo>
                    <a:pt x="25234" y="14564"/>
                    <a:pt x="25254" y="14544"/>
                    <a:pt x="25254" y="14523"/>
                  </a:cubicBezTo>
                  <a:cubicBezTo>
                    <a:pt x="25254" y="14503"/>
                    <a:pt x="25254" y="14483"/>
                    <a:pt x="25274" y="14462"/>
                  </a:cubicBezTo>
                  <a:cubicBezTo>
                    <a:pt x="25620" y="14116"/>
                    <a:pt x="25844" y="13709"/>
                    <a:pt x="26068" y="13302"/>
                  </a:cubicBezTo>
                  <a:cubicBezTo>
                    <a:pt x="26028" y="13261"/>
                    <a:pt x="25987" y="13240"/>
                    <a:pt x="25967" y="13220"/>
                  </a:cubicBezTo>
                  <a:cubicBezTo>
                    <a:pt x="25885" y="13220"/>
                    <a:pt x="25844" y="13240"/>
                    <a:pt x="25783" y="13240"/>
                  </a:cubicBezTo>
                  <a:cubicBezTo>
                    <a:pt x="25763" y="13220"/>
                    <a:pt x="25763" y="13200"/>
                    <a:pt x="25743" y="13159"/>
                  </a:cubicBezTo>
                  <a:cubicBezTo>
                    <a:pt x="25906" y="13037"/>
                    <a:pt x="26007" y="12874"/>
                    <a:pt x="26048" y="12670"/>
                  </a:cubicBezTo>
                  <a:cubicBezTo>
                    <a:pt x="26068" y="12589"/>
                    <a:pt x="26089" y="12507"/>
                    <a:pt x="26048" y="12446"/>
                  </a:cubicBezTo>
                  <a:cubicBezTo>
                    <a:pt x="25967" y="12324"/>
                    <a:pt x="26028" y="12181"/>
                    <a:pt x="26007" y="12039"/>
                  </a:cubicBezTo>
                  <a:cubicBezTo>
                    <a:pt x="25987" y="11917"/>
                    <a:pt x="26068" y="11794"/>
                    <a:pt x="26130" y="11672"/>
                  </a:cubicBezTo>
                  <a:cubicBezTo>
                    <a:pt x="26211" y="11693"/>
                    <a:pt x="26272" y="11693"/>
                    <a:pt x="26354" y="11713"/>
                  </a:cubicBezTo>
                  <a:cubicBezTo>
                    <a:pt x="26354" y="11672"/>
                    <a:pt x="26354" y="11632"/>
                    <a:pt x="26354" y="11570"/>
                  </a:cubicBezTo>
                  <a:cubicBezTo>
                    <a:pt x="26557" y="11448"/>
                    <a:pt x="26598" y="11265"/>
                    <a:pt x="26517" y="11061"/>
                  </a:cubicBezTo>
                  <a:cubicBezTo>
                    <a:pt x="26557" y="11000"/>
                    <a:pt x="26598" y="10939"/>
                    <a:pt x="26659" y="10858"/>
                  </a:cubicBezTo>
                  <a:cubicBezTo>
                    <a:pt x="26679" y="10898"/>
                    <a:pt x="26679" y="10919"/>
                    <a:pt x="26700" y="10959"/>
                  </a:cubicBezTo>
                  <a:cubicBezTo>
                    <a:pt x="26741" y="10919"/>
                    <a:pt x="26781" y="10878"/>
                    <a:pt x="26802" y="10837"/>
                  </a:cubicBezTo>
                  <a:cubicBezTo>
                    <a:pt x="26781" y="10756"/>
                    <a:pt x="26741" y="10674"/>
                    <a:pt x="26741" y="10593"/>
                  </a:cubicBezTo>
                  <a:cubicBezTo>
                    <a:pt x="26741" y="10511"/>
                    <a:pt x="26761" y="10410"/>
                    <a:pt x="26781" y="10328"/>
                  </a:cubicBezTo>
                  <a:cubicBezTo>
                    <a:pt x="26720" y="10267"/>
                    <a:pt x="26679" y="10226"/>
                    <a:pt x="26639" y="10206"/>
                  </a:cubicBezTo>
                  <a:cubicBezTo>
                    <a:pt x="26557" y="10206"/>
                    <a:pt x="26496" y="10206"/>
                    <a:pt x="26435" y="10186"/>
                  </a:cubicBezTo>
                  <a:cubicBezTo>
                    <a:pt x="26415" y="10124"/>
                    <a:pt x="26415" y="10084"/>
                    <a:pt x="26394" y="10023"/>
                  </a:cubicBezTo>
                  <a:cubicBezTo>
                    <a:pt x="26333" y="10043"/>
                    <a:pt x="26252" y="10043"/>
                    <a:pt x="26211" y="10043"/>
                  </a:cubicBezTo>
                  <a:cubicBezTo>
                    <a:pt x="26153" y="10024"/>
                    <a:pt x="26098" y="10015"/>
                    <a:pt x="26047" y="10015"/>
                  </a:cubicBezTo>
                  <a:cubicBezTo>
                    <a:pt x="25883" y="10015"/>
                    <a:pt x="25754" y="10107"/>
                    <a:pt x="25661" y="10247"/>
                  </a:cubicBezTo>
                  <a:cubicBezTo>
                    <a:pt x="25519" y="10471"/>
                    <a:pt x="25335" y="10654"/>
                    <a:pt x="25132" y="10797"/>
                  </a:cubicBezTo>
                  <a:cubicBezTo>
                    <a:pt x="25050" y="10776"/>
                    <a:pt x="24989" y="10735"/>
                    <a:pt x="24928" y="10715"/>
                  </a:cubicBezTo>
                  <a:cubicBezTo>
                    <a:pt x="24847" y="10776"/>
                    <a:pt x="24806" y="10817"/>
                    <a:pt x="24745" y="10858"/>
                  </a:cubicBezTo>
                  <a:cubicBezTo>
                    <a:pt x="24704" y="10898"/>
                    <a:pt x="24684" y="10939"/>
                    <a:pt x="24643" y="10980"/>
                  </a:cubicBezTo>
                  <a:lnTo>
                    <a:pt x="24582" y="10980"/>
                  </a:lnTo>
                  <a:cubicBezTo>
                    <a:pt x="24582" y="10939"/>
                    <a:pt x="24561" y="10898"/>
                    <a:pt x="24561" y="10837"/>
                  </a:cubicBezTo>
                  <a:cubicBezTo>
                    <a:pt x="24500" y="10797"/>
                    <a:pt x="24378" y="10776"/>
                    <a:pt x="24419" y="10654"/>
                  </a:cubicBezTo>
                  <a:cubicBezTo>
                    <a:pt x="24480" y="10654"/>
                    <a:pt x="24541" y="10654"/>
                    <a:pt x="24602" y="10674"/>
                  </a:cubicBezTo>
                  <a:cubicBezTo>
                    <a:pt x="24602" y="10491"/>
                    <a:pt x="24623" y="10349"/>
                    <a:pt x="24500" y="10226"/>
                  </a:cubicBezTo>
                  <a:cubicBezTo>
                    <a:pt x="24477" y="10222"/>
                    <a:pt x="24456" y="10219"/>
                    <a:pt x="24435" y="10219"/>
                  </a:cubicBezTo>
                  <a:cubicBezTo>
                    <a:pt x="24363" y="10219"/>
                    <a:pt x="24303" y="10249"/>
                    <a:pt x="24256" y="10328"/>
                  </a:cubicBezTo>
                  <a:cubicBezTo>
                    <a:pt x="24276" y="10410"/>
                    <a:pt x="24297" y="10491"/>
                    <a:pt x="24317" y="10573"/>
                  </a:cubicBezTo>
                  <a:cubicBezTo>
                    <a:pt x="24317" y="10573"/>
                    <a:pt x="24297" y="10593"/>
                    <a:pt x="24276" y="10613"/>
                  </a:cubicBezTo>
                  <a:cubicBezTo>
                    <a:pt x="24215" y="10593"/>
                    <a:pt x="24154" y="10552"/>
                    <a:pt x="24073" y="10491"/>
                  </a:cubicBezTo>
                  <a:lnTo>
                    <a:pt x="24073" y="10491"/>
                  </a:lnTo>
                  <a:cubicBezTo>
                    <a:pt x="24154" y="10715"/>
                    <a:pt x="24337" y="10776"/>
                    <a:pt x="24460" y="10878"/>
                  </a:cubicBezTo>
                  <a:cubicBezTo>
                    <a:pt x="24460" y="11021"/>
                    <a:pt x="24337" y="11000"/>
                    <a:pt x="24297" y="11041"/>
                  </a:cubicBezTo>
                  <a:cubicBezTo>
                    <a:pt x="24276" y="11265"/>
                    <a:pt x="24541" y="11245"/>
                    <a:pt x="24541" y="11448"/>
                  </a:cubicBezTo>
                  <a:cubicBezTo>
                    <a:pt x="24500" y="11489"/>
                    <a:pt x="24419" y="11550"/>
                    <a:pt x="24358" y="11591"/>
                  </a:cubicBezTo>
                  <a:cubicBezTo>
                    <a:pt x="24378" y="11652"/>
                    <a:pt x="24399" y="11713"/>
                    <a:pt x="24419" y="11774"/>
                  </a:cubicBezTo>
                  <a:cubicBezTo>
                    <a:pt x="24419" y="11835"/>
                    <a:pt x="24378" y="11896"/>
                    <a:pt x="24358" y="11957"/>
                  </a:cubicBezTo>
                  <a:cubicBezTo>
                    <a:pt x="24256" y="11957"/>
                    <a:pt x="24174" y="11957"/>
                    <a:pt x="24073" y="11937"/>
                  </a:cubicBezTo>
                  <a:cubicBezTo>
                    <a:pt x="24073" y="11937"/>
                    <a:pt x="24073" y="11937"/>
                    <a:pt x="24052" y="11917"/>
                  </a:cubicBezTo>
                  <a:cubicBezTo>
                    <a:pt x="24052" y="11876"/>
                    <a:pt x="24032" y="11835"/>
                    <a:pt x="24032" y="11774"/>
                  </a:cubicBezTo>
                  <a:cubicBezTo>
                    <a:pt x="24093" y="11754"/>
                    <a:pt x="24134" y="11733"/>
                    <a:pt x="24174" y="11713"/>
                  </a:cubicBezTo>
                  <a:cubicBezTo>
                    <a:pt x="24174" y="11672"/>
                    <a:pt x="24195" y="11652"/>
                    <a:pt x="24195" y="11611"/>
                  </a:cubicBezTo>
                  <a:cubicBezTo>
                    <a:pt x="24154" y="11530"/>
                    <a:pt x="24093" y="11448"/>
                    <a:pt x="24032" y="11367"/>
                  </a:cubicBezTo>
                  <a:cubicBezTo>
                    <a:pt x="24032" y="11224"/>
                    <a:pt x="24052" y="11082"/>
                    <a:pt x="23950" y="10959"/>
                  </a:cubicBezTo>
                  <a:cubicBezTo>
                    <a:pt x="23869" y="10939"/>
                    <a:pt x="23767" y="10919"/>
                    <a:pt x="23706" y="10898"/>
                  </a:cubicBezTo>
                  <a:cubicBezTo>
                    <a:pt x="23543" y="10919"/>
                    <a:pt x="23645" y="11041"/>
                    <a:pt x="23564" y="11102"/>
                  </a:cubicBezTo>
                  <a:cubicBezTo>
                    <a:pt x="23523" y="11082"/>
                    <a:pt x="23482" y="11041"/>
                    <a:pt x="23441" y="11021"/>
                  </a:cubicBezTo>
                  <a:cubicBezTo>
                    <a:pt x="23238" y="11245"/>
                    <a:pt x="23034" y="11469"/>
                    <a:pt x="22830" y="11693"/>
                  </a:cubicBezTo>
                  <a:cubicBezTo>
                    <a:pt x="22667" y="11876"/>
                    <a:pt x="22525" y="12080"/>
                    <a:pt x="22362" y="12243"/>
                  </a:cubicBezTo>
                  <a:cubicBezTo>
                    <a:pt x="22199" y="12446"/>
                    <a:pt x="22036" y="12650"/>
                    <a:pt x="21914" y="12874"/>
                  </a:cubicBezTo>
                  <a:cubicBezTo>
                    <a:pt x="21894" y="12894"/>
                    <a:pt x="21914" y="12894"/>
                    <a:pt x="21914" y="12935"/>
                  </a:cubicBezTo>
                  <a:lnTo>
                    <a:pt x="22118" y="12976"/>
                  </a:lnTo>
                  <a:cubicBezTo>
                    <a:pt x="22158" y="12915"/>
                    <a:pt x="22179" y="12874"/>
                    <a:pt x="22199" y="12833"/>
                  </a:cubicBezTo>
                  <a:cubicBezTo>
                    <a:pt x="22260" y="12874"/>
                    <a:pt x="22321" y="12915"/>
                    <a:pt x="22362" y="12935"/>
                  </a:cubicBezTo>
                  <a:cubicBezTo>
                    <a:pt x="22423" y="12915"/>
                    <a:pt x="22464" y="12874"/>
                    <a:pt x="22525" y="12833"/>
                  </a:cubicBezTo>
                  <a:cubicBezTo>
                    <a:pt x="22572" y="12860"/>
                    <a:pt x="22618" y="12869"/>
                    <a:pt x="22662" y="12869"/>
                  </a:cubicBezTo>
                  <a:cubicBezTo>
                    <a:pt x="22751" y="12869"/>
                    <a:pt x="22837" y="12833"/>
                    <a:pt x="22932" y="12833"/>
                  </a:cubicBezTo>
                  <a:cubicBezTo>
                    <a:pt x="22973" y="12813"/>
                    <a:pt x="22993" y="12772"/>
                    <a:pt x="23014" y="12752"/>
                  </a:cubicBezTo>
                  <a:cubicBezTo>
                    <a:pt x="22973" y="12752"/>
                    <a:pt x="22932" y="12752"/>
                    <a:pt x="22871" y="12731"/>
                  </a:cubicBezTo>
                  <a:cubicBezTo>
                    <a:pt x="22940" y="12674"/>
                    <a:pt x="22970" y="12649"/>
                    <a:pt x="23001" y="12649"/>
                  </a:cubicBezTo>
                  <a:cubicBezTo>
                    <a:pt x="23026" y="12649"/>
                    <a:pt x="23051" y="12664"/>
                    <a:pt x="23095" y="12691"/>
                  </a:cubicBezTo>
                  <a:cubicBezTo>
                    <a:pt x="23136" y="12629"/>
                    <a:pt x="23177" y="12589"/>
                    <a:pt x="23238" y="12589"/>
                  </a:cubicBezTo>
                  <a:cubicBezTo>
                    <a:pt x="23319" y="12568"/>
                    <a:pt x="23401" y="12528"/>
                    <a:pt x="23462" y="12507"/>
                  </a:cubicBezTo>
                  <a:cubicBezTo>
                    <a:pt x="23502" y="12426"/>
                    <a:pt x="23523" y="12365"/>
                    <a:pt x="23564" y="12324"/>
                  </a:cubicBezTo>
                  <a:lnTo>
                    <a:pt x="23564" y="12324"/>
                  </a:lnTo>
                  <a:cubicBezTo>
                    <a:pt x="23516" y="12329"/>
                    <a:pt x="23480" y="12333"/>
                    <a:pt x="23453" y="12333"/>
                  </a:cubicBezTo>
                  <a:cubicBezTo>
                    <a:pt x="23377" y="12333"/>
                    <a:pt x="23370" y="12302"/>
                    <a:pt x="23339" y="12181"/>
                  </a:cubicBezTo>
                  <a:lnTo>
                    <a:pt x="23502" y="12181"/>
                  </a:lnTo>
                  <a:cubicBezTo>
                    <a:pt x="23523" y="12222"/>
                    <a:pt x="23543" y="12283"/>
                    <a:pt x="23543" y="12324"/>
                  </a:cubicBezTo>
                  <a:cubicBezTo>
                    <a:pt x="23584" y="12222"/>
                    <a:pt x="23564" y="12141"/>
                    <a:pt x="23523" y="12059"/>
                  </a:cubicBezTo>
                  <a:cubicBezTo>
                    <a:pt x="23502" y="12018"/>
                    <a:pt x="23502" y="11978"/>
                    <a:pt x="23502" y="11937"/>
                  </a:cubicBezTo>
                  <a:lnTo>
                    <a:pt x="23502" y="11937"/>
                  </a:lnTo>
                  <a:cubicBezTo>
                    <a:pt x="23590" y="11972"/>
                    <a:pt x="23663" y="12023"/>
                    <a:pt x="23734" y="12023"/>
                  </a:cubicBezTo>
                  <a:cubicBezTo>
                    <a:pt x="23745" y="12023"/>
                    <a:pt x="23756" y="12021"/>
                    <a:pt x="23767" y="12018"/>
                  </a:cubicBezTo>
                  <a:cubicBezTo>
                    <a:pt x="23783" y="12016"/>
                    <a:pt x="23798" y="12015"/>
                    <a:pt x="23812" y="12015"/>
                  </a:cubicBezTo>
                  <a:cubicBezTo>
                    <a:pt x="23932" y="12015"/>
                    <a:pt x="24025" y="12084"/>
                    <a:pt x="24134" y="12120"/>
                  </a:cubicBezTo>
                  <a:cubicBezTo>
                    <a:pt x="24113" y="12324"/>
                    <a:pt x="23950" y="12426"/>
                    <a:pt x="23849" y="12548"/>
                  </a:cubicBezTo>
                  <a:cubicBezTo>
                    <a:pt x="23706" y="12711"/>
                    <a:pt x="23564" y="12853"/>
                    <a:pt x="23502" y="13037"/>
                  </a:cubicBezTo>
                  <a:cubicBezTo>
                    <a:pt x="23441" y="13220"/>
                    <a:pt x="23319" y="13302"/>
                    <a:pt x="23177" y="13403"/>
                  </a:cubicBezTo>
                  <a:cubicBezTo>
                    <a:pt x="23075" y="13607"/>
                    <a:pt x="22932" y="13790"/>
                    <a:pt x="22769" y="13953"/>
                  </a:cubicBezTo>
                  <a:cubicBezTo>
                    <a:pt x="22586" y="14137"/>
                    <a:pt x="22342" y="14177"/>
                    <a:pt x="22138" y="14320"/>
                  </a:cubicBezTo>
                  <a:cubicBezTo>
                    <a:pt x="22118" y="14381"/>
                    <a:pt x="22138" y="14422"/>
                    <a:pt x="22077" y="14483"/>
                  </a:cubicBezTo>
                  <a:cubicBezTo>
                    <a:pt x="21979" y="14541"/>
                    <a:pt x="21919" y="14618"/>
                    <a:pt x="21843" y="14697"/>
                  </a:cubicBezTo>
                  <a:lnTo>
                    <a:pt x="21843" y="14697"/>
                  </a:lnTo>
                  <a:cubicBezTo>
                    <a:pt x="21839" y="14693"/>
                    <a:pt x="21836" y="14690"/>
                    <a:pt x="21832" y="14686"/>
                  </a:cubicBezTo>
                  <a:lnTo>
                    <a:pt x="21832" y="14707"/>
                  </a:lnTo>
                  <a:cubicBezTo>
                    <a:pt x="21836" y="14703"/>
                    <a:pt x="21839" y="14700"/>
                    <a:pt x="21843" y="14697"/>
                  </a:cubicBezTo>
                  <a:lnTo>
                    <a:pt x="21843" y="14697"/>
                  </a:lnTo>
                  <a:cubicBezTo>
                    <a:pt x="21919" y="14773"/>
                    <a:pt x="21978" y="14832"/>
                    <a:pt x="22056" y="14910"/>
                  </a:cubicBezTo>
                  <a:cubicBezTo>
                    <a:pt x="21995" y="14931"/>
                    <a:pt x="21934" y="14951"/>
                    <a:pt x="21873" y="14971"/>
                  </a:cubicBezTo>
                  <a:cubicBezTo>
                    <a:pt x="21853" y="15012"/>
                    <a:pt x="21832" y="15033"/>
                    <a:pt x="21812" y="15053"/>
                  </a:cubicBezTo>
                  <a:cubicBezTo>
                    <a:pt x="21771" y="15094"/>
                    <a:pt x="21710" y="15114"/>
                    <a:pt x="21670" y="15134"/>
                  </a:cubicBezTo>
                  <a:cubicBezTo>
                    <a:pt x="21629" y="15094"/>
                    <a:pt x="21588" y="15053"/>
                    <a:pt x="21547" y="15012"/>
                  </a:cubicBezTo>
                  <a:lnTo>
                    <a:pt x="21547" y="15012"/>
                  </a:lnTo>
                  <a:cubicBezTo>
                    <a:pt x="21588" y="15114"/>
                    <a:pt x="21649" y="15216"/>
                    <a:pt x="21710" y="15318"/>
                  </a:cubicBezTo>
                  <a:cubicBezTo>
                    <a:pt x="21710" y="15338"/>
                    <a:pt x="21690" y="15358"/>
                    <a:pt x="21690" y="15399"/>
                  </a:cubicBezTo>
                  <a:cubicBezTo>
                    <a:pt x="21608" y="15318"/>
                    <a:pt x="21547" y="15257"/>
                    <a:pt x="21486" y="15196"/>
                  </a:cubicBezTo>
                  <a:cubicBezTo>
                    <a:pt x="21425" y="15236"/>
                    <a:pt x="21384" y="15277"/>
                    <a:pt x="21344" y="15318"/>
                  </a:cubicBezTo>
                  <a:cubicBezTo>
                    <a:pt x="21303" y="15277"/>
                    <a:pt x="21283" y="15257"/>
                    <a:pt x="21242" y="15236"/>
                  </a:cubicBezTo>
                  <a:cubicBezTo>
                    <a:pt x="21221" y="15257"/>
                    <a:pt x="21201" y="15297"/>
                    <a:pt x="21181" y="15318"/>
                  </a:cubicBezTo>
                  <a:cubicBezTo>
                    <a:pt x="21079" y="15297"/>
                    <a:pt x="21079" y="15236"/>
                    <a:pt x="21079" y="15175"/>
                  </a:cubicBezTo>
                  <a:cubicBezTo>
                    <a:pt x="21037" y="15184"/>
                    <a:pt x="21012" y="15189"/>
                    <a:pt x="20982" y="15189"/>
                  </a:cubicBezTo>
                  <a:cubicBezTo>
                    <a:pt x="20939" y="15189"/>
                    <a:pt x="20884" y="15179"/>
                    <a:pt x="20753" y="15155"/>
                  </a:cubicBezTo>
                  <a:cubicBezTo>
                    <a:pt x="20672" y="15033"/>
                    <a:pt x="20590" y="14931"/>
                    <a:pt x="20529" y="14829"/>
                  </a:cubicBezTo>
                  <a:cubicBezTo>
                    <a:pt x="20448" y="14931"/>
                    <a:pt x="20325" y="14992"/>
                    <a:pt x="20264" y="15114"/>
                  </a:cubicBezTo>
                  <a:cubicBezTo>
                    <a:pt x="20203" y="15216"/>
                    <a:pt x="20162" y="15358"/>
                    <a:pt x="20040" y="15440"/>
                  </a:cubicBezTo>
                  <a:cubicBezTo>
                    <a:pt x="20000" y="15501"/>
                    <a:pt x="19959" y="15582"/>
                    <a:pt x="19918" y="15644"/>
                  </a:cubicBezTo>
                  <a:cubicBezTo>
                    <a:pt x="19776" y="15888"/>
                    <a:pt x="19613" y="16112"/>
                    <a:pt x="19572" y="16377"/>
                  </a:cubicBezTo>
                  <a:cubicBezTo>
                    <a:pt x="19653" y="16397"/>
                    <a:pt x="19714" y="16417"/>
                    <a:pt x="19816" y="16458"/>
                  </a:cubicBezTo>
                  <a:cubicBezTo>
                    <a:pt x="19835" y="16533"/>
                    <a:pt x="19853" y="16590"/>
                    <a:pt x="19872" y="16662"/>
                  </a:cubicBezTo>
                  <a:lnTo>
                    <a:pt x="19872" y="16662"/>
                  </a:lnTo>
                  <a:cubicBezTo>
                    <a:pt x="19835" y="16660"/>
                    <a:pt x="19813" y="16641"/>
                    <a:pt x="19735" y="16621"/>
                  </a:cubicBezTo>
                  <a:cubicBezTo>
                    <a:pt x="19714" y="16580"/>
                    <a:pt x="19653" y="16479"/>
                    <a:pt x="19613" y="16397"/>
                  </a:cubicBezTo>
                  <a:cubicBezTo>
                    <a:pt x="19490" y="16458"/>
                    <a:pt x="19368" y="16519"/>
                    <a:pt x="19368" y="16682"/>
                  </a:cubicBezTo>
                  <a:cubicBezTo>
                    <a:pt x="19389" y="16703"/>
                    <a:pt x="19409" y="16723"/>
                    <a:pt x="19429" y="16764"/>
                  </a:cubicBezTo>
                  <a:cubicBezTo>
                    <a:pt x="19368" y="16804"/>
                    <a:pt x="19307" y="16825"/>
                    <a:pt x="19246" y="16865"/>
                  </a:cubicBezTo>
                  <a:cubicBezTo>
                    <a:pt x="19266" y="16988"/>
                    <a:pt x="19429" y="17008"/>
                    <a:pt x="19409" y="17191"/>
                  </a:cubicBezTo>
                  <a:cubicBezTo>
                    <a:pt x="19327" y="17130"/>
                    <a:pt x="19266" y="17069"/>
                    <a:pt x="19205" y="17028"/>
                  </a:cubicBezTo>
                  <a:lnTo>
                    <a:pt x="19124" y="17028"/>
                  </a:lnTo>
                  <a:cubicBezTo>
                    <a:pt x="19124" y="17090"/>
                    <a:pt x="19124" y="17151"/>
                    <a:pt x="19103" y="17212"/>
                  </a:cubicBezTo>
                  <a:cubicBezTo>
                    <a:pt x="19042" y="17252"/>
                    <a:pt x="18961" y="17293"/>
                    <a:pt x="18941" y="17334"/>
                  </a:cubicBezTo>
                  <a:cubicBezTo>
                    <a:pt x="18900" y="17395"/>
                    <a:pt x="18900" y="17476"/>
                    <a:pt x="18879" y="17517"/>
                  </a:cubicBezTo>
                  <a:cubicBezTo>
                    <a:pt x="18676" y="17660"/>
                    <a:pt x="18615" y="17863"/>
                    <a:pt x="18513" y="18047"/>
                  </a:cubicBezTo>
                  <a:cubicBezTo>
                    <a:pt x="18411" y="18230"/>
                    <a:pt x="18452" y="18454"/>
                    <a:pt x="18370" y="18637"/>
                  </a:cubicBezTo>
                  <a:lnTo>
                    <a:pt x="18248" y="18637"/>
                  </a:lnTo>
                  <a:cubicBezTo>
                    <a:pt x="18248" y="18739"/>
                    <a:pt x="18248" y="18861"/>
                    <a:pt x="18085" y="18861"/>
                  </a:cubicBezTo>
                  <a:cubicBezTo>
                    <a:pt x="17983" y="18759"/>
                    <a:pt x="17902" y="18617"/>
                    <a:pt x="17882" y="18474"/>
                  </a:cubicBezTo>
                  <a:cubicBezTo>
                    <a:pt x="17882" y="18454"/>
                    <a:pt x="17902" y="18454"/>
                    <a:pt x="17922" y="18434"/>
                  </a:cubicBezTo>
                  <a:cubicBezTo>
                    <a:pt x="17992" y="18451"/>
                    <a:pt x="18002" y="18544"/>
                    <a:pt x="18081" y="18544"/>
                  </a:cubicBezTo>
                  <a:cubicBezTo>
                    <a:pt x="18094" y="18544"/>
                    <a:pt x="18109" y="18541"/>
                    <a:pt x="18126" y="18535"/>
                  </a:cubicBezTo>
                  <a:cubicBezTo>
                    <a:pt x="18146" y="18495"/>
                    <a:pt x="18146" y="18454"/>
                    <a:pt x="18146" y="18413"/>
                  </a:cubicBezTo>
                  <a:cubicBezTo>
                    <a:pt x="18085" y="18373"/>
                    <a:pt x="18024" y="18332"/>
                    <a:pt x="17943" y="18271"/>
                  </a:cubicBezTo>
                  <a:cubicBezTo>
                    <a:pt x="17963" y="18250"/>
                    <a:pt x="17963" y="18230"/>
                    <a:pt x="17983" y="18189"/>
                  </a:cubicBezTo>
                  <a:cubicBezTo>
                    <a:pt x="18085" y="18230"/>
                    <a:pt x="18146" y="18271"/>
                    <a:pt x="18228" y="18311"/>
                  </a:cubicBezTo>
                  <a:cubicBezTo>
                    <a:pt x="18431" y="17924"/>
                    <a:pt x="18554" y="17497"/>
                    <a:pt x="18696" y="17090"/>
                  </a:cubicBezTo>
                  <a:cubicBezTo>
                    <a:pt x="18452" y="17008"/>
                    <a:pt x="18452" y="17008"/>
                    <a:pt x="18472" y="16865"/>
                  </a:cubicBezTo>
                  <a:cubicBezTo>
                    <a:pt x="18513" y="16865"/>
                    <a:pt x="18533" y="16886"/>
                    <a:pt x="18594" y="16906"/>
                  </a:cubicBezTo>
                  <a:cubicBezTo>
                    <a:pt x="18574" y="16764"/>
                    <a:pt x="18574" y="16662"/>
                    <a:pt x="18574" y="16540"/>
                  </a:cubicBezTo>
                  <a:cubicBezTo>
                    <a:pt x="18615" y="16519"/>
                    <a:pt x="18635" y="16499"/>
                    <a:pt x="18676" y="16479"/>
                  </a:cubicBezTo>
                  <a:lnTo>
                    <a:pt x="18676" y="16479"/>
                  </a:lnTo>
                  <a:cubicBezTo>
                    <a:pt x="18676" y="16540"/>
                    <a:pt x="18676" y="16580"/>
                    <a:pt x="18655" y="16621"/>
                  </a:cubicBezTo>
                  <a:cubicBezTo>
                    <a:pt x="18671" y="16626"/>
                    <a:pt x="18684" y="16628"/>
                    <a:pt x="18696" y="16628"/>
                  </a:cubicBezTo>
                  <a:cubicBezTo>
                    <a:pt x="18779" y="16628"/>
                    <a:pt x="18785" y="16517"/>
                    <a:pt x="18839" y="16499"/>
                  </a:cubicBezTo>
                  <a:lnTo>
                    <a:pt x="18920" y="16499"/>
                  </a:lnTo>
                  <a:cubicBezTo>
                    <a:pt x="18941" y="16417"/>
                    <a:pt x="18941" y="16356"/>
                    <a:pt x="18961" y="16316"/>
                  </a:cubicBezTo>
                  <a:cubicBezTo>
                    <a:pt x="18920" y="16234"/>
                    <a:pt x="18798" y="16255"/>
                    <a:pt x="18798" y="16153"/>
                  </a:cubicBezTo>
                  <a:lnTo>
                    <a:pt x="18900" y="16153"/>
                  </a:lnTo>
                  <a:cubicBezTo>
                    <a:pt x="18920" y="16092"/>
                    <a:pt x="18941" y="16030"/>
                    <a:pt x="18961" y="16010"/>
                  </a:cubicBezTo>
                  <a:cubicBezTo>
                    <a:pt x="18966" y="16009"/>
                    <a:pt x="18970" y="16008"/>
                    <a:pt x="18973" y="16008"/>
                  </a:cubicBezTo>
                  <a:cubicBezTo>
                    <a:pt x="19010" y="16008"/>
                    <a:pt x="18997" y="16080"/>
                    <a:pt x="19060" y="16080"/>
                  </a:cubicBezTo>
                  <a:cubicBezTo>
                    <a:pt x="19072" y="16080"/>
                    <a:pt x="19086" y="16077"/>
                    <a:pt x="19103" y="16071"/>
                  </a:cubicBezTo>
                  <a:cubicBezTo>
                    <a:pt x="19103" y="16010"/>
                    <a:pt x="19083" y="15949"/>
                    <a:pt x="19083" y="15868"/>
                  </a:cubicBezTo>
                  <a:cubicBezTo>
                    <a:pt x="19124" y="15847"/>
                    <a:pt x="19165" y="15827"/>
                    <a:pt x="19226" y="15786"/>
                  </a:cubicBezTo>
                  <a:cubicBezTo>
                    <a:pt x="19165" y="15644"/>
                    <a:pt x="19327" y="15582"/>
                    <a:pt x="19368" y="15460"/>
                  </a:cubicBezTo>
                  <a:cubicBezTo>
                    <a:pt x="19409" y="15216"/>
                    <a:pt x="19551" y="14992"/>
                    <a:pt x="19633" y="14747"/>
                  </a:cubicBezTo>
                  <a:cubicBezTo>
                    <a:pt x="19755" y="14422"/>
                    <a:pt x="19877" y="14096"/>
                    <a:pt x="20000" y="13770"/>
                  </a:cubicBezTo>
                  <a:cubicBezTo>
                    <a:pt x="20081" y="13526"/>
                    <a:pt x="20203" y="13302"/>
                    <a:pt x="20285" y="13077"/>
                  </a:cubicBezTo>
                  <a:cubicBezTo>
                    <a:pt x="20509" y="12548"/>
                    <a:pt x="20712" y="11998"/>
                    <a:pt x="20916" y="11469"/>
                  </a:cubicBezTo>
                  <a:cubicBezTo>
                    <a:pt x="21018" y="11183"/>
                    <a:pt x="21120" y="10898"/>
                    <a:pt x="21221" y="10634"/>
                  </a:cubicBezTo>
                  <a:cubicBezTo>
                    <a:pt x="21221" y="10613"/>
                    <a:pt x="21221" y="10573"/>
                    <a:pt x="21221" y="10552"/>
                  </a:cubicBezTo>
                  <a:cubicBezTo>
                    <a:pt x="21160" y="10511"/>
                    <a:pt x="21079" y="10491"/>
                    <a:pt x="21038" y="10471"/>
                  </a:cubicBezTo>
                  <a:cubicBezTo>
                    <a:pt x="20997" y="10485"/>
                    <a:pt x="20983" y="10527"/>
                    <a:pt x="20960" y="10527"/>
                  </a:cubicBezTo>
                  <a:cubicBezTo>
                    <a:pt x="20949" y="10527"/>
                    <a:pt x="20936" y="10517"/>
                    <a:pt x="20916" y="10491"/>
                  </a:cubicBezTo>
                  <a:cubicBezTo>
                    <a:pt x="20936" y="10369"/>
                    <a:pt x="20977" y="10226"/>
                    <a:pt x="21018" y="10104"/>
                  </a:cubicBezTo>
                  <a:cubicBezTo>
                    <a:pt x="21120" y="9860"/>
                    <a:pt x="21242" y="9636"/>
                    <a:pt x="21344" y="9391"/>
                  </a:cubicBezTo>
                  <a:cubicBezTo>
                    <a:pt x="21384" y="9391"/>
                    <a:pt x="21445" y="9371"/>
                    <a:pt x="21507" y="9371"/>
                  </a:cubicBezTo>
                  <a:cubicBezTo>
                    <a:pt x="21547" y="9330"/>
                    <a:pt x="21568" y="9290"/>
                    <a:pt x="21588" y="9269"/>
                  </a:cubicBezTo>
                  <a:cubicBezTo>
                    <a:pt x="21629" y="9290"/>
                    <a:pt x="21670" y="9310"/>
                    <a:pt x="21690" y="9330"/>
                  </a:cubicBezTo>
                  <a:cubicBezTo>
                    <a:pt x="21731" y="9147"/>
                    <a:pt x="21771" y="8984"/>
                    <a:pt x="21832" y="8821"/>
                  </a:cubicBezTo>
                  <a:cubicBezTo>
                    <a:pt x="21731" y="8760"/>
                    <a:pt x="21649" y="8699"/>
                    <a:pt x="21568" y="8617"/>
                  </a:cubicBezTo>
                  <a:cubicBezTo>
                    <a:pt x="21588" y="8556"/>
                    <a:pt x="21588" y="8516"/>
                    <a:pt x="21629" y="8475"/>
                  </a:cubicBezTo>
                  <a:cubicBezTo>
                    <a:pt x="21731" y="8353"/>
                    <a:pt x="21731" y="8210"/>
                    <a:pt x="21751" y="8068"/>
                  </a:cubicBezTo>
                  <a:cubicBezTo>
                    <a:pt x="21792" y="7945"/>
                    <a:pt x="21710" y="7864"/>
                    <a:pt x="21649" y="7762"/>
                  </a:cubicBezTo>
                  <a:cubicBezTo>
                    <a:pt x="21690" y="7660"/>
                    <a:pt x="21751" y="7558"/>
                    <a:pt x="21751" y="7457"/>
                  </a:cubicBezTo>
                  <a:cubicBezTo>
                    <a:pt x="21751" y="7334"/>
                    <a:pt x="21792" y="7233"/>
                    <a:pt x="21853" y="7131"/>
                  </a:cubicBezTo>
                  <a:lnTo>
                    <a:pt x="21888" y="7131"/>
                  </a:lnTo>
                  <a:cubicBezTo>
                    <a:pt x="21870" y="7056"/>
                    <a:pt x="21858" y="6981"/>
                    <a:pt x="21914" y="6907"/>
                  </a:cubicBezTo>
                  <a:cubicBezTo>
                    <a:pt x="21955" y="6846"/>
                    <a:pt x="22016" y="6764"/>
                    <a:pt x="21995" y="6683"/>
                  </a:cubicBezTo>
                  <a:cubicBezTo>
                    <a:pt x="21995" y="6581"/>
                    <a:pt x="22077" y="6540"/>
                    <a:pt x="22056" y="6438"/>
                  </a:cubicBezTo>
                  <a:cubicBezTo>
                    <a:pt x="22056" y="6336"/>
                    <a:pt x="22118" y="6235"/>
                    <a:pt x="22138" y="6133"/>
                  </a:cubicBezTo>
                  <a:cubicBezTo>
                    <a:pt x="22199" y="6112"/>
                    <a:pt x="22240" y="6112"/>
                    <a:pt x="22280" y="6112"/>
                  </a:cubicBezTo>
                  <a:cubicBezTo>
                    <a:pt x="22321" y="6214"/>
                    <a:pt x="22362" y="6296"/>
                    <a:pt x="22403" y="6398"/>
                  </a:cubicBezTo>
                  <a:cubicBezTo>
                    <a:pt x="22321" y="6438"/>
                    <a:pt x="22280" y="6459"/>
                    <a:pt x="22219" y="6499"/>
                  </a:cubicBezTo>
                  <a:lnTo>
                    <a:pt x="22219" y="6601"/>
                  </a:lnTo>
                  <a:lnTo>
                    <a:pt x="22423" y="6601"/>
                  </a:lnTo>
                  <a:cubicBezTo>
                    <a:pt x="22484" y="6561"/>
                    <a:pt x="22525" y="6520"/>
                    <a:pt x="22586" y="6479"/>
                  </a:cubicBezTo>
                  <a:cubicBezTo>
                    <a:pt x="22443" y="6377"/>
                    <a:pt x="22545" y="6235"/>
                    <a:pt x="22525" y="6092"/>
                  </a:cubicBezTo>
                  <a:cubicBezTo>
                    <a:pt x="22443" y="6031"/>
                    <a:pt x="22382" y="5929"/>
                    <a:pt x="22403" y="5807"/>
                  </a:cubicBezTo>
                  <a:cubicBezTo>
                    <a:pt x="22443" y="5787"/>
                    <a:pt x="22484" y="5766"/>
                    <a:pt x="22505" y="5766"/>
                  </a:cubicBezTo>
                  <a:cubicBezTo>
                    <a:pt x="22525" y="5726"/>
                    <a:pt x="22525" y="5685"/>
                    <a:pt x="22525" y="5644"/>
                  </a:cubicBezTo>
                  <a:lnTo>
                    <a:pt x="22525" y="5644"/>
                  </a:lnTo>
                  <a:cubicBezTo>
                    <a:pt x="22484" y="5664"/>
                    <a:pt x="22423" y="5726"/>
                    <a:pt x="22362" y="5746"/>
                  </a:cubicBezTo>
                  <a:cubicBezTo>
                    <a:pt x="22344" y="5755"/>
                    <a:pt x="22317" y="5764"/>
                    <a:pt x="22290" y="5764"/>
                  </a:cubicBezTo>
                  <a:cubicBezTo>
                    <a:pt x="22257" y="5764"/>
                    <a:pt x="22222" y="5750"/>
                    <a:pt x="22199" y="5705"/>
                  </a:cubicBezTo>
                  <a:cubicBezTo>
                    <a:pt x="22219" y="5685"/>
                    <a:pt x="22219" y="5664"/>
                    <a:pt x="22219" y="5664"/>
                  </a:cubicBezTo>
                  <a:cubicBezTo>
                    <a:pt x="22321" y="5644"/>
                    <a:pt x="22423" y="5644"/>
                    <a:pt x="22505" y="5624"/>
                  </a:cubicBezTo>
                  <a:cubicBezTo>
                    <a:pt x="22525" y="5624"/>
                    <a:pt x="22525" y="5644"/>
                    <a:pt x="22525" y="5644"/>
                  </a:cubicBezTo>
                  <a:cubicBezTo>
                    <a:pt x="22566" y="5603"/>
                    <a:pt x="22586" y="5563"/>
                    <a:pt x="22627" y="5522"/>
                  </a:cubicBezTo>
                  <a:cubicBezTo>
                    <a:pt x="22647" y="5481"/>
                    <a:pt x="22647" y="5420"/>
                    <a:pt x="22667" y="5379"/>
                  </a:cubicBezTo>
                  <a:cubicBezTo>
                    <a:pt x="22690" y="5375"/>
                    <a:pt x="22710" y="5372"/>
                    <a:pt x="22727" y="5372"/>
                  </a:cubicBezTo>
                  <a:cubicBezTo>
                    <a:pt x="22767" y="5372"/>
                    <a:pt x="22793" y="5386"/>
                    <a:pt x="22810" y="5418"/>
                  </a:cubicBezTo>
                  <a:lnTo>
                    <a:pt x="22810" y="5418"/>
                  </a:lnTo>
                  <a:cubicBezTo>
                    <a:pt x="22810" y="5344"/>
                    <a:pt x="22810" y="5280"/>
                    <a:pt x="22810" y="5216"/>
                  </a:cubicBezTo>
                  <a:cubicBezTo>
                    <a:pt x="22912" y="5196"/>
                    <a:pt x="22912" y="5135"/>
                    <a:pt x="22851" y="5074"/>
                  </a:cubicBezTo>
                  <a:lnTo>
                    <a:pt x="22851" y="5074"/>
                  </a:lnTo>
                  <a:cubicBezTo>
                    <a:pt x="22790" y="5094"/>
                    <a:pt x="22729" y="5115"/>
                    <a:pt x="22647" y="5135"/>
                  </a:cubicBezTo>
                  <a:cubicBezTo>
                    <a:pt x="22586" y="5053"/>
                    <a:pt x="22505" y="4992"/>
                    <a:pt x="22423" y="4911"/>
                  </a:cubicBezTo>
                  <a:cubicBezTo>
                    <a:pt x="22505" y="4891"/>
                    <a:pt x="22566" y="4891"/>
                    <a:pt x="22647" y="4870"/>
                  </a:cubicBezTo>
                  <a:cubicBezTo>
                    <a:pt x="22505" y="4829"/>
                    <a:pt x="22525" y="4748"/>
                    <a:pt x="22525" y="4667"/>
                  </a:cubicBezTo>
                  <a:cubicBezTo>
                    <a:pt x="22505" y="4585"/>
                    <a:pt x="22382" y="4585"/>
                    <a:pt x="22423" y="4463"/>
                  </a:cubicBezTo>
                  <a:cubicBezTo>
                    <a:pt x="22443" y="4361"/>
                    <a:pt x="22301" y="4361"/>
                    <a:pt x="22301" y="4259"/>
                  </a:cubicBezTo>
                  <a:cubicBezTo>
                    <a:pt x="22321" y="4239"/>
                    <a:pt x="22342" y="4198"/>
                    <a:pt x="22382" y="4178"/>
                  </a:cubicBezTo>
                  <a:cubicBezTo>
                    <a:pt x="22443" y="4218"/>
                    <a:pt x="22484" y="4259"/>
                    <a:pt x="22525" y="4280"/>
                  </a:cubicBezTo>
                  <a:cubicBezTo>
                    <a:pt x="22566" y="4259"/>
                    <a:pt x="22627" y="4218"/>
                    <a:pt x="22688" y="4198"/>
                  </a:cubicBezTo>
                  <a:cubicBezTo>
                    <a:pt x="22671" y="4165"/>
                    <a:pt x="22668" y="4145"/>
                    <a:pt x="22668" y="4117"/>
                  </a:cubicBezTo>
                  <a:lnTo>
                    <a:pt x="22668" y="4117"/>
                  </a:lnTo>
                  <a:cubicBezTo>
                    <a:pt x="22688" y="4122"/>
                    <a:pt x="22707" y="4124"/>
                    <a:pt x="22725" y="4124"/>
                  </a:cubicBezTo>
                  <a:cubicBezTo>
                    <a:pt x="22779" y="4124"/>
                    <a:pt x="22825" y="4101"/>
                    <a:pt x="22871" y="4056"/>
                  </a:cubicBezTo>
                  <a:cubicBezTo>
                    <a:pt x="22830" y="4015"/>
                    <a:pt x="22769" y="3954"/>
                    <a:pt x="22749" y="3913"/>
                  </a:cubicBezTo>
                  <a:cubicBezTo>
                    <a:pt x="22729" y="3893"/>
                    <a:pt x="22749" y="3872"/>
                    <a:pt x="22769" y="3832"/>
                  </a:cubicBezTo>
                  <a:cubicBezTo>
                    <a:pt x="22790" y="3852"/>
                    <a:pt x="22830" y="3872"/>
                    <a:pt x="22851" y="3913"/>
                  </a:cubicBezTo>
                  <a:cubicBezTo>
                    <a:pt x="22932" y="3893"/>
                    <a:pt x="23014" y="3872"/>
                    <a:pt x="23095" y="3872"/>
                  </a:cubicBezTo>
                  <a:cubicBezTo>
                    <a:pt x="23136" y="3791"/>
                    <a:pt x="23177" y="3709"/>
                    <a:pt x="23217" y="3648"/>
                  </a:cubicBezTo>
                  <a:cubicBezTo>
                    <a:pt x="23177" y="3506"/>
                    <a:pt x="23136" y="3363"/>
                    <a:pt x="23095" y="3241"/>
                  </a:cubicBezTo>
                  <a:cubicBezTo>
                    <a:pt x="22993" y="3302"/>
                    <a:pt x="22871" y="3282"/>
                    <a:pt x="22769" y="3322"/>
                  </a:cubicBezTo>
                  <a:cubicBezTo>
                    <a:pt x="22769" y="3302"/>
                    <a:pt x="22749" y="3282"/>
                    <a:pt x="22749" y="3261"/>
                  </a:cubicBezTo>
                  <a:cubicBezTo>
                    <a:pt x="22769" y="3241"/>
                    <a:pt x="22790" y="3221"/>
                    <a:pt x="22830" y="3221"/>
                  </a:cubicBezTo>
                  <a:cubicBezTo>
                    <a:pt x="22912" y="3200"/>
                    <a:pt x="22993" y="3200"/>
                    <a:pt x="23075" y="3180"/>
                  </a:cubicBezTo>
                  <a:cubicBezTo>
                    <a:pt x="23034" y="3098"/>
                    <a:pt x="22993" y="2997"/>
                    <a:pt x="22953" y="2915"/>
                  </a:cubicBezTo>
                  <a:cubicBezTo>
                    <a:pt x="22891" y="2895"/>
                    <a:pt x="22851" y="2895"/>
                    <a:pt x="22810" y="2874"/>
                  </a:cubicBezTo>
                  <a:cubicBezTo>
                    <a:pt x="22769" y="2915"/>
                    <a:pt x="22729" y="2935"/>
                    <a:pt x="22647" y="2976"/>
                  </a:cubicBezTo>
                  <a:cubicBezTo>
                    <a:pt x="22667" y="2895"/>
                    <a:pt x="22667" y="2874"/>
                    <a:pt x="22667" y="2834"/>
                  </a:cubicBezTo>
                  <a:cubicBezTo>
                    <a:pt x="22627" y="2773"/>
                    <a:pt x="22505" y="2773"/>
                    <a:pt x="22505" y="2671"/>
                  </a:cubicBezTo>
                  <a:cubicBezTo>
                    <a:pt x="22505" y="2671"/>
                    <a:pt x="22495" y="2662"/>
                    <a:pt x="22489" y="2662"/>
                  </a:cubicBezTo>
                  <a:cubicBezTo>
                    <a:pt x="22486" y="2662"/>
                    <a:pt x="22484" y="2664"/>
                    <a:pt x="22484" y="2671"/>
                  </a:cubicBezTo>
                  <a:cubicBezTo>
                    <a:pt x="22464" y="2691"/>
                    <a:pt x="22423" y="2711"/>
                    <a:pt x="22423" y="2732"/>
                  </a:cubicBezTo>
                  <a:cubicBezTo>
                    <a:pt x="22301" y="2711"/>
                    <a:pt x="22321" y="2549"/>
                    <a:pt x="22199" y="2549"/>
                  </a:cubicBezTo>
                  <a:cubicBezTo>
                    <a:pt x="22138" y="2650"/>
                    <a:pt x="22097" y="2732"/>
                    <a:pt x="22036" y="2813"/>
                  </a:cubicBezTo>
                  <a:cubicBezTo>
                    <a:pt x="21914" y="2834"/>
                    <a:pt x="21792" y="2854"/>
                    <a:pt x="21670" y="2874"/>
                  </a:cubicBezTo>
                  <a:cubicBezTo>
                    <a:pt x="21608" y="2813"/>
                    <a:pt x="21547" y="2773"/>
                    <a:pt x="21486" y="2711"/>
                  </a:cubicBezTo>
                  <a:cubicBezTo>
                    <a:pt x="21507" y="2589"/>
                    <a:pt x="21568" y="2528"/>
                    <a:pt x="21649" y="2467"/>
                  </a:cubicBezTo>
                  <a:cubicBezTo>
                    <a:pt x="21649" y="2447"/>
                    <a:pt x="21649" y="2426"/>
                    <a:pt x="21629" y="2406"/>
                  </a:cubicBezTo>
                  <a:cubicBezTo>
                    <a:pt x="21608" y="2426"/>
                    <a:pt x="21568" y="2447"/>
                    <a:pt x="21527" y="2467"/>
                  </a:cubicBezTo>
                  <a:cubicBezTo>
                    <a:pt x="21486" y="2467"/>
                    <a:pt x="21425" y="2447"/>
                    <a:pt x="21364" y="2406"/>
                  </a:cubicBezTo>
                  <a:lnTo>
                    <a:pt x="21364" y="2406"/>
                  </a:lnTo>
                  <a:cubicBezTo>
                    <a:pt x="21425" y="2569"/>
                    <a:pt x="21466" y="2691"/>
                    <a:pt x="21344" y="2793"/>
                  </a:cubicBezTo>
                  <a:cubicBezTo>
                    <a:pt x="21364" y="2813"/>
                    <a:pt x="21445" y="2813"/>
                    <a:pt x="21384" y="2895"/>
                  </a:cubicBezTo>
                  <a:cubicBezTo>
                    <a:pt x="21299" y="2878"/>
                    <a:pt x="21214" y="2804"/>
                    <a:pt x="21105" y="2804"/>
                  </a:cubicBezTo>
                  <a:cubicBezTo>
                    <a:pt x="21084" y="2804"/>
                    <a:pt x="21062" y="2807"/>
                    <a:pt x="21038" y="2813"/>
                  </a:cubicBezTo>
                  <a:cubicBezTo>
                    <a:pt x="20977" y="2854"/>
                    <a:pt x="20896" y="2935"/>
                    <a:pt x="20794" y="2997"/>
                  </a:cubicBezTo>
                  <a:cubicBezTo>
                    <a:pt x="20733" y="2997"/>
                    <a:pt x="20672" y="2997"/>
                    <a:pt x="20631" y="3017"/>
                  </a:cubicBezTo>
                  <a:cubicBezTo>
                    <a:pt x="20611" y="3139"/>
                    <a:pt x="20468" y="3119"/>
                    <a:pt x="20427" y="3221"/>
                  </a:cubicBezTo>
                  <a:lnTo>
                    <a:pt x="20224" y="3159"/>
                  </a:lnTo>
                  <a:cubicBezTo>
                    <a:pt x="20224" y="3180"/>
                    <a:pt x="20224" y="3200"/>
                    <a:pt x="20224" y="3241"/>
                  </a:cubicBezTo>
                  <a:cubicBezTo>
                    <a:pt x="20200" y="3250"/>
                    <a:pt x="20178" y="3254"/>
                    <a:pt x="20157" y="3254"/>
                  </a:cubicBezTo>
                  <a:cubicBezTo>
                    <a:pt x="20050" y="3254"/>
                    <a:pt x="19975" y="3154"/>
                    <a:pt x="19864" y="3154"/>
                  </a:cubicBezTo>
                  <a:cubicBezTo>
                    <a:pt x="19849" y="3154"/>
                    <a:pt x="19833" y="3155"/>
                    <a:pt x="19816" y="3159"/>
                  </a:cubicBezTo>
                  <a:cubicBezTo>
                    <a:pt x="19837" y="3078"/>
                    <a:pt x="19857" y="3037"/>
                    <a:pt x="19877" y="2997"/>
                  </a:cubicBezTo>
                  <a:cubicBezTo>
                    <a:pt x="19892" y="2993"/>
                    <a:pt x="19906" y="2991"/>
                    <a:pt x="19919" y="2991"/>
                  </a:cubicBezTo>
                  <a:cubicBezTo>
                    <a:pt x="20042" y="2991"/>
                    <a:pt x="20087" y="3141"/>
                    <a:pt x="20186" y="3141"/>
                  </a:cubicBezTo>
                  <a:cubicBezTo>
                    <a:pt x="20192" y="3141"/>
                    <a:pt x="20197" y="3140"/>
                    <a:pt x="20203" y="3139"/>
                  </a:cubicBezTo>
                  <a:cubicBezTo>
                    <a:pt x="20183" y="3017"/>
                    <a:pt x="20061" y="2976"/>
                    <a:pt x="20020" y="2874"/>
                  </a:cubicBezTo>
                  <a:cubicBezTo>
                    <a:pt x="19959" y="2854"/>
                    <a:pt x="19918" y="2854"/>
                    <a:pt x="19857" y="2834"/>
                  </a:cubicBezTo>
                  <a:cubicBezTo>
                    <a:pt x="19857" y="2732"/>
                    <a:pt x="19776" y="2691"/>
                    <a:pt x="19694" y="2630"/>
                  </a:cubicBezTo>
                  <a:cubicBezTo>
                    <a:pt x="19694" y="2630"/>
                    <a:pt x="19694" y="2610"/>
                    <a:pt x="19694" y="2589"/>
                  </a:cubicBezTo>
                  <a:lnTo>
                    <a:pt x="19837" y="2549"/>
                  </a:lnTo>
                  <a:cubicBezTo>
                    <a:pt x="19787" y="2383"/>
                    <a:pt x="19764" y="2339"/>
                    <a:pt x="19605" y="2339"/>
                  </a:cubicBezTo>
                  <a:cubicBezTo>
                    <a:pt x="19568" y="2339"/>
                    <a:pt x="19524" y="2341"/>
                    <a:pt x="19470" y="2345"/>
                  </a:cubicBezTo>
                  <a:cubicBezTo>
                    <a:pt x="19389" y="2386"/>
                    <a:pt x="19307" y="2426"/>
                    <a:pt x="19226" y="2467"/>
                  </a:cubicBezTo>
                  <a:cubicBezTo>
                    <a:pt x="19176" y="2446"/>
                    <a:pt x="19126" y="2437"/>
                    <a:pt x="19078" y="2437"/>
                  </a:cubicBezTo>
                  <a:cubicBezTo>
                    <a:pt x="18989" y="2437"/>
                    <a:pt x="18905" y="2468"/>
                    <a:pt x="18839" y="2508"/>
                  </a:cubicBezTo>
                  <a:cubicBezTo>
                    <a:pt x="18615" y="2650"/>
                    <a:pt x="18411" y="2834"/>
                    <a:pt x="18228" y="3017"/>
                  </a:cubicBezTo>
                  <a:cubicBezTo>
                    <a:pt x="18187" y="3058"/>
                    <a:pt x="18146" y="3098"/>
                    <a:pt x="18126" y="3139"/>
                  </a:cubicBezTo>
                  <a:cubicBezTo>
                    <a:pt x="18167" y="3221"/>
                    <a:pt x="18187" y="3282"/>
                    <a:pt x="18228" y="3322"/>
                  </a:cubicBezTo>
                  <a:cubicBezTo>
                    <a:pt x="18289" y="3363"/>
                    <a:pt x="18330" y="3424"/>
                    <a:pt x="18309" y="3506"/>
                  </a:cubicBezTo>
                  <a:cubicBezTo>
                    <a:pt x="18309" y="3506"/>
                    <a:pt x="18350" y="3526"/>
                    <a:pt x="18350" y="3546"/>
                  </a:cubicBezTo>
                  <a:cubicBezTo>
                    <a:pt x="18403" y="3476"/>
                    <a:pt x="18441" y="3420"/>
                    <a:pt x="18530" y="3420"/>
                  </a:cubicBezTo>
                  <a:cubicBezTo>
                    <a:pt x="18543" y="3420"/>
                    <a:pt x="18558" y="3422"/>
                    <a:pt x="18574" y="3424"/>
                  </a:cubicBezTo>
                  <a:cubicBezTo>
                    <a:pt x="18635" y="3445"/>
                    <a:pt x="18737" y="3485"/>
                    <a:pt x="18798" y="3506"/>
                  </a:cubicBezTo>
                  <a:cubicBezTo>
                    <a:pt x="18879" y="3485"/>
                    <a:pt x="18920" y="3485"/>
                    <a:pt x="18961" y="3465"/>
                  </a:cubicBezTo>
                  <a:cubicBezTo>
                    <a:pt x="18981" y="3465"/>
                    <a:pt x="18981" y="3485"/>
                    <a:pt x="19002" y="3485"/>
                  </a:cubicBezTo>
                  <a:cubicBezTo>
                    <a:pt x="18961" y="3526"/>
                    <a:pt x="18941" y="3567"/>
                    <a:pt x="18920" y="3587"/>
                  </a:cubicBezTo>
                  <a:cubicBezTo>
                    <a:pt x="18961" y="3770"/>
                    <a:pt x="19063" y="3913"/>
                    <a:pt x="19083" y="4076"/>
                  </a:cubicBezTo>
                  <a:cubicBezTo>
                    <a:pt x="19002" y="4117"/>
                    <a:pt x="18920" y="4178"/>
                    <a:pt x="18839" y="4239"/>
                  </a:cubicBezTo>
                  <a:cubicBezTo>
                    <a:pt x="18839" y="4300"/>
                    <a:pt x="18839" y="4381"/>
                    <a:pt x="18859" y="4442"/>
                  </a:cubicBezTo>
                  <a:cubicBezTo>
                    <a:pt x="18778" y="4483"/>
                    <a:pt x="18737" y="4504"/>
                    <a:pt x="18655" y="4524"/>
                  </a:cubicBezTo>
                  <a:cubicBezTo>
                    <a:pt x="18696" y="4605"/>
                    <a:pt x="18737" y="4646"/>
                    <a:pt x="18778" y="4707"/>
                  </a:cubicBezTo>
                  <a:lnTo>
                    <a:pt x="18615" y="4707"/>
                  </a:lnTo>
                  <a:cubicBezTo>
                    <a:pt x="18594" y="4748"/>
                    <a:pt x="18574" y="4789"/>
                    <a:pt x="18533" y="4829"/>
                  </a:cubicBezTo>
                  <a:lnTo>
                    <a:pt x="18431" y="4829"/>
                  </a:lnTo>
                  <a:cubicBezTo>
                    <a:pt x="18370" y="4768"/>
                    <a:pt x="18452" y="4667"/>
                    <a:pt x="18350" y="4667"/>
                  </a:cubicBezTo>
                  <a:cubicBezTo>
                    <a:pt x="18289" y="4728"/>
                    <a:pt x="18248" y="4789"/>
                    <a:pt x="18207" y="4850"/>
                  </a:cubicBezTo>
                  <a:cubicBezTo>
                    <a:pt x="18167" y="4809"/>
                    <a:pt x="18146" y="4789"/>
                    <a:pt x="18126" y="4748"/>
                  </a:cubicBezTo>
                  <a:lnTo>
                    <a:pt x="17902" y="4748"/>
                  </a:lnTo>
                  <a:cubicBezTo>
                    <a:pt x="17841" y="4809"/>
                    <a:pt x="17800" y="4850"/>
                    <a:pt x="17759" y="4891"/>
                  </a:cubicBezTo>
                  <a:cubicBezTo>
                    <a:pt x="17780" y="4992"/>
                    <a:pt x="17902" y="5074"/>
                    <a:pt x="17780" y="5196"/>
                  </a:cubicBezTo>
                  <a:cubicBezTo>
                    <a:pt x="17759" y="5196"/>
                    <a:pt x="17719" y="5176"/>
                    <a:pt x="17698" y="5176"/>
                  </a:cubicBezTo>
                  <a:cubicBezTo>
                    <a:pt x="17678" y="5094"/>
                    <a:pt x="17678" y="5033"/>
                    <a:pt x="17657" y="4972"/>
                  </a:cubicBezTo>
                  <a:cubicBezTo>
                    <a:pt x="17637" y="4891"/>
                    <a:pt x="17617" y="4829"/>
                    <a:pt x="17596" y="4768"/>
                  </a:cubicBezTo>
                  <a:cubicBezTo>
                    <a:pt x="17657" y="4728"/>
                    <a:pt x="17698" y="4707"/>
                    <a:pt x="17719" y="4707"/>
                  </a:cubicBezTo>
                  <a:cubicBezTo>
                    <a:pt x="17739" y="4605"/>
                    <a:pt x="17698" y="4585"/>
                    <a:pt x="17637" y="4544"/>
                  </a:cubicBezTo>
                  <a:cubicBezTo>
                    <a:pt x="17556" y="4524"/>
                    <a:pt x="17535" y="4442"/>
                    <a:pt x="17515" y="4381"/>
                  </a:cubicBezTo>
                  <a:cubicBezTo>
                    <a:pt x="17515" y="4320"/>
                    <a:pt x="17495" y="4259"/>
                    <a:pt x="17495" y="4178"/>
                  </a:cubicBezTo>
                  <a:cubicBezTo>
                    <a:pt x="17433" y="4198"/>
                    <a:pt x="17393" y="4218"/>
                    <a:pt x="17332" y="4239"/>
                  </a:cubicBezTo>
                  <a:cubicBezTo>
                    <a:pt x="17311" y="4239"/>
                    <a:pt x="17291" y="4218"/>
                    <a:pt x="17271" y="4218"/>
                  </a:cubicBezTo>
                  <a:cubicBezTo>
                    <a:pt x="17250" y="4259"/>
                    <a:pt x="17250" y="4280"/>
                    <a:pt x="17250" y="4300"/>
                  </a:cubicBezTo>
                  <a:cubicBezTo>
                    <a:pt x="17189" y="4300"/>
                    <a:pt x="17148" y="4300"/>
                    <a:pt x="17128" y="4280"/>
                  </a:cubicBezTo>
                  <a:cubicBezTo>
                    <a:pt x="16924" y="4524"/>
                    <a:pt x="16741" y="4748"/>
                    <a:pt x="16558" y="4972"/>
                  </a:cubicBezTo>
                  <a:cubicBezTo>
                    <a:pt x="16598" y="5033"/>
                    <a:pt x="16619" y="5074"/>
                    <a:pt x="16639" y="5115"/>
                  </a:cubicBezTo>
                  <a:lnTo>
                    <a:pt x="16619" y="5115"/>
                  </a:lnTo>
                  <a:cubicBezTo>
                    <a:pt x="16782" y="5135"/>
                    <a:pt x="16924" y="5155"/>
                    <a:pt x="16924" y="5339"/>
                  </a:cubicBezTo>
                  <a:lnTo>
                    <a:pt x="17026" y="5339"/>
                  </a:lnTo>
                  <a:lnTo>
                    <a:pt x="17067" y="5257"/>
                  </a:lnTo>
                  <a:cubicBezTo>
                    <a:pt x="17108" y="5277"/>
                    <a:pt x="17148" y="5277"/>
                    <a:pt x="17169" y="5277"/>
                  </a:cubicBezTo>
                  <a:lnTo>
                    <a:pt x="17291" y="5277"/>
                  </a:lnTo>
                  <a:cubicBezTo>
                    <a:pt x="17311" y="5196"/>
                    <a:pt x="17250" y="5196"/>
                    <a:pt x="17209" y="5176"/>
                  </a:cubicBezTo>
                  <a:cubicBezTo>
                    <a:pt x="17148" y="5135"/>
                    <a:pt x="17087" y="5074"/>
                    <a:pt x="17128" y="4972"/>
                  </a:cubicBezTo>
                  <a:lnTo>
                    <a:pt x="17128" y="4972"/>
                  </a:lnTo>
                  <a:cubicBezTo>
                    <a:pt x="17248" y="5052"/>
                    <a:pt x="17329" y="5132"/>
                    <a:pt x="17429" y="5213"/>
                  </a:cubicBezTo>
                  <a:lnTo>
                    <a:pt x="17429" y="5213"/>
                  </a:lnTo>
                  <a:cubicBezTo>
                    <a:pt x="17424" y="5214"/>
                    <a:pt x="17418" y="5215"/>
                    <a:pt x="17413" y="5216"/>
                  </a:cubicBezTo>
                  <a:cubicBezTo>
                    <a:pt x="17454" y="5257"/>
                    <a:pt x="17495" y="5318"/>
                    <a:pt x="17535" y="5359"/>
                  </a:cubicBezTo>
                  <a:cubicBezTo>
                    <a:pt x="17596" y="5359"/>
                    <a:pt x="17657" y="5379"/>
                    <a:pt x="17719" y="5379"/>
                  </a:cubicBezTo>
                  <a:cubicBezTo>
                    <a:pt x="17759" y="5481"/>
                    <a:pt x="17800" y="5563"/>
                    <a:pt x="17820" y="5664"/>
                  </a:cubicBezTo>
                  <a:cubicBezTo>
                    <a:pt x="17780" y="5848"/>
                    <a:pt x="17780" y="5848"/>
                    <a:pt x="17678" y="5909"/>
                  </a:cubicBezTo>
                  <a:cubicBezTo>
                    <a:pt x="17637" y="5888"/>
                    <a:pt x="17596" y="5868"/>
                    <a:pt x="17515" y="5848"/>
                  </a:cubicBezTo>
                  <a:cubicBezTo>
                    <a:pt x="17515" y="5868"/>
                    <a:pt x="17515" y="5909"/>
                    <a:pt x="17495" y="5929"/>
                  </a:cubicBezTo>
                  <a:cubicBezTo>
                    <a:pt x="17454" y="5950"/>
                    <a:pt x="17393" y="5950"/>
                    <a:pt x="17332" y="5970"/>
                  </a:cubicBezTo>
                  <a:cubicBezTo>
                    <a:pt x="17352" y="6092"/>
                    <a:pt x="17393" y="6194"/>
                    <a:pt x="17413" y="6296"/>
                  </a:cubicBezTo>
                  <a:cubicBezTo>
                    <a:pt x="17372" y="6316"/>
                    <a:pt x="17332" y="6336"/>
                    <a:pt x="17291" y="6377"/>
                  </a:cubicBezTo>
                  <a:cubicBezTo>
                    <a:pt x="17271" y="6316"/>
                    <a:pt x="17250" y="6275"/>
                    <a:pt x="17230" y="6235"/>
                  </a:cubicBezTo>
                  <a:cubicBezTo>
                    <a:pt x="17169" y="6194"/>
                    <a:pt x="17128" y="6153"/>
                    <a:pt x="17047" y="6112"/>
                  </a:cubicBezTo>
                  <a:cubicBezTo>
                    <a:pt x="17026" y="6296"/>
                    <a:pt x="16904" y="6377"/>
                    <a:pt x="16802" y="6479"/>
                  </a:cubicBezTo>
                  <a:cubicBezTo>
                    <a:pt x="16721" y="6459"/>
                    <a:pt x="16660" y="6459"/>
                    <a:pt x="16598" y="6438"/>
                  </a:cubicBezTo>
                  <a:cubicBezTo>
                    <a:pt x="16558" y="6499"/>
                    <a:pt x="16537" y="6540"/>
                    <a:pt x="16497" y="6601"/>
                  </a:cubicBezTo>
                  <a:cubicBezTo>
                    <a:pt x="16456" y="6601"/>
                    <a:pt x="16415" y="6601"/>
                    <a:pt x="16395" y="6622"/>
                  </a:cubicBezTo>
                  <a:cubicBezTo>
                    <a:pt x="16374" y="6662"/>
                    <a:pt x="16374" y="6683"/>
                    <a:pt x="16354" y="6703"/>
                  </a:cubicBezTo>
                  <a:cubicBezTo>
                    <a:pt x="16334" y="6744"/>
                    <a:pt x="16334" y="6785"/>
                    <a:pt x="16293" y="6866"/>
                  </a:cubicBezTo>
                  <a:cubicBezTo>
                    <a:pt x="16232" y="6785"/>
                    <a:pt x="16212" y="6723"/>
                    <a:pt x="16130" y="6642"/>
                  </a:cubicBezTo>
                  <a:lnTo>
                    <a:pt x="16130" y="6642"/>
                  </a:lnTo>
                  <a:cubicBezTo>
                    <a:pt x="16232" y="6662"/>
                    <a:pt x="16273" y="6683"/>
                    <a:pt x="16334" y="6703"/>
                  </a:cubicBezTo>
                  <a:cubicBezTo>
                    <a:pt x="16273" y="6581"/>
                    <a:pt x="16252" y="6419"/>
                    <a:pt x="16091" y="6398"/>
                  </a:cubicBezTo>
                  <a:lnTo>
                    <a:pt x="16091" y="6398"/>
                  </a:lnTo>
                  <a:cubicBezTo>
                    <a:pt x="16096" y="6432"/>
                    <a:pt x="16110" y="6466"/>
                    <a:pt x="16110" y="6499"/>
                  </a:cubicBezTo>
                  <a:cubicBezTo>
                    <a:pt x="16036" y="6549"/>
                    <a:pt x="15969" y="6576"/>
                    <a:pt x="15892" y="6576"/>
                  </a:cubicBezTo>
                  <a:cubicBezTo>
                    <a:pt x="15842" y="6576"/>
                    <a:pt x="15787" y="6564"/>
                    <a:pt x="15723" y="6540"/>
                  </a:cubicBezTo>
                  <a:cubicBezTo>
                    <a:pt x="15804" y="6499"/>
                    <a:pt x="15845" y="6459"/>
                    <a:pt x="15886" y="6438"/>
                  </a:cubicBezTo>
                  <a:lnTo>
                    <a:pt x="15886" y="6438"/>
                  </a:lnTo>
                  <a:cubicBezTo>
                    <a:pt x="15868" y="6443"/>
                    <a:pt x="15854" y="6446"/>
                    <a:pt x="15841" y="6446"/>
                  </a:cubicBezTo>
                  <a:cubicBezTo>
                    <a:pt x="15752" y="6446"/>
                    <a:pt x="15776" y="6329"/>
                    <a:pt x="15723" y="6275"/>
                  </a:cubicBezTo>
                  <a:cubicBezTo>
                    <a:pt x="15682" y="6336"/>
                    <a:pt x="15641" y="6398"/>
                    <a:pt x="15601" y="6459"/>
                  </a:cubicBezTo>
                  <a:cubicBezTo>
                    <a:pt x="15478" y="6622"/>
                    <a:pt x="15336" y="6785"/>
                    <a:pt x="15234" y="6968"/>
                  </a:cubicBezTo>
                  <a:cubicBezTo>
                    <a:pt x="15112" y="7151"/>
                    <a:pt x="14969" y="7294"/>
                    <a:pt x="14867" y="7477"/>
                  </a:cubicBezTo>
                  <a:cubicBezTo>
                    <a:pt x="14786" y="7620"/>
                    <a:pt x="14704" y="7782"/>
                    <a:pt x="14623" y="7925"/>
                  </a:cubicBezTo>
                  <a:cubicBezTo>
                    <a:pt x="14609" y="7939"/>
                    <a:pt x="14595" y="7963"/>
                    <a:pt x="14561" y="7963"/>
                  </a:cubicBezTo>
                  <a:cubicBezTo>
                    <a:pt x="14545" y="7963"/>
                    <a:pt x="14526" y="7958"/>
                    <a:pt x="14501" y="7945"/>
                  </a:cubicBezTo>
                  <a:cubicBezTo>
                    <a:pt x="14623" y="7538"/>
                    <a:pt x="14745" y="7110"/>
                    <a:pt x="14867" y="6662"/>
                  </a:cubicBezTo>
                  <a:cubicBezTo>
                    <a:pt x="14786" y="6662"/>
                    <a:pt x="14745" y="6642"/>
                    <a:pt x="14684" y="6642"/>
                  </a:cubicBezTo>
                  <a:cubicBezTo>
                    <a:pt x="14643" y="6581"/>
                    <a:pt x="14603" y="6540"/>
                    <a:pt x="14542" y="6459"/>
                  </a:cubicBezTo>
                  <a:cubicBezTo>
                    <a:pt x="14582" y="6296"/>
                    <a:pt x="14582" y="6112"/>
                    <a:pt x="14704" y="5950"/>
                  </a:cubicBezTo>
                  <a:cubicBezTo>
                    <a:pt x="14664" y="5746"/>
                    <a:pt x="14847" y="5603"/>
                    <a:pt x="14806" y="5400"/>
                  </a:cubicBezTo>
                  <a:cubicBezTo>
                    <a:pt x="14928" y="5359"/>
                    <a:pt x="15010" y="5318"/>
                    <a:pt x="14990" y="5196"/>
                  </a:cubicBezTo>
                  <a:cubicBezTo>
                    <a:pt x="14990" y="5176"/>
                    <a:pt x="15010" y="5135"/>
                    <a:pt x="15030" y="5115"/>
                  </a:cubicBezTo>
                  <a:cubicBezTo>
                    <a:pt x="15010" y="5053"/>
                    <a:pt x="14969" y="4992"/>
                    <a:pt x="15030" y="4952"/>
                  </a:cubicBezTo>
                  <a:cubicBezTo>
                    <a:pt x="15046" y="4946"/>
                    <a:pt x="15061" y="4944"/>
                    <a:pt x="15077" y="4944"/>
                  </a:cubicBezTo>
                  <a:cubicBezTo>
                    <a:pt x="15158" y="4944"/>
                    <a:pt x="15233" y="5008"/>
                    <a:pt x="15323" y="5008"/>
                  </a:cubicBezTo>
                  <a:cubicBezTo>
                    <a:pt x="15347" y="5008"/>
                    <a:pt x="15371" y="5003"/>
                    <a:pt x="15397" y="4992"/>
                  </a:cubicBezTo>
                  <a:cubicBezTo>
                    <a:pt x="15397" y="4911"/>
                    <a:pt x="15377" y="4809"/>
                    <a:pt x="15377" y="4728"/>
                  </a:cubicBezTo>
                  <a:cubicBezTo>
                    <a:pt x="15417" y="4707"/>
                    <a:pt x="15438" y="4687"/>
                    <a:pt x="15478" y="4667"/>
                  </a:cubicBezTo>
                  <a:cubicBezTo>
                    <a:pt x="15458" y="4585"/>
                    <a:pt x="15458" y="4524"/>
                    <a:pt x="15458" y="4483"/>
                  </a:cubicBezTo>
                  <a:cubicBezTo>
                    <a:pt x="15499" y="4422"/>
                    <a:pt x="15539" y="4402"/>
                    <a:pt x="15580" y="4361"/>
                  </a:cubicBezTo>
                  <a:cubicBezTo>
                    <a:pt x="15601" y="4259"/>
                    <a:pt x="15641" y="4157"/>
                    <a:pt x="15621" y="4096"/>
                  </a:cubicBezTo>
                  <a:cubicBezTo>
                    <a:pt x="15580" y="3974"/>
                    <a:pt x="15682" y="3913"/>
                    <a:pt x="15662" y="3811"/>
                  </a:cubicBezTo>
                  <a:cubicBezTo>
                    <a:pt x="15621" y="3689"/>
                    <a:pt x="15601" y="3567"/>
                    <a:pt x="15560" y="3445"/>
                  </a:cubicBezTo>
                  <a:cubicBezTo>
                    <a:pt x="15580" y="3343"/>
                    <a:pt x="15682" y="3261"/>
                    <a:pt x="15621" y="3119"/>
                  </a:cubicBezTo>
                  <a:cubicBezTo>
                    <a:pt x="15539" y="3119"/>
                    <a:pt x="15458" y="3098"/>
                    <a:pt x="15377" y="3098"/>
                  </a:cubicBezTo>
                  <a:cubicBezTo>
                    <a:pt x="15397" y="3139"/>
                    <a:pt x="15417" y="3200"/>
                    <a:pt x="15438" y="3282"/>
                  </a:cubicBezTo>
                  <a:cubicBezTo>
                    <a:pt x="15377" y="3241"/>
                    <a:pt x="15336" y="3221"/>
                    <a:pt x="15295" y="3200"/>
                  </a:cubicBezTo>
                  <a:cubicBezTo>
                    <a:pt x="15234" y="3139"/>
                    <a:pt x="15234" y="3058"/>
                    <a:pt x="15234" y="2956"/>
                  </a:cubicBezTo>
                  <a:lnTo>
                    <a:pt x="15234" y="2956"/>
                  </a:lnTo>
                  <a:cubicBezTo>
                    <a:pt x="15295" y="3017"/>
                    <a:pt x="15336" y="3058"/>
                    <a:pt x="15397" y="3098"/>
                  </a:cubicBezTo>
                  <a:cubicBezTo>
                    <a:pt x="15356" y="3017"/>
                    <a:pt x="15315" y="2935"/>
                    <a:pt x="15275" y="2854"/>
                  </a:cubicBezTo>
                  <a:cubicBezTo>
                    <a:pt x="15193" y="2834"/>
                    <a:pt x="15112" y="2793"/>
                    <a:pt x="15030" y="2773"/>
                  </a:cubicBezTo>
                  <a:cubicBezTo>
                    <a:pt x="14990" y="2813"/>
                    <a:pt x="14949" y="2854"/>
                    <a:pt x="14928" y="2895"/>
                  </a:cubicBezTo>
                  <a:cubicBezTo>
                    <a:pt x="14806" y="2854"/>
                    <a:pt x="14867" y="2752"/>
                    <a:pt x="14827" y="2671"/>
                  </a:cubicBezTo>
                  <a:lnTo>
                    <a:pt x="14827" y="2671"/>
                  </a:lnTo>
                  <a:cubicBezTo>
                    <a:pt x="14725" y="2732"/>
                    <a:pt x="14562" y="2711"/>
                    <a:pt x="14521" y="2773"/>
                  </a:cubicBezTo>
                  <a:cubicBezTo>
                    <a:pt x="14460" y="2874"/>
                    <a:pt x="14440" y="2935"/>
                    <a:pt x="14419" y="2976"/>
                  </a:cubicBezTo>
                  <a:cubicBezTo>
                    <a:pt x="14379" y="2956"/>
                    <a:pt x="14338" y="2956"/>
                    <a:pt x="14297" y="2935"/>
                  </a:cubicBezTo>
                  <a:cubicBezTo>
                    <a:pt x="14216" y="2976"/>
                    <a:pt x="14155" y="3037"/>
                    <a:pt x="14094" y="3098"/>
                  </a:cubicBezTo>
                  <a:cubicBezTo>
                    <a:pt x="14094" y="3139"/>
                    <a:pt x="14094" y="3180"/>
                    <a:pt x="14073" y="3221"/>
                  </a:cubicBezTo>
                  <a:lnTo>
                    <a:pt x="13971" y="3221"/>
                  </a:lnTo>
                  <a:cubicBezTo>
                    <a:pt x="13992" y="3282"/>
                    <a:pt x="14012" y="3343"/>
                    <a:pt x="14012" y="3383"/>
                  </a:cubicBezTo>
                  <a:cubicBezTo>
                    <a:pt x="13910" y="3424"/>
                    <a:pt x="13808" y="3445"/>
                    <a:pt x="13707" y="3485"/>
                  </a:cubicBezTo>
                  <a:cubicBezTo>
                    <a:pt x="13707" y="3445"/>
                    <a:pt x="13707" y="3404"/>
                    <a:pt x="13707" y="3363"/>
                  </a:cubicBezTo>
                  <a:cubicBezTo>
                    <a:pt x="13625" y="3322"/>
                    <a:pt x="13523" y="3282"/>
                    <a:pt x="13421" y="3241"/>
                  </a:cubicBezTo>
                  <a:cubicBezTo>
                    <a:pt x="13360" y="3180"/>
                    <a:pt x="13299" y="3119"/>
                    <a:pt x="13299" y="3017"/>
                  </a:cubicBezTo>
                  <a:cubicBezTo>
                    <a:pt x="13299" y="2935"/>
                    <a:pt x="13279" y="2935"/>
                    <a:pt x="13177" y="2895"/>
                  </a:cubicBezTo>
                  <a:lnTo>
                    <a:pt x="13177" y="2895"/>
                  </a:lnTo>
                  <a:cubicBezTo>
                    <a:pt x="13197" y="2976"/>
                    <a:pt x="13197" y="3058"/>
                    <a:pt x="13218" y="3139"/>
                  </a:cubicBezTo>
                  <a:cubicBezTo>
                    <a:pt x="13218" y="3159"/>
                    <a:pt x="13197" y="3180"/>
                    <a:pt x="13197" y="3200"/>
                  </a:cubicBezTo>
                  <a:cubicBezTo>
                    <a:pt x="13157" y="3180"/>
                    <a:pt x="13116" y="3180"/>
                    <a:pt x="13034" y="3180"/>
                  </a:cubicBezTo>
                  <a:cubicBezTo>
                    <a:pt x="13055" y="3261"/>
                    <a:pt x="13055" y="3322"/>
                    <a:pt x="13055" y="3404"/>
                  </a:cubicBezTo>
                  <a:cubicBezTo>
                    <a:pt x="13034" y="3404"/>
                    <a:pt x="13014" y="3383"/>
                    <a:pt x="12973" y="3363"/>
                  </a:cubicBezTo>
                  <a:cubicBezTo>
                    <a:pt x="12810" y="3709"/>
                    <a:pt x="12709" y="4056"/>
                    <a:pt x="12607" y="4442"/>
                  </a:cubicBezTo>
                  <a:cubicBezTo>
                    <a:pt x="12588" y="4433"/>
                    <a:pt x="12570" y="4430"/>
                    <a:pt x="12551" y="4430"/>
                  </a:cubicBezTo>
                  <a:cubicBezTo>
                    <a:pt x="12519" y="4430"/>
                    <a:pt x="12486" y="4440"/>
                    <a:pt x="12453" y="4440"/>
                  </a:cubicBezTo>
                  <a:cubicBezTo>
                    <a:pt x="12423" y="4440"/>
                    <a:pt x="12393" y="4432"/>
                    <a:pt x="12362" y="4402"/>
                  </a:cubicBezTo>
                  <a:cubicBezTo>
                    <a:pt x="12341" y="4380"/>
                    <a:pt x="12317" y="4372"/>
                    <a:pt x="12293" y="4372"/>
                  </a:cubicBezTo>
                  <a:cubicBezTo>
                    <a:pt x="12247" y="4372"/>
                    <a:pt x="12199" y="4403"/>
                    <a:pt x="12159" y="4442"/>
                  </a:cubicBezTo>
                  <a:cubicBezTo>
                    <a:pt x="12159" y="4442"/>
                    <a:pt x="12159" y="4463"/>
                    <a:pt x="12138" y="4483"/>
                  </a:cubicBezTo>
                  <a:cubicBezTo>
                    <a:pt x="12159" y="4483"/>
                    <a:pt x="12261" y="4565"/>
                    <a:pt x="12261" y="4565"/>
                  </a:cubicBezTo>
                  <a:cubicBezTo>
                    <a:pt x="12179" y="4728"/>
                    <a:pt x="12016" y="4687"/>
                    <a:pt x="11874" y="4728"/>
                  </a:cubicBezTo>
                  <a:cubicBezTo>
                    <a:pt x="11853" y="4768"/>
                    <a:pt x="11833" y="4809"/>
                    <a:pt x="11813" y="4850"/>
                  </a:cubicBezTo>
                  <a:cubicBezTo>
                    <a:pt x="11832" y="4860"/>
                    <a:pt x="11849" y="4864"/>
                    <a:pt x="11864" y="4864"/>
                  </a:cubicBezTo>
                  <a:cubicBezTo>
                    <a:pt x="11938" y="4864"/>
                    <a:pt x="11970" y="4767"/>
                    <a:pt x="12057" y="4767"/>
                  </a:cubicBezTo>
                  <a:cubicBezTo>
                    <a:pt x="12063" y="4767"/>
                    <a:pt x="12070" y="4767"/>
                    <a:pt x="12077" y="4768"/>
                  </a:cubicBezTo>
                  <a:cubicBezTo>
                    <a:pt x="12077" y="4768"/>
                    <a:pt x="12091" y="4782"/>
                    <a:pt x="12108" y="4799"/>
                  </a:cubicBezTo>
                  <a:lnTo>
                    <a:pt x="12108" y="4799"/>
                  </a:lnTo>
                  <a:cubicBezTo>
                    <a:pt x="11989" y="4918"/>
                    <a:pt x="11872" y="5038"/>
                    <a:pt x="11813" y="5196"/>
                  </a:cubicBezTo>
                  <a:cubicBezTo>
                    <a:pt x="11853" y="5216"/>
                    <a:pt x="11894" y="5237"/>
                    <a:pt x="11955" y="5277"/>
                  </a:cubicBezTo>
                  <a:cubicBezTo>
                    <a:pt x="11894" y="5339"/>
                    <a:pt x="11833" y="5400"/>
                    <a:pt x="11792" y="5461"/>
                  </a:cubicBezTo>
                  <a:cubicBezTo>
                    <a:pt x="11772" y="5420"/>
                    <a:pt x="11751" y="5420"/>
                    <a:pt x="11751" y="5400"/>
                  </a:cubicBezTo>
                  <a:cubicBezTo>
                    <a:pt x="11772" y="5339"/>
                    <a:pt x="11792" y="5298"/>
                    <a:pt x="11792" y="5237"/>
                  </a:cubicBezTo>
                  <a:lnTo>
                    <a:pt x="11792" y="5237"/>
                  </a:lnTo>
                  <a:cubicBezTo>
                    <a:pt x="11711" y="5257"/>
                    <a:pt x="11609" y="5277"/>
                    <a:pt x="11507" y="5298"/>
                  </a:cubicBezTo>
                  <a:cubicBezTo>
                    <a:pt x="11507" y="5359"/>
                    <a:pt x="11487" y="5400"/>
                    <a:pt x="11487" y="5461"/>
                  </a:cubicBezTo>
                  <a:cubicBezTo>
                    <a:pt x="11548" y="5440"/>
                    <a:pt x="11568" y="5420"/>
                    <a:pt x="11629" y="5379"/>
                  </a:cubicBezTo>
                  <a:cubicBezTo>
                    <a:pt x="11650" y="5440"/>
                    <a:pt x="11670" y="5481"/>
                    <a:pt x="11690" y="5542"/>
                  </a:cubicBezTo>
                  <a:cubicBezTo>
                    <a:pt x="11650" y="5542"/>
                    <a:pt x="11609" y="5563"/>
                    <a:pt x="11568" y="5583"/>
                  </a:cubicBezTo>
                  <a:cubicBezTo>
                    <a:pt x="11527" y="5664"/>
                    <a:pt x="11466" y="5746"/>
                    <a:pt x="11405" y="5848"/>
                  </a:cubicBezTo>
                  <a:cubicBezTo>
                    <a:pt x="11426" y="5888"/>
                    <a:pt x="11446" y="5909"/>
                    <a:pt x="11446" y="5950"/>
                  </a:cubicBezTo>
                  <a:cubicBezTo>
                    <a:pt x="11405" y="5970"/>
                    <a:pt x="11365" y="5970"/>
                    <a:pt x="11344" y="5970"/>
                  </a:cubicBezTo>
                  <a:cubicBezTo>
                    <a:pt x="11283" y="6031"/>
                    <a:pt x="11242" y="6072"/>
                    <a:pt x="11181" y="6133"/>
                  </a:cubicBezTo>
                  <a:cubicBezTo>
                    <a:pt x="11100" y="6112"/>
                    <a:pt x="11018" y="6092"/>
                    <a:pt x="10957" y="6072"/>
                  </a:cubicBezTo>
                  <a:lnTo>
                    <a:pt x="10957" y="6072"/>
                  </a:lnTo>
                  <a:cubicBezTo>
                    <a:pt x="10957" y="6133"/>
                    <a:pt x="10978" y="6194"/>
                    <a:pt x="10998" y="6255"/>
                  </a:cubicBezTo>
                  <a:cubicBezTo>
                    <a:pt x="10978" y="6296"/>
                    <a:pt x="10957" y="6316"/>
                    <a:pt x="10937" y="6336"/>
                  </a:cubicBezTo>
                  <a:cubicBezTo>
                    <a:pt x="10937" y="6336"/>
                    <a:pt x="11039" y="6479"/>
                    <a:pt x="11039" y="6479"/>
                  </a:cubicBezTo>
                  <a:cubicBezTo>
                    <a:pt x="11024" y="6493"/>
                    <a:pt x="11010" y="6508"/>
                    <a:pt x="10995" y="6508"/>
                  </a:cubicBezTo>
                  <a:cubicBezTo>
                    <a:pt x="10989" y="6508"/>
                    <a:pt x="10984" y="6505"/>
                    <a:pt x="10978" y="6499"/>
                  </a:cubicBezTo>
                  <a:cubicBezTo>
                    <a:pt x="10876" y="6499"/>
                    <a:pt x="10876" y="6499"/>
                    <a:pt x="10774" y="6398"/>
                  </a:cubicBezTo>
                  <a:cubicBezTo>
                    <a:pt x="10815" y="6296"/>
                    <a:pt x="10855" y="6194"/>
                    <a:pt x="10876" y="6092"/>
                  </a:cubicBezTo>
                  <a:cubicBezTo>
                    <a:pt x="10896" y="6092"/>
                    <a:pt x="10937" y="6092"/>
                    <a:pt x="10957" y="6072"/>
                  </a:cubicBezTo>
                  <a:cubicBezTo>
                    <a:pt x="10916" y="6072"/>
                    <a:pt x="10855" y="6051"/>
                    <a:pt x="10815" y="6051"/>
                  </a:cubicBezTo>
                  <a:cubicBezTo>
                    <a:pt x="10855" y="5990"/>
                    <a:pt x="10896" y="5950"/>
                    <a:pt x="10937" y="5909"/>
                  </a:cubicBezTo>
                  <a:cubicBezTo>
                    <a:pt x="10937" y="5827"/>
                    <a:pt x="10957" y="5766"/>
                    <a:pt x="10957" y="5726"/>
                  </a:cubicBezTo>
                  <a:cubicBezTo>
                    <a:pt x="10978" y="5726"/>
                    <a:pt x="10998" y="5726"/>
                    <a:pt x="10998" y="5705"/>
                  </a:cubicBezTo>
                  <a:cubicBezTo>
                    <a:pt x="11018" y="5787"/>
                    <a:pt x="11059" y="5848"/>
                    <a:pt x="11079" y="5909"/>
                  </a:cubicBezTo>
                  <a:cubicBezTo>
                    <a:pt x="11100" y="5909"/>
                    <a:pt x="11120" y="5888"/>
                    <a:pt x="11140" y="5888"/>
                  </a:cubicBezTo>
                  <a:cubicBezTo>
                    <a:pt x="11140" y="5848"/>
                    <a:pt x="11100" y="5787"/>
                    <a:pt x="11161" y="5766"/>
                  </a:cubicBezTo>
                  <a:cubicBezTo>
                    <a:pt x="11222" y="5766"/>
                    <a:pt x="11263" y="5787"/>
                    <a:pt x="11303" y="5807"/>
                  </a:cubicBezTo>
                  <a:cubicBezTo>
                    <a:pt x="11365" y="5644"/>
                    <a:pt x="11283" y="5481"/>
                    <a:pt x="11324" y="5339"/>
                  </a:cubicBezTo>
                  <a:cubicBezTo>
                    <a:pt x="11324" y="5323"/>
                    <a:pt x="11324" y="5307"/>
                    <a:pt x="11314" y="5291"/>
                  </a:cubicBezTo>
                  <a:lnTo>
                    <a:pt x="11314" y="5291"/>
                  </a:lnTo>
                  <a:cubicBezTo>
                    <a:pt x="11372" y="5252"/>
                    <a:pt x="11428" y="5214"/>
                    <a:pt x="11466" y="5176"/>
                  </a:cubicBezTo>
                  <a:cubicBezTo>
                    <a:pt x="11466" y="5115"/>
                    <a:pt x="11466" y="5053"/>
                    <a:pt x="11466" y="5013"/>
                  </a:cubicBezTo>
                  <a:cubicBezTo>
                    <a:pt x="11507" y="5013"/>
                    <a:pt x="11568" y="4992"/>
                    <a:pt x="11589" y="4992"/>
                  </a:cubicBezTo>
                  <a:cubicBezTo>
                    <a:pt x="11670" y="4850"/>
                    <a:pt x="11751" y="4728"/>
                    <a:pt x="11813" y="4605"/>
                  </a:cubicBezTo>
                  <a:lnTo>
                    <a:pt x="11711" y="4605"/>
                  </a:lnTo>
                  <a:cubicBezTo>
                    <a:pt x="11690" y="4565"/>
                    <a:pt x="11650" y="4524"/>
                    <a:pt x="11609" y="4483"/>
                  </a:cubicBezTo>
                  <a:cubicBezTo>
                    <a:pt x="11487" y="4524"/>
                    <a:pt x="11365" y="4585"/>
                    <a:pt x="11242" y="4626"/>
                  </a:cubicBezTo>
                  <a:cubicBezTo>
                    <a:pt x="11120" y="4829"/>
                    <a:pt x="10978" y="5033"/>
                    <a:pt x="10855" y="5216"/>
                  </a:cubicBezTo>
                  <a:cubicBezTo>
                    <a:pt x="10876" y="5277"/>
                    <a:pt x="10896" y="5318"/>
                    <a:pt x="10916" y="5379"/>
                  </a:cubicBezTo>
                  <a:cubicBezTo>
                    <a:pt x="10835" y="5420"/>
                    <a:pt x="10774" y="5440"/>
                    <a:pt x="10713" y="5481"/>
                  </a:cubicBezTo>
                  <a:cubicBezTo>
                    <a:pt x="10713" y="5583"/>
                    <a:pt x="10733" y="5644"/>
                    <a:pt x="10733" y="5726"/>
                  </a:cubicBezTo>
                  <a:cubicBezTo>
                    <a:pt x="10530" y="5787"/>
                    <a:pt x="10407" y="5929"/>
                    <a:pt x="10326" y="6112"/>
                  </a:cubicBezTo>
                  <a:cubicBezTo>
                    <a:pt x="10326" y="6133"/>
                    <a:pt x="10326" y="6174"/>
                    <a:pt x="10285" y="6194"/>
                  </a:cubicBezTo>
                  <a:cubicBezTo>
                    <a:pt x="10183" y="6275"/>
                    <a:pt x="10102" y="6398"/>
                    <a:pt x="10061" y="6520"/>
                  </a:cubicBezTo>
                  <a:cubicBezTo>
                    <a:pt x="9959" y="6744"/>
                    <a:pt x="9796" y="6907"/>
                    <a:pt x="9756" y="7151"/>
                  </a:cubicBezTo>
                  <a:cubicBezTo>
                    <a:pt x="9756" y="7171"/>
                    <a:pt x="9735" y="7192"/>
                    <a:pt x="9735" y="7192"/>
                  </a:cubicBezTo>
                  <a:cubicBezTo>
                    <a:pt x="9633" y="7233"/>
                    <a:pt x="9654" y="7314"/>
                    <a:pt x="9633" y="7375"/>
                  </a:cubicBezTo>
                  <a:cubicBezTo>
                    <a:pt x="9593" y="7436"/>
                    <a:pt x="9572" y="7497"/>
                    <a:pt x="9511" y="7599"/>
                  </a:cubicBezTo>
                  <a:cubicBezTo>
                    <a:pt x="9593" y="7579"/>
                    <a:pt x="9654" y="7579"/>
                    <a:pt x="9674" y="7538"/>
                  </a:cubicBezTo>
                  <a:cubicBezTo>
                    <a:pt x="9715" y="7477"/>
                    <a:pt x="9756" y="7396"/>
                    <a:pt x="9796" y="7334"/>
                  </a:cubicBezTo>
                  <a:cubicBezTo>
                    <a:pt x="9817" y="7314"/>
                    <a:pt x="9837" y="7314"/>
                    <a:pt x="9857" y="7314"/>
                  </a:cubicBezTo>
                  <a:cubicBezTo>
                    <a:pt x="9895" y="7333"/>
                    <a:pt x="9864" y="7419"/>
                    <a:pt x="9920" y="7419"/>
                  </a:cubicBezTo>
                  <a:cubicBezTo>
                    <a:pt x="9925" y="7419"/>
                    <a:pt x="9932" y="7418"/>
                    <a:pt x="9939" y="7416"/>
                  </a:cubicBezTo>
                  <a:cubicBezTo>
                    <a:pt x="9959" y="7396"/>
                    <a:pt x="9959" y="7375"/>
                    <a:pt x="9959" y="7355"/>
                  </a:cubicBezTo>
                  <a:cubicBezTo>
                    <a:pt x="10020" y="7355"/>
                    <a:pt x="10041" y="7375"/>
                    <a:pt x="10061" y="7375"/>
                  </a:cubicBezTo>
                  <a:cubicBezTo>
                    <a:pt x="10122" y="7314"/>
                    <a:pt x="10163" y="7273"/>
                    <a:pt x="10224" y="7233"/>
                  </a:cubicBezTo>
                  <a:cubicBezTo>
                    <a:pt x="10285" y="7273"/>
                    <a:pt x="10346" y="7294"/>
                    <a:pt x="10387" y="7334"/>
                  </a:cubicBezTo>
                  <a:lnTo>
                    <a:pt x="10428" y="7294"/>
                  </a:lnTo>
                  <a:cubicBezTo>
                    <a:pt x="10387" y="7273"/>
                    <a:pt x="10367" y="7233"/>
                    <a:pt x="10326" y="7192"/>
                  </a:cubicBezTo>
                  <a:cubicBezTo>
                    <a:pt x="10367" y="7192"/>
                    <a:pt x="10428" y="7192"/>
                    <a:pt x="10448" y="7171"/>
                  </a:cubicBezTo>
                  <a:cubicBezTo>
                    <a:pt x="10489" y="7151"/>
                    <a:pt x="10530" y="7131"/>
                    <a:pt x="10570" y="7090"/>
                  </a:cubicBezTo>
                  <a:cubicBezTo>
                    <a:pt x="10591" y="7151"/>
                    <a:pt x="10611" y="7192"/>
                    <a:pt x="10631" y="7233"/>
                  </a:cubicBezTo>
                  <a:cubicBezTo>
                    <a:pt x="10591" y="7273"/>
                    <a:pt x="10570" y="7334"/>
                    <a:pt x="10530" y="7375"/>
                  </a:cubicBezTo>
                  <a:cubicBezTo>
                    <a:pt x="10530" y="7457"/>
                    <a:pt x="10530" y="7558"/>
                    <a:pt x="10530" y="7640"/>
                  </a:cubicBezTo>
                  <a:cubicBezTo>
                    <a:pt x="10489" y="7681"/>
                    <a:pt x="10448" y="7701"/>
                    <a:pt x="10407" y="7742"/>
                  </a:cubicBezTo>
                  <a:cubicBezTo>
                    <a:pt x="10489" y="7803"/>
                    <a:pt x="10591" y="7844"/>
                    <a:pt x="10672" y="7905"/>
                  </a:cubicBezTo>
                  <a:lnTo>
                    <a:pt x="10672" y="8027"/>
                  </a:lnTo>
                  <a:cubicBezTo>
                    <a:pt x="10672" y="8088"/>
                    <a:pt x="10692" y="8129"/>
                    <a:pt x="10692" y="8169"/>
                  </a:cubicBezTo>
                  <a:cubicBezTo>
                    <a:pt x="10672" y="8251"/>
                    <a:pt x="10652" y="8312"/>
                    <a:pt x="10631" y="8393"/>
                  </a:cubicBezTo>
                  <a:cubicBezTo>
                    <a:pt x="10672" y="8455"/>
                    <a:pt x="10692" y="8495"/>
                    <a:pt x="10733" y="8577"/>
                  </a:cubicBezTo>
                  <a:cubicBezTo>
                    <a:pt x="10672" y="8658"/>
                    <a:pt x="10611" y="8719"/>
                    <a:pt x="10550" y="8801"/>
                  </a:cubicBezTo>
                  <a:cubicBezTo>
                    <a:pt x="10591" y="8923"/>
                    <a:pt x="10509" y="9025"/>
                    <a:pt x="10448" y="9127"/>
                  </a:cubicBezTo>
                  <a:cubicBezTo>
                    <a:pt x="10387" y="9228"/>
                    <a:pt x="10285" y="9330"/>
                    <a:pt x="10265" y="9473"/>
                  </a:cubicBezTo>
                  <a:cubicBezTo>
                    <a:pt x="10265" y="9473"/>
                    <a:pt x="10224" y="9473"/>
                    <a:pt x="10204" y="9493"/>
                  </a:cubicBezTo>
                  <a:cubicBezTo>
                    <a:pt x="10163" y="9412"/>
                    <a:pt x="10122" y="9330"/>
                    <a:pt x="10081" y="9249"/>
                  </a:cubicBezTo>
                  <a:cubicBezTo>
                    <a:pt x="10122" y="9228"/>
                    <a:pt x="10143" y="9208"/>
                    <a:pt x="10183" y="9188"/>
                  </a:cubicBezTo>
                  <a:cubicBezTo>
                    <a:pt x="10163" y="9147"/>
                    <a:pt x="10143" y="9106"/>
                    <a:pt x="10143" y="9065"/>
                  </a:cubicBezTo>
                  <a:cubicBezTo>
                    <a:pt x="10143" y="9065"/>
                    <a:pt x="10122" y="9065"/>
                    <a:pt x="10102" y="9045"/>
                  </a:cubicBezTo>
                  <a:cubicBezTo>
                    <a:pt x="10061" y="9065"/>
                    <a:pt x="10020" y="9086"/>
                    <a:pt x="9980" y="9106"/>
                  </a:cubicBezTo>
                  <a:cubicBezTo>
                    <a:pt x="9919" y="9086"/>
                    <a:pt x="9878" y="9065"/>
                    <a:pt x="9837" y="9045"/>
                  </a:cubicBezTo>
                  <a:cubicBezTo>
                    <a:pt x="9778" y="9082"/>
                    <a:pt x="9720" y="9092"/>
                    <a:pt x="9661" y="9092"/>
                  </a:cubicBezTo>
                  <a:cubicBezTo>
                    <a:pt x="9587" y="9092"/>
                    <a:pt x="9512" y="9076"/>
                    <a:pt x="9438" y="9076"/>
                  </a:cubicBezTo>
                  <a:cubicBezTo>
                    <a:pt x="9408" y="9076"/>
                    <a:pt x="9378" y="9078"/>
                    <a:pt x="9348" y="9086"/>
                  </a:cubicBezTo>
                  <a:cubicBezTo>
                    <a:pt x="9342" y="9093"/>
                    <a:pt x="9337" y="9095"/>
                    <a:pt x="9333" y="9095"/>
                  </a:cubicBezTo>
                  <a:cubicBezTo>
                    <a:pt x="9326" y="9095"/>
                    <a:pt x="9321" y="9086"/>
                    <a:pt x="9308" y="9086"/>
                  </a:cubicBezTo>
                  <a:cubicBezTo>
                    <a:pt x="9308" y="9045"/>
                    <a:pt x="9308" y="8984"/>
                    <a:pt x="9308" y="8943"/>
                  </a:cubicBezTo>
                  <a:cubicBezTo>
                    <a:pt x="9348" y="8943"/>
                    <a:pt x="9369" y="8923"/>
                    <a:pt x="9409" y="8903"/>
                  </a:cubicBezTo>
                  <a:cubicBezTo>
                    <a:pt x="9267" y="8821"/>
                    <a:pt x="9165" y="8740"/>
                    <a:pt x="9043" y="8658"/>
                  </a:cubicBezTo>
                  <a:cubicBezTo>
                    <a:pt x="9002" y="8699"/>
                    <a:pt x="8961" y="8740"/>
                    <a:pt x="8900" y="8760"/>
                  </a:cubicBezTo>
                  <a:cubicBezTo>
                    <a:pt x="8862" y="8741"/>
                    <a:pt x="8823" y="8703"/>
                    <a:pt x="8785" y="8665"/>
                  </a:cubicBezTo>
                  <a:lnTo>
                    <a:pt x="8785" y="8665"/>
                  </a:lnTo>
                  <a:cubicBezTo>
                    <a:pt x="8865" y="8508"/>
                    <a:pt x="8960" y="8368"/>
                    <a:pt x="8921" y="8190"/>
                  </a:cubicBezTo>
                  <a:cubicBezTo>
                    <a:pt x="8961" y="8169"/>
                    <a:pt x="8982" y="8169"/>
                    <a:pt x="9022" y="8169"/>
                  </a:cubicBezTo>
                  <a:cubicBezTo>
                    <a:pt x="9022" y="8129"/>
                    <a:pt x="9022" y="8088"/>
                    <a:pt x="9022" y="8047"/>
                  </a:cubicBezTo>
                  <a:cubicBezTo>
                    <a:pt x="9022" y="8006"/>
                    <a:pt x="9022" y="7986"/>
                    <a:pt x="9022" y="7945"/>
                  </a:cubicBezTo>
                  <a:cubicBezTo>
                    <a:pt x="9006" y="7996"/>
                    <a:pt x="8975" y="8032"/>
                    <a:pt x="8919" y="8032"/>
                  </a:cubicBezTo>
                  <a:cubicBezTo>
                    <a:pt x="8907" y="8032"/>
                    <a:pt x="8894" y="8030"/>
                    <a:pt x="8880" y="8027"/>
                  </a:cubicBezTo>
                  <a:cubicBezTo>
                    <a:pt x="8880" y="7986"/>
                    <a:pt x="8900" y="7925"/>
                    <a:pt x="8941" y="7864"/>
                  </a:cubicBezTo>
                  <a:cubicBezTo>
                    <a:pt x="8961" y="7884"/>
                    <a:pt x="9002" y="7905"/>
                    <a:pt x="9043" y="7925"/>
                  </a:cubicBezTo>
                  <a:cubicBezTo>
                    <a:pt x="9063" y="7905"/>
                    <a:pt x="9084" y="7884"/>
                    <a:pt x="9104" y="7864"/>
                  </a:cubicBezTo>
                  <a:cubicBezTo>
                    <a:pt x="9104" y="7803"/>
                    <a:pt x="9104" y="7742"/>
                    <a:pt x="9104" y="7681"/>
                  </a:cubicBezTo>
                  <a:cubicBezTo>
                    <a:pt x="9185" y="7620"/>
                    <a:pt x="9267" y="7579"/>
                    <a:pt x="9267" y="7457"/>
                  </a:cubicBezTo>
                  <a:cubicBezTo>
                    <a:pt x="9226" y="7416"/>
                    <a:pt x="9185" y="7355"/>
                    <a:pt x="9124" y="7273"/>
                  </a:cubicBezTo>
                  <a:cubicBezTo>
                    <a:pt x="9206" y="7273"/>
                    <a:pt x="9246" y="7273"/>
                    <a:pt x="9287" y="7294"/>
                  </a:cubicBezTo>
                  <a:cubicBezTo>
                    <a:pt x="9308" y="7253"/>
                    <a:pt x="9308" y="7212"/>
                    <a:pt x="9308" y="7171"/>
                  </a:cubicBezTo>
                  <a:cubicBezTo>
                    <a:pt x="9532" y="7070"/>
                    <a:pt x="9532" y="6866"/>
                    <a:pt x="9593" y="6683"/>
                  </a:cubicBezTo>
                  <a:cubicBezTo>
                    <a:pt x="9532" y="6601"/>
                    <a:pt x="9511" y="6540"/>
                    <a:pt x="9572" y="6479"/>
                  </a:cubicBezTo>
                  <a:lnTo>
                    <a:pt x="9674" y="6479"/>
                  </a:lnTo>
                  <a:cubicBezTo>
                    <a:pt x="9796" y="6235"/>
                    <a:pt x="9796" y="6235"/>
                    <a:pt x="9756" y="6194"/>
                  </a:cubicBezTo>
                  <a:lnTo>
                    <a:pt x="9695" y="6194"/>
                  </a:lnTo>
                  <a:cubicBezTo>
                    <a:pt x="9715" y="6296"/>
                    <a:pt x="9674" y="6336"/>
                    <a:pt x="9572" y="6336"/>
                  </a:cubicBezTo>
                  <a:cubicBezTo>
                    <a:pt x="9572" y="6275"/>
                    <a:pt x="9572" y="6214"/>
                    <a:pt x="9552" y="6153"/>
                  </a:cubicBezTo>
                  <a:cubicBezTo>
                    <a:pt x="9613" y="6153"/>
                    <a:pt x="9633" y="6174"/>
                    <a:pt x="9674" y="6174"/>
                  </a:cubicBezTo>
                  <a:cubicBezTo>
                    <a:pt x="9674" y="6133"/>
                    <a:pt x="9695" y="6072"/>
                    <a:pt x="9695" y="6031"/>
                  </a:cubicBezTo>
                  <a:cubicBezTo>
                    <a:pt x="9756" y="6051"/>
                    <a:pt x="9776" y="6051"/>
                    <a:pt x="9817" y="6072"/>
                  </a:cubicBezTo>
                  <a:cubicBezTo>
                    <a:pt x="9817" y="6031"/>
                    <a:pt x="9817" y="6011"/>
                    <a:pt x="9837" y="5990"/>
                  </a:cubicBezTo>
                  <a:cubicBezTo>
                    <a:pt x="9776" y="5950"/>
                    <a:pt x="9756" y="5929"/>
                    <a:pt x="9715" y="5909"/>
                  </a:cubicBezTo>
                  <a:lnTo>
                    <a:pt x="9715" y="5726"/>
                  </a:lnTo>
                  <a:cubicBezTo>
                    <a:pt x="9796" y="5705"/>
                    <a:pt x="9857" y="5685"/>
                    <a:pt x="9939" y="5664"/>
                  </a:cubicBezTo>
                  <a:cubicBezTo>
                    <a:pt x="9898" y="5603"/>
                    <a:pt x="9878" y="5563"/>
                    <a:pt x="9857" y="5502"/>
                  </a:cubicBezTo>
                  <a:cubicBezTo>
                    <a:pt x="9898" y="5481"/>
                    <a:pt x="9919" y="5440"/>
                    <a:pt x="9919" y="5420"/>
                  </a:cubicBezTo>
                  <a:cubicBezTo>
                    <a:pt x="9919" y="5053"/>
                    <a:pt x="10102" y="4768"/>
                    <a:pt x="10224" y="4442"/>
                  </a:cubicBezTo>
                  <a:cubicBezTo>
                    <a:pt x="10183" y="4402"/>
                    <a:pt x="10265" y="4341"/>
                    <a:pt x="10285" y="4280"/>
                  </a:cubicBezTo>
                  <a:cubicBezTo>
                    <a:pt x="10428" y="3689"/>
                    <a:pt x="10692" y="3159"/>
                    <a:pt x="10876" y="2589"/>
                  </a:cubicBezTo>
                  <a:cubicBezTo>
                    <a:pt x="10916" y="2467"/>
                    <a:pt x="10957" y="2345"/>
                    <a:pt x="11018" y="2223"/>
                  </a:cubicBezTo>
                  <a:cubicBezTo>
                    <a:pt x="11181" y="1815"/>
                    <a:pt x="11426" y="1449"/>
                    <a:pt x="11548" y="1021"/>
                  </a:cubicBezTo>
                  <a:cubicBezTo>
                    <a:pt x="11568" y="960"/>
                    <a:pt x="11629" y="919"/>
                    <a:pt x="11670" y="879"/>
                  </a:cubicBezTo>
                  <a:cubicBezTo>
                    <a:pt x="11711" y="817"/>
                    <a:pt x="11751" y="756"/>
                    <a:pt x="11772" y="695"/>
                  </a:cubicBezTo>
                  <a:cubicBezTo>
                    <a:pt x="11813" y="471"/>
                    <a:pt x="11833" y="227"/>
                    <a:pt x="11853" y="3"/>
                  </a:cubicBezTo>
                  <a:cubicBezTo>
                    <a:pt x="11842" y="1"/>
                    <a:pt x="11832" y="0"/>
                    <a:pt x="1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
            <p:cNvSpPr/>
            <p:nvPr/>
          </p:nvSpPr>
          <p:spPr>
            <a:xfrm>
              <a:off x="-1659325" y="2860025"/>
              <a:ext cx="16325" cy="16325"/>
            </a:xfrm>
            <a:custGeom>
              <a:avLst/>
              <a:gdLst/>
              <a:ahLst/>
              <a:cxnLst/>
              <a:rect l="l" t="t" r="r" b="b"/>
              <a:pathLst>
                <a:path w="653" h="653" extrusionOk="0">
                  <a:moveTo>
                    <a:pt x="428" y="0"/>
                  </a:moveTo>
                  <a:cubicBezTo>
                    <a:pt x="347" y="21"/>
                    <a:pt x="286" y="21"/>
                    <a:pt x="224" y="21"/>
                  </a:cubicBezTo>
                  <a:cubicBezTo>
                    <a:pt x="224" y="163"/>
                    <a:pt x="102" y="123"/>
                    <a:pt x="0" y="143"/>
                  </a:cubicBezTo>
                  <a:cubicBezTo>
                    <a:pt x="41" y="204"/>
                    <a:pt x="61" y="265"/>
                    <a:pt x="61" y="285"/>
                  </a:cubicBezTo>
                  <a:cubicBezTo>
                    <a:pt x="163" y="387"/>
                    <a:pt x="224" y="448"/>
                    <a:pt x="286" y="509"/>
                  </a:cubicBezTo>
                  <a:lnTo>
                    <a:pt x="408" y="489"/>
                  </a:lnTo>
                  <a:cubicBezTo>
                    <a:pt x="408" y="611"/>
                    <a:pt x="469" y="632"/>
                    <a:pt x="571" y="652"/>
                  </a:cubicBezTo>
                  <a:cubicBezTo>
                    <a:pt x="591" y="611"/>
                    <a:pt x="611" y="591"/>
                    <a:pt x="632" y="550"/>
                  </a:cubicBezTo>
                  <a:cubicBezTo>
                    <a:pt x="611" y="509"/>
                    <a:pt x="591" y="469"/>
                    <a:pt x="591" y="448"/>
                  </a:cubicBezTo>
                  <a:cubicBezTo>
                    <a:pt x="611" y="367"/>
                    <a:pt x="632" y="265"/>
                    <a:pt x="652" y="184"/>
                  </a:cubicBezTo>
                  <a:cubicBezTo>
                    <a:pt x="611" y="163"/>
                    <a:pt x="571" y="163"/>
                    <a:pt x="510" y="143"/>
                  </a:cubicBezTo>
                  <a:cubicBezTo>
                    <a:pt x="489" y="82"/>
                    <a:pt x="448" y="41"/>
                    <a:pt x="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
            <p:cNvSpPr/>
            <p:nvPr/>
          </p:nvSpPr>
          <p:spPr>
            <a:xfrm>
              <a:off x="-1371150" y="2381900"/>
              <a:ext cx="16325" cy="16875"/>
            </a:xfrm>
            <a:custGeom>
              <a:avLst/>
              <a:gdLst/>
              <a:ahLst/>
              <a:cxnLst/>
              <a:rect l="l" t="t" r="r" b="b"/>
              <a:pathLst>
                <a:path w="653" h="675" extrusionOk="0">
                  <a:moveTo>
                    <a:pt x="74" y="0"/>
                  </a:moveTo>
                  <a:cubicBezTo>
                    <a:pt x="49" y="0"/>
                    <a:pt x="25" y="10"/>
                    <a:pt x="0" y="43"/>
                  </a:cubicBezTo>
                  <a:cubicBezTo>
                    <a:pt x="61" y="124"/>
                    <a:pt x="102" y="226"/>
                    <a:pt x="82" y="328"/>
                  </a:cubicBezTo>
                  <a:cubicBezTo>
                    <a:pt x="61" y="369"/>
                    <a:pt x="41" y="389"/>
                    <a:pt x="0" y="430"/>
                  </a:cubicBezTo>
                  <a:cubicBezTo>
                    <a:pt x="21" y="470"/>
                    <a:pt x="41" y="511"/>
                    <a:pt x="41" y="552"/>
                  </a:cubicBezTo>
                  <a:cubicBezTo>
                    <a:pt x="143" y="572"/>
                    <a:pt x="224" y="593"/>
                    <a:pt x="326" y="613"/>
                  </a:cubicBezTo>
                  <a:cubicBezTo>
                    <a:pt x="326" y="633"/>
                    <a:pt x="347" y="633"/>
                    <a:pt x="367" y="674"/>
                  </a:cubicBezTo>
                  <a:cubicBezTo>
                    <a:pt x="347" y="593"/>
                    <a:pt x="347" y="532"/>
                    <a:pt x="347" y="450"/>
                  </a:cubicBezTo>
                  <a:cubicBezTo>
                    <a:pt x="347" y="389"/>
                    <a:pt x="347" y="308"/>
                    <a:pt x="448" y="267"/>
                  </a:cubicBezTo>
                  <a:cubicBezTo>
                    <a:pt x="469" y="328"/>
                    <a:pt x="509" y="389"/>
                    <a:pt x="530" y="450"/>
                  </a:cubicBezTo>
                  <a:cubicBezTo>
                    <a:pt x="591" y="430"/>
                    <a:pt x="611" y="409"/>
                    <a:pt x="652" y="389"/>
                  </a:cubicBezTo>
                  <a:cubicBezTo>
                    <a:pt x="632" y="267"/>
                    <a:pt x="611" y="185"/>
                    <a:pt x="509" y="145"/>
                  </a:cubicBezTo>
                  <a:cubicBezTo>
                    <a:pt x="469" y="124"/>
                    <a:pt x="408" y="124"/>
                    <a:pt x="367" y="104"/>
                  </a:cubicBezTo>
                  <a:cubicBezTo>
                    <a:pt x="326" y="145"/>
                    <a:pt x="285" y="185"/>
                    <a:pt x="245" y="226"/>
                  </a:cubicBezTo>
                  <a:lnTo>
                    <a:pt x="143" y="206"/>
                  </a:lnTo>
                  <a:cubicBezTo>
                    <a:pt x="143" y="124"/>
                    <a:pt x="163" y="84"/>
                    <a:pt x="163" y="22"/>
                  </a:cubicBezTo>
                  <a:lnTo>
                    <a:pt x="184" y="22"/>
                  </a:lnTo>
                  <a:cubicBezTo>
                    <a:pt x="147" y="22"/>
                    <a:pt x="110"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
            <p:cNvSpPr/>
            <p:nvPr/>
          </p:nvSpPr>
          <p:spPr>
            <a:xfrm>
              <a:off x="-1800350" y="2449150"/>
              <a:ext cx="9175" cy="14275"/>
            </a:xfrm>
            <a:custGeom>
              <a:avLst/>
              <a:gdLst/>
              <a:ahLst/>
              <a:cxnLst/>
              <a:rect l="l" t="t" r="r" b="b"/>
              <a:pathLst>
                <a:path w="367" h="571" extrusionOk="0">
                  <a:moveTo>
                    <a:pt x="367" y="0"/>
                  </a:moveTo>
                  <a:lnTo>
                    <a:pt x="367" y="0"/>
                  </a:lnTo>
                  <a:cubicBezTo>
                    <a:pt x="285" y="21"/>
                    <a:pt x="224" y="21"/>
                    <a:pt x="143" y="21"/>
                  </a:cubicBezTo>
                  <a:cubicBezTo>
                    <a:pt x="82" y="163"/>
                    <a:pt x="0" y="306"/>
                    <a:pt x="0" y="509"/>
                  </a:cubicBezTo>
                  <a:cubicBezTo>
                    <a:pt x="41" y="530"/>
                    <a:pt x="82" y="530"/>
                    <a:pt x="122" y="550"/>
                  </a:cubicBezTo>
                  <a:cubicBezTo>
                    <a:pt x="149" y="523"/>
                    <a:pt x="177" y="514"/>
                    <a:pt x="204" y="514"/>
                  </a:cubicBezTo>
                  <a:cubicBezTo>
                    <a:pt x="255" y="514"/>
                    <a:pt x="305" y="546"/>
                    <a:pt x="356" y="550"/>
                  </a:cubicBezTo>
                  <a:lnTo>
                    <a:pt x="356" y="550"/>
                  </a:lnTo>
                  <a:cubicBezTo>
                    <a:pt x="272" y="373"/>
                    <a:pt x="367" y="196"/>
                    <a:pt x="367" y="0"/>
                  </a:cubicBezTo>
                  <a:close/>
                  <a:moveTo>
                    <a:pt x="356" y="550"/>
                  </a:moveTo>
                  <a:lnTo>
                    <a:pt x="356" y="550"/>
                  </a:lnTo>
                  <a:cubicBezTo>
                    <a:pt x="359" y="557"/>
                    <a:pt x="363" y="564"/>
                    <a:pt x="367" y="571"/>
                  </a:cubicBezTo>
                  <a:lnTo>
                    <a:pt x="367" y="550"/>
                  </a:lnTo>
                  <a:cubicBezTo>
                    <a:pt x="363" y="550"/>
                    <a:pt x="360" y="550"/>
                    <a:pt x="356" y="5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
            <p:cNvSpPr/>
            <p:nvPr/>
          </p:nvSpPr>
          <p:spPr>
            <a:xfrm>
              <a:off x="-1480625" y="2145700"/>
              <a:ext cx="9200" cy="11725"/>
            </a:xfrm>
            <a:custGeom>
              <a:avLst/>
              <a:gdLst/>
              <a:ahLst/>
              <a:cxnLst/>
              <a:rect l="l" t="t" r="r" b="b"/>
              <a:pathLst>
                <a:path w="368" h="469" extrusionOk="0">
                  <a:moveTo>
                    <a:pt x="265" y="0"/>
                  </a:moveTo>
                  <a:cubicBezTo>
                    <a:pt x="264" y="8"/>
                    <a:pt x="262" y="15"/>
                    <a:pt x="260" y="22"/>
                  </a:cubicBezTo>
                  <a:lnTo>
                    <a:pt x="260" y="22"/>
                  </a:lnTo>
                  <a:cubicBezTo>
                    <a:pt x="262" y="21"/>
                    <a:pt x="264" y="21"/>
                    <a:pt x="265" y="21"/>
                  </a:cubicBezTo>
                  <a:lnTo>
                    <a:pt x="265" y="0"/>
                  </a:lnTo>
                  <a:close/>
                  <a:moveTo>
                    <a:pt x="260" y="22"/>
                  </a:moveTo>
                  <a:lnTo>
                    <a:pt x="260" y="22"/>
                  </a:lnTo>
                  <a:cubicBezTo>
                    <a:pt x="140" y="42"/>
                    <a:pt x="41" y="84"/>
                    <a:pt x="1" y="245"/>
                  </a:cubicBezTo>
                  <a:cubicBezTo>
                    <a:pt x="82" y="286"/>
                    <a:pt x="1" y="428"/>
                    <a:pt x="123" y="469"/>
                  </a:cubicBezTo>
                  <a:cubicBezTo>
                    <a:pt x="143" y="428"/>
                    <a:pt x="164" y="387"/>
                    <a:pt x="204" y="367"/>
                  </a:cubicBezTo>
                  <a:cubicBezTo>
                    <a:pt x="245" y="367"/>
                    <a:pt x="306" y="387"/>
                    <a:pt x="367" y="387"/>
                  </a:cubicBezTo>
                  <a:cubicBezTo>
                    <a:pt x="306" y="326"/>
                    <a:pt x="265" y="265"/>
                    <a:pt x="225" y="224"/>
                  </a:cubicBezTo>
                  <a:cubicBezTo>
                    <a:pt x="225" y="150"/>
                    <a:pt x="242" y="93"/>
                    <a:pt x="260" y="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
            <p:cNvSpPr/>
            <p:nvPr/>
          </p:nvSpPr>
          <p:spPr>
            <a:xfrm>
              <a:off x="-1487750" y="2368200"/>
              <a:ext cx="10200" cy="12750"/>
            </a:xfrm>
            <a:custGeom>
              <a:avLst/>
              <a:gdLst/>
              <a:ahLst/>
              <a:cxnLst/>
              <a:rect l="l" t="t" r="r" b="b"/>
              <a:pathLst>
                <a:path w="408" h="510" extrusionOk="0">
                  <a:moveTo>
                    <a:pt x="245" y="0"/>
                  </a:moveTo>
                  <a:cubicBezTo>
                    <a:pt x="82" y="102"/>
                    <a:pt x="82" y="285"/>
                    <a:pt x="1" y="509"/>
                  </a:cubicBezTo>
                  <a:cubicBezTo>
                    <a:pt x="102" y="428"/>
                    <a:pt x="143" y="387"/>
                    <a:pt x="184" y="346"/>
                  </a:cubicBezTo>
                  <a:cubicBezTo>
                    <a:pt x="245" y="367"/>
                    <a:pt x="326" y="387"/>
                    <a:pt x="408" y="408"/>
                  </a:cubicBezTo>
                  <a:cubicBezTo>
                    <a:pt x="408" y="224"/>
                    <a:pt x="326" y="102"/>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
            <p:cNvSpPr/>
            <p:nvPr/>
          </p:nvSpPr>
          <p:spPr>
            <a:xfrm>
              <a:off x="-1490800" y="2171925"/>
              <a:ext cx="13775" cy="6375"/>
            </a:xfrm>
            <a:custGeom>
              <a:avLst/>
              <a:gdLst/>
              <a:ahLst/>
              <a:cxnLst/>
              <a:rect l="l" t="t" r="r" b="b"/>
              <a:pathLst>
                <a:path w="551" h="255" extrusionOk="0">
                  <a:moveTo>
                    <a:pt x="128" y="228"/>
                  </a:moveTo>
                  <a:lnTo>
                    <a:pt x="128" y="228"/>
                  </a:lnTo>
                  <a:cubicBezTo>
                    <a:pt x="127" y="230"/>
                    <a:pt x="125" y="232"/>
                    <a:pt x="123" y="234"/>
                  </a:cubicBezTo>
                  <a:lnTo>
                    <a:pt x="143" y="234"/>
                  </a:lnTo>
                  <a:cubicBezTo>
                    <a:pt x="138" y="232"/>
                    <a:pt x="133" y="230"/>
                    <a:pt x="128" y="228"/>
                  </a:cubicBezTo>
                  <a:close/>
                  <a:moveTo>
                    <a:pt x="448" y="0"/>
                  </a:moveTo>
                  <a:cubicBezTo>
                    <a:pt x="413" y="0"/>
                    <a:pt x="377" y="21"/>
                    <a:pt x="347" y="51"/>
                  </a:cubicBezTo>
                  <a:cubicBezTo>
                    <a:pt x="314" y="68"/>
                    <a:pt x="307" y="97"/>
                    <a:pt x="274" y="97"/>
                  </a:cubicBezTo>
                  <a:cubicBezTo>
                    <a:pt x="266" y="97"/>
                    <a:pt x="256" y="96"/>
                    <a:pt x="245" y="92"/>
                  </a:cubicBezTo>
                  <a:cubicBezTo>
                    <a:pt x="224" y="72"/>
                    <a:pt x="184" y="31"/>
                    <a:pt x="143" y="10"/>
                  </a:cubicBezTo>
                  <a:cubicBezTo>
                    <a:pt x="82" y="51"/>
                    <a:pt x="41" y="112"/>
                    <a:pt x="0" y="153"/>
                  </a:cubicBezTo>
                  <a:cubicBezTo>
                    <a:pt x="21" y="173"/>
                    <a:pt x="21" y="194"/>
                    <a:pt x="21" y="214"/>
                  </a:cubicBezTo>
                  <a:cubicBezTo>
                    <a:pt x="57" y="214"/>
                    <a:pt x="93" y="214"/>
                    <a:pt x="128" y="228"/>
                  </a:cubicBezTo>
                  <a:lnTo>
                    <a:pt x="128" y="228"/>
                  </a:lnTo>
                  <a:cubicBezTo>
                    <a:pt x="143" y="210"/>
                    <a:pt x="145" y="192"/>
                    <a:pt x="163" y="173"/>
                  </a:cubicBezTo>
                  <a:cubicBezTo>
                    <a:pt x="265" y="194"/>
                    <a:pt x="347" y="214"/>
                    <a:pt x="448" y="255"/>
                  </a:cubicBezTo>
                  <a:cubicBezTo>
                    <a:pt x="469" y="194"/>
                    <a:pt x="469" y="133"/>
                    <a:pt x="469" y="92"/>
                  </a:cubicBezTo>
                  <a:cubicBezTo>
                    <a:pt x="510" y="92"/>
                    <a:pt x="530" y="72"/>
                    <a:pt x="550" y="72"/>
                  </a:cubicBezTo>
                  <a:cubicBezTo>
                    <a:pt x="520" y="21"/>
                    <a:pt x="484"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
            <p:cNvSpPr/>
            <p:nvPr/>
          </p:nvSpPr>
          <p:spPr>
            <a:xfrm>
              <a:off x="-1655250" y="2218000"/>
              <a:ext cx="7150" cy="13775"/>
            </a:xfrm>
            <a:custGeom>
              <a:avLst/>
              <a:gdLst/>
              <a:ahLst/>
              <a:cxnLst/>
              <a:rect l="l" t="t" r="r" b="b"/>
              <a:pathLst>
                <a:path w="286" h="551" extrusionOk="0">
                  <a:moveTo>
                    <a:pt x="143" y="0"/>
                  </a:moveTo>
                  <a:cubicBezTo>
                    <a:pt x="82" y="102"/>
                    <a:pt x="41" y="143"/>
                    <a:pt x="0" y="204"/>
                  </a:cubicBezTo>
                  <a:cubicBezTo>
                    <a:pt x="21" y="428"/>
                    <a:pt x="21" y="428"/>
                    <a:pt x="102" y="550"/>
                  </a:cubicBezTo>
                  <a:cubicBezTo>
                    <a:pt x="123" y="448"/>
                    <a:pt x="143" y="367"/>
                    <a:pt x="163" y="285"/>
                  </a:cubicBezTo>
                  <a:cubicBezTo>
                    <a:pt x="184" y="245"/>
                    <a:pt x="224" y="204"/>
                    <a:pt x="285" y="163"/>
                  </a:cubicBezTo>
                  <a:cubicBezTo>
                    <a:pt x="245" y="123"/>
                    <a:pt x="204" y="82"/>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
            <p:cNvSpPr/>
            <p:nvPr/>
          </p:nvSpPr>
          <p:spPr>
            <a:xfrm>
              <a:off x="-1489275" y="2155875"/>
              <a:ext cx="8175" cy="10725"/>
            </a:xfrm>
            <a:custGeom>
              <a:avLst/>
              <a:gdLst/>
              <a:ahLst/>
              <a:cxnLst/>
              <a:rect l="l" t="t" r="r" b="b"/>
              <a:pathLst>
                <a:path w="327" h="429" extrusionOk="0">
                  <a:moveTo>
                    <a:pt x="163" y="1"/>
                  </a:moveTo>
                  <a:cubicBezTo>
                    <a:pt x="123" y="143"/>
                    <a:pt x="1" y="184"/>
                    <a:pt x="1" y="327"/>
                  </a:cubicBezTo>
                  <a:cubicBezTo>
                    <a:pt x="41" y="306"/>
                    <a:pt x="82" y="286"/>
                    <a:pt x="102" y="266"/>
                  </a:cubicBezTo>
                  <a:cubicBezTo>
                    <a:pt x="123" y="306"/>
                    <a:pt x="143" y="347"/>
                    <a:pt x="163" y="428"/>
                  </a:cubicBezTo>
                  <a:cubicBezTo>
                    <a:pt x="225" y="306"/>
                    <a:pt x="286" y="204"/>
                    <a:pt x="326" y="103"/>
                  </a:cubicBezTo>
                  <a:cubicBezTo>
                    <a:pt x="265" y="82"/>
                    <a:pt x="225" y="42"/>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
            <p:cNvSpPr/>
            <p:nvPr/>
          </p:nvSpPr>
          <p:spPr>
            <a:xfrm>
              <a:off x="-1743850" y="2864100"/>
              <a:ext cx="8175" cy="10675"/>
            </a:xfrm>
            <a:custGeom>
              <a:avLst/>
              <a:gdLst/>
              <a:ahLst/>
              <a:cxnLst/>
              <a:rect l="l" t="t" r="r" b="b"/>
              <a:pathLst>
                <a:path w="327" h="427" extrusionOk="0">
                  <a:moveTo>
                    <a:pt x="184" y="0"/>
                  </a:moveTo>
                  <a:cubicBezTo>
                    <a:pt x="143" y="102"/>
                    <a:pt x="123" y="163"/>
                    <a:pt x="103" y="224"/>
                  </a:cubicBezTo>
                  <a:cubicBezTo>
                    <a:pt x="82" y="245"/>
                    <a:pt x="62" y="245"/>
                    <a:pt x="62" y="265"/>
                  </a:cubicBezTo>
                  <a:cubicBezTo>
                    <a:pt x="41" y="265"/>
                    <a:pt x="21" y="285"/>
                    <a:pt x="1" y="306"/>
                  </a:cubicBezTo>
                  <a:cubicBezTo>
                    <a:pt x="57" y="391"/>
                    <a:pt x="94" y="427"/>
                    <a:pt x="146" y="427"/>
                  </a:cubicBezTo>
                  <a:cubicBezTo>
                    <a:pt x="169" y="427"/>
                    <a:pt x="194" y="420"/>
                    <a:pt x="225" y="408"/>
                  </a:cubicBezTo>
                  <a:cubicBezTo>
                    <a:pt x="225" y="367"/>
                    <a:pt x="225" y="306"/>
                    <a:pt x="225" y="265"/>
                  </a:cubicBezTo>
                  <a:cubicBezTo>
                    <a:pt x="262" y="246"/>
                    <a:pt x="282" y="211"/>
                    <a:pt x="317" y="189"/>
                  </a:cubicBezTo>
                  <a:lnTo>
                    <a:pt x="317" y="189"/>
                  </a:lnTo>
                  <a:cubicBezTo>
                    <a:pt x="320" y="194"/>
                    <a:pt x="323" y="199"/>
                    <a:pt x="327" y="204"/>
                  </a:cubicBezTo>
                  <a:lnTo>
                    <a:pt x="327" y="184"/>
                  </a:lnTo>
                  <a:cubicBezTo>
                    <a:pt x="323" y="185"/>
                    <a:pt x="320" y="187"/>
                    <a:pt x="317" y="189"/>
                  </a:cubicBezTo>
                  <a:lnTo>
                    <a:pt x="317" y="189"/>
                  </a:lnTo>
                  <a:cubicBezTo>
                    <a:pt x="279" y="133"/>
                    <a:pt x="240" y="75"/>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
            <p:cNvSpPr/>
            <p:nvPr/>
          </p:nvSpPr>
          <p:spPr>
            <a:xfrm>
              <a:off x="-1637425" y="2209850"/>
              <a:ext cx="6625" cy="11225"/>
            </a:xfrm>
            <a:custGeom>
              <a:avLst/>
              <a:gdLst/>
              <a:ahLst/>
              <a:cxnLst/>
              <a:rect l="l" t="t" r="r" b="b"/>
              <a:pathLst>
                <a:path w="265" h="449" extrusionOk="0">
                  <a:moveTo>
                    <a:pt x="41" y="1"/>
                  </a:moveTo>
                  <a:lnTo>
                    <a:pt x="41" y="1"/>
                  </a:lnTo>
                  <a:cubicBezTo>
                    <a:pt x="0" y="204"/>
                    <a:pt x="102" y="286"/>
                    <a:pt x="183" y="449"/>
                  </a:cubicBezTo>
                  <a:cubicBezTo>
                    <a:pt x="204" y="387"/>
                    <a:pt x="245" y="347"/>
                    <a:pt x="265" y="306"/>
                  </a:cubicBezTo>
                  <a:cubicBezTo>
                    <a:pt x="183" y="204"/>
                    <a:pt x="204" y="62"/>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
            <p:cNvSpPr/>
            <p:nvPr/>
          </p:nvSpPr>
          <p:spPr>
            <a:xfrm>
              <a:off x="-1687850" y="2986275"/>
              <a:ext cx="10725" cy="6650"/>
            </a:xfrm>
            <a:custGeom>
              <a:avLst/>
              <a:gdLst/>
              <a:ahLst/>
              <a:cxnLst/>
              <a:rect l="l" t="t" r="r" b="b"/>
              <a:pathLst>
                <a:path w="429" h="266" extrusionOk="0">
                  <a:moveTo>
                    <a:pt x="286" y="1"/>
                  </a:moveTo>
                  <a:cubicBezTo>
                    <a:pt x="245" y="62"/>
                    <a:pt x="205" y="103"/>
                    <a:pt x="164" y="164"/>
                  </a:cubicBezTo>
                  <a:cubicBezTo>
                    <a:pt x="123" y="144"/>
                    <a:pt x="82" y="144"/>
                    <a:pt x="1" y="144"/>
                  </a:cubicBezTo>
                  <a:cubicBezTo>
                    <a:pt x="62" y="205"/>
                    <a:pt x="82" y="245"/>
                    <a:pt x="103" y="266"/>
                  </a:cubicBezTo>
                  <a:cubicBezTo>
                    <a:pt x="205" y="266"/>
                    <a:pt x="286" y="245"/>
                    <a:pt x="388" y="225"/>
                  </a:cubicBezTo>
                  <a:cubicBezTo>
                    <a:pt x="429" y="103"/>
                    <a:pt x="388"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
            <p:cNvSpPr/>
            <p:nvPr/>
          </p:nvSpPr>
          <p:spPr>
            <a:xfrm>
              <a:off x="-1359450" y="2376350"/>
              <a:ext cx="8675" cy="6625"/>
            </a:xfrm>
            <a:custGeom>
              <a:avLst/>
              <a:gdLst/>
              <a:ahLst/>
              <a:cxnLst/>
              <a:rect l="l" t="t" r="r" b="b"/>
              <a:pathLst>
                <a:path w="347" h="265" extrusionOk="0">
                  <a:moveTo>
                    <a:pt x="1" y="0"/>
                  </a:moveTo>
                  <a:lnTo>
                    <a:pt x="1" y="0"/>
                  </a:lnTo>
                  <a:cubicBezTo>
                    <a:pt x="21" y="82"/>
                    <a:pt x="41" y="163"/>
                    <a:pt x="82" y="244"/>
                  </a:cubicBezTo>
                  <a:cubicBezTo>
                    <a:pt x="143" y="244"/>
                    <a:pt x="225" y="265"/>
                    <a:pt x="286" y="265"/>
                  </a:cubicBezTo>
                  <a:cubicBezTo>
                    <a:pt x="306" y="265"/>
                    <a:pt x="327" y="224"/>
                    <a:pt x="347" y="204"/>
                  </a:cubicBezTo>
                  <a:cubicBezTo>
                    <a:pt x="327" y="163"/>
                    <a:pt x="306" y="122"/>
                    <a:pt x="286" y="102"/>
                  </a:cubicBezTo>
                  <a:lnTo>
                    <a:pt x="123" y="102"/>
                  </a:lnTo>
                  <a:cubicBezTo>
                    <a:pt x="82" y="20"/>
                    <a:pt x="82" y="2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
            <p:cNvSpPr/>
            <p:nvPr/>
          </p:nvSpPr>
          <p:spPr>
            <a:xfrm>
              <a:off x="-1615025" y="2006200"/>
              <a:ext cx="8175" cy="10700"/>
            </a:xfrm>
            <a:custGeom>
              <a:avLst/>
              <a:gdLst/>
              <a:ahLst/>
              <a:cxnLst/>
              <a:rect l="l" t="t" r="r" b="b"/>
              <a:pathLst>
                <a:path w="327" h="428" extrusionOk="0">
                  <a:moveTo>
                    <a:pt x="183" y="0"/>
                  </a:moveTo>
                  <a:cubicBezTo>
                    <a:pt x="82" y="143"/>
                    <a:pt x="21" y="265"/>
                    <a:pt x="0" y="428"/>
                  </a:cubicBezTo>
                  <a:lnTo>
                    <a:pt x="102" y="428"/>
                  </a:lnTo>
                  <a:cubicBezTo>
                    <a:pt x="122" y="347"/>
                    <a:pt x="143" y="265"/>
                    <a:pt x="163" y="204"/>
                  </a:cubicBezTo>
                  <a:cubicBezTo>
                    <a:pt x="204" y="163"/>
                    <a:pt x="265" y="122"/>
                    <a:pt x="326" y="61"/>
                  </a:cubicBezTo>
                  <a:cubicBezTo>
                    <a:pt x="265" y="41"/>
                    <a:pt x="224" y="21"/>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
            <p:cNvSpPr/>
            <p:nvPr/>
          </p:nvSpPr>
          <p:spPr>
            <a:xfrm>
              <a:off x="-1739275" y="2868675"/>
              <a:ext cx="6650" cy="10725"/>
            </a:xfrm>
            <a:custGeom>
              <a:avLst/>
              <a:gdLst/>
              <a:ahLst/>
              <a:cxnLst/>
              <a:rect l="l" t="t" r="r" b="b"/>
              <a:pathLst>
                <a:path w="266" h="429" extrusionOk="0">
                  <a:moveTo>
                    <a:pt x="245" y="378"/>
                  </a:moveTo>
                  <a:cubicBezTo>
                    <a:pt x="245" y="388"/>
                    <a:pt x="245" y="398"/>
                    <a:pt x="245" y="408"/>
                  </a:cubicBezTo>
                  <a:lnTo>
                    <a:pt x="266" y="387"/>
                  </a:lnTo>
                  <a:cubicBezTo>
                    <a:pt x="259" y="384"/>
                    <a:pt x="253" y="381"/>
                    <a:pt x="245" y="378"/>
                  </a:cubicBezTo>
                  <a:close/>
                  <a:moveTo>
                    <a:pt x="144" y="1"/>
                  </a:moveTo>
                  <a:lnTo>
                    <a:pt x="144" y="21"/>
                  </a:lnTo>
                  <a:cubicBezTo>
                    <a:pt x="145" y="20"/>
                    <a:pt x="146" y="20"/>
                    <a:pt x="147" y="19"/>
                  </a:cubicBezTo>
                  <a:lnTo>
                    <a:pt x="147" y="19"/>
                  </a:lnTo>
                  <a:cubicBezTo>
                    <a:pt x="176" y="191"/>
                    <a:pt x="60" y="291"/>
                    <a:pt x="1" y="428"/>
                  </a:cubicBezTo>
                  <a:lnTo>
                    <a:pt x="123" y="306"/>
                  </a:lnTo>
                  <a:cubicBezTo>
                    <a:pt x="158" y="340"/>
                    <a:pt x="206" y="360"/>
                    <a:pt x="245" y="378"/>
                  </a:cubicBezTo>
                  <a:lnTo>
                    <a:pt x="245" y="378"/>
                  </a:lnTo>
                  <a:cubicBezTo>
                    <a:pt x="245" y="327"/>
                    <a:pt x="242" y="279"/>
                    <a:pt x="225" y="245"/>
                  </a:cubicBezTo>
                  <a:cubicBezTo>
                    <a:pt x="225" y="204"/>
                    <a:pt x="205" y="163"/>
                    <a:pt x="245" y="143"/>
                  </a:cubicBezTo>
                  <a:cubicBezTo>
                    <a:pt x="228" y="92"/>
                    <a:pt x="240" y="12"/>
                    <a:pt x="184" y="12"/>
                  </a:cubicBezTo>
                  <a:cubicBezTo>
                    <a:pt x="174" y="12"/>
                    <a:pt x="162" y="14"/>
                    <a:pt x="147" y="19"/>
                  </a:cubicBezTo>
                  <a:lnTo>
                    <a:pt x="147" y="19"/>
                  </a:lnTo>
                  <a:cubicBezTo>
                    <a:pt x="146" y="13"/>
                    <a:pt x="145" y="7"/>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
            <p:cNvSpPr/>
            <p:nvPr/>
          </p:nvSpPr>
          <p:spPr>
            <a:xfrm>
              <a:off x="-1654225" y="2847800"/>
              <a:ext cx="10700" cy="8175"/>
            </a:xfrm>
            <a:custGeom>
              <a:avLst/>
              <a:gdLst/>
              <a:ahLst/>
              <a:cxnLst/>
              <a:rect l="l" t="t" r="r" b="b"/>
              <a:pathLst>
                <a:path w="428" h="327" extrusionOk="0">
                  <a:moveTo>
                    <a:pt x="20" y="309"/>
                  </a:moveTo>
                  <a:cubicBezTo>
                    <a:pt x="14" y="314"/>
                    <a:pt x="7" y="320"/>
                    <a:pt x="0" y="326"/>
                  </a:cubicBezTo>
                  <a:lnTo>
                    <a:pt x="20" y="326"/>
                  </a:lnTo>
                  <a:cubicBezTo>
                    <a:pt x="20" y="326"/>
                    <a:pt x="20" y="315"/>
                    <a:pt x="20" y="309"/>
                  </a:cubicBezTo>
                  <a:close/>
                  <a:moveTo>
                    <a:pt x="244" y="1"/>
                  </a:moveTo>
                  <a:lnTo>
                    <a:pt x="244" y="1"/>
                  </a:lnTo>
                  <a:cubicBezTo>
                    <a:pt x="285" y="62"/>
                    <a:pt x="306" y="102"/>
                    <a:pt x="346" y="143"/>
                  </a:cubicBezTo>
                  <a:cubicBezTo>
                    <a:pt x="306" y="184"/>
                    <a:pt x="285" y="204"/>
                    <a:pt x="244" y="245"/>
                  </a:cubicBezTo>
                  <a:cubicBezTo>
                    <a:pt x="204" y="225"/>
                    <a:pt x="163" y="204"/>
                    <a:pt x="122" y="184"/>
                  </a:cubicBezTo>
                  <a:cubicBezTo>
                    <a:pt x="82" y="225"/>
                    <a:pt x="61" y="265"/>
                    <a:pt x="20" y="306"/>
                  </a:cubicBezTo>
                  <a:cubicBezTo>
                    <a:pt x="20" y="306"/>
                    <a:pt x="20" y="307"/>
                    <a:pt x="20" y="309"/>
                  </a:cubicBezTo>
                  <a:lnTo>
                    <a:pt x="20" y="309"/>
                  </a:lnTo>
                  <a:cubicBezTo>
                    <a:pt x="45" y="292"/>
                    <a:pt x="72" y="285"/>
                    <a:pt x="99" y="285"/>
                  </a:cubicBezTo>
                  <a:cubicBezTo>
                    <a:pt x="155" y="285"/>
                    <a:pt x="214" y="314"/>
                    <a:pt x="265" y="326"/>
                  </a:cubicBezTo>
                  <a:cubicBezTo>
                    <a:pt x="326" y="245"/>
                    <a:pt x="428" y="204"/>
                    <a:pt x="407" y="82"/>
                  </a:cubicBezTo>
                  <a:cubicBezTo>
                    <a:pt x="367" y="62"/>
                    <a:pt x="326" y="4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
            <p:cNvSpPr/>
            <p:nvPr/>
          </p:nvSpPr>
          <p:spPr>
            <a:xfrm>
              <a:off x="-1669500" y="2128900"/>
              <a:ext cx="7650" cy="7650"/>
            </a:xfrm>
            <a:custGeom>
              <a:avLst/>
              <a:gdLst/>
              <a:ahLst/>
              <a:cxnLst/>
              <a:rect l="l" t="t" r="r" b="b"/>
              <a:pathLst>
                <a:path w="306" h="306" extrusionOk="0">
                  <a:moveTo>
                    <a:pt x="306" y="0"/>
                  </a:moveTo>
                  <a:cubicBezTo>
                    <a:pt x="224" y="21"/>
                    <a:pt x="163" y="41"/>
                    <a:pt x="102" y="61"/>
                  </a:cubicBezTo>
                  <a:cubicBezTo>
                    <a:pt x="122" y="143"/>
                    <a:pt x="0" y="204"/>
                    <a:pt x="82" y="306"/>
                  </a:cubicBezTo>
                  <a:cubicBezTo>
                    <a:pt x="122" y="286"/>
                    <a:pt x="163" y="265"/>
                    <a:pt x="204" y="245"/>
                  </a:cubicBezTo>
                  <a:cubicBezTo>
                    <a:pt x="204" y="184"/>
                    <a:pt x="204" y="143"/>
                    <a:pt x="204" y="102"/>
                  </a:cubicBezTo>
                  <a:lnTo>
                    <a:pt x="306" y="102"/>
                  </a:lnTo>
                  <a:lnTo>
                    <a:pt x="3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
            <p:cNvSpPr/>
            <p:nvPr/>
          </p:nvSpPr>
          <p:spPr>
            <a:xfrm>
              <a:off x="-1592125" y="2118375"/>
              <a:ext cx="6150" cy="7500"/>
            </a:xfrm>
            <a:custGeom>
              <a:avLst/>
              <a:gdLst/>
              <a:ahLst/>
              <a:cxnLst/>
              <a:rect l="l" t="t" r="r" b="b"/>
              <a:pathLst>
                <a:path w="246" h="300" extrusionOk="0">
                  <a:moveTo>
                    <a:pt x="177" y="0"/>
                  </a:moveTo>
                  <a:cubicBezTo>
                    <a:pt x="153" y="0"/>
                    <a:pt x="138" y="34"/>
                    <a:pt x="123" y="34"/>
                  </a:cubicBezTo>
                  <a:cubicBezTo>
                    <a:pt x="82" y="75"/>
                    <a:pt x="41" y="75"/>
                    <a:pt x="1" y="96"/>
                  </a:cubicBezTo>
                  <a:cubicBezTo>
                    <a:pt x="21" y="177"/>
                    <a:pt x="41" y="238"/>
                    <a:pt x="62" y="299"/>
                  </a:cubicBezTo>
                  <a:cubicBezTo>
                    <a:pt x="82" y="299"/>
                    <a:pt x="123" y="299"/>
                    <a:pt x="164" y="279"/>
                  </a:cubicBezTo>
                  <a:cubicBezTo>
                    <a:pt x="204" y="197"/>
                    <a:pt x="245" y="116"/>
                    <a:pt x="204" y="14"/>
                  </a:cubicBezTo>
                  <a:cubicBezTo>
                    <a:pt x="194" y="4"/>
                    <a:pt x="18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
            <p:cNvSpPr/>
            <p:nvPr/>
          </p:nvSpPr>
          <p:spPr>
            <a:xfrm>
              <a:off x="-1477575" y="2351900"/>
              <a:ext cx="6150" cy="7650"/>
            </a:xfrm>
            <a:custGeom>
              <a:avLst/>
              <a:gdLst/>
              <a:ahLst/>
              <a:cxnLst/>
              <a:rect l="l" t="t" r="r" b="b"/>
              <a:pathLst>
                <a:path w="246" h="306" extrusionOk="0">
                  <a:moveTo>
                    <a:pt x="103" y="1"/>
                  </a:moveTo>
                  <a:cubicBezTo>
                    <a:pt x="1" y="82"/>
                    <a:pt x="1" y="163"/>
                    <a:pt x="21" y="265"/>
                  </a:cubicBezTo>
                  <a:cubicBezTo>
                    <a:pt x="82" y="286"/>
                    <a:pt x="143" y="306"/>
                    <a:pt x="205" y="306"/>
                  </a:cubicBezTo>
                  <a:cubicBezTo>
                    <a:pt x="225" y="286"/>
                    <a:pt x="225" y="265"/>
                    <a:pt x="245" y="225"/>
                  </a:cubicBezTo>
                  <a:cubicBezTo>
                    <a:pt x="225" y="143"/>
                    <a:pt x="164" y="62"/>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
            <p:cNvSpPr/>
            <p:nvPr/>
          </p:nvSpPr>
          <p:spPr>
            <a:xfrm>
              <a:off x="-1637950" y="2063725"/>
              <a:ext cx="12250" cy="4100"/>
            </a:xfrm>
            <a:custGeom>
              <a:avLst/>
              <a:gdLst/>
              <a:ahLst/>
              <a:cxnLst/>
              <a:rect l="l" t="t" r="r" b="b"/>
              <a:pathLst>
                <a:path w="490" h="164" extrusionOk="0">
                  <a:moveTo>
                    <a:pt x="367" y="1"/>
                  </a:moveTo>
                  <a:cubicBezTo>
                    <a:pt x="245" y="1"/>
                    <a:pt x="123" y="1"/>
                    <a:pt x="1" y="21"/>
                  </a:cubicBezTo>
                  <a:cubicBezTo>
                    <a:pt x="1" y="41"/>
                    <a:pt x="1" y="62"/>
                    <a:pt x="1" y="82"/>
                  </a:cubicBezTo>
                  <a:cubicBezTo>
                    <a:pt x="62" y="102"/>
                    <a:pt x="123" y="102"/>
                    <a:pt x="184" y="102"/>
                  </a:cubicBezTo>
                  <a:cubicBezTo>
                    <a:pt x="245" y="123"/>
                    <a:pt x="306" y="143"/>
                    <a:pt x="347" y="164"/>
                  </a:cubicBezTo>
                  <a:cubicBezTo>
                    <a:pt x="408" y="143"/>
                    <a:pt x="449" y="143"/>
                    <a:pt x="490" y="123"/>
                  </a:cubicBezTo>
                  <a:cubicBezTo>
                    <a:pt x="449" y="123"/>
                    <a:pt x="408" y="102"/>
                    <a:pt x="367" y="102"/>
                  </a:cubicBezTo>
                  <a:cubicBezTo>
                    <a:pt x="367" y="62"/>
                    <a:pt x="367" y="2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
            <p:cNvSpPr/>
            <p:nvPr/>
          </p:nvSpPr>
          <p:spPr>
            <a:xfrm>
              <a:off x="-1443950" y="2112100"/>
              <a:ext cx="6125" cy="8675"/>
            </a:xfrm>
            <a:custGeom>
              <a:avLst/>
              <a:gdLst/>
              <a:ahLst/>
              <a:cxnLst/>
              <a:rect l="l" t="t" r="r" b="b"/>
              <a:pathLst>
                <a:path w="245" h="347" extrusionOk="0">
                  <a:moveTo>
                    <a:pt x="163" y="0"/>
                  </a:moveTo>
                  <a:cubicBezTo>
                    <a:pt x="122" y="82"/>
                    <a:pt x="61" y="143"/>
                    <a:pt x="0" y="224"/>
                  </a:cubicBezTo>
                  <a:cubicBezTo>
                    <a:pt x="61" y="265"/>
                    <a:pt x="102" y="347"/>
                    <a:pt x="224" y="347"/>
                  </a:cubicBezTo>
                  <a:cubicBezTo>
                    <a:pt x="204" y="265"/>
                    <a:pt x="183" y="224"/>
                    <a:pt x="183" y="184"/>
                  </a:cubicBezTo>
                  <a:cubicBezTo>
                    <a:pt x="204" y="123"/>
                    <a:pt x="224" y="102"/>
                    <a:pt x="244" y="61"/>
                  </a:cubicBezTo>
                  <a:cubicBezTo>
                    <a:pt x="224" y="41"/>
                    <a:pt x="204" y="21"/>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
            <p:cNvSpPr/>
            <p:nvPr/>
          </p:nvSpPr>
          <p:spPr>
            <a:xfrm>
              <a:off x="-1326850" y="2162000"/>
              <a:ext cx="5625" cy="6125"/>
            </a:xfrm>
            <a:custGeom>
              <a:avLst/>
              <a:gdLst/>
              <a:ahLst/>
              <a:cxnLst/>
              <a:rect l="l" t="t" r="r" b="b"/>
              <a:pathLst>
                <a:path w="225" h="245" extrusionOk="0">
                  <a:moveTo>
                    <a:pt x="224" y="0"/>
                  </a:moveTo>
                  <a:cubicBezTo>
                    <a:pt x="143" y="21"/>
                    <a:pt x="61" y="21"/>
                    <a:pt x="0" y="21"/>
                  </a:cubicBezTo>
                  <a:cubicBezTo>
                    <a:pt x="61" y="82"/>
                    <a:pt x="0" y="224"/>
                    <a:pt x="143" y="245"/>
                  </a:cubicBezTo>
                  <a:cubicBezTo>
                    <a:pt x="163" y="163"/>
                    <a:pt x="204" y="102"/>
                    <a:pt x="224" y="21"/>
                  </a:cubicBezTo>
                  <a:cubicBezTo>
                    <a:pt x="224" y="21"/>
                    <a:pt x="224" y="21"/>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
            <p:cNvSpPr/>
            <p:nvPr/>
          </p:nvSpPr>
          <p:spPr>
            <a:xfrm>
              <a:off x="-1360975" y="2362075"/>
              <a:ext cx="5625" cy="6650"/>
            </a:xfrm>
            <a:custGeom>
              <a:avLst/>
              <a:gdLst/>
              <a:ahLst/>
              <a:cxnLst/>
              <a:rect l="l" t="t" r="r" b="b"/>
              <a:pathLst>
                <a:path w="225" h="266" extrusionOk="0">
                  <a:moveTo>
                    <a:pt x="143" y="1"/>
                  </a:moveTo>
                  <a:cubicBezTo>
                    <a:pt x="82" y="82"/>
                    <a:pt x="41" y="143"/>
                    <a:pt x="1" y="204"/>
                  </a:cubicBezTo>
                  <a:cubicBezTo>
                    <a:pt x="62" y="245"/>
                    <a:pt x="102" y="245"/>
                    <a:pt x="123" y="266"/>
                  </a:cubicBezTo>
                  <a:cubicBezTo>
                    <a:pt x="164" y="245"/>
                    <a:pt x="204" y="225"/>
                    <a:pt x="225" y="184"/>
                  </a:cubicBezTo>
                  <a:cubicBezTo>
                    <a:pt x="204" y="123"/>
                    <a:pt x="184" y="82"/>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
            <p:cNvSpPr/>
            <p:nvPr/>
          </p:nvSpPr>
          <p:spPr>
            <a:xfrm>
              <a:off x="-1650175" y="2208325"/>
              <a:ext cx="5625" cy="5625"/>
            </a:xfrm>
            <a:custGeom>
              <a:avLst/>
              <a:gdLst/>
              <a:ahLst/>
              <a:cxnLst/>
              <a:rect l="l" t="t" r="r" b="b"/>
              <a:pathLst>
                <a:path w="225" h="225" extrusionOk="0">
                  <a:moveTo>
                    <a:pt x="205" y="0"/>
                  </a:moveTo>
                  <a:cubicBezTo>
                    <a:pt x="123" y="21"/>
                    <a:pt x="62" y="41"/>
                    <a:pt x="1" y="62"/>
                  </a:cubicBezTo>
                  <a:cubicBezTo>
                    <a:pt x="1" y="123"/>
                    <a:pt x="1" y="163"/>
                    <a:pt x="1" y="204"/>
                  </a:cubicBezTo>
                  <a:cubicBezTo>
                    <a:pt x="42" y="224"/>
                    <a:pt x="82" y="224"/>
                    <a:pt x="123" y="224"/>
                  </a:cubicBezTo>
                  <a:cubicBezTo>
                    <a:pt x="164" y="163"/>
                    <a:pt x="205" y="102"/>
                    <a:pt x="225" y="21"/>
                  </a:cubicBezTo>
                  <a:lnTo>
                    <a:pt x="2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
            <p:cNvSpPr/>
            <p:nvPr/>
          </p:nvSpPr>
          <p:spPr>
            <a:xfrm>
              <a:off x="-1346200" y="2384475"/>
              <a:ext cx="4600" cy="11225"/>
            </a:xfrm>
            <a:custGeom>
              <a:avLst/>
              <a:gdLst/>
              <a:ahLst/>
              <a:cxnLst/>
              <a:rect l="l" t="t" r="r" b="b"/>
              <a:pathLst>
                <a:path w="184" h="449" extrusionOk="0">
                  <a:moveTo>
                    <a:pt x="21" y="1"/>
                  </a:moveTo>
                  <a:cubicBezTo>
                    <a:pt x="0" y="103"/>
                    <a:pt x="0" y="164"/>
                    <a:pt x="0" y="205"/>
                  </a:cubicBezTo>
                  <a:cubicBezTo>
                    <a:pt x="41" y="306"/>
                    <a:pt x="61" y="388"/>
                    <a:pt x="102" y="449"/>
                  </a:cubicBezTo>
                  <a:cubicBezTo>
                    <a:pt x="122" y="429"/>
                    <a:pt x="143" y="388"/>
                    <a:pt x="184" y="367"/>
                  </a:cubicBezTo>
                  <a:cubicBezTo>
                    <a:pt x="143" y="306"/>
                    <a:pt x="102" y="245"/>
                    <a:pt x="82" y="164"/>
                  </a:cubicBezTo>
                  <a:cubicBezTo>
                    <a:pt x="102" y="143"/>
                    <a:pt x="122" y="103"/>
                    <a:pt x="143" y="82"/>
                  </a:cubicBezTo>
                  <a:cubicBezTo>
                    <a:pt x="102" y="62"/>
                    <a:pt x="82" y="42"/>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
            <p:cNvSpPr/>
            <p:nvPr/>
          </p:nvSpPr>
          <p:spPr>
            <a:xfrm>
              <a:off x="-1644050" y="2229150"/>
              <a:ext cx="8675" cy="3850"/>
            </a:xfrm>
            <a:custGeom>
              <a:avLst/>
              <a:gdLst/>
              <a:ahLst/>
              <a:cxnLst/>
              <a:rect l="l" t="t" r="r" b="b"/>
              <a:pathLst>
                <a:path w="347" h="154" extrusionOk="0">
                  <a:moveTo>
                    <a:pt x="295" y="0"/>
                  </a:moveTo>
                  <a:cubicBezTo>
                    <a:pt x="177" y="0"/>
                    <a:pt x="132" y="107"/>
                    <a:pt x="0" y="145"/>
                  </a:cubicBezTo>
                  <a:cubicBezTo>
                    <a:pt x="24" y="151"/>
                    <a:pt x="45" y="153"/>
                    <a:pt x="65" y="153"/>
                  </a:cubicBezTo>
                  <a:cubicBezTo>
                    <a:pt x="187" y="153"/>
                    <a:pt x="259" y="64"/>
                    <a:pt x="347" y="64"/>
                  </a:cubicBezTo>
                  <a:cubicBezTo>
                    <a:pt x="347" y="43"/>
                    <a:pt x="326" y="23"/>
                    <a:pt x="326" y="2"/>
                  </a:cubicBezTo>
                  <a:cubicBezTo>
                    <a:pt x="315" y="1"/>
                    <a:pt x="305"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
            <p:cNvSpPr/>
            <p:nvPr/>
          </p:nvSpPr>
          <p:spPr>
            <a:xfrm>
              <a:off x="-1660350" y="2217500"/>
              <a:ext cx="3075" cy="9275"/>
            </a:xfrm>
            <a:custGeom>
              <a:avLst/>
              <a:gdLst/>
              <a:ahLst/>
              <a:cxnLst/>
              <a:rect l="l" t="t" r="r" b="b"/>
              <a:pathLst>
                <a:path w="123" h="371" extrusionOk="0">
                  <a:moveTo>
                    <a:pt x="82" y="0"/>
                  </a:moveTo>
                  <a:cubicBezTo>
                    <a:pt x="62" y="81"/>
                    <a:pt x="21" y="163"/>
                    <a:pt x="1" y="265"/>
                  </a:cubicBezTo>
                  <a:cubicBezTo>
                    <a:pt x="1" y="318"/>
                    <a:pt x="16" y="371"/>
                    <a:pt x="73" y="371"/>
                  </a:cubicBezTo>
                  <a:cubicBezTo>
                    <a:pt x="82" y="371"/>
                    <a:pt x="92" y="369"/>
                    <a:pt x="102" y="367"/>
                  </a:cubicBezTo>
                  <a:cubicBezTo>
                    <a:pt x="123" y="244"/>
                    <a:pt x="123" y="122"/>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
            <p:cNvSpPr/>
            <p:nvPr/>
          </p:nvSpPr>
          <p:spPr>
            <a:xfrm>
              <a:off x="-1615025" y="3119675"/>
              <a:ext cx="5100" cy="10225"/>
            </a:xfrm>
            <a:custGeom>
              <a:avLst/>
              <a:gdLst/>
              <a:ahLst/>
              <a:cxnLst/>
              <a:rect l="l" t="t" r="r" b="b"/>
              <a:pathLst>
                <a:path w="204" h="409" extrusionOk="0">
                  <a:moveTo>
                    <a:pt x="183" y="1"/>
                  </a:moveTo>
                  <a:cubicBezTo>
                    <a:pt x="183" y="5"/>
                    <a:pt x="182" y="10"/>
                    <a:pt x="182" y="14"/>
                  </a:cubicBezTo>
                  <a:lnTo>
                    <a:pt x="182" y="14"/>
                  </a:lnTo>
                  <a:cubicBezTo>
                    <a:pt x="189" y="10"/>
                    <a:pt x="196" y="5"/>
                    <a:pt x="204" y="1"/>
                  </a:cubicBezTo>
                  <a:close/>
                  <a:moveTo>
                    <a:pt x="182" y="14"/>
                  </a:moveTo>
                  <a:cubicBezTo>
                    <a:pt x="55" y="96"/>
                    <a:pt x="0" y="215"/>
                    <a:pt x="0" y="408"/>
                  </a:cubicBezTo>
                  <a:cubicBezTo>
                    <a:pt x="40" y="269"/>
                    <a:pt x="156" y="169"/>
                    <a:pt x="182" y="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
            <p:cNvSpPr/>
            <p:nvPr/>
          </p:nvSpPr>
          <p:spPr>
            <a:xfrm>
              <a:off x="-1629300" y="2829475"/>
              <a:ext cx="6150" cy="6125"/>
            </a:xfrm>
            <a:custGeom>
              <a:avLst/>
              <a:gdLst/>
              <a:ahLst/>
              <a:cxnLst/>
              <a:rect l="l" t="t" r="r" b="b"/>
              <a:pathLst>
                <a:path w="246" h="245" extrusionOk="0">
                  <a:moveTo>
                    <a:pt x="123" y="0"/>
                  </a:moveTo>
                  <a:cubicBezTo>
                    <a:pt x="21" y="61"/>
                    <a:pt x="42" y="143"/>
                    <a:pt x="1" y="245"/>
                  </a:cubicBezTo>
                  <a:cubicBezTo>
                    <a:pt x="103" y="163"/>
                    <a:pt x="164" y="123"/>
                    <a:pt x="245" y="61"/>
                  </a:cubicBezTo>
                  <a:cubicBezTo>
                    <a:pt x="205" y="41"/>
                    <a:pt x="164" y="2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
            <p:cNvSpPr/>
            <p:nvPr/>
          </p:nvSpPr>
          <p:spPr>
            <a:xfrm>
              <a:off x="-1802400" y="2462900"/>
              <a:ext cx="6150" cy="5625"/>
            </a:xfrm>
            <a:custGeom>
              <a:avLst/>
              <a:gdLst/>
              <a:ahLst/>
              <a:cxnLst/>
              <a:rect l="l" t="t" r="r" b="b"/>
              <a:pathLst>
                <a:path w="246" h="225" extrusionOk="0">
                  <a:moveTo>
                    <a:pt x="204" y="0"/>
                  </a:moveTo>
                  <a:lnTo>
                    <a:pt x="204" y="0"/>
                  </a:lnTo>
                  <a:cubicBezTo>
                    <a:pt x="164" y="21"/>
                    <a:pt x="102" y="41"/>
                    <a:pt x="62" y="102"/>
                  </a:cubicBezTo>
                  <a:cubicBezTo>
                    <a:pt x="21" y="122"/>
                    <a:pt x="1" y="183"/>
                    <a:pt x="82" y="224"/>
                  </a:cubicBezTo>
                  <a:cubicBezTo>
                    <a:pt x="164" y="163"/>
                    <a:pt x="245" y="102"/>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
            <p:cNvSpPr/>
            <p:nvPr/>
          </p:nvSpPr>
          <p:spPr>
            <a:xfrm>
              <a:off x="-1502000" y="2398600"/>
              <a:ext cx="6125" cy="4250"/>
            </a:xfrm>
            <a:custGeom>
              <a:avLst/>
              <a:gdLst/>
              <a:ahLst/>
              <a:cxnLst/>
              <a:rect l="l" t="t" r="r" b="b"/>
              <a:pathLst>
                <a:path w="245" h="170" extrusionOk="0">
                  <a:moveTo>
                    <a:pt x="127" y="0"/>
                  </a:moveTo>
                  <a:cubicBezTo>
                    <a:pt x="118" y="0"/>
                    <a:pt x="110" y="2"/>
                    <a:pt x="102" y="6"/>
                  </a:cubicBezTo>
                  <a:cubicBezTo>
                    <a:pt x="41" y="47"/>
                    <a:pt x="0" y="88"/>
                    <a:pt x="61" y="169"/>
                  </a:cubicBezTo>
                  <a:cubicBezTo>
                    <a:pt x="143" y="149"/>
                    <a:pt x="204" y="149"/>
                    <a:pt x="245" y="27"/>
                  </a:cubicBezTo>
                  <a:cubicBezTo>
                    <a:pt x="196" y="27"/>
                    <a:pt x="160"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
            <p:cNvSpPr/>
            <p:nvPr/>
          </p:nvSpPr>
          <p:spPr>
            <a:xfrm>
              <a:off x="-1667475" y="2794350"/>
              <a:ext cx="4100" cy="6625"/>
            </a:xfrm>
            <a:custGeom>
              <a:avLst/>
              <a:gdLst/>
              <a:ahLst/>
              <a:cxnLst/>
              <a:rect l="l" t="t" r="r" b="b"/>
              <a:pathLst>
                <a:path w="164" h="265" extrusionOk="0">
                  <a:moveTo>
                    <a:pt x="102" y="0"/>
                  </a:moveTo>
                  <a:cubicBezTo>
                    <a:pt x="62" y="61"/>
                    <a:pt x="21" y="143"/>
                    <a:pt x="1" y="224"/>
                  </a:cubicBezTo>
                  <a:cubicBezTo>
                    <a:pt x="1" y="245"/>
                    <a:pt x="21" y="245"/>
                    <a:pt x="41" y="265"/>
                  </a:cubicBezTo>
                  <a:cubicBezTo>
                    <a:pt x="82" y="204"/>
                    <a:pt x="123" y="143"/>
                    <a:pt x="143" y="82"/>
                  </a:cubicBezTo>
                  <a:cubicBezTo>
                    <a:pt x="163" y="41"/>
                    <a:pt x="16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
            <p:cNvSpPr/>
            <p:nvPr/>
          </p:nvSpPr>
          <p:spPr>
            <a:xfrm>
              <a:off x="-1482150" y="2363600"/>
              <a:ext cx="5625" cy="4625"/>
            </a:xfrm>
            <a:custGeom>
              <a:avLst/>
              <a:gdLst/>
              <a:ahLst/>
              <a:cxnLst/>
              <a:rect l="l" t="t" r="r" b="b"/>
              <a:pathLst>
                <a:path w="225" h="185" extrusionOk="0">
                  <a:moveTo>
                    <a:pt x="82" y="1"/>
                  </a:moveTo>
                  <a:cubicBezTo>
                    <a:pt x="21" y="62"/>
                    <a:pt x="1" y="123"/>
                    <a:pt x="21" y="184"/>
                  </a:cubicBezTo>
                  <a:cubicBezTo>
                    <a:pt x="82" y="123"/>
                    <a:pt x="225" y="143"/>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
            <p:cNvSpPr/>
            <p:nvPr/>
          </p:nvSpPr>
          <p:spPr>
            <a:xfrm>
              <a:off x="-1626750" y="2218000"/>
              <a:ext cx="4100" cy="4875"/>
            </a:xfrm>
            <a:custGeom>
              <a:avLst/>
              <a:gdLst/>
              <a:ahLst/>
              <a:cxnLst/>
              <a:rect l="l" t="t" r="r" b="b"/>
              <a:pathLst>
                <a:path w="164" h="195" extrusionOk="0">
                  <a:moveTo>
                    <a:pt x="62" y="0"/>
                  </a:moveTo>
                  <a:cubicBezTo>
                    <a:pt x="21" y="61"/>
                    <a:pt x="1" y="102"/>
                    <a:pt x="1" y="123"/>
                  </a:cubicBezTo>
                  <a:cubicBezTo>
                    <a:pt x="28" y="177"/>
                    <a:pt x="64" y="195"/>
                    <a:pt x="103" y="195"/>
                  </a:cubicBezTo>
                  <a:cubicBezTo>
                    <a:pt x="123" y="195"/>
                    <a:pt x="143" y="190"/>
                    <a:pt x="164" y="184"/>
                  </a:cubicBezTo>
                  <a:cubicBezTo>
                    <a:pt x="164" y="143"/>
                    <a:pt x="164" y="102"/>
                    <a:pt x="143" y="41"/>
                  </a:cubicBezTo>
                  <a:cubicBezTo>
                    <a:pt x="123" y="41"/>
                    <a:pt x="103" y="2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
            <p:cNvSpPr/>
            <p:nvPr/>
          </p:nvSpPr>
          <p:spPr>
            <a:xfrm>
              <a:off x="-1493350" y="2380925"/>
              <a:ext cx="4100" cy="4100"/>
            </a:xfrm>
            <a:custGeom>
              <a:avLst/>
              <a:gdLst/>
              <a:ahLst/>
              <a:cxnLst/>
              <a:rect l="l" t="t" r="r" b="b"/>
              <a:pathLst>
                <a:path w="164" h="164" extrusionOk="0">
                  <a:moveTo>
                    <a:pt x="123" y="0"/>
                  </a:moveTo>
                  <a:cubicBezTo>
                    <a:pt x="102" y="21"/>
                    <a:pt x="62" y="21"/>
                    <a:pt x="21" y="41"/>
                  </a:cubicBezTo>
                  <a:cubicBezTo>
                    <a:pt x="21" y="82"/>
                    <a:pt x="21" y="123"/>
                    <a:pt x="1" y="163"/>
                  </a:cubicBezTo>
                  <a:cubicBezTo>
                    <a:pt x="62" y="163"/>
                    <a:pt x="102" y="143"/>
                    <a:pt x="164" y="143"/>
                  </a:cubicBezTo>
                  <a:cubicBezTo>
                    <a:pt x="143" y="82"/>
                    <a:pt x="143" y="4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
            <p:cNvSpPr/>
            <p:nvPr/>
          </p:nvSpPr>
          <p:spPr>
            <a:xfrm>
              <a:off x="-1455675" y="2157400"/>
              <a:ext cx="7150" cy="4625"/>
            </a:xfrm>
            <a:custGeom>
              <a:avLst/>
              <a:gdLst/>
              <a:ahLst/>
              <a:cxnLst/>
              <a:rect l="l" t="t" r="r" b="b"/>
              <a:pathLst>
                <a:path w="286" h="185" extrusionOk="0">
                  <a:moveTo>
                    <a:pt x="286" y="1"/>
                  </a:moveTo>
                  <a:cubicBezTo>
                    <a:pt x="184" y="62"/>
                    <a:pt x="102" y="123"/>
                    <a:pt x="1" y="184"/>
                  </a:cubicBezTo>
                  <a:cubicBezTo>
                    <a:pt x="102" y="164"/>
                    <a:pt x="204" y="143"/>
                    <a:pt x="286" y="123"/>
                  </a:cubicBezTo>
                  <a:cubicBezTo>
                    <a:pt x="286" y="82"/>
                    <a:pt x="286"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
            <p:cNvSpPr/>
            <p:nvPr/>
          </p:nvSpPr>
          <p:spPr>
            <a:xfrm>
              <a:off x="-1657800" y="2855950"/>
              <a:ext cx="4100" cy="4600"/>
            </a:xfrm>
            <a:custGeom>
              <a:avLst/>
              <a:gdLst/>
              <a:ahLst/>
              <a:cxnLst/>
              <a:rect l="l" t="t" r="r" b="b"/>
              <a:pathLst>
                <a:path w="164" h="184" extrusionOk="0">
                  <a:moveTo>
                    <a:pt x="163" y="0"/>
                  </a:moveTo>
                  <a:cubicBezTo>
                    <a:pt x="123" y="0"/>
                    <a:pt x="82" y="21"/>
                    <a:pt x="21" y="21"/>
                  </a:cubicBezTo>
                  <a:cubicBezTo>
                    <a:pt x="21" y="62"/>
                    <a:pt x="0" y="102"/>
                    <a:pt x="0" y="143"/>
                  </a:cubicBezTo>
                  <a:cubicBezTo>
                    <a:pt x="62" y="163"/>
                    <a:pt x="123" y="163"/>
                    <a:pt x="163" y="184"/>
                  </a:cubicBezTo>
                  <a:cubicBezTo>
                    <a:pt x="163" y="123"/>
                    <a:pt x="163" y="62"/>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
            <p:cNvSpPr/>
            <p:nvPr/>
          </p:nvSpPr>
          <p:spPr>
            <a:xfrm>
              <a:off x="-1674100" y="2977700"/>
              <a:ext cx="6150" cy="3000"/>
            </a:xfrm>
            <a:custGeom>
              <a:avLst/>
              <a:gdLst/>
              <a:ahLst/>
              <a:cxnLst/>
              <a:rect l="l" t="t" r="r" b="b"/>
              <a:pathLst>
                <a:path w="246" h="120" extrusionOk="0">
                  <a:moveTo>
                    <a:pt x="98" y="0"/>
                  </a:moveTo>
                  <a:cubicBezTo>
                    <a:pt x="64" y="0"/>
                    <a:pt x="44" y="25"/>
                    <a:pt x="1" y="79"/>
                  </a:cubicBezTo>
                  <a:cubicBezTo>
                    <a:pt x="42" y="100"/>
                    <a:pt x="62" y="120"/>
                    <a:pt x="103" y="120"/>
                  </a:cubicBezTo>
                  <a:cubicBezTo>
                    <a:pt x="143" y="100"/>
                    <a:pt x="184" y="79"/>
                    <a:pt x="245" y="59"/>
                  </a:cubicBezTo>
                  <a:cubicBezTo>
                    <a:pt x="168" y="20"/>
                    <a:pt x="128"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
            <p:cNvSpPr/>
            <p:nvPr/>
          </p:nvSpPr>
          <p:spPr>
            <a:xfrm>
              <a:off x="-1670525" y="2988825"/>
              <a:ext cx="4100" cy="5625"/>
            </a:xfrm>
            <a:custGeom>
              <a:avLst/>
              <a:gdLst/>
              <a:ahLst/>
              <a:cxnLst/>
              <a:rect l="l" t="t" r="r" b="b"/>
              <a:pathLst>
                <a:path w="164" h="225" extrusionOk="0">
                  <a:moveTo>
                    <a:pt x="82" y="1"/>
                  </a:moveTo>
                  <a:cubicBezTo>
                    <a:pt x="61" y="42"/>
                    <a:pt x="21" y="82"/>
                    <a:pt x="0" y="123"/>
                  </a:cubicBezTo>
                  <a:cubicBezTo>
                    <a:pt x="38" y="179"/>
                    <a:pt x="75" y="218"/>
                    <a:pt x="143" y="224"/>
                  </a:cubicBezTo>
                  <a:lnTo>
                    <a:pt x="143" y="224"/>
                  </a:lnTo>
                  <a:cubicBezTo>
                    <a:pt x="143" y="163"/>
                    <a:pt x="143" y="82"/>
                    <a:pt x="123" y="21"/>
                  </a:cubicBezTo>
                  <a:cubicBezTo>
                    <a:pt x="123" y="21"/>
                    <a:pt x="102" y="1"/>
                    <a:pt x="82" y="1"/>
                  </a:cubicBezTo>
                  <a:close/>
                  <a:moveTo>
                    <a:pt x="143" y="224"/>
                  </a:moveTo>
                  <a:cubicBezTo>
                    <a:pt x="143" y="224"/>
                    <a:pt x="143" y="225"/>
                    <a:pt x="143" y="225"/>
                  </a:cubicBezTo>
                  <a:lnTo>
                    <a:pt x="163" y="225"/>
                  </a:lnTo>
                  <a:cubicBezTo>
                    <a:pt x="156" y="225"/>
                    <a:pt x="149" y="225"/>
                    <a:pt x="143" y="2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
            <p:cNvSpPr/>
            <p:nvPr/>
          </p:nvSpPr>
          <p:spPr>
            <a:xfrm>
              <a:off x="-1775400" y="2400275"/>
              <a:ext cx="4075" cy="5100"/>
            </a:xfrm>
            <a:custGeom>
              <a:avLst/>
              <a:gdLst/>
              <a:ahLst/>
              <a:cxnLst/>
              <a:rect l="l" t="t" r="r" b="b"/>
              <a:pathLst>
                <a:path w="163" h="204" extrusionOk="0">
                  <a:moveTo>
                    <a:pt x="102" y="0"/>
                  </a:moveTo>
                  <a:cubicBezTo>
                    <a:pt x="0" y="41"/>
                    <a:pt x="20" y="122"/>
                    <a:pt x="61" y="204"/>
                  </a:cubicBezTo>
                  <a:cubicBezTo>
                    <a:pt x="163" y="102"/>
                    <a:pt x="163" y="102"/>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
            <p:cNvSpPr/>
            <p:nvPr/>
          </p:nvSpPr>
          <p:spPr>
            <a:xfrm>
              <a:off x="-1644575" y="2833550"/>
              <a:ext cx="4100" cy="4350"/>
            </a:xfrm>
            <a:custGeom>
              <a:avLst/>
              <a:gdLst/>
              <a:ahLst/>
              <a:cxnLst/>
              <a:rect l="l" t="t" r="r" b="b"/>
              <a:pathLst>
                <a:path w="164" h="174" extrusionOk="0">
                  <a:moveTo>
                    <a:pt x="62" y="0"/>
                  </a:moveTo>
                  <a:cubicBezTo>
                    <a:pt x="21" y="61"/>
                    <a:pt x="1" y="102"/>
                    <a:pt x="1" y="123"/>
                  </a:cubicBezTo>
                  <a:cubicBezTo>
                    <a:pt x="32" y="153"/>
                    <a:pt x="62" y="173"/>
                    <a:pt x="90" y="173"/>
                  </a:cubicBezTo>
                  <a:cubicBezTo>
                    <a:pt x="118" y="173"/>
                    <a:pt x="144" y="153"/>
                    <a:pt x="164" y="102"/>
                  </a:cubicBezTo>
                  <a:cubicBezTo>
                    <a:pt x="144" y="82"/>
                    <a:pt x="123" y="6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
            <p:cNvSpPr/>
            <p:nvPr/>
          </p:nvSpPr>
          <p:spPr>
            <a:xfrm>
              <a:off x="-1791200" y="2462900"/>
              <a:ext cx="3075" cy="5100"/>
            </a:xfrm>
            <a:custGeom>
              <a:avLst/>
              <a:gdLst/>
              <a:ahLst/>
              <a:cxnLst/>
              <a:rect l="l" t="t" r="r" b="b"/>
              <a:pathLst>
                <a:path w="123" h="204" extrusionOk="0">
                  <a:moveTo>
                    <a:pt x="1" y="0"/>
                  </a:moveTo>
                  <a:lnTo>
                    <a:pt x="1" y="21"/>
                  </a:lnTo>
                  <a:cubicBezTo>
                    <a:pt x="3" y="21"/>
                    <a:pt x="5" y="21"/>
                    <a:pt x="7" y="20"/>
                  </a:cubicBezTo>
                  <a:lnTo>
                    <a:pt x="7" y="20"/>
                  </a:lnTo>
                  <a:cubicBezTo>
                    <a:pt x="21" y="71"/>
                    <a:pt x="23" y="109"/>
                    <a:pt x="41" y="163"/>
                  </a:cubicBezTo>
                  <a:cubicBezTo>
                    <a:pt x="41" y="163"/>
                    <a:pt x="62" y="183"/>
                    <a:pt x="82" y="204"/>
                  </a:cubicBezTo>
                  <a:cubicBezTo>
                    <a:pt x="103" y="122"/>
                    <a:pt x="123" y="61"/>
                    <a:pt x="123" y="0"/>
                  </a:cubicBezTo>
                  <a:cubicBezTo>
                    <a:pt x="65" y="0"/>
                    <a:pt x="44" y="18"/>
                    <a:pt x="7" y="20"/>
                  </a:cubicBezTo>
                  <a:lnTo>
                    <a:pt x="7" y="20"/>
                  </a:lnTo>
                  <a:cubicBezTo>
                    <a:pt x="5" y="14"/>
                    <a:pt x="3" y="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
            <p:cNvSpPr/>
            <p:nvPr/>
          </p:nvSpPr>
          <p:spPr>
            <a:xfrm>
              <a:off x="-1513725" y="2392625"/>
              <a:ext cx="4625" cy="5625"/>
            </a:xfrm>
            <a:custGeom>
              <a:avLst/>
              <a:gdLst/>
              <a:ahLst/>
              <a:cxnLst/>
              <a:rect l="l" t="t" r="r" b="b"/>
              <a:pathLst>
                <a:path w="185" h="225" extrusionOk="0">
                  <a:moveTo>
                    <a:pt x="62" y="1"/>
                  </a:moveTo>
                  <a:cubicBezTo>
                    <a:pt x="42" y="21"/>
                    <a:pt x="21" y="41"/>
                    <a:pt x="1" y="41"/>
                  </a:cubicBezTo>
                  <a:cubicBezTo>
                    <a:pt x="21" y="82"/>
                    <a:pt x="42" y="143"/>
                    <a:pt x="62" y="184"/>
                  </a:cubicBezTo>
                  <a:cubicBezTo>
                    <a:pt x="82" y="204"/>
                    <a:pt x="103" y="204"/>
                    <a:pt x="123" y="225"/>
                  </a:cubicBezTo>
                  <a:cubicBezTo>
                    <a:pt x="144" y="184"/>
                    <a:pt x="164" y="164"/>
                    <a:pt x="184" y="143"/>
                  </a:cubicBezTo>
                  <a:cubicBezTo>
                    <a:pt x="144" y="103"/>
                    <a:pt x="10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
            <p:cNvSpPr/>
            <p:nvPr/>
          </p:nvSpPr>
          <p:spPr>
            <a:xfrm>
              <a:off x="-1342650" y="2194575"/>
              <a:ext cx="5625" cy="4600"/>
            </a:xfrm>
            <a:custGeom>
              <a:avLst/>
              <a:gdLst/>
              <a:ahLst/>
              <a:cxnLst/>
              <a:rect l="l" t="t" r="r" b="b"/>
              <a:pathLst>
                <a:path w="225" h="184" extrusionOk="0">
                  <a:moveTo>
                    <a:pt x="103" y="1"/>
                  </a:moveTo>
                  <a:cubicBezTo>
                    <a:pt x="66" y="37"/>
                    <a:pt x="46" y="57"/>
                    <a:pt x="13" y="90"/>
                  </a:cubicBezTo>
                  <a:lnTo>
                    <a:pt x="13" y="90"/>
                  </a:lnTo>
                  <a:cubicBezTo>
                    <a:pt x="9" y="88"/>
                    <a:pt x="5" y="85"/>
                    <a:pt x="1" y="82"/>
                  </a:cubicBezTo>
                  <a:lnTo>
                    <a:pt x="1" y="102"/>
                  </a:lnTo>
                  <a:cubicBezTo>
                    <a:pt x="5" y="98"/>
                    <a:pt x="9" y="94"/>
                    <a:pt x="13" y="90"/>
                  </a:cubicBezTo>
                  <a:lnTo>
                    <a:pt x="13" y="90"/>
                  </a:lnTo>
                  <a:cubicBezTo>
                    <a:pt x="67" y="126"/>
                    <a:pt x="105" y="146"/>
                    <a:pt x="143" y="184"/>
                  </a:cubicBezTo>
                  <a:cubicBezTo>
                    <a:pt x="164" y="163"/>
                    <a:pt x="184" y="123"/>
                    <a:pt x="225" y="102"/>
                  </a:cubicBezTo>
                  <a:cubicBezTo>
                    <a:pt x="184" y="62"/>
                    <a:pt x="143" y="4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
            <p:cNvSpPr/>
            <p:nvPr/>
          </p:nvSpPr>
          <p:spPr>
            <a:xfrm>
              <a:off x="-1453125" y="2391100"/>
              <a:ext cx="3325" cy="4100"/>
            </a:xfrm>
            <a:custGeom>
              <a:avLst/>
              <a:gdLst/>
              <a:ahLst/>
              <a:cxnLst/>
              <a:rect l="l" t="t" r="r" b="b"/>
              <a:pathLst>
                <a:path w="133" h="164" extrusionOk="0">
                  <a:moveTo>
                    <a:pt x="21" y="1"/>
                  </a:moveTo>
                  <a:cubicBezTo>
                    <a:pt x="0" y="41"/>
                    <a:pt x="0" y="62"/>
                    <a:pt x="0" y="82"/>
                  </a:cubicBezTo>
                  <a:cubicBezTo>
                    <a:pt x="33" y="115"/>
                    <a:pt x="66" y="134"/>
                    <a:pt x="99" y="151"/>
                  </a:cubicBezTo>
                  <a:lnTo>
                    <a:pt x="99" y="151"/>
                  </a:lnTo>
                  <a:cubicBezTo>
                    <a:pt x="91" y="105"/>
                    <a:pt x="132" y="19"/>
                    <a:pt x="21" y="1"/>
                  </a:cubicBezTo>
                  <a:close/>
                  <a:moveTo>
                    <a:pt x="99" y="151"/>
                  </a:moveTo>
                  <a:cubicBezTo>
                    <a:pt x="99" y="156"/>
                    <a:pt x="100" y="160"/>
                    <a:pt x="102" y="164"/>
                  </a:cubicBezTo>
                  <a:lnTo>
                    <a:pt x="123" y="164"/>
                  </a:lnTo>
                  <a:cubicBezTo>
                    <a:pt x="115" y="160"/>
                    <a:pt x="107" y="156"/>
                    <a:pt x="99" y="1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
            <p:cNvSpPr/>
            <p:nvPr/>
          </p:nvSpPr>
          <p:spPr>
            <a:xfrm>
              <a:off x="-1615025" y="2165050"/>
              <a:ext cx="4600" cy="4600"/>
            </a:xfrm>
            <a:custGeom>
              <a:avLst/>
              <a:gdLst/>
              <a:ahLst/>
              <a:cxnLst/>
              <a:rect l="l" t="t" r="r" b="b"/>
              <a:pathLst>
                <a:path w="184" h="184" extrusionOk="0">
                  <a:moveTo>
                    <a:pt x="143" y="0"/>
                  </a:moveTo>
                  <a:cubicBezTo>
                    <a:pt x="122" y="21"/>
                    <a:pt x="102" y="21"/>
                    <a:pt x="82" y="41"/>
                  </a:cubicBezTo>
                  <a:lnTo>
                    <a:pt x="0" y="123"/>
                  </a:lnTo>
                  <a:cubicBezTo>
                    <a:pt x="61" y="143"/>
                    <a:pt x="102" y="163"/>
                    <a:pt x="183" y="184"/>
                  </a:cubicBezTo>
                  <a:cubicBezTo>
                    <a:pt x="163" y="102"/>
                    <a:pt x="163" y="6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
            <p:cNvSpPr/>
            <p:nvPr/>
          </p:nvSpPr>
          <p:spPr>
            <a:xfrm>
              <a:off x="-1440400" y="2099375"/>
              <a:ext cx="6125" cy="3075"/>
            </a:xfrm>
            <a:custGeom>
              <a:avLst/>
              <a:gdLst/>
              <a:ahLst/>
              <a:cxnLst/>
              <a:rect l="l" t="t" r="r" b="b"/>
              <a:pathLst>
                <a:path w="245" h="123" extrusionOk="0">
                  <a:moveTo>
                    <a:pt x="225" y="82"/>
                  </a:moveTo>
                  <a:cubicBezTo>
                    <a:pt x="223" y="83"/>
                    <a:pt x="222" y="85"/>
                    <a:pt x="220" y="86"/>
                  </a:cubicBezTo>
                  <a:lnTo>
                    <a:pt x="220" y="86"/>
                  </a:lnTo>
                  <a:cubicBezTo>
                    <a:pt x="228" y="85"/>
                    <a:pt x="236" y="84"/>
                    <a:pt x="245" y="82"/>
                  </a:cubicBezTo>
                  <a:close/>
                  <a:moveTo>
                    <a:pt x="62" y="0"/>
                  </a:moveTo>
                  <a:cubicBezTo>
                    <a:pt x="41" y="0"/>
                    <a:pt x="21" y="21"/>
                    <a:pt x="1" y="21"/>
                  </a:cubicBezTo>
                  <a:cubicBezTo>
                    <a:pt x="21" y="41"/>
                    <a:pt x="21" y="82"/>
                    <a:pt x="41" y="102"/>
                  </a:cubicBezTo>
                  <a:cubicBezTo>
                    <a:pt x="72" y="112"/>
                    <a:pt x="102" y="122"/>
                    <a:pt x="133" y="122"/>
                  </a:cubicBezTo>
                  <a:cubicBezTo>
                    <a:pt x="162" y="122"/>
                    <a:pt x="191" y="113"/>
                    <a:pt x="220" y="86"/>
                  </a:cubicBezTo>
                  <a:lnTo>
                    <a:pt x="220" y="86"/>
                  </a:lnTo>
                  <a:cubicBezTo>
                    <a:pt x="214" y="87"/>
                    <a:pt x="209" y="87"/>
                    <a:pt x="204" y="87"/>
                  </a:cubicBezTo>
                  <a:cubicBezTo>
                    <a:pt x="143" y="87"/>
                    <a:pt x="95" y="5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
            <p:cNvSpPr/>
            <p:nvPr/>
          </p:nvSpPr>
          <p:spPr>
            <a:xfrm>
              <a:off x="-1638450" y="2146200"/>
              <a:ext cx="3575" cy="4625"/>
            </a:xfrm>
            <a:custGeom>
              <a:avLst/>
              <a:gdLst/>
              <a:ahLst/>
              <a:cxnLst/>
              <a:rect l="l" t="t" r="r" b="b"/>
              <a:pathLst>
                <a:path w="143" h="185" extrusionOk="0">
                  <a:moveTo>
                    <a:pt x="123" y="1"/>
                  </a:moveTo>
                  <a:lnTo>
                    <a:pt x="123" y="1"/>
                  </a:lnTo>
                  <a:cubicBezTo>
                    <a:pt x="102" y="21"/>
                    <a:pt x="82" y="42"/>
                    <a:pt x="61" y="62"/>
                  </a:cubicBezTo>
                  <a:cubicBezTo>
                    <a:pt x="41" y="103"/>
                    <a:pt x="21" y="123"/>
                    <a:pt x="0" y="143"/>
                  </a:cubicBezTo>
                  <a:cubicBezTo>
                    <a:pt x="21" y="164"/>
                    <a:pt x="41" y="164"/>
                    <a:pt x="41" y="184"/>
                  </a:cubicBezTo>
                  <a:cubicBezTo>
                    <a:pt x="102" y="143"/>
                    <a:pt x="143" y="10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
            <p:cNvSpPr/>
            <p:nvPr/>
          </p:nvSpPr>
          <p:spPr>
            <a:xfrm>
              <a:off x="-1375725" y="2386875"/>
              <a:ext cx="5100" cy="3225"/>
            </a:xfrm>
            <a:custGeom>
              <a:avLst/>
              <a:gdLst/>
              <a:ahLst/>
              <a:cxnLst/>
              <a:rect l="l" t="t" r="r" b="b"/>
              <a:pathLst>
                <a:path w="204" h="129" extrusionOk="0">
                  <a:moveTo>
                    <a:pt x="111" y="0"/>
                  </a:moveTo>
                  <a:cubicBezTo>
                    <a:pt x="84" y="0"/>
                    <a:pt x="54" y="10"/>
                    <a:pt x="20" y="27"/>
                  </a:cubicBezTo>
                  <a:lnTo>
                    <a:pt x="0" y="129"/>
                  </a:lnTo>
                  <a:cubicBezTo>
                    <a:pt x="14" y="102"/>
                    <a:pt x="34" y="95"/>
                    <a:pt x="57" y="95"/>
                  </a:cubicBezTo>
                  <a:cubicBezTo>
                    <a:pt x="81" y="95"/>
                    <a:pt x="107" y="102"/>
                    <a:pt x="133" y="102"/>
                  </a:cubicBezTo>
                  <a:cubicBezTo>
                    <a:pt x="158" y="102"/>
                    <a:pt x="183" y="95"/>
                    <a:pt x="204" y="68"/>
                  </a:cubicBezTo>
                  <a:cubicBezTo>
                    <a:pt x="180" y="20"/>
                    <a:pt x="14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
            <p:cNvSpPr/>
            <p:nvPr/>
          </p:nvSpPr>
          <p:spPr>
            <a:xfrm>
              <a:off x="-1320250" y="2138575"/>
              <a:ext cx="3600" cy="3075"/>
            </a:xfrm>
            <a:custGeom>
              <a:avLst/>
              <a:gdLst/>
              <a:ahLst/>
              <a:cxnLst/>
              <a:rect l="l" t="t" r="r" b="b"/>
              <a:pathLst>
                <a:path w="144" h="123" extrusionOk="0">
                  <a:moveTo>
                    <a:pt x="103" y="0"/>
                  </a:moveTo>
                  <a:cubicBezTo>
                    <a:pt x="62" y="21"/>
                    <a:pt x="21" y="61"/>
                    <a:pt x="1" y="82"/>
                  </a:cubicBezTo>
                  <a:cubicBezTo>
                    <a:pt x="1" y="82"/>
                    <a:pt x="1" y="102"/>
                    <a:pt x="1" y="123"/>
                  </a:cubicBezTo>
                  <a:cubicBezTo>
                    <a:pt x="42" y="102"/>
                    <a:pt x="82" y="102"/>
                    <a:pt x="143" y="82"/>
                  </a:cubicBezTo>
                  <a:cubicBezTo>
                    <a:pt x="123" y="41"/>
                    <a:pt x="123" y="21"/>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
            <p:cNvSpPr/>
            <p:nvPr/>
          </p:nvSpPr>
          <p:spPr>
            <a:xfrm>
              <a:off x="-1487250" y="2381425"/>
              <a:ext cx="5125" cy="2800"/>
            </a:xfrm>
            <a:custGeom>
              <a:avLst/>
              <a:gdLst/>
              <a:ahLst/>
              <a:cxnLst/>
              <a:rect l="l" t="t" r="r" b="b"/>
              <a:pathLst>
                <a:path w="205" h="112" extrusionOk="0">
                  <a:moveTo>
                    <a:pt x="144" y="1"/>
                  </a:moveTo>
                  <a:cubicBezTo>
                    <a:pt x="103" y="21"/>
                    <a:pt x="62" y="41"/>
                    <a:pt x="1" y="103"/>
                  </a:cubicBezTo>
                  <a:cubicBezTo>
                    <a:pt x="55" y="103"/>
                    <a:pt x="91" y="112"/>
                    <a:pt x="116" y="112"/>
                  </a:cubicBezTo>
                  <a:cubicBezTo>
                    <a:pt x="128" y="112"/>
                    <a:pt x="137" y="109"/>
                    <a:pt x="144" y="103"/>
                  </a:cubicBezTo>
                  <a:cubicBezTo>
                    <a:pt x="184" y="82"/>
                    <a:pt x="205" y="4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
            <p:cNvSpPr/>
            <p:nvPr/>
          </p:nvSpPr>
          <p:spPr>
            <a:xfrm>
              <a:off x="-1367075" y="2378875"/>
              <a:ext cx="4100" cy="3600"/>
            </a:xfrm>
            <a:custGeom>
              <a:avLst/>
              <a:gdLst/>
              <a:ahLst/>
              <a:cxnLst/>
              <a:rect l="l" t="t" r="r" b="b"/>
              <a:pathLst>
                <a:path w="164" h="144" extrusionOk="0">
                  <a:moveTo>
                    <a:pt x="61" y="1"/>
                  </a:moveTo>
                  <a:cubicBezTo>
                    <a:pt x="44" y="35"/>
                    <a:pt x="27" y="85"/>
                    <a:pt x="22" y="124"/>
                  </a:cubicBezTo>
                  <a:lnTo>
                    <a:pt x="22" y="124"/>
                  </a:lnTo>
                  <a:cubicBezTo>
                    <a:pt x="57" y="96"/>
                    <a:pt x="96" y="79"/>
                    <a:pt x="163" y="62"/>
                  </a:cubicBezTo>
                  <a:cubicBezTo>
                    <a:pt x="122" y="21"/>
                    <a:pt x="82" y="1"/>
                    <a:pt x="61" y="1"/>
                  </a:cubicBezTo>
                  <a:close/>
                  <a:moveTo>
                    <a:pt x="22" y="124"/>
                  </a:moveTo>
                  <a:cubicBezTo>
                    <a:pt x="15" y="130"/>
                    <a:pt x="7" y="136"/>
                    <a:pt x="0" y="143"/>
                  </a:cubicBezTo>
                  <a:lnTo>
                    <a:pt x="21" y="143"/>
                  </a:lnTo>
                  <a:cubicBezTo>
                    <a:pt x="21" y="137"/>
                    <a:pt x="21" y="131"/>
                    <a:pt x="22" y="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
            <p:cNvSpPr/>
            <p:nvPr/>
          </p:nvSpPr>
          <p:spPr>
            <a:xfrm>
              <a:off x="-1654750" y="2876825"/>
              <a:ext cx="3600" cy="4100"/>
            </a:xfrm>
            <a:custGeom>
              <a:avLst/>
              <a:gdLst/>
              <a:ahLst/>
              <a:cxnLst/>
              <a:rect l="l" t="t" r="r" b="b"/>
              <a:pathLst>
                <a:path w="144" h="164" extrusionOk="0">
                  <a:moveTo>
                    <a:pt x="103" y="0"/>
                  </a:moveTo>
                  <a:cubicBezTo>
                    <a:pt x="21" y="21"/>
                    <a:pt x="21" y="21"/>
                    <a:pt x="1" y="143"/>
                  </a:cubicBezTo>
                  <a:cubicBezTo>
                    <a:pt x="21" y="143"/>
                    <a:pt x="21" y="143"/>
                    <a:pt x="41" y="163"/>
                  </a:cubicBezTo>
                  <a:cubicBezTo>
                    <a:pt x="82" y="123"/>
                    <a:pt x="143" y="82"/>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
            <p:cNvSpPr/>
            <p:nvPr/>
          </p:nvSpPr>
          <p:spPr>
            <a:xfrm>
              <a:off x="-1728050" y="2592225"/>
              <a:ext cx="2550" cy="5100"/>
            </a:xfrm>
            <a:custGeom>
              <a:avLst/>
              <a:gdLst/>
              <a:ahLst/>
              <a:cxnLst/>
              <a:rect l="l" t="t" r="r" b="b"/>
              <a:pathLst>
                <a:path w="102" h="204" extrusionOk="0">
                  <a:moveTo>
                    <a:pt x="41" y="0"/>
                  </a:moveTo>
                  <a:cubicBezTo>
                    <a:pt x="20" y="61"/>
                    <a:pt x="20" y="122"/>
                    <a:pt x="0" y="163"/>
                  </a:cubicBezTo>
                  <a:cubicBezTo>
                    <a:pt x="33" y="180"/>
                    <a:pt x="53" y="196"/>
                    <a:pt x="81" y="202"/>
                  </a:cubicBezTo>
                  <a:lnTo>
                    <a:pt x="81" y="202"/>
                  </a:lnTo>
                  <a:cubicBezTo>
                    <a:pt x="81" y="141"/>
                    <a:pt x="81" y="81"/>
                    <a:pt x="81" y="41"/>
                  </a:cubicBezTo>
                  <a:cubicBezTo>
                    <a:pt x="81" y="20"/>
                    <a:pt x="61" y="20"/>
                    <a:pt x="41" y="0"/>
                  </a:cubicBezTo>
                  <a:close/>
                  <a:moveTo>
                    <a:pt x="81" y="202"/>
                  </a:moveTo>
                  <a:cubicBezTo>
                    <a:pt x="81" y="202"/>
                    <a:pt x="81" y="203"/>
                    <a:pt x="81" y="204"/>
                  </a:cubicBezTo>
                  <a:lnTo>
                    <a:pt x="102" y="204"/>
                  </a:lnTo>
                  <a:cubicBezTo>
                    <a:pt x="94" y="204"/>
                    <a:pt x="88" y="203"/>
                    <a:pt x="81" y="2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
            <p:cNvSpPr/>
            <p:nvPr/>
          </p:nvSpPr>
          <p:spPr>
            <a:xfrm>
              <a:off x="-1626225" y="2052525"/>
              <a:ext cx="4600" cy="2575"/>
            </a:xfrm>
            <a:custGeom>
              <a:avLst/>
              <a:gdLst/>
              <a:ahLst/>
              <a:cxnLst/>
              <a:rect l="l" t="t" r="r" b="b"/>
              <a:pathLst>
                <a:path w="184" h="103" extrusionOk="0">
                  <a:moveTo>
                    <a:pt x="0" y="1"/>
                  </a:moveTo>
                  <a:cubicBezTo>
                    <a:pt x="21" y="41"/>
                    <a:pt x="21" y="82"/>
                    <a:pt x="41" y="102"/>
                  </a:cubicBezTo>
                  <a:cubicBezTo>
                    <a:pt x="82" y="62"/>
                    <a:pt x="143" y="4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
            <p:cNvSpPr/>
            <p:nvPr/>
          </p:nvSpPr>
          <p:spPr>
            <a:xfrm>
              <a:off x="-1579900" y="2122275"/>
              <a:ext cx="3575" cy="4100"/>
            </a:xfrm>
            <a:custGeom>
              <a:avLst/>
              <a:gdLst/>
              <a:ahLst/>
              <a:cxnLst/>
              <a:rect l="l" t="t" r="r" b="b"/>
              <a:pathLst>
                <a:path w="143" h="164" extrusionOk="0">
                  <a:moveTo>
                    <a:pt x="82" y="1"/>
                  </a:moveTo>
                  <a:cubicBezTo>
                    <a:pt x="41" y="62"/>
                    <a:pt x="41" y="82"/>
                    <a:pt x="0" y="164"/>
                  </a:cubicBezTo>
                  <a:cubicBezTo>
                    <a:pt x="62" y="123"/>
                    <a:pt x="102" y="102"/>
                    <a:pt x="143" y="102"/>
                  </a:cubicBezTo>
                  <a:cubicBezTo>
                    <a:pt x="123" y="62"/>
                    <a:pt x="102" y="4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
            <p:cNvSpPr/>
            <p:nvPr/>
          </p:nvSpPr>
          <p:spPr>
            <a:xfrm>
              <a:off x="-1697525" y="3057050"/>
              <a:ext cx="4625" cy="5125"/>
            </a:xfrm>
            <a:custGeom>
              <a:avLst/>
              <a:gdLst/>
              <a:ahLst/>
              <a:cxnLst/>
              <a:rect l="l" t="t" r="r" b="b"/>
              <a:pathLst>
                <a:path w="185" h="205" extrusionOk="0">
                  <a:moveTo>
                    <a:pt x="42" y="1"/>
                  </a:moveTo>
                  <a:cubicBezTo>
                    <a:pt x="46" y="7"/>
                    <a:pt x="51" y="13"/>
                    <a:pt x="56" y="19"/>
                  </a:cubicBezTo>
                  <a:lnTo>
                    <a:pt x="56" y="19"/>
                  </a:lnTo>
                  <a:cubicBezTo>
                    <a:pt x="58" y="13"/>
                    <a:pt x="60" y="7"/>
                    <a:pt x="62" y="1"/>
                  </a:cubicBezTo>
                  <a:close/>
                  <a:moveTo>
                    <a:pt x="56" y="19"/>
                  </a:moveTo>
                  <a:cubicBezTo>
                    <a:pt x="37" y="70"/>
                    <a:pt x="19" y="107"/>
                    <a:pt x="1" y="143"/>
                  </a:cubicBezTo>
                  <a:cubicBezTo>
                    <a:pt x="82" y="164"/>
                    <a:pt x="123" y="184"/>
                    <a:pt x="184" y="204"/>
                  </a:cubicBezTo>
                  <a:cubicBezTo>
                    <a:pt x="147" y="148"/>
                    <a:pt x="109" y="92"/>
                    <a:pt x="56"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
            <p:cNvSpPr/>
            <p:nvPr/>
          </p:nvSpPr>
          <p:spPr>
            <a:xfrm>
              <a:off x="-1514225" y="2145200"/>
              <a:ext cx="3600" cy="3200"/>
            </a:xfrm>
            <a:custGeom>
              <a:avLst/>
              <a:gdLst/>
              <a:ahLst/>
              <a:cxnLst/>
              <a:rect l="l" t="t" r="r" b="b"/>
              <a:pathLst>
                <a:path w="144" h="128" extrusionOk="0">
                  <a:moveTo>
                    <a:pt x="143" y="0"/>
                  </a:moveTo>
                  <a:cubicBezTo>
                    <a:pt x="82" y="20"/>
                    <a:pt x="41" y="41"/>
                    <a:pt x="1" y="41"/>
                  </a:cubicBezTo>
                  <a:cubicBezTo>
                    <a:pt x="17" y="91"/>
                    <a:pt x="48" y="128"/>
                    <a:pt x="104" y="128"/>
                  </a:cubicBezTo>
                  <a:cubicBezTo>
                    <a:pt x="116" y="128"/>
                    <a:pt x="129" y="126"/>
                    <a:pt x="143" y="122"/>
                  </a:cubicBezTo>
                  <a:cubicBezTo>
                    <a:pt x="143" y="82"/>
                    <a:pt x="143" y="4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
            <p:cNvSpPr/>
            <p:nvPr/>
          </p:nvSpPr>
          <p:spPr>
            <a:xfrm>
              <a:off x="-1433275" y="2680300"/>
              <a:ext cx="4100" cy="4100"/>
            </a:xfrm>
            <a:custGeom>
              <a:avLst/>
              <a:gdLst/>
              <a:ahLst/>
              <a:cxnLst/>
              <a:rect l="l" t="t" r="r" b="b"/>
              <a:pathLst>
                <a:path w="164" h="164" extrusionOk="0">
                  <a:moveTo>
                    <a:pt x="1" y="0"/>
                  </a:moveTo>
                  <a:lnTo>
                    <a:pt x="1" y="0"/>
                  </a:lnTo>
                  <a:cubicBezTo>
                    <a:pt x="33" y="64"/>
                    <a:pt x="52" y="103"/>
                    <a:pt x="69" y="136"/>
                  </a:cubicBezTo>
                  <a:lnTo>
                    <a:pt x="69" y="136"/>
                  </a:lnTo>
                  <a:cubicBezTo>
                    <a:pt x="91" y="118"/>
                    <a:pt x="127" y="96"/>
                    <a:pt x="164" y="41"/>
                  </a:cubicBezTo>
                  <a:cubicBezTo>
                    <a:pt x="103" y="21"/>
                    <a:pt x="62" y="21"/>
                    <a:pt x="1" y="0"/>
                  </a:cubicBezTo>
                  <a:close/>
                  <a:moveTo>
                    <a:pt x="69" y="136"/>
                  </a:moveTo>
                  <a:cubicBezTo>
                    <a:pt x="66" y="139"/>
                    <a:pt x="64" y="141"/>
                    <a:pt x="62" y="143"/>
                  </a:cubicBezTo>
                  <a:lnTo>
                    <a:pt x="82" y="163"/>
                  </a:lnTo>
                  <a:cubicBezTo>
                    <a:pt x="78" y="154"/>
                    <a:pt x="73" y="146"/>
                    <a:pt x="69" y="1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
            <p:cNvSpPr/>
            <p:nvPr/>
          </p:nvSpPr>
          <p:spPr>
            <a:xfrm>
              <a:off x="-1477050" y="2172675"/>
              <a:ext cx="2575" cy="5125"/>
            </a:xfrm>
            <a:custGeom>
              <a:avLst/>
              <a:gdLst/>
              <a:ahLst/>
              <a:cxnLst/>
              <a:rect l="l" t="t" r="r" b="b"/>
              <a:pathLst>
                <a:path w="103" h="205" extrusionOk="0">
                  <a:moveTo>
                    <a:pt x="102" y="1"/>
                  </a:moveTo>
                  <a:cubicBezTo>
                    <a:pt x="62" y="21"/>
                    <a:pt x="22" y="21"/>
                    <a:pt x="2" y="40"/>
                  </a:cubicBezTo>
                  <a:lnTo>
                    <a:pt x="2" y="40"/>
                  </a:lnTo>
                  <a:cubicBezTo>
                    <a:pt x="1" y="34"/>
                    <a:pt x="0" y="28"/>
                    <a:pt x="0" y="21"/>
                  </a:cubicBezTo>
                  <a:cubicBezTo>
                    <a:pt x="0" y="21"/>
                    <a:pt x="0" y="42"/>
                    <a:pt x="0" y="42"/>
                  </a:cubicBezTo>
                  <a:cubicBezTo>
                    <a:pt x="1" y="41"/>
                    <a:pt x="1" y="41"/>
                    <a:pt x="2" y="40"/>
                  </a:cubicBezTo>
                  <a:lnTo>
                    <a:pt x="2" y="40"/>
                  </a:lnTo>
                  <a:cubicBezTo>
                    <a:pt x="6" y="76"/>
                    <a:pt x="21" y="118"/>
                    <a:pt x="21" y="204"/>
                  </a:cubicBezTo>
                  <a:cubicBezTo>
                    <a:pt x="61" y="103"/>
                    <a:pt x="82" y="62"/>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
            <p:cNvSpPr/>
            <p:nvPr/>
          </p:nvSpPr>
          <p:spPr>
            <a:xfrm>
              <a:off x="-1459225" y="2171675"/>
              <a:ext cx="3075" cy="5625"/>
            </a:xfrm>
            <a:custGeom>
              <a:avLst/>
              <a:gdLst/>
              <a:ahLst/>
              <a:cxnLst/>
              <a:rect l="l" t="t" r="r" b="b"/>
              <a:pathLst>
                <a:path w="123" h="225" extrusionOk="0">
                  <a:moveTo>
                    <a:pt x="61" y="0"/>
                  </a:moveTo>
                  <a:cubicBezTo>
                    <a:pt x="41" y="41"/>
                    <a:pt x="20" y="61"/>
                    <a:pt x="0" y="102"/>
                  </a:cubicBezTo>
                  <a:cubicBezTo>
                    <a:pt x="20" y="143"/>
                    <a:pt x="61" y="183"/>
                    <a:pt x="82" y="224"/>
                  </a:cubicBezTo>
                  <a:cubicBezTo>
                    <a:pt x="82" y="143"/>
                    <a:pt x="122" y="82"/>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
            <p:cNvSpPr/>
            <p:nvPr/>
          </p:nvSpPr>
          <p:spPr>
            <a:xfrm>
              <a:off x="-1317700" y="2123300"/>
              <a:ext cx="3075" cy="3075"/>
            </a:xfrm>
            <a:custGeom>
              <a:avLst/>
              <a:gdLst/>
              <a:ahLst/>
              <a:cxnLst/>
              <a:rect l="l" t="t" r="r" b="b"/>
              <a:pathLst>
                <a:path w="123" h="123" extrusionOk="0">
                  <a:moveTo>
                    <a:pt x="1" y="0"/>
                  </a:moveTo>
                  <a:cubicBezTo>
                    <a:pt x="1" y="61"/>
                    <a:pt x="1" y="82"/>
                    <a:pt x="1" y="123"/>
                  </a:cubicBezTo>
                  <a:cubicBezTo>
                    <a:pt x="41" y="102"/>
                    <a:pt x="62" y="102"/>
                    <a:pt x="123" y="61"/>
                  </a:cubicBezTo>
                  <a:cubicBezTo>
                    <a:pt x="62" y="41"/>
                    <a:pt x="41" y="2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
            <p:cNvSpPr/>
            <p:nvPr/>
          </p:nvSpPr>
          <p:spPr>
            <a:xfrm>
              <a:off x="-1322275" y="2155375"/>
              <a:ext cx="3075" cy="6650"/>
            </a:xfrm>
            <a:custGeom>
              <a:avLst/>
              <a:gdLst/>
              <a:ahLst/>
              <a:cxnLst/>
              <a:rect l="l" t="t" r="r" b="b"/>
              <a:pathLst>
                <a:path w="123" h="266" extrusionOk="0">
                  <a:moveTo>
                    <a:pt x="102" y="0"/>
                  </a:moveTo>
                  <a:cubicBezTo>
                    <a:pt x="105" y="5"/>
                    <a:pt x="107" y="10"/>
                    <a:pt x="109" y="15"/>
                  </a:cubicBezTo>
                  <a:lnTo>
                    <a:pt x="109" y="15"/>
                  </a:lnTo>
                  <a:cubicBezTo>
                    <a:pt x="113" y="10"/>
                    <a:pt x="118" y="5"/>
                    <a:pt x="123" y="0"/>
                  </a:cubicBezTo>
                  <a:close/>
                  <a:moveTo>
                    <a:pt x="109" y="15"/>
                  </a:moveTo>
                  <a:cubicBezTo>
                    <a:pt x="73" y="51"/>
                    <a:pt x="36" y="87"/>
                    <a:pt x="0" y="123"/>
                  </a:cubicBezTo>
                  <a:cubicBezTo>
                    <a:pt x="21" y="163"/>
                    <a:pt x="21" y="224"/>
                    <a:pt x="41" y="265"/>
                  </a:cubicBezTo>
                  <a:cubicBezTo>
                    <a:pt x="62" y="224"/>
                    <a:pt x="82" y="163"/>
                    <a:pt x="123" y="102"/>
                  </a:cubicBezTo>
                  <a:cubicBezTo>
                    <a:pt x="123" y="84"/>
                    <a:pt x="123" y="50"/>
                    <a:pt x="109"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
            <p:cNvSpPr/>
            <p:nvPr/>
          </p:nvSpPr>
          <p:spPr>
            <a:xfrm>
              <a:off x="-1803425" y="2472050"/>
              <a:ext cx="4100" cy="1050"/>
            </a:xfrm>
            <a:custGeom>
              <a:avLst/>
              <a:gdLst/>
              <a:ahLst/>
              <a:cxnLst/>
              <a:rect l="l" t="t" r="r" b="b"/>
              <a:pathLst>
                <a:path w="164" h="42" extrusionOk="0">
                  <a:moveTo>
                    <a:pt x="164" y="1"/>
                  </a:moveTo>
                  <a:cubicBezTo>
                    <a:pt x="103" y="1"/>
                    <a:pt x="42" y="21"/>
                    <a:pt x="1" y="21"/>
                  </a:cubicBezTo>
                  <a:cubicBezTo>
                    <a:pt x="1" y="21"/>
                    <a:pt x="1" y="42"/>
                    <a:pt x="1" y="42"/>
                  </a:cubicBezTo>
                  <a:lnTo>
                    <a:pt x="164" y="42"/>
                  </a:lnTo>
                  <a:cubicBezTo>
                    <a:pt x="164" y="42"/>
                    <a:pt x="164" y="2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
            <p:cNvSpPr/>
            <p:nvPr/>
          </p:nvSpPr>
          <p:spPr>
            <a:xfrm>
              <a:off x="-1450575" y="2112100"/>
              <a:ext cx="2575" cy="2050"/>
            </a:xfrm>
            <a:custGeom>
              <a:avLst/>
              <a:gdLst/>
              <a:ahLst/>
              <a:cxnLst/>
              <a:rect l="l" t="t" r="r" b="b"/>
              <a:pathLst>
                <a:path w="103" h="82" extrusionOk="0">
                  <a:moveTo>
                    <a:pt x="21" y="0"/>
                  </a:moveTo>
                  <a:cubicBezTo>
                    <a:pt x="21" y="21"/>
                    <a:pt x="21" y="41"/>
                    <a:pt x="0" y="61"/>
                  </a:cubicBezTo>
                  <a:cubicBezTo>
                    <a:pt x="0" y="61"/>
                    <a:pt x="41" y="82"/>
                    <a:pt x="41" y="82"/>
                  </a:cubicBezTo>
                  <a:cubicBezTo>
                    <a:pt x="61" y="61"/>
                    <a:pt x="82" y="41"/>
                    <a:pt x="102" y="21"/>
                  </a:cubicBezTo>
                  <a:cubicBezTo>
                    <a:pt x="82" y="0"/>
                    <a:pt x="6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
            <p:cNvSpPr/>
            <p:nvPr/>
          </p:nvSpPr>
          <p:spPr>
            <a:xfrm>
              <a:off x="-1384400" y="2578750"/>
              <a:ext cx="3600" cy="2300"/>
            </a:xfrm>
            <a:custGeom>
              <a:avLst/>
              <a:gdLst/>
              <a:ahLst/>
              <a:cxnLst/>
              <a:rect l="l" t="t" r="r" b="b"/>
              <a:pathLst>
                <a:path w="144" h="92" extrusionOk="0">
                  <a:moveTo>
                    <a:pt x="69" y="0"/>
                  </a:moveTo>
                  <a:cubicBezTo>
                    <a:pt x="51" y="0"/>
                    <a:pt x="28" y="10"/>
                    <a:pt x="1" y="30"/>
                  </a:cubicBezTo>
                  <a:cubicBezTo>
                    <a:pt x="62" y="50"/>
                    <a:pt x="103" y="71"/>
                    <a:pt x="143" y="91"/>
                  </a:cubicBezTo>
                  <a:cubicBezTo>
                    <a:pt x="130" y="37"/>
                    <a:pt x="107"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
            <p:cNvSpPr/>
            <p:nvPr/>
          </p:nvSpPr>
          <p:spPr>
            <a:xfrm>
              <a:off x="-1295300" y="2323200"/>
              <a:ext cx="2575" cy="2250"/>
            </a:xfrm>
            <a:custGeom>
              <a:avLst/>
              <a:gdLst/>
              <a:ahLst/>
              <a:cxnLst/>
              <a:rect l="l" t="t" r="r" b="b"/>
              <a:pathLst>
                <a:path w="103" h="90" extrusionOk="0">
                  <a:moveTo>
                    <a:pt x="54" y="0"/>
                  </a:moveTo>
                  <a:cubicBezTo>
                    <a:pt x="40" y="0"/>
                    <a:pt x="23" y="3"/>
                    <a:pt x="1" y="8"/>
                  </a:cubicBezTo>
                  <a:cubicBezTo>
                    <a:pt x="21" y="28"/>
                    <a:pt x="42" y="69"/>
                    <a:pt x="62" y="90"/>
                  </a:cubicBezTo>
                  <a:cubicBezTo>
                    <a:pt x="82" y="69"/>
                    <a:pt x="103" y="69"/>
                    <a:pt x="103" y="49"/>
                  </a:cubicBezTo>
                  <a:cubicBezTo>
                    <a:pt x="103" y="19"/>
                    <a:pt x="92"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
            <p:cNvSpPr/>
            <p:nvPr/>
          </p:nvSpPr>
          <p:spPr>
            <a:xfrm>
              <a:off x="-1492850" y="2399175"/>
              <a:ext cx="3600" cy="2650"/>
            </a:xfrm>
            <a:custGeom>
              <a:avLst/>
              <a:gdLst/>
              <a:ahLst/>
              <a:cxnLst/>
              <a:rect l="l" t="t" r="r" b="b"/>
              <a:pathLst>
                <a:path w="144" h="106" extrusionOk="0">
                  <a:moveTo>
                    <a:pt x="52" y="1"/>
                  </a:moveTo>
                  <a:cubicBezTo>
                    <a:pt x="29" y="1"/>
                    <a:pt x="10" y="17"/>
                    <a:pt x="1" y="65"/>
                  </a:cubicBezTo>
                  <a:cubicBezTo>
                    <a:pt x="42" y="85"/>
                    <a:pt x="62" y="105"/>
                    <a:pt x="103" y="105"/>
                  </a:cubicBezTo>
                  <a:cubicBezTo>
                    <a:pt x="123" y="85"/>
                    <a:pt x="123" y="65"/>
                    <a:pt x="144" y="44"/>
                  </a:cubicBezTo>
                  <a:cubicBezTo>
                    <a:pt x="111" y="22"/>
                    <a:pt x="7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
            <p:cNvSpPr/>
            <p:nvPr/>
          </p:nvSpPr>
          <p:spPr>
            <a:xfrm>
              <a:off x="-1429200" y="2668075"/>
              <a:ext cx="3075" cy="2175"/>
            </a:xfrm>
            <a:custGeom>
              <a:avLst/>
              <a:gdLst/>
              <a:ahLst/>
              <a:cxnLst/>
              <a:rect l="l" t="t" r="r" b="b"/>
              <a:pathLst>
                <a:path w="123" h="87" extrusionOk="0">
                  <a:moveTo>
                    <a:pt x="123" y="1"/>
                  </a:moveTo>
                  <a:cubicBezTo>
                    <a:pt x="62" y="21"/>
                    <a:pt x="1" y="1"/>
                    <a:pt x="1" y="82"/>
                  </a:cubicBezTo>
                  <a:cubicBezTo>
                    <a:pt x="12" y="85"/>
                    <a:pt x="21" y="86"/>
                    <a:pt x="30" y="86"/>
                  </a:cubicBezTo>
                  <a:cubicBezTo>
                    <a:pt x="83" y="86"/>
                    <a:pt x="88" y="36"/>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
            <p:cNvSpPr/>
            <p:nvPr/>
          </p:nvSpPr>
          <p:spPr>
            <a:xfrm>
              <a:off x="-1772350" y="2849850"/>
              <a:ext cx="2050" cy="5100"/>
            </a:xfrm>
            <a:custGeom>
              <a:avLst/>
              <a:gdLst/>
              <a:ahLst/>
              <a:cxnLst/>
              <a:rect l="l" t="t" r="r" b="b"/>
              <a:pathLst>
                <a:path w="82" h="204" extrusionOk="0">
                  <a:moveTo>
                    <a:pt x="21" y="0"/>
                  </a:moveTo>
                  <a:cubicBezTo>
                    <a:pt x="0" y="61"/>
                    <a:pt x="0" y="122"/>
                    <a:pt x="0" y="204"/>
                  </a:cubicBezTo>
                  <a:cubicBezTo>
                    <a:pt x="82" y="122"/>
                    <a:pt x="21" y="61"/>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
            <p:cNvSpPr/>
            <p:nvPr/>
          </p:nvSpPr>
          <p:spPr>
            <a:xfrm>
              <a:off x="-1638450" y="2220025"/>
              <a:ext cx="2050" cy="3600"/>
            </a:xfrm>
            <a:custGeom>
              <a:avLst/>
              <a:gdLst/>
              <a:ahLst/>
              <a:cxnLst/>
              <a:rect l="l" t="t" r="r" b="b"/>
              <a:pathLst>
                <a:path w="82" h="144" extrusionOk="0">
                  <a:moveTo>
                    <a:pt x="82" y="1"/>
                  </a:moveTo>
                  <a:cubicBezTo>
                    <a:pt x="0" y="103"/>
                    <a:pt x="41" y="123"/>
                    <a:pt x="82" y="143"/>
                  </a:cubicBezTo>
                  <a:cubicBezTo>
                    <a:pt x="82" y="123"/>
                    <a:pt x="82" y="82"/>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
            <p:cNvSpPr/>
            <p:nvPr/>
          </p:nvSpPr>
          <p:spPr>
            <a:xfrm>
              <a:off x="-1426650" y="2520925"/>
              <a:ext cx="8175" cy="10725"/>
            </a:xfrm>
            <a:custGeom>
              <a:avLst/>
              <a:gdLst/>
              <a:ahLst/>
              <a:cxnLst/>
              <a:rect l="l" t="t" r="r" b="b"/>
              <a:pathLst>
                <a:path w="327" h="429" extrusionOk="0">
                  <a:moveTo>
                    <a:pt x="306" y="1"/>
                  </a:moveTo>
                  <a:cubicBezTo>
                    <a:pt x="245" y="21"/>
                    <a:pt x="204" y="21"/>
                    <a:pt x="184" y="21"/>
                  </a:cubicBezTo>
                  <a:cubicBezTo>
                    <a:pt x="143" y="82"/>
                    <a:pt x="123" y="123"/>
                    <a:pt x="102" y="184"/>
                  </a:cubicBezTo>
                  <a:cubicBezTo>
                    <a:pt x="62" y="184"/>
                    <a:pt x="21" y="184"/>
                    <a:pt x="0" y="164"/>
                  </a:cubicBezTo>
                  <a:lnTo>
                    <a:pt x="0" y="164"/>
                  </a:lnTo>
                  <a:cubicBezTo>
                    <a:pt x="82" y="266"/>
                    <a:pt x="143" y="367"/>
                    <a:pt x="286" y="429"/>
                  </a:cubicBezTo>
                  <a:cubicBezTo>
                    <a:pt x="245" y="347"/>
                    <a:pt x="225" y="266"/>
                    <a:pt x="184" y="184"/>
                  </a:cubicBezTo>
                  <a:cubicBezTo>
                    <a:pt x="225" y="164"/>
                    <a:pt x="286" y="123"/>
                    <a:pt x="326" y="82"/>
                  </a:cubicBezTo>
                  <a:cubicBezTo>
                    <a:pt x="326" y="62"/>
                    <a:pt x="306" y="42"/>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
            <p:cNvSpPr/>
            <p:nvPr/>
          </p:nvSpPr>
          <p:spPr>
            <a:xfrm>
              <a:off x="-1767775" y="2530600"/>
              <a:ext cx="9700" cy="9475"/>
            </a:xfrm>
            <a:custGeom>
              <a:avLst/>
              <a:gdLst/>
              <a:ahLst/>
              <a:cxnLst/>
              <a:rect l="l" t="t" r="r" b="b"/>
              <a:pathLst>
                <a:path w="388" h="379" extrusionOk="0">
                  <a:moveTo>
                    <a:pt x="143" y="1"/>
                  </a:moveTo>
                  <a:cubicBezTo>
                    <a:pt x="1" y="123"/>
                    <a:pt x="1" y="123"/>
                    <a:pt x="82" y="306"/>
                  </a:cubicBezTo>
                  <a:cubicBezTo>
                    <a:pt x="123" y="327"/>
                    <a:pt x="184" y="367"/>
                    <a:pt x="245" y="367"/>
                  </a:cubicBezTo>
                  <a:cubicBezTo>
                    <a:pt x="265" y="374"/>
                    <a:pt x="286" y="379"/>
                    <a:pt x="304" y="379"/>
                  </a:cubicBezTo>
                  <a:cubicBezTo>
                    <a:pt x="342" y="379"/>
                    <a:pt x="374" y="361"/>
                    <a:pt x="387" y="306"/>
                  </a:cubicBezTo>
                  <a:cubicBezTo>
                    <a:pt x="306" y="286"/>
                    <a:pt x="245" y="266"/>
                    <a:pt x="163" y="245"/>
                  </a:cubicBezTo>
                  <a:cubicBezTo>
                    <a:pt x="163" y="164"/>
                    <a:pt x="143" y="82"/>
                    <a:pt x="143" y="21"/>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
            <p:cNvSpPr/>
            <p:nvPr/>
          </p:nvSpPr>
          <p:spPr>
            <a:xfrm>
              <a:off x="-1443450" y="2569300"/>
              <a:ext cx="6650" cy="6125"/>
            </a:xfrm>
            <a:custGeom>
              <a:avLst/>
              <a:gdLst/>
              <a:ahLst/>
              <a:cxnLst/>
              <a:rect l="l" t="t" r="r" b="b"/>
              <a:pathLst>
                <a:path w="266" h="245" extrusionOk="0">
                  <a:moveTo>
                    <a:pt x="204" y="1"/>
                  </a:moveTo>
                  <a:cubicBezTo>
                    <a:pt x="163" y="1"/>
                    <a:pt x="102" y="1"/>
                    <a:pt x="62" y="21"/>
                  </a:cubicBezTo>
                  <a:cubicBezTo>
                    <a:pt x="41" y="82"/>
                    <a:pt x="21" y="143"/>
                    <a:pt x="0" y="225"/>
                  </a:cubicBezTo>
                  <a:cubicBezTo>
                    <a:pt x="21" y="225"/>
                    <a:pt x="41" y="225"/>
                    <a:pt x="62" y="245"/>
                  </a:cubicBezTo>
                  <a:cubicBezTo>
                    <a:pt x="123" y="225"/>
                    <a:pt x="184" y="184"/>
                    <a:pt x="265" y="164"/>
                  </a:cubicBezTo>
                  <a:cubicBezTo>
                    <a:pt x="245" y="123"/>
                    <a:pt x="224" y="6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
            <p:cNvSpPr/>
            <p:nvPr/>
          </p:nvSpPr>
          <p:spPr>
            <a:xfrm>
              <a:off x="-1409350" y="2265850"/>
              <a:ext cx="7175" cy="7150"/>
            </a:xfrm>
            <a:custGeom>
              <a:avLst/>
              <a:gdLst/>
              <a:ahLst/>
              <a:cxnLst/>
              <a:rect l="l" t="t" r="r" b="b"/>
              <a:pathLst>
                <a:path w="287" h="286" extrusionOk="0">
                  <a:moveTo>
                    <a:pt x="62" y="1"/>
                  </a:moveTo>
                  <a:cubicBezTo>
                    <a:pt x="1" y="82"/>
                    <a:pt x="82" y="164"/>
                    <a:pt x="103" y="245"/>
                  </a:cubicBezTo>
                  <a:cubicBezTo>
                    <a:pt x="164" y="245"/>
                    <a:pt x="225" y="265"/>
                    <a:pt x="286" y="286"/>
                  </a:cubicBezTo>
                  <a:cubicBezTo>
                    <a:pt x="286" y="143"/>
                    <a:pt x="184" y="82"/>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
            <p:cNvSpPr/>
            <p:nvPr/>
          </p:nvSpPr>
          <p:spPr>
            <a:xfrm>
              <a:off x="-1440900" y="2351400"/>
              <a:ext cx="6125" cy="4600"/>
            </a:xfrm>
            <a:custGeom>
              <a:avLst/>
              <a:gdLst/>
              <a:ahLst/>
              <a:cxnLst/>
              <a:rect l="l" t="t" r="r" b="b"/>
              <a:pathLst>
                <a:path w="245" h="184" extrusionOk="0">
                  <a:moveTo>
                    <a:pt x="184" y="0"/>
                  </a:moveTo>
                  <a:lnTo>
                    <a:pt x="184" y="0"/>
                  </a:lnTo>
                  <a:cubicBezTo>
                    <a:pt x="122" y="21"/>
                    <a:pt x="61" y="21"/>
                    <a:pt x="0" y="41"/>
                  </a:cubicBezTo>
                  <a:cubicBezTo>
                    <a:pt x="41" y="61"/>
                    <a:pt x="61" y="82"/>
                    <a:pt x="102" y="102"/>
                  </a:cubicBezTo>
                  <a:cubicBezTo>
                    <a:pt x="102" y="122"/>
                    <a:pt x="102" y="163"/>
                    <a:pt x="102" y="183"/>
                  </a:cubicBezTo>
                  <a:cubicBezTo>
                    <a:pt x="245" y="143"/>
                    <a:pt x="245" y="122"/>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
            <p:cNvSpPr/>
            <p:nvPr/>
          </p:nvSpPr>
          <p:spPr>
            <a:xfrm>
              <a:off x="-1582450" y="2688250"/>
              <a:ext cx="5625" cy="3275"/>
            </a:xfrm>
            <a:custGeom>
              <a:avLst/>
              <a:gdLst/>
              <a:ahLst/>
              <a:cxnLst/>
              <a:rect l="l" t="t" r="r" b="b"/>
              <a:pathLst>
                <a:path w="225" h="131" extrusionOk="0">
                  <a:moveTo>
                    <a:pt x="147" y="0"/>
                  </a:moveTo>
                  <a:cubicBezTo>
                    <a:pt x="134" y="0"/>
                    <a:pt x="119" y="3"/>
                    <a:pt x="102" y="8"/>
                  </a:cubicBezTo>
                  <a:cubicBezTo>
                    <a:pt x="62" y="29"/>
                    <a:pt x="62" y="69"/>
                    <a:pt x="1" y="130"/>
                  </a:cubicBezTo>
                  <a:cubicBezTo>
                    <a:pt x="102" y="110"/>
                    <a:pt x="143" y="110"/>
                    <a:pt x="204" y="110"/>
                  </a:cubicBezTo>
                  <a:lnTo>
                    <a:pt x="225" y="49"/>
                  </a:lnTo>
                  <a:cubicBezTo>
                    <a:pt x="210" y="19"/>
                    <a:pt x="184"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
            <p:cNvSpPr/>
            <p:nvPr/>
          </p:nvSpPr>
          <p:spPr>
            <a:xfrm>
              <a:off x="-1569725" y="2360050"/>
              <a:ext cx="13275" cy="18850"/>
            </a:xfrm>
            <a:custGeom>
              <a:avLst/>
              <a:gdLst/>
              <a:ahLst/>
              <a:cxnLst/>
              <a:rect l="l" t="t" r="r" b="b"/>
              <a:pathLst>
                <a:path w="531" h="754" extrusionOk="0">
                  <a:moveTo>
                    <a:pt x="510" y="0"/>
                  </a:moveTo>
                  <a:cubicBezTo>
                    <a:pt x="367" y="143"/>
                    <a:pt x="225" y="204"/>
                    <a:pt x="62" y="265"/>
                  </a:cubicBezTo>
                  <a:cubicBezTo>
                    <a:pt x="62" y="265"/>
                    <a:pt x="41" y="306"/>
                    <a:pt x="41" y="306"/>
                  </a:cubicBezTo>
                  <a:cubicBezTo>
                    <a:pt x="82" y="347"/>
                    <a:pt x="143" y="347"/>
                    <a:pt x="123" y="428"/>
                  </a:cubicBezTo>
                  <a:cubicBezTo>
                    <a:pt x="103" y="428"/>
                    <a:pt x="82" y="448"/>
                    <a:pt x="62" y="448"/>
                  </a:cubicBezTo>
                  <a:cubicBezTo>
                    <a:pt x="1" y="611"/>
                    <a:pt x="82" y="693"/>
                    <a:pt x="204" y="754"/>
                  </a:cubicBezTo>
                  <a:lnTo>
                    <a:pt x="265" y="754"/>
                  </a:lnTo>
                  <a:cubicBezTo>
                    <a:pt x="245" y="672"/>
                    <a:pt x="245" y="591"/>
                    <a:pt x="245" y="510"/>
                  </a:cubicBezTo>
                  <a:cubicBezTo>
                    <a:pt x="286" y="510"/>
                    <a:pt x="306" y="489"/>
                    <a:pt x="327" y="489"/>
                  </a:cubicBezTo>
                  <a:cubicBezTo>
                    <a:pt x="388" y="367"/>
                    <a:pt x="449" y="265"/>
                    <a:pt x="530" y="163"/>
                  </a:cubicBezTo>
                  <a:cubicBezTo>
                    <a:pt x="510" y="123"/>
                    <a:pt x="510" y="82"/>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
            <p:cNvSpPr/>
            <p:nvPr/>
          </p:nvSpPr>
          <p:spPr>
            <a:xfrm>
              <a:off x="-1567175" y="2340200"/>
              <a:ext cx="5625" cy="4100"/>
            </a:xfrm>
            <a:custGeom>
              <a:avLst/>
              <a:gdLst/>
              <a:ahLst/>
              <a:cxnLst/>
              <a:rect l="l" t="t" r="r" b="b"/>
              <a:pathLst>
                <a:path w="225" h="164" extrusionOk="0">
                  <a:moveTo>
                    <a:pt x="163" y="0"/>
                  </a:moveTo>
                  <a:cubicBezTo>
                    <a:pt x="82" y="41"/>
                    <a:pt x="41" y="61"/>
                    <a:pt x="1" y="102"/>
                  </a:cubicBezTo>
                  <a:cubicBezTo>
                    <a:pt x="41" y="122"/>
                    <a:pt x="102" y="143"/>
                    <a:pt x="143" y="163"/>
                  </a:cubicBezTo>
                  <a:cubicBezTo>
                    <a:pt x="163" y="122"/>
                    <a:pt x="163" y="61"/>
                    <a:pt x="225" y="41"/>
                  </a:cubicBezTo>
                  <a:cubicBezTo>
                    <a:pt x="204" y="20"/>
                    <a:pt x="16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
            <p:cNvSpPr/>
            <p:nvPr/>
          </p:nvSpPr>
          <p:spPr>
            <a:xfrm>
              <a:off x="-1565650" y="2383975"/>
              <a:ext cx="3075" cy="4600"/>
            </a:xfrm>
            <a:custGeom>
              <a:avLst/>
              <a:gdLst/>
              <a:ahLst/>
              <a:cxnLst/>
              <a:rect l="l" t="t" r="r" b="b"/>
              <a:pathLst>
                <a:path w="123" h="184" extrusionOk="0">
                  <a:moveTo>
                    <a:pt x="62" y="1"/>
                  </a:moveTo>
                  <a:cubicBezTo>
                    <a:pt x="41" y="21"/>
                    <a:pt x="21" y="41"/>
                    <a:pt x="1" y="41"/>
                  </a:cubicBezTo>
                  <a:cubicBezTo>
                    <a:pt x="21" y="102"/>
                    <a:pt x="62" y="143"/>
                    <a:pt x="102" y="184"/>
                  </a:cubicBezTo>
                  <a:cubicBezTo>
                    <a:pt x="102" y="123"/>
                    <a:pt x="12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
            <p:cNvSpPr/>
            <p:nvPr/>
          </p:nvSpPr>
          <p:spPr>
            <a:xfrm>
              <a:off x="-1555975" y="2319825"/>
              <a:ext cx="6125" cy="1550"/>
            </a:xfrm>
            <a:custGeom>
              <a:avLst/>
              <a:gdLst/>
              <a:ahLst/>
              <a:cxnLst/>
              <a:rect l="l" t="t" r="r" b="b"/>
              <a:pathLst>
                <a:path w="245" h="62" extrusionOk="0">
                  <a:moveTo>
                    <a:pt x="1" y="0"/>
                  </a:moveTo>
                  <a:cubicBezTo>
                    <a:pt x="1" y="21"/>
                    <a:pt x="1" y="21"/>
                    <a:pt x="1" y="41"/>
                  </a:cubicBezTo>
                  <a:cubicBezTo>
                    <a:pt x="62" y="62"/>
                    <a:pt x="143" y="62"/>
                    <a:pt x="245" y="62"/>
                  </a:cubicBezTo>
                  <a:cubicBezTo>
                    <a:pt x="204" y="11"/>
                    <a:pt x="158" y="0"/>
                    <a:pt x="115" y="0"/>
                  </a:cubicBezTo>
                  <a:cubicBezTo>
                    <a:pt x="86" y="0"/>
                    <a:pt x="59" y="5"/>
                    <a:pt x="34" y="5"/>
                  </a:cubicBezTo>
                  <a:cubicBezTo>
                    <a:pt x="22" y="5"/>
                    <a:pt x="11" y="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
            <p:cNvSpPr/>
            <p:nvPr/>
          </p:nvSpPr>
          <p:spPr>
            <a:xfrm>
              <a:off x="-1426150" y="2526525"/>
              <a:ext cx="11225" cy="12525"/>
            </a:xfrm>
            <a:custGeom>
              <a:avLst/>
              <a:gdLst/>
              <a:ahLst/>
              <a:cxnLst/>
              <a:rect l="l" t="t" r="r" b="b"/>
              <a:pathLst>
                <a:path w="449" h="501" extrusionOk="0">
                  <a:moveTo>
                    <a:pt x="429" y="1"/>
                  </a:moveTo>
                  <a:lnTo>
                    <a:pt x="429" y="1"/>
                  </a:lnTo>
                  <a:cubicBezTo>
                    <a:pt x="367" y="62"/>
                    <a:pt x="306" y="123"/>
                    <a:pt x="245" y="205"/>
                  </a:cubicBezTo>
                  <a:cubicBezTo>
                    <a:pt x="245" y="266"/>
                    <a:pt x="245" y="347"/>
                    <a:pt x="143" y="347"/>
                  </a:cubicBezTo>
                  <a:cubicBezTo>
                    <a:pt x="123" y="367"/>
                    <a:pt x="123" y="367"/>
                    <a:pt x="103" y="367"/>
                  </a:cubicBezTo>
                  <a:cubicBezTo>
                    <a:pt x="62" y="388"/>
                    <a:pt x="42" y="408"/>
                    <a:pt x="1" y="449"/>
                  </a:cubicBezTo>
                  <a:cubicBezTo>
                    <a:pt x="52" y="475"/>
                    <a:pt x="96" y="500"/>
                    <a:pt x="146" y="500"/>
                  </a:cubicBezTo>
                  <a:cubicBezTo>
                    <a:pt x="176" y="500"/>
                    <a:pt x="208" y="492"/>
                    <a:pt x="245" y="469"/>
                  </a:cubicBezTo>
                  <a:cubicBezTo>
                    <a:pt x="266" y="408"/>
                    <a:pt x="286" y="306"/>
                    <a:pt x="388" y="245"/>
                  </a:cubicBezTo>
                  <a:cubicBezTo>
                    <a:pt x="449" y="184"/>
                    <a:pt x="429" y="82"/>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
            <p:cNvSpPr/>
            <p:nvPr/>
          </p:nvSpPr>
          <p:spPr>
            <a:xfrm>
              <a:off x="-1428675" y="2528050"/>
              <a:ext cx="6125" cy="7675"/>
            </a:xfrm>
            <a:custGeom>
              <a:avLst/>
              <a:gdLst/>
              <a:ahLst/>
              <a:cxnLst/>
              <a:rect l="l" t="t" r="r" b="b"/>
              <a:pathLst>
                <a:path w="245" h="307" extrusionOk="0">
                  <a:moveTo>
                    <a:pt x="0" y="1"/>
                  </a:moveTo>
                  <a:lnTo>
                    <a:pt x="0" y="1"/>
                  </a:lnTo>
                  <a:cubicBezTo>
                    <a:pt x="20" y="42"/>
                    <a:pt x="41" y="103"/>
                    <a:pt x="81" y="164"/>
                  </a:cubicBezTo>
                  <a:cubicBezTo>
                    <a:pt x="122" y="225"/>
                    <a:pt x="163" y="266"/>
                    <a:pt x="204" y="306"/>
                  </a:cubicBezTo>
                  <a:cubicBezTo>
                    <a:pt x="204" y="306"/>
                    <a:pt x="224" y="306"/>
                    <a:pt x="244" y="286"/>
                  </a:cubicBezTo>
                  <a:cubicBezTo>
                    <a:pt x="244" y="245"/>
                    <a:pt x="224" y="205"/>
                    <a:pt x="224" y="184"/>
                  </a:cubicBezTo>
                  <a:cubicBezTo>
                    <a:pt x="143" y="103"/>
                    <a:pt x="61" y="6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
            <p:cNvSpPr/>
            <p:nvPr/>
          </p:nvSpPr>
          <p:spPr>
            <a:xfrm>
              <a:off x="-1716350" y="2610000"/>
              <a:ext cx="4600" cy="2100"/>
            </a:xfrm>
            <a:custGeom>
              <a:avLst/>
              <a:gdLst/>
              <a:ahLst/>
              <a:cxnLst/>
              <a:rect l="l" t="t" r="r" b="b"/>
              <a:pathLst>
                <a:path w="184" h="84" extrusionOk="0">
                  <a:moveTo>
                    <a:pt x="91" y="1"/>
                  </a:moveTo>
                  <a:cubicBezTo>
                    <a:pt x="70" y="1"/>
                    <a:pt x="45" y="16"/>
                    <a:pt x="0" y="43"/>
                  </a:cubicBezTo>
                  <a:cubicBezTo>
                    <a:pt x="62" y="43"/>
                    <a:pt x="123" y="63"/>
                    <a:pt x="184" y="83"/>
                  </a:cubicBezTo>
                  <a:cubicBezTo>
                    <a:pt x="138" y="26"/>
                    <a:pt x="11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
            <p:cNvSpPr/>
            <p:nvPr/>
          </p:nvSpPr>
          <p:spPr>
            <a:xfrm>
              <a:off x="-1630825" y="2335600"/>
              <a:ext cx="5625" cy="3100"/>
            </a:xfrm>
            <a:custGeom>
              <a:avLst/>
              <a:gdLst/>
              <a:ahLst/>
              <a:cxnLst/>
              <a:rect l="l" t="t" r="r" b="b"/>
              <a:pathLst>
                <a:path w="225" h="124" extrusionOk="0">
                  <a:moveTo>
                    <a:pt x="42" y="1"/>
                  </a:moveTo>
                  <a:cubicBezTo>
                    <a:pt x="42" y="21"/>
                    <a:pt x="21" y="42"/>
                    <a:pt x="1" y="62"/>
                  </a:cubicBezTo>
                  <a:cubicBezTo>
                    <a:pt x="53" y="101"/>
                    <a:pt x="98" y="124"/>
                    <a:pt x="144" y="124"/>
                  </a:cubicBezTo>
                  <a:cubicBezTo>
                    <a:pt x="170" y="124"/>
                    <a:pt x="196" y="117"/>
                    <a:pt x="225" y="103"/>
                  </a:cubicBezTo>
                  <a:cubicBezTo>
                    <a:pt x="164" y="62"/>
                    <a:pt x="103" y="42"/>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8" name="Google Shape;7468;p9"/>
          <p:cNvSpPr/>
          <p:nvPr/>
        </p:nvSpPr>
        <p:spPr>
          <a:xfrm rot="7399430" flipH="1">
            <a:off x="7020878" y="126069"/>
            <a:ext cx="2357884" cy="177743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9" name="Google Shape;7469;p9"/>
          <p:cNvGrpSpPr/>
          <p:nvPr/>
        </p:nvGrpSpPr>
        <p:grpSpPr>
          <a:xfrm>
            <a:off x="7339013" y="3186990"/>
            <a:ext cx="1048913" cy="2636539"/>
            <a:chOff x="-2796888" y="1530571"/>
            <a:chExt cx="527728" cy="1326560"/>
          </a:xfrm>
        </p:grpSpPr>
        <p:sp>
          <p:nvSpPr>
            <p:cNvPr id="7470" name="Google Shape;7470;p9"/>
            <p:cNvSpPr/>
            <p:nvPr/>
          </p:nvSpPr>
          <p:spPr>
            <a:xfrm rot="-382727" flipH="1">
              <a:off x="-2509212" y="2192011"/>
              <a:ext cx="7150" cy="15800"/>
            </a:xfrm>
            <a:custGeom>
              <a:avLst/>
              <a:gdLst/>
              <a:ahLst/>
              <a:cxnLst/>
              <a:rect l="l" t="t" r="r" b="b"/>
              <a:pathLst>
                <a:path w="286" h="632" extrusionOk="0">
                  <a:moveTo>
                    <a:pt x="225" y="0"/>
                  </a:moveTo>
                  <a:cubicBezTo>
                    <a:pt x="204" y="21"/>
                    <a:pt x="204" y="41"/>
                    <a:pt x="204" y="61"/>
                  </a:cubicBezTo>
                  <a:cubicBezTo>
                    <a:pt x="174" y="61"/>
                    <a:pt x="155" y="27"/>
                    <a:pt x="130" y="27"/>
                  </a:cubicBezTo>
                  <a:cubicBezTo>
                    <a:pt x="122" y="27"/>
                    <a:pt x="113" y="31"/>
                    <a:pt x="103" y="41"/>
                  </a:cubicBezTo>
                  <a:cubicBezTo>
                    <a:pt x="94" y="50"/>
                    <a:pt x="86" y="53"/>
                    <a:pt x="79" y="53"/>
                  </a:cubicBezTo>
                  <a:cubicBezTo>
                    <a:pt x="59" y="53"/>
                    <a:pt x="44" y="29"/>
                    <a:pt x="24" y="29"/>
                  </a:cubicBezTo>
                  <a:cubicBezTo>
                    <a:pt x="17" y="29"/>
                    <a:pt x="9" y="32"/>
                    <a:pt x="1" y="41"/>
                  </a:cubicBezTo>
                  <a:cubicBezTo>
                    <a:pt x="1" y="143"/>
                    <a:pt x="1" y="224"/>
                    <a:pt x="62" y="306"/>
                  </a:cubicBezTo>
                  <a:cubicBezTo>
                    <a:pt x="123" y="367"/>
                    <a:pt x="164" y="448"/>
                    <a:pt x="123" y="530"/>
                  </a:cubicBezTo>
                  <a:cubicBezTo>
                    <a:pt x="103" y="550"/>
                    <a:pt x="123" y="611"/>
                    <a:pt x="164" y="632"/>
                  </a:cubicBezTo>
                  <a:cubicBezTo>
                    <a:pt x="225" y="570"/>
                    <a:pt x="184" y="489"/>
                    <a:pt x="225" y="428"/>
                  </a:cubicBezTo>
                  <a:cubicBezTo>
                    <a:pt x="204" y="408"/>
                    <a:pt x="204" y="387"/>
                    <a:pt x="225" y="367"/>
                  </a:cubicBezTo>
                  <a:cubicBezTo>
                    <a:pt x="204" y="285"/>
                    <a:pt x="286" y="245"/>
                    <a:pt x="286" y="163"/>
                  </a:cubicBezTo>
                  <a:cubicBezTo>
                    <a:pt x="265" y="122"/>
                    <a:pt x="286" y="41"/>
                    <a:pt x="22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
            <p:cNvSpPr/>
            <p:nvPr/>
          </p:nvSpPr>
          <p:spPr>
            <a:xfrm rot="-382727" flipH="1">
              <a:off x="-2392052" y="2056123"/>
              <a:ext cx="12775" cy="9700"/>
            </a:xfrm>
            <a:custGeom>
              <a:avLst/>
              <a:gdLst/>
              <a:ahLst/>
              <a:cxnLst/>
              <a:rect l="l" t="t" r="r" b="b"/>
              <a:pathLst>
                <a:path w="511" h="388" extrusionOk="0">
                  <a:moveTo>
                    <a:pt x="347" y="1"/>
                  </a:moveTo>
                  <a:cubicBezTo>
                    <a:pt x="333" y="15"/>
                    <a:pt x="318" y="30"/>
                    <a:pt x="297" y="30"/>
                  </a:cubicBezTo>
                  <a:cubicBezTo>
                    <a:pt x="288" y="30"/>
                    <a:pt x="278" y="27"/>
                    <a:pt x="266" y="21"/>
                  </a:cubicBezTo>
                  <a:cubicBezTo>
                    <a:pt x="266" y="42"/>
                    <a:pt x="245" y="62"/>
                    <a:pt x="245" y="82"/>
                  </a:cubicBezTo>
                  <a:cubicBezTo>
                    <a:pt x="232" y="89"/>
                    <a:pt x="219" y="92"/>
                    <a:pt x="207" y="92"/>
                  </a:cubicBezTo>
                  <a:cubicBezTo>
                    <a:pt x="155" y="92"/>
                    <a:pt x="116" y="39"/>
                    <a:pt x="48" y="39"/>
                  </a:cubicBezTo>
                  <a:cubicBezTo>
                    <a:pt x="40" y="39"/>
                    <a:pt x="31" y="40"/>
                    <a:pt x="21" y="42"/>
                  </a:cubicBezTo>
                  <a:cubicBezTo>
                    <a:pt x="123" y="103"/>
                    <a:pt x="1" y="164"/>
                    <a:pt x="62" y="225"/>
                  </a:cubicBezTo>
                  <a:cubicBezTo>
                    <a:pt x="103" y="204"/>
                    <a:pt x="164" y="204"/>
                    <a:pt x="205" y="184"/>
                  </a:cubicBezTo>
                  <a:cubicBezTo>
                    <a:pt x="205" y="184"/>
                    <a:pt x="184" y="164"/>
                    <a:pt x="184" y="164"/>
                  </a:cubicBezTo>
                  <a:cubicBezTo>
                    <a:pt x="225" y="164"/>
                    <a:pt x="205" y="184"/>
                    <a:pt x="205" y="184"/>
                  </a:cubicBezTo>
                  <a:cubicBezTo>
                    <a:pt x="245" y="245"/>
                    <a:pt x="225" y="327"/>
                    <a:pt x="306" y="367"/>
                  </a:cubicBezTo>
                  <a:cubicBezTo>
                    <a:pt x="314" y="360"/>
                    <a:pt x="321" y="357"/>
                    <a:pt x="328" y="357"/>
                  </a:cubicBezTo>
                  <a:cubicBezTo>
                    <a:pt x="352" y="357"/>
                    <a:pt x="375" y="387"/>
                    <a:pt x="399" y="387"/>
                  </a:cubicBezTo>
                  <a:cubicBezTo>
                    <a:pt x="409" y="387"/>
                    <a:pt x="419" y="382"/>
                    <a:pt x="429" y="367"/>
                  </a:cubicBezTo>
                  <a:cubicBezTo>
                    <a:pt x="449" y="347"/>
                    <a:pt x="388" y="306"/>
                    <a:pt x="408" y="286"/>
                  </a:cubicBezTo>
                  <a:cubicBezTo>
                    <a:pt x="449" y="286"/>
                    <a:pt x="490" y="286"/>
                    <a:pt x="490" y="225"/>
                  </a:cubicBezTo>
                  <a:cubicBezTo>
                    <a:pt x="510" y="184"/>
                    <a:pt x="388" y="164"/>
                    <a:pt x="429" y="82"/>
                  </a:cubicBezTo>
                  <a:cubicBezTo>
                    <a:pt x="408" y="62"/>
                    <a:pt x="368" y="62"/>
                    <a:pt x="34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
            <p:cNvSpPr/>
            <p:nvPr/>
          </p:nvSpPr>
          <p:spPr>
            <a:xfrm rot="-382727" flipH="1">
              <a:off x="-2480518" y="2116598"/>
              <a:ext cx="6150" cy="11225"/>
            </a:xfrm>
            <a:custGeom>
              <a:avLst/>
              <a:gdLst/>
              <a:ahLst/>
              <a:cxnLst/>
              <a:rect l="l" t="t" r="r" b="b"/>
              <a:pathLst>
                <a:path w="246" h="449" extrusionOk="0">
                  <a:moveTo>
                    <a:pt x="41" y="1"/>
                  </a:moveTo>
                  <a:cubicBezTo>
                    <a:pt x="21" y="82"/>
                    <a:pt x="41" y="143"/>
                    <a:pt x="82" y="204"/>
                  </a:cubicBezTo>
                  <a:cubicBezTo>
                    <a:pt x="62" y="245"/>
                    <a:pt x="62" y="306"/>
                    <a:pt x="1" y="326"/>
                  </a:cubicBezTo>
                  <a:cubicBezTo>
                    <a:pt x="1" y="326"/>
                    <a:pt x="1" y="367"/>
                    <a:pt x="1" y="388"/>
                  </a:cubicBezTo>
                  <a:cubicBezTo>
                    <a:pt x="21" y="388"/>
                    <a:pt x="41" y="367"/>
                    <a:pt x="82" y="367"/>
                  </a:cubicBezTo>
                  <a:cubicBezTo>
                    <a:pt x="103" y="388"/>
                    <a:pt x="123" y="408"/>
                    <a:pt x="143" y="449"/>
                  </a:cubicBezTo>
                  <a:cubicBezTo>
                    <a:pt x="143" y="367"/>
                    <a:pt x="225" y="347"/>
                    <a:pt x="245" y="286"/>
                  </a:cubicBezTo>
                  <a:cubicBezTo>
                    <a:pt x="225" y="225"/>
                    <a:pt x="143" y="184"/>
                    <a:pt x="204" y="102"/>
                  </a:cubicBezTo>
                  <a:cubicBezTo>
                    <a:pt x="123" y="102"/>
                    <a:pt x="123"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
            <p:cNvSpPr/>
            <p:nvPr/>
          </p:nvSpPr>
          <p:spPr>
            <a:xfrm rot="-382727" flipH="1">
              <a:off x="-2472322" y="2113606"/>
              <a:ext cx="6625" cy="7650"/>
            </a:xfrm>
            <a:custGeom>
              <a:avLst/>
              <a:gdLst/>
              <a:ahLst/>
              <a:cxnLst/>
              <a:rect l="l" t="t" r="r" b="b"/>
              <a:pathLst>
                <a:path w="265" h="306" extrusionOk="0">
                  <a:moveTo>
                    <a:pt x="82" y="0"/>
                  </a:moveTo>
                  <a:cubicBezTo>
                    <a:pt x="21" y="21"/>
                    <a:pt x="0" y="61"/>
                    <a:pt x="0" y="122"/>
                  </a:cubicBezTo>
                  <a:cubicBezTo>
                    <a:pt x="82" y="143"/>
                    <a:pt x="82" y="224"/>
                    <a:pt x="82" y="285"/>
                  </a:cubicBezTo>
                  <a:cubicBezTo>
                    <a:pt x="113" y="270"/>
                    <a:pt x="138" y="263"/>
                    <a:pt x="161" y="263"/>
                  </a:cubicBezTo>
                  <a:cubicBezTo>
                    <a:pt x="197" y="263"/>
                    <a:pt x="227" y="280"/>
                    <a:pt x="265" y="306"/>
                  </a:cubicBezTo>
                  <a:cubicBezTo>
                    <a:pt x="245" y="163"/>
                    <a:pt x="143" y="0"/>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
            <p:cNvSpPr/>
            <p:nvPr/>
          </p:nvSpPr>
          <p:spPr>
            <a:xfrm rot="-382727" flipH="1">
              <a:off x="-2501519" y="2187053"/>
              <a:ext cx="6650" cy="7650"/>
            </a:xfrm>
            <a:custGeom>
              <a:avLst/>
              <a:gdLst/>
              <a:ahLst/>
              <a:cxnLst/>
              <a:rect l="l" t="t" r="r" b="b"/>
              <a:pathLst>
                <a:path w="266" h="306" extrusionOk="0">
                  <a:moveTo>
                    <a:pt x="1" y="0"/>
                  </a:moveTo>
                  <a:cubicBezTo>
                    <a:pt x="42" y="102"/>
                    <a:pt x="42" y="224"/>
                    <a:pt x="143" y="306"/>
                  </a:cubicBezTo>
                  <a:lnTo>
                    <a:pt x="204" y="306"/>
                  </a:lnTo>
                  <a:cubicBezTo>
                    <a:pt x="184" y="265"/>
                    <a:pt x="266" y="224"/>
                    <a:pt x="225" y="163"/>
                  </a:cubicBezTo>
                  <a:cubicBezTo>
                    <a:pt x="204" y="122"/>
                    <a:pt x="143" y="163"/>
                    <a:pt x="143" y="82"/>
                  </a:cubicBezTo>
                  <a:cubicBezTo>
                    <a:pt x="143" y="82"/>
                    <a:pt x="184" y="61"/>
                    <a:pt x="164" y="21"/>
                  </a:cubicBezTo>
                  <a:lnTo>
                    <a:pt x="164" y="21"/>
                  </a:lnTo>
                  <a:cubicBezTo>
                    <a:pt x="148" y="31"/>
                    <a:pt x="134" y="35"/>
                    <a:pt x="121" y="35"/>
                  </a:cubicBezTo>
                  <a:cubicBezTo>
                    <a:pt x="81" y="35"/>
                    <a:pt x="47"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
            <p:cNvSpPr/>
            <p:nvPr/>
          </p:nvSpPr>
          <p:spPr>
            <a:xfrm rot="-382727" flipH="1">
              <a:off x="-2390375" y="1946111"/>
              <a:ext cx="7450" cy="12450"/>
            </a:xfrm>
            <a:custGeom>
              <a:avLst/>
              <a:gdLst/>
              <a:ahLst/>
              <a:cxnLst/>
              <a:rect l="l" t="t" r="r" b="b"/>
              <a:pathLst>
                <a:path w="298" h="498" extrusionOk="0">
                  <a:moveTo>
                    <a:pt x="32" y="0"/>
                  </a:moveTo>
                  <a:cubicBezTo>
                    <a:pt x="37" y="4"/>
                    <a:pt x="41" y="7"/>
                    <a:pt x="46" y="11"/>
                  </a:cubicBezTo>
                  <a:lnTo>
                    <a:pt x="46" y="11"/>
                  </a:lnTo>
                  <a:cubicBezTo>
                    <a:pt x="48" y="7"/>
                    <a:pt x="50" y="4"/>
                    <a:pt x="53" y="0"/>
                  </a:cubicBezTo>
                  <a:close/>
                  <a:moveTo>
                    <a:pt x="46" y="11"/>
                  </a:moveTo>
                  <a:cubicBezTo>
                    <a:pt x="1" y="84"/>
                    <a:pt x="94" y="105"/>
                    <a:pt x="114" y="163"/>
                  </a:cubicBezTo>
                  <a:cubicBezTo>
                    <a:pt x="114" y="224"/>
                    <a:pt x="134" y="285"/>
                    <a:pt x="155" y="326"/>
                  </a:cubicBezTo>
                  <a:cubicBezTo>
                    <a:pt x="195" y="367"/>
                    <a:pt x="195" y="428"/>
                    <a:pt x="236" y="469"/>
                  </a:cubicBezTo>
                  <a:cubicBezTo>
                    <a:pt x="251" y="483"/>
                    <a:pt x="265" y="497"/>
                    <a:pt x="279" y="497"/>
                  </a:cubicBezTo>
                  <a:cubicBezTo>
                    <a:pt x="285" y="497"/>
                    <a:pt x="291" y="495"/>
                    <a:pt x="297" y="489"/>
                  </a:cubicBezTo>
                  <a:cubicBezTo>
                    <a:pt x="277" y="408"/>
                    <a:pt x="236" y="346"/>
                    <a:pt x="216" y="265"/>
                  </a:cubicBezTo>
                  <a:cubicBezTo>
                    <a:pt x="177" y="169"/>
                    <a:pt x="121" y="73"/>
                    <a:pt x="46"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
            <p:cNvSpPr/>
            <p:nvPr/>
          </p:nvSpPr>
          <p:spPr>
            <a:xfrm rot="-382727" flipH="1">
              <a:off x="-2475067" y="2107747"/>
              <a:ext cx="6650" cy="7150"/>
            </a:xfrm>
            <a:custGeom>
              <a:avLst/>
              <a:gdLst/>
              <a:ahLst/>
              <a:cxnLst/>
              <a:rect l="l" t="t" r="r" b="b"/>
              <a:pathLst>
                <a:path w="266" h="286" extrusionOk="0">
                  <a:moveTo>
                    <a:pt x="82" y="1"/>
                  </a:moveTo>
                  <a:lnTo>
                    <a:pt x="82" y="1"/>
                  </a:lnTo>
                  <a:cubicBezTo>
                    <a:pt x="1" y="103"/>
                    <a:pt x="102" y="184"/>
                    <a:pt x="102" y="286"/>
                  </a:cubicBezTo>
                  <a:cubicBezTo>
                    <a:pt x="124" y="264"/>
                    <a:pt x="143" y="258"/>
                    <a:pt x="161" y="258"/>
                  </a:cubicBezTo>
                  <a:cubicBezTo>
                    <a:pt x="185" y="258"/>
                    <a:pt x="206" y="270"/>
                    <a:pt x="226" y="270"/>
                  </a:cubicBezTo>
                  <a:cubicBezTo>
                    <a:pt x="232" y="270"/>
                    <a:pt x="239" y="269"/>
                    <a:pt x="245" y="266"/>
                  </a:cubicBezTo>
                  <a:cubicBezTo>
                    <a:pt x="265" y="143"/>
                    <a:pt x="143"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
            <p:cNvSpPr/>
            <p:nvPr/>
          </p:nvSpPr>
          <p:spPr>
            <a:xfrm rot="-382727" flipH="1">
              <a:off x="-2512299" y="2201270"/>
              <a:ext cx="5125" cy="6525"/>
            </a:xfrm>
            <a:custGeom>
              <a:avLst/>
              <a:gdLst/>
              <a:ahLst/>
              <a:cxnLst/>
              <a:rect l="l" t="t" r="r" b="b"/>
              <a:pathLst>
                <a:path w="205" h="261" extrusionOk="0">
                  <a:moveTo>
                    <a:pt x="31" y="0"/>
                  </a:moveTo>
                  <a:cubicBezTo>
                    <a:pt x="21" y="0"/>
                    <a:pt x="11" y="6"/>
                    <a:pt x="1" y="16"/>
                  </a:cubicBezTo>
                  <a:cubicBezTo>
                    <a:pt x="21" y="36"/>
                    <a:pt x="21" y="57"/>
                    <a:pt x="1" y="77"/>
                  </a:cubicBezTo>
                  <a:cubicBezTo>
                    <a:pt x="62" y="118"/>
                    <a:pt x="21" y="179"/>
                    <a:pt x="41" y="240"/>
                  </a:cubicBezTo>
                  <a:cubicBezTo>
                    <a:pt x="50" y="236"/>
                    <a:pt x="57" y="234"/>
                    <a:pt x="64" y="234"/>
                  </a:cubicBezTo>
                  <a:cubicBezTo>
                    <a:pt x="90" y="234"/>
                    <a:pt x="107" y="260"/>
                    <a:pt x="123" y="260"/>
                  </a:cubicBezTo>
                  <a:cubicBezTo>
                    <a:pt x="164" y="260"/>
                    <a:pt x="184" y="240"/>
                    <a:pt x="204" y="179"/>
                  </a:cubicBezTo>
                  <a:cubicBezTo>
                    <a:pt x="164" y="138"/>
                    <a:pt x="103" y="77"/>
                    <a:pt x="62" y="16"/>
                  </a:cubicBezTo>
                  <a:cubicBezTo>
                    <a:pt x="52" y="6"/>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
            <p:cNvSpPr/>
            <p:nvPr/>
          </p:nvSpPr>
          <p:spPr>
            <a:xfrm rot="-382727" flipH="1">
              <a:off x="-2406731" y="1991477"/>
              <a:ext cx="7150" cy="4925"/>
            </a:xfrm>
            <a:custGeom>
              <a:avLst/>
              <a:gdLst/>
              <a:ahLst/>
              <a:cxnLst/>
              <a:rect l="l" t="t" r="r" b="b"/>
              <a:pathLst>
                <a:path w="286" h="197" extrusionOk="0">
                  <a:moveTo>
                    <a:pt x="61" y="0"/>
                  </a:moveTo>
                  <a:cubicBezTo>
                    <a:pt x="41" y="0"/>
                    <a:pt x="20" y="21"/>
                    <a:pt x="0" y="41"/>
                  </a:cubicBezTo>
                  <a:cubicBezTo>
                    <a:pt x="20" y="61"/>
                    <a:pt x="20" y="102"/>
                    <a:pt x="41" y="143"/>
                  </a:cubicBezTo>
                  <a:cubicBezTo>
                    <a:pt x="52" y="143"/>
                    <a:pt x="71" y="130"/>
                    <a:pt x="92" y="130"/>
                  </a:cubicBezTo>
                  <a:cubicBezTo>
                    <a:pt x="108" y="130"/>
                    <a:pt x="125" y="137"/>
                    <a:pt x="143" y="163"/>
                  </a:cubicBezTo>
                  <a:cubicBezTo>
                    <a:pt x="155" y="187"/>
                    <a:pt x="181" y="197"/>
                    <a:pt x="208" y="197"/>
                  </a:cubicBezTo>
                  <a:cubicBezTo>
                    <a:pt x="228" y="197"/>
                    <a:pt x="248" y="192"/>
                    <a:pt x="265" y="184"/>
                  </a:cubicBezTo>
                  <a:cubicBezTo>
                    <a:pt x="265" y="184"/>
                    <a:pt x="285" y="163"/>
                    <a:pt x="285" y="143"/>
                  </a:cubicBezTo>
                  <a:cubicBezTo>
                    <a:pt x="271" y="128"/>
                    <a:pt x="256" y="114"/>
                    <a:pt x="242" y="114"/>
                  </a:cubicBezTo>
                  <a:cubicBezTo>
                    <a:pt x="236" y="114"/>
                    <a:pt x="230" y="117"/>
                    <a:pt x="224" y="122"/>
                  </a:cubicBezTo>
                  <a:cubicBezTo>
                    <a:pt x="204" y="122"/>
                    <a:pt x="183" y="122"/>
                    <a:pt x="163" y="102"/>
                  </a:cubicBezTo>
                  <a:cubicBezTo>
                    <a:pt x="143" y="82"/>
                    <a:pt x="163" y="41"/>
                    <a:pt x="122" y="21"/>
                  </a:cubicBezTo>
                  <a:cubicBezTo>
                    <a:pt x="102" y="0"/>
                    <a:pt x="82" y="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
            <p:cNvSpPr/>
            <p:nvPr/>
          </p:nvSpPr>
          <p:spPr>
            <a:xfrm rot="-382727" flipH="1">
              <a:off x="-2485340" y="2132068"/>
              <a:ext cx="4600" cy="3925"/>
            </a:xfrm>
            <a:custGeom>
              <a:avLst/>
              <a:gdLst/>
              <a:ahLst/>
              <a:cxnLst/>
              <a:rect l="l" t="t" r="r" b="b"/>
              <a:pathLst>
                <a:path w="184" h="157" extrusionOk="0">
                  <a:moveTo>
                    <a:pt x="102" y="0"/>
                  </a:moveTo>
                  <a:cubicBezTo>
                    <a:pt x="82" y="21"/>
                    <a:pt x="61" y="41"/>
                    <a:pt x="41" y="61"/>
                  </a:cubicBezTo>
                  <a:cubicBezTo>
                    <a:pt x="21" y="61"/>
                    <a:pt x="21" y="82"/>
                    <a:pt x="0" y="102"/>
                  </a:cubicBezTo>
                  <a:cubicBezTo>
                    <a:pt x="47" y="118"/>
                    <a:pt x="81" y="157"/>
                    <a:pt x="131" y="157"/>
                  </a:cubicBezTo>
                  <a:cubicBezTo>
                    <a:pt x="147" y="157"/>
                    <a:pt x="164" y="153"/>
                    <a:pt x="184" y="143"/>
                  </a:cubicBezTo>
                  <a:cubicBezTo>
                    <a:pt x="184" y="82"/>
                    <a:pt x="184" y="21"/>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
            <p:cNvSpPr/>
            <p:nvPr/>
          </p:nvSpPr>
          <p:spPr>
            <a:xfrm rot="-382727" flipH="1">
              <a:off x="-2474002" y="2131312"/>
              <a:ext cx="4600" cy="6650"/>
            </a:xfrm>
            <a:custGeom>
              <a:avLst/>
              <a:gdLst/>
              <a:ahLst/>
              <a:cxnLst/>
              <a:rect l="l" t="t" r="r" b="b"/>
              <a:pathLst>
                <a:path w="184" h="266" extrusionOk="0">
                  <a:moveTo>
                    <a:pt x="102" y="1"/>
                  </a:moveTo>
                  <a:cubicBezTo>
                    <a:pt x="61" y="21"/>
                    <a:pt x="122" y="41"/>
                    <a:pt x="102" y="82"/>
                  </a:cubicBezTo>
                  <a:cubicBezTo>
                    <a:pt x="97" y="84"/>
                    <a:pt x="92" y="85"/>
                    <a:pt x="88" y="85"/>
                  </a:cubicBezTo>
                  <a:cubicBezTo>
                    <a:pt x="66" y="85"/>
                    <a:pt x="45" y="65"/>
                    <a:pt x="28" y="65"/>
                  </a:cubicBezTo>
                  <a:cubicBezTo>
                    <a:pt x="17" y="65"/>
                    <a:pt x="7" y="74"/>
                    <a:pt x="0" y="102"/>
                  </a:cubicBezTo>
                  <a:cubicBezTo>
                    <a:pt x="41" y="164"/>
                    <a:pt x="82" y="225"/>
                    <a:pt x="143" y="265"/>
                  </a:cubicBezTo>
                  <a:cubicBezTo>
                    <a:pt x="163" y="204"/>
                    <a:pt x="102" y="204"/>
                    <a:pt x="102" y="143"/>
                  </a:cubicBezTo>
                  <a:cubicBezTo>
                    <a:pt x="143" y="123"/>
                    <a:pt x="163" y="102"/>
                    <a:pt x="183" y="82"/>
                  </a:cubicBezTo>
                  <a:cubicBezTo>
                    <a:pt x="163" y="62"/>
                    <a:pt x="122" y="21"/>
                    <a:pt x="10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
            <p:cNvSpPr/>
            <p:nvPr/>
          </p:nvSpPr>
          <p:spPr>
            <a:xfrm rot="-382727" flipH="1">
              <a:off x="-2395507" y="2055330"/>
              <a:ext cx="6150" cy="4750"/>
            </a:xfrm>
            <a:custGeom>
              <a:avLst/>
              <a:gdLst/>
              <a:ahLst/>
              <a:cxnLst/>
              <a:rect l="l" t="t" r="r" b="b"/>
              <a:pathLst>
                <a:path w="246" h="190" extrusionOk="0">
                  <a:moveTo>
                    <a:pt x="62" y="1"/>
                  </a:moveTo>
                  <a:cubicBezTo>
                    <a:pt x="1" y="62"/>
                    <a:pt x="82" y="103"/>
                    <a:pt x="42" y="143"/>
                  </a:cubicBezTo>
                  <a:cubicBezTo>
                    <a:pt x="58" y="160"/>
                    <a:pt x="75" y="190"/>
                    <a:pt x="102" y="190"/>
                  </a:cubicBezTo>
                  <a:cubicBezTo>
                    <a:pt x="108" y="190"/>
                    <a:pt x="115" y="188"/>
                    <a:pt x="123" y="184"/>
                  </a:cubicBezTo>
                  <a:cubicBezTo>
                    <a:pt x="164" y="164"/>
                    <a:pt x="123" y="123"/>
                    <a:pt x="123" y="82"/>
                  </a:cubicBezTo>
                  <a:cubicBezTo>
                    <a:pt x="164" y="82"/>
                    <a:pt x="184" y="82"/>
                    <a:pt x="225" y="103"/>
                  </a:cubicBezTo>
                  <a:cubicBezTo>
                    <a:pt x="225" y="82"/>
                    <a:pt x="245" y="62"/>
                    <a:pt x="225" y="41"/>
                  </a:cubicBezTo>
                  <a:cubicBezTo>
                    <a:pt x="184" y="21"/>
                    <a:pt x="103"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
            <p:cNvSpPr/>
            <p:nvPr/>
          </p:nvSpPr>
          <p:spPr>
            <a:xfrm rot="-382727" flipH="1">
              <a:off x="-2393654" y="2049071"/>
              <a:ext cx="4600" cy="4600"/>
            </a:xfrm>
            <a:custGeom>
              <a:avLst/>
              <a:gdLst/>
              <a:ahLst/>
              <a:cxnLst/>
              <a:rect l="l" t="t" r="r" b="b"/>
              <a:pathLst>
                <a:path w="184" h="184" extrusionOk="0">
                  <a:moveTo>
                    <a:pt x="41" y="0"/>
                  </a:moveTo>
                  <a:cubicBezTo>
                    <a:pt x="21" y="41"/>
                    <a:pt x="61" y="61"/>
                    <a:pt x="61" y="82"/>
                  </a:cubicBezTo>
                  <a:cubicBezTo>
                    <a:pt x="56" y="87"/>
                    <a:pt x="50" y="88"/>
                    <a:pt x="43" y="88"/>
                  </a:cubicBezTo>
                  <a:cubicBezTo>
                    <a:pt x="36" y="88"/>
                    <a:pt x="29" y="87"/>
                    <a:pt x="23" y="87"/>
                  </a:cubicBezTo>
                  <a:cubicBezTo>
                    <a:pt x="10" y="87"/>
                    <a:pt x="0" y="92"/>
                    <a:pt x="0" y="123"/>
                  </a:cubicBezTo>
                  <a:cubicBezTo>
                    <a:pt x="41" y="143"/>
                    <a:pt x="102" y="163"/>
                    <a:pt x="143" y="184"/>
                  </a:cubicBezTo>
                  <a:cubicBezTo>
                    <a:pt x="143" y="143"/>
                    <a:pt x="163" y="102"/>
                    <a:pt x="183" y="82"/>
                  </a:cubicBezTo>
                  <a:cubicBezTo>
                    <a:pt x="143" y="21"/>
                    <a:pt x="102"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
            <p:cNvSpPr/>
            <p:nvPr/>
          </p:nvSpPr>
          <p:spPr>
            <a:xfrm rot="-382727" flipH="1">
              <a:off x="-2460427" y="2083710"/>
              <a:ext cx="4075" cy="5400"/>
            </a:xfrm>
            <a:custGeom>
              <a:avLst/>
              <a:gdLst/>
              <a:ahLst/>
              <a:cxnLst/>
              <a:rect l="l" t="t" r="r" b="b"/>
              <a:pathLst>
                <a:path w="163" h="216" extrusionOk="0">
                  <a:moveTo>
                    <a:pt x="20" y="1"/>
                  </a:moveTo>
                  <a:cubicBezTo>
                    <a:pt x="20" y="62"/>
                    <a:pt x="0" y="123"/>
                    <a:pt x="20" y="143"/>
                  </a:cubicBezTo>
                  <a:cubicBezTo>
                    <a:pt x="48" y="198"/>
                    <a:pt x="75" y="216"/>
                    <a:pt x="108" y="216"/>
                  </a:cubicBezTo>
                  <a:cubicBezTo>
                    <a:pt x="124" y="216"/>
                    <a:pt x="143" y="211"/>
                    <a:pt x="163" y="204"/>
                  </a:cubicBezTo>
                  <a:cubicBezTo>
                    <a:pt x="143" y="123"/>
                    <a:pt x="122" y="4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
            <p:cNvSpPr/>
            <p:nvPr/>
          </p:nvSpPr>
          <p:spPr>
            <a:xfrm rot="-382727" flipH="1">
              <a:off x="-2505691" y="2183082"/>
              <a:ext cx="3100" cy="5500"/>
            </a:xfrm>
            <a:custGeom>
              <a:avLst/>
              <a:gdLst/>
              <a:ahLst/>
              <a:cxnLst/>
              <a:rect l="l" t="t" r="r" b="b"/>
              <a:pathLst>
                <a:path w="124" h="220" extrusionOk="0">
                  <a:moveTo>
                    <a:pt x="1" y="1"/>
                  </a:moveTo>
                  <a:cubicBezTo>
                    <a:pt x="1" y="103"/>
                    <a:pt x="1" y="144"/>
                    <a:pt x="42" y="205"/>
                  </a:cubicBezTo>
                  <a:cubicBezTo>
                    <a:pt x="52" y="215"/>
                    <a:pt x="62" y="220"/>
                    <a:pt x="72" y="220"/>
                  </a:cubicBezTo>
                  <a:cubicBezTo>
                    <a:pt x="82" y="220"/>
                    <a:pt x="93" y="215"/>
                    <a:pt x="103" y="205"/>
                  </a:cubicBezTo>
                  <a:cubicBezTo>
                    <a:pt x="103" y="184"/>
                    <a:pt x="123" y="144"/>
                    <a:pt x="103" y="103"/>
                  </a:cubicBezTo>
                  <a:cubicBezTo>
                    <a:pt x="97" y="104"/>
                    <a:pt x="91" y="105"/>
                    <a:pt x="86" y="105"/>
                  </a:cubicBezTo>
                  <a:cubicBezTo>
                    <a:pt x="27" y="105"/>
                    <a:pt x="57"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
            <p:cNvSpPr/>
            <p:nvPr/>
          </p:nvSpPr>
          <p:spPr>
            <a:xfrm rot="-382727" flipH="1">
              <a:off x="-2424566" y="2071018"/>
              <a:ext cx="3600" cy="3600"/>
            </a:xfrm>
            <a:custGeom>
              <a:avLst/>
              <a:gdLst/>
              <a:ahLst/>
              <a:cxnLst/>
              <a:rect l="l" t="t" r="r" b="b"/>
              <a:pathLst>
                <a:path w="144" h="144" extrusionOk="0">
                  <a:moveTo>
                    <a:pt x="82" y="62"/>
                  </a:moveTo>
                  <a:cubicBezTo>
                    <a:pt x="82" y="62"/>
                    <a:pt x="82" y="82"/>
                    <a:pt x="82" y="82"/>
                  </a:cubicBezTo>
                  <a:lnTo>
                    <a:pt x="62" y="82"/>
                  </a:lnTo>
                  <a:cubicBezTo>
                    <a:pt x="62" y="82"/>
                    <a:pt x="62" y="62"/>
                    <a:pt x="62" y="62"/>
                  </a:cubicBezTo>
                  <a:close/>
                  <a:moveTo>
                    <a:pt x="1" y="1"/>
                  </a:moveTo>
                  <a:lnTo>
                    <a:pt x="1" y="1"/>
                  </a:lnTo>
                  <a:cubicBezTo>
                    <a:pt x="21" y="123"/>
                    <a:pt x="21" y="123"/>
                    <a:pt x="143" y="143"/>
                  </a:cubicBezTo>
                  <a:cubicBezTo>
                    <a:pt x="123" y="21"/>
                    <a:pt x="123"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
            <p:cNvSpPr/>
            <p:nvPr/>
          </p:nvSpPr>
          <p:spPr>
            <a:xfrm rot="-382727" flipH="1">
              <a:off x="-2393640" y="2012249"/>
              <a:ext cx="3600" cy="5175"/>
            </a:xfrm>
            <a:custGeom>
              <a:avLst/>
              <a:gdLst/>
              <a:ahLst/>
              <a:cxnLst/>
              <a:rect l="l" t="t" r="r" b="b"/>
              <a:pathLst>
                <a:path w="144" h="207" extrusionOk="0">
                  <a:moveTo>
                    <a:pt x="103" y="0"/>
                  </a:moveTo>
                  <a:cubicBezTo>
                    <a:pt x="42" y="0"/>
                    <a:pt x="21" y="41"/>
                    <a:pt x="1" y="81"/>
                  </a:cubicBezTo>
                  <a:cubicBezTo>
                    <a:pt x="21" y="81"/>
                    <a:pt x="21" y="102"/>
                    <a:pt x="21" y="122"/>
                  </a:cubicBezTo>
                  <a:cubicBezTo>
                    <a:pt x="42" y="143"/>
                    <a:pt x="62" y="163"/>
                    <a:pt x="42" y="183"/>
                  </a:cubicBezTo>
                  <a:cubicBezTo>
                    <a:pt x="53" y="195"/>
                    <a:pt x="72" y="207"/>
                    <a:pt x="93" y="207"/>
                  </a:cubicBezTo>
                  <a:cubicBezTo>
                    <a:pt x="109" y="207"/>
                    <a:pt x="126" y="201"/>
                    <a:pt x="144" y="183"/>
                  </a:cubicBezTo>
                  <a:cubicBezTo>
                    <a:pt x="62" y="143"/>
                    <a:pt x="123" y="61"/>
                    <a:pt x="10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
            <p:cNvSpPr/>
            <p:nvPr/>
          </p:nvSpPr>
          <p:spPr>
            <a:xfrm rot="-382727" flipH="1">
              <a:off x="-2458601" y="2353024"/>
              <a:ext cx="3100" cy="4100"/>
            </a:xfrm>
            <a:custGeom>
              <a:avLst/>
              <a:gdLst/>
              <a:ahLst/>
              <a:cxnLst/>
              <a:rect l="l" t="t" r="r" b="b"/>
              <a:pathLst>
                <a:path w="124" h="164" extrusionOk="0">
                  <a:moveTo>
                    <a:pt x="62" y="1"/>
                  </a:moveTo>
                  <a:cubicBezTo>
                    <a:pt x="21" y="21"/>
                    <a:pt x="1" y="42"/>
                    <a:pt x="1" y="82"/>
                  </a:cubicBezTo>
                  <a:cubicBezTo>
                    <a:pt x="21" y="103"/>
                    <a:pt x="42" y="144"/>
                    <a:pt x="62" y="164"/>
                  </a:cubicBezTo>
                  <a:cubicBezTo>
                    <a:pt x="82" y="164"/>
                    <a:pt x="103" y="144"/>
                    <a:pt x="123" y="144"/>
                  </a:cubicBezTo>
                  <a:cubicBezTo>
                    <a:pt x="103" y="103"/>
                    <a:pt x="123" y="42"/>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
            <p:cNvSpPr/>
            <p:nvPr/>
          </p:nvSpPr>
          <p:spPr>
            <a:xfrm rot="-382727" flipH="1">
              <a:off x="-2405014" y="2024849"/>
              <a:ext cx="2575" cy="5625"/>
            </a:xfrm>
            <a:custGeom>
              <a:avLst/>
              <a:gdLst/>
              <a:ahLst/>
              <a:cxnLst/>
              <a:rect l="l" t="t" r="r" b="b"/>
              <a:pathLst>
                <a:path w="103" h="225" extrusionOk="0">
                  <a:moveTo>
                    <a:pt x="1" y="0"/>
                  </a:moveTo>
                  <a:cubicBezTo>
                    <a:pt x="21" y="82"/>
                    <a:pt x="42" y="143"/>
                    <a:pt x="62" y="224"/>
                  </a:cubicBezTo>
                  <a:lnTo>
                    <a:pt x="103" y="224"/>
                  </a:lnTo>
                  <a:cubicBezTo>
                    <a:pt x="103" y="183"/>
                    <a:pt x="103" y="122"/>
                    <a:pt x="103" y="82"/>
                  </a:cubicBezTo>
                  <a:cubicBezTo>
                    <a:pt x="82" y="41"/>
                    <a:pt x="6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
            <p:cNvSpPr/>
            <p:nvPr/>
          </p:nvSpPr>
          <p:spPr>
            <a:xfrm rot="-382727" flipH="1">
              <a:off x="-2387300" y="2065233"/>
              <a:ext cx="5125" cy="3575"/>
            </a:xfrm>
            <a:custGeom>
              <a:avLst/>
              <a:gdLst/>
              <a:ahLst/>
              <a:cxnLst/>
              <a:rect l="l" t="t" r="r" b="b"/>
              <a:pathLst>
                <a:path w="205" h="143" extrusionOk="0">
                  <a:moveTo>
                    <a:pt x="163" y="0"/>
                  </a:moveTo>
                  <a:cubicBezTo>
                    <a:pt x="102" y="0"/>
                    <a:pt x="41" y="21"/>
                    <a:pt x="1" y="82"/>
                  </a:cubicBezTo>
                  <a:lnTo>
                    <a:pt x="62" y="143"/>
                  </a:lnTo>
                  <a:cubicBezTo>
                    <a:pt x="102" y="82"/>
                    <a:pt x="143" y="82"/>
                    <a:pt x="204" y="62"/>
                  </a:cubicBezTo>
                  <a:cubicBezTo>
                    <a:pt x="184" y="21"/>
                    <a:pt x="163" y="21"/>
                    <a:pt x="16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
            <p:cNvSpPr/>
            <p:nvPr/>
          </p:nvSpPr>
          <p:spPr>
            <a:xfrm rot="-382727" flipH="1">
              <a:off x="-2447209" y="2064878"/>
              <a:ext cx="3075" cy="4600"/>
            </a:xfrm>
            <a:custGeom>
              <a:avLst/>
              <a:gdLst/>
              <a:ahLst/>
              <a:cxnLst/>
              <a:rect l="l" t="t" r="r" b="b"/>
              <a:pathLst>
                <a:path w="123" h="184" extrusionOk="0">
                  <a:moveTo>
                    <a:pt x="42" y="0"/>
                  </a:moveTo>
                  <a:cubicBezTo>
                    <a:pt x="1" y="61"/>
                    <a:pt x="1" y="122"/>
                    <a:pt x="82" y="184"/>
                  </a:cubicBezTo>
                  <a:lnTo>
                    <a:pt x="123" y="143"/>
                  </a:lnTo>
                  <a:cubicBezTo>
                    <a:pt x="123" y="122"/>
                    <a:pt x="103" y="102"/>
                    <a:pt x="82" y="82"/>
                  </a:cubicBezTo>
                  <a:cubicBezTo>
                    <a:pt x="62" y="61"/>
                    <a:pt x="103"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
            <p:cNvSpPr/>
            <p:nvPr/>
          </p:nvSpPr>
          <p:spPr>
            <a:xfrm rot="-382727" flipH="1">
              <a:off x="-2467593" y="2098341"/>
              <a:ext cx="4100" cy="4100"/>
            </a:xfrm>
            <a:custGeom>
              <a:avLst/>
              <a:gdLst/>
              <a:ahLst/>
              <a:cxnLst/>
              <a:rect l="l" t="t" r="r" b="b"/>
              <a:pathLst>
                <a:path w="164" h="164" extrusionOk="0">
                  <a:moveTo>
                    <a:pt x="21" y="1"/>
                  </a:moveTo>
                  <a:cubicBezTo>
                    <a:pt x="0" y="102"/>
                    <a:pt x="61" y="102"/>
                    <a:pt x="143" y="164"/>
                  </a:cubicBezTo>
                  <a:cubicBezTo>
                    <a:pt x="163" y="41"/>
                    <a:pt x="82" y="4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
            <p:cNvSpPr/>
            <p:nvPr/>
          </p:nvSpPr>
          <p:spPr>
            <a:xfrm rot="-382727" flipH="1">
              <a:off x="-2369054" y="2421021"/>
              <a:ext cx="3075" cy="3475"/>
            </a:xfrm>
            <a:custGeom>
              <a:avLst/>
              <a:gdLst/>
              <a:ahLst/>
              <a:cxnLst/>
              <a:rect l="l" t="t" r="r" b="b"/>
              <a:pathLst>
                <a:path w="123" h="139" extrusionOk="0">
                  <a:moveTo>
                    <a:pt x="59" y="1"/>
                  </a:moveTo>
                  <a:cubicBezTo>
                    <a:pt x="41" y="1"/>
                    <a:pt x="21" y="6"/>
                    <a:pt x="0" y="16"/>
                  </a:cubicBezTo>
                  <a:cubicBezTo>
                    <a:pt x="0" y="57"/>
                    <a:pt x="0" y="97"/>
                    <a:pt x="41" y="138"/>
                  </a:cubicBezTo>
                  <a:lnTo>
                    <a:pt x="41" y="118"/>
                  </a:lnTo>
                  <a:cubicBezTo>
                    <a:pt x="61" y="97"/>
                    <a:pt x="123" y="9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
            <p:cNvSpPr/>
            <p:nvPr/>
          </p:nvSpPr>
          <p:spPr>
            <a:xfrm rot="-382727" flipH="1">
              <a:off x="-2407000" y="2034806"/>
              <a:ext cx="2550" cy="5100"/>
            </a:xfrm>
            <a:custGeom>
              <a:avLst/>
              <a:gdLst/>
              <a:ahLst/>
              <a:cxnLst/>
              <a:rect l="l" t="t" r="r" b="b"/>
              <a:pathLst>
                <a:path w="102" h="204" extrusionOk="0">
                  <a:moveTo>
                    <a:pt x="0" y="0"/>
                  </a:moveTo>
                  <a:cubicBezTo>
                    <a:pt x="20" y="61"/>
                    <a:pt x="20" y="122"/>
                    <a:pt x="61" y="204"/>
                  </a:cubicBezTo>
                  <a:cubicBezTo>
                    <a:pt x="102" y="102"/>
                    <a:pt x="82" y="6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
            <p:cNvSpPr/>
            <p:nvPr/>
          </p:nvSpPr>
          <p:spPr>
            <a:xfrm rot="-382727" flipH="1">
              <a:off x="-2410862" y="2023966"/>
              <a:ext cx="2050" cy="3600"/>
            </a:xfrm>
            <a:custGeom>
              <a:avLst/>
              <a:gdLst/>
              <a:ahLst/>
              <a:cxnLst/>
              <a:rect l="l" t="t" r="r" b="b"/>
              <a:pathLst>
                <a:path w="82" h="144" extrusionOk="0">
                  <a:moveTo>
                    <a:pt x="0" y="1"/>
                  </a:moveTo>
                  <a:cubicBezTo>
                    <a:pt x="0" y="103"/>
                    <a:pt x="0" y="103"/>
                    <a:pt x="61" y="144"/>
                  </a:cubicBezTo>
                  <a:cubicBezTo>
                    <a:pt x="82" y="82"/>
                    <a:pt x="41" y="42"/>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
            <p:cNvSpPr/>
            <p:nvPr/>
          </p:nvSpPr>
          <p:spPr>
            <a:xfrm rot="-382727" flipH="1">
              <a:off x="-2443864" y="2370873"/>
              <a:ext cx="2550" cy="2575"/>
            </a:xfrm>
            <a:custGeom>
              <a:avLst/>
              <a:gdLst/>
              <a:ahLst/>
              <a:cxnLst/>
              <a:rect l="l" t="t" r="r" b="b"/>
              <a:pathLst>
                <a:path w="102" h="103" extrusionOk="0">
                  <a:moveTo>
                    <a:pt x="20" y="1"/>
                  </a:moveTo>
                  <a:cubicBezTo>
                    <a:pt x="20" y="1"/>
                    <a:pt x="0" y="21"/>
                    <a:pt x="0" y="42"/>
                  </a:cubicBezTo>
                  <a:cubicBezTo>
                    <a:pt x="20" y="62"/>
                    <a:pt x="20" y="103"/>
                    <a:pt x="61" y="103"/>
                  </a:cubicBezTo>
                  <a:cubicBezTo>
                    <a:pt x="82" y="103"/>
                    <a:pt x="102" y="103"/>
                    <a:pt x="102" y="82"/>
                  </a:cubicBezTo>
                  <a:cubicBezTo>
                    <a:pt x="102" y="42"/>
                    <a:pt x="82"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
            <p:cNvSpPr/>
            <p:nvPr/>
          </p:nvSpPr>
          <p:spPr>
            <a:xfrm rot="-382727" flipH="1">
              <a:off x="-2500623" y="2179438"/>
              <a:ext cx="3100" cy="2650"/>
            </a:xfrm>
            <a:custGeom>
              <a:avLst/>
              <a:gdLst/>
              <a:ahLst/>
              <a:cxnLst/>
              <a:rect l="l" t="t" r="r" b="b"/>
              <a:pathLst>
                <a:path w="124" h="106" extrusionOk="0">
                  <a:moveTo>
                    <a:pt x="21" y="1"/>
                  </a:moveTo>
                  <a:cubicBezTo>
                    <a:pt x="21" y="42"/>
                    <a:pt x="1" y="62"/>
                    <a:pt x="21" y="103"/>
                  </a:cubicBezTo>
                  <a:cubicBezTo>
                    <a:pt x="38" y="103"/>
                    <a:pt x="57" y="106"/>
                    <a:pt x="75" y="106"/>
                  </a:cubicBezTo>
                  <a:cubicBezTo>
                    <a:pt x="101" y="106"/>
                    <a:pt x="123" y="99"/>
                    <a:pt x="123" y="62"/>
                  </a:cubicBezTo>
                  <a:cubicBezTo>
                    <a:pt x="103" y="1"/>
                    <a:pt x="42" y="42"/>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
            <p:cNvSpPr/>
            <p:nvPr/>
          </p:nvSpPr>
          <p:spPr>
            <a:xfrm rot="-382727" flipH="1">
              <a:off x="-2448398" y="2367203"/>
              <a:ext cx="2550" cy="2150"/>
            </a:xfrm>
            <a:custGeom>
              <a:avLst/>
              <a:gdLst/>
              <a:ahLst/>
              <a:cxnLst/>
              <a:rect l="l" t="t" r="r" b="b"/>
              <a:pathLst>
                <a:path w="102" h="86" extrusionOk="0">
                  <a:moveTo>
                    <a:pt x="48" y="1"/>
                  </a:moveTo>
                  <a:cubicBezTo>
                    <a:pt x="33" y="1"/>
                    <a:pt x="16" y="4"/>
                    <a:pt x="0" y="4"/>
                  </a:cubicBezTo>
                  <a:cubicBezTo>
                    <a:pt x="0" y="24"/>
                    <a:pt x="0" y="45"/>
                    <a:pt x="0" y="85"/>
                  </a:cubicBezTo>
                  <a:cubicBezTo>
                    <a:pt x="10" y="80"/>
                    <a:pt x="22" y="79"/>
                    <a:pt x="33" y="79"/>
                  </a:cubicBezTo>
                  <a:cubicBezTo>
                    <a:pt x="45" y="79"/>
                    <a:pt x="56" y="80"/>
                    <a:pt x="66" y="80"/>
                  </a:cubicBezTo>
                  <a:cubicBezTo>
                    <a:pt x="87" y="80"/>
                    <a:pt x="102" y="75"/>
                    <a:pt x="102" y="45"/>
                  </a:cubicBezTo>
                  <a:cubicBezTo>
                    <a:pt x="90" y="8"/>
                    <a:pt x="70"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
            <p:cNvSpPr/>
            <p:nvPr/>
          </p:nvSpPr>
          <p:spPr>
            <a:xfrm rot="-382727" flipH="1">
              <a:off x="-2399463" y="2011365"/>
              <a:ext cx="3075" cy="3600"/>
            </a:xfrm>
            <a:custGeom>
              <a:avLst/>
              <a:gdLst/>
              <a:ahLst/>
              <a:cxnLst/>
              <a:rect l="l" t="t" r="r" b="b"/>
              <a:pathLst>
                <a:path w="123" h="144" extrusionOk="0">
                  <a:moveTo>
                    <a:pt x="21" y="1"/>
                  </a:moveTo>
                  <a:lnTo>
                    <a:pt x="21" y="1"/>
                  </a:lnTo>
                  <a:cubicBezTo>
                    <a:pt x="0" y="62"/>
                    <a:pt x="21" y="123"/>
                    <a:pt x="102" y="143"/>
                  </a:cubicBezTo>
                  <a:cubicBezTo>
                    <a:pt x="123" y="62"/>
                    <a:pt x="10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
            <p:cNvSpPr/>
            <p:nvPr/>
          </p:nvSpPr>
          <p:spPr>
            <a:xfrm rot="-382727" flipH="1">
              <a:off x="-2397261" y="1971173"/>
              <a:ext cx="3075" cy="4100"/>
            </a:xfrm>
            <a:custGeom>
              <a:avLst/>
              <a:gdLst/>
              <a:ahLst/>
              <a:cxnLst/>
              <a:rect l="l" t="t" r="r" b="b"/>
              <a:pathLst>
                <a:path w="123" h="164" extrusionOk="0">
                  <a:moveTo>
                    <a:pt x="1" y="0"/>
                  </a:moveTo>
                  <a:cubicBezTo>
                    <a:pt x="21" y="82"/>
                    <a:pt x="62" y="123"/>
                    <a:pt x="123" y="163"/>
                  </a:cubicBezTo>
                  <a:cubicBezTo>
                    <a:pt x="102" y="102"/>
                    <a:pt x="62" y="4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
            <p:cNvSpPr/>
            <p:nvPr/>
          </p:nvSpPr>
          <p:spPr>
            <a:xfrm rot="-382727" flipH="1">
              <a:off x="-2442098" y="2075070"/>
              <a:ext cx="2575" cy="2775"/>
            </a:xfrm>
            <a:custGeom>
              <a:avLst/>
              <a:gdLst/>
              <a:ahLst/>
              <a:cxnLst/>
              <a:rect l="l" t="t" r="r" b="b"/>
              <a:pathLst>
                <a:path w="103" h="111" extrusionOk="0">
                  <a:moveTo>
                    <a:pt x="21" y="1"/>
                  </a:moveTo>
                  <a:cubicBezTo>
                    <a:pt x="0" y="21"/>
                    <a:pt x="0" y="62"/>
                    <a:pt x="21" y="103"/>
                  </a:cubicBezTo>
                  <a:cubicBezTo>
                    <a:pt x="31" y="108"/>
                    <a:pt x="41" y="111"/>
                    <a:pt x="49" y="111"/>
                  </a:cubicBezTo>
                  <a:cubicBezTo>
                    <a:pt x="72" y="111"/>
                    <a:pt x="87" y="92"/>
                    <a:pt x="102" y="62"/>
                  </a:cubicBezTo>
                  <a:cubicBezTo>
                    <a:pt x="82" y="42"/>
                    <a:pt x="6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
            <p:cNvSpPr/>
            <p:nvPr/>
          </p:nvSpPr>
          <p:spPr>
            <a:xfrm rot="-382727" flipH="1">
              <a:off x="-2490763" y="2258683"/>
              <a:ext cx="3075" cy="2150"/>
            </a:xfrm>
            <a:custGeom>
              <a:avLst/>
              <a:gdLst/>
              <a:ahLst/>
              <a:cxnLst/>
              <a:rect l="l" t="t" r="r" b="b"/>
              <a:pathLst>
                <a:path w="123" h="86" extrusionOk="0">
                  <a:moveTo>
                    <a:pt x="59" y="1"/>
                  </a:moveTo>
                  <a:cubicBezTo>
                    <a:pt x="32" y="1"/>
                    <a:pt x="12" y="8"/>
                    <a:pt x="0" y="45"/>
                  </a:cubicBezTo>
                  <a:cubicBezTo>
                    <a:pt x="21" y="65"/>
                    <a:pt x="21" y="86"/>
                    <a:pt x="41" y="86"/>
                  </a:cubicBezTo>
                  <a:cubicBezTo>
                    <a:pt x="82" y="65"/>
                    <a:pt x="102" y="45"/>
                    <a:pt x="122" y="4"/>
                  </a:cubicBezTo>
                  <a:cubicBezTo>
                    <a:pt x="98" y="4"/>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
            <p:cNvSpPr/>
            <p:nvPr/>
          </p:nvSpPr>
          <p:spPr>
            <a:xfrm rot="-382727" flipH="1">
              <a:off x="-2500144" y="2182518"/>
              <a:ext cx="2075" cy="5125"/>
            </a:xfrm>
            <a:custGeom>
              <a:avLst/>
              <a:gdLst/>
              <a:ahLst/>
              <a:cxnLst/>
              <a:rect l="l" t="t" r="r" b="b"/>
              <a:pathLst>
                <a:path w="83" h="205" extrusionOk="0">
                  <a:moveTo>
                    <a:pt x="82" y="1"/>
                  </a:moveTo>
                  <a:lnTo>
                    <a:pt x="82" y="1"/>
                  </a:lnTo>
                  <a:cubicBezTo>
                    <a:pt x="1" y="103"/>
                    <a:pt x="1" y="144"/>
                    <a:pt x="62" y="205"/>
                  </a:cubicBezTo>
                  <a:cubicBezTo>
                    <a:pt x="82" y="144"/>
                    <a:pt x="82"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
            <p:cNvSpPr/>
            <p:nvPr/>
          </p:nvSpPr>
          <p:spPr>
            <a:xfrm rot="-382727" flipH="1">
              <a:off x="-2500256" y="2131910"/>
              <a:ext cx="2575" cy="3475"/>
            </a:xfrm>
            <a:custGeom>
              <a:avLst/>
              <a:gdLst/>
              <a:ahLst/>
              <a:cxnLst/>
              <a:rect l="l" t="t" r="r" b="b"/>
              <a:pathLst>
                <a:path w="103" h="139" extrusionOk="0">
                  <a:moveTo>
                    <a:pt x="59" y="1"/>
                  </a:moveTo>
                  <a:cubicBezTo>
                    <a:pt x="41" y="1"/>
                    <a:pt x="21" y="6"/>
                    <a:pt x="0" y="16"/>
                  </a:cubicBezTo>
                  <a:cubicBezTo>
                    <a:pt x="0" y="57"/>
                    <a:pt x="0" y="98"/>
                    <a:pt x="41" y="138"/>
                  </a:cubicBezTo>
                  <a:cubicBezTo>
                    <a:pt x="61" y="98"/>
                    <a:pt x="61" y="3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
            <p:cNvSpPr/>
            <p:nvPr/>
          </p:nvSpPr>
          <p:spPr>
            <a:xfrm rot="-382727" flipH="1">
              <a:off x="-2501506" y="2124404"/>
              <a:ext cx="2925" cy="2400"/>
            </a:xfrm>
            <a:custGeom>
              <a:avLst/>
              <a:gdLst/>
              <a:ahLst/>
              <a:cxnLst/>
              <a:rect l="l" t="t" r="r" b="b"/>
              <a:pathLst>
                <a:path w="117" h="96" extrusionOk="0">
                  <a:moveTo>
                    <a:pt x="66" y="0"/>
                  </a:moveTo>
                  <a:cubicBezTo>
                    <a:pt x="32" y="0"/>
                    <a:pt x="16" y="44"/>
                    <a:pt x="0" y="75"/>
                  </a:cubicBezTo>
                  <a:cubicBezTo>
                    <a:pt x="0" y="95"/>
                    <a:pt x="21" y="95"/>
                    <a:pt x="61" y="95"/>
                  </a:cubicBezTo>
                  <a:cubicBezTo>
                    <a:pt x="20" y="54"/>
                    <a:pt x="26" y="46"/>
                    <a:pt x="45" y="46"/>
                  </a:cubicBezTo>
                  <a:cubicBezTo>
                    <a:pt x="56" y="46"/>
                    <a:pt x="71" y="48"/>
                    <a:pt x="83" y="48"/>
                  </a:cubicBezTo>
                  <a:cubicBezTo>
                    <a:pt x="103" y="48"/>
                    <a:pt x="117" y="43"/>
                    <a:pt x="102" y="14"/>
                  </a:cubicBezTo>
                  <a:cubicBezTo>
                    <a:pt x="88" y="4"/>
                    <a:pt x="76" y="0"/>
                    <a:pt x="6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
            <p:cNvSpPr/>
            <p:nvPr/>
          </p:nvSpPr>
          <p:spPr>
            <a:xfrm rot="-382727" flipH="1">
              <a:off x="-2401725" y="2083330"/>
              <a:ext cx="3575" cy="2375"/>
            </a:xfrm>
            <a:custGeom>
              <a:avLst/>
              <a:gdLst/>
              <a:ahLst/>
              <a:cxnLst/>
              <a:rect l="l" t="t" r="r" b="b"/>
              <a:pathLst>
                <a:path w="143" h="95" extrusionOk="0">
                  <a:moveTo>
                    <a:pt x="41" y="0"/>
                  </a:moveTo>
                  <a:cubicBezTo>
                    <a:pt x="21" y="20"/>
                    <a:pt x="0" y="20"/>
                    <a:pt x="21" y="61"/>
                  </a:cubicBezTo>
                  <a:cubicBezTo>
                    <a:pt x="33" y="85"/>
                    <a:pt x="52" y="95"/>
                    <a:pt x="77" y="95"/>
                  </a:cubicBezTo>
                  <a:cubicBezTo>
                    <a:pt x="96" y="95"/>
                    <a:pt x="118" y="90"/>
                    <a:pt x="143" y="82"/>
                  </a:cubicBezTo>
                  <a:cubicBezTo>
                    <a:pt x="102" y="61"/>
                    <a:pt x="102" y="2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
            <p:cNvSpPr/>
            <p:nvPr/>
          </p:nvSpPr>
          <p:spPr>
            <a:xfrm rot="-382727" flipH="1">
              <a:off x="-2388888" y="2018883"/>
              <a:ext cx="3575" cy="3575"/>
            </a:xfrm>
            <a:custGeom>
              <a:avLst/>
              <a:gdLst/>
              <a:ahLst/>
              <a:cxnLst/>
              <a:rect l="l" t="t" r="r" b="b"/>
              <a:pathLst>
                <a:path w="143" h="143" extrusionOk="0">
                  <a:moveTo>
                    <a:pt x="20" y="0"/>
                  </a:moveTo>
                  <a:lnTo>
                    <a:pt x="20" y="0"/>
                  </a:lnTo>
                  <a:cubicBezTo>
                    <a:pt x="0" y="102"/>
                    <a:pt x="82" y="122"/>
                    <a:pt x="143" y="143"/>
                  </a:cubicBezTo>
                  <a:cubicBezTo>
                    <a:pt x="102" y="102"/>
                    <a:pt x="61" y="6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
            <p:cNvSpPr/>
            <p:nvPr/>
          </p:nvSpPr>
          <p:spPr>
            <a:xfrm rot="-382727" flipH="1">
              <a:off x="-2379757" y="2032451"/>
              <a:ext cx="3100" cy="2550"/>
            </a:xfrm>
            <a:custGeom>
              <a:avLst/>
              <a:gdLst/>
              <a:ahLst/>
              <a:cxnLst/>
              <a:rect l="l" t="t" r="r" b="b"/>
              <a:pathLst>
                <a:path w="124" h="102" extrusionOk="0">
                  <a:moveTo>
                    <a:pt x="91" y="0"/>
                  </a:moveTo>
                  <a:cubicBezTo>
                    <a:pt x="53" y="0"/>
                    <a:pt x="34" y="52"/>
                    <a:pt x="1" y="52"/>
                  </a:cubicBezTo>
                  <a:cubicBezTo>
                    <a:pt x="16" y="82"/>
                    <a:pt x="31" y="101"/>
                    <a:pt x="62" y="101"/>
                  </a:cubicBezTo>
                  <a:cubicBezTo>
                    <a:pt x="73" y="101"/>
                    <a:pt x="86" y="99"/>
                    <a:pt x="103" y="93"/>
                  </a:cubicBezTo>
                  <a:cubicBezTo>
                    <a:pt x="123" y="73"/>
                    <a:pt x="103" y="32"/>
                    <a:pt x="123" y="12"/>
                  </a:cubicBezTo>
                  <a:cubicBezTo>
                    <a:pt x="111" y="4"/>
                    <a:pt x="100" y="0"/>
                    <a:pt x="9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
            <p:cNvSpPr/>
            <p:nvPr/>
          </p:nvSpPr>
          <p:spPr>
            <a:xfrm rot="-382727" flipH="1">
              <a:off x="-2374125" y="2427016"/>
              <a:ext cx="3075" cy="1575"/>
            </a:xfrm>
            <a:custGeom>
              <a:avLst/>
              <a:gdLst/>
              <a:ahLst/>
              <a:cxnLst/>
              <a:rect l="l" t="t" r="r" b="b"/>
              <a:pathLst>
                <a:path w="123" h="63" extrusionOk="0">
                  <a:moveTo>
                    <a:pt x="59" y="0"/>
                  </a:moveTo>
                  <a:cubicBezTo>
                    <a:pt x="32" y="0"/>
                    <a:pt x="13" y="8"/>
                    <a:pt x="0" y="44"/>
                  </a:cubicBezTo>
                  <a:cubicBezTo>
                    <a:pt x="19" y="53"/>
                    <a:pt x="33" y="63"/>
                    <a:pt x="48" y="63"/>
                  </a:cubicBezTo>
                  <a:cubicBezTo>
                    <a:pt x="67" y="63"/>
                    <a:pt x="89" y="49"/>
                    <a:pt x="123" y="4"/>
                  </a:cubicBezTo>
                  <a:cubicBezTo>
                    <a:pt x="98" y="4"/>
                    <a:pt x="77" y="0"/>
                    <a:pt x="5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
            <p:cNvSpPr/>
            <p:nvPr/>
          </p:nvSpPr>
          <p:spPr>
            <a:xfrm rot="-382727" flipH="1">
              <a:off x="-2387724" y="2052944"/>
              <a:ext cx="2075" cy="2275"/>
            </a:xfrm>
            <a:custGeom>
              <a:avLst/>
              <a:gdLst/>
              <a:ahLst/>
              <a:cxnLst/>
              <a:rect l="l" t="t" r="r" b="b"/>
              <a:pathLst>
                <a:path w="83" h="91" extrusionOk="0">
                  <a:moveTo>
                    <a:pt x="46" y="1"/>
                  </a:moveTo>
                  <a:cubicBezTo>
                    <a:pt x="30" y="1"/>
                    <a:pt x="12" y="16"/>
                    <a:pt x="1" y="49"/>
                  </a:cubicBezTo>
                  <a:cubicBezTo>
                    <a:pt x="21" y="70"/>
                    <a:pt x="42" y="70"/>
                    <a:pt x="42" y="90"/>
                  </a:cubicBezTo>
                  <a:cubicBezTo>
                    <a:pt x="62" y="70"/>
                    <a:pt x="82" y="70"/>
                    <a:pt x="82" y="29"/>
                  </a:cubicBezTo>
                  <a:cubicBezTo>
                    <a:pt x="73" y="11"/>
                    <a:pt x="60" y="1"/>
                    <a:pt x="4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
            <p:cNvSpPr/>
            <p:nvPr/>
          </p:nvSpPr>
          <p:spPr>
            <a:xfrm rot="-382727" flipH="1">
              <a:off x="-2386662" y="2044315"/>
              <a:ext cx="3075" cy="1575"/>
            </a:xfrm>
            <a:custGeom>
              <a:avLst/>
              <a:gdLst/>
              <a:ahLst/>
              <a:cxnLst/>
              <a:rect l="l" t="t" r="r" b="b"/>
              <a:pathLst>
                <a:path w="123" h="63" extrusionOk="0">
                  <a:moveTo>
                    <a:pt x="68" y="1"/>
                  </a:moveTo>
                  <a:cubicBezTo>
                    <a:pt x="46" y="1"/>
                    <a:pt x="23" y="14"/>
                    <a:pt x="1" y="60"/>
                  </a:cubicBezTo>
                  <a:cubicBezTo>
                    <a:pt x="17" y="60"/>
                    <a:pt x="33" y="63"/>
                    <a:pt x="50" y="63"/>
                  </a:cubicBezTo>
                  <a:cubicBezTo>
                    <a:pt x="74" y="63"/>
                    <a:pt x="99" y="55"/>
                    <a:pt x="123" y="19"/>
                  </a:cubicBezTo>
                  <a:cubicBezTo>
                    <a:pt x="105" y="10"/>
                    <a:pt x="87" y="1"/>
                    <a:pt x="6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
            <p:cNvSpPr/>
            <p:nvPr/>
          </p:nvSpPr>
          <p:spPr>
            <a:xfrm rot="-382727" flipH="1">
              <a:off x="-2473487" y="2128789"/>
              <a:ext cx="2575" cy="2575"/>
            </a:xfrm>
            <a:custGeom>
              <a:avLst/>
              <a:gdLst/>
              <a:ahLst/>
              <a:cxnLst/>
              <a:rect l="l" t="t" r="r" b="b"/>
              <a:pathLst>
                <a:path w="103" h="103" extrusionOk="0">
                  <a:moveTo>
                    <a:pt x="1" y="1"/>
                  </a:moveTo>
                  <a:cubicBezTo>
                    <a:pt x="1" y="42"/>
                    <a:pt x="42" y="62"/>
                    <a:pt x="62" y="82"/>
                  </a:cubicBezTo>
                  <a:lnTo>
                    <a:pt x="62" y="103"/>
                  </a:lnTo>
                  <a:cubicBezTo>
                    <a:pt x="82" y="82"/>
                    <a:pt x="103" y="62"/>
                    <a:pt x="103" y="42"/>
                  </a:cubicBezTo>
                  <a:cubicBezTo>
                    <a:pt x="62" y="21"/>
                    <a:pt x="4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
            <p:cNvSpPr/>
            <p:nvPr/>
          </p:nvSpPr>
          <p:spPr>
            <a:xfrm rot="-382727" flipH="1">
              <a:off x="-2490113" y="2255642"/>
              <a:ext cx="2575" cy="1425"/>
            </a:xfrm>
            <a:custGeom>
              <a:avLst/>
              <a:gdLst/>
              <a:ahLst/>
              <a:cxnLst/>
              <a:rect l="l" t="t" r="r" b="b"/>
              <a:pathLst>
                <a:path w="103" h="57" extrusionOk="0">
                  <a:moveTo>
                    <a:pt x="103" y="1"/>
                  </a:moveTo>
                  <a:lnTo>
                    <a:pt x="103" y="1"/>
                  </a:lnTo>
                  <a:cubicBezTo>
                    <a:pt x="82" y="11"/>
                    <a:pt x="67" y="11"/>
                    <a:pt x="52" y="11"/>
                  </a:cubicBezTo>
                  <a:cubicBezTo>
                    <a:pt x="36" y="11"/>
                    <a:pt x="21" y="11"/>
                    <a:pt x="1" y="21"/>
                  </a:cubicBezTo>
                  <a:cubicBezTo>
                    <a:pt x="21" y="42"/>
                    <a:pt x="36" y="57"/>
                    <a:pt x="52" y="57"/>
                  </a:cubicBezTo>
                  <a:cubicBezTo>
                    <a:pt x="67" y="57"/>
                    <a:pt x="82" y="42"/>
                    <a:pt x="10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
            <p:cNvSpPr/>
            <p:nvPr/>
          </p:nvSpPr>
          <p:spPr>
            <a:xfrm rot="-382727" flipH="1">
              <a:off x="-2387659" y="2017115"/>
              <a:ext cx="2050" cy="1725"/>
            </a:xfrm>
            <a:custGeom>
              <a:avLst/>
              <a:gdLst/>
              <a:ahLst/>
              <a:cxnLst/>
              <a:rect l="l" t="t" r="r" b="b"/>
              <a:pathLst>
                <a:path w="82" h="69" extrusionOk="0">
                  <a:moveTo>
                    <a:pt x="48" y="1"/>
                  </a:moveTo>
                  <a:cubicBezTo>
                    <a:pt x="30" y="1"/>
                    <a:pt x="12" y="24"/>
                    <a:pt x="0" y="48"/>
                  </a:cubicBezTo>
                  <a:cubicBezTo>
                    <a:pt x="0" y="48"/>
                    <a:pt x="20" y="68"/>
                    <a:pt x="20" y="68"/>
                  </a:cubicBezTo>
                  <a:cubicBezTo>
                    <a:pt x="41" y="68"/>
                    <a:pt x="61" y="48"/>
                    <a:pt x="82" y="48"/>
                  </a:cubicBezTo>
                  <a:cubicBezTo>
                    <a:pt x="73" y="13"/>
                    <a:pt x="61"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
            <p:cNvSpPr/>
            <p:nvPr/>
          </p:nvSpPr>
          <p:spPr>
            <a:xfrm rot="-382727" flipH="1">
              <a:off x="-2382007" y="2053511"/>
              <a:ext cx="2575" cy="2575"/>
            </a:xfrm>
            <a:custGeom>
              <a:avLst/>
              <a:gdLst/>
              <a:ahLst/>
              <a:cxnLst/>
              <a:rect l="l" t="t" r="r" b="b"/>
              <a:pathLst>
                <a:path w="103" h="103" extrusionOk="0">
                  <a:moveTo>
                    <a:pt x="21" y="0"/>
                  </a:moveTo>
                  <a:cubicBezTo>
                    <a:pt x="21" y="41"/>
                    <a:pt x="1" y="61"/>
                    <a:pt x="41" y="102"/>
                  </a:cubicBezTo>
                  <a:cubicBezTo>
                    <a:pt x="82" y="61"/>
                    <a:pt x="102" y="4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
            <p:cNvSpPr/>
            <p:nvPr/>
          </p:nvSpPr>
          <p:spPr>
            <a:xfrm rot="-382727" flipH="1">
              <a:off x="-2437504" y="2075169"/>
              <a:ext cx="1025" cy="2050"/>
            </a:xfrm>
            <a:custGeom>
              <a:avLst/>
              <a:gdLst/>
              <a:ahLst/>
              <a:cxnLst/>
              <a:rect l="l" t="t" r="r" b="b"/>
              <a:pathLst>
                <a:path w="41" h="82" extrusionOk="0">
                  <a:moveTo>
                    <a:pt x="0" y="0"/>
                  </a:moveTo>
                  <a:lnTo>
                    <a:pt x="0" y="82"/>
                  </a:lnTo>
                  <a:cubicBezTo>
                    <a:pt x="41" y="41"/>
                    <a:pt x="41" y="4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
            <p:cNvSpPr/>
            <p:nvPr/>
          </p:nvSpPr>
          <p:spPr>
            <a:xfrm rot="-382727" flipH="1">
              <a:off x="-2448357" y="2097329"/>
              <a:ext cx="2075" cy="2050"/>
            </a:xfrm>
            <a:custGeom>
              <a:avLst/>
              <a:gdLst/>
              <a:ahLst/>
              <a:cxnLst/>
              <a:rect l="l" t="t" r="r" b="b"/>
              <a:pathLst>
                <a:path w="83" h="82" extrusionOk="0">
                  <a:moveTo>
                    <a:pt x="21" y="0"/>
                  </a:moveTo>
                  <a:cubicBezTo>
                    <a:pt x="21" y="41"/>
                    <a:pt x="1" y="61"/>
                    <a:pt x="42" y="82"/>
                  </a:cubicBezTo>
                  <a:cubicBezTo>
                    <a:pt x="82" y="41"/>
                    <a:pt x="8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
            <p:cNvSpPr/>
            <p:nvPr/>
          </p:nvSpPr>
          <p:spPr>
            <a:xfrm rot="-382727" flipH="1">
              <a:off x="-2453715" y="2109046"/>
              <a:ext cx="2050" cy="1575"/>
            </a:xfrm>
            <a:custGeom>
              <a:avLst/>
              <a:gdLst/>
              <a:ahLst/>
              <a:cxnLst/>
              <a:rect l="l" t="t" r="r" b="b"/>
              <a:pathLst>
                <a:path w="82" h="63" extrusionOk="0">
                  <a:moveTo>
                    <a:pt x="48" y="0"/>
                  </a:moveTo>
                  <a:cubicBezTo>
                    <a:pt x="31" y="0"/>
                    <a:pt x="12" y="24"/>
                    <a:pt x="1" y="47"/>
                  </a:cubicBezTo>
                  <a:cubicBezTo>
                    <a:pt x="11" y="57"/>
                    <a:pt x="26" y="62"/>
                    <a:pt x="41" y="62"/>
                  </a:cubicBezTo>
                  <a:cubicBezTo>
                    <a:pt x="57" y="62"/>
                    <a:pt x="72" y="57"/>
                    <a:pt x="82" y="47"/>
                  </a:cubicBezTo>
                  <a:cubicBezTo>
                    <a:pt x="73" y="13"/>
                    <a:pt x="61" y="0"/>
                    <a:pt x="4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
            <p:cNvSpPr/>
            <p:nvPr/>
          </p:nvSpPr>
          <p:spPr>
            <a:xfrm rot="-382727" flipH="1">
              <a:off x="-2482880" y="2127974"/>
              <a:ext cx="2575" cy="1325"/>
            </a:xfrm>
            <a:custGeom>
              <a:avLst/>
              <a:gdLst/>
              <a:ahLst/>
              <a:cxnLst/>
              <a:rect l="l" t="t" r="r" b="b"/>
              <a:pathLst>
                <a:path w="103" h="53" extrusionOk="0">
                  <a:moveTo>
                    <a:pt x="50" y="0"/>
                  </a:moveTo>
                  <a:cubicBezTo>
                    <a:pt x="34" y="0"/>
                    <a:pt x="17" y="5"/>
                    <a:pt x="0" y="14"/>
                  </a:cubicBezTo>
                  <a:cubicBezTo>
                    <a:pt x="19" y="41"/>
                    <a:pt x="37" y="52"/>
                    <a:pt x="54" y="52"/>
                  </a:cubicBezTo>
                  <a:cubicBezTo>
                    <a:pt x="71" y="52"/>
                    <a:pt x="85" y="41"/>
                    <a:pt x="96" y="24"/>
                  </a:cubicBezTo>
                  <a:lnTo>
                    <a:pt x="96" y="24"/>
                  </a:lnTo>
                  <a:cubicBezTo>
                    <a:pt x="99" y="27"/>
                    <a:pt x="100" y="30"/>
                    <a:pt x="102" y="34"/>
                  </a:cubicBezTo>
                  <a:lnTo>
                    <a:pt x="102" y="14"/>
                  </a:lnTo>
                  <a:cubicBezTo>
                    <a:pt x="100" y="17"/>
                    <a:pt x="99" y="21"/>
                    <a:pt x="96" y="24"/>
                  </a:cubicBezTo>
                  <a:lnTo>
                    <a:pt x="96" y="24"/>
                  </a:lnTo>
                  <a:cubicBezTo>
                    <a:pt x="85" y="7"/>
                    <a:pt x="68" y="0"/>
                    <a:pt x="5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
            <p:cNvSpPr/>
            <p:nvPr/>
          </p:nvSpPr>
          <p:spPr>
            <a:xfrm rot="-382727" flipH="1">
              <a:off x="-2499923" y="2135341"/>
              <a:ext cx="2575" cy="2575"/>
            </a:xfrm>
            <a:custGeom>
              <a:avLst/>
              <a:gdLst/>
              <a:ahLst/>
              <a:cxnLst/>
              <a:rect l="l" t="t" r="r" b="b"/>
              <a:pathLst>
                <a:path w="103" h="103" extrusionOk="0">
                  <a:moveTo>
                    <a:pt x="41" y="0"/>
                  </a:moveTo>
                  <a:cubicBezTo>
                    <a:pt x="0" y="61"/>
                    <a:pt x="61" y="61"/>
                    <a:pt x="102" y="102"/>
                  </a:cubicBezTo>
                  <a:cubicBezTo>
                    <a:pt x="102" y="4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
            <p:cNvSpPr/>
            <p:nvPr/>
          </p:nvSpPr>
          <p:spPr>
            <a:xfrm rot="-382727" flipH="1">
              <a:off x="-2500662" y="2147224"/>
              <a:ext cx="2050" cy="2075"/>
            </a:xfrm>
            <a:custGeom>
              <a:avLst/>
              <a:gdLst/>
              <a:ahLst/>
              <a:cxnLst/>
              <a:rect l="l" t="t" r="r" b="b"/>
              <a:pathLst>
                <a:path w="82" h="83" extrusionOk="0">
                  <a:moveTo>
                    <a:pt x="0" y="1"/>
                  </a:moveTo>
                  <a:cubicBezTo>
                    <a:pt x="0" y="62"/>
                    <a:pt x="41" y="82"/>
                    <a:pt x="82" y="82"/>
                  </a:cubicBezTo>
                  <a:cubicBezTo>
                    <a:pt x="82" y="41"/>
                    <a:pt x="61" y="2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
            <p:cNvSpPr/>
            <p:nvPr/>
          </p:nvSpPr>
          <p:spPr>
            <a:xfrm rot="-382727" flipH="1">
              <a:off x="-2501724" y="2151789"/>
              <a:ext cx="2575" cy="1375"/>
            </a:xfrm>
            <a:custGeom>
              <a:avLst/>
              <a:gdLst/>
              <a:ahLst/>
              <a:cxnLst/>
              <a:rect l="l" t="t" r="r" b="b"/>
              <a:pathLst>
                <a:path w="103" h="55" extrusionOk="0">
                  <a:moveTo>
                    <a:pt x="52" y="1"/>
                  </a:moveTo>
                  <a:cubicBezTo>
                    <a:pt x="36" y="1"/>
                    <a:pt x="21" y="6"/>
                    <a:pt x="1" y="26"/>
                  </a:cubicBezTo>
                  <a:cubicBezTo>
                    <a:pt x="19" y="45"/>
                    <a:pt x="33" y="55"/>
                    <a:pt x="47" y="55"/>
                  </a:cubicBezTo>
                  <a:cubicBezTo>
                    <a:pt x="64" y="55"/>
                    <a:pt x="80" y="40"/>
                    <a:pt x="103" y="6"/>
                  </a:cubicBezTo>
                  <a:cubicBezTo>
                    <a:pt x="82" y="6"/>
                    <a:pt x="67" y="1"/>
                    <a:pt x="5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
            <p:cNvSpPr/>
            <p:nvPr/>
          </p:nvSpPr>
          <p:spPr>
            <a:xfrm rot="-382727" flipH="1">
              <a:off x="-2495826" y="2181523"/>
              <a:ext cx="2050" cy="1550"/>
            </a:xfrm>
            <a:custGeom>
              <a:avLst/>
              <a:gdLst/>
              <a:ahLst/>
              <a:cxnLst/>
              <a:rect l="l" t="t" r="r" b="b"/>
              <a:pathLst>
                <a:path w="82" h="62" extrusionOk="0">
                  <a:moveTo>
                    <a:pt x="82" y="1"/>
                  </a:moveTo>
                  <a:cubicBezTo>
                    <a:pt x="61" y="1"/>
                    <a:pt x="41" y="1"/>
                    <a:pt x="41" y="21"/>
                  </a:cubicBezTo>
                  <a:cubicBezTo>
                    <a:pt x="21" y="41"/>
                    <a:pt x="21" y="41"/>
                    <a:pt x="0" y="62"/>
                  </a:cubicBezTo>
                  <a:cubicBezTo>
                    <a:pt x="41" y="62"/>
                    <a:pt x="82" y="62"/>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
            <p:cNvSpPr/>
            <p:nvPr/>
          </p:nvSpPr>
          <p:spPr>
            <a:xfrm rot="-382727" flipH="1">
              <a:off x="-2465364" y="2096662"/>
              <a:ext cx="2075" cy="1550"/>
            </a:xfrm>
            <a:custGeom>
              <a:avLst/>
              <a:gdLst/>
              <a:ahLst/>
              <a:cxnLst/>
              <a:rect l="l" t="t" r="r" b="b"/>
              <a:pathLst>
                <a:path w="83" h="62" extrusionOk="0">
                  <a:moveTo>
                    <a:pt x="1" y="0"/>
                  </a:moveTo>
                  <a:cubicBezTo>
                    <a:pt x="21" y="21"/>
                    <a:pt x="42" y="41"/>
                    <a:pt x="42" y="62"/>
                  </a:cubicBezTo>
                  <a:lnTo>
                    <a:pt x="62" y="62"/>
                  </a:lnTo>
                  <a:cubicBezTo>
                    <a:pt x="82" y="41"/>
                    <a:pt x="6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
            <p:cNvSpPr/>
            <p:nvPr/>
          </p:nvSpPr>
          <p:spPr>
            <a:xfrm rot="-382727" flipH="1">
              <a:off x="-2465762" y="2111602"/>
              <a:ext cx="1550" cy="1025"/>
            </a:xfrm>
            <a:custGeom>
              <a:avLst/>
              <a:gdLst/>
              <a:ahLst/>
              <a:cxnLst/>
              <a:rect l="l" t="t" r="r" b="b"/>
              <a:pathLst>
                <a:path w="62" h="41" extrusionOk="0">
                  <a:moveTo>
                    <a:pt x="62" y="0"/>
                  </a:moveTo>
                  <a:cubicBezTo>
                    <a:pt x="41" y="0"/>
                    <a:pt x="1" y="0"/>
                    <a:pt x="21" y="41"/>
                  </a:cubicBezTo>
                  <a:cubicBezTo>
                    <a:pt x="62" y="41"/>
                    <a:pt x="62" y="20"/>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
            <p:cNvSpPr/>
            <p:nvPr/>
          </p:nvSpPr>
          <p:spPr>
            <a:xfrm rot="-382727" flipH="1">
              <a:off x="-2391621" y="2078181"/>
              <a:ext cx="2075" cy="1350"/>
            </a:xfrm>
            <a:custGeom>
              <a:avLst/>
              <a:gdLst/>
              <a:ahLst/>
              <a:cxnLst/>
              <a:rect l="l" t="t" r="r" b="b"/>
              <a:pathLst>
                <a:path w="83" h="54" extrusionOk="0">
                  <a:moveTo>
                    <a:pt x="82" y="0"/>
                  </a:moveTo>
                  <a:cubicBezTo>
                    <a:pt x="41" y="0"/>
                    <a:pt x="21" y="21"/>
                    <a:pt x="1" y="41"/>
                  </a:cubicBezTo>
                  <a:cubicBezTo>
                    <a:pt x="16" y="48"/>
                    <a:pt x="28" y="53"/>
                    <a:pt x="38" y="53"/>
                  </a:cubicBezTo>
                  <a:cubicBezTo>
                    <a:pt x="56" y="53"/>
                    <a:pt x="69" y="39"/>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
            <p:cNvSpPr/>
            <p:nvPr/>
          </p:nvSpPr>
          <p:spPr>
            <a:xfrm rot="-382727" flipH="1">
              <a:off x="-2406577" y="2068055"/>
              <a:ext cx="2075" cy="1550"/>
            </a:xfrm>
            <a:custGeom>
              <a:avLst/>
              <a:gdLst/>
              <a:ahLst/>
              <a:cxnLst/>
              <a:rect l="l" t="t" r="r" b="b"/>
              <a:pathLst>
                <a:path w="83" h="62" extrusionOk="0">
                  <a:moveTo>
                    <a:pt x="41" y="1"/>
                  </a:moveTo>
                  <a:lnTo>
                    <a:pt x="41" y="1"/>
                  </a:lnTo>
                  <a:cubicBezTo>
                    <a:pt x="1" y="42"/>
                    <a:pt x="21" y="62"/>
                    <a:pt x="62" y="62"/>
                  </a:cubicBezTo>
                  <a:cubicBezTo>
                    <a:pt x="82" y="42"/>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
            <p:cNvSpPr/>
            <p:nvPr/>
          </p:nvSpPr>
          <p:spPr>
            <a:xfrm rot="-382727" flipH="1">
              <a:off x="-2397040" y="2052457"/>
              <a:ext cx="1950" cy="1750"/>
            </a:xfrm>
            <a:custGeom>
              <a:avLst/>
              <a:gdLst/>
              <a:ahLst/>
              <a:cxnLst/>
              <a:rect l="l" t="t" r="r" b="b"/>
              <a:pathLst>
                <a:path w="78" h="70" extrusionOk="0">
                  <a:moveTo>
                    <a:pt x="39" y="1"/>
                  </a:moveTo>
                  <a:cubicBezTo>
                    <a:pt x="8" y="1"/>
                    <a:pt x="1" y="24"/>
                    <a:pt x="16" y="70"/>
                  </a:cubicBezTo>
                  <a:cubicBezTo>
                    <a:pt x="36" y="49"/>
                    <a:pt x="77" y="29"/>
                    <a:pt x="77" y="9"/>
                  </a:cubicBezTo>
                  <a:cubicBezTo>
                    <a:pt x="62" y="3"/>
                    <a:pt x="49" y="1"/>
                    <a:pt x="3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
            <p:cNvSpPr/>
            <p:nvPr/>
          </p:nvSpPr>
          <p:spPr>
            <a:xfrm rot="-382727" flipH="1">
              <a:off x="-2495041" y="2115378"/>
              <a:ext cx="1550" cy="1175"/>
            </a:xfrm>
            <a:custGeom>
              <a:avLst/>
              <a:gdLst/>
              <a:ahLst/>
              <a:cxnLst/>
              <a:rect l="l" t="t" r="r" b="b"/>
              <a:pathLst>
                <a:path w="62" h="47" extrusionOk="0">
                  <a:moveTo>
                    <a:pt x="1" y="0"/>
                  </a:moveTo>
                  <a:cubicBezTo>
                    <a:pt x="17" y="17"/>
                    <a:pt x="21" y="47"/>
                    <a:pt x="43" y="47"/>
                  </a:cubicBezTo>
                  <a:cubicBezTo>
                    <a:pt x="48" y="47"/>
                    <a:pt x="54" y="45"/>
                    <a:pt x="62" y="41"/>
                  </a:cubicBezTo>
                  <a:cubicBezTo>
                    <a:pt x="62" y="0"/>
                    <a:pt x="4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
            <p:cNvSpPr/>
            <p:nvPr/>
          </p:nvSpPr>
          <p:spPr>
            <a:xfrm rot="-382727" flipH="1">
              <a:off x="-2478282" y="2127843"/>
              <a:ext cx="1575" cy="1550"/>
            </a:xfrm>
            <a:custGeom>
              <a:avLst/>
              <a:gdLst/>
              <a:ahLst/>
              <a:cxnLst/>
              <a:rect l="l" t="t" r="r" b="b"/>
              <a:pathLst>
                <a:path w="63" h="62" extrusionOk="0">
                  <a:moveTo>
                    <a:pt x="21" y="1"/>
                  </a:moveTo>
                  <a:lnTo>
                    <a:pt x="21" y="1"/>
                  </a:lnTo>
                  <a:cubicBezTo>
                    <a:pt x="1" y="41"/>
                    <a:pt x="1" y="62"/>
                    <a:pt x="62" y="62"/>
                  </a:cubicBezTo>
                  <a:cubicBezTo>
                    <a:pt x="6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
            <p:cNvSpPr/>
            <p:nvPr/>
          </p:nvSpPr>
          <p:spPr>
            <a:xfrm rot="-382727" flipH="1">
              <a:off x="-2386048" y="2048891"/>
              <a:ext cx="1425" cy="1250"/>
            </a:xfrm>
            <a:custGeom>
              <a:avLst/>
              <a:gdLst/>
              <a:ahLst/>
              <a:cxnLst/>
              <a:rect l="l" t="t" r="r" b="b"/>
              <a:pathLst>
                <a:path w="57" h="50" extrusionOk="0">
                  <a:moveTo>
                    <a:pt x="42" y="1"/>
                  </a:moveTo>
                  <a:cubicBezTo>
                    <a:pt x="1" y="1"/>
                    <a:pt x="1" y="21"/>
                    <a:pt x="1" y="41"/>
                  </a:cubicBezTo>
                  <a:cubicBezTo>
                    <a:pt x="6" y="47"/>
                    <a:pt x="13" y="49"/>
                    <a:pt x="20" y="49"/>
                  </a:cubicBezTo>
                  <a:cubicBezTo>
                    <a:pt x="39" y="49"/>
                    <a:pt x="57" y="3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
            <p:cNvSpPr/>
            <p:nvPr/>
          </p:nvSpPr>
          <p:spPr>
            <a:xfrm rot="-382727" flipH="1">
              <a:off x="-2502244" y="2142823"/>
              <a:ext cx="1550" cy="1050"/>
            </a:xfrm>
            <a:custGeom>
              <a:avLst/>
              <a:gdLst/>
              <a:ahLst/>
              <a:cxnLst/>
              <a:rect l="l" t="t" r="r" b="b"/>
              <a:pathLst>
                <a:path w="62" h="42" extrusionOk="0">
                  <a:moveTo>
                    <a:pt x="61" y="0"/>
                  </a:moveTo>
                  <a:cubicBezTo>
                    <a:pt x="41" y="0"/>
                    <a:pt x="0" y="0"/>
                    <a:pt x="21" y="41"/>
                  </a:cubicBezTo>
                  <a:cubicBezTo>
                    <a:pt x="61" y="41"/>
                    <a:pt x="61" y="2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
            <p:cNvSpPr/>
            <p:nvPr/>
          </p:nvSpPr>
          <p:spPr>
            <a:xfrm rot="-382727" flipH="1">
              <a:off x="-2397334" y="2081890"/>
              <a:ext cx="2050" cy="1550"/>
            </a:xfrm>
            <a:custGeom>
              <a:avLst/>
              <a:gdLst/>
              <a:ahLst/>
              <a:cxnLst/>
              <a:rect l="l" t="t" r="r" b="b"/>
              <a:pathLst>
                <a:path w="82" h="62" extrusionOk="0">
                  <a:moveTo>
                    <a:pt x="41" y="0"/>
                  </a:moveTo>
                  <a:lnTo>
                    <a:pt x="41" y="0"/>
                  </a:lnTo>
                  <a:cubicBezTo>
                    <a:pt x="0" y="41"/>
                    <a:pt x="21" y="61"/>
                    <a:pt x="82" y="61"/>
                  </a:cubicBezTo>
                  <a:cubicBezTo>
                    <a:pt x="82" y="2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
            <p:cNvSpPr/>
            <p:nvPr/>
          </p:nvSpPr>
          <p:spPr>
            <a:xfrm rot="-382727" flipH="1">
              <a:off x="-2503522" y="2149632"/>
              <a:ext cx="1550" cy="1025"/>
            </a:xfrm>
            <a:custGeom>
              <a:avLst/>
              <a:gdLst/>
              <a:ahLst/>
              <a:cxnLst/>
              <a:rect l="l" t="t" r="r" b="b"/>
              <a:pathLst>
                <a:path w="62" h="41" extrusionOk="0">
                  <a:moveTo>
                    <a:pt x="62" y="0"/>
                  </a:moveTo>
                  <a:cubicBezTo>
                    <a:pt x="21" y="0"/>
                    <a:pt x="1" y="21"/>
                    <a:pt x="1" y="41"/>
                  </a:cubicBezTo>
                  <a:cubicBezTo>
                    <a:pt x="21" y="41"/>
                    <a:pt x="41"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
            <p:cNvSpPr/>
            <p:nvPr/>
          </p:nvSpPr>
          <p:spPr>
            <a:xfrm rot="-382727" flipH="1">
              <a:off x="-2410649" y="2076619"/>
              <a:ext cx="1450" cy="1175"/>
            </a:xfrm>
            <a:custGeom>
              <a:avLst/>
              <a:gdLst/>
              <a:ahLst/>
              <a:cxnLst/>
              <a:rect l="l" t="t" r="r" b="b"/>
              <a:pathLst>
                <a:path w="58" h="47" extrusionOk="0">
                  <a:moveTo>
                    <a:pt x="22" y="0"/>
                  </a:moveTo>
                  <a:cubicBezTo>
                    <a:pt x="15" y="0"/>
                    <a:pt x="8" y="2"/>
                    <a:pt x="1" y="6"/>
                  </a:cubicBezTo>
                  <a:cubicBezTo>
                    <a:pt x="1" y="46"/>
                    <a:pt x="21" y="46"/>
                    <a:pt x="41" y="46"/>
                  </a:cubicBezTo>
                  <a:cubicBezTo>
                    <a:pt x="58" y="30"/>
                    <a:pt x="48" y="0"/>
                    <a:pt x="2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
            <p:cNvSpPr/>
            <p:nvPr/>
          </p:nvSpPr>
          <p:spPr>
            <a:xfrm rot="-382727" flipH="1">
              <a:off x="-2498830" y="2200299"/>
              <a:ext cx="2050" cy="2075"/>
            </a:xfrm>
            <a:custGeom>
              <a:avLst/>
              <a:gdLst/>
              <a:ahLst/>
              <a:cxnLst/>
              <a:rect l="l" t="t" r="r" b="b"/>
              <a:pathLst>
                <a:path w="82" h="83" extrusionOk="0">
                  <a:moveTo>
                    <a:pt x="61" y="1"/>
                  </a:moveTo>
                  <a:cubicBezTo>
                    <a:pt x="41" y="21"/>
                    <a:pt x="0" y="21"/>
                    <a:pt x="20" y="82"/>
                  </a:cubicBezTo>
                  <a:cubicBezTo>
                    <a:pt x="41" y="62"/>
                    <a:pt x="8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
            <p:cNvSpPr/>
            <p:nvPr/>
          </p:nvSpPr>
          <p:spPr>
            <a:xfrm rot="-382727" flipH="1">
              <a:off x="-2489343" y="2212070"/>
              <a:ext cx="1550" cy="1575"/>
            </a:xfrm>
            <a:custGeom>
              <a:avLst/>
              <a:gdLst/>
              <a:ahLst/>
              <a:cxnLst/>
              <a:rect l="l" t="t" r="r" b="b"/>
              <a:pathLst>
                <a:path w="62" h="63" extrusionOk="0">
                  <a:moveTo>
                    <a:pt x="41" y="1"/>
                  </a:moveTo>
                  <a:cubicBezTo>
                    <a:pt x="1" y="1"/>
                    <a:pt x="1" y="21"/>
                    <a:pt x="1" y="62"/>
                  </a:cubicBezTo>
                  <a:cubicBezTo>
                    <a:pt x="21" y="62"/>
                    <a:pt x="62" y="4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
            <p:cNvSpPr/>
            <p:nvPr/>
          </p:nvSpPr>
          <p:spPr>
            <a:xfrm rot="-382727" flipH="1">
              <a:off x="-2381289" y="2042214"/>
              <a:ext cx="1550" cy="1175"/>
            </a:xfrm>
            <a:custGeom>
              <a:avLst/>
              <a:gdLst/>
              <a:ahLst/>
              <a:cxnLst/>
              <a:rect l="l" t="t" r="r" b="b"/>
              <a:pathLst>
                <a:path w="62" h="47" extrusionOk="0">
                  <a:moveTo>
                    <a:pt x="62" y="0"/>
                  </a:moveTo>
                  <a:cubicBezTo>
                    <a:pt x="42" y="0"/>
                    <a:pt x="1" y="0"/>
                    <a:pt x="1" y="41"/>
                  </a:cubicBezTo>
                  <a:cubicBezTo>
                    <a:pt x="13" y="45"/>
                    <a:pt x="22" y="47"/>
                    <a:pt x="30" y="47"/>
                  </a:cubicBezTo>
                  <a:cubicBezTo>
                    <a:pt x="62" y="47"/>
                    <a:pt x="62" y="17"/>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
            <p:cNvSpPr/>
            <p:nvPr/>
          </p:nvSpPr>
          <p:spPr>
            <a:xfrm rot="-382727" flipH="1">
              <a:off x="-2454733" y="2352167"/>
              <a:ext cx="1550" cy="1750"/>
            </a:xfrm>
            <a:custGeom>
              <a:avLst/>
              <a:gdLst/>
              <a:ahLst/>
              <a:cxnLst/>
              <a:rect l="l" t="t" r="r" b="b"/>
              <a:pathLst>
                <a:path w="62" h="70" extrusionOk="0">
                  <a:moveTo>
                    <a:pt x="61" y="1"/>
                  </a:moveTo>
                  <a:cubicBezTo>
                    <a:pt x="41" y="21"/>
                    <a:pt x="20" y="41"/>
                    <a:pt x="0" y="62"/>
                  </a:cubicBezTo>
                  <a:cubicBezTo>
                    <a:pt x="10" y="67"/>
                    <a:pt x="19" y="69"/>
                    <a:pt x="27" y="69"/>
                  </a:cubicBezTo>
                  <a:cubicBezTo>
                    <a:pt x="50" y="69"/>
                    <a:pt x="61" y="46"/>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
            <p:cNvSpPr/>
            <p:nvPr/>
          </p:nvSpPr>
          <p:spPr>
            <a:xfrm rot="-382727" flipH="1">
              <a:off x="-2454108" y="2356688"/>
              <a:ext cx="1800" cy="2075"/>
            </a:xfrm>
            <a:custGeom>
              <a:avLst/>
              <a:gdLst/>
              <a:ahLst/>
              <a:cxnLst/>
              <a:rect l="l" t="t" r="r" b="b"/>
              <a:pathLst>
                <a:path w="72" h="83" extrusionOk="0">
                  <a:moveTo>
                    <a:pt x="55" y="1"/>
                  </a:moveTo>
                  <a:cubicBezTo>
                    <a:pt x="36" y="20"/>
                    <a:pt x="1" y="38"/>
                    <a:pt x="25" y="72"/>
                  </a:cubicBezTo>
                  <a:lnTo>
                    <a:pt x="25" y="72"/>
                  </a:lnTo>
                  <a:cubicBezTo>
                    <a:pt x="46" y="55"/>
                    <a:pt x="72" y="35"/>
                    <a:pt x="55" y="1"/>
                  </a:cubicBezTo>
                  <a:close/>
                  <a:moveTo>
                    <a:pt x="25" y="72"/>
                  </a:moveTo>
                  <a:lnTo>
                    <a:pt x="25" y="72"/>
                  </a:lnTo>
                  <a:cubicBezTo>
                    <a:pt x="21" y="76"/>
                    <a:pt x="17" y="79"/>
                    <a:pt x="14" y="82"/>
                  </a:cubicBezTo>
                  <a:lnTo>
                    <a:pt x="34" y="82"/>
                  </a:lnTo>
                  <a:cubicBezTo>
                    <a:pt x="31" y="79"/>
                    <a:pt x="28" y="75"/>
                    <a:pt x="25" y="7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
            <p:cNvSpPr/>
            <p:nvPr/>
          </p:nvSpPr>
          <p:spPr>
            <a:xfrm rot="-382727" flipH="1">
              <a:off x="-2372988" y="2419175"/>
              <a:ext cx="1550" cy="1225"/>
            </a:xfrm>
            <a:custGeom>
              <a:avLst/>
              <a:gdLst/>
              <a:ahLst/>
              <a:cxnLst/>
              <a:rect l="l" t="t" r="r" b="b"/>
              <a:pathLst>
                <a:path w="62" h="49" extrusionOk="0">
                  <a:moveTo>
                    <a:pt x="36" y="0"/>
                  </a:moveTo>
                  <a:cubicBezTo>
                    <a:pt x="19" y="0"/>
                    <a:pt x="15" y="19"/>
                    <a:pt x="0" y="49"/>
                  </a:cubicBezTo>
                  <a:cubicBezTo>
                    <a:pt x="41" y="49"/>
                    <a:pt x="61" y="49"/>
                    <a:pt x="61" y="8"/>
                  </a:cubicBezTo>
                  <a:cubicBezTo>
                    <a:pt x="50" y="3"/>
                    <a:pt x="42" y="0"/>
                    <a:pt x="3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
            <p:cNvSpPr/>
            <p:nvPr/>
          </p:nvSpPr>
          <p:spPr>
            <a:xfrm rot="-382727" flipH="1">
              <a:off x="-2375231" y="2421695"/>
              <a:ext cx="1025" cy="1550"/>
            </a:xfrm>
            <a:custGeom>
              <a:avLst/>
              <a:gdLst/>
              <a:ahLst/>
              <a:cxnLst/>
              <a:rect l="l" t="t" r="r" b="b"/>
              <a:pathLst>
                <a:path w="41" h="62" extrusionOk="0">
                  <a:moveTo>
                    <a:pt x="0" y="1"/>
                  </a:moveTo>
                  <a:cubicBezTo>
                    <a:pt x="0" y="21"/>
                    <a:pt x="0" y="41"/>
                    <a:pt x="41" y="62"/>
                  </a:cubicBezTo>
                  <a:cubicBezTo>
                    <a:pt x="4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
            <p:cNvSpPr/>
            <p:nvPr/>
          </p:nvSpPr>
          <p:spPr>
            <a:xfrm rot="-382727" flipH="1">
              <a:off x="-2378614" y="2423606"/>
              <a:ext cx="1050" cy="1550"/>
            </a:xfrm>
            <a:custGeom>
              <a:avLst/>
              <a:gdLst/>
              <a:ahLst/>
              <a:cxnLst/>
              <a:rect l="l" t="t" r="r" b="b"/>
              <a:pathLst>
                <a:path w="42" h="62" extrusionOk="0">
                  <a:moveTo>
                    <a:pt x="41" y="1"/>
                  </a:moveTo>
                  <a:cubicBezTo>
                    <a:pt x="1" y="1"/>
                    <a:pt x="1" y="21"/>
                    <a:pt x="1" y="62"/>
                  </a:cubicBezTo>
                  <a:cubicBezTo>
                    <a:pt x="21" y="41"/>
                    <a:pt x="41" y="6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
            <p:cNvSpPr/>
            <p:nvPr/>
          </p:nvSpPr>
          <p:spPr>
            <a:xfrm rot="-382727" flipH="1">
              <a:off x="-2436131" y="2395165"/>
              <a:ext cx="1550" cy="1050"/>
            </a:xfrm>
            <a:custGeom>
              <a:avLst/>
              <a:gdLst/>
              <a:ahLst/>
              <a:cxnLst/>
              <a:rect l="l" t="t" r="r" b="b"/>
              <a:pathLst>
                <a:path w="62" h="42" extrusionOk="0">
                  <a:moveTo>
                    <a:pt x="61" y="1"/>
                  </a:moveTo>
                  <a:cubicBezTo>
                    <a:pt x="21" y="1"/>
                    <a:pt x="21" y="21"/>
                    <a:pt x="0" y="42"/>
                  </a:cubicBezTo>
                  <a:cubicBezTo>
                    <a:pt x="41" y="42"/>
                    <a:pt x="6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
            <p:cNvSpPr/>
            <p:nvPr/>
          </p:nvSpPr>
          <p:spPr>
            <a:xfrm rot="-382727" flipH="1">
              <a:off x="-2395416" y="1975702"/>
              <a:ext cx="525" cy="750"/>
            </a:xfrm>
            <a:custGeom>
              <a:avLst/>
              <a:gdLst/>
              <a:ahLst/>
              <a:cxnLst/>
              <a:rect l="l" t="t" r="r" b="b"/>
              <a:pathLst>
                <a:path w="21" h="30" extrusionOk="0">
                  <a:moveTo>
                    <a:pt x="0" y="1"/>
                  </a:moveTo>
                  <a:cubicBezTo>
                    <a:pt x="0" y="15"/>
                    <a:pt x="0" y="30"/>
                    <a:pt x="8" y="30"/>
                  </a:cubicBezTo>
                  <a:cubicBezTo>
                    <a:pt x="11" y="30"/>
                    <a:pt x="15" y="27"/>
                    <a:pt x="21" y="21"/>
                  </a:cubicBezTo>
                  <a:cubicBezTo>
                    <a:pt x="21" y="21"/>
                    <a:pt x="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
            <p:cNvSpPr/>
            <p:nvPr/>
          </p:nvSpPr>
          <p:spPr>
            <a:xfrm rot="-382727" flipH="1">
              <a:off x="-2401973" y="1990242"/>
              <a:ext cx="1050" cy="1050"/>
            </a:xfrm>
            <a:custGeom>
              <a:avLst/>
              <a:gdLst/>
              <a:ahLst/>
              <a:cxnLst/>
              <a:rect l="l" t="t" r="r" b="b"/>
              <a:pathLst>
                <a:path w="42" h="42" extrusionOk="0">
                  <a:moveTo>
                    <a:pt x="21" y="1"/>
                  </a:moveTo>
                  <a:cubicBezTo>
                    <a:pt x="1" y="1"/>
                    <a:pt x="1" y="21"/>
                    <a:pt x="21" y="41"/>
                  </a:cubicBezTo>
                  <a:cubicBezTo>
                    <a:pt x="21"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
            <p:cNvSpPr/>
            <p:nvPr/>
          </p:nvSpPr>
          <p:spPr>
            <a:xfrm rot="-382727" flipH="1">
              <a:off x="-2401151" y="1997876"/>
              <a:ext cx="525" cy="525"/>
            </a:xfrm>
            <a:custGeom>
              <a:avLst/>
              <a:gdLst/>
              <a:ahLst/>
              <a:cxnLst/>
              <a:rect l="l" t="t" r="r" b="b"/>
              <a:pathLst>
                <a:path w="21" h="21" extrusionOk="0">
                  <a:moveTo>
                    <a:pt x="0" y="0"/>
                  </a:moveTo>
                  <a:cubicBezTo>
                    <a:pt x="0" y="20"/>
                    <a:pt x="0" y="20"/>
                    <a:pt x="0" y="20"/>
                  </a:cubicBezTo>
                  <a:lnTo>
                    <a:pt x="21" y="20"/>
                  </a:ln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
            <p:cNvSpPr/>
            <p:nvPr/>
          </p:nvSpPr>
          <p:spPr>
            <a:xfrm rot="-382727" flipH="1">
              <a:off x="-2392332" y="2007605"/>
              <a:ext cx="1050" cy="1550"/>
            </a:xfrm>
            <a:custGeom>
              <a:avLst/>
              <a:gdLst/>
              <a:ahLst/>
              <a:cxnLst/>
              <a:rect l="l" t="t" r="r" b="b"/>
              <a:pathLst>
                <a:path w="42" h="62" extrusionOk="0">
                  <a:moveTo>
                    <a:pt x="21" y="1"/>
                  </a:moveTo>
                  <a:cubicBezTo>
                    <a:pt x="0" y="21"/>
                    <a:pt x="0" y="41"/>
                    <a:pt x="0" y="62"/>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
            <p:cNvSpPr/>
            <p:nvPr/>
          </p:nvSpPr>
          <p:spPr>
            <a:xfrm rot="-382727" flipH="1">
              <a:off x="-2399938" y="2008454"/>
              <a:ext cx="1050" cy="1050"/>
            </a:xfrm>
            <a:custGeom>
              <a:avLst/>
              <a:gdLst/>
              <a:ahLst/>
              <a:cxnLst/>
              <a:rect l="l" t="t" r="r" b="b"/>
              <a:pathLst>
                <a:path w="42" h="42" extrusionOk="0">
                  <a:moveTo>
                    <a:pt x="21" y="1"/>
                  </a:moveTo>
                  <a:cubicBezTo>
                    <a:pt x="1" y="21"/>
                    <a:pt x="1" y="41"/>
                    <a:pt x="21" y="41"/>
                  </a:cubicBezTo>
                  <a:cubicBezTo>
                    <a:pt x="42" y="4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
            <p:cNvSpPr/>
            <p:nvPr/>
          </p:nvSpPr>
          <p:spPr>
            <a:xfrm rot="-382727" flipH="1">
              <a:off x="-2399824" y="2009473"/>
              <a:ext cx="1050" cy="1050"/>
            </a:xfrm>
            <a:custGeom>
              <a:avLst/>
              <a:gdLst/>
              <a:ahLst/>
              <a:cxnLst/>
              <a:rect l="l" t="t" r="r" b="b"/>
              <a:pathLst>
                <a:path w="42" h="42" extrusionOk="0">
                  <a:moveTo>
                    <a:pt x="21" y="0"/>
                  </a:moveTo>
                  <a:cubicBezTo>
                    <a:pt x="1" y="21"/>
                    <a:pt x="1" y="41"/>
                    <a:pt x="21" y="41"/>
                  </a:cubicBezTo>
                  <a:cubicBezTo>
                    <a:pt x="42"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
            <p:cNvSpPr/>
            <p:nvPr/>
          </p:nvSpPr>
          <p:spPr>
            <a:xfrm rot="-382727" flipH="1">
              <a:off x="-2395066" y="2015635"/>
              <a:ext cx="525" cy="525"/>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
            <p:cNvSpPr/>
            <p:nvPr/>
          </p:nvSpPr>
          <p:spPr>
            <a:xfrm rot="-382727" flipH="1">
              <a:off x="-2419362" y="1999911"/>
              <a:ext cx="525" cy="525"/>
            </a:xfrm>
            <a:custGeom>
              <a:avLst/>
              <a:gdLst/>
              <a:ahLst/>
              <a:cxnLst/>
              <a:rect l="l" t="t" r="r" b="b"/>
              <a:pathLst>
                <a:path w="21" h="21" extrusionOk="0">
                  <a:moveTo>
                    <a:pt x="0" y="0"/>
                  </a:moveTo>
                  <a:cubicBezTo>
                    <a:pt x="0" y="0"/>
                    <a:pt x="0" y="20"/>
                    <a:pt x="0" y="20"/>
                  </a:cubicBez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
            <p:cNvSpPr/>
            <p:nvPr/>
          </p:nvSpPr>
          <p:spPr>
            <a:xfrm rot="-382727" flipH="1">
              <a:off x="-2392580" y="2019457"/>
              <a:ext cx="550" cy="900"/>
            </a:xfrm>
            <a:custGeom>
              <a:avLst/>
              <a:gdLst/>
              <a:ahLst/>
              <a:cxnLst/>
              <a:rect l="l" t="t" r="r" b="b"/>
              <a:pathLst>
                <a:path w="22" h="36" extrusionOk="0">
                  <a:moveTo>
                    <a:pt x="21" y="0"/>
                  </a:moveTo>
                  <a:cubicBezTo>
                    <a:pt x="21" y="21"/>
                    <a:pt x="1" y="21"/>
                    <a:pt x="1" y="21"/>
                  </a:cubicBezTo>
                  <a:cubicBezTo>
                    <a:pt x="11" y="31"/>
                    <a:pt x="16" y="36"/>
                    <a:pt x="19" y="36"/>
                  </a:cubicBezTo>
                  <a:cubicBezTo>
                    <a:pt x="21" y="36"/>
                    <a:pt x="21" y="31"/>
                    <a:pt x="2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
            <p:cNvSpPr/>
            <p:nvPr/>
          </p:nvSpPr>
          <p:spPr>
            <a:xfrm rot="-382727" flipH="1">
              <a:off x="-2396080" y="2020094"/>
              <a:ext cx="1550" cy="850"/>
            </a:xfrm>
            <a:custGeom>
              <a:avLst/>
              <a:gdLst/>
              <a:ahLst/>
              <a:cxnLst/>
              <a:rect l="l" t="t" r="r" b="b"/>
              <a:pathLst>
                <a:path w="62" h="34" extrusionOk="0">
                  <a:moveTo>
                    <a:pt x="19" y="0"/>
                  </a:moveTo>
                  <a:cubicBezTo>
                    <a:pt x="13" y="0"/>
                    <a:pt x="7" y="3"/>
                    <a:pt x="1" y="9"/>
                  </a:cubicBezTo>
                  <a:cubicBezTo>
                    <a:pt x="11" y="29"/>
                    <a:pt x="21" y="34"/>
                    <a:pt x="31" y="34"/>
                  </a:cubicBezTo>
                  <a:cubicBezTo>
                    <a:pt x="41" y="34"/>
                    <a:pt x="52" y="29"/>
                    <a:pt x="62" y="29"/>
                  </a:cubicBezTo>
                  <a:cubicBezTo>
                    <a:pt x="47" y="14"/>
                    <a:pt x="33" y="0"/>
                    <a:pt x="1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
            <p:cNvSpPr/>
            <p:nvPr/>
          </p:nvSpPr>
          <p:spPr>
            <a:xfrm rot="-382727" flipH="1">
              <a:off x="-2384362" y="2028874"/>
              <a:ext cx="1050" cy="800"/>
            </a:xfrm>
            <a:custGeom>
              <a:avLst/>
              <a:gdLst/>
              <a:ahLst/>
              <a:cxnLst/>
              <a:rect l="l" t="t" r="r" b="b"/>
              <a:pathLst>
                <a:path w="42" h="32" extrusionOk="0">
                  <a:moveTo>
                    <a:pt x="28" y="1"/>
                  </a:moveTo>
                  <a:cubicBezTo>
                    <a:pt x="21" y="1"/>
                    <a:pt x="11" y="6"/>
                    <a:pt x="0" y="16"/>
                  </a:cubicBezTo>
                  <a:cubicBezTo>
                    <a:pt x="11" y="26"/>
                    <a:pt x="16" y="31"/>
                    <a:pt x="21" y="31"/>
                  </a:cubicBezTo>
                  <a:cubicBezTo>
                    <a:pt x="26" y="31"/>
                    <a:pt x="31" y="26"/>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
            <p:cNvSpPr/>
            <p:nvPr/>
          </p:nvSpPr>
          <p:spPr>
            <a:xfrm rot="-382727" flipH="1">
              <a:off x="-2397088" y="2020310"/>
              <a:ext cx="1050" cy="875"/>
            </a:xfrm>
            <a:custGeom>
              <a:avLst/>
              <a:gdLst/>
              <a:ahLst/>
              <a:cxnLst/>
              <a:rect l="l" t="t" r="r" b="b"/>
              <a:pathLst>
                <a:path w="42" h="35" extrusionOk="0">
                  <a:moveTo>
                    <a:pt x="13" y="0"/>
                  </a:moveTo>
                  <a:cubicBezTo>
                    <a:pt x="6" y="0"/>
                    <a:pt x="1" y="6"/>
                    <a:pt x="1" y="6"/>
                  </a:cubicBezTo>
                  <a:cubicBezTo>
                    <a:pt x="1" y="20"/>
                    <a:pt x="11" y="34"/>
                    <a:pt x="24" y="34"/>
                  </a:cubicBezTo>
                  <a:cubicBezTo>
                    <a:pt x="30" y="34"/>
                    <a:pt x="36" y="32"/>
                    <a:pt x="41" y="26"/>
                  </a:cubicBezTo>
                  <a:cubicBezTo>
                    <a:pt x="31" y="6"/>
                    <a:pt x="21" y="0"/>
                    <a:pt x="1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
            <p:cNvSpPr/>
            <p:nvPr/>
          </p:nvSpPr>
          <p:spPr>
            <a:xfrm rot="-382727" flipH="1">
              <a:off x="-2380845" y="2032733"/>
              <a:ext cx="1025" cy="650"/>
            </a:xfrm>
            <a:custGeom>
              <a:avLst/>
              <a:gdLst/>
              <a:ahLst/>
              <a:cxnLst/>
              <a:rect l="l" t="t" r="r" b="b"/>
              <a:pathLst>
                <a:path w="41" h="26" extrusionOk="0">
                  <a:moveTo>
                    <a:pt x="26" y="1"/>
                  </a:moveTo>
                  <a:cubicBezTo>
                    <a:pt x="18" y="1"/>
                    <a:pt x="14" y="10"/>
                    <a:pt x="0" y="10"/>
                  </a:cubicBezTo>
                  <a:cubicBezTo>
                    <a:pt x="10" y="20"/>
                    <a:pt x="15" y="25"/>
                    <a:pt x="21" y="25"/>
                  </a:cubicBezTo>
                  <a:cubicBezTo>
                    <a:pt x="26" y="25"/>
                    <a:pt x="31" y="20"/>
                    <a:pt x="41" y="10"/>
                  </a:cubicBezTo>
                  <a:cubicBezTo>
                    <a:pt x="34" y="3"/>
                    <a:pt x="30" y="1"/>
                    <a:pt x="2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
            <p:cNvSpPr/>
            <p:nvPr/>
          </p:nvSpPr>
          <p:spPr>
            <a:xfrm rot="-382727" flipH="1">
              <a:off x="-2403040" y="2022161"/>
              <a:ext cx="525" cy="525"/>
            </a:xfrm>
            <a:custGeom>
              <a:avLst/>
              <a:gdLst/>
              <a:ahLst/>
              <a:cxnLst/>
              <a:rect l="l" t="t" r="r" b="b"/>
              <a:pathLst>
                <a:path w="21" h="21" extrusionOk="0">
                  <a:moveTo>
                    <a:pt x="1" y="0"/>
                  </a:moveTo>
                  <a:cubicBezTo>
                    <a:pt x="1" y="21"/>
                    <a:pt x="1" y="21"/>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
            <p:cNvSpPr/>
            <p:nvPr/>
          </p:nvSpPr>
          <p:spPr>
            <a:xfrm rot="-382727" flipH="1">
              <a:off x="-2390213" y="2036097"/>
              <a:ext cx="525" cy="525"/>
            </a:xfrm>
            <a:custGeom>
              <a:avLst/>
              <a:gdLst/>
              <a:ahLst/>
              <a:cxnLst/>
              <a:rect l="l" t="t" r="r" b="b"/>
              <a:pathLst>
                <a:path w="21" h="21" extrusionOk="0">
                  <a:moveTo>
                    <a:pt x="0" y="0"/>
                  </a:moveTo>
                  <a:cubicBezTo>
                    <a:pt x="0" y="0"/>
                    <a:pt x="0" y="0"/>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
            <p:cNvSpPr/>
            <p:nvPr/>
          </p:nvSpPr>
          <p:spPr>
            <a:xfrm rot="-382727" flipH="1">
              <a:off x="-2409598" y="2022866"/>
              <a:ext cx="1050" cy="1025"/>
            </a:xfrm>
            <a:custGeom>
              <a:avLst/>
              <a:gdLst/>
              <a:ahLst/>
              <a:cxnLst/>
              <a:rect l="l" t="t" r="r" b="b"/>
              <a:pathLst>
                <a:path w="42" h="41" extrusionOk="0">
                  <a:moveTo>
                    <a:pt x="21" y="0"/>
                  </a:moveTo>
                  <a:cubicBezTo>
                    <a:pt x="1" y="0"/>
                    <a:pt x="2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
            <p:cNvSpPr/>
            <p:nvPr/>
          </p:nvSpPr>
          <p:spPr>
            <a:xfrm rot="-382727" flipH="1">
              <a:off x="-2379836" y="2050783"/>
              <a:ext cx="1050" cy="1050"/>
            </a:xfrm>
            <a:custGeom>
              <a:avLst/>
              <a:gdLst/>
              <a:ahLst/>
              <a:cxnLst/>
              <a:rect l="l" t="t" r="r" b="b"/>
              <a:pathLst>
                <a:path w="42" h="42" extrusionOk="0">
                  <a:moveTo>
                    <a:pt x="21" y="1"/>
                  </a:moveTo>
                  <a:cubicBezTo>
                    <a:pt x="1" y="1"/>
                    <a:pt x="21" y="21"/>
                    <a:pt x="21" y="41"/>
                  </a:cubicBezTo>
                  <a:cubicBezTo>
                    <a:pt x="4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
            <p:cNvSpPr/>
            <p:nvPr/>
          </p:nvSpPr>
          <p:spPr>
            <a:xfrm rot="-382727" flipH="1">
              <a:off x="-2379724" y="2051802"/>
              <a:ext cx="1050" cy="1025"/>
            </a:xfrm>
            <a:custGeom>
              <a:avLst/>
              <a:gdLst/>
              <a:ahLst/>
              <a:cxnLst/>
              <a:rect l="l" t="t" r="r" b="b"/>
              <a:pathLst>
                <a:path w="42" h="41" extrusionOk="0">
                  <a:moveTo>
                    <a:pt x="21" y="0"/>
                  </a:moveTo>
                  <a:cubicBezTo>
                    <a:pt x="1" y="21"/>
                    <a:pt x="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
            <p:cNvSpPr/>
            <p:nvPr/>
          </p:nvSpPr>
          <p:spPr>
            <a:xfrm rot="-382727" flipH="1">
              <a:off x="-2382398" y="2051097"/>
              <a:ext cx="525" cy="525"/>
            </a:xfrm>
            <a:custGeom>
              <a:avLst/>
              <a:gdLst/>
              <a:ahLst/>
              <a:cxnLst/>
              <a:rect l="l" t="t" r="r" b="b"/>
              <a:pathLst>
                <a:path w="21" h="21" extrusionOk="0">
                  <a:moveTo>
                    <a:pt x="0" y="1"/>
                  </a:moveTo>
                  <a:cubicBezTo>
                    <a:pt x="0" y="21"/>
                    <a:pt x="20" y="21"/>
                    <a:pt x="20" y="21"/>
                  </a:cubicBezTo>
                  <a:cubicBezTo>
                    <a:pt x="2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
            <p:cNvSpPr/>
            <p:nvPr/>
          </p:nvSpPr>
          <p:spPr>
            <a:xfrm rot="-382727" flipH="1">
              <a:off x="-2386016" y="2055346"/>
              <a:ext cx="1050" cy="625"/>
            </a:xfrm>
            <a:custGeom>
              <a:avLst/>
              <a:gdLst/>
              <a:ahLst/>
              <a:cxnLst/>
              <a:rect l="l" t="t" r="r" b="b"/>
              <a:pathLst>
                <a:path w="42" h="25" extrusionOk="0">
                  <a:moveTo>
                    <a:pt x="7" y="0"/>
                  </a:moveTo>
                  <a:cubicBezTo>
                    <a:pt x="3" y="0"/>
                    <a:pt x="1" y="3"/>
                    <a:pt x="1" y="9"/>
                  </a:cubicBezTo>
                  <a:cubicBezTo>
                    <a:pt x="1" y="20"/>
                    <a:pt x="6" y="25"/>
                    <a:pt x="13" y="25"/>
                  </a:cubicBezTo>
                  <a:cubicBezTo>
                    <a:pt x="21" y="25"/>
                    <a:pt x="31" y="20"/>
                    <a:pt x="41" y="9"/>
                  </a:cubicBezTo>
                  <a:cubicBezTo>
                    <a:pt x="28" y="9"/>
                    <a:pt x="14" y="0"/>
                    <a:pt x="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
            <p:cNvSpPr/>
            <p:nvPr/>
          </p:nvSpPr>
          <p:spPr>
            <a:xfrm rot="-382727" flipH="1">
              <a:off x="-2387014" y="2055184"/>
              <a:ext cx="1050" cy="1550"/>
            </a:xfrm>
            <a:custGeom>
              <a:avLst/>
              <a:gdLst/>
              <a:ahLst/>
              <a:cxnLst/>
              <a:rect l="l" t="t" r="r" b="b"/>
              <a:pathLst>
                <a:path w="42" h="62" extrusionOk="0">
                  <a:moveTo>
                    <a:pt x="21" y="0"/>
                  </a:moveTo>
                  <a:cubicBezTo>
                    <a:pt x="21" y="20"/>
                    <a:pt x="0" y="20"/>
                    <a:pt x="0" y="20"/>
                  </a:cubicBezTo>
                  <a:cubicBezTo>
                    <a:pt x="0" y="41"/>
                    <a:pt x="0" y="61"/>
                    <a:pt x="21" y="61"/>
                  </a:cubicBez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
            <p:cNvSpPr/>
            <p:nvPr/>
          </p:nvSpPr>
          <p:spPr>
            <a:xfrm rot="-382727" flipH="1">
              <a:off x="-2397590" y="2048190"/>
              <a:ext cx="550" cy="525"/>
            </a:xfrm>
            <a:custGeom>
              <a:avLst/>
              <a:gdLst/>
              <a:ahLst/>
              <a:cxnLst/>
              <a:rect l="l" t="t" r="r" b="b"/>
              <a:pathLst>
                <a:path w="22" h="21" extrusionOk="0">
                  <a:moveTo>
                    <a:pt x="1" y="0"/>
                  </a:moveTo>
                  <a:cubicBezTo>
                    <a:pt x="1" y="0"/>
                    <a:pt x="1" y="0"/>
                    <a:pt x="1"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
            <p:cNvSpPr/>
            <p:nvPr/>
          </p:nvSpPr>
          <p:spPr>
            <a:xfrm rot="-382727" flipH="1">
              <a:off x="-2400904" y="2045995"/>
              <a:ext cx="550" cy="525"/>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
            <p:cNvSpPr/>
            <p:nvPr/>
          </p:nvSpPr>
          <p:spPr>
            <a:xfrm rot="-382727" flipH="1">
              <a:off x="-2382697" y="2061899"/>
              <a:ext cx="525" cy="1025"/>
            </a:xfrm>
            <a:custGeom>
              <a:avLst/>
              <a:gdLst/>
              <a:ahLst/>
              <a:cxnLst/>
              <a:rect l="l" t="t" r="r" b="b"/>
              <a:pathLst>
                <a:path w="21" h="41" extrusionOk="0">
                  <a:moveTo>
                    <a:pt x="0" y="0"/>
                  </a:moveTo>
                  <a:cubicBezTo>
                    <a:pt x="0" y="21"/>
                    <a:pt x="0" y="21"/>
                    <a:pt x="0" y="41"/>
                  </a:cubicBezTo>
                  <a:lnTo>
                    <a:pt x="21" y="41"/>
                  </a:lnTo>
                  <a:cubicBezTo>
                    <a:pt x="21" y="21"/>
                    <a:pt x="21" y="21"/>
                    <a:pt x="21" y="21"/>
                  </a:cubicBezTo>
                  <a:cubicBezTo>
                    <a:pt x="21" y="0"/>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
            <p:cNvSpPr/>
            <p:nvPr/>
          </p:nvSpPr>
          <p:spPr>
            <a:xfrm rot="-382727" flipH="1">
              <a:off x="-2396365" y="2054137"/>
              <a:ext cx="1550" cy="1050"/>
            </a:xfrm>
            <a:custGeom>
              <a:avLst/>
              <a:gdLst/>
              <a:ahLst/>
              <a:cxnLst/>
              <a:rect l="l" t="t" r="r" b="b"/>
              <a:pathLst>
                <a:path w="62" h="42" extrusionOk="0">
                  <a:moveTo>
                    <a:pt x="2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
            <p:cNvSpPr/>
            <p:nvPr/>
          </p:nvSpPr>
          <p:spPr>
            <a:xfrm rot="-382727" flipH="1">
              <a:off x="-2384073" y="2063556"/>
              <a:ext cx="1050" cy="525"/>
            </a:xfrm>
            <a:custGeom>
              <a:avLst/>
              <a:gdLst/>
              <a:ahLst/>
              <a:cxnLst/>
              <a:rect l="l" t="t" r="r" b="b"/>
              <a:pathLst>
                <a:path w="42" h="21" extrusionOk="0">
                  <a:moveTo>
                    <a:pt x="21" y="0"/>
                  </a:moveTo>
                  <a:cubicBezTo>
                    <a:pt x="1" y="21"/>
                    <a:pt x="1" y="21"/>
                    <a:pt x="1" y="21"/>
                  </a:cubicBezTo>
                  <a:lnTo>
                    <a:pt x="42"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
            <p:cNvSpPr/>
            <p:nvPr/>
          </p:nvSpPr>
          <p:spPr>
            <a:xfrm rot="-382727" flipH="1">
              <a:off x="-2395413" y="2058159"/>
              <a:ext cx="1050" cy="1050"/>
            </a:xfrm>
            <a:custGeom>
              <a:avLst/>
              <a:gdLst/>
              <a:ahLst/>
              <a:cxnLst/>
              <a:rect l="l" t="t" r="r" b="b"/>
              <a:pathLst>
                <a:path w="42" h="42" extrusionOk="0">
                  <a:moveTo>
                    <a:pt x="21" y="1"/>
                  </a:moveTo>
                  <a:cubicBezTo>
                    <a:pt x="1" y="21"/>
                    <a:pt x="1" y="21"/>
                    <a:pt x="2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
            <p:cNvSpPr/>
            <p:nvPr/>
          </p:nvSpPr>
          <p:spPr>
            <a:xfrm rot="-382727" flipH="1">
              <a:off x="-2426775" y="2039151"/>
              <a:ext cx="550" cy="525"/>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
            <p:cNvSpPr/>
            <p:nvPr/>
          </p:nvSpPr>
          <p:spPr>
            <a:xfrm rot="-382727" flipH="1">
              <a:off x="-2389707" y="2068286"/>
              <a:ext cx="1050" cy="525"/>
            </a:xfrm>
            <a:custGeom>
              <a:avLst/>
              <a:gdLst/>
              <a:ahLst/>
              <a:cxnLst/>
              <a:rect l="l" t="t" r="r" b="b"/>
              <a:pathLst>
                <a:path w="42" h="21" extrusionOk="0">
                  <a:moveTo>
                    <a:pt x="21" y="0"/>
                  </a:moveTo>
                  <a:cubicBezTo>
                    <a:pt x="0" y="21"/>
                    <a:pt x="0" y="21"/>
                    <a:pt x="0" y="21"/>
                  </a:cubicBezTo>
                  <a:lnTo>
                    <a:pt x="41" y="21"/>
                  </a:lnTo>
                  <a:cubicBezTo>
                    <a:pt x="4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
            <p:cNvSpPr/>
            <p:nvPr/>
          </p:nvSpPr>
          <p:spPr>
            <a:xfrm rot="-382727" flipH="1">
              <a:off x="-2420348" y="2050735"/>
              <a:ext cx="525" cy="525"/>
            </a:xfrm>
            <a:custGeom>
              <a:avLst/>
              <a:gdLst/>
              <a:ahLst/>
              <a:cxnLst/>
              <a:rect l="l" t="t" r="r" b="b"/>
              <a:pathLst>
                <a:path w="21" h="21" extrusionOk="0">
                  <a:moveTo>
                    <a:pt x="0" y="0"/>
                  </a:moveTo>
                  <a:cubicBezTo>
                    <a:pt x="0" y="21"/>
                    <a:pt x="0" y="21"/>
                    <a:pt x="0" y="21"/>
                  </a:cubicBezTo>
                  <a:lnTo>
                    <a:pt x="20" y="21"/>
                  </a:lnTo>
                  <a:cubicBezTo>
                    <a:pt x="20" y="21"/>
                    <a:pt x="20"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
            <p:cNvSpPr/>
            <p:nvPr/>
          </p:nvSpPr>
          <p:spPr>
            <a:xfrm rot="-382727" flipH="1">
              <a:off x="-2406193" y="2067061"/>
              <a:ext cx="1050" cy="1025"/>
            </a:xfrm>
            <a:custGeom>
              <a:avLst/>
              <a:gdLst/>
              <a:ahLst/>
              <a:cxnLst/>
              <a:rect l="l" t="t" r="r" b="b"/>
              <a:pathLst>
                <a:path w="42" h="41" extrusionOk="0">
                  <a:moveTo>
                    <a:pt x="21" y="0"/>
                  </a:moveTo>
                  <a:cubicBezTo>
                    <a:pt x="1" y="20"/>
                    <a:pt x="1" y="20"/>
                    <a:pt x="21" y="41"/>
                  </a:cubicBezTo>
                  <a:cubicBezTo>
                    <a:pt x="21" y="20"/>
                    <a:pt x="42"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
            <p:cNvSpPr/>
            <p:nvPr/>
          </p:nvSpPr>
          <p:spPr>
            <a:xfrm rot="-382727" flipH="1">
              <a:off x="-2396975" y="2080873"/>
              <a:ext cx="1050" cy="1050"/>
            </a:xfrm>
            <a:custGeom>
              <a:avLst/>
              <a:gdLst/>
              <a:ahLst/>
              <a:cxnLst/>
              <a:rect l="l" t="t" r="r" b="b"/>
              <a:pathLst>
                <a:path w="42" h="42" extrusionOk="0">
                  <a:moveTo>
                    <a:pt x="21" y="1"/>
                  </a:moveTo>
                  <a:cubicBezTo>
                    <a:pt x="1" y="1"/>
                    <a:pt x="1" y="21"/>
                    <a:pt x="21" y="41"/>
                  </a:cubicBezTo>
                  <a:cubicBezTo>
                    <a:pt x="41" y="21"/>
                    <a:pt x="4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
            <p:cNvSpPr/>
            <p:nvPr/>
          </p:nvSpPr>
          <p:spPr>
            <a:xfrm rot="-382727" flipH="1">
              <a:off x="-2407001" y="2073793"/>
              <a:ext cx="1025" cy="550"/>
            </a:xfrm>
            <a:custGeom>
              <a:avLst/>
              <a:gdLst/>
              <a:ahLst/>
              <a:cxnLst/>
              <a:rect l="l" t="t" r="r" b="b"/>
              <a:pathLst>
                <a:path w="41" h="22" extrusionOk="0">
                  <a:moveTo>
                    <a:pt x="0" y="1"/>
                  </a:moveTo>
                  <a:cubicBezTo>
                    <a:pt x="0" y="21"/>
                    <a:pt x="0" y="21"/>
                    <a:pt x="0" y="21"/>
                  </a:cubicBezTo>
                  <a:lnTo>
                    <a:pt x="20" y="21"/>
                  </a:lnTo>
                  <a:cubicBezTo>
                    <a:pt x="41" y="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
            <p:cNvSpPr/>
            <p:nvPr/>
          </p:nvSpPr>
          <p:spPr>
            <a:xfrm rot="-382727" flipH="1">
              <a:off x="-2434693" y="2055406"/>
              <a:ext cx="550" cy="525"/>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
            <p:cNvSpPr/>
            <p:nvPr/>
          </p:nvSpPr>
          <p:spPr>
            <a:xfrm rot="-382727" flipH="1">
              <a:off x="-2407849" y="2075450"/>
              <a:ext cx="525" cy="550"/>
            </a:xfrm>
            <a:custGeom>
              <a:avLst/>
              <a:gdLst/>
              <a:ahLst/>
              <a:cxnLst/>
              <a:rect l="l" t="t" r="r" b="b"/>
              <a:pathLst>
                <a:path w="21" h="22" extrusionOk="0">
                  <a:moveTo>
                    <a:pt x="0" y="1"/>
                  </a:moveTo>
                  <a:cubicBezTo>
                    <a:pt x="0" y="2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
            <p:cNvSpPr/>
            <p:nvPr/>
          </p:nvSpPr>
          <p:spPr>
            <a:xfrm rot="-382727" flipH="1">
              <a:off x="-2424161" y="2067035"/>
              <a:ext cx="525" cy="525"/>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
            <p:cNvSpPr/>
            <p:nvPr/>
          </p:nvSpPr>
          <p:spPr>
            <a:xfrm rot="-382727" flipH="1">
              <a:off x="-2398887" y="2086722"/>
              <a:ext cx="1050" cy="1050"/>
            </a:xfrm>
            <a:custGeom>
              <a:avLst/>
              <a:gdLst/>
              <a:ahLst/>
              <a:cxnLst/>
              <a:rect l="l" t="t" r="r" b="b"/>
              <a:pathLst>
                <a:path w="42" h="42" extrusionOk="0">
                  <a:moveTo>
                    <a:pt x="21" y="1"/>
                  </a:moveTo>
                  <a:cubicBezTo>
                    <a:pt x="0" y="21"/>
                    <a:pt x="0" y="2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
            <p:cNvSpPr/>
            <p:nvPr/>
          </p:nvSpPr>
          <p:spPr>
            <a:xfrm rot="-382727" flipH="1">
              <a:off x="-2401798" y="2088204"/>
              <a:ext cx="1050" cy="925"/>
            </a:xfrm>
            <a:custGeom>
              <a:avLst/>
              <a:gdLst/>
              <a:ahLst/>
              <a:cxnLst/>
              <a:rect l="l" t="t" r="r" b="b"/>
              <a:pathLst>
                <a:path w="42" h="37" extrusionOk="0">
                  <a:moveTo>
                    <a:pt x="29" y="0"/>
                  </a:moveTo>
                  <a:cubicBezTo>
                    <a:pt x="21" y="0"/>
                    <a:pt x="11" y="6"/>
                    <a:pt x="1" y="16"/>
                  </a:cubicBezTo>
                  <a:cubicBezTo>
                    <a:pt x="21" y="16"/>
                    <a:pt x="21" y="36"/>
                    <a:pt x="21" y="36"/>
                  </a:cubicBezTo>
                  <a:lnTo>
                    <a:pt x="41" y="36"/>
                  </a:lnTo>
                  <a:cubicBezTo>
                    <a:pt x="41" y="36"/>
                    <a:pt x="41" y="16"/>
                    <a:pt x="41" y="1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
            <p:cNvSpPr/>
            <p:nvPr/>
          </p:nvSpPr>
          <p:spPr>
            <a:xfrm rot="-382727" flipH="1">
              <a:off x="-2427871" y="2070519"/>
              <a:ext cx="525" cy="550"/>
            </a:xfrm>
            <a:custGeom>
              <a:avLst/>
              <a:gdLst/>
              <a:ahLst/>
              <a:cxnLst/>
              <a:rect l="l" t="t" r="r" b="b"/>
              <a:pathLst>
                <a:path w="21" h="22" extrusionOk="0">
                  <a:moveTo>
                    <a:pt x="0" y="1"/>
                  </a:moveTo>
                  <a:cubicBezTo>
                    <a:pt x="0" y="1"/>
                    <a:pt x="0" y="21"/>
                    <a:pt x="0" y="21"/>
                  </a:cubicBezTo>
                  <a:cubicBezTo>
                    <a:pt x="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
            <p:cNvSpPr/>
            <p:nvPr/>
          </p:nvSpPr>
          <p:spPr>
            <a:xfrm rot="-382727" flipH="1">
              <a:off x="-2437783" y="2078066"/>
              <a:ext cx="550" cy="750"/>
            </a:xfrm>
            <a:custGeom>
              <a:avLst/>
              <a:gdLst/>
              <a:ahLst/>
              <a:cxnLst/>
              <a:rect l="l" t="t" r="r" b="b"/>
              <a:pathLst>
                <a:path w="22" h="30" extrusionOk="0">
                  <a:moveTo>
                    <a:pt x="15" y="0"/>
                  </a:moveTo>
                  <a:cubicBezTo>
                    <a:pt x="12" y="0"/>
                    <a:pt x="8" y="3"/>
                    <a:pt x="1" y="10"/>
                  </a:cubicBezTo>
                  <a:cubicBezTo>
                    <a:pt x="1" y="30"/>
                    <a:pt x="21" y="30"/>
                    <a:pt x="21" y="30"/>
                  </a:cubicBezTo>
                  <a:cubicBezTo>
                    <a:pt x="21" y="10"/>
                    <a:pt x="21" y="10"/>
                    <a:pt x="21" y="10"/>
                  </a:cubicBezTo>
                  <a:cubicBezTo>
                    <a:pt x="21" y="10"/>
                    <a:pt x="21" y="0"/>
                    <a:pt x="1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
            <p:cNvSpPr/>
            <p:nvPr/>
          </p:nvSpPr>
          <p:spPr>
            <a:xfrm rot="-382727" flipH="1">
              <a:off x="-2445502" y="2072990"/>
              <a:ext cx="1050" cy="1025"/>
            </a:xfrm>
            <a:custGeom>
              <a:avLst/>
              <a:gdLst/>
              <a:ahLst/>
              <a:cxnLst/>
              <a:rect l="l" t="t" r="r" b="b"/>
              <a:pathLst>
                <a:path w="42" h="41" extrusionOk="0">
                  <a:moveTo>
                    <a:pt x="21" y="0"/>
                  </a:moveTo>
                  <a:cubicBezTo>
                    <a:pt x="1" y="0"/>
                    <a:pt x="21" y="21"/>
                    <a:pt x="21" y="41"/>
                  </a:cubicBezTo>
                  <a:cubicBezTo>
                    <a:pt x="21" y="21"/>
                    <a:pt x="4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
            <p:cNvSpPr/>
            <p:nvPr/>
          </p:nvSpPr>
          <p:spPr>
            <a:xfrm rot="-382727" flipH="1">
              <a:off x="-2445390" y="2073984"/>
              <a:ext cx="1050" cy="1050"/>
            </a:xfrm>
            <a:custGeom>
              <a:avLst/>
              <a:gdLst/>
              <a:ahLst/>
              <a:cxnLst/>
              <a:rect l="l" t="t" r="r" b="b"/>
              <a:pathLst>
                <a:path w="42" h="42" extrusionOk="0">
                  <a:moveTo>
                    <a:pt x="21" y="1"/>
                  </a:moveTo>
                  <a:cubicBezTo>
                    <a:pt x="2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
            <p:cNvSpPr/>
            <p:nvPr/>
          </p:nvSpPr>
          <p:spPr>
            <a:xfrm rot="-382727" flipH="1">
              <a:off x="-2445631" y="2076575"/>
              <a:ext cx="1050" cy="550"/>
            </a:xfrm>
            <a:custGeom>
              <a:avLst/>
              <a:gdLst/>
              <a:ahLst/>
              <a:cxnLst/>
              <a:rect l="l" t="t" r="r" b="b"/>
              <a:pathLst>
                <a:path w="42" h="22" extrusionOk="0">
                  <a:moveTo>
                    <a:pt x="21" y="1"/>
                  </a:moveTo>
                  <a:cubicBezTo>
                    <a:pt x="1" y="1"/>
                    <a:pt x="1" y="1"/>
                    <a:pt x="1" y="21"/>
                  </a:cubicBezTo>
                  <a:lnTo>
                    <a:pt x="42" y="21"/>
                  </a:lnTo>
                  <a:cubicBezTo>
                    <a:pt x="42" y="1"/>
                    <a:pt x="4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
            <p:cNvSpPr/>
            <p:nvPr/>
          </p:nvSpPr>
          <p:spPr>
            <a:xfrm rot="-382727" flipH="1">
              <a:off x="-2452554" y="2074308"/>
              <a:ext cx="550" cy="525"/>
            </a:xfrm>
            <a:custGeom>
              <a:avLst/>
              <a:gdLst/>
              <a:ahLst/>
              <a:cxnLst/>
              <a:rect l="l" t="t" r="r" b="b"/>
              <a:pathLst>
                <a:path w="22" h="21" extrusionOk="0">
                  <a:moveTo>
                    <a:pt x="1" y="1"/>
                  </a:moveTo>
                  <a:cubicBezTo>
                    <a:pt x="1" y="1"/>
                    <a:pt x="1" y="1"/>
                    <a:pt x="1" y="21"/>
                  </a:cubicBezTo>
                  <a:cubicBezTo>
                    <a:pt x="1" y="21"/>
                    <a:pt x="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
            <p:cNvSpPr/>
            <p:nvPr/>
          </p:nvSpPr>
          <p:spPr>
            <a:xfrm rot="-382727" flipH="1">
              <a:off x="-2457541" y="2093834"/>
              <a:ext cx="525" cy="525"/>
            </a:xfrm>
            <a:custGeom>
              <a:avLst/>
              <a:gdLst/>
              <a:ahLst/>
              <a:cxnLst/>
              <a:rect l="l" t="t" r="r" b="b"/>
              <a:pathLst>
                <a:path w="21" h="21" extrusionOk="0">
                  <a:moveTo>
                    <a:pt x="0" y="0"/>
                  </a:moveTo>
                  <a:cubicBezTo>
                    <a:pt x="0" y="20"/>
                    <a:pt x="0" y="20"/>
                    <a:pt x="0" y="20"/>
                  </a:cubicBezTo>
                  <a:lnTo>
                    <a:pt x="20" y="20"/>
                  </a:lnTo>
                  <a:cubicBezTo>
                    <a:pt x="20" y="20"/>
                    <a:pt x="20"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
            <p:cNvSpPr/>
            <p:nvPr/>
          </p:nvSpPr>
          <p:spPr>
            <a:xfrm rot="-382727" flipH="1">
              <a:off x="-2463391" y="2096297"/>
              <a:ext cx="1025" cy="725"/>
            </a:xfrm>
            <a:custGeom>
              <a:avLst/>
              <a:gdLst/>
              <a:ahLst/>
              <a:cxnLst/>
              <a:rect l="l" t="t" r="r" b="b"/>
              <a:pathLst>
                <a:path w="41" h="29" extrusionOk="0">
                  <a:moveTo>
                    <a:pt x="14" y="0"/>
                  </a:moveTo>
                  <a:cubicBezTo>
                    <a:pt x="10" y="0"/>
                    <a:pt x="6" y="3"/>
                    <a:pt x="0" y="8"/>
                  </a:cubicBezTo>
                  <a:cubicBezTo>
                    <a:pt x="10" y="19"/>
                    <a:pt x="15" y="24"/>
                    <a:pt x="20" y="24"/>
                  </a:cubicBezTo>
                  <a:cubicBezTo>
                    <a:pt x="24" y="24"/>
                    <a:pt x="27" y="22"/>
                    <a:pt x="31" y="18"/>
                  </a:cubicBezTo>
                  <a:lnTo>
                    <a:pt x="31" y="18"/>
                  </a:lnTo>
                  <a:cubicBezTo>
                    <a:pt x="34" y="21"/>
                    <a:pt x="37" y="25"/>
                    <a:pt x="41" y="29"/>
                  </a:cubicBezTo>
                  <a:lnTo>
                    <a:pt x="41" y="8"/>
                  </a:lnTo>
                  <a:cubicBezTo>
                    <a:pt x="37" y="12"/>
                    <a:pt x="34" y="15"/>
                    <a:pt x="31" y="18"/>
                  </a:cubicBezTo>
                  <a:lnTo>
                    <a:pt x="31" y="18"/>
                  </a:lnTo>
                  <a:cubicBezTo>
                    <a:pt x="24" y="8"/>
                    <a:pt x="20" y="0"/>
                    <a:pt x="1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
            <p:cNvSpPr/>
            <p:nvPr/>
          </p:nvSpPr>
          <p:spPr>
            <a:xfrm rot="-382727" flipH="1">
              <a:off x="-2453323" y="2104102"/>
              <a:ext cx="550" cy="550"/>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
            <p:cNvSpPr/>
            <p:nvPr/>
          </p:nvSpPr>
          <p:spPr>
            <a:xfrm rot="-382727" flipH="1">
              <a:off x="-2472346" y="2121573"/>
              <a:ext cx="1050" cy="1050"/>
            </a:xfrm>
            <a:custGeom>
              <a:avLst/>
              <a:gdLst/>
              <a:ahLst/>
              <a:cxnLst/>
              <a:rect l="l" t="t" r="r" b="b"/>
              <a:pathLst>
                <a:path w="42" h="42" extrusionOk="0">
                  <a:moveTo>
                    <a:pt x="21" y="1"/>
                  </a:moveTo>
                  <a:cubicBezTo>
                    <a:pt x="21" y="1"/>
                    <a:pt x="1" y="21"/>
                    <a:pt x="21" y="41"/>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
            <p:cNvSpPr/>
            <p:nvPr/>
          </p:nvSpPr>
          <p:spPr>
            <a:xfrm rot="-382727" flipH="1">
              <a:off x="-2486773" y="2116545"/>
              <a:ext cx="550" cy="550"/>
            </a:xfrm>
            <a:custGeom>
              <a:avLst/>
              <a:gdLst/>
              <a:ahLst/>
              <a:cxnLst/>
              <a:rect l="l" t="t" r="r" b="b"/>
              <a:pathLst>
                <a:path w="22" h="22" extrusionOk="0">
                  <a:moveTo>
                    <a:pt x="1" y="1"/>
                  </a:moveTo>
                  <a:cubicBezTo>
                    <a:pt x="1" y="21"/>
                    <a:pt x="1" y="21"/>
                    <a:pt x="1"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
            <p:cNvSpPr/>
            <p:nvPr/>
          </p:nvSpPr>
          <p:spPr>
            <a:xfrm rot="-382727" flipH="1">
              <a:off x="-2484917" y="2119432"/>
              <a:ext cx="550" cy="525"/>
            </a:xfrm>
            <a:custGeom>
              <a:avLst/>
              <a:gdLst/>
              <a:ahLst/>
              <a:cxnLst/>
              <a:rect l="l" t="t" r="r" b="b"/>
              <a:pathLst>
                <a:path w="22" h="21" extrusionOk="0">
                  <a:moveTo>
                    <a:pt x="1" y="0"/>
                  </a:moveTo>
                  <a:cubicBezTo>
                    <a:pt x="1" y="20"/>
                    <a:pt x="1" y="20"/>
                    <a:pt x="21" y="20"/>
                  </a:cubicBezTo>
                  <a:cubicBezTo>
                    <a:pt x="21" y="2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
            <p:cNvSpPr/>
            <p:nvPr/>
          </p:nvSpPr>
          <p:spPr>
            <a:xfrm rot="-382727" flipH="1">
              <a:off x="-2470127" y="2136696"/>
              <a:ext cx="1025" cy="1050"/>
            </a:xfrm>
            <a:custGeom>
              <a:avLst/>
              <a:gdLst/>
              <a:ahLst/>
              <a:cxnLst/>
              <a:rect l="l" t="t" r="r" b="b"/>
              <a:pathLst>
                <a:path w="41" h="42" extrusionOk="0">
                  <a:moveTo>
                    <a:pt x="21" y="1"/>
                  </a:moveTo>
                  <a:cubicBezTo>
                    <a:pt x="21" y="1"/>
                    <a:pt x="0" y="21"/>
                    <a:pt x="0" y="21"/>
                  </a:cubicBezTo>
                  <a:cubicBezTo>
                    <a:pt x="0" y="21"/>
                    <a:pt x="21" y="41"/>
                    <a:pt x="21"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
            <p:cNvSpPr/>
            <p:nvPr/>
          </p:nvSpPr>
          <p:spPr>
            <a:xfrm rot="-382727" flipH="1">
              <a:off x="-2475150" y="2133456"/>
              <a:ext cx="1050" cy="475"/>
            </a:xfrm>
            <a:custGeom>
              <a:avLst/>
              <a:gdLst/>
              <a:ahLst/>
              <a:cxnLst/>
              <a:rect l="l" t="t" r="r" b="b"/>
              <a:pathLst>
                <a:path w="42" h="19" extrusionOk="0">
                  <a:moveTo>
                    <a:pt x="26" y="0"/>
                  </a:moveTo>
                  <a:cubicBezTo>
                    <a:pt x="19" y="0"/>
                    <a:pt x="14" y="9"/>
                    <a:pt x="0" y="9"/>
                  </a:cubicBezTo>
                  <a:cubicBezTo>
                    <a:pt x="0" y="9"/>
                    <a:pt x="10" y="18"/>
                    <a:pt x="22" y="18"/>
                  </a:cubicBezTo>
                  <a:cubicBezTo>
                    <a:pt x="28" y="18"/>
                    <a:pt x="34" y="16"/>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
            <p:cNvSpPr/>
            <p:nvPr/>
          </p:nvSpPr>
          <p:spPr>
            <a:xfrm rot="-382727" flipH="1">
              <a:off x="-2483901" y="2128498"/>
              <a:ext cx="1050" cy="550"/>
            </a:xfrm>
            <a:custGeom>
              <a:avLst/>
              <a:gdLst/>
              <a:ahLst/>
              <a:cxnLst/>
              <a:rect l="l" t="t" r="r" b="b"/>
              <a:pathLst>
                <a:path w="42" h="22" extrusionOk="0">
                  <a:moveTo>
                    <a:pt x="0" y="1"/>
                  </a:moveTo>
                  <a:lnTo>
                    <a:pt x="0" y="21"/>
                  </a:lnTo>
                  <a:cubicBezTo>
                    <a:pt x="5" y="17"/>
                    <a:pt x="8" y="13"/>
                    <a:pt x="11" y="11"/>
                  </a:cubicBezTo>
                  <a:lnTo>
                    <a:pt x="11" y="11"/>
                  </a:lnTo>
                  <a:cubicBezTo>
                    <a:pt x="22" y="21"/>
                    <a:pt x="25" y="21"/>
                    <a:pt x="41" y="21"/>
                  </a:cubicBezTo>
                  <a:cubicBezTo>
                    <a:pt x="31" y="11"/>
                    <a:pt x="26" y="6"/>
                    <a:pt x="21" y="6"/>
                  </a:cubicBezTo>
                  <a:cubicBezTo>
                    <a:pt x="18" y="6"/>
                    <a:pt x="15" y="8"/>
                    <a:pt x="11" y="11"/>
                  </a:cubicBezTo>
                  <a:lnTo>
                    <a:pt x="11" y="11"/>
                  </a:lnTo>
                  <a:cubicBezTo>
                    <a:pt x="8" y="8"/>
                    <a:pt x="5" y="5"/>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
            <p:cNvSpPr/>
            <p:nvPr/>
          </p:nvSpPr>
          <p:spPr>
            <a:xfrm rot="-382727" flipH="1">
              <a:off x="-2498786" y="2128124"/>
              <a:ext cx="1050" cy="525"/>
            </a:xfrm>
            <a:custGeom>
              <a:avLst/>
              <a:gdLst/>
              <a:ahLst/>
              <a:cxnLst/>
              <a:rect l="l" t="t" r="r" b="b"/>
              <a:pathLst>
                <a:path w="42" h="21" extrusionOk="0">
                  <a:moveTo>
                    <a:pt x="21" y="0"/>
                  </a:moveTo>
                  <a:cubicBezTo>
                    <a:pt x="1" y="21"/>
                    <a:pt x="1" y="21"/>
                    <a:pt x="1" y="21"/>
                  </a:cubicBezTo>
                  <a:lnTo>
                    <a:pt x="42" y="21"/>
                  </a:ln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
            <p:cNvSpPr/>
            <p:nvPr/>
          </p:nvSpPr>
          <p:spPr>
            <a:xfrm rot="-382727" flipH="1">
              <a:off x="-2501384" y="2132290"/>
              <a:ext cx="1025" cy="625"/>
            </a:xfrm>
            <a:custGeom>
              <a:avLst/>
              <a:gdLst/>
              <a:ahLst/>
              <a:cxnLst/>
              <a:rect l="l" t="t" r="r" b="b"/>
              <a:pathLst>
                <a:path w="41" h="25" extrusionOk="0">
                  <a:moveTo>
                    <a:pt x="26" y="0"/>
                  </a:moveTo>
                  <a:cubicBezTo>
                    <a:pt x="18" y="0"/>
                    <a:pt x="14" y="9"/>
                    <a:pt x="0" y="9"/>
                  </a:cubicBezTo>
                  <a:cubicBezTo>
                    <a:pt x="10" y="19"/>
                    <a:pt x="15" y="24"/>
                    <a:pt x="20" y="24"/>
                  </a:cubicBezTo>
                  <a:cubicBezTo>
                    <a:pt x="26" y="24"/>
                    <a:pt x="31" y="19"/>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
            <p:cNvSpPr/>
            <p:nvPr/>
          </p:nvSpPr>
          <p:spPr>
            <a:xfrm rot="-382727" flipH="1">
              <a:off x="-2498559" y="2139397"/>
              <a:ext cx="525" cy="525"/>
            </a:xfrm>
            <a:custGeom>
              <a:avLst/>
              <a:gdLst/>
              <a:ahLst/>
              <a:cxnLst/>
              <a:rect l="l" t="t" r="r" b="b"/>
              <a:pathLst>
                <a:path w="21" h="21" extrusionOk="0">
                  <a:moveTo>
                    <a:pt x="0" y="0"/>
                  </a:moveTo>
                  <a:cubicBezTo>
                    <a:pt x="0" y="0"/>
                    <a:pt x="0" y="0"/>
                    <a:pt x="0" y="21"/>
                  </a:cubicBezTo>
                  <a:lnTo>
                    <a:pt x="20" y="21"/>
                  </a:lnTo>
                  <a:cubicBezTo>
                    <a:pt x="20"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
            <p:cNvSpPr/>
            <p:nvPr/>
          </p:nvSpPr>
          <p:spPr>
            <a:xfrm rot="-382727" flipH="1">
              <a:off x="-2501179" y="2138631"/>
              <a:ext cx="1050" cy="1050"/>
            </a:xfrm>
            <a:custGeom>
              <a:avLst/>
              <a:gdLst/>
              <a:ahLst/>
              <a:cxnLst/>
              <a:rect l="l" t="t" r="r" b="b"/>
              <a:pathLst>
                <a:path w="42" h="42" extrusionOk="0">
                  <a:moveTo>
                    <a:pt x="21" y="1"/>
                  </a:moveTo>
                  <a:cubicBezTo>
                    <a:pt x="0" y="21"/>
                    <a:pt x="21" y="4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
            <p:cNvSpPr/>
            <p:nvPr/>
          </p:nvSpPr>
          <p:spPr>
            <a:xfrm rot="-382727" flipH="1">
              <a:off x="-2501067" y="2139650"/>
              <a:ext cx="1050" cy="1025"/>
            </a:xfrm>
            <a:custGeom>
              <a:avLst/>
              <a:gdLst/>
              <a:ahLst/>
              <a:cxnLst/>
              <a:rect l="l" t="t" r="r" b="b"/>
              <a:pathLst>
                <a:path w="42"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
            <p:cNvSpPr/>
            <p:nvPr/>
          </p:nvSpPr>
          <p:spPr>
            <a:xfrm rot="-382727" flipH="1">
              <a:off x="-2478386" y="2159426"/>
              <a:ext cx="1050" cy="475"/>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2" y="9"/>
                  </a:cubicBezTo>
                  <a:cubicBezTo>
                    <a:pt x="35" y="3"/>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
            <p:cNvSpPr/>
            <p:nvPr/>
          </p:nvSpPr>
          <p:spPr>
            <a:xfrm rot="-382727" flipH="1">
              <a:off x="-2480843" y="2164809"/>
              <a:ext cx="1025" cy="650"/>
            </a:xfrm>
            <a:custGeom>
              <a:avLst/>
              <a:gdLst/>
              <a:ahLst/>
              <a:cxnLst/>
              <a:rect l="l" t="t" r="r" b="b"/>
              <a:pathLst>
                <a:path w="41" h="26" extrusionOk="0">
                  <a:moveTo>
                    <a:pt x="35" y="1"/>
                  </a:moveTo>
                  <a:cubicBezTo>
                    <a:pt x="27" y="1"/>
                    <a:pt x="14" y="10"/>
                    <a:pt x="0" y="10"/>
                  </a:cubicBezTo>
                  <a:cubicBezTo>
                    <a:pt x="10" y="20"/>
                    <a:pt x="20" y="25"/>
                    <a:pt x="28" y="25"/>
                  </a:cubicBezTo>
                  <a:cubicBezTo>
                    <a:pt x="36" y="25"/>
                    <a:pt x="41" y="20"/>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
            <p:cNvSpPr/>
            <p:nvPr/>
          </p:nvSpPr>
          <p:spPr>
            <a:xfrm rot="-382727" flipH="1">
              <a:off x="-2498989" y="2153784"/>
              <a:ext cx="525" cy="525"/>
            </a:xfrm>
            <a:custGeom>
              <a:avLst/>
              <a:gdLst/>
              <a:ahLst/>
              <a:cxnLst/>
              <a:rect l="l" t="t" r="r" b="b"/>
              <a:pathLst>
                <a:path w="21" h="21" extrusionOk="0">
                  <a:moveTo>
                    <a:pt x="0" y="1"/>
                  </a:moveTo>
                  <a:cubicBezTo>
                    <a:pt x="0" y="1"/>
                    <a:pt x="0" y="21"/>
                    <a:pt x="0"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
            <p:cNvSpPr/>
            <p:nvPr/>
          </p:nvSpPr>
          <p:spPr>
            <a:xfrm rot="-382727" flipH="1">
              <a:off x="-2503265" y="2155755"/>
              <a:ext cx="1300" cy="1050"/>
            </a:xfrm>
            <a:custGeom>
              <a:avLst/>
              <a:gdLst/>
              <a:ahLst/>
              <a:cxnLst/>
              <a:rect l="l" t="t" r="r" b="b"/>
              <a:pathLst>
                <a:path w="52" h="42" extrusionOk="0">
                  <a:moveTo>
                    <a:pt x="35" y="1"/>
                  </a:moveTo>
                  <a:cubicBezTo>
                    <a:pt x="1" y="17"/>
                    <a:pt x="9" y="34"/>
                    <a:pt x="25" y="40"/>
                  </a:cubicBezTo>
                  <a:lnTo>
                    <a:pt x="25" y="40"/>
                  </a:lnTo>
                  <a:cubicBezTo>
                    <a:pt x="41" y="34"/>
                    <a:pt x="52" y="17"/>
                    <a:pt x="35" y="1"/>
                  </a:cubicBezTo>
                  <a:close/>
                  <a:moveTo>
                    <a:pt x="25" y="40"/>
                  </a:moveTo>
                  <a:cubicBezTo>
                    <a:pt x="21" y="41"/>
                    <a:pt x="18" y="41"/>
                    <a:pt x="14" y="41"/>
                  </a:cubicBezTo>
                  <a:lnTo>
                    <a:pt x="35" y="41"/>
                  </a:lnTo>
                  <a:cubicBezTo>
                    <a:pt x="31" y="41"/>
                    <a:pt x="28" y="41"/>
                    <a:pt x="25"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
            <p:cNvSpPr/>
            <p:nvPr/>
          </p:nvSpPr>
          <p:spPr>
            <a:xfrm rot="-382727" flipH="1">
              <a:off x="-2502726" y="2156769"/>
              <a:ext cx="525" cy="1050"/>
            </a:xfrm>
            <a:custGeom>
              <a:avLst/>
              <a:gdLst/>
              <a:ahLst/>
              <a:cxnLst/>
              <a:rect l="l" t="t" r="r" b="b"/>
              <a:pathLst>
                <a:path w="21" h="42" extrusionOk="0">
                  <a:moveTo>
                    <a:pt x="0" y="0"/>
                  </a:moveTo>
                  <a:cubicBezTo>
                    <a:pt x="5" y="5"/>
                    <a:pt x="8" y="9"/>
                    <a:pt x="10" y="13"/>
                  </a:cubicBezTo>
                  <a:lnTo>
                    <a:pt x="10" y="13"/>
                  </a:lnTo>
                  <a:cubicBezTo>
                    <a:pt x="13" y="9"/>
                    <a:pt x="17" y="5"/>
                    <a:pt x="21" y="0"/>
                  </a:cubicBezTo>
                  <a:close/>
                  <a:moveTo>
                    <a:pt x="10" y="13"/>
                  </a:moveTo>
                  <a:cubicBezTo>
                    <a:pt x="0" y="28"/>
                    <a:pt x="0" y="41"/>
                    <a:pt x="0" y="41"/>
                  </a:cubicBezTo>
                  <a:cubicBezTo>
                    <a:pt x="17" y="41"/>
                    <a:pt x="20" y="28"/>
                    <a:pt x="10" y="13"/>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
            <p:cNvSpPr/>
            <p:nvPr/>
          </p:nvSpPr>
          <p:spPr>
            <a:xfrm rot="-382727" flipH="1">
              <a:off x="-2488328" y="2203403"/>
              <a:ext cx="1050" cy="650"/>
            </a:xfrm>
            <a:custGeom>
              <a:avLst/>
              <a:gdLst/>
              <a:ahLst/>
              <a:cxnLst/>
              <a:rect l="l" t="t" r="r" b="b"/>
              <a:pathLst>
                <a:path w="42" h="26" extrusionOk="0">
                  <a:moveTo>
                    <a:pt x="21" y="1"/>
                  </a:moveTo>
                  <a:cubicBezTo>
                    <a:pt x="16" y="1"/>
                    <a:pt x="11" y="6"/>
                    <a:pt x="0" y="16"/>
                  </a:cubicBezTo>
                  <a:cubicBezTo>
                    <a:pt x="7" y="23"/>
                    <a:pt x="12" y="25"/>
                    <a:pt x="16" y="25"/>
                  </a:cubicBezTo>
                  <a:cubicBezTo>
                    <a:pt x="23" y="25"/>
                    <a:pt x="28" y="16"/>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
            <p:cNvSpPr/>
            <p:nvPr/>
          </p:nvSpPr>
          <p:spPr>
            <a:xfrm rot="-382727" flipH="1">
              <a:off x="-2489321" y="2203516"/>
              <a:ext cx="1025" cy="650"/>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
            <p:cNvSpPr/>
            <p:nvPr/>
          </p:nvSpPr>
          <p:spPr>
            <a:xfrm rot="-382727" flipH="1">
              <a:off x="-2498232" y="2197244"/>
              <a:ext cx="525" cy="525"/>
            </a:xfrm>
            <a:custGeom>
              <a:avLst/>
              <a:gdLst/>
              <a:ahLst/>
              <a:cxnLst/>
              <a:rect l="l" t="t" r="r" b="b"/>
              <a:pathLst>
                <a:path w="21" h="21" extrusionOk="0">
                  <a:moveTo>
                    <a:pt x="0" y="1"/>
                  </a:moveTo>
                  <a:cubicBezTo>
                    <a:pt x="0" y="1"/>
                    <a:pt x="0" y="21"/>
                    <a:pt x="0" y="21"/>
                  </a:cubicBezTo>
                  <a:lnTo>
                    <a:pt x="2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
            <p:cNvSpPr/>
            <p:nvPr/>
          </p:nvSpPr>
          <p:spPr>
            <a:xfrm rot="-382727" flipH="1">
              <a:off x="-2486848" y="2207489"/>
              <a:ext cx="1050" cy="500"/>
            </a:xfrm>
            <a:custGeom>
              <a:avLst/>
              <a:gdLst/>
              <a:ahLst/>
              <a:cxnLst/>
              <a:rect l="l" t="t" r="r" b="b"/>
              <a:pathLst>
                <a:path w="42" h="20" extrusionOk="0">
                  <a:moveTo>
                    <a:pt x="35" y="1"/>
                  </a:moveTo>
                  <a:cubicBezTo>
                    <a:pt x="28" y="1"/>
                    <a:pt x="14" y="10"/>
                    <a:pt x="1" y="10"/>
                  </a:cubicBezTo>
                  <a:cubicBezTo>
                    <a:pt x="14" y="10"/>
                    <a:pt x="28" y="19"/>
                    <a:pt x="35" y="19"/>
                  </a:cubicBezTo>
                  <a:cubicBezTo>
                    <a:pt x="39" y="19"/>
                    <a:pt x="41" y="17"/>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
            <p:cNvSpPr/>
            <p:nvPr/>
          </p:nvSpPr>
          <p:spPr>
            <a:xfrm rot="-382727" flipH="1">
              <a:off x="-2498996" y="2199364"/>
              <a:ext cx="1050" cy="1025"/>
            </a:xfrm>
            <a:custGeom>
              <a:avLst/>
              <a:gdLst/>
              <a:ahLst/>
              <a:cxnLst/>
              <a:rect l="l" t="t" r="r" b="b"/>
              <a:pathLst>
                <a:path w="42" h="41" extrusionOk="0">
                  <a:moveTo>
                    <a:pt x="21" y="0"/>
                  </a:moveTo>
                  <a:cubicBezTo>
                    <a:pt x="1" y="20"/>
                    <a:pt x="1" y="41"/>
                    <a:pt x="21" y="41"/>
                  </a:cubicBezTo>
                  <a:cubicBezTo>
                    <a:pt x="2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
            <p:cNvSpPr/>
            <p:nvPr/>
          </p:nvSpPr>
          <p:spPr>
            <a:xfrm rot="-382727" flipH="1">
              <a:off x="-2510073" y="2213916"/>
              <a:ext cx="950" cy="1050"/>
            </a:xfrm>
            <a:custGeom>
              <a:avLst/>
              <a:gdLst/>
              <a:ahLst/>
              <a:cxnLst/>
              <a:rect l="l" t="t" r="r" b="b"/>
              <a:pathLst>
                <a:path w="38" h="42" extrusionOk="0">
                  <a:moveTo>
                    <a:pt x="21" y="1"/>
                  </a:moveTo>
                  <a:lnTo>
                    <a:pt x="21" y="1"/>
                  </a:lnTo>
                  <a:cubicBezTo>
                    <a:pt x="5" y="17"/>
                    <a:pt x="2" y="20"/>
                    <a:pt x="12" y="32"/>
                  </a:cubicBezTo>
                  <a:lnTo>
                    <a:pt x="12" y="32"/>
                  </a:lnTo>
                  <a:cubicBezTo>
                    <a:pt x="27" y="20"/>
                    <a:pt x="38" y="17"/>
                    <a:pt x="21" y="1"/>
                  </a:cubicBezTo>
                  <a:close/>
                  <a:moveTo>
                    <a:pt x="12" y="32"/>
                  </a:moveTo>
                  <a:cubicBezTo>
                    <a:pt x="8" y="34"/>
                    <a:pt x="5" y="37"/>
                    <a:pt x="1" y="41"/>
                  </a:cubicBezTo>
                  <a:lnTo>
                    <a:pt x="21" y="41"/>
                  </a:lnTo>
                  <a:cubicBezTo>
                    <a:pt x="17" y="37"/>
                    <a:pt x="14" y="34"/>
                    <a:pt x="12" y="3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
            <p:cNvSpPr/>
            <p:nvPr/>
          </p:nvSpPr>
          <p:spPr>
            <a:xfrm rot="-382727" flipH="1">
              <a:off x="-2510058" y="2214940"/>
              <a:ext cx="1050" cy="1050"/>
            </a:xfrm>
            <a:custGeom>
              <a:avLst/>
              <a:gdLst/>
              <a:ahLst/>
              <a:cxnLst/>
              <a:rect l="l" t="t" r="r" b="b"/>
              <a:pathLst>
                <a:path w="42" h="42" extrusionOk="0">
                  <a:moveTo>
                    <a:pt x="21" y="0"/>
                  </a:moveTo>
                  <a:cubicBezTo>
                    <a:pt x="1" y="0"/>
                    <a:pt x="1" y="21"/>
                    <a:pt x="21" y="41"/>
                  </a:cubicBezTo>
                  <a:cubicBezTo>
                    <a:pt x="42"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
            <p:cNvSpPr/>
            <p:nvPr/>
          </p:nvSpPr>
          <p:spPr>
            <a:xfrm rot="-382727" flipH="1">
              <a:off x="-2481857" y="2256393"/>
              <a:ext cx="525" cy="1025"/>
            </a:xfrm>
            <a:custGeom>
              <a:avLst/>
              <a:gdLst/>
              <a:ahLst/>
              <a:cxnLst/>
              <a:rect l="l" t="t" r="r" b="b"/>
              <a:pathLst>
                <a:path w="21" h="41" extrusionOk="0">
                  <a:moveTo>
                    <a:pt x="0" y="0"/>
                  </a:moveTo>
                  <a:cubicBezTo>
                    <a:pt x="0" y="20"/>
                    <a:pt x="0" y="20"/>
                    <a:pt x="0" y="41"/>
                  </a:cubicBezTo>
                  <a:lnTo>
                    <a:pt x="21" y="41"/>
                  </a:lnTo>
                  <a:cubicBezTo>
                    <a:pt x="21" y="20"/>
                    <a:pt x="21" y="20"/>
                    <a:pt x="21" y="20"/>
                  </a:cubicBezTo>
                  <a:cubicBezTo>
                    <a:pt x="0" y="0"/>
                    <a:pt x="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
            <p:cNvSpPr/>
            <p:nvPr/>
          </p:nvSpPr>
          <p:spPr>
            <a:xfrm rot="-382727" flipH="1">
              <a:off x="-2484452" y="2256097"/>
              <a:ext cx="1550" cy="1050"/>
            </a:xfrm>
            <a:custGeom>
              <a:avLst/>
              <a:gdLst/>
              <a:ahLst/>
              <a:cxnLst/>
              <a:rect l="l" t="t" r="r" b="b"/>
              <a:pathLst>
                <a:path w="62" h="42" extrusionOk="0">
                  <a:moveTo>
                    <a:pt x="4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
            <p:cNvSpPr/>
            <p:nvPr/>
          </p:nvSpPr>
          <p:spPr>
            <a:xfrm rot="-382727" flipH="1">
              <a:off x="-2484591" y="2264369"/>
              <a:ext cx="525" cy="525"/>
            </a:xfrm>
            <a:custGeom>
              <a:avLst/>
              <a:gdLst/>
              <a:ahLst/>
              <a:cxnLst/>
              <a:rect l="l" t="t" r="r" b="b"/>
              <a:pathLst>
                <a:path w="21" h="21" extrusionOk="0">
                  <a:moveTo>
                    <a:pt x="20" y="1"/>
                  </a:moveTo>
                  <a:cubicBezTo>
                    <a:pt x="0" y="1"/>
                    <a:pt x="0" y="1"/>
                    <a:pt x="0" y="21"/>
                  </a:cubicBezTo>
                  <a:lnTo>
                    <a:pt x="20" y="21"/>
                  </a:lnTo>
                  <a:cubicBezTo>
                    <a:pt x="20" y="2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
            <p:cNvSpPr/>
            <p:nvPr/>
          </p:nvSpPr>
          <p:spPr>
            <a:xfrm rot="-382727" flipH="1">
              <a:off x="-2490839" y="2309237"/>
              <a:ext cx="1050" cy="625"/>
            </a:xfrm>
            <a:custGeom>
              <a:avLst/>
              <a:gdLst/>
              <a:ahLst/>
              <a:cxnLst/>
              <a:rect l="l" t="t" r="r" b="b"/>
              <a:pathLst>
                <a:path w="42" h="25" extrusionOk="0">
                  <a:moveTo>
                    <a:pt x="29" y="0"/>
                  </a:moveTo>
                  <a:cubicBezTo>
                    <a:pt x="21" y="0"/>
                    <a:pt x="11" y="5"/>
                    <a:pt x="1" y="15"/>
                  </a:cubicBezTo>
                  <a:cubicBezTo>
                    <a:pt x="14" y="15"/>
                    <a:pt x="28" y="24"/>
                    <a:pt x="35" y="24"/>
                  </a:cubicBezTo>
                  <a:cubicBezTo>
                    <a:pt x="39" y="24"/>
                    <a:pt x="41" y="22"/>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
            <p:cNvSpPr/>
            <p:nvPr/>
          </p:nvSpPr>
          <p:spPr>
            <a:xfrm rot="-382727" flipH="1">
              <a:off x="-2492391" y="2322593"/>
              <a:ext cx="1050" cy="1050"/>
            </a:xfrm>
            <a:custGeom>
              <a:avLst/>
              <a:gdLst/>
              <a:ahLst/>
              <a:cxnLst/>
              <a:rect l="l" t="t" r="r" b="b"/>
              <a:pathLst>
                <a:path w="42" h="42" extrusionOk="0">
                  <a:moveTo>
                    <a:pt x="21" y="1"/>
                  </a:moveTo>
                  <a:cubicBezTo>
                    <a:pt x="21" y="21"/>
                    <a:pt x="1" y="41"/>
                    <a:pt x="21" y="41"/>
                  </a:cubicBezTo>
                  <a:cubicBezTo>
                    <a:pt x="42"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
            <p:cNvSpPr/>
            <p:nvPr/>
          </p:nvSpPr>
          <p:spPr>
            <a:xfrm rot="-382727" flipH="1">
              <a:off x="-2453015" y="2358673"/>
              <a:ext cx="950" cy="1050"/>
            </a:xfrm>
            <a:custGeom>
              <a:avLst/>
              <a:gdLst/>
              <a:ahLst/>
              <a:cxnLst/>
              <a:rect l="l" t="t" r="r" b="b"/>
              <a:pathLst>
                <a:path w="38" h="42" extrusionOk="0">
                  <a:moveTo>
                    <a:pt x="17" y="0"/>
                  </a:moveTo>
                  <a:cubicBezTo>
                    <a:pt x="21" y="0"/>
                    <a:pt x="24" y="1"/>
                    <a:pt x="26" y="2"/>
                  </a:cubicBezTo>
                  <a:lnTo>
                    <a:pt x="26" y="2"/>
                  </a:lnTo>
                  <a:cubicBezTo>
                    <a:pt x="30" y="1"/>
                    <a:pt x="34" y="0"/>
                    <a:pt x="37" y="0"/>
                  </a:cubicBezTo>
                  <a:close/>
                  <a:moveTo>
                    <a:pt x="26" y="2"/>
                  </a:moveTo>
                  <a:cubicBezTo>
                    <a:pt x="11" y="8"/>
                    <a:pt x="0" y="25"/>
                    <a:pt x="17" y="41"/>
                  </a:cubicBezTo>
                  <a:cubicBezTo>
                    <a:pt x="34" y="25"/>
                    <a:pt x="37" y="8"/>
                    <a:pt x="26" y="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
            <p:cNvSpPr/>
            <p:nvPr/>
          </p:nvSpPr>
          <p:spPr>
            <a:xfrm rot="-382727" flipH="1">
              <a:off x="-2457293" y="2357083"/>
              <a:ext cx="1050" cy="1050"/>
            </a:xfrm>
            <a:custGeom>
              <a:avLst/>
              <a:gdLst/>
              <a:ahLst/>
              <a:cxnLst/>
              <a:rect l="l" t="t" r="r" b="b"/>
              <a:pathLst>
                <a:path w="42" h="42" extrusionOk="0">
                  <a:moveTo>
                    <a:pt x="21" y="1"/>
                  </a:moveTo>
                  <a:cubicBezTo>
                    <a:pt x="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
            <p:cNvSpPr/>
            <p:nvPr/>
          </p:nvSpPr>
          <p:spPr>
            <a:xfrm rot="-382727" flipH="1">
              <a:off x="-2443297" y="2367944"/>
              <a:ext cx="1050" cy="650"/>
            </a:xfrm>
            <a:custGeom>
              <a:avLst/>
              <a:gdLst/>
              <a:ahLst/>
              <a:cxnLst/>
              <a:rect l="l" t="t" r="r" b="b"/>
              <a:pathLst>
                <a:path w="42" h="26" extrusionOk="0">
                  <a:moveTo>
                    <a:pt x="21" y="1"/>
                  </a:moveTo>
                  <a:cubicBezTo>
                    <a:pt x="16" y="1"/>
                    <a:pt x="11" y="6"/>
                    <a:pt x="0" y="16"/>
                  </a:cubicBezTo>
                  <a:cubicBezTo>
                    <a:pt x="14" y="16"/>
                    <a:pt x="19"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
            <p:cNvSpPr/>
            <p:nvPr/>
          </p:nvSpPr>
          <p:spPr>
            <a:xfrm rot="-382727" flipH="1">
              <a:off x="-2390691" y="1958367"/>
              <a:ext cx="1025" cy="650"/>
            </a:xfrm>
            <a:custGeom>
              <a:avLst/>
              <a:gdLst/>
              <a:ahLst/>
              <a:cxnLst/>
              <a:rect l="l" t="t" r="r" b="b"/>
              <a:pathLst>
                <a:path w="41" h="26" extrusionOk="0">
                  <a:moveTo>
                    <a:pt x="21" y="1"/>
                  </a:moveTo>
                  <a:cubicBezTo>
                    <a:pt x="16" y="1"/>
                    <a:pt x="10" y="6"/>
                    <a:pt x="0" y="16"/>
                  </a:cubicBezTo>
                  <a:cubicBezTo>
                    <a:pt x="14" y="16"/>
                    <a:pt x="18"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
            <p:cNvSpPr/>
            <p:nvPr/>
          </p:nvSpPr>
          <p:spPr>
            <a:xfrm rot="-382727" flipH="1">
              <a:off x="-2436135" y="2376880"/>
              <a:ext cx="1025" cy="650"/>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0"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
            <p:cNvSpPr/>
            <p:nvPr/>
          </p:nvSpPr>
          <p:spPr>
            <a:xfrm rot="-382727" flipH="1">
              <a:off x="-2444096" y="2374601"/>
              <a:ext cx="550" cy="525"/>
            </a:xfrm>
            <a:custGeom>
              <a:avLst/>
              <a:gdLst/>
              <a:ahLst/>
              <a:cxnLst/>
              <a:rect l="l" t="t" r="r" b="b"/>
              <a:pathLst>
                <a:path w="22" h="21" extrusionOk="0">
                  <a:moveTo>
                    <a:pt x="21" y="0"/>
                  </a:moveTo>
                  <a:cubicBezTo>
                    <a:pt x="21" y="0"/>
                    <a:pt x="1" y="0"/>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
            <p:cNvSpPr/>
            <p:nvPr/>
          </p:nvSpPr>
          <p:spPr>
            <a:xfrm rot="-382727" flipH="1">
              <a:off x="-2434867" y="2383780"/>
              <a:ext cx="1050" cy="550"/>
            </a:xfrm>
            <a:custGeom>
              <a:avLst/>
              <a:gdLst/>
              <a:ahLst/>
              <a:cxnLst/>
              <a:rect l="l" t="t" r="r" b="b"/>
              <a:pathLst>
                <a:path w="42" h="22" extrusionOk="0">
                  <a:moveTo>
                    <a:pt x="1" y="1"/>
                  </a:moveTo>
                  <a:cubicBezTo>
                    <a:pt x="1" y="1"/>
                    <a:pt x="1" y="21"/>
                    <a:pt x="1" y="21"/>
                  </a:cubicBezTo>
                  <a:lnTo>
                    <a:pt x="41" y="21"/>
                  </a:lnTo>
                  <a:cubicBezTo>
                    <a:pt x="4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
            <p:cNvSpPr/>
            <p:nvPr/>
          </p:nvSpPr>
          <p:spPr>
            <a:xfrm rot="-382727" flipH="1">
              <a:off x="-2375569" y="2428423"/>
              <a:ext cx="525" cy="525"/>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
            <p:cNvSpPr/>
            <p:nvPr/>
          </p:nvSpPr>
          <p:spPr>
            <a:xfrm rot="-382727" flipH="1">
              <a:off x="-2378588" y="2428762"/>
              <a:ext cx="525" cy="750"/>
            </a:xfrm>
            <a:custGeom>
              <a:avLst/>
              <a:gdLst/>
              <a:ahLst/>
              <a:cxnLst/>
              <a:rect l="l" t="t" r="r" b="b"/>
              <a:pathLst>
                <a:path w="21" h="30" extrusionOk="0">
                  <a:moveTo>
                    <a:pt x="0" y="0"/>
                  </a:moveTo>
                  <a:cubicBezTo>
                    <a:pt x="0" y="0"/>
                    <a:pt x="0" y="21"/>
                    <a:pt x="0" y="21"/>
                  </a:cubicBezTo>
                  <a:cubicBezTo>
                    <a:pt x="0" y="27"/>
                    <a:pt x="3" y="30"/>
                    <a:pt x="6" y="30"/>
                  </a:cubicBezTo>
                  <a:cubicBezTo>
                    <a:pt x="12" y="30"/>
                    <a:pt x="21" y="21"/>
                    <a:pt x="21" y="21"/>
                  </a:cubicBezTo>
                  <a:cubicBezTo>
                    <a:pt x="21" y="21"/>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
            <p:cNvSpPr/>
            <p:nvPr/>
          </p:nvSpPr>
          <p:spPr>
            <a:xfrm rot="-382727" flipH="1">
              <a:off x="-2385813" y="2423933"/>
              <a:ext cx="525" cy="400"/>
            </a:xfrm>
            <a:custGeom>
              <a:avLst/>
              <a:gdLst/>
              <a:ahLst/>
              <a:cxnLst/>
              <a:rect l="l" t="t" r="r" b="b"/>
              <a:pathLst>
                <a:path w="21" h="16" extrusionOk="0">
                  <a:moveTo>
                    <a:pt x="0" y="0"/>
                  </a:moveTo>
                  <a:cubicBezTo>
                    <a:pt x="10" y="10"/>
                    <a:pt x="16" y="16"/>
                    <a:pt x="18" y="16"/>
                  </a:cubicBezTo>
                  <a:cubicBezTo>
                    <a:pt x="21" y="16"/>
                    <a:pt x="21" y="1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
            <p:cNvSpPr/>
            <p:nvPr/>
          </p:nvSpPr>
          <p:spPr>
            <a:xfrm rot="-382727" flipH="1">
              <a:off x="-2390252" y="2420833"/>
              <a:ext cx="525" cy="550"/>
            </a:xfrm>
            <a:custGeom>
              <a:avLst/>
              <a:gdLst/>
              <a:ahLst/>
              <a:cxnLst/>
              <a:rect l="l" t="t" r="r" b="b"/>
              <a:pathLst>
                <a:path w="21" h="22" extrusionOk="0">
                  <a:moveTo>
                    <a:pt x="0" y="1"/>
                  </a:moveTo>
                  <a:cubicBezTo>
                    <a:pt x="0" y="1"/>
                    <a:pt x="0" y="21"/>
                    <a:pt x="0" y="21"/>
                  </a:cubicBezTo>
                  <a:cubicBezTo>
                    <a:pt x="0"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
            <p:cNvSpPr/>
            <p:nvPr/>
          </p:nvSpPr>
          <p:spPr>
            <a:xfrm rot="-382727" flipH="1">
              <a:off x="-2434127" y="2390239"/>
              <a:ext cx="1050" cy="875"/>
            </a:xfrm>
            <a:custGeom>
              <a:avLst/>
              <a:gdLst/>
              <a:ahLst/>
              <a:cxnLst/>
              <a:rect l="l" t="t" r="r" b="b"/>
              <a:pathLst>
                <a:path w="42" h="35" extrusionOk="0">
                  <a:moveTo>
                    <a:pt x="29" y="0"/>
                  </a:moveTo>
                  <a:cubicBezTo>
                    <a:pt x="21" y="0"/>
                    <a:pt x="11" y="6"/>
                    <a:pt x="1" y="6"/>
                  </a:cubicBezTo>
                  <a:cubicBezTo>
                    <a:pt x="15" y="20"/>
                    <a:pt x="19" y="34"/>
                    <a:pt x="28" y="34"/>
                  </a:cubicBezTo>
                  <a:cubicBezTo>
                    <a:pt x="31" y="34"/>
                    <a:pt x="35" y="32"/>
                    <a:pt x="41" y="2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
            <p:cNvSpPr/>
            <p:nvPr/>
          </p:nvSpPr>
          <p:spPr>
            <a:xfrm rot="-382727" flipH="1">
              <a:off x="-2434904" y="2392639"/>
              <a:ext cx="1050" cy="625"/>
            </a:xfrm>
            <a:custGeom>
              <a:avLst/>
              <a:gdLst/>
              <a:ahLst/>
              <a:cxnLst/>
              <a:rect l="l" t="t" r="r" b="b"/>
              <a:pathLst>
                <a:path w="42" h="25" extrusionOk="0">
                  <a:moveTo>
                    <a:pt x="21" y="0"/>
                  </a:moveTo>
                  <a:cubicBezTo>
                    <a:pt x="16" y="0"/>
                    <a:pt x="11" y="5"/>
                    <a:pt x="0" y="15"/>
                  </a:cubicBezTo>
                  <a:cubicBezTo>
                    <a:pt x="7" y="22"/>
                    <a:pt x="12" y="24"/>
                    <a:pt x="16" y="24"/>
                  </a:cubicBezTo>
                  <a:cubicBezTo>
                    <a:pt x="23" y="24"/>
                    <a:pt x="28" y="15"/>
                    <a:pt x="41" y="15"/>
                  </a:cubicBezTo>
                  <a:cubicBezTo>
                    <a:pt x="31"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
            <p:cNvSpPr/>
            <p:nvPr/>
          </p:nvSpPr>
          <p:spPr>
            <a:xfrm rot="-382727" flipH="1">
              <a:off x="-2436483" y="2391119"/>
              <a:ext cx="1275" cy="1050"/>
            </a:xfrm>
            <a:custGeom>
              <a:avLst/>
              <a:gdLst/>
              <a:ahLst/>
              <a:cxnLst/>
              <a:rect l="l" t="t" r="r" b="b"/>
              <a:pathLst>
                <a:path w="51" h="42" extrusionOk="0">
                  <a:moveTo>
                    <a:pt x="34" y="1"/>
                  </a:moveTo>
                  <a:cubicBezTo>
                    <a:pt x="0" y="18"/>
                    <a:pt x="8" y="35"/>
                    <a:pt x="24" y="40"/>
                  </a:cubicBezTo>
                  <a:lnTo>
                    <a:pt x="24" y="40"/>
                  </a:lnTo>
                  <a:cubicBezTo>
                    <a:pt x="40" y="35"/>
                    <a:pt x="51" y="18"/>
                    <a:pt x="34" y="1"/>
                  </a:cubicBezTo>
                  <a:close/>
                  <a:moveTo>
                    <a:pt x="24" y="40"/>
                  </a:moveTo>
                  <a:cubicBezTo>
                    <a:pt x="20" y="41"/>
                    <a:pt x="17" y="42"/>
                    <a:pt x="14" y="42"/>
                  </a:cubicBezTo>
                  <a:lnTo>
                    <a:pt x="34" y="42"/>
                  </a:lnTo>
                  <a:cubicBezTo>
                    <a:pt x="30" y="42"/>
                    <a:pt x="27" y="41"/>
                    <a:pt x="24"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
            <p:cNvSpPr/>
            <p:nvPr/>
          </p:nvSpPr>
          <p:spPr>
            <a:xfrm rot="-382727" flipH="1">
              <a:off x="-2435934" y="2392104"/>
              <a:ext cx="1025" cy="1275"/>
            </a:xfrm>
            <a:custGeom>
              <a:avLst/>
              <a:gdLst/>
              <a:ahLst/>
              <a:cxnLst/>
              <a:rect l="l" t="t" r="r" b="b"/>
              <a:pathLst>
                <a:path w="41" h="51" extrusionOk="0">
                  <a:moveTo>
                    <a:pt x="21" y="1"/>
                  </a:moveTo>
                  <a:cubicBezTo>
                    <a:pt x="24" y="4"/>
                    <a:pt x="27" y="7"/>
                    <a:pt x="29" y="11"/>
                  </a:cubicBezTo>
                  <a:lnTo>
                    <a:pt x="29" y="11"/>
                  </a:lnTo>
                  <a:cubicBezTo>
                    <a:pt x="33" y="8"/>
                    <a:pt x="37" y="5"/>
                    <a:pt x="41" y="1"/>
                  </a:cubicBezTo>
                  <a:close/>
                  <a:moveTo>
                    <a:pt x="29" y="11"/>
                  </a:moveTo>
                  <a:cubicBezTo>
                    <a:pt x="13" y="22"/>
                    <a:pt x="0" y="25"/>
                    <a:pt x="0" y="41"/>
                  </a:cubicBezTo>
                  <a:cubicBezTo>
                    <a:pt x="14" y="41"/>
                    <a:pt x="18" y="50"/>
                    <a:pt x="26" y="50"/>
                  </a:cubicBezTo>
                  <a:cubicBezTo>
                    <a:pt x="30" y="50"/>
                    <a:pt x="34" y="48"/>
                    <a:pt x="41" y="41"/>
                  </a:cubicBezTo>
                  <a:cubicBezTo>
                    <a:pt x="41" y="41"/>
                    <a:pt x="41" y="27"/>
                    <a:pt x="29"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
            <p:cNvSpPr/>
            <p:nvPr/>
          </p:nvSpPr>
          <p:spPr>
            <a:xfrm rot="-382727" flipH="1">
              <a:off x="-2431664" y="2407799"/>
              <a:ext cx="1050" cy="825"/>
            </a:xfrm>
            <a:custGeom>
              <a:avLst/>
              <a:gdLst/>
              <a:ahLst/>
              <a:cxnLst/>
              <a:rect l="l" t="t" r="r" b="b"/>
              <a:pathLst>
                <a:path w="42" h="33" extrusionOk="0">
                  <a:moveTo>
                    <a:pt x="35" y="0"/>
                  </a:moveTo>
                  <a:cubicBezTo>
                    <a:pt x="27" y="0"/>
                    <a:pt x="14" y="9"/>
                    <a:pt x="0" y="9"/>
                  </a:cubicBezTo>
                  <a:cubicBezTo>
                    <a:pt x="12" y="21"/>
                    <a:pt x="17" y="33"/>
                    <a:pt x="23" y="33"/>
                  </a:cubicBezTo>
                  <a:cubicBezTo>
                    <a:pt x="27" y="33"/>
                    <a:pt x="32" y="27"/>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
            <p:cNvSpPr/>
            <p:nvPr/>
          </p:nvSpPr>
          <p:spPr>
            <a:xfrm rot="-382727" flipH="1">
              <a:off x="-2428273" y="2414818"/>
              <a:ext cx="1050" cy="1550"/>
            </a:xfrm>
            <a:custGeom>
              <a:avLst/>
              <a:gdLst/>
              <a:ahLst/>
              <a:cxnLst/>
              <a:rect l="l" t="t" r="r" b="b"/>
              <a:pathLst>
                <a:path w="42" h="62" extrusionOk="0">
                  <a:moveTo>
                    <a:pt x="21" y="0"/>
                  </a:moveTo>
                  <a:cubicBezTo>
                    <a:pt x="21" y="21"/>
                    <a:pt x="0" y="21"/>
                    <a:pt x="0" y="21"/>
                  </a:cubicBezTo>
                  <a:cubicBezTo>
                    <a:pt x="0" y="41"/>
                    <a:pt x="21" y="41"/>
                    <a:pt x="21" y="62"/>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
            <p:cNvSpPr/>
            <p:nvPr/>
          </p:nvSpPr>
          <p:spPr>
            <a:xfrm rot="-382727" flipH="1">
              <a:off x="-2441653" y="2125763"/>
              <a:ext cx="1050" cy="825"/>
            </a:xfrm>
            <a:custGeom>
              <a:avLst/>
              <a:gdLst/>
              <a:ahLst/>
              <a:cxnLst/>
              <a:rect l="l" t="t" r="r" b="b"/>
              <a:pathLst>
                <a:path w="42" h="33" extrusionOk="0">
                  <a:moveTo>
                    <a:pt x="24" y="0"/>
                  </a:moveTo>
                  <a:cubicBezTo>
                    <a:pt x="18" y="0"/>
                    <a:pt x="13" y="12"/>
                    <a:pt x="1" y="24"/>
                  </a:cubicBezTo>
                  <a:cubicBezTo>
                    <a:pt x="15" y="24"/>
                    <a:pt x="19" y="33"/>
                    <a:pt x="27" y="33"/>
                  </a:cubicBezTo>
                  <a:cubicBezTo>
                    <a:pt x="30" y="33"/>
                    <a:pt x="35" y="30"/>
                    <a:pt x="42" y="24"/>
                  </a:cubicBezTo>
                  <a:cubicBezTo>
                    <a:pt x="33" y="6"/>
                    <a:pt x="28" y="0"/>
                    <a:pt x="2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
            <p:cNvSpPr/>
            <p:nvPr/>
          </p:nvSpPr>
          <p:spPr>
            <a:xfrm rot="-382727" flipH="1">
              <a:off x="-2441563" y="2103208"/>
              <a:ext cx="2550" cy="1550"/>
            </a:xfrm>
            <a:custGeom>
              <a:avLst/>
              <a:gdLst/>
              <a:ahLst/>
              <a:cxnLst/>
              <a:rect l="l" t="t" r="r" b="b"/>
              <a:pathLst>
                <a:path w="102" h="62" extrusionOk="0">
                  <a:moveTo>
                    <a:pt x="61" y="0"/>
                  </a:moveTo>
                  <a:cubicBezTo>
                    <a:pt x="20" y="0"/>
                    <a:pt x="20" y="20"/>
                    <a:pt x="0" y="41"/>
                  </a:cubicBezTo>
                  <a:cubicBezTo>
                    <a:pt x="20" y="41"/>
                    <a:pt x="41" y="61"/>
                    <a:pt x="82" y="61"/>
                  </a:cubicBezTo>
                  <a:cubicBezTo>
                    <a:pt x="82" y="61"/>
                    <a:pt x="102" y="61"/>
                    <a:pt x="102" y="41"/>
                  </a:cubicBezTo>
                  <a:cubicBezTo>
                    <a:pt x="102" y="20"/>
                    <a:pt x="82" y="2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
            <p:cNvSpPr/>
            <p:nvPr/>
          </p:nvSpPr>
          <p:spPr>
            <a:xfrm rot="-382727" flipH="1">
              <a:off x="-2438390" y="2099814"/>
              <a:ext cx="1550" cy="1250"/>
            </a:xfrm>
            <a:custGeom>
              <a:avLst/>
              <a:gdLst/>
              <a:ahLst/>
              <a:cxnLst/>
              <a:rect l="l" t="t" r="r" b="b"/>
              <a:pathLst>
                <a:path w="62" h="50" extrusionOk="0">
                  <a:moveTo>
                    <a:pt x="61" y="1"/>
                  </a:moveTo>
                  <a:cubicBezTo>
                    <a:pt x="21" y="1"/>
                    <a:pt x="0" y="21"/>
                    <a:pt x="0" y="42"/>
                  </a:cubicBezTo>
                  <a:cubicBezTo>
                    <a:pt x="11" y="47"/>
                    <a:pt x="19" y="50"/>
                    <a:pt x="25" y="50"/>
                  </a:cubicBezTo>
                  <a:cubicBezTo>
                    <a:pt x="42" y="50"/>
                    <a:pt x="46" y="3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
            <p:cNvSpPr/>
            <p:nvPr/>
          </p:nvSpPr>
          <p:spPr>
            <a:xfrm rot="-382727" flipH="1">
              <a:off x="-2471658" y="2256103"/>
              <a:ext cx="1050" cy="875"/>
            </a:xfrm>
            <a:custGeom>
              <a:avLst/>
              <a:gdLst/>
              <a:ahLst/>
              <a:cxnLst/>
              <a:rect l="l" t="t" r="r" b="b"/>
              <a:pathLst>
                <a:path w="42" h="35" extrusionOk="0">
                  <a:moveTo>
                    <a:pt x="21" y="1"/>
                  </a:moveTo>
                  <a:cubicBezTo>
                    <a:pt x="16" y="1"/>
                    <a:pt x="11" y="6"/>
                    <a:pt x="1" y="6"/>
                  </a:cubicBezTo>
                  <a:cubicBezTo>
                    <a:pt x="15" y="20"/>
                    <a:pt x="19" y="35"/>
                    <a:pt x="28" y="35"/>
                  </a:cubicBezTo>
                  <a:cubicBezTo>
                    <a:pt x="31" y="35"/>
                    <a:pt x="36" y="32"/>
                    <a:pt x="42" y="2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
            <p:cNvSpPr/>
            <p:nvPr/>
          </p:nvSpPr>
          <p:spPr>
            <a:xfrm rot="-382727" flipH="1">
              <a:off x="-2427110" y="2086304"/>
              <a:ext cx="1050" cy="1025"/>
            </a:xfrm>
            <a:custGeom>
              <a:avLst/>
              <a:gdLst/>
              <a:ahLst/>
              <a:cxnLst/>
              <a:rect l="l" t="t" r="r" b="b"/>
              <a:pathLst>
                <a:path w="42" h="41" extrusionOk="0">
                  <a:moveTo>
                    <a:pt x="21" y="0"/>
                  </a:moveTo>
                  <a:cubicBezTo>
                    <a:pt x="21" y="20"/>
                    <a:pt x="0" y="20"/>
                    <a:pt x="0" y="41"/>
                  </a:cubicBezTo>
                  <a:lnTo>
                    <a:pt x="21" y="41"/>
                  </a:ln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
            <p:cNvSpPr/>
            <p:nvPr/>
          </p:nvSpPr>
          <p:spPr>
            <a:xfrm rot="-382727" flipH="1">
              <a:off x="-2427892" y="2088458"/>
              <a:ext cx="525" cy="750"/>
            </a:xfrm>
            <a:custGeom>
              <a:avLst/>
              <a:gdLst/>
              <a:ahLst/>
              <a:cxnLst/>
              <a:rect l="l" t="t" r="r" b="b"/>
              <a:pathLst>
                <a:path w="21" h="30" extrusionOk="0">
                  <a:moveTo>
                    <a:pt x="1" y="1"/>
                  </a:moveTo>
                  <a:cubicBezTo>
                    <a:pt x="1" y="21"/>
                    <a:pt x="1" y="21"/>
                    <a:pt x="1" y="21"/>
                  </a:cubicBezTo>
                  <a:cubicBezTo>
                    <a:pt x="7" y="28"/>
                    <a:pt x="12" y="30"/>
                    <a:pt x="15" y="30"/>
                  </a:cubicBezTo>
                  <a:cubicBezTo>
                    <a:pt x="21" y="30"/>
                    <a:pt x="21" y="21"/>
                    <a:pt x="21" y="21"/>
                  </a:cubicBez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
            <p:cNvSpPr/>
            <p:nvPr/>
          </p:nvSpPr>
          <p:spPr>
            <a:xfrm rot="-382727" flipH="1">
              <a:off x="-2441418" y="2104809"/>
              <a:ext cx="1025" cy="1025"/>
            </a:xfrm>
            <a:custGeom>
              <a:avLst/>
              <a:gdLst/>
              <a:ahLst/>
              <a:cxnLst/>
              <a:rect l="l" t="t" r="r" b="b"/>
              <a:pathLst>
                <a:path w="41"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
            <p:cNvSpPr/>
            <p:nvPr/>
          </p:nvSpPr>
          <p:spPr>
            <a:xfrm rot="-382727" flipH="1">
              <a:off x="-2441090" y="2107616"/>
              <a:ext cx="1025" cy="1275"/>
            </a:xfrm>
            <a:custGeom>
              <a:avLst/>
              <a:gdLst/>
              <a:ahLst/>
              <a:cxnLst/>
              <a:rect l="l" t="t" r="r" b="b"/>
              <a:pathLst>
                <a:path w="41" h="51" extrusionOk="0">
                  <a:moveTo>
                    <a:pt x="35" y="0"/>
                  </a:moveTo>
                  <a:cubicBezTo>
                    <a:pt x="27" y="0"/>
                    <a:pt x="14" y="9"/>
                    <a:pt x="0" y="9"/>
                  </a:cubicBezTo>
                  <a:cubicBezTo>
                    <a:pt x="21" y="30"/>
                    <a:pt x="21" y="30"/>
                    <a:pt x="41" y="50"/>
                  </a:cubicBezTo>
                  <a:cubicBezTo>
                    <a:pt x="41" y="30"/>
                    <a:pt x="41" y="9"/>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
            <p:cNvSpPr/>
            <p:nvPr/>
          </p:nvSpPr>
          <p:spPr>
            <a:xfrm rot="-382727" flipH="1">
              <a:off x="-2734909" y="1549478"/>
              <a:ext cx="403771" cy="1138215"/>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
            <p:cNvSpPr/>
            <p:nvPr/>
          </p:nvSpPr>
          <p:spPr>
            <a:xfrm rot="-382727" flipH="1">
              <a:off x="-2734909" y="1549478"/>
              <a:ext cx="403771" cy="1138215"/>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
            <p:cNvSpPr/>
            <p:nvPr/>
          </p:nvSpPr>
          <p:spPr>
            <a:xfrm rot="-382727" flipH="1">
              <a:off x="-2680801" y="1829991"/>
              <a:ext cx="319272" cy="668194"/>
            </a:xfrm>
            <a:custGeom>
              <a:avLst/>
              <a:gdLst/>
              <a:ahLst/>
              <a:cxnLst/>
              <a:rect l="l" t="t" r="r" b="b"/>
              <a:pathLst>
                <a:path w="12771" h="26728" extrusionOk="0">
                  <a:moveTo>
                    <a:pt x="9206" y="224"/>
                  </a:moveTo>
                  <a:cubicBezTo>
                    <a:pt x="9206" y="245"/>
                    <a:pt x="9226" y="245"/>
                    <a:pt x="9206" y="245"/>
                  </a:cubicBezTo>
                  <a:cubicBezTo>
                    <a:pt x="9206" y="255"/>
                    <a:pt x="9201" y="260"/>
                    <a:pt x="9196" y="260"/>
                  </a:cubicBezTo>
                  <a:cubicBezTo>
                    <a:pt x="9191" y="260"/>
                    <a:pt x="9186" y="255"/>
                    <a:pt x="9186" y="245"/>
                  </a:cubicBezTo>
                  <a:cubicBezTo>
                    <a:pt x="9186" y="224"/>
                    <a:pt x="9206" y="224"/>
                    <a:pt x="9206" y="224"/>
                  </a:cubicBezTo>
                  <a:close/>
                  <a:moveTo>
                    <a:pt x="7557" y="245"/>
                  </a:moveTo>
                  <a:cubicBezTo>
                    <a:pt x="7597" y="245"/>
                    <a:pt x="7577" y="265"/>
                    <a:pt x="7577" y="265"/>
                  </a:cubicBezTo>
                  <a:cubicBezTo>
                    <a:pt x="7577" y="265"/>
                    <a:pt x="7557" y="265"/>
                    <a:pt x="7557" y="245"/>
                  </a:cubicBezTo>
                  <a:close/>
                  <a:moveTo>
                    <a:pt x="7577" y="265"/>
                  </a:moveTo>
                  <a:lnTo>
                    <a:pt x="7577" y="265"/>
                  </a:lnTo>
                  <a:cubicBezTo>
                    <a:pt x="7618" y="306"/>
                    <a:pt x="7618" y="326"/>
                    <a:pt x="7536" y="346"/>
                  </a:cubicBezTo>
                  <a:cubicBezTo>
                    <a:pt x="7557" y="306"/>
                    <a:pt x="7577" y="285"/>
                    <a:pt x="7577" y="265"/>
                  </a:cubicBezTo>
                  <a:close/>
                  <a:moveTo>
                    <a:pt x="7781" y="326"/>
                  </a:moveTo>
                  <a:cubicBezTo>
                    <a:pt x="7781" y="346"/>
                    <a:pt x="7801" y="346"/>
                    <a:pt x="7801" y="346"/>
                  </a:cubicBezTo>
                  <a:cubicBezTo>
                    <a:pt x="7791" y="357"/>
                    <a:pt x="7781" y="362"/>
                    <a:pt x="7773" y="362"/>
                  </a:cubicBezTo>
                  <a:cubicBezTo>
                    <a:pt x="7765" y="362"/>
                    <a:pt x="7760" y="357"/>
                    <a:pt x="7760" y="346"/>
                  </a:cubicBezTo>
                  <a:cubicBezTo>
                    <a:pt x="7760" y="346"/>
                    <a:pt x="7781" y="346"/>
                    <a:pt x="7781" y="326"/>
                  </a:cubicBezTo>
                  <a:close/>
                  <a:moveTo>
                    <a:pt x="9186" y="408"/>
                  </a:moveTo>
                  <a:cubicBezTo>
                    <a:pt x="9186" y="428"/>
                    <a:pt x="9186" y="428"/>
                    <a:pt x="9165" y="428"/>
                  </a:cubicBezTo>
                  <a:cubicBezTo>
                    <a:pt x="9165" y="408"/>
                    <a:pt x="9186" y="408"/>
                    <a:pt x="9186" y="408"/>
                  </a:cubicBezTo>
                  <a:close/>
                  <a:moveTo>
                    <a:pt x="7384" y="430"/>
                  </a:moveTo>
                  <a:cubicBezTo>
                    <a:pt x="7400" y="435"/>
                    <a:pt x="7410" y="452"/>
                    <a:pt x="7394" y="469"/>
                  </a:cubicBezTo>
                  <a:cubicBezTo>
                    <a:pt x="7377" y="452"/>
                    <a:pt x="7374" y="435"/>
                    <a:pt x="7384" y="430"/>
                  </a:cubicBezTo>
                  <a:close/>
                  <a:moveTo>
                    <a:pt x="7597" y="469"/>
                  </a:moveTo>
                  <a:cubicBezTo>
                    <a:pt x="7597" y="489"/>
                    <a:pt x="7597" y="509"/>
                    <a:pt x="7557" y="509"/>
                  </a:cubicBezTo>
                  <a:cubicBezTo>
                    <a:pt x="7557" y="489"/>
                    <a:pt x="7577" y="469"/>
                    <a:pt x="7597" y="469"/>
                  </a:cubicBezTo>
                  <a:close/>
                  <a:moveTo>
                    <a:pt x="7842" y="489"/>
                  </a:moveTo>
                  <a:cubicBezTo>
                    <a:pt x="7842" y="509"/>
                    <a:pt x="7842" y="509"/>
                    <a:pt x="7842" y="530"/>
                  </a:cubicBezTo>
                  <a:cubicBezTo>
                    <a:pt x="7842" y="530"/>
                    <a:pt x="7833" y="548"/>
                    <a:pt x="7827" y="548"/>
                  </a:cubicBezTo>
                  <a:cubicBezTo>
                    <a:pt x="7824" y="548"/>
                    <a:pt x="7821" y="543"/>
                    <a:pt x="7821" y="530"/>
                  </a:cubicBezTo>
                  <a:cubicBezTo>
                    <a:pt x="7801" y="530"/>
                    <a:pt x="7821" y="509"/>
                    <a:pt x="7842" y="489"/>
                  </a:cubicBezTo>
                  <a:close/>
                  <a:moveTo>
                    <a:pt x="7984" y="469"/>
                  </a:moveTo>
                  <a:cubicBezTo>
                    <a:pt x="7984" y="489"/>
                    <a:pt x="7979" y="494"/>
                    <a:pt x="7971" y="494"/>
                  </a:cubicBezTo>
                  <a:cubicBezTo>
                    <a:pt x="7964" y="494"/>
                    <a:pt x="7954" y="489"/>
                    <a:pt x="7943" y="489"/>
                  </a:cubicBezTo>
                  <a:cubicBezTo>
                    <a:pt x="7943" y="509"/>
                    <a:pt x="7943" y="509"/>
                    <a:pt x="7923" y="530"/>
                  </a:cubicBezTo>
                  <a:cubicBezTo>
                    <a:pt x="7943" y="530"/>
                    <a:pt x="7964" y="530"/>
                    <a:pt x="7943" y="570"/>
                  </a:cubicBezTo>
                  <a:cubicBezTo>
                    <a:pt x="7923" y="550"/>
                    <a:pt x="7923" y="530"/>
                    <a:pt x="7923" y="530"/>
                  </a:cubicBezTo>
                  <a:cubicBezTo>
                    <a:pt x="7923" y="509"/>
                    <a:pt x="7903" y="509"/>
                    <a:pt x="7903" y="509"/>
                  </a:cubicBezTo>
                  <a:cubicBezTo>
                    <a:pt x="7923" y="489"/>
                    <a:pt x="7923" y="489"/>
                    <a:pt x="7943" y="489"/>
                  </a:cubicBezTo>
                  <a:cubicBezTo>
                    <a:pt x="7964" y="489"/>
                    <a:pt x="7964" y="469"/>
                    <a:pt x="7984" y="469"/>
                  </a:cubicBezTo>
                  <a:close/>
                  <a:moveTo>
                    <a:pt x="8086" y="509"/>
                  </a:moveTo>
                  <a:lnTo>
                    <a:pt x="8086" y="509"/>
                  </a:lnTo>
                  <a:cubicBezTo>
                    <a:pt x="8106" y="550"/>
                    <a:pt x="8106" y="570"/>
                    <a:pt x="8106" y="591"/>
                  </a:cubicBezTo>
                  <a:cubicBezTo>
                    <a:pt x="8045" y="591"/>
                    <a:pt x="8025" y="570"/>
                    <a:pt x="8086" y="509"/>
                  </a:cubicBezTo>
                  <a:close/>
                  <a:moveTo>
                    <a:pt x="7197" y="542"/>
                  </a:moveTo>
                  <a:cubicBezTo>
                    <a:pt x="7200" y="542"/>
                    <a:pt x="7204" y="544"/>
                    <a:pt x="7210" y="550"/>
                  </a:cubicBezTo>
                  <a:cubicBezTo>
                    <a:pt x="7210" y="570"/>
                    <a:pt x="7190" y="570"/>
                    <a:pt x="7190" y="570"/>
                  </a:cubicBezTo>
                  <a:cubicBezTo>
                    <a:pt x="7170" y="591"/>
                    <a:pt x="7231" y="652"/>
                    <a:pt x="7149" y="672"/>
                  </a:cubicBezTo>
                  <a:cubicBezTo>
                    <a:pt x="7149" y="632"/>
                    <a:pt x="7088" y="570"/>
                    <a:pt x="7190" y="570"/>
                  </a:cubicBezTo>
                  <a:cubicBezTo>
                    <a:pt x="7190" y="556"/>
                    <a:pt x="7190" y="542"/>
                    <a:pt x="7197" y="542"/>
                  </a:cubicBezTo>
                  <a:close/>
                  <a:moveTo>
                    <a:pt x="7373" y="652"/>
                  </a:moveTo>
                  <a:cubicBezTo>
                    <a:pt x="7373" y="652"/>
                    <a:pt x="7394" y="672"/>
                    <a:pt x="7373" y="672"/>
                  </a:cubicBezTo>
                  <a:cubicBezTo>
                    <a:pt x="7373" y="672"/>
                    <a:pt x="7373" y="693"/>
                    <a:pt x="7373" y="693"/>
                  </a:cubicBezTo>
                  <a:cubicBezTo>
                    <a:pt x="7353" y="672"/>
                    <a:pt x="7353" y="672"/>
                    <a:pt x="7353" y="672"/>
                  </a:cubicBezTo>
                  <a:cubicBezTo>
                    <a:pt x="7373" y="672"/>
                    <a:pt x="7373" y="652"/>
                    <a:pt x="7373" y="652"/>
                  </a:cubicBezTo>
                  <a:close/>
                  <a:moveTo>
                    <a:pt x="8901" y="550"/>
                  </a:moveTo>
                  <a:lnTo>
                    <a:pt x="8901" y="550"/>
                  </a:lnTo>
                  <a:cubicBezTo>
                    <a:pt x="9002" y="611"/>
                    <a:pt x="8941" y="652"/>
                    <a:pt x="8962" y="713"/>
                  </a:cubicBezTo>
                  <a:cubicBezTo>
                    <a:pt x="8880" y="672"/>
                    <a:pt x="8921" y="611"/>
                    <a:pt x="8901" y="550"/>
                  </a:cubicBezTo>
                  <a:close/>
                  <a:moveTo>
                    <a:pt x="9064" y="693"/>
                  </a:moveTo>
                  <a:cubicBezTo>
                    <a:pt x="9104" y="693"/>
                    <a:pt x="9084" y="713"/>
                    <a:pt x="9084" y="733"/>
                  </a:cubicBezTo>
                  <a:cubicBezTo>
                    <a:pt x="9104" y="733"/>
                    <a:pt x="9104" y="733"/>
                    <a:pt x="9104" y="754"/>
                  </a:cubicBezTo>
                  <a:cubicBezTo>
                    <a:pt x="9084" y="754"/>
                    <a:pt x="9084" y="733"/>
                    <a:pt x="9084" y="733"/>
                  </a:cubicBezTo>
                  <a:cubicBezTo>
                    <a:pt x="9084" y="713"/>
                    <a:pt x="9064" y="713"/>
                    <a:pt x="9064" y="693"/>
                  </a:cubicBezTo>
                  <a:close/>
                  <a:moveTo>
                    <a:pt x="7088" y="693"/>
                  </a:moveTo>
                  <a:cubicBezTo>
                    <a:pt x="7108" y="713"/>
                    <a:pt x="7108" y="733"/>
                    <a:pt x="7108" y="733"/>
                  </a:cubicBezTo>
                  <a:cubicBezTo>
                    <a:pt x="7108" y="754"/>
                    <a:pt x="7129" y="754"/>
                    <a:pt x="7108" y="774"/>
                  </a:cubicBezTo>
                  <a:cubicBezTo>
                    <a:pt x="7088" y="774"/>
                    <a:pt x="7108" y="754"/>
                    <a:pt x="7108" y="733"/>
                  </a:cubicBezTo>
                  <a:cubicBezTo>
                    <a:pt x="7088" y="733"/>
                    <a:pt x="7068" y="713"/>
                    <a:pt x="7088" y="693"/>
                  </a:cubicBezTo>
                  <a:close/>
                  <a:moveTo>
                    <a:pt x="7638" y="652"/>
                  </a:moveTo>
                  <a:cubicBezTo>
                    <a:pt x="7658" y="652"/>
                    <a:pt x="7638" y="672"/>
                    <a:pt x="7638" y="693"/>
                  </a:cubicBezTo>
                  <a:cubicBezTo>
                    <a:pt x="7679" y="713"/>
                    <a:pt x="7679" y="733"/>
                    <a:pt x="7679" y="774"/>
                  </a:cubicBezTo>
                  <a:cubicBezTo>
                    <a:pt x="7638" y="774"/>
                    <a:pt x="7618" y="754"/>
                    <a:pt x="7618" y="733"/>
                  </a:cubicBezTo>
                  <a:cubicBezTo>
                    <a:pt x="7638" y="713"/>
                    <a:pt x="7638" y="713"/>
                    <a:pt x="7638" y="693"/>
                  </a:cubicBezTo>
                  <a:cubicBezTo>
                    <a:pt x="7638" y="672"/>
                    <a:pt x="7618" y="672"/>
                    <a:pt x="7638" y="652"/>
                  </a:cubicBezTo>
                  <a:close/>
                  <a:moveTo>
                    <a:pt x="7801" y="774"/>
                  </a:moveTo>
                  <a:cubicBezTo>
                    <a:pt x="7801" y="774"/>
                    <a:pt x="7801" y="774"/>
                    <a:pt x="7801" y="794"/>
                  </a:cubicBezTo>
                  <a:lnTo>
                    <a:pt x="7781" y="794"/>
                  </a:lnTo>
                  <a:cubicBezTo>
                    <a:pt x="7781" y="794"/>
                    <a:pt x="7781" y="774"/>
                    <a:pt x="7781" y="774"/>
                  </a:cubicBezTo>
                  <a:close/>
                  <a:moveTo>
                    <a:pt x="7455" y="774"/>
                  </a:moveTo>
                  <a:cubicBezTo>
                    <a:pt x="7455" y="794"/>
                    <a:pt x="7455" y="794"/>
                    <a:pt x="7455" y="794"/>
                  </a:cubicBezTo>
                  <a:cubicBezTo>
                    <a:pt x="7444" y="805"/>
                    <a:pt x="7439" y="810"/>
                    <a:pt x="7437" y="810"/>
                  </a:cubicBezTo>
                  <a:cubicBezTo>
                    <a:pt x="7434" y="810"/>
                    <a:pt x="7434" y="805"/>
                    <a:pt x="7434" y="794"/>
                  </a:cubicBezTo>
                  <a:cubicBezTo>
                    <a:pt x="7434" y="774"/>
                    <a:pt x="7434" y="774"/>
                    <a:pt x="7455" y="774"/>
                  </a:cubicBezTo>
                  <a:close/>
                  <a:moveTo>
                    <a:pt x="9023" y="794"/>
                  </a:moveTo>
                  <a:cubicBezTo>
                    <a:pt x="9043" y="794"/>
                    <a:pt x="9043" y="794"/>
                    <a:pt x="9043" y="815"/>
                  </a:cubicBezTo>
                  <a:lnTo>
                    <a:pt x="9023" y="815"/>
                  </a:lnTo>
                  <a:cubicBezTo>
                    <a:pt x="9023" y="815"/>
                    <a:pt x="9023" y="794"/>
                    <a:pt x="9002" y="794"/>
                  </a:cubicBezTo>
                  <a:close/>
                  <a:moveTo>
                    <a:pt x="7353" y="815"/>
                  </a:moveTo>
                  <a:cubicBezTo>
                    <a:pt x="7353" y="815"/>
                    <a:pt x="7353" y="835"/>
                    <a:pt x="7353" y="835"/>
                  </a:cubicBezTo>
                  <a:lnTo>
                    <a:pt x="7332" y="835"/>
                  </a:lnTo>
                  <a:cubicBezTo>
                    <a:pt x="7332" y="835"/>
                    <a:pt x="7332" y="835"/>
                    <a:pt x="7332" y="815"/>
                  </a:cubicBezTo>
                  <a:close/>
                  <a:moveTo>
                    <a:pt x="8086" y="774"/>
                  </a:moveTo>
                  <a:cubicBezTo>
                    <a:pt x="8086" y="794"/>
                    <a:pt x="8106" y="794"/>
                    <a:pt x="8086" y="815"/>
                  </a:cubicBezTo>
                  <a:cubicBezTo>
                    <a:pt x="8086" y="829"/>
                    <a:pt x="8086" y="844"/>
                    <a:pt x="8079" y="844"/>
                  </a:cubicBezTo>
                  <a:cubicBezTo>
                    <a:pt x="8076" y="844"/>
                    <a:pt x="8072" y="841"/>
                    <a:pt x="8066" y="835"/>
                  </a:cubicBezTo>
                  <a:cubicBezTo>
                    <a:pt x="8045" y="815"/>
                    <a:pt x="8066" y="794"/>
                    <a:pt x="8086" y="774"/>
                  </a:cubicBezTo>
                  <a:close/>
                  <a:moveTo>
                    <a:pt x="8407" y="794"/>
                  </a:moveTo>
                  <a:cubicBezTo>
                    <a:pt x="8433" y="794"/>
                    <a:pt x="8450" y="813"/>
                    <a:pt x="8452" y="847"/>
                  </a:cubicBezTo>
                  <a:lnTo>
                    <a:pt x="8452" y="847"/>
                  </a:lnTo>
                  <a:cubicBezTo>
                    <a:pt x="8418" y="835"/>
                    <a:pt x="8385" y="832"/>
                    <a:pt x="8351" y="815"/>
                  </a:cubicBezTo>
                  <a:cubicBezTo>
                    <a:pt x="8351" y="815"/>
                    <a:pt x="8342" y="824"/>
                    <a:pt x="8330" y="824"/>
                  </a:cubicBezTo>
                  <a:cubicBezTo>
                    <a:pt x="8324" y="824"/>
                    <a:pt x="8317" y="822"/>
                    <a:pt x="8310" y="815"/>
                  </a:cubicBezTo>
                  <a:cubicBezTo>
                    <a:pt x="8320" y="805"/>
                    <a:pt x="8325" y="800"/>
                    <a:pt x="8330" y="800"/>
                  </a:cubicBezTo>
                  <a:cubicBezTo>
                    <a:pt x="8335" y="800"/>
                    <a:pt x="8341" y="805"/>
                    <a:pt x="8351" y="815"/>
                  </a:cubicBezTo>
                  <a:cubicBezTo>
                    <a:pt x="8372" y="800"/>
                    <a:pt x="8391" y="794"/>
                    <a:pt x="8407" y="794"/>
                  </a:cubicBezTo>
                  <a:close/>
                  <a:moveTo>
                    <a:pt x="7516" y="856"/>
                  </a:moveTo>
                  <a:cubicBezTo>
                    <a:pt x="7516" y="856"/>
                    <a:pt x="7495" y="876"/>
                    <a:pt x="7495" y="876"/>
                  </a:cubicBezTo>
                  <a:cubicBezTo>
                    <a:pt x="7495" y="876"/>
                    <a:pt x="7495" y="856"/>
                    <a:pt x="7475" y="856"/>
                  </a:cubicBezTo>
                  <a:close/>
                  <a:moveTo>
                    <a:pt x="8469" y="860"/>
                  </a:moveTo>
                  <a:lnTo>
                    <a:pt x="8469" y="860"/>
                  </a:lnTo>
                  <a:cubicBezTo>
                    <a:pt x="8481" y="867"/>
                    <a:pt x="8488" y="882"/>
                    <a:pt x="8473" y="896"/>
                  </a:cubicBezTo>
                  <a:cubicBezTo>
                    <a:pt x="8454" y="896"/>
                    <a:pt x="8453" y="879"/>
                    <a:pt x="8469" y="860"/>
                  </a:cubicBezTo>
                  <a:close/>
                  <a:moveTo>
                    <a:pt x="9395" y="806"/>
                  </a:moveTo>
                  <a:cubicBezTo>
                    <a:pt x="9398" y="806"/>
                    <a:pt x="9403" y="808"/>
                    <a:pt x="9410" y="815"/>
                  </a:cubicBezTo>
                  <a:cubicBezTo>
                    <a:pt x="9410" y="822"/>
                    <a:pt x="9408" y="824"/>
                    <a:pt x="9404" y="824"/>
                  </a:cubicBezTo>
                  <a:cubicBezTo>
                    <a:pt x="9398" y="824"/>
                    <a:pt x="9389" y="815"/>
                    <a:pt x="9389" y="815"/>
                  </a:cubicBezTo>
                  <a:lnTo>
                    <a:pt x="9389" y="815"/>
                  </a:lnTo>
                  <a:cubicBezTo>
                    <a:pt x="9349" y="856"/>
                    <a:pt x="9430" y="896"/>
                    <a:pt x="9349" y="917"/>
                  </a:cubicBezTo>
                  <a:cubicBezTo>
                    <a:pt x="9349" y="876"/>
                    <a:pt x="9288" y="835"/>
                    <a:pt x="9389" y="815"/>
                  </a:cubicBezTo>
                  <a:lnTo>
                    <a:pt x="9389" y="815"/>
                  </a:lnTo>
                  <a:cubicBezTo>
                    <a:pt x="9389" y="815"/>
                    <a:pt x="9389" y="815"/>
                    <a:pt x="9389" y="815"/>
                  </a:cubicBezTo>
                  <a:cubicBezTo>
                    <a:pt x="9389" y="815"/>
                    <a:pt x="9389" y="806"/>
                    <a:pt x="9395" y="806"/>
                  </a:cubicBezTo>
                  <a:close/>
                  <a:moveTo>
                    <a:pt x="8636" y="896"/>
                  </a:moveTo>
                  <a:cubicBezTo>
                    <a:pt x="8636" y="896"/>
                    <a:pt x="8636" y="917"/>
                    <a:pt x="8636" y="917"/>
                  </a:cubicBezTo>
                  <a:cubicBezTo>
                    <a:pt x="8636" y="917"/>
                    <a:pt x="8636" y="937"/>
                    <a:pt x="8616" y="937"/>
                  </a:cubicBezTo>
                  <a:cubicBezTo>
                    <a:pt x="8616" y="917"/>
                    <a:pt x="8616" y="917"/>
                    <a:pt x="8616" y="917"/>
                  </a:cubicBezTo>
                  <a:cubicBezTo>
                    <a:pt x="8616" y="917"/>
                    <a:pt x="8636" y="896"/>
                    <a:pt x="8636" y="896"/>
                  </a:cubicBezTo>
                  <a:close/>
                  <a:moveTo>
                    <a:pt x="9028" y="887"/>
                  </a:moveTo>
                  <a:cubicBezTo>
                    <a:pt x="9032" y="887"/>
                    <a:pt x="9036" y="889"/>
                    <a:pt x="9043" y="896"/>
                  </a:cubicBezTo>
                  <a:cubicBezTo>
                    <a:pt x="9036" y="903"/>
                    <a:pt x="9032" y="905"/>
                    <a:pt x="9028" y="905"/>
                  </a:cubicBezTo>
                  <a:cubicBezTo>
                    <a:pt x="9021" y="905"/>
                    <a:pt x="9016" y="896"/>
                    <a:pt x="9002" y="896"/>
                  </a:cubicBezTo>
                  <a:cubicBezTo>
                    <a:pt x="9002" y="917"/>
                    <a:pt x="8982" y="917"/>
                    <a:pt x="8962" y="917"/>
                  </a:cubicBezTo>
                  <a:cubicBezTo>
                    <a:pt x="8937" y="942"/>
                    <a:pt x="8911" y="959"/>
                    <a:pt x="8881" y="959"/>
                  </a:cubicBezTo>
                  <a:cubicBezTo>
                    <a:pt x="8863" y="959"/>
                    <a:pt x="8843" y="953"/>
                    <a:pt x="8819" y="937"/>
                  </a:cubicBezTo>
                  <a:cubicBezTo>
                    <a:pt x="8843" y="913"/>
                    <a:pt x="8867" y="903"/>
                    <a:pt x="8895" y="903"/>
                  </a:cubicBezTo>
                  <a:cubicBezTo>
                    <a:pt x="8915" y="903"/>
                    <a:pt x="8936" y="908"/>
                    <a:pt x="8962" y="917"/>
                  </a:cubicBezTo>
                  <a:cubicBezTo>
                    <a:pt x="8962" y="896"/>
                    <a:pt x="8982" y="896"/>
                    <a:pt x="9002" y="896"/>
                  </a:cubicBezTo>
                  <a:cubicBezTo>
                    <a:pt x="9016" y="896"/>
                    <a:pt x="9021" y="887"/>
                    <a:pt x="9028" y="887"/>
                  </a:cubicBezTo>
                  <a:close/>
                  <a:moveTo>
                    <a:pt x="8554" y="917"/>
                  </a:moveTo>
                  <a:cubicBezTo>
                    <a:pt x="8554" y="937"/>
                    <a:pt x="8554" y="957"/>
                    <a:pt x="8514" y="978"/>
                  </a:cubicBezTo>
                  <a:cubicBezTo>
                    <a:pt x="8514" y="937"/>
                    <a:pt x="8514" y="917"/>
                    <a:pt x="8554" y="917"/>
                  </a:cubicBezTo>
                  <a:close/>
                  <a:moveTo>
                    <a:pt x="7781" y="978"/>
                  </a:moveTo>
                  <a:cubicBezTo>
                    <a:pt x="7781" y="978"/>
                    <a:pt x="7801" y="998"/>
                    <a:pt x="7801" y="998"/>
                  </a:cubicBezTo>
                  <a:lnTo>
                    <a:pt x="7760" y="998"/>
                  </a:lnTo>
                  <a:cubicBezTo>
                    <a:pt x="7760" y="998"/>
                    <a:pt x="7781" y="978"/>
                    <a:pt x="7781" y="978"/>
                  </a:cubicBezTo>
                  <a:close/>
                  <a:moveTo>
                    <a:pt x="9351" y="990"/>
                  </a:moveTo>
                  <a:cubicBezTo>
                    <a:pt x="9357" y="990"/>
                    <a:pt x="9363" y="992"/>
                    <a:pt x="9369" y="998"/>
                  </a:cubicBezTo>
                  <a:cubicBezTo>
                    <a:pt x="9389" y="1039"/>
                    <a:pt x="9410" y="1080"/>
                    <a:pt x="9369" y="1100"/>
                  </a:cubicBezTo>
                  <a:cubicBezTo>
                    <a:pt x="9349" y="1080"/>
                    <a:pt x="9328" y="1039"/>
                    <a:pt x="9288" y="1018"/>
                  </a:cubicBezTo>
                  <a:cubicBezTo>
                    <a:pt x="9316" y="1004"/>
                    <a:pt x="9335" y="990"/>
                    <a:pt x="9351" y="990"/>
                  </a:cubicBezTo>
                  <a:close/>
                  <a:moveTo>
                    <a:pt x="8351" y="1080"/>
                  </a:moveTo>
                  <a:cubicBezTo>
                    <a:pt x="8371" y="1080"/>
                    <a:pt x="8391" y="1080"/>
                    <a:pt x="8371" y="1100"/>
                  </a:cubicBezTo>
                  <a:cubicBezTo>
                    <a:pt x="8365" y="1106"/>
                    <a:pt x="8359" y="1108"/>
                    <a:pt x="8354" y="1108"/>
                  </a:cubicBezTo>
                  <a:cubicBezTo>
                    <a:pt x="8341" y="1108"/>
                    <a:pt x="8330" y="1094"/>
                    <a:pt x="8330" y="1080"/>
                  </a:cubicBezTo>
                  <a:close/>
                  <a:moveTo>
                    <a:pt x="7475" y="1100"/>
                  </a:moveTo>
                  <a:cubicBezTo>
                    <a:pt x="7475" y="1120"/>
                    <a:pt x="7475" y="1120"/>
                    <a:pt x="7455" y="1120"/>
                  </a:cubicBezTo>
                  <a:cubicBezTo>
                    <a:pt x="7455" y="1120"/>
                    <a:pt x="7455" y="1100"/>
                    <a:pt x="7455" y="1100"/>
                  </a:cubicBezTo>
                  <a:close/>
                  <a:moveTo>
                    <a:pt x="7699" y="1059"/>
                  </a:moveTo>
                  <a:cubicBezTo>
                    <a:pt x="7719" y="1080"/>
                    <a:pt x="7740" y="1080"/>
                    <a:pt x="7740" y="1100"/>
                  </a:cubicBezTo>
                  <a:cubicBezTo>
                    <a:pt x="7719" y="1120"/>
                    <a:pt x="7679" y="1141"/>
                    <a:pt x="7618" y="1181"/>
                  </a:cubicBezTo>
                  <a:cubicBezTo>
                    <a:pt x="7658" y="1120"/>
                    <a:pt x="7658" y="1080"/>
                    <a:pt x="7699" y="1059"/>
                  </a:cubicBezTo>
                  <a:close/>
                  <a:moveTo>
                    <a:pt x="9002" y="1080"/>
                  </a:moveTo>
                  <a:cubicBezTo>
                    <a:pt x="9043" y="1100"/>
                    <a:pt x="9023" y="1120"/>
                    <a:pt x="9023" y="1120"/>
                  </a:cubicBezTo>
                  <a:lnTo>
                    <a:pt x="9084" y="1120"/>
                  </a:lnTo>
                  <a:cubicBezTo>
                    <a:pt x="9104" y="1161"/>
                    <a:pt x="9084" y="1202"/>
                    <a:pt x="9043" y="1202"/>
                  </a:cubicBezTo>
                  <a:cubicBezTo>
                    <a:pt x="9043" y="1181"/>
                    <a:pt x="9023" y="1161"/>
                    <a:pt x="9023" y="1120"/>
                  </a:cubicBezTo>
                  <a:cubicBezTo>
                    <a:pt x="9023" y="1120"/>
                    <a:pt x="9002" y="1100"/>
                    <a:pt x="9002" y="1080"/>
                  </a:cubicBezTo>
                  <a:close/>
                  <a:moveTo>
                    <a:pt x="8880" y="1141"/>
                  </a:moveTo>
                  <a:cubicBezTo>
                    <a:pt x="8941" y="1161"/>
                    <a:pt x="8982" y="1181"/>
                    <a:pt x="8901" y="1222"/>
                  </a:cubicBezTo>
                  <a:cubicBezTo>
                    <a:pt x="8901" y="1202"/>
                    <a:pt x="8901" y="1181"/>
                    <a:pt x="8880" y="1141"/>
                  </a:cubicBezTo>
                  <a:close/>
                  <a:moveTo>
                    <a:pt x="8371" y="1141"/>
                  </a:moveTo>
                  <a:cubicBezTo>
                    <a:pt x="8391" y="1202"/>
                    <a:pt x="8391" y="1222"/>
                    <a:pt x="8412" y="1242"/>
                  </a:cubicBezTo>
                  <a:cubicBezTo>
                    <a:pt x="8351" y="1222"/>
                    <a:pt x="8351" y="1222"/>
                    <a:pt x="8371" y="1141"/>
                  </a:cubicBezTo>
                  <a:close/>
                  <a:moveTo>
                    <a:pt x="9315" y="1275"/>
                  </a:moveTo>
                  <a:cubicBezTo>
                    <a:pt x="9318" y="1275"/>
                    <a:pt x="9322" y="1277"/>
                    <a:pt x="9328" y="1283"/>
                  </a:cubicBezTo>
                  <a:cubicBezTo>
                    <a:pt x="9328" y="1293"/>
                    <a:pt x="9323" y="1298"/>
                    <a:pt x="9316" y="1298"/>
                  </a:cubicBezTo>
                  <a:cubicBezTo>
                    <a:pt x="9310" y="1298"/>
                    <a:pt x="9304" y="1296"/>
                    <a:pt x="9298" y="1292"/>
                  </a:cubicBezTo>
                  <a:lnTo>
                    <a:pt x="9298" y="1292"/>
                  </a:lnTo>
                  <a:cubicBezTo>
                    <a:pt x="9305" y="1282"/>
                    <a:pt x="9309" y="1275"/>
                    <a:pt x="9315" y="1275"/>
                  </a:cubicBezTo>
                  <a:close/>
                  <a:moveTo>
                    <a:pt x="8330" y="1283"/>
                  </a:moveTo>
                  <a:cubicBezTo>
                    <a:pt x="8330" y="1283"/>
                    <a:pt x="8330" y="1283"/>
                    <a:pt x="8330" y="1304"/>
                  </a:cubicBezTo>
                  <a:cubicBezTo>
                    <a:pt x="8330" y="1304"/>
                    <a:pt x="8310" y="1304"/>
                    <a:pt x="8310" y="1283"/>
                  </a:cubicBezTo>
                  <a:close/>
                  <a:moveTo>
                    <a:pt x="8636" y="1283"/>
                  </a:moveTo>
                  <a:cubicBezTo>
                    <a:pt x="8636" y="1283"/>
                    <a:pt x="8636" y="1304"/>
                    <a:pt x="8636" y="1304"/>
                  </a:cubicBezTo>
                  <a:lnTo>
                    <a:pt x="8616" y="1304"/>
                  </a:lnTo>
                  <a:cubicBezTo>
                    <a:pt x="8616" y="1283"/>
                    <a:pt x="8616" y="1283"/>
                    <a:pt x="8636" y="1283"/>
                  </a:cubicBezTo>
                  <a:close/>
                  <a:moveTo>
                    <a:pt x="7434" y="1161"/>
                  </a:moveTo>
                  <a:lnTo>
                    <a:pt x="7434" y="1161"/>
                  </a:lnTo>
                  <a:cubicBezTo>
                    <a:pt x="7394" y="1202"/>
                    <a:pt x="7475" y="1324"/>
                    <a:pt x="7353" y="1324"/>
                  </a:cubicBezTo>
                  <a:cubicBezTo>
                    <a:pt x="7373" y="1263"/>
                    <a:pt x="7394" y="1202"/>
                    <a:pt x="7434" y="1161"/>
                  </a:cubicBezTo>
                  <a:close/>
                  <a:moveTo>
                    <a:pt x="8697" y="1283"/>
                  </a:moveTo>
                  <a:lnTo>
                    <a:pt x="8697" y="1283"/>
                  </a:lnTo>
                  <a:cubicBezTo>
                    <a:pt x="8738" y="1304"/>
                    <a:pt x="8717" y="1304"/>
                    <a:pt x="8717" y="1324"/>
                  </a:cubicBezTo>
                  <a:lnTo>
                    <a:pt x="8778" y="1324"/>
                  </a:lnTo>
                  <a:cubicBezTo>
                    <a:pt x="8799" y="1344"/>
                    <a:pt x="8778" y="1365"/>
                    <a:pt x="8758" y="1365"/>
                  </a:cubicBezTo>
                  <a:cubicBezTo>
                    <a:pt x="8717" y="1365"/>
                    <a:pt x="8717" y="1344"/>
                    <a:pt x="8717" y="1324"/>
                  </a:cubicBezTo>
                  <a:cubicBezTo>
                    <a:pt x="8717" y="1324"/>
                    <a:pt x="8697" y="1304"/>
                    <a:pt x="8697" y="1283"/>
                  </a:cubicBezTo>
                  <a:close/>
                  <a:moveTo>
                    <a:pt x="9221" y="1277"/>
                  </a:moveTo>
                  <a:cubicBezTo>
                    <a:pt x="9239" y="1277"/>
                    <a:pt x="9259" y="1285"/>
                    <a:pt x="9283" y="1300"/>
                  </a:cubicBezTo>
                  <a:lnTo>
                    <a:pt x="9283" y="1300"/>
                  </a:lnTo>
                  <a:cubicBezTo>
                    <a:pt x="9269" y="1343"/>
                    <a:pt x="9247" y="1365"/>
                    <a:pt x="9214" y="1365"/>
                  </a:cubicBezTo>
                  <a:cubicBezTo>
                    <a:pt x="9195" y="1365"/>
                    <a:pt x="9172" y="1358"/>
                    <a:pt x="9145" y="1344"/>
                  </a:cubicBezTo>
                  <a:cubicBezTo>
                    <a:pt x="9169" y="1297"/>
                    <a:pt x="9193" y="1277"/>
                    <a:pt x="9221" y="1277"/>
                  </a:cubicBezTo>
                  <a:close/>
                  <a:moveTo>
                    <a:pt x="8595" y="1365"/>
                  </a:moveTo>
                  <a:cubicBezTo>
                    <a:pt x="8595" y="1385"/>
                    <a:pt x="8595" y="1385"/>
                    <a:pt x="8575" y="1385"/>
                  </a:cubicBezTo>
                  <a:cubicBezTo>
                    <a:pt x="8575" y="1385"/>
                    <a:pt x="8575" y="1365"/>
                    <a:pt x="8575" y="1365"/>
                  </a:cubicBezTo>
                  <a:close/>
                  <a:moveTo>
                    <a:pt x="7719" y="1385"/>
                  </a:moveTo>
                  <a:cubicBezTo>
                    <a:pt x="7719" y="1385"/>
                    <a:pt x="7719" y="1385"/>
                    <a:pt x="7719" y="1405"/>
                  </a:cubicBezTo>
                  <a:lnTo>
                    <a:pt x="7699" y="1385"/>
                  </a:lnTo>
                  <a:close/>
                  <a:moveTo>
                    <a:pt x="9328" y="1365"/>
                  </a:moveTo>
                  <a:cubicBezTo>
                    <a:pt x="9328" y="1385"/>
                    <a:pt x="9328" y="1405"/>
                    <a:pt x="9288" y="1405"/>
                  </a:cubicBezTo>
                  <a:cubicBezTo>
                    <a:pt x="9288" y="1385"/>
                    <a:pt x="9288" y="1365"/>
                    <a:pt x="9328" y="1365"/>
                  </a:cubicBezTo>
                  <a:close/>
                  <a:moveTo>
                    <a:pt x="8672" y="1392"/>
                  </a:moveTo>
                  <a:cubicBezTo>
                    <a:pt x="8684" y="1392"/>
                    <a:pt x="8698" y="1396"/>
                    <a:pt x="8717" y="1405"/>
                  </a:cubicBezTo>
                  <a:cubicBezTo>
                    <a:pt x="8677" y="1426"/>
                    <a:pt x="8656" y="1467"/>
                    <a:pt x="8616" y="1467"/>
                  </a:cubicBezTo>
                  <a:cubicBezTo>
                    <a:pt x="8631" y="1435"/>
                    <a:pt x="8635" y="1392"/>
                    <a:pt x="8672" y="1392"/>
                  </a:cubicBezTo>
                  <a:close/>
                  <a:moveTo>
                    <a:pt x="9023" y="1426"/>
                  </a:moveTo>
                  <a:cubicBezTo>
                    <a:pt x="9023" y="1446"/>
                    <a:pt x="9043" y="1446"/>
                    <a:pt x="9043" y="1446"/>
                  </a:cubicBezTo>
                  <a:cubicBezTo>
                    <a:pt x="9043" y="1446"/>
                    <a:pt x="9023" y="1467"/>
                    <a:pt x="9023" y="1467"/>
                  </a:cubicBezTo>
                  <a:cubicBezTo>
                    <a:pt x="9023" y="1467"/>
                    <a:pt x="9023" y="1446"/>
                    <a:pt x="9002" y="1446"/>
                  </a:cubicBezTo>
                  <a:cubicBezTo>
                    <a:pt x="9023" y="1446"/>
                    <a:pt x="9023" y="1426"/>
                    <a:pt x="9023" y="1426"/>
                  </a:cubicBezTo>
                  <a:close/>
                  <a:moveTo>
                    <a:pt x="7292" y="1568"/>
                  </a:moveTo>
                  <a:cubicBezTo>
                    <a:pt x="7292" y="1582"/>
                    <a:pt x="7283" y="1586"/>
                    <a:pt x="7271" y="1588"/>
                  </a:cubicBezTo>
                  <a:lnTo>
                    <a:pt x="7271" y="1588"/>
                  </a:lnTo>
                  <a:cubicBezTo>
                    <a:pt x="7271" y="1568"/>
                    <a:pt x="7272" y="1568"/>
                    <a:pt x="7292" y="1568"/>
                  </a:cubicBezTo>
                  <a:close/>
                  <a:moveTo>
                    <a:pt x="7373" y="1568"/>
                  </a:moveTo>
                  <a:cubicBezTo>
                    <a:pt x="7394" y="1568"/>
                    <a:pt x="7394" y="1589"/>
                    <a:pt x="7373" y="1589"/>
                  </a:cubicBezTo>
                  <a:cubicBezTo>
                    <a:pt x="7373" y="1589"/>
                    <a:pt x="7373" y="1568"/>
                    <a:pt x="7353" y="1568"/>
                  </a:cubicBezTo>
                  <a:close/>
                  <a:moveTo>
                    <a:pt x="8677" y="1568"/>
                  </a:moveTo>
                  <a:cubicBezTo>
                    <a:pt x="8677" y="1568"/>
                    <a:pt x="8677" y="1589"/>
                    <a:pt x="8677" y="1589"/>
                  </a:cubicBezTo>
                  <a:cubicBezTo>
                    <a:pt x="8656" y="1589"/>
                    <a:pt x="8656" y="1589"/>
                    <a:pt x="8656" y="1568"/>
                  </a:cubicBezTo>
                  <a:close/>
                  <a:moveTo>
                    <a:pt x="7237" y="1580"/>
                  </a:moveTo>
                  <a:cubicBezTo>
                    <a:pt x="7243" y="1580"/>
                    <a:pt x="7255" y="1587"/>
                    <a:pt x="7267" y="1588"/>
                  </a:cubicBezTo>
                  <a:lnTo>
                    <a:pt x="7267" y="1588"/>
                  </a:lnTo>
                  <a:cubicBezTo>
                    <a:pt x="7262" y="1589"/>
                    <a:pt x="7256" y="1589"/>
                    <a:pt x="7251" y="1589"/>
                  </a:cubicBezTo>
                  <a:cubicBezTo>
                    <a:pt x="7251" y="1589"/>
                    <a:pt x="7251" y="1598"/>
                    <a:pt x="7245" y="1598"/>
                  </a:cubicBezTo>
                  <a:cubicBezTo>
                    <a:pt x="7242" y="1598"/>
                    <a:pt x="7237" y="1595"/>
                    <a:pt x="7231" y="1589"/>
                  </a:cubicBezTo>
                  <a:cubicBezTo>
                    <a:pt x="7231" y="1582"/>
                    <a:pt x="7233" y="1580"/>
                    <a:pt x="7237" y="1580"/>
                  </a:cubicBezTo>
                  <a:close/>
                  <a:moveTo>
                    <a:pt x="8554" y="1507"/>
                  </a:moveTo>
                  <a:cubicBezTo>
                    <a:pt x="8575" y="1548"/>
                    <a:pt x="8554" y="1568"/>
                    <a:pt x="8554" y="1589"/>
                  </a:cubicBezTo>
                  <a:cubicBezTo>
                    <a:pt x="8554" y="1589"/>
                    <a:pt x="8575" y="1609"/>
                    <a:pt x="8554" y="1629"/>
                  </a:cubicBezTo>
                  <a:cubicBezTo>
                    <a:pt x="8534" y="1609"/>
                    <a:pt x="8554" y="1609"/>
                    <a:pt x="8554" y="1589"/>
                  </a:cubicBezTo>
                  <a:cubicBezTo>
                    <a:pt x="8534" y="1568"/>
                    <a:pt x="8493" y="1568"/>
                    <a:pt x="8493" y="1528"/>
                  </a:cubicBezTo>
                  <a:cubicBezTo>
                    <a:pt x="8514" y="1528"/>
                    <a:pt x="8534" y="1507"/>
                    <a:pt x="8554" y="1507"/>
                  </a:cubicBezTo>
                  <a:close/>
                  <a:moveTo>
                    <a:pt x="9002" y="1589"/>
                  </a:moveTo>
                  <a:cubicBezTo>
                    <a:pt x="9002" y="1589"/>
                    <a:pt x="9023" y="1589"/>
                    <a:pt x="9043" y="1629"/>
                  </a:cubicBezTo>
                  <a:lnTo>
                    <a:pt x="9002" y="1629"/>
                  </a:lnTo>
                  <a:cubicBezTo>
                    <a:pt x="9002" y="1629"/>
                    <a:pt x="8962" y="1609"/>
                    <a:pt x="9002" y="1589"/>
                  </a:cubicBezTo>
                  <a:close/>
                  <a:moveTo>
                    <a:pt x="7781" y="1629"/>
                  </a:moveTo>
                  <a:cubicBezTo>
                    <a:pt x="7781" y="1650"/>
                    <a:pt x="7781" y="1650"/>
                    <a:pt x="7760" y="1650"/>
                  </a:cubicBezTo>
                  <a:cubicBezTo>
                    <a:pt x="7760" y="1650"/>
                    <a:pt x="7760" y="1629"/>
                    <a:pt x="7760" y="1629"/>
                  </a:cubicBezTo>
                  <a:close/>
                  <a:moveTo>
                    <a:pt x="8493" y="1650"/>
                  </a:moveTo>
                  <a:cubicBezTo>
                    <a:pt x="8493" y="1691"/>
                    <a:pt x="8493" y="1711"/>
                    <a:pt x="8473" y="1711"/>
                  </a:cubicBezTo>
                  <a:cubicBezTo>
                    <a:pt x="8453" y="1691"/>
                    <a:pt x="8473" y="1670"/>
                    <a:pt x="8493" y="1650"/>
                  </a:cubicBezTo>
                  <a:close/>
                  <a:moveTo>
                    <a:pt x="7394" y="1711"/>
                  </a:moveTo>
                  <a:cubicBezTo>
                    <a:pt x="7412" y="1711"/>
                    <a:pt x="7414" y="1728"/>
                    <a:pt x="7398" y="1731"/>
                  </a:cubicBezTo>
                  <a:lnTo>
                    <a:pt x="7398" y="1731"/>
                  </a:lnTo>
                  <a:cubicBezTo>
                    <a:pt x="7386" y="1730"/>
                    <a:pt x="7379" y="1726"/>
                    <a:pt x="7394" y="1711"/>
                  </a:cubicBezTo>
                  <a:close/>
                  <a:moveTo>
                    <a:pt x="9064" y="1711"/>
                  </a:moveTo>
                  <a:cubicBezTo>
                    <a:pt x="9084" y="1731"/>
                    <a:pt x="9084" y="1731"/>
                    <a:pt x="9064" y="1731"/>
                  </a:cubicBezTo>
                  <a:cubicBezTo>
                    <a:pt x="9064" y="1731"/>
                    <a:pt x="9064" y="1731"/>
                    <a:pt x="9043" y="1711"/>
                  </a:cubicBezTo>
                  <a:close/>
                  <a:moveTo>
                    <a:pt x="7719" y="1772"/>
                  </a:moveTo>
                  <a:cubicBezTo>
                    <a:pt x="7719" y="1782"/>
                    <a:pt x="7714" y="1787"/>
                    <a:pt x="7709" y="1787"/>
                  </a:cubicBezTo>
                  <a:cubicBezTo>
                    <a:pt x="7704" y="1787"/>
                    <a:pt x="7699" y="1782"/>
                    <a:pt x="7699" y="1772"/>
                  </a:cubicBezTo>
                  <a:close/>
                  <a:moveTo>
                    <a:pt x="7406" y="1741"/>
                  </a:moveTo>
                  <a:lnTo>
                    <a:pt x="7406" y="1741"/>
                  </a:lnTo>
                  <a:cubicBezTo>
                    <a:pt x="7427" y="1753"/>
                    <a:pt x="7455" y="1759"/>
                    <a:pt x="7455" y="1792"/>
                  </a:cubicBezTo>
                  <a:cubicBezTo>
                    <a:pt x="7441" y="1792"/>
                    <a:pt x="7428" y="1801"/>
                    <a:pt x="7414" y="1801"/>
                  </a:cubicBezTo>
                  <a:cubicBezTo>
                    <a:pt x="7407" y="1801"/>
                    <a:pt x="7400" y="1799"/>
                    <a:pt x="7394" y="1792"/>
                  </a:cubicBezTo>
                  <a:cubicBezTo>
                    <a:pt x="7394" y="1775"/>
                    <a:pt x="7394" y="1758"/>
                    <a:pt x="7406" y="1741"/>
                  </a:cubicBezTo>
                  <a:close/>
                  <a:moveTo>
                    <a:pt x="7577" y="1792"/>
                  </a:moveTo>
                  <a:cubicBezTo>
                    <a:pt x="7577" y="1813"/>
                    <a:pt x="7577" y="1813"/>
                    <a:pt x="7577" y="1813"/>
                  </a:cubicBezTo>
                  <a:cubicBezTo>
                    <a:pt x="7557" y="1813"/>
                    <a:pt x="7557" y="1792"/>
                    <a:pt x="7557" y="1792"/>
                  </a:cubicBezTo>
                  <a:close/>
                  <a:moveTo>
                    <a:pt x="8554" y="1772"/>
                  </a:moveTo>
                  <a:cubicBezTo>
                    <a:pt x="8595" y="1772"/>
                    <a:pt x="8616" y="1792"/>
                    <a:pt x="8616" y="1813"/>
                  </a:cubicBezTo>
                  <a:cubicBezTo>
                    <a:pt x="8616" y="1833"/>
                    <a:pt x="8595" y="1853"/>
                    <a:pt x="8554" y="1853"/>
                  </a:cubicBezTo>
                  <a:cubicBezTo>
                    <a:pt x="8554" y="1864"/>
                    <a:pt x="8549" y="1869"/>
                    <a:pt x="8539" y="1869"/>
                  </a:cubicBezTo>
                  <a:cubicBezTo>
                    <a:pt x="8533" y="1869"/>
                    <a:pt x="8525" y="1867"/>
                    <a:pt x="8515" y="1863"/>
                  </a:cubicBezTo>
                  <a:lnTo>
                    <a:pt x="8515" y="1863"/>
                  </a:lnTo>
                  <a:cubicBezTo>
                    <a:pt x="8519" y="1853"/>
                    <a:pt x="8527" y="1845"/>
                    <a:pt x="8537" y="1845"/>
                  </a:cubicBezTo>
                  <a:cubicBezTo>
                    <a:pt x="8542" y="1845"/>
                    <a:pt x="8548" y="1847"/>
                    <a:pt x="8554" y="1853"/>
                  </a:cubicBezTo>
                  <a:lnTo>
                    <a:pt x="8554" y="1772"/>
                  </a:lnTo>
                  <a:close/>
                  <a:moveTo>
                    <a:pt x="8962" y="1844"/>
                  </a:moveTo>
                  <a:cubicBezTo>
                    <a:pt x="8969" y="1844"/>
                    <a:pt x="8975" y="1847"/>
                    <a:pt x="8982" y="1853"/>
                  </a:cubicBezTo>
                  <a:cubicBezTo>
                    <a:pt x="8975" y="1860"/>
                    <a:pt x="8971" y="1863"/>
                    <a:pt x="8967" y="1863"/>
                  </a:cubicBezTo>
                  <a:cubicBezTo>
                    <a:pt x="8959" y="1863"/>
                    <a:pt x="8955" y="1853"/>
                    <a:pt x="8941" y="1853"/>
                  </a:cubicBezTo>
                  <a:cubicBezTo>
                    <a:pt x="8941" y="1874"/>
                    <a:pt x="8921" y="1874"/>
                    <a:pt x="8901" y="1874"/>
                  </a:cubicBezTo>
                  <a:cubicBezTo>
                    <a:pt x="8901" y="1853"/>
                    <a:pt x="8921" y="1853"/>
                    <a:pt x="8941" y="1853"/>
                  </a:cubicBezTo>
                  <a:cubicBezTo>
                    <a:pt x="8941" y="1853"/>
                    <a:pt x="8950" y="1844"/>
                    <a:pt x="8962" y="1844"/>
                  </a:cubicBezTo>
                  <a:close/>
                  <a:moveTo>
                    <a:pt x="8486" y="1859"/>
                  </a:moveTo>
                  <a:cubicBezTo>
                    <a:pt x="8488" y="1859"/>
                    <a:pt x="8491" y="1859"/>
                    <a:pt x="8493" y="1860"/>
                  </a:cubicBezTo>
                  <a:lnTo>
                    <a:pt x="8493" y="1860"/>
                  </a:lnTo>
                  <a:cubicBezTo>
                    <a:pt x="8493" y="1872"/>
                    <a:pt x="8492" y="1882"/>
                    <a:pt x="8486" y="1882"/>
                  </a:cubicBezTo>
                  <a:cubicBezTo>
                    <a:pt x="8483" y="1882"/>
                    <a:pt x="8479" y="1880"/>
                    <a:pt x="8473" y="1874"/>
                  </a:cubicBezTo>
                  <a:cubicBezTo>
                    <a:pt x="8473" y="1864"/>
                    <a:pt x="8478" y="1859"/>
                    <a:pt x="8486" y="1859"/>
                  </a:cubicBezTo>
                  <a:close/>
                  <a:moveTo>
                    <a:pt x="7394" y="1876"/>
                  </a:moveTo>
                  <a:cubicBezTo>
                    <a:pt x="7400" y="1876"/>
                    <a:pt x="7407" y="1881"/>
                    <a:pt x="7414" y="1894"/>
                  </a:cubicBezTo>
                  <a:cubicBezTo>
                    <a:pt x="7414" y="1894"/>
                    <a:pt x="7414" y="1915"/>
                    <a:pt x="7373" y="1935"/>
                  </a:cubicBezTo>
                  <a:cubicBezTo>
                    <a:pt x="7373" y="1915"/>
                    <a:pt x="7373" y="1915"/>
                    <a:pt x="7373" y="1894"/>
                  </a:cubicBezTo>
                  <a:cubicBezTo>
                    <a:pt x="7373" y="1894"/>
                    <a:pt x="7382" y="1876"/>
                    <a:pt x="7394" y="1876"/>
                  </a:cubicBezTo>
                  <a:close/>
                  <a:moveTo>
                    <a:pt x="7557" y="1915"/>
                  </a:moveTo>
                  <a:cubicBezTo>
                    <a:pt x="7577" y="1935"/>
                    <a:pt x="7557" y="1955"/>
                    <a:pt x="7536" y="1955"/>
                  </a:cubicBezTo>
                  <a:cubicBezTo>
                    <a:pt x="7516" y="1935"/>
                    <a:pt x="7536" y="1915"/>
                    <a:pt x="7557" y="1915"/>
                  </a:cubicBezTo>
                  <a:close/>
                  <a:moveTo>
                    <a:pt x="8717" y="1711"/>
                  </a:moveTo>
                  <a:cubicBezTo>
                    <a:pt x="8738" y="1752"/>
                    <a:pt x="8738" y="1772"/>
                    <a:pt x="8758" y="1792"/>
                  </a:cubicBezTo>
                  <a:cubicBezTo>
                    <a:pt x="8717" y="1792"/>
                    <a:pt x="8697" y="1813"/>
                    <a:pt x="8677" y="1853"/>
                  </a:cubicBezTo>
                  <a:cubicBezTo>
                    <a:pt x="8717" y="1915"/>
                    <a:pt x="8778" y="1874"/>
                    <a:pt x="8799" y="1955"/>
                  </a:cubicBezTo>
                  <a:cubicBezTo>
                    <a:pt x="8738" y="1935"/>
                    <a:pt x="8697" y="1915"/>
                    <a:pt x="8636" y="1874"/>
                  </a:cubicBezTo>
                  <a:cubicBezTo>
                    <a:pt x="8656" y="1813"/>
                    <a:pt x="8677" y="1752"/>
                    <a:pt x="8717" y="1711"/>
                  </a:cubicBezTo>
                  <a:close/>
                  <a:moveTo>
                    <a:pt x="7679" y="1915"/>
                  </a:moveTo>
                  <a:lnTo>
                    <a:pt x="7679" y="1915"/>
                  </a:lnTo>
                  <a:cubicBezTo>
                    <a:pt x="7740" y="1935"/>
                    <a:pt x="7740" y="1955"/>
                    <a:pt x="7699" y="1996"/>
                  </a:cubicBezTo>
                  <a:cubicBezTo>
                    <a:pt x="7679" y="1976"/>
                    <a:pt x="7658" y="1955"/>
                    <a:pt x="7679" y="1915"/>
                  </a:cubicBezTo>
                  <a:close/>
                  <a:moveTo>
                    <a:pt x="8938" y="1947"/>
                  </a:moveTo>
                  <a:cubicBezTo>
                    <a:pt x="8962" y="1947"/>
                    <a:pt x="8962" y="1966"/>
                    <a:pt x="8962" y="1996"/>
                  </a:cubicBezTo>
                  <a:cubicBezTo>
                    <a:pt x="8941" y="1976"/>
                    <a:pt x="8901" y="1996"/>
                    <a:pt x="8901" y="1955"/>
                  </a:cubicBezTo>
                  <a:cubicBezTo>
                    <a:pt x="8917" y="1950"/>
                    <a:pt x="8929" y="1947"/>
                    <a:pt x="8938" y="1947"/>
                  </a:cubicBezTo>
                  <a:close/>
                  <a:moveTo>
                    <a:pt x="8860" y="1996"/>
                  </a:moveTo>
                  <a:cubicBezTo>
                    <a:pt x="8860" y="1996"/>
                    <a:pt x="8860" y="1996"/>
                    <a:pt x="8860" y="2016"/>
                  </a:cubicBezTo>
                  <a:lnTo>
                    <a:pt x="8840" y="2016"/>
                  </a:lnTo>
                  <a:cubicBezTo>
                    <a:pt x="8840" y="2016"/>
                    <a:pt x="8840" y="2016"/>
                    <a:pt x="8840" y="1996"/>
                  </a:cubicBezTo>
                  <a:close/>
                  <a:moveTo>
                    <a:pt x="9084" y="1935"/>
                  </a:moveTo>
                  <a:cubicBezTo>
                    <a:pt x="9125" y="1935"/>
                    <a:pt x="9145" y="1955"/>
                    <a:pt x="9125" y="1996"/>
                  </a:cubicBezTo>
                  <a:cubicBezTo>
                    <a:pt x="9145" y="1996"/>
                    <a:pt x="9165" y="1996"/>
                    <a:pt x="9145" y="2037"/>
                  </a:cubicBezTo>
                  <a:cubicBezTo>
                    <a:pt x="9125" y="2016"/>
                    <a:pt x="9125" y="1996"/>
                    <a:pt x="9125" y="1996"/>
                  </a:cubicBezTo>
                  <a:cubicBezTo>
                    <a:pt x="9125" y="1976"/>
                    <a:pt x="9084" y="1976"/>
                    <a:pt x="9084" y="1935"/>
                  </a:cubicBezTo>
                  <a:close/>
                  <a:moveTo>
                    <a:pt x="8351" y="2057"/>
                  </a:moveTo>
                  <a:lnTo>
                    <a:pt x="8351" y="2057"/>
                  </a:lnTo>
                  <a:cubicBezTo>
                    <a:pt x="8371" y="2077"/>
                    <a:pt x="8351" y="2077"/>
                    <a:pt x="8330" y="2077"/>
                  </a:cubicBezTo>
                  <a:cubicBezTo>
                    <a:pt x="8330" y="2057"/>
                    <a:pt x="8351" y="2057"/>
                    <a:pt x="8351" y="2057"/>
                  </a:cubicBezTo>
                  <a:close/>
                  <a:moveTo>
                    <a:pt x="8781" y="2049"/>
                  </a:moveTo>
                  <a:cubicBezTo>
                    <a:pt x="8787" y="2049"/>
                    <a:pt x="8793" y="2051"/>
                    <a:pt x="8799" y="2057"/>
                  </a:cubicBezTo>
                  <a:cubicBezTo>
                    <a:pt x="8778" y="2077"/>
                    <a:pt x="8778" y="2077"/>
                    <a:pt x="8758" y="2077"/>
                  </a:cubicBezTo>
                  <a:cubicBezTo>
                    <a:pt x="8748" y="2088"/>
                    <a:pt x="8738" y="2093"/>
                    <a:pt x="8728" y="2093"/>
                  </a:cubicBezTo>
                  <a:cubicBezTo>
                    <a:pt x="8721" y="2093"/>
                    <a:pt x="8715" y="2091"/>
                    <a:pt x="8708" y="2087"/>
                  </a:cubicBezTo>
                  <a:lnTo>
                    <a:pt x="8708" y="2087"/>
                  </a:lnTo>
                  <a:cubicBezTo>
                    <a:pt x="8719" y="2077"/>
                    <a:pt x="8730" y="2069"/>
                    <a:pt x="8740" y="2069"/>
                  </a:cubicBezTo>
                  <a:cubicBezTo>
                    <a:pt x="8746" y="2069"/>
                    <a:pt x="8752" y="2072"/>
                    <a:pt x="8758" y="2077"/>
                  </a:cubicBezTo>
                  <a:cubicBezTo>
                    <a:pt x="8758" y="2063"/>
                    <a:pt x="8768" y="2049"/>
                    <a:pt x="8781" y="2049"/>
                  </a:cubicBezTo>
                  <a:close/>
                  <a:moveTo>
                    <a:pt x="9023" y="1996"/>
                  </a:moveTo>
                  <a:cubicBezTo>
                    <a:pt x="9023" y="2016"/>
                    <a:pt x="9002" y="2016"/>
                    <a:pt x="9002" y="2016"/>
                  </a:cubicBezTo>
                  <a:cubicBezTo>
                    <a:pt x="8962" y="2037"/>
                    <a:pt x="9023" y="2077"/>
                    <a:pt x="8982" y="2098"/>
                  </a:cubicBezTo>
                  <a:cubicBezTo>
                    <a:pt x="8921" y="2057"/>
                    <a:pt x="8941" y="2037"/>
                    <a:pt x="8962" y="1996"/>
                  </a:cubicBezTo>
                  <a:lnTo>
                    <a:pt x="8962" y="1996"/>
                  </a:lnTo>
                  <a:cubicBezTo>
                    <a:pt x="8962" y="1996"/>
                    <a:pt x="8982" y="2016"/>
                    <a:pt x="9002" y="2016"/>
                  </a:cubicBezTo>
                  <a:cubicBezTo>
                    <a:pt x="9002" y="1996"/>
                    <a:pt x="9002" y="1996"/>
                    <a:pt x="9023" y="1996"/>
                  </a:cubicBezTo>
                  <a:close/>
                  <a:moveTo>
                    <a:pt x="8684" y="2083"/>
                  </a:moveTo>
                  <a:cubicBezTo>
                    <a:pt x="8689" y="2083"/>
                    <a:pt x="8693" y="2085"/>
                    <a:pt x="8695" y="2089"/>
                  </a:cubicBezTo>
                  <a:lnTo>
                    <a:pt x="8695" y="2089"/>
                  </a:lnTo>
                  <a:cubicBezTo>
                    <a:pt x="8691" y="2098"/>
                    <a:pt x="8683" y="2106"/>
                    <a:pt x="8674" y="2106"/>
                  </a:cubicBezTo>
                  <a:cubicBezTo>
                    <a:pt x="8668" y="2106"/>
                    <a:pt x="8662" y="2104"/>
                    <a:pt x="8656" y="2098"/>
                  </a:cubicBezTo>
                  <a:cubicBezTo>
                    <a:pt x="8666" y="2088"/>
                    <a:pt x="8677" y="2083"/>
                    <a:pt x="8684" y="2083"/>
                  </a:cubicBezTo>
                  <a:close/>
                  <a:moveTo>
                    <a:pt x="8412" y="2098"/>
                  </a:moveTo>
                  <a:cubicBezTo>
                    <a:pt x="8412" y="2098"/>
                    <a:pt x="8432" y="2098"/>
                    <a:pt x="8432" y="2118"/>
                  </a:cubicBezTo>
                  <a:lnTo>
                    <a:pt x="8412" y="2118"/>
                  </a:lnTo>
                  <a:cubicBezTo>
                    <a:pt x="8412" y="2118"/>
                    <a:pt x="8412" y="2098"/>
                    <a:pt x="8412" y="2098"/>
                  </a:cubicBezTo>
                  <a:close/>
                  <a:moveTo>
                    <a:pt x="9247" y="2139"/>
                  </a:moveTo>
                  <a:cubicBezTo>
                    <a:pt x="9247" y="2139"/>
                    <a:pt x="9267" y="2159"/>
                    <a:pt x="9267" y="2159"/>
                  </a:cubicBezTo>
                  <a:lnTo>
                    <a:pt x="9247" y="2159"/>
                  </a:lnTo>
                  <a:cubicBezTo>
                    <a:pt x="9247" y="2159"/>
                    <a:pt x="9247" y="2159"/>
                    <a:pt x="9226" y="2139"/>
                  </a:cubicBezTo>
                  <a:close/>
                  <a:moveTo>
                    <a:pt x="7312" y="2139"/>
                  </a:moveTo>
                  <a:cubicBezTo>
                    <a:pt x="7332" y="2139"/>
                    <a:pt x="7353" y="2139"/>
                    <a:pt x="7373" y="2179"/>
                  </a:cubicBezTo>
                  <a:cubicBezTo>
                    <a:pt x="7332" y="2179"/>
                    <a:pt x="7312" y="2179"/>
                    <a:pt x="7312" y="2139"/>
                  </a:cubicBezTo>
                  <a:close/>
                  <a:moveTo>
                    <a:pt x="7495" y="2037"/>
                  </a:moveTo>
                  <a:cubicBezTo>
                    <a:pt x="7516" y="2057"/>
                    <a:pt x="7516" y="2098"/>
                    <a:pt x="7536" y="2139"/>
                  </a:cubicBezTo>
                  <a:cubicBezTo>
                    <a:pt x="7509" y="2120"/>
                    <a:pt x="7493" y="2113"/>
                    <a:pt x="7486" y="2113"/>
                  </a:cubicBezTo>
                  <a:cubicBezTo>
                    <a:pt x="7461" y="2113"/>
                    <a:pt x="7508" y="2181"/>
                    <a:pt x="7469" y="2181"/>
                  </a:cubicBezTo>
                  <a:cubicBezTo>
                    <a:pt x="7465" y="2181"/>
                    <a:pt x="7460" y="2181"/>
                    <a:pt x="7455" y="2179"/>
                  </a:cubicBezTo>
                  <a:cubicBezTo>
                    <a:pt x="7434" y="2179"/>
                    <a:pt x="7414" y="2139"/>
                    <a:pt x="7414" y="2098"/>
                  </a:cubicBezTo>
                  <a:lnTo>
                    <a:pt x="7414" y="2098"/>
                  </a:lnTo>
                  <a:cubicBezTo>
                    <a:pt x="7420" y="2101"/>
                    <a:pt x="7425" y="2102"/>
                    <a:pt x="7429" y="2102"/>
                  </a:cubicBezTo>
                  <a:cubicBezTo>
                    <a:pt x="7455" y="2102"/>
                    <a:pt x="7460" y="2054"/>
                    <a:pt x="7495" y="2037"/>
                  </a:cubicBezTo>
                  <a:close/>
                  <a:moveTo>
                    <a:pt x="8840" y="2118"/>
                  </a:moveTo>
                  <a:cubicBezTo>
                    <a:pt x="8860" y="2139"/>
                    <a:pt x="8860" y="2159"/>
                    <a:pt x="8860" y="2179"/>
                  </a:cubicBezTo>
                  <a:cubicBezTo>
                    <a:pt x="8853" y="2186"/>
                    <a:pt x="8846" y="2188"/>
                    <a:pt x="8840" y="2188"/>
                  </a:cubicBezTo>
                  <a:cubicBezTo>
                    <a:pt x="8828" y="2188"/>
                    <a:pt x="8819" y="2179"/>
                    <a:pt x="8819" y="2179"/>
                  </a:cubicBezTo>
                  <a:cubicBezTo>
                    <a:pt x="8799" y="2139"/>
                    <a:pt x="8799" y="2118"/>
                    <a:pt x="8840" y="2118"/>
                  </a:cubicBezTo>
                  <a:close/>
                  <a:moveTo>
                    <a:pt x="8330" y="2179"/>
                  </a:moveTo>
                  <a:cubicBezTo>
                    <a:pt x="8330" y="2179"/>
                    <a:pt x="8351" y="2200"/>
                    <a:pt x="8330" y="2200"/>
                  </a:cubicBezTo>
                  <a:lnTo>
                    <a:pt x="8310" y="2200"/>
                  </a:lnTo>
                  <a:cubicBezTo>
                    <a:pt x="8330" y="2179"/>
                    <a:pt x="8330" y="2179"/>
                    <a:pt x="8330" y="2179"/>
                  </a:cubicBezTo>
                  <a:close/>
                  <a:moveTo>
                    <a:pt x="7557" y="2200"/>
                  </a:moveTo>
                  <a:cubicBezTo>
                    <a:pt x="7557" y="2200"/>
                    <a:pt x="7557" y="2220"/>
                    <a:pt x="7557" y="2220"/>
                  </a:cubicBezTo>
                  <a:cubicBezTo>
                    <a:pt x="7551" y="2226"/>
                    <a:pt x="7546" y="2228"/>
                    <a:pt x="7543" y="2228"/>
                  </a:cubicBezTo>
                  <a:cubicBezTo>
                    <a:pt x="7536" y="2228"/>
                    <a:pt x="7536" y="2214"/>
                    <a:pt x="7536" y="2200"/>
                  </a:cubicBezTo>
                  <a:close/>
                  <a:moveTo>
                    <a:pt x="8592" y="2212"/>
                  </a:moveTo>
                  <a:cubicBezTo>
                    <a:pt x="8605" y="2212"/>
                    <a:pt x="8616" y="2226"/>
                    <a:pt x="8616" y="2240"/>
                  </a:cubicBezTo>
                  <a:cubicBezTo>
                    <a:pt x="8610" y="2246"/>
                    <a:pt x="8604" y="2249"/>
                    <a:pt x="8598" y="2249"/>
                  </a:cubicBezTo>
                  <a:cubicBezTo>
                    <a:pt x="8585" y="2249"/>
                    <a:pt x="8575" y="2234"/>
                    <a:pt x="8575" y="2220"/>
                  </a:cubicBezTo>
                  <a:cubicBezTo>
                    <a:pt x="8581" y="2214"/>
                    <a:pt x="8587" y="2212"/>
                    <a:pt x="8592" y="2212"/>
                  </a:cubicBezTo>
                  <a:close/>
                  <a:moveTo>
                    <a:pt x="7332" y="2240"/>
                  </a:moveTo>
                  <a:cubicBezTo>
                    <a:pt x="7332" y="2261"/>
                    <a:pt x="7332" y="2281"/>
                    <a:pt x="7292" y="2281"/>
                  </a:cubicBezTo>
                  <a:cubicBezTo>
                    <a:pt x="7292" y="2261"/>
                    <a:pt x="7292" y="2240"/>
                    <a:pt x="7332" y="2240"/>
                  </a:cubicBezTo>
                  <a:close/>
                  <a:moveTo>
                    <a:pt x="9146" y="2101"/>
                  </a:moveTo>
                  <a:cubicBezTo>
                    <a:pt x="9155" y="2101"/>
                    <a:pt x="9168" y="2106"/>
                    <a:pt x="9186" y="2118"/>
                  </a:cubicBezTo>
                  <a:cubicBezTo>
                    <a:pt x="9145" y="2179"/>
                    <a:pt x="9226" y="2220"/>
                    <a:pt x="9186" y="2301"/>
                  </a:cubicBezTo>
                  <a:cubicBezTo>
                    <a:pt x="9165" y="2240"/>
                    <a:pt x="9104" y="2200"/>
                    <a:pt x="9104" y="2159"/>
                  </a:cubicBezTo>
                  <a:cubicBezTo>
                    <a:pt x="9119" y="2130"/>
                    <a:pt x="9123" y="2101"/>
                    <a:pt x="9146" y="2101"/>
                  </a:cubicBezTo>
                  <a:close/>
                  <a:moveTo>
                    <a:pt x="8453" y="2240"/>
                  </a:moveTo>
                  <a:cubicBezTo>
                    <a:pt x="8453" y="2261"/>
                    <a:pt x="8534" y="2281"/>
                    <a:pt x="8473" y="2322"/>
                  </a:cubicBezTo>
                  <a:cubicBezTo>
                    <a:pt x="8432" y="2301"/>
                    <a:pt x="8432" y="2281"/>
                    <a:pt x="8453" y="2240"/>
                  </a:cubicBezTo>
                  <a:close/>
                  <a:moveTo>
                    <a:pt x="9349" y="2283"/>
                  </a:moveTo>
                  <a:cubicBezTo>
                    <a:pt x="9355" y="2283"/>
                    <a:pt x="9362" y="2288"/>
                    <a:pt x="9369" y="2301"/>
                  </a:cubicBezTo>
                  <a:cubicBezTo>
                    <a:pt x="9369" y="2301"/>
                    <a:pt x="9369" y="2322"/>
                    <a:pt x="9349" y="2342"/>
                  </a:cubicBezTo>
                  <a:cubicBezTo>
                    <a:pt x="9349" y="2322"/>
                    <a:pt x="9328" y="2322"/>
                    <a:pt x="9328" y="2301"/>
                  </a:cubicBezTo>
                  <a:cubicBezTo>
                    <a:pt x="9328" y="2301"/>
                    <a:pt x="9337" y="2283"/>
                    <a:pt x="9349" y="2283"/>
                  </a:cubicBezTo>
                  <a:close/>
                  <a:moveTo>
                    <a:pt x="7658" y="2301"/>
                  </a:moveTo>
                  <a:cubicBezTo>
                    <a:pt x="7627" y="2317"/>
                    <a:pt x="7608" y="2356"/>
                    <a:pt x="7583" y="2356"/>
                  </a:cubicBezTo>
                  <a:cubicBezTo>
                    <a:pt x="7575" y="2356"/>
                    <a:pt x="7566" y="2352"/>
                    <a:pt x="7557" y="2342"/>
                  </a:cubicBezTo>
                  <a:cubicBezTo>
                    <a:pt x="7577" y="2301"/>
                    <a:pt x="7618" y="2301"/>
                    <a:pt x="7658" y="2301"/>
                  </a:cubicBezTo>
                  <a:close/>
                  <a:moveTo>
                    <a:pt x="7210" y="2342"/>
                  </a:moveTo>
                  <a:cubicBezTo>
                    <a:pt x="7231" y="2363"/>
                    <a:pt x="7231" y="2363"/>
                    <a:pt x="7231" y="2363"/>
                  </a:cubicBezTo>
                  <a:cubicBezTo>
                    <a:pt x="7231" y="2363"/>
                    <a:pt x="7231" y="2363"/>
                    <a:pt x="7210" y="2383"/>
                  </a:cubicBezTo>
                  <a:cubicBezTo>
                    <a:pt x="7210" y="2363"/>
                    <a:pt x="7210" y="2363"/>
                    <a:pt x="7210" y="2342"/>
                  </a:cubicBezTo>
                  <a:close/>
                  <a:moveTo>
                    <a:pt x="8595" y="2342"/>
                  </a:moveTo>
                  <a:cubicBezTo>
                    <a:pt x="8616" y="2342"/>
                    <a:pt x="8616" y="2363"/>
                    <a:pt x="8616" y="2363"/>
                  </a:cubicBezTo>
                  <a:cubicBezTo>
                    <a:pt x="8595" y="2363"/>
                    <a:pt x="8595" y="2363"/>
                    <a:pt x="8595" y="2383"/>
                  </a:cubicBezTo>
                  <a:cubicBezTo>
                    <a:pt x="8595" y="2363"/>
                    <a:pt x="8595" y="2363"/>
                    <a:pt x="8575" y="2363"/>
                  </a:cubicBezTo>
                  <a:cubicBezTo>
                    <a:pt x="8595" y="2363"/>
                    <a:pt x="8595" y="2342"/>
                    <a:pt x="8595" y="2342"/>
                  </a:cubicBezTo>
                  <a:close/>
                  <a:moveTo>
                    <a:pt x="8391" y="2383"/>
                  </a:moveTo>
                  <a:cubicBezTo>
                    <a:pt x="8453" y="2383"/>
                    <a:pt x="8453" y="2403"/>
                    <a:pt x="8453" y="2444"/>
                  </a:cubicBezTo>
                  <a:cubicBezTo>
                    <a:pt x="8432" y="2424"/>
                    <a:pt x="8391" y="2424"/>
                    <a:pt x="8391" y="2383"/>
                  </a:cubicBezTo>
                  <a:close/>
                  <a:moveTo>
                    <a:pt x="9206" y="2464"/>
                  </a:moveTo>
                  <a:cubicBezTo>
                    <a:pt x="9206" y="2485"/>
                    <a:pt x="9186" y="2485"/>
                    <a:pt x="9186" y="2485"/>
                  </a:cubicBezTo>
                  <a:lnTo>
                    <a:pt x="9186" y="2464"/>
                  </a:lnTo>
                  <a:close/>
                  <a:moveTo>
                    <a:pt x="8962" y="2220"/>
                  </a:moveTo>
                  <a:cubicBezTo>
                    <a:pt x="8921" y="2301"/>
                    <a:pt x="9064" y="2383"/>
                    <a:pt x="8941" y="2464"/>
                  </a:cubicBezTo>
                  <a:cubicBezTo>
                    <a:pt x="8901" y="2444"/>
                    <a:pt x="8880" y="2424"/>
                    <a:pt x="8840" y="2424"/>
                  </a:cubicBezTo>
                  <a:cubicBezTo>
                    <a:pt x="8840" y="2440"/>
                    <a:pt x="8840" y="2470"/>
                    <a:pt x="8807" y="2470"/>
                  </a:cubicBezTo>
                  <a:cubicBezTo>
                    <a:pt x="8800" y="2470"/>
                    <a:pt x="8790" y="2468"/>
                    <a:pt x="8778" y="2464"/>
                  </a:cubicBezTo>
                  <a:cubicBezTo>
                    <a:pt x="8778" y="2485"/>
                    <a:pt x="8758" y="2485"/>
                    <a:pt x="8758" y="2505"/>
                  </a:cubicBezTo>
                  <a:cubicBezTo>
                    <a:pt x="8758" y="2505"/>
                    <a:pt x="8738" y="2485"/>
                    <a:pt x="8758" y="2464"/>
                  </a:cubicBezTo>
                  <a:lnTo>
                    <a:pt x="8778" y="2464"/>
                  </a:lnTo>
                  <a:cubicBezTo>
                    <a:pt x="8795" y="2448"/>
                    <a:pt x="8798" y="2418"/>
                    <a:pt x="8820" y="2418"/>
                  </a:cubicBezTo>
                  <a:cubicBezTo>
                    <a:pt x="8825" y="2418"/>
                    <a:pt x="8832" y="2420"/>
                    <a:pt x="8840" y="2424"/>
                  </a:cubicBezTo>
                  <a:cubicBezTo>
                    <a:pt x="8860" y="2342"/>
                    <a:pt x="8840" y="2240"/>
                    <a:pt x="8962" y="2220"/>
                  </a:cubicBezTo>
                  <a:close/>
                  <a:moveTo>
                    <a:pt x="8453" y="2444"/>
                  </a:moveTo>
                  <a:cubicBezTo>
                    <a:pt x="8493" y="2485"/>
                    <a:pt x="8453" y="2526"/>
                    <a:pt x="8412" y="2546"/>
                  </a:cubicBezTo>
                  <a:cubicBezTo>
                    <a:pt x="8412" y="2505"/>
                    <a:pt x="8432" y="2485"/>
                    <a:pt x="8453" y="2444"/>
                  </a:cubicBezTo>
                  <a:close/>
                  <a:moveTo>
                    <a:pt x="7108" y="2485"/>
                  </a:moveTo>
                  <a:lnTo>
                    <a:pt x="7108" y="2485"/>
                  </a:lnTo>
                  <a:cubicBezTo>
                    <a:pt x="7129" y="2505"/>
                    <a:pt x="7190" y="2505"/>
                    <a:pt x="7129" y="2566"/>
                  </a:cubicBezTo>
                  <a:cubicBezTo>
                    <a:pt x="7108" y="2546"/>
                    <a:pt x="7088" y="2505"/>
                    <a:pt x="7108" y="2485"/>
                  </a:cubicBezTo>
                  <a:close/>
                  <a:moveTo>
                    <a:pt x="7516" y="2566"/>
                  </a:moveTo>
                  <a:cubicBezTo>
                    <a:pt x="7516" y="2587"/>
                    <a:pt x="7516" y="2587"/>
                    <a:pt x="7495" y="2587"/>
                  </a:cubicBezTo>
                  <a:cubicBezTo>
                    <a:pt x="7495" y="2566"/>
                    <a:pt x="7516" y="2566"/>
                    <a:pt x="7516" y="2566"/>
                  </a:cubicBezTo>
                  <a:close/>
                  <a:moveTo>
                    <a:pt x="8758" y="2505"/>
                  </a:moveTo>
                  <a:lnTo>
                    <a:pt x="8758" y="2505"/>
                  </a:lnTo>
                  <a:cubicBezTo>
                    <a:pt x="8799" y="2546"/>
                    <a:pt x="8799" y="2566"/>
                    <a:pt x="8738" y="2587"/>
                  </a:cubicBezTo>
                  <a:cubicBezTo>
                    <a:pt x="8738" y="2546"/>
                    <a:pt x="8758" y="2526"/>
                    <a:pt x="8758" y="2505"/>
                  </a:cubicBezTo>
                  <a:close/>
                  <a:moveTo>
                    <a:pt x="9332" y="2436"/>
                  </a:moveTo>
                  <a:cubicBezTo>
                    <a:pt x="9343" y="2436"/>
                    <a:pt x="9355" y="2443"/>
                    <a:pt x="9369" y="2464"/>
                  </a:cubicBezTo>
                  <a:cubicBezTo>
                    <a:pt x="9349" y="2526"/>
                    <a:pt x="9349" y="2587"/>
                    <a:pt x="9288" y="2627"/>
                  </a:cubicBezTo>
                  <a:cubicBezTo>
                    <a:pt x="9226" y="2566"/>
                    <a:pt x="9267" y="2587"/>
                    <a:pt x="9288" y="2566"/>
                  </a:cubicBezTo>
                  <a:cubicBezTo>
                    <a:pt x="9288" y="2526"/>
                    <a:pt x="9267" y="2485"/>
                    <a:pt x="9267" y="2444"/>
                  </a:cubicBezTo>
                  <a:lnTo>
                    <a:pt x="9267" y="2444"/>
                  </a:lnTo>
                  <a:cubicBezTo>
                    <a:pt x="9274" y="2447"/>
                    <a:pt x="9279" y="2448"/>
                    <a:pt x="9285" y="2448"/>
                  </a:cubicBezTo>
                  <a:cubicBezTo>
                    <a:pt x="9302" y="2448"/>
                    <a:pt x="9316" y="2436"/>
                    <a:pt x="9332" y="2436"/>
                  </a:cubicBezTo>
                  <a:close/>
                  <a:moveTo>
                    <a:pt x="8554" y="2627"/>
                  </a:moveTo>
                  <a:cubicBezTo>
                    <a:pt x="8575" y="2688"/>
                    <a:pt x="8554" y="2688"/>
                    <a:pt x="8514" y="2688"/>
                  </a:cubicBezTo>
                  <a:cubicBezTo>
                    <a:pt x="8495" y="2701"/>
                    <a:pt x="8480" y="2706"/>
                    <a:pt x="8467" y="2706"/>
                  </a:cubicBezTo>
                  <a:cubicBezTo>
                    <a:pt x="8440" y="2706"/>
                    <a:pt x="8426" y="2682"/>
                    <a:pt x="8412" y="2668"/>
                  </a:cubicBezTo>
                  <a:cubicBezTo>
                    <a:pt x="8424" y="2662"/>
                    <a:pt x="8434" y="2660"/>
                    <a:pt x="8443" y="2660"/>
                  </a:cubicBezTo>
                  <a:cubicBezTo>
                    <a:pt x="8466" y="2660"/>
                    <a:pt x="8485" y="2674"/>
                    <a:pt x="8514" y="2688"/>
                  </a:cubicBezTo>
                  <a:cubicBezTo>
                    <a:pt x="8534" y="2668"/>
                    <a:pt x="8514" y="2627"/>
                    <a:pt x="8554" y="2627"/>
                  </a:cubicBezTo>
                  <a:close/>
                  <a:moveTo>
                    <a:pt x="8656" y="2688"/>
                  </a:moveTo>
                  <a:cubicBezTo>
                    <a:pt x="8675" y="2688"/>
                    <a:pt x="8676" y="2706"/>
                    <a:pt x="8661" y="2708"/>
                  </a:cubicBezTo>
                  <a:lnTo>
                    <a:pt x="8661" y="2708"/>
                  </a:lnTo>
                  <a:cubicBezTo>
                    <a:pt x="8648" y="2707"/>
                    <a:pt x="8641" y="2703"/>
                    <a:pt x="8656" y="2688"/>
                  </a:cubicBezTo>
                  <a:close/>
                  <a:moveTo>
                    <a:pt x="9104" y="2322"/>
                  </a:moveTo>
                  <a:cubicBezTo>
                    <a:pt x="9145" y="2342"/>
                    <a:pt x="9145" y="2383"/>
                    <a:pt x="9145" y="2424"/>
                  </a:cubicBezTo>
                  <a:cubicBezTo>
                    <a:pt x="9125" y="2444"/>
                    <a:pt x="9104" y="2485"/>
                    <a:pt x="9104" y="2526"/>
                  </a:cubicBezTo>
                  <a:cubicBezTo>
                    <a:pt x="9145" y="2546"/>
                    <a:pt x="9165" y="2587"/>
                    <a:pt x="9165" y="2627"/>
                  </a:cubicBezTo>
                  <a:cubicBezTo>
                    <a:pt x="9125" y="2648"/>
                    <a:pt x="9104" y="2709"/>
                    <a:pt x="9023" y="2709"/>
                  </a:cubicBezTo>
                  <a:cubicBezTo>
                    <a:pt x="9064" y="2648"/>
                    <a:pt x="9023" y="2566"/>
                    <a:pt x="9084" y="2526"/>
                  </a:cubicBezTo>
                  <a:cubicBezTo>
                    <a:pt x="9043" y="2505"/>
                    <a:pt x="9023" y="2485"/>
                    <a:pt x="9023" y="2424"/>
                  </a:cubicBezTo>
                  <a:cubicBezTo>
                    <a:pt x="9104" y="2424"/>
                    <a:pt x="9023" y="2322"/>
                    <a:pt x="9104" y="2322"/>
                  </a:cubicBezTo>
                  <a:close/>
                  <a:moveTo>
                    <a:pt x="9226" y="2648"/>
                  </a:moveTo>
                  <a:cubicBezTo>
                    <a:pt x="9247" y="2668"/>
                    <a:pt x="9247" y="2688"/>
                    <a:pt x="9206" y="2709"/>
                  </a:cubicBezTo>
                  <a:cubicBezTo>
                    <a:pt x="9206" y="2668"/>
                    <a:pt x="9206" y="2648"/>
                    <a:pt x="9226" y="2648"/>
                  </a:cubicBezTo>
                  <a:close/>
                  <a:moveTo>
                    <a:pt x="7231" y="2688"/>
                  </a:moveTo>
                  <a:cubicBezTo>
                    <a:pt x="7231" y="2709"/>
                    <a:pt x="7251" y="2709"/>
                    <a:pt x="7231" y="2709"/>
                  </a:cubicBezTo>
                  <a:cubicBezTo>
                    <a:pt x="7231" y="2729"/>
                    <a:pt x="7231" y="2729"/>
                    <a:pt x="7231" y="2729"/>
                  </a:cubicBezTo>
                  <a:cubicBezTo>
                    <a:pt x="7231" y="2709"/>
                    <a:pt x="7231" y="2709"/>
                    <a:pt x="7210" y="2709"/>
                  </a:cubicBezTo>
                  <a:cubicBezTo>
                    <a:pt x="7231" y="2709"/>
                    <a:pt x="7231" y="2709"/>
                    <a:pt x="7231" y="2688"/>
                  </a:cubicBezTo>
                  <a:close/>
                  <a:moveTo>
                    <a:pt x="9471" y="2668"/>
                  </a:moveTo>
                  <a:lnTo>
                    <a:pt x="9471" y="2668"/>
                  </a:lnTo>
                  <a:cubicBezTo>
                    <a:pt x="9451" y="2688"/>
                    <a:pt x="9430" y="2709"/>
                    <a:pt x="9430" y="2729"/>
                  </a:cubicBezTo>
                  <a:cubicBezTo>
                    <a:pt x="9451" y="2750"/>
                    <a:pt x="9471" y="2750"/>
                    <a:pt x="9491" y="2770"/>
                  </a:cubicBezTo>
                  <a:cubicBezTo>
                    <a:pt x="9466" y="2782"/>
                    <a:pt x="9442" y="2802"/>
                    <a:pt x="9417" y="2802"/>
                  </a:cubicBezTo>
                  <a:cubicBezTo>
                    <a:pt x="9401" y="2802"/>
                    <a:pt x="9385" y="2794"/>
                    <a:pt x="9369" y="2770"/>
                  </a:cubicBezTo>
                  <a:cubicBezTo>
                    <a:pt x="9389" y="2770"/>
                    <a:pt x="9410" y="2750"/>
                    <a:pt x="9430" y="2729"/>
                  </a:cubicBezTo>
                  <a:cubicBezTo>
                    <a:pt x="9410" y="2709"/>
                    <a:pt x="9389" y="2688"/>
                    <a:pt x="9471" y="2668"/>
                  </a:cubicBezTo>
                  <a:close/>
                  <a:moveTo>
                    <a:pt x="7475" y="2729"/>
                  </a:moveTo>
                  <a:cubicBezTo>
                    <a:pt x="7516" y="2729"/>
                    <a:pt x="7557" y="2729"/>
                    <a:pt x="7557" y="2790"/>
                  </a:cubicBezTo>
                  <a:cubicBezTo>
                    <a:pt x="7557" y="2811"/>
                    <a:pt x="7536" y="2811"/>
                    <a:pt x="7516" y="2811"/>
                  </a:cubicBezTo>
                  <a:cubicBezTo>
                    <a:pt x="7475" y="2790"/>
                    <a:pt x="7475" y="2770"/>
                    <a:pt x="7475" y="2729"/>
                  </a:cubicBezTo>
                  <a:close/>
                  <a:moveTo>
                    <a:pt x="8860" y="2811"/>
                  </a:moveTo>
                  <a:cubicBezTo>
                    <a:pt x="8880" y="2831"/>
                    <a:pt x="8860" y="2831"/>
                    <a:pt x="8840" y="2831"/>
                  </a:cubicBezTo>
                  <a:cubicBezTo>
                    <a:pt x="8840" y="2811"/>
                    <a:pt x="8860" y="2811"/>
                    <a:pt x="8860" y="2811"/>
                  </a:cubicBezTo>
                  <a:close/>
                  <a:moveTo>
                    <a:pt x="8941" y="2770"/>
                  </a:moveTo>
                  <a:lnTo>
                    <a:pt x="8941" y="2770"/>
                  </a:lnTo>
                  <a:cubicBezTo>
                    <a:pt x="8962" y="2790"/>
                    <a:pt x="8962" y="2790"/>
                    <a:pt x="8962" y="2811"/>
                  </a:cubicBezTo>
                  <a:cubicBezTo>
                    <a:pt x="8982" y="2811"/>
                    <a:pt x="8982" y="2831"/>
                    <a:pt x="9002" y="2831"/>
                  </a:cubicBezTo>
                  <a:cubicBezTo>
                    <a:pt x="9002" y="2811"/>
                    <a:pt x="9002" y="2811"/>
                    <a:pt x="9043" y="2811"/>
                  </a:cubicBezTo>
                  <a:cubicBezTo>
                    <a:pt x="9023" y="2831"/>
                    <a:pt x="9002" y="2831"/>
                    <a:pt x="9002" y="2831"/>
                  </a:cubicBezTo>
                  <a:cubicBezTo>
                    <a:pt x="8982" y="2831"/>
                    <a:pt x="8982" y="2851"/>
                    <a:pt x="8962" y="2851"/>
                  </a:cubicBezTo>
                  <a:cubicBezTo>
                    <a:pt x="8962" y="2831"/>
                    <a:pt x="8962" y="2831"/>
                    <a:pt x="8962" y="2811"/>
                  </a:cubicBezTo>
                  <a:cubicBezTo>
                    <a:pt x="8962" y="2811"/>
                    <a:pt x="8941" y="2790"/>
                    <a:pt x="8941" y="2770"/>
                  </a:cubicBezTo>
                  <a:close/>
                  <a:moveTo>
                    <a:pt x="7434" y="2912"/>
                  </a:moveTo>
                  <a:cubicBezTo>
                    <a:pt x="7434" y="2912"/>
                    <a:pt x="7434" y="2933"/>
                    <a:pt x="7434" y="2933"/>
                  </a:cubicBezTo>
                  <a:cubicBezTo>
                    <a:pt x="7434" y="2933"/>
                    <a:pt x="7434" y="2933"/>
                    <a:pt x="7414" y="2953"/>
                  </a:cubicBezTo>
                  <a:cubicBezTo>
                    <a:pt x="7414" y="2933"/>
                    <a:pt x="7414" y="2933"/>
                    <a:pt x="7414" y="2933"/>
                  </a:cubicBezTo>
                  <a:cubicBezTo>
                    <a:pt x="7414" y="2933"/>
                    <a:pt x="7434" y="2912"/>
                    <a:pt x="7434" y="2912"/>
                  </a:cubicBezTo>
                  <a:close/>
                  <a:moveTo>
                    <a:pt x="7190" y="2974"/>
                  </a:moveTo>
                  <a:cubicBezTo>
                    <a:pt x="7190" y="2974"/>
                    <a:pt x="7190" y="2994"/>
                    <a:pt x="7190" y="2994"/>
                  </a:cubicBezTo>
                  <a:cubicBezTo>
                    <a:pt x="7170" y="2994"/>
                    <a:pt x="7170" y="2994"/>
                    <a:pt x="7170" y="2974"/>
                  </a:cubicBezTo>
                  <a:close/>
                  <a:moveTo>
                    <a:pt x="7271" y="2974"/>
                  </a:moveTo>
                  <a:cubicBezTo>
                    <a:pt x="7271" y="2974"/>
                    <a:pt x="7292" y="2994"/>
                    <a:pt x="7292" y="2994"/>
                  </a:cubicBezTo>
                  <a:cubicBezTo>
                    <a:pt x="7286" y="3000"/>
                    <a:pt x="7280" y="3002"/>
                    <a:pt x="7274" y="3002"/>
                  </a:cubicBezTo>
                  <a:cubicBezTo>
                    <a:pt x="7261" y="3002"/>
                    <a:pt x="7251" y="2988"/>
                    <a:pt x="7251" y="2974"/>
                  </a:cubicBezTo>
                  <a:close/>
                  <a:moveTo>
                    <a:pt x="9125" y="2851"/>
                  </a:moveTo>
                  <a:cubicBezTo>
                    <a:pt x="9134" y="2856"/>
                    <a:pt x="9144" y="2857"/>
                    <a:pt x="9155" y="2857"/>
                  </a:cubicBezTo>
                  <a:cubicBezTo>
                    <a:pt x="9174" y="2857"/>
                    <a:pt x="9195" y="2853"/>
                    <a:pt x="9216" y="2853"/>
                  </a:cubicBezTo>
                  <a:cubicBezTo>
                    <a:pt x="9234" y="2853"/>
                    <a:pt x="9252" y="2857"/>
                    <a:pt x="9267" y="2872"/>
                  </a:cubicBezTo>
                  <a:cubicBezTo>
                    <a:pt x="9288" y="2872"/>
                    <a:pt x="9288" y="2892"/>
                    <a:pt x="9288" y="2912"/>
                  </a:cubicBezTo>
                  <a:cubicBezTo>
                    <a:pt x="9288" y="2933"/>
                    <a:pt x="9288" y="2974"/>
                    <a:pt x="9247" y="2974"/>
                  </a:cubicBezTo>
                  <a:cubicBezTo>
                    <a:pt x="9226" y="2974"/>
                    <a:pt x="9186" y="2974"/>
                    <a:pt x="9165" y="2953"/>
                  </a:cubicBezTo>
                  <a:lnTo>
                    <a:pt x="9165" y="2953"/>
                  </a:lnTo>
                  <a:cubicBezTo>
                    <a:pt x="9149" y="2986"/>
                    <a:pt x="9173" y="3020"/>
                    <a:pt x="9149" y="3020"/>
                  </a:cubicBezTo>
                  <a:cubicBezTo>
                    <a:pt x="9144" y="3020"/>
                    <a:pt x="9136" y="3018"/>
                    <a:pt x="9125" y="3014"/>
                  </a:cubicBezTo>
                  <a:cubicBezTo>
                    <a:pt x="9084" y="2994"/>
                    <a:pt x="9104" y="2974"/>
                    <a:pt x="9084" y="2933"/>
                  </a:cubicBezTo>
                  <a:cubicBezTo>
                    <a:pt x="9104" y="2933"/>
                    <a:pt x="9104" y="2912"/>
                    <a:pt x="9125" y="2912"/>
                  </a:cubicBezTo>
                  <a:cubicBezTo>
                    <a:pt x="9125" y="2892"/>
                    <a:pt x="9125" y="2872"/>
                    <a:pt x="9125" y="2851"/>
                  </a:cubicBezTo>
                  <a:close/>
                  <a:moveTo>
                    <a:pt x="7027" y="2974"/>
                  </a:moveTo>
                  <a:cubicBezTo>
                    <a:pt x="7027" y="3003"/>
                    <a:pt x="7016" y="3022"/>
                    <a:pt x="7002" y="3022"/>
                  </a:cubicBezTo>
                  <a:cubicBezTo>
                    <a:pt x="6997" y="3022"/>
                    <a:pt x="6992" y="3020"/>
                    <a:pt x="6987" y="3015"/>
                  </a:cubicBezTo>
                  <a:lnTo>
                    <a:pt x="6987" y="3015"/>
                  </a:lnTo>
                  <a:cubicBezTo>
                    <a:pt x="6989" y="2995"/>
                    <a:pt x="6997" y="2974"/>
                    <a:pt x="7027" y="2974"/>
                  </a:cubicBezTo>
                  <a:close/>
                  <a:moveTo>
                    <a:pt x="9023" y="3014"/>
                  </a:moveTo>
                  <a:cubicBezTo>
                    <a:pt x="9023" y="3014"/>
                    <a:pt x="9023" y="3035"/>
                    <a:pt x="9023" y="3035"/>
                  </a:cubicBezTo>
                  <a:cubicBezTo>
                    <a:pt x="9017" y="3041"/>
                    <a:pt x="9013" y="3043"/>
                    <a:pt x="9010" y="3043"/>
                  </a:cubicBezTo>
                  <a:cubicBezTo>
                    <a:pt x="9002" y="3043"/>
                    <a:pt x="9002" y="3029"/>
                    <a:pt x="9002" y="3014"/>
                  </a:cubicBezTo>
                  <a:close/>
                  <a:moveTo>
                    <a:pt x="9302" y="3026"/>
                  </a:moveTo>
                  <a:cubicBezTo>
                    <a:pt x="9308" y="3026"/>
                    <a:pt x="9316" y="3029"/>
                    <a:pt x="9328" y="3035"/>
                  </a:cubicBezTo>
                  <a:cubicBezTo>
                    <a:pt x="9308" y="3055"/>
                    <a:pt x="9288" y="3055"/>
                    <a:pt x="9288" y="3055"/>
                  </a:cubicBezTo>
                  <a:cubicBezTo>
                    <a:pt x="9274" y="3055"/>
                    <a:pt x="9269" y="3064"/>
                    <a:pt x="9262" y="3064"/>
                  </a:cubicBezTo>
                  <a:cubicBezTo>
                    <a:pt x="9258" y="3064"/>
                    <a:pt x="9254" y="3062"/>
                    <a:pt x="9247" y="3055"/>
                  </a:cubicBezTo>
                  <a:cubicBezTo>
                    <a:pt x="9247" y="3048"/>
                    <a:pt x="9249" y="3046"/>
                    <a:pt x="9253" y="3046"/>
                  </a:cubicBezTo>
                  <a:cubicBezTo>
                    <a:pt x="9260" y="3046"/>
                    <a:pt x="9274" y="3055"/>
                    <a:pt x="9288" y="3055"/>
                  </a:cubicBezTo>
                  <a:cubicBezTo>
                    <a:pt x="9288" y="3041"/>
                    <a:pt x="9288" y="3026"/>
                    <a:pt x="9302" y="3026"/>
                  </a:cubicBezTo>
                  <a:close/>
                  <a:moveTo>
                    <a:pt x="7237" y="3046"/>
                  </a:moveTo>
                  <a:cubicBezTo>
                    <a:pt x="7240" y="3046"/>
                    <a:pt x="7244" y="3048"/>
                    <a:pt x="7251" y="3055"/>
                  </a:cubicBezTo>
                  <a:cubicBezTo>
                    <a:pt x="7251" y="3075"/>
                    <a:pt x="7231" y="3075"/>
                    <a:pt x="7231" y="3075"/>
                  </a:cubicBezTo>
                  <a:cubicBezTo>
                    <a:pt x="7231" y="3055"/>
                    <a:pt x="7231" y="3055"/>
                    <a:pt x="7231" y="3055"/>
                  </a:cubicBezTo>
                  <a:cubicBezTo>
                    <a:pt x="7231" y="3055"/>
                    <a:pt x="7231" y="3046"/>
                    <a:pt x="7237" y="3046"/>
                  </a:cubicBezTo>
                  <a:close/>
                  <a:moveTo>
                    <a:pt x="9491" y="3075"/>
                  </a:moveTo>
                  <a:cubicBezTo>
                    <a:pt x="9528" y="3075"/>
                    <a:pt x="9548" y="3092"/>
                    <a:pt x="9537" y="3125"/>
                  </a:cubicBezTo>
                  <a:lnTo>
                    <a:pt x="9537" y="3125"/>
                  </a:lnTo>
                  <a:cubicBezTo>
                    <a:pt x="9516" y="3114"/>
                    <a:pt x="9491" y="3107"/>
                    <a:pt x="9491" y="3075"/>
                  </a:cubicBezTo>
                  <a:close/>
                  <a:moveTo>
                    <a:pt x="8664" y="2715"/>
                  </a:moveTo>
                  <a:cubicBezTo>
                    <a:pt x="8685" y="2730"/>
                    <a:pt x="8717" y="2734"/>
                    <a:pt x="8717" y="2770"/>
                  </a:cubicBezTo>
                  <a:cubicBezTo>
                    <a:pt x="8677" y="2790"/>
                    <a:pt x="8636" y="2811"/>
                    <a:pt x="8656" y="2892"/>
                  </a:cubicBezTo>
                  <a:cubicBezTo>
                    <a:pt x="8672" y="2895"/>
                    <a:pt x="8688" y="2896"/>
                    <a:pt x="8705" y="2896"/>
                  </a:cubicBezTo>
                  <a:cubicBezTo>
                    <a:pt x="8757" y="2896"/>
                    <a:pt x="8813" y="2884"/>
                    <a:pt x="8868" y="2884"/>
                  </a:cubicBezTo>
                  <a:cubicBezTo>
                    <a:pt x="8907" y="2884"/>
                    <a:pt x="8946" y="2891"/>
                    <a:pt x="8982" y="2912"/>
                  </a:cubicBezTo>
                  <a:cubicBezTo>
                    <a:pt x="8921" y="2953"/>
                    <a:pt x="8962" y="3035"/>
                    <a:pt x="8921" y="3075"/>
                  </a:cubicBezTo>
                  <a:cubicBezTo>
                    <a:pt x="8905" y="3075"/>
                    <a:pt x="8875" y="3101"/>
                    <a:pt x="8854" y="3101"/>
                  </a:cubicBezTo>
                  <a:cubicBezTo>
                    <a:pt x="8848" y="3101"/>
                    <a:pt x="8844" y="3100"/>
                    <a:pt x="8840" y="3096"/>
                  </a:cubicBezTo>
                  <a:cubicBezTo>
                    <a:pt x="8819" y="3116"/>
                    <a:pt x="8819" y="3116"/>
                    <a:pt x="8819" y="3136"/>
                  </a:cubicBezTo>
                  <a:cubicBezTo>
                    <a:pt x="8799" y="3116"/>
                    <a:pt x="8778" y="3116"/>
                    <a:pt x="8799" y="3096"/>
                  </a:cubicBezTo>
                  <a:lnTo>
                    <a:pt x="8840" y="3096"/>
                  </a:lnTo>
                  <a:cubicBezTo>
                    <a:pt x="8840" y="3055"/>
                    <a:pt x="8880" y="3035"/>
                    <a:pt x="8860" y="2994"/>
                  </a:cubicBezTo>
                  <a:cubicBezTo>
                    <a:pt x="8844" y="2961"/>
                    <a:pt x="8821" y="2952"/>
                    <a:pt x="8797" y="2952"/>
                  </a:cubicBezTo>
                  <a:cubicBezTo>
                    <a:pt x="8761" y="2952"/>
                    <a:pt x="8721" y="2974"/>
                    <a:pt x="8697" y="2974"/>
                  </a:cubicBezTo>
                  <a:cubicBezTo>
                    <a:pt x="8670" y="2919"/>
                    <a:pt x="8634" y="2910"/>
                    <a:pt x="8594" y="2910"/>
                  </a:cubicBezTo>
                  <a:cubicBezTo>
                    <a:pt x="8575" y="2910"/>
                    <a:pt x="8554" y="2912"/>
                    <a:pt x="8534" y="2912"/>
                  </a:cubicBezTo>
                  <a:cubicBezTo>
                    <a:pt x="8473" y="2933"/>
                    <a:pt x="8432" y="3014"/>
                    <a:pt x="8412" y="3075"/>
                  </a:cubicBezTo>
                  <a:cubicBezTo>
                    <a:pt x="8391" y="3035"/>
                    <a:pt x="8371" y="3014"/>
                    <a:pt x="8371" y="2994"/>
                  </a:cubicBezTo>
                  <a:cubicBezTo>
                    <a:pt x="8391" y="2974"/>
                    <a:pt x="8412" y="2974"/>
                    <a:pt x="8412" y="2953"/>
                  </a:cubicBezTo>
                  <a:cubicBezTo>
                    <a:pt x="8412" y="2933"/>
                    <a:pt x="8412" y="2892"/>
                    <a:pt x="8371" y="2872"/>
                  </a:cubicBezTo>
                  <a:cubicBezTo>
                    <a:pt x="8371" y="2892"/>
                    <a:pt x="8351" y="2933"/>
                    <a:pt x="8330" y="2933"/>
                  </a:cubicBezTo>
                  <a:cubicBezTo>
                    <a:pt x="8290" y="2892"/>
                    <a:pt x="8290" y="2892"/>
                    <a:pt x="8290" y="2811"/>
                  </a:cubicBezTo>
                  <a:cubicBezTo>
                    <a:pt x="8310" y="2811"/>
                    <a:pt x="8330" y="2831"/>
                    <a:pt x="8351" y="2831"/>
                  </a:cubicBezTo>
                  <a:cubicBezTo>
                    <a:pt x="8398" y="2803"/>
                    <a:pt x="8423" y="2787"/>
                    <a:pt x="8439" y="2787"/>
                  </a:cubicBezTo>
                  <a:cubicBezTo>
                    <a:pt x="8457" y="2787"/>
                    <a:pt x="8462" y="2808"/>
                    <a:pt x="8473" y="2851"/>
                  </a:cubicBezTo>
                  <a:lnTo>
                    <a:pt x="8534" y="2912"/>
                  </a:lnTo>
                  <a:cubicBezTo>
                    <a:pt x="8592" y="2874"/>
                    <a:pt x="8576" y="2760"/>
                    <a:pt x="8664" y="2715"/>
                  </a:cubicBezTo>
                  <a:close/>
                  <a:moveTo>
                    <a:pt x="7501" y="3127"/>
                  </a:moveTo>
                  <a:cubicBezTo>
                    <a:pt x="7504" y="3127"/>
                    <a:pt x="7509" y="3130"/>
                    <a:pt x="7516" y="3136"/>
                  </a:cubicBezTo>
                  <a:cubicBezTo>
                    <a:pt x="7516" y="3136"/>
                    <a:pt x="7495" y="3157"/>
                    <a:pt x="7495" y="3157"/>
                  </a:cubicBezTo>
                  <a:cubicBezTo>
                    <a:pt x="7495" y="3136"/>
                    <a:pt x="7495" y="3136"/>
                    <a:pt x="7495" y="3136"/>
                  </a:cubicBezTo>
                  <a:cubicBezTo>
                    <a:pt x="7495" y="3136"/>
                    <a:pt x="7495" y="3127"/>
                    <a:pt x="7501" y="3127"/>
                  </a:cubicBezTo>
                  <a:close/>
                  <a:moveTo>
                    <a:pt x="8819" y="3136"/>
                  </a:moveTo>
                  <a:lnTo>
                    <a:pt x="8819" y="3136"/>
                  </a:lnTo>
                  <a:cubicBezTo>
                    <a:pt x="8840" y="3157"/>
                    <a:pt x="8840" y="3177"/>
                    <a:pt x="8778" y="3198"/>
                  </a:cubicBezTo>
                  <a:cubicBezTo>
                    <a:pt x="8799" y="3177"/>
                    <a:pt x="8799" y="3157"/>
                    <a:pt x="8819" y="3136"/>
                  </a:cubicBezTo>
                  <a:close/>
                  <a:moveTo>
                    <a:pt x="8655" y="3027"/>
                  </a:moveTo>
                  <a:cubicBezTo>
                    <a:pt x="8668" y="3027"/>
                    <a:pt x="8682" y="3030"/>
                    <a:pt x="8697" y="3035"/>
                  </a:cubicBezTo>
                  <a:cubicBezTo>
                    <a:pt x="8677" y="3177"/>
                    <a:pt x="8677" y="3177"/>
                    <a:pt x="8575" y="3218"/>
                  </a:cubicBezTo>
                  <a:cubicBezTo>
                    <a:pt x="8575" y="3177"/>
                    <a:pt x="8575" y="3157"/>
                    <a:pt x="8575" y="3096"/>
                  </a:cubicBezTo>
                  <a:cubicBezTo>
                    <a:pt x="8554" y="3116"/>
                    <a:pt x="8554" y="3157"/>
                    <a:pt x="8514" y="3157"/>
                  </a:cubicBezTo>
                  <a:cubicBezTo>
                    <a:pt x="8514" y="3116"/>
                    <a:pt x="8534" y="3096"/>
                    <a:pt x="8575" y="3096"/>
                  </a:cubicBezTo>
                  <a:cubicBezTo>
                    <a:pt x="8590" y="3050"/>
                    <a:pt x="8617" y="3027"/>
                    <a:pt x="8655" y="3027"/>
                  </a:cubicBezTo>
                  <a:close/>
                  <a:moveTo>
                    <a:pt x="6864" y="3218"/>
                  </a:moveTo>
                  <a:cubicBezTo>
                    <a:pt x="6884" y="3238"/>
                    <a:pt x="6864" y="3259"/>
                    <a:pt x="6844" y="3259"/>
                  </a:cubicBezTo>
                  <a:cubicBezTo>
                    <a:pt x="6823" y="3238"/>
                    <a:pt x="6844" y="3218"/>
                    <a:pt x="6864" y="3218"/>
                  </a:cubicBezTo>
                  <a:close/>
                  <a:moveTo>
                    <a:pt x="6925" y="3279"/>
                  </a:moveTo>
                  <a:cubicBezTo>
                    <a:pt x="6925" y="3279"/>
                    <a:pt x="6925" y="3299"/>
                    <a:pt x="6925" y="3299"/>
                  </a:cubicBezTo>
                  <a:lnTo>
                    <a:pt x="6905" y="3299"/>
                  </a:lnTo>
                  <a:cubicBezTo>
                    <a:pt x="6905" y="3299"/>
                    <a:pt x="6905" y="3299"/>
                    <a:pt x="6905" y="3279"/>
                  </a:cubicBezTo>
                  <a:close/>
                  <a:moveTo>
                    <a:pt x="7233" y="3263"/>
                  </a:moveTo>
                  <a:cubicBezTo>
                    <a:pt x="7248" y="3263"/>
                    <a:pt x="7266" y="3274"/>
                    <a:pt x="7292" y="3299"/>
                  </a:cubicBezTo>
                  <a:cubicBezTo>
                    <a:pt x="7251" y="3299"/>
                    <a:pt x="7231" y="3320"/>
                    <a:pt x="7190" y="3320"/>
                  </a:cubicBezTo>
                  <a:cubicBezTo>
                    <a:pt x="7202" y="3284"/>
                    <a:pt x="7214" y="3263"/>
                    <a:pt x="7233" y="3263"/>
                  </a:cubicBezTo>
                  <a:close/>
                  <a:moveTo>
                    <a:pt x="8493" y="3198"/>
                  </a:moveTo>
                  <a:cubicBezTo>
                    <a:pt x="8453" y="3238"/>
                    <a:pt x="8412" y="3279"/>
                    <a:pt x="8412" y="3320"/>
                  </a:cubicBezTo>
                  <a:cubicBezTo>
                    <a:pt x="8330" y="3299"/>
                    <a:pt x="8391" y="3238"/>
                    <a:pt x="8371" y="3198"/>
                  </a:cubicBezTo>
                  <a:close/>
                  <a:moveTo>
                    <a:pt x="9043" y="3198"/>
                  </a:moveTo>
                  <a:cubicBezTo>
                    <a:pt x="9064" y="3218"/>
                    <a:pt x="9084" y="3259"/>
                    <a:pt x="9104" y="3259"/>
                  </a:cubicBezTo>
                  <a:cubicBezTo>
                    <a:pt x="9108" y="3261"/>
                    <a:pt x="9112" y="3261"/>
                    <a:pt x="9115" y="3261"/>
                  </a:cubicBezTo>
                  <a:cubicBezTo>
                    <a:pt x="9138" y="3261"/>
                    <a:pt x="9156" y="3227"/>
                    <a:pt x="9182" y="3227"/>
                  </a:cubicBezTo>
                  <a:cubicBezTo>
                    <a:pt x="9194" y="3227"/>
                    <a:pt x="9208" y="3235"/>
                    <a:pt x="9226" y="3259"/>
                  </a:cubicBezTo>
                  <a:cubicBezTo>
                    <a:pt x="9165" y="3259"/>
                    <a:pt x="9186" y="3299"/>
                    <a:pt x="9186" y="3320"/>
                  </a:cubicBezTo>
                  <a:cubicBezTo>
                    <a:pt x="9174" y="3326"/>
                    <a:pt x="9164" y="3328"/>
                    <a:pt x="9155" y="3328"/>
                  </a:cubicBezTo>
                  <a:cubicBezTo>
                    <a:pt x="9133" y="3328"/>
                    <a:pt x="9119" y="3314"/>
                    <a:pt x="9104" y="3299"/>
                  </a:cubicBezTo>
                  <a:cubicBezTo>
                    <a:pt x="9095" y="3291"/>
                    <a:pt x="9087" y="3287"/>
                    <a:pt x="9078" y="3287"/>
                  </a:cubicBezTo>
                  <a:cubicBezTo>
                    <a:pt x="9058" y="3287"/>
                    <a:pt x="9040" y="3303"/>
                    <a:pt x="9025" y="3303"/>
                  </a:cubicBezTo>
                  <a:cubicBezTo>
                    <a:pt x="9016" y="3303"/>
                    <a:pt x="9008" y="3297"/>
                    <a:pt x="9002" y="3279"/>
                  </a:cubicBezTo>
                  <a:cubicBezTo>
                    <a:pt x="9023" y="3259"/>
                    <a:pt x="9023" y="3238"/>
                    <a:pt x="9043" y="3198"/>
                  </a:cubicBezTo>
                  <a:close/>
                  <a:moveTo>
                    <a:pt x="8941" y="3198"/>
                  </a:moveTo>
                  <a:lnTo>
                    <a:pt x="8941" y="3198"/>
                  </a:lnTo>
                  <a:cubicBezTo>
                    <a:pt x="8924" y="3233"/>
                    <a:pt x="8937" y="3283"/>
                    <a:pt x="8901" y="3283"/>
                  </a:cubicBezTo>
                  <a:cubicBezTo>
                    <a:pt x="8895" y="3283"/>
                    <a:pt x="8889" y="3282"/>
                    <a:pt x="8880" y="3279"/>
                  </a:cubicBezTo>
                  <a:cubicBezTo>
                    <a:pt x="8860" y="3299"/>
                    <a:pt x="8840" y="3320"/>
                    <a:pt x="8840" y="3340"/>
                  </a:cubicBezTo>
                  <a:cubicBezTo>
                    <a:pt x="8819" y="3340"/>
                    <a:pt x="8799" y="3320"/>
                    <a:pt x="8778" y="3320"/>
                  </a:cubicBezTo>
                  <a:cubicBezTo>
                    <a:pt x="8758" y="3340"/>
                    <a:pt x="8758" y="3340"/>
                    <a:pt x="8738" y="3340"/>
                  </a:cubicBezTo>
                  <a:cubicBezTo>
                    <a:pt x="8738" y="3320"/>
                    <a:pt x="8758" y="3320"/>
                    <a:pt x="8778" y="3320"/>
                  </a:cubicBezTo>
                  <a:cubicBezTo>
                    <a:pt x="8778" y="3299"/>
                    <a:pt x="8799" y="3279"/>
                    <a:pt x="8799" y="3259"/>
                  </a:cubicBezTo>
                  <a:cubicBezTo>
                    <a:pt x="8840" y="3279"/>
                    <a:pt x="8860" y="3279"/>
                    <a:pt x="8880" y="3279"/>
                  </a:cubicBezTo>
                  <a:cubicBezTo>
                    <a:pt x="8880" y="3259"/>
                    <a:pt x="8901" y="3218"/>
                    <a:pt x="8941" y="3198"/>
                  </a:cubicBezTo>
                  <a:close/>
                  <a:moveTo>
                    <a:pt x="6640" y="3299"/>
                  </a:moveTo>
                  <a:cubicBezTo>
                    <a:pt x="6660" y="3320"/>
                    <a:pt x="6722" y="3320"/>
                    <a:pt x="6701" y="3361"/>
                  </a:cubicBezTo>
                  <a:cubicBezTo>
                    <a:pt x="6701" y="3340"/>
                    <a:pt x="6620" y="3361"/>
                    <a:pt x="6640" y="3299"/>
                  </a:cubicBezTo>
                  <a:close/>
                  <a:moveTo>
                    <a:pt x="7037" y="3332"/>
                  </a:moveTo>
                  <a:cubicBezTo>
                    <a:pt x="7058" y="3332"/>
                    <a:pt x="7068" y="3346"/>
                    <a:pt x="7068" y="3361"/>
                  </a:cubicBezTo>
                  <a:cubicBezTo>
                    <a:pt x="7056" y="3366"/>
                    <a:pt x="7047" y="3369"/>
                    <a:pt x="7041" y="3369"/>
                  </a:cubicBezTo>
                  <a:cubicBezTo>
                    <a:pt x="7025" y="3369"/>
                    <a:pt x="7021" y="3355"/>
                    <a:pt x="7007" y="3340"/>
                  </a:cubicBezTo>
                  <a:cubicBezTo>
                    <a:pt x="7019" y="3334"/>
                    <a:pt x="7029" y="3332"/>
                    <a:pt x="7037" y="3332"/>
                  </a:cubicBezTo>
                  <a:close/>
                  <a:moveTo>
                    <a:pt x="8941" y="3340"/>
                  </a:moveTo>
                  <a:cubicBezTo>
                    <a:pt x="8962" y="3340"/>
                    <a:pt x="8962" y="3361"/>
                    <a:pt x="8962" y="3361"/>
                  </a:cubicBezTo>
                  <a:cubicBezTo>
                    <a:pt x="8962" y="3381"/>
                    <a:pt x="9002" y="3381"/>
                    <a:pt x="8962" y="3401"/>
                  </a:cubicBezTo>
                  <a:cubicBezTo>
                    <a:pt x="8962" y="3401"/>
                    <a:pt x="8962" y="3381"/>
                    <a:pt x="8962" y="3361"/>
                  </a:cubicBezTo>
                  <a:cubicBezTo>
                    <a:pt x="8941" y="3361"/>
                    <a:pt x="8941" y="3361"/>
                    <a:pt x="8941" y="3340"/>
                  </a:cubicBezTo>
                  <a:close/>
                  <a:moveTo>
                    <a:pt x="9817" y="3381"/>
                  </a:moveTo>
                  <a:cubicBezTo>
                    <a:pt x="9837" y="3381"/>
                    <a:pt x="9817" y="3401"/>
                    <a:pt x="9817" y="3401"/>
                  </a:cubicBezTo>
                  <a:cubicBezTo>
                    <a:pt x="9817" y="3401"/>
                    <a:pt x="9797" y="3401"/>
                    <a:pt x="9817" y="3381"/>
                  </a:cubicBezTo>
                  <a:close/>
                  <a:moveTo>
                    <a:pt x="8363" y="3353"/>
                  </a:moveTo>
                  <a:cubicBezTo>
                    <a:pt x="8391" y="3353"/>
                    <a:pt x="8417" y="3371"/>
                    <a:pt x="8432" y="3401"/>
                  </a:cubicBezTo>
                  <a:cubicBezTo>
                    <a:pt x="8412" y="3401"/>
                    <a:pt x="8391" y="3422"/>
                    <a:pt x="8391" y="3422"/>
                  </a:cubicBezTo>
                  <a:cubicBezTo>
                    <a:pt x="8391" y="3442"/>
                    <a:pt x="8412" y="3462"/>
                    <a:pt x="8432" y="3483"/>
                  </a:cubicBezTo>
                  <a:cubicBezTo>
                    <a:pt x="8351" y="3483"/>
                    <a:pt x="8310" y="3442"/>
                    <a:pt x="8330" y="3361"/>
                  </a:cubicBezTo>
                  <a:cubicBezTo>
                    <a:pt x="8341" y="3355"/>
                    <a:pt x="8352" y="3353"/>
                    <a:pt x="8363" y="3353"/>
                  </a:cubicBezTo>
                  <a:close/>
                  <a:moveTo>
                    <a:pt x="9410" y="3035"/>
                  </a:moveTo>
                  <a:cubicBezTo>
                    <a:pt x="9410" y="3055"/>
                    <a:pt x="9389" y="3075"/>
                    <a:pt x="9389" y="3096"/>
                  </a:cubicBezTo>
                  <a:cubicBezTo>
                    <a:pt x="9410" y="3116"/>
                    <a:pt x="9451" y="3136"/>
                    <a:pt x="9491" y="3157"/>
                  </a:cubicBezTo>
                  <a:cubicBezTo>
                    <a:pt x="9512" y="3157"/>
                    <a:pt x="9532" y="3157"/>
                    <a:pt x="9552" y="3136"/>
                  </a:cubicBezTo>
                  <a:lnTo>
                    <a:pt x="9613" y="3136"/>
                  </a:lnTo>
                  <a:cubicBezTo>
                    <a:pt x="9613" y="3157"/>
                    <a:pt x="9613" y="3177"/>
                    <a:pt x="9593" y="3177"/>
                  </a:cubicBezTo>
                  <a:cubicBezTo>
                    <a:pt x="9573" y="3198"/>
                    <a:pt x="9552" y="3198"/>
                    <a:pt x="9532" y="3238"/>
                  </a:cubicBezTo>
                  <a:cubicBezTo>
                    <a:pt x="9573" y="3340"/>
                    <a:pt x="9491" y="3442"/>
                    <a:pt x="9512" y="3564"/>
                  </a:cubicBezTo>
                  <a:cubicBezTo>
                    <a:pt x="9479" y="3564"/>
                    <a:pt x="9459" y="3590"/>
                    <a:pt x="9432" y="3590"/>
                  </a:cubicBezTo>
                  <a:cubicBezTo>
                    <a:pt x="9425" y="3590"/>
                    <a:pt x="9418" y="3589"/>
                    <a:pt x="9410" y="3585"/>
                  </a:cubicBezTo>
                  <a:cubicBezTo>
                    <a:pt x="9410" y="3564"/>
                    <a:pt x="9389" y="3544"/>
                    <a:pt x="9369" y="3523"/>
                  </a:cubicBezTo>
                  <a:cubicBezTo>
                    <a:pt x="9336" y="3557"/>
                    <a:pt x="9316" y="3590"/>
                    <a:pt x="9277" y="3590"/>
                  </a:cubicBezTo>
                  <a:cubicBezTo>
                    <a:pt x="9269" y="3590"/>
                    <a:pt x="9261" y="3589"/>
                    <a:pt x="9252" y="3586"/>
                  </a:cubicBezTo>
                  <a:lnTo>
                    <a:pt x="9252" y="3586"/>
                  </a:lnTo>
                  <a:cubicBezTo>
                    <a:pt x="9270" y="3482"/>
                    <a:pt x="9124" y="3478"/>
                    <a:pt x="9104" y="3401"/>
                  </a:cubicBezTo>
                  <a:cubicBezTo>
                    <a:pt x="9165" y="3401"/>
                    <a:pt x="9206" y="3422"/>
                    <a:pt x="9247" y="3422"/>
                  </a:cubicBezTo>
                  <a:cubicBezTo>
                    <a:pt x="9247" y="3401"/>
                    <a:pt x="9267" y="3401"/>
                    <a:pt x="9288" y="3401"/>
                  </a:cubicBezTo>
                  <a:cubicBezTo>
                    <a:pt x="9308" y="3361"/>
                    <a:pt x="9267" y="3340"/>
                    <a:pt x="9247" y="3320"/>
                  </a:cubicBezTo>
                  <a:cubicBezTo>
                    <a:pt x="9349" y="3299"/>
                    <a:pt x="9308" y="3198"/>
                    <a:pt x="9328" y="3157"/>
                  </a:cubicBezTo>
                  <a:cubicBezTo>
                    <a:pt x="9349" y="3136"/>
                    <a:pt x="9369" y="3116"/>
                    <a:pt x="9389" y="3096"/>
                  </a:cubicBezTo>
                  <a:cubicBezTo>
                    <a:pt x="9349" y="3075"/>
                    <a:pt x="9349" y="3055"/>
                    <a:pt x="9410" y="3035"/>
                  </a:cubicBezTo>
                  <a:close/>
                  <a:moveTo>
                    <a:pt x="6844" y="3503"/>
                  </a:moveTo>
                  <a:cubicBezTo>
                    <a:pt x="6864" y="3523"/>
                    <a:pt x="6884" y="3544"/>
                    <a:pt x="6884" y="3564"/>
                  </a:cubicBezTo>
                  <a:cubicBezTo>
                    <a:pt x="6894" y="3566"/>
                    <a:pt x="6903" y="3567"/>
                    <a:pt x="6911" y="3567"/>
                  </a:cubicBezTo>
                  <a:cubicBezTo>
                    <a:pt x="6971" y="3567"/>
                    <a:pt x="7022" y="3520"/>
                    <a:pt x="7082" y="3520"/>
                  </a:cubicBezTo>
                  <a:cubicBezTo>
                    <a:pt x="7090" y="3520"/>
                    <a:pt x="7099" y="3521"/>
                    <a:pt x="7108" y="3523"/>
                  </a:cubicBezTo>
                  <a:cubicBezTo>
                    <a:pt x="7068" y="3605"/>
                    <a:pt x="7047" y="3605"/>
                    <a:pt x="7027" y="3605"/>
                  </a:cubicBezTo>
                  <a:cubicBezTo>
                    <a:pt x="7007" y="3610"/>
                    <a:pt x="6986" y="3611"/>
                    <a:pt x="6966" y="3611"/>
                  </a:cubicBezTo>
                  <a:cubicBezTo>
                    <a:pt x="6946" y="3611"/>
                    <a:pt x="6926" y="3610"/>
                    <a:pt x="6907" y="3610"/>
                  </a:cubicBezTo>
                  <a:cubicBezTo>
                    <a:pt x="6869" y="3610"/>
                    <a:pt x="6834" y="3615"/>
                    <a:pt x="6803" y="3646"/>
                  </a:cubicBezTo>
                  <a:cubicBezTo>
                    <a:pt x="6762" y="3585"/>
                    <a:pt x="6823" y="3544"/>
                    <a:pt x="6844" y="3503"/>
                  </a:cubicBezTo>
                  <a:close/>
                  <a:moveTo>
                    <a:pt x="6444" y="3617"/>
                  </a:moveTo>
                  <a:cubicBezTo>
                    <a:pt x="6447" y="3617"/>
                    <a:pt x="6451" y="3619"/>
                    <a:pt x="6457" y="3625"/>
                  </a:cubicBezTo>
                  <a:cubicBezTo>
                    <a:pt x="6477" y="3646"/>
                    <a:pt x="6457" y="3666"/>
                    <a:pt x="6436" y="3686"/>
                  </a:cubicBezTo>
                  <a:cubicBezTo>
                    <a:pt x="6436" y="3666"/>
                    <a:pt x="6416" y="3666"/>
                    <a:pt x="6436" y="3646"/>
                  </a:cubicBezTo>
                  <a:cubicBezTo>
                    <a:pt x="6436" y="3631"/>
                    <a:pt x="6436" y="3617"/>
                    <a:pt x="6444" y="3617"/>
                  </a:cubicBezTo>
                  <a:close/>
                  <a:moveTo>
                    <a:pt x="6803" y="3646"/>
                  </a:moveTo>
                  <a:lnTo>
                    <a:pt x="6803" y="3646"/>
                  </a:lnTo>
                  <a:cubicBezTo>
                    <a:pt x="6823" y="3666"/>
                    <a:pt x="6844" y="3666"/>
                    <a:pt x="6823" y="3686"/>
                  </a:cubicBezTo>
                  <a:cubicBezTo>
                    <a:pt x="6803" y="3686"/>
                    <a:pt x="6803" y="3666"/>
                    <a:pt x="6803" y="3646"/>
                  </a:cubicBezTo>
                  <a:close/>
                  <a:moveTo>
                    <a:pt x="6986" y="3666"/>
                  </a:moveTo>
                  <a:cubicBezTo>
                    <a:pt x="7027" y="3666"/>
                    <a:pt x="7068" y="3666"/>
                    <a:pt x="7088" y="3707"/>
                  </a:cubicBezTo>
                  <a:cubicBezTo>
                    <a:pt x="7027" y="3707"/>
                    <a:pt x="7007" y="3707"/>
                    <a:pt x="6986" y="3666"/>
                  </a:cubicBezTo>
                  <a:close/>
                  <a:moveTo>
                    <a:pt x="7414" y="3605"/>
                  </a:moveTo>
                  <a:cubicBezTo>
                    <a:pt x="7414" y="3646"/>
                    <a:pt x="7414" y="3666"/>
                    <a:pt x="7373" y="3707"/>
                  </a:cubicBezTo>
                  <a:cubicBezTo>
                    <a:pt x="7373" y="3646"/>
                    <a:pt x="7373" y="3605"/>
                    <a:pt x="7414" y="3605"/>
                  </a:cubicBezTo>
                  <a:close/>
                  <a:moveTo>
                    <a:pt x="8595" y="3381"/>
                  </a:moveTo>
                  <a:lnTo>
                    <a:pt x="8595" y="3442"/>
                  </a:lnTo>
                  <a:cubicBezTo>
                    <a:pt x="8600" y="3447"/>
                    <a:pt x="8605" y="3448"/>
                    <a:pt x="8610" y="3448"/>
                  </a:cubicBezTo>
                  <a:cubicBezTo>
                    <a:pt x="8616" y="3448"/>
                    <a:pt x="8621" y="3447"/>
                    <a:pt x="8626" y="3447"/>
                  </a:cubicBezTo>
                  <a:cubicBezTo>
                    <a:pt x="8636" y="3447"/>
                    <a:pt x="8646" y="3452"/>
                    <a:pt x="8656" y="3483"/>
                  </a:cubicBezTo>
                  <a:cubicBezTo>
                    <a:pt x="8677" y="3544"/>
                    <a:pt x="8677" y="3625"/>
                    <a:pt x="8595" y="3666"/>
                  </a:cubicBezTo>
                  <a:cubicBezTo>
                    <a:pt x="8636" y="3707"/>
                    <a:pt x="8636" y="3727"/>
                    <a:pt x="8595" y="3747"/>
                  </a:cubicBezTo>
                  <a:cubicBezTo>
                    <a:pt x="8554" y="3747"/>
                    <a:pt x="8534" y="3727"/>
                    <a:pt x="8554" y="3686"/>
                  </a:cubicBezTo>
                  <a:cubicBezTo>
                    <a:pt x="8539" y="3676"/>
                    <a:pt x="8523" y="3674"/>
                    <a:pt x="8506" y="3674"/>
                  </a:cubicBezTo>
                  <a:cubicBezTo>
                    <a:pt x="8489" y="3674"/>
                    <a:pt x="8472" y="3676"/>
                    <a:pt x="8455" y="3676"/>
                  </a:cubicBezTo>
                  <a:cubicBezTo>
                    <a:pt x="8422" y="3676"/>
                    <a:pt x="8391" y="3666"/>
                    <a:pt x="8371" y="3605"/>
                  </a:cubicBezTo>
                  <a:cubicBezTo>
                    <a:pt x="8412" y="3564"/>
                    <a:pt x="8453" y="3564"/>
                    <a:pt x="8514" y="3544"/>
                  </a:cubicBezTo>
                  <a:cubicBezTo>
                    <a:pt x="8554" y="3544"/>
                    <a:pt x="8554" y="3605"/>
                    <a:pt x="8595" y="3605"/>
                  </a:cubicBezTo>
                  <a:cubicBezTo>
                    <a:pt x="8636" y="3503"/>
                    <a:pt x="8534" y="3483"/>
                    <a:pt x="8514" y="3381"/>
                  </a:cubicBezTo>
                  <a:close/>
                  <a:moveTo>
                    <a:pt x="9634" y="3727"/>
                  </a:moveTo>
                  <a:cubicBezTo>
                    <a:pt x="9634" y="3767"/>
                    <a:pt x="9625" y="3789"/>
                    <a:pt x="9603" y="3789"/>
                  </a:cubicBezTo>
                  <a:cubicBezTo>
                    <a:pt x="9591" y="3789"/>
                    <a:pt x="9574" y="3782"/>
                    <a:pt x="9552" y="3768"/>
                  </a:cubicBezTo>
                  <a:cubicBezTo>
                    <a:pt x="9573" y="3747"/>
                    <a:pt x="9613" y="3747"/>
                    <a:pt x="9634" y="3727"/>
                  </a:cubicBezTo>
                  <a:close/>
                  <a:moveTo>
                    <a:pt x="6285" y="3778"/>
                  </a:moveTo>
                  <a:cubicBezTo>
                    <a:pt x="6300" y="3789"/>
                    <a:pt x="6310" y="3792"/>
                    <a:pt x="6294" y="3809"/>
                  </a:cubicBezTo>
                  <a:cubicBezTo>
                    <a:pt x="6277" y="3809"/>
                    <a:pt x="6274" y="3794"/>
                    <a:pt x="6285" y="3778"/>
                  </a:cubicBezTo>
                  <a:close/>
                  <a:moveTo>
                    <a:pt x="8575" y="3788"/>
                  </a:moveTo>
                  <a:cubicBezTo>
                    <a:pt x="8575" y="3809"/>
                    <a:pt x="8575" y="3809"/>
                    <a:pt x="8554" y="3809"/>
                  </a:cubicBezTo>
                  <a:cubicBezTo>
                    <a:pt x="8554" y="3809"/>
                    <a:pt x="8554" y="3788"/>
                    <a:pt x="8575" y="3788"/>
                  </a:cubicBezTo>
                  <a:close/>
                  <a:moveTo>
                    <a:pt x="7312" y="3809"/>
                  </a:moveTo>
                  <a:cubicBezTo>
                    <a:pt x="7312" y="3809"/>
                    <a:pt x="7332" y="3829"/>
                    <a:pt x="7332" y="3829"/>
                  </a:cubicBezTo>
                  <a:lnTo>
                    <a:pt x="7312" y="3829"/>
                  </a:lnTo>
                  <a:cubicBezTo>
                    <a:pt x="7312" y="3829"/>
                    <a:pt x="7292" y="3829"/>
                    <a:pt x="7292" y="3809"/>
                  </a:cubicBezTo>
                  <a:close/>
                  <a:moveTo>
                    <a:pt x="6925" y="3890"/>
                  </a:moveTo>
                  <a:cubicBezTo>
                    <a:pt x="6925" y="3890"/>
                    <a:pt x="6946" y="3890"/>
                    <a:pt x="6946" y="3910"/>
                  </a:cubicBezTo>
                  <a:lnTo>
                    <a:pt x="6925" y="3910"/>
                  </a:lnTo>
                  <a:cubicBezTo>
                    <a:pt x="6925" y="3910"/>
                    <a:pt x="6925" y="3910"/>
                    <a:pt x="6905" y="3890"/>
                  </a:cubicBezTo>
                  <a:close/>
                  <a:moveTo>
                    <a:pt x="6482" y="3813"/>
                  </a:moveTo>
                  <a:cubicBezTo>
                    <a:pt x="6492" y="3813"/>
                    <a:pt x="6497" y="3818"/>
                    <a:pt x="6497" y="3829"/>
                  </a:cubicBezTo>
                  <a:cubicBezTo>
                    <a:pt x="6518" y="3849"/>
                    <a:pt x="6538" y="3890"/>
                    <a:pt x="6497" y="3910"/>
                  </a:cubicBezTo>
                  <a:cubicBezTo>
                    <a:pt x="6470" y="3910"/>
                    <a:pt x="6434" y="3919"/>
                    <a:pt x="6401" y="3919"/>
                  </a:cubicBezTo>
                  <a:cubicBezTo>
                    <a:pt x="6384" y="3919"/>
                    <a:pt x="6369" y="3917"/>
                    <a:pt x="6355" y="3910"/>
                  </a:cubicBezTo>
                  <a:cubicBezTo>
                    <a:pt x="6341" y="3910"/>
                    <a:pt x="6337" y="3919"/>
                    <a:pt x="6329" y="3919"/>
                  </a:cubicBezTo>
                  <a:cubicBezTo>
                    <a:pt x="6326" y="3919"/>
                    <a:pt x="6321" y="3917"/>
                    <a:pt x="6314" y="3910"/>
                  </a:cubicBezTo>
                  <a:cubicBezTo>
                    <a:pt x="6314" y="3904"/>
                    <a:pt x="6316" y="3901"/>
                    <a:pt x="6320" y="3901"/>
                  </a:cubicBezTo>
                  <a:cubicBezTo>
                    <a:pt x="6328" y="3901"/>
                    <a:pt x="6341" y="3910"/>
                    <a:pt x="6355" y="3910"/>
                  </a:cubicBezTo>
                  <a:cubicBezTo>
                    <a:pt x="6400" y="3851"/>
                    <a:pt x="6455" y="3813"/>
                    <a:pt x="6482" y="3813"/>
                  </a:cubicBezTo>
                  <a:close/>
                  <a:moveTo>
                    <a:pt x="7001" y="3922"/>
                  </a:moveTo>
                  <a:cubicBezTo>
                    <a:pt x="7004" y="3922"/>
                    <a:pt x="7007" y="3924"/>
                    <a:pt x="7007" y="3931"/>
                  </a:cubicBezTo>
                  <a:cubicBezTo>
                    <a:pt x="7027" y="3931"/>
                    <a:pt x="7007" y="3951"/>
                    <a:pt x="6986" y="3951"/>
                  </a:cubicBezTo>
                  <a:cubicBezTo>
                    <a:pt x="6986" y="3951"/>
                    <a:pt x="6986" y="3931"/>
                    <a:pt x="6986" y="3931"/>
                  </a:cubicBezTo>
                  <a:cubicBezTo>
                    <a:pt x="6986" y="3931"/>
                    <a:pt x="6995" y="3922"/>
                    <a:pt x="7001" y="3922"/>
                  </a:cubicBezTo>
                  <a:close/>
                  <a:moveTo>
                    <a:pt x="7088" y="3910"/>
                  </a:moveTo>
                  <a:cubicBezTo>
                    <a:pt x="7108" y="3931"/>
                    <a:pt x="7108" y="3951"/>
                    <a:pt x="7088" y="3951"/>
                  </a:cubicBezTo>
                  <a:cubicBezTo>
                    <a:pt x="7088" y="3951"/>
                    <a:pt x="7068" y="3931"/>
                    <a:pt x="7068" y="3931"/>
                  </a:cubicBezTo>
                  <a:cubicBezTo>
                    <a:pt x="7088" y="3931"/>
                    <a:pt x="7088" y="3910"/>
                    <a:pt x="7088" y="3910"/>
                  </a:cubicBezTo>
                  <a:close/>
                  <a:moveTo>
                    <a:pt x="6233" y="3992"/>
                  </a:moveTo>
                  <a:cubicBezTo>
                    <a:pt x="6253" y="3992"/>
                    <a:pt x="6253" y="4012"/>
                    <a:pt x="6253" y="4012"/>
                  </a:cubicBezTo>
                  <a:cubicBezTo>
                    <a:pt x="6247" y="4018"/>
                    <a:pt x="6243" y="4021"/>
                    <a:pt x="6240" y="4021"/>
                  </a:cubicBezTo>
                  <a:cubicBezTo>
                    <a:pt x="6233" y="4021"/>
                    <a:pt x="6233" y="4006"/>
                    <a:pt x="6233" y="3992"/>
                  </a:cubicBezTo>
                  <a:close/>
                  <a:moveTo>
                    <a:pt x="8880" y="3442"/>
                  </a:moveTo>
                  <a:cubicBezTo>
                    <a:pt x="8929" y="3442"/>
                    <a:pt x="8965" y="3468"/>
                    <a:pt x="8998" y="3468"/>
                  </a:cubicBezTo>
                  <a:cubicBezTo>
                    <a:pt x="9007" y="3468"/>
                    <a:pt x="9015" y="3466"/>
                    <a:pt x="9023" y="3462"/>
                  </a:cubicBezTo>
                  <a:cubicBezTo>
                    <a:pt x="9023" y="3483"/>
                    <a:pt x="9023" y="3503"/>
                    <a:pt x="9023" y="3523"/>
                  </a:cubicBezTo>
                  <a:cubicBezTo>
                    <a:pt x="9027" y="3528"/>
                    <a:pt x="9032" y="3530"/>
                    <a:pt x="9037" y="3530"/>
                  </a:cubicBezTo>
                  <a:cubicBezTo>
                    <a:pt x="9046" y="3530"/>
                    <a:pt x="9055" y="3525"/>
                    <a:pt x="9066" y="3525"/>
                  </a:cubicBezTo>
                  <a:cubicBezTo>
                    <a:pt x="9077" y="3525"/>
                    <a:pt x="9089" y="3529"/>
                    <a:pt x="9104" y="3544"/>
                  </a:cubicBezTo>
                  <a:cubicBezTo>
                    <a:pt x="9165" y="3646"/>
                    <a:pt x="9023" y="3666"/>
                    <a:pt x="9002" y="3747"/>
                  </a:cubicBezTo>
                  <a:lnTo>
                    <a:pt x="9084" y="3747"/>
                  </a:lnTo>
                  <a:cubicBezTo>
                    <a:pt x="9122" y="3690"/>
                    <a:pt x="9160" y="3633"/>
                    <a:pt x="9231" y="3609"/>
                  </a:cubicBezTo>
                  <a:lnTo>
                    <a:pt x="9231" y="3609"/>
                  </a:lnTo>
                  <a:cubicBezTo>
                    <a:pt x="9200" y="3662"/>
                    <a:pt x="9177" y="3712"/>
                    <a:pt x="9125" y="3747"/>
                  </a:cubicBezTo>
                  <a:cubicBezTo>
                    <a:pt x="9145" y="3768"/>
                    <a:pt x="9186" y="3768"/>
                    <a:pt x="9165" y="3809"/>
                  </a:cubicBezTo>
                  <a:cubicBezTo>
                    <a:pt x="9145" y="3809"/>
                    <a:pt x="9125" y="3788"/>
                    <a:pt x="9104" y="3788"/>
                  </a:cubicBezTo>
                  <a:cubicBezTo>
                    <a:pt x="9104" y="3788"/>
                    <a:pt x="9104" y="3809"/>
                    <a:pt x="9084" y="3829"/>
                  </a:cubicBezTo>
                  <a:cubicBezTo>
                    <a:pt x="9125" y="3849"/>
                    <a:pt x="9125" y="3890"/>
                    <a:pt x="9125" y="3931"/>
                  </a:cubicBezTo>
                  <a:cubicBezTo>
                    <a:pt x="9104" y="3951"/>
                    <a:pt x="9084" y="3992"/>
                    <a:pt x="9084" y="4033"/>
                  </a:cubicBezTo>
                  <a:cubicBezTo>
                    <a:pt x="9084" y="4033"/>
                    <a:pt x="9104" y="4053"/>
                    <a:pt x="9084" y="4073"/>
                  </a:cubicBezTo>
                  <a:cubicBezTo>
                    <a:pt x="9064" y="4053"/>
                    <a:pt x="9084" y="4053"/>
                    <a:pt x="9084" y="4033"/>
                  </a:cubicBezTo>
                  <a:cubicBezTo>
                    <a:pt x="9070" y="4018"/>
                    <a:pt x="9055" y="4004"/>
                    <a:pt x="9041" y="4004"/>
                  </a:cubicBezTo>
                  <a:cubicBezTo>
                    <a:pt x="9035" y="4004"/>
                    <a:pt x="9029" y="4006"/>
                    <a:pt x="9023" y="4012"/>
                  </a:cubicBezTo>
                  <a:cubicBezTo>
                    <a:pt x="8982" y="4033"/>
                    <a:pt x="9043" y="4073"/>
                    <a:pt x="9002" y="4073"/>
                  </a:cubicBezTo>
                  <a:cubicBezTo>
                    <a:pt x="8962" y="4073"/>
                    <a:pt x="8962" y="4033"/>
                    <a:pt x="8921" y="3992"/>
                  </a:cubicBezTo>
                  <a:cubicBezTo>
                    <a:pt x="8904" y="4000"/>
                    <a:pt x="8888" y="4003"/>
                    <a:pt x="8873" y="4003"/>
                  </a:cubicBezTo>
                  <a:cubicBezTo>
                    <a:pt x="8822" y="4003"/>
                    <a:pt x="8777" y="3968"/>
                    <a:pt x="8724" y="3968"/>
                  </a:cubicBezTo>
                  <a:cubicBezTo>
                    <a:pt x="8715" y="3968"/>
                    <a:pt x="8706" y="3969"/>
                    <a:pt x="8697" y="3971"/>
                  </a:cubicBezTo>
                  <a:cubicBezTo>
                    <a:pt x="8677" y="3910"/>
                    <a:pt x="8677" y="3849"/>
                    <a:pt x="8677" y="3788"/>
                  </a:cubicBezTo>
                  <a:cubicBezTo>
                    <a:pt x="8686" y="3784"/>
                    <a:pt x="8695" y="3782"/>
                    <a:pt x="8704" y="3782"/>
                  </a:cubicBezTo>
                  <a:cubicBezTo>
                    <a:pt x="8720" y="3782"/>
                    <a:pt x="8735" y="3787"/>
                    <a:pt x="8749" y="3787"/>
                  </a:cubicBezTo>
                  <a:cubicBezTo>
                    <a:pt x="8761" y="3787"/>
                    <a:pt x="8771" y="3783"/>
                    <a:pt x="8778" y="3768"/>
                  </a:cubicBezTo>
                  <a:cubicBezTo>
                    <a:pt x="8778" y="3747"/>
                    <a:pt x="8758" y="3747"/>
                    <a:pt x="8758" y="3727"/>
                  </a:cubicBezTo>
                  <a:cubicBezTo>
                    <a:pt x="8778" y="3727"/>
                    <a:pt x="8778" y="3747"/>
                    <a:pt x="8778" y="3768"/>
                  </a:cubicBezTo>
                  <a:cubicBezTo>
                    <a:pt x="8785" y="3770"/>
                    <a:pt x="8791" y="3771"/>
                    <a:pt x="8797" y="3771"/>
                  </a:cubicBezTo>
                  <a:cubicBezTo>
                    <a:pt x="8840" y="3771"/>
                    <a:pt x="8844" y="3707"/>
                    <a:pt x="8880" y="3707"/>
                  </a:cubicBezTo>
                  <a:cubicBezTo>
                    <a:pt x="8880" y="3686"/>
                    <a:pt x="8880" y="3666"/>
                    <a:pt x="8880" y="3646"/>
                  </a:cubicBezTo>
                  <a:lnTo>
                    <a:pt x="8941" y="3646"/>
                  </a:lnTo>
                  <a:cubicBezTo>
                    <a:pt x="8982" y="3564"/>
                    <a:pt x="8901" y="3523"/>
                    <a:pt x="8880" y="3442"/>
                  </a:cubicBezTo>
                  <a:close/>
                  <a:moveTo>
                    <a:pt x="8799" y="4033"/>
                  </a:moveTo>
                  <a:cubicBezTo>
                    <a:pt x="8819" y="4033"/>
                    <a:pt x="8840" y="4053"/>
                    <a:pt x="8840" y="4073"/>
                  </a:cubicBezTo>
                  <a:cubicBezTo>
                    <a:pt x="8840" y="4094"/>
                    <a:pt x="8819" y="4114"/>
                    <a:pt x="8799" y="4155"/>
                  </a:cubicBezTo>
                  <a:cubicBezTo>
                    <a:pt x="8778" y="4134"/>
                    <a:pt x="8758" y="4134"/>
                    <a:pt x="8758" y="4114"/>
                  </a:cubicBezTo>
                  <a:cubicBezTo>
                    <a:pt x="8758" y="4073"/>
                    <a:pt x="8758" y="4033"/>
                    <a:pt x="8799" y="4033"/>
                  </a:cubicBezTo>
                  <a:close/>
                  <a:moveTo>
                    <a:pt x="6722" y="4134"/>
                  </a:moveTo>
                  <a:cubicBezTo>
                    <a:pt x="6742" y="4134"/>
                    <a:pt x="6742" y="4155"/>
                    <a:pt x="6742" y="4155"/>
                  </a:cubicBezTo>
                  <a:cubicBezTo>
                    <a:pt x="6736" y="4161"/>
                    <a:pt x="6732" y="4163"/>
                    <a:pt x="6729" y="4163"/>
                  </a:cubicBezTo>
                  <a:cubicBezTo>
                    <a:pt x="6722" y="4163"/>
                    <a:pt x="6722" y="4149"/>
                    <a:pt x="6722" y="4134"/>
                  </a:cubicBezTo>
                  <a:close/>
                  <a:moveTo>
                    <a:pt x="6823" y="4134"/>
                  </a:moveTo>
                  <a:cubicBezTo>
                    <a:pt x="6823" y="4134"/>
                    <a:pt x="6823" y="4155"/>
                    <a:pt x="6823" y="4155"/>
                  </a:cubicBezTo>
                  <a:cubicBezTo>
                    <a:pt x="6817" y="4161"/>
                    <a:pt x="6813" y="4163"/>
                    <a:pt x="6810" y="4163"/>
                  </a:cubicBezTo>
                  <a:cubicBezTo>
                    <a:pt x="6803" y="4163"/>
                    <a:pt x="6803" y="4149"/>
                    <a:pt x="6803" y="4134"/>
                  </a:cubicBezTo>
                  <a:close/>
                  <a:moveTo>
                    <a:pt x="7068" y="4033"/>
                  </a:moveTo>
                  <a:lnTo>
                    <a:pt x="7068" y="4033"/>
                  </a:lnTo>
                  <a:cubicBezTo>
                    <a:pt x="7129" y="4053"/>
                    <a:pt x="7170" y="4053"/>
                    <a:pt x="7108" y="4175"/>
                  </a:cubicBezTo>
                  <a:cubicBezTo>
                    <a:pt x="7129" y="4094"/>
                    <a:pt x="7068" y="4094"/>
                    <a:pt x="7068" y="4033"/>
                  </a:cubicBezTo>
                  <a:close/>
                  <a:moveTo>
                    <a:pt x="6233" y="4114"/>
                  </a:moveTo>
                  <a:cubicBezTo>
                    <a:pt x="6233" y="4134"/>
                    <a:pt x="6253" y="4155"/>
                    <a:pt x="6253" y="4175"/>
                  </a:cubicBezTo>
                  <a:cubicBezTo>
                    <a:pt x="6212" y="4175"/>
                    <a:pt x="6181" y="4184"/>
                    <a:pt x="6146" y="4184"/>
                  </a:cubicBezTo>
                  <a:cubicBezTo>
                    <a:pt x="6129" y="4184"/>
                    <a:pt x="6111" y="4182"/>
                    <a:pt x="6090" y="4175"/>
                  </a:cubicBezTo>
                  <a:cubicBezTo>
                    <a:pt x="6070" y="4195"/>
                    <a:pt x="6090" y="4216"/>
                    <a:pt x="6049" y="4216"/>
                  </a:cubicBezTo>
                  <a:cubicBezTo>
                    <a:pt x="6035" y="4186"/>
                    <a:pt x="6041" y="4167"/>
                    <a:pt x="6062" y="4167"/>
                  </a:cubicBezTo>
                  <a:cubicBezTo>
                    <a:pt x="6070" y="4167"/>
                    <a:pt x="6079" y="4170"/>
                    <a:pt x="6090" y="4175"/>
                  </a:cubicBezTo>
                  <a:cubicBezTo>
                    <a:pt x="6111" y="4155"/>
                    <a:pt x="6111" y="4134"/>
                    <a:pt x="6131" y="4114"/>
                  </a:cubicBezTo>
                  <a:close/>
                  <a:moveTo>
                    <a:pt x="8904" y="4167"/>
                  </a:moveTo>
                  <a:cubicBezTo>
                    <a:pt x="8909" y="4167"/>
                    <a:pt x="8915" y="4169"/>
                    <a:pt x="8921" y="4175"/>
                  </a:cubicBezTo>
                  <a:cubicBezTo>
                    <a:pt x="8901" y="4195"/>
                    <a:pt x="8901" y="4195"/>
                    <a:pt x="8880" y="4195"/>
                  </a:cubicBezTo>
                  <a:cubicBezTo>
                    <a:pt x="8880" y="4195"/>
                    <a:pt x="8860" y="4216"/>
                    <a:pt x="8860" y="4216"/>
                  </a:cubicBezTo>
                  <a:cubicBezTo>
                    <a:pt x="8860" y="4216"/>
                    <a:pt x="8840" y="4216"/>
                    <a:pt x="8840" y="4195"/>
                  </a:cubicBezTo>
                  <a:cubicBezTo>
                    <a:pt x="8840" y="4189"/>
                    <a:pt x="8842" y="4186"/>
                    <a:pt x="8846" y="4186"/>
                  </a:cubicBezTo>
                  <a:cubicBezTo>
                    <a:pt x="8853" y="4186"/>
                    <a:pt x="8867" y="4195"/>
                    <a:pt x="8880" y="4195"/>
                  </a:cubicBezTo>
                  <a:cubicBezTo>
                    <a:pt x="8880" y="4181"/>
                    <a:pt x="8890" y="4167"/>
                    <a:pt x="8904" y="4167"/>
                  </a:cubicBezTo>
                  <a:close/>
                  <a:moveTo>
                    <a:pt x="9023" y="4175"/>
                  </a:moveTo>
                  <a:cubicBezTo>
                    <a:pt x="9023" y="4195"/>
                    <a:pt x="9043" y="4195"/>
                    <a:pt x="9043" y="4195"/>
                  </a:cubicBezTo>
                  <a:cubicBezTo>
                    <a:pt x="9043" y="4195"/>
                    <a:pt x="9023" y="4216"/>
                    <a:pt x="9023" y="4216"/>
                  </a:cubicBezTo>
                  <a:cubicBezTo>
                    <a:pt x="9023" y="4195"/>
                    <a:pt x="9023" y="4195"/>
                    <a:pt x="9002" y="4195"/>
                  </a:cubicBezTo>
                  <a:cubicBezTo>
                    <a:pt x="9023" y="4195"/>
                    <a:pt x="9023" y="4175"/>
                    <a:pt x="9023" y="4175"/>
                  </a:cubicBezTo>
                  <a:close/>
                  <a:moveTo>
                    <a:pt x="6783" y="4236"/>
                  </a:moveTo>
                  <a:cubicBezTo>
                    <a:pt x="6783" y="4236"/>
                    <a:pt x="6783" y="4257"/>
                    <a:pt x="6783" y="4257"/>
                  </a:cubicBezTo>
                  <a:lnTo>
                    <a:pt x="6762" y="4257"/>
                  </a:lnTo>
                  <a:cubicBezTo>
                    <a:pt x="6762" y="4257"/>
                    <a:pt x="6762" y="4236"/>
                    <a:pt x="6762" y="4236"/>
                  </a:cubicBezTo>
                  <a:close/>
                  <a:moveTo>
                    <a:pt x="8860" y="4216"/>
                  </a:moveTo>
                  <a:cubicBezTo>
                    <a:pt x="8880" y="4236"/>
                    <a:pt x="8880" y="4236"/>
                    <a:pt x="8880" y="4257"/>
                  </a:cubicBezTo>
                  <a:cubicBezTo>
                    <a:pt x="8860" y="4257"/>
                    <a:pt x="8860" y="4236"/>
                    <a:pt x="8860" y="4216"/>
                  </a:cubicBezTo>
                  <a:close/>
                  <a:moveTo>
                    <a:pt x="6497" y="4277"/>
                  </a:moveTo>
                  <a:cubicBezTo>
                    <a:pt x="6497" y="4297"/>
                    <a:pt x="6497" y="4297"/>
                    <a:pt x="6497" y="4297"/>
                  </a:cubicBezTo>
                  <a:cubicBezTo>
                    <a:pt x="6487" y="4308"/>
                    <a:pt x="6482" y="4313"/>
                    <a:pt x="6480" y="4313"/>
                  </a:cubicBezTo>
                  <a:cubicBezTo>
                    <a:pt x="6477" y="4313"/>
                    <a:pt x="6477" y="4308"/>
                    <a:pt x="6477" y="4297"/>
                  </a:cubicBezTo>
                  <a:cubicBezTo>
                    <a:pt x="6477" y="4277"/>
                    <a:pt x="6477" y="4277"/>
                    <a:pt x="6497" y="4277"/>
                  </a:cubicBezTo>
                  <a:close/>
                  <a:moveTo>
                    <a:pt x="8982" y="4277"/>
                  </a:moveTo>
                  <a:cubicBezTo>
                    <a:pt x="9002" y="4318"/>
                    <a:pt x="9002" y="4338"/>
                    <a:pt x="9023" y="4358"/>
                  </a:cubicBezTo>
                  <a:cubicBezTo>
                    <a:pt x="8941" y="4358"/>
                    <a:pt x="8941" y="4338"/>
                    <a:pt x="8982" y="4277"/>
                  </a:cubicBezTo>
                  <a:close/>
                  <a:moveTo>
                    <a:pt x="6355" y="4297"/>
                  </a:moveTo>
                  <a:cubicBezTo>
                    <a:pt x="6375" y="4318"/>
                    <a:pt x="6355" y="4318"/>
                    <a:pt x="6355" y="4338"/>
                  </a:cubicBezTo>
                  <a:cubicBezTo>
                    <a:pt x="6375" y="4358"/>
                    <a:pt x="6375" y="4358"/>
                    <a:pt x="6375" y="4379"/>
                  </a:cubicBezTo>
                  <a:lnTo>
                    <a:pt x="6335" y="4379"/>
                  </a:lnTo>
                  <a:cubicBezTo>
                    <a:pt x="6355" y="4358"/>
                    <a:pt x="6355" y="4358"/>
                    <a:pt x="6355" y="4338"/>
                  </a:cubicBezTo>
                  <a:cubicBezTo>
                    <a:pt x="6355" y="4338"/>
                    <a:pt x="6335" y="4318"/>
                    <a:pt x="6355" y="4297"/>
                  </a:cubicBezTo>
                  <a:close/>
                  <a:moveTo>
                    <a:pt x="6335" y="4379"/>
                  </a:moveTo>
                  <a:cubicBezTo>
                    <a:pt x="6335" y="4379"/>
                    <a:pt x="6335" y="4399"/>
                    <a:pt x="6314" y="4399"/>
                  </a:cubicBezTo>
                  <a:cubicBezTo>
                    <a:pt x="6314" y="4379"/>
                    <a:pt x="6335" y="4379"/>
                    <a:pt x="6335" y="4379"/>
                  </a:cubicBezTo>
                  <a:close/>
                  <a:moveTo>
                    <a:pt x="6497" y="4358"/>
                  </a:moveTo>
                  <a:cubicBezTo>
                    <a:pt x="6497" y="4399"/>
                    <a:pt x="6497" y="4420"/>
                    <a:pt x="6457" y="4420"/>
                  </a:cubicBezTo>
                  <a:cubicBezTo>
                    <a:pt x="6457" y="4399"/>
                    <a:pt x="6477" y="4379"/>
                    <a:pt x="6497" y="4358"/>
                  </a:cubicBezTo>
                  <a:close/>
                  <a:moveTo>
                    <a:pt x="6121" y="4251"/>
                  </a:moveTo>
                  <a:cubicBezTo>
                    <a:pt x="6129" y="4251"/>
                    <a:pt x="6139" y="4253"/>
                    <a:pt x="6151" y="4257"/>
                  </a:cubicBezTo>
                  <a:cubicBezTo>
                    <a:pt x="6090" y="4297"/>
                    <a:pt x="6151" y="4338"/>
                    <a:pt x="6131" y="4379"/>
                  </a:cubicBezTo>
                  <a:cubicBezTo>
                    <a:pt x="6111" y="4420"/>
                    <a:pt x="6049" y="4420"/>
                    <a:pt x="6070" y="4460"/>
                  </a:cubicBezTo>
                  <a:cubicBezTo>
                    <a:pt x="6090" y="4481"/>
                    <a:pt x="6090" y="4481"/>
                    <a:pt x="6111" y="4501"/>
                  </a:cubicBezTo>
                  <a:cubicBezTo>
                    <a:pt x="6102" y="4504"/>
                    <a:pt x="6093" y="4505"/>
                    <a:pt x="6085" y="4505"/>
                  </a:cubicBezTo>
                  <a:cubicBezTo>
                    <a:pt x="6046" y="4505"/>
                    <a:pt x="6015" y="4476"/>
                    <a:pt x="5986" y="4476"/>
                  </a:cubicBezTo>
                  <a:cubicBezTo>
                    <a:pt x="5980" y="4476"/>
                    <a:pt x="5974" y="4478"/>
                    <a:pt x="5968" y="4481"/>
                  </a:cubicBezTo>
                  <a:cubicBezTo>
                    <a:pt x="5968" y="4487"/>
                    <a:pt x="5966" y="4489"/>
                    <a:pt x="5964" y="4489"/>
                  </a:cubicBezTo>
                  <a:cubicBezTo>
                    <a:pt x="5960" y="4489"/>
                    <a:pt x="5954" y="4475"/>
                    <a:pt x="5968" y="4460"/>
                  </a:cubicBezTo>
                  <a:cubicBezTo>
                    <a:pt x="5968" y="4420"/>
                    <a:pt x="6009" y="4440"/>
                    <a:pt x="6029" y="4399"/>
                  </a:cubicBezTo>
                  <a:cubicBezTo>
                    <a:pt x="6029" y="4358"/>
                    <a:pt x="6029" y="4338"/>
                    <a:pt x="6029" y="4318"/>
                  </a:cubicBezTo>
                  <a:cubicBezTo>
                    <a:pt x="6049" y="4297"/>
                    <a:pt x="6049" y="4297"/>
                    <a:pt x="6070" y="4277"/>
                  </a:cubicBezTo>
                  <a:cubicBezTo>
                    <a:pt x="6086" y="4277"/>
                    <a:pt x="6089" y="4251"/>
                    <a:pt x="6121" y="4251"/>
                  </a:cubicBezTo>
                  <a:close/>
                  <a:moveTo>
                    <a:pt x="6212" y="4542"/>
                  </a:moveTo>
                  <a:cubicBezTo>
                    <a:pt x="6212" y="4562"/>
                    <a:pt x="6192" y="4562"/>
                    <a:pt x="6192" y="4562"/>
                  </a:cubicBezTo>
                  <a:cubicBezTo>
                    <a:pt x="6192" y="4542"/>
                    <a:pt x="6192" y="4542"/>
                    <a:pt x="6192" y="4542"/>
                  </a:cubicBezTo>
                  <a:close/>
                  <a:moveTo>
                    <a:pt x="7016" y="4414"/>
                  </a:moveTo>
                  <a:cubicBezTo>
                    <a:pt x="7026" y="4414"/>
                    <a:pt x="7036" y="4416"/>
                    <a:pt x="7047" y="4420"/>
                  </a:cubicBezTo>
                  <a:cubicBezTo>
                    <a:pt x="7010" y="4438"/>
                    <a:pt x="7041" y="4524"/>
                    <a:pt x="6970" y="4524"/>
                  </a:cubicBezTo>
                  <a:cubicBezTo>
                    <a:pt x="6963" y="4524"/>
                    <a:pt x="6955" y="4523"/>
                    <a:pt x="6946" y="4521"/>
                  </a:cubicBezTo>
                  <a:cubicBezTo>
                    <a:pt x="6946" y="4542"/>
                    <a:pt x="6946" y="4582"/>
                    <a:pt x="6884" y="4582"/>
                  </a:cubicBezTo>
                  <a:cubicBezTo>
                    <a:pt x="6905" y="4562"/>
                    <a:pt x="6905" y="4542"/>
                    <a:pt x="6925" y="4521"/>
                  </a:cubicBezTo>
                  <a:cubicBezTo>
                    <a:pt x="6905" y="4501"/>
                    <a:pt x="6905" y="4501"/>
                    <a:pt x="6884" y="4501"/>
                  </a:cubicBezTo>
                  <a:cubicBezTo>
                    <a:pt x="6868" y="4517"/>
                    <a:pt x="6878" y="4547"/>
                    <a:pt x="6861" y="4547"/>
                  </a:cubicBezTo>
                  <a:cubicBezTo>
                    <a:pt x="6857" y="4547"/>
                    <a:pt x="6851" y="4546"/>
                    <a:pt x="6844" y="4542"/>
                  </a:cubicBezTo>
                  <a:cubicBezTo>
                    <a:pt x="6829" y="4512"/>
                    <a:pt x="6836" y="4493"/>
                    <a:pt x="6856" y="4493"/>
                  </a:cubicBezTo>
                  <a:cubicBezTo>
                    <a:pt x="6864" y="4493"/>
                    <a:pt x="6874" y="4496"/>
                    <a:pt x="6884" y="4501"/>
                  </a:cubicBezTo>
                  <a:cubicBezTo>
                    <a:pt x="6905" y="4481"/>
                    <a:pt x="6905" y="4481"/>
                    <a:pt x="6946" y="4481"/>
                  </a:cubicBezTo>
                  <a:cubicBezTo>
                    <a:pt x="6946" y="4447"/>
                    <a:pt x="6973" y="4414"/>
                    <a:pt x="7016" y="4414"/>
                  </a:cubicBezTo>
                  <a:close/>
                  <a:moveTo>
                    <a:pt x="7129" y="4582"/>
                  </a:moveTo>
                  <a:cubicBezTo>
                    <a:pt x="7129" y="4582"/>
                    <a:pt x="7129" y="4603"/>
                    <a:pt x="7129" y="4603"/>
                  </a:cubicBezTo>
                  <a:lnTo>
                    <a:pt x="7108" y="4603"/>
                  </a:lnTo>
                  <a:cubicBezTo>
                    <a:pt x="7108" y="4603"/>
                    <a:pt x="7129" y="4582"/>
                    <a:pt x="7129" y="4582"/>
                  </a:cubicBezTo>
                  <a:close/>
                  <a:moveTo>
                    <a:pt x="6036" y="4594"/>
                  </a:moveTo>
                  <a:cubicBezTo>
                    <a:pt x="6039" y="4594"/>
                    <a:pt x="6043" y="4597"/>
                    <a:pt x="6049" y="4603"/>
                  </a:cubicBezTo>
                  <a:cubicBezTo>
                    <a:pt x="6049" y="4613"/>
                    <a:pt x="6044" y="4618"/>
                    <a:pt x="6037" y="4618"/>
                  </a:cubicBezTo>
                  <a:cubicBezTo>
                    <a:pt x="6034" y="4618"/>
                    <a:pt x="6032" y="4618"/>
                    <a:pt x="6029" y="4617"/>
                  </a:cubicBezTo>
                  <a:lnTo>
                    <a:pt x="6029" y="4617"/>
                  </a:lnTo>
                  <a:cubicBezTo>
                    <a:pt x="6029" y="4605"/>
                    <a:pt x="6030" y="4594"/>
                    <a:pt x="6036" y="4594"/>
                  </a:cubicBezTo>
                  <a:close/>
                  <a:moveTo>
                    <a:pt x="5991" y="4608"/>
                  </a:moveTo>
                  <a:cubicBezTo>
                    <a:pt x="5995" y="4608"/>
                    <a:pt x="6000" y="4609"/>
                    <a:pt x="6007" y="4613"/>
                  </a:cubicBezTo>
                  <a:lnTo>
                    <a:pt x="6007" y="4613"/>
                  </a:lnTo>
                  <a:cubicBezTo>
                    <a:pt x="6004" y="4623"/>
                    <a:pt x="5996" y="4632"/>
                    <a:pt x="5985" y="4632"/>
                  </a:cubicBezTo>
                  <a:cubicBezTo>
                    <a:pt x="5980" y="4632"/>
                    <a:pt x="5974" y="4629"/>
                    <a:pt x="5968" y="4623"/>
                  </a:cubicBezTo>
                  <a:cubicBezTo>
                    <a:pt x="5968" y="4638"/>
                    <a:pt x="5958" y="4652"/>
                    <a:pt x="5945" y="4652"/>
                  </a:cubicBezTo>
                  <a:cubicBezTo>
                    <a:pt x="5939" y="4652"/>
                    <a:pt x="5933" y="4650"/>
                    <a:pt x="5927" y="4644"/>
                  </a:cubicBezTo>
                  <a:cubicBezTo>
                    <a:pt x="5948" y="4623"/>
                    <a:pt x="5948" y="4623"/>
                    <a:pt x="5968" y="4623"/>
                  </a:cubicBezTo>
                  <a:cubicBezTo>
                    <a:pt x="5978" y="4613"/>
                    <a:pt x="5983" y="4608"/>
                    <a:pt x="5991" y="4608"/>
                  </a:cubicBezTo>
                  <a:close/>
                  <a:moveTo>
                    <a:pt x="9226" y="4562"/>
                  </a:moveTo>
                  <a:cubicBezTo>
                    <a:pt x="9226" y="4623"/>
                    <a:pt x="9226" y="4664"/>
                    <a:pt x="9186" y="4664"/>
                  </a:cubicBezTo>
                  <a:cubicBezTo>
                    <a:pt x="9186" y="4623"/>
                    <a:pt x="9186" y="4603"/>
                    <a:pt x="9226" y="4562"/>
                  </a:cubicBezTo>
                  <a:close/>
                  <a:moveTo>
                    <a:pt x="6111" y="4582"/>
                  </a:moveTo>
                  <a:cubicBezTo>
                    <a:pt x="6172" y="4582"/>
                    <a:pt x="6192" y="4623"/>
                    <a:pt x="6151" y="4684"/>
                  </a:cubicBezTo>
                  <a:cubicBezTo>
                    <a:pt x="6131" y="4644"/>
                    <a:pt x="6111" y="4623"/>
                    <a:pt x="6111" y="4582"/>
                  </a:cubicBezTo>
                  <a:close/>
                  <a:moveTo>
                    <a:pt x="6783" y="4501"/>
                  </a:moveTo>
                  <a:cubicBezTo>
                    <a:pt x="6783" y="4542"/>
                    <a:pt x="6762" y="4562"/>
                    <a:pt x="6722" y="4562"/>
                  </a:cubicBezTo>
                  <a:lnTo>
                    <a:pt x="6722" y="4644"/>
                  </a:lnTo>
                  <a:cubicBezTo>
                    <a:pt x="6701" y="4664"/>
                    <a:pt x="6681" y="4684"/>
                    <a:pt x="6640" y="4684"/>
                  </a:cubicBezTo>
                  <a:cubicBezTo>
                    <a:pt x="6640" y="4644"/>
                    <a:pt x="6620" y="4623"/>
                    <a:pt x="6620" y="4603"/>
                  </a:cubicBezTo>
                  <a:cubicBezTo>
                    <a:pt x="6649" y="4573"/>
                    <a:pt x="6668" y="4554"/>
                    <a:pt x="6692" y="4554"/>
                  </a:cubicBezTo>
                  <a:cubicBezTo>
                    <a:pt x="6701" y="4554"/>
                    <a:pt x="6711" y="4557"/>
                    <a:pt x="6722" y="4562"/>
                  </a:cubicBezTo>
                  <a:cubicBezTo>
                    <a:pt x="6742" y="4542"/>
                    <a:pt x="6742" y="4501"/>
                    <a:pt x="6783" y="4501"/>
                  </a:cubicBezTo>
                  <a:close/>
                  <a:moveTo>
                    <a:pt x="8941" y="4664"/>
                  </a:moveTo>
                  <a:cubicBezTo>
                    <a:pt x="8941" y="4684"/>
                    <a:pt x="8941" y="4684"/>
                    <a:pt x="8921" y="4684"/>
                  </a:cubicBezTo>
                  <a:cubicBezTo>
                    <a:pt x="8921" y="4684"/>
                    <a:pt x="8921" y="4664"/>
                    <a:pt x="8921" y="4664"/>
                  </a:cubicBezTo>
                  <a:close/>
                  <a:moveTo>
                    <a:pt x="5887" y="4684"/>
                  </a:moveTo>
                  <a:cubicBezTo>
                    <a:pt x="5887" y="4684"/>
                    <a:pt x="5887" y="4684"/>
                    <a:pt x="5887" y="4705"/>
                  </a:cubicBezTo>
                  <a:lnTo>
                    <a:pt x="5866" y="4705"/>
                  </a:lnTo>
                  <a:cubicBezTo>
                    <a:pt x="5866" y="4705"/>
                    <a:pt x="5866" y="4684"/>
                    <a:pt x="5866" y="4684"/>
                  </a:cubicBezTo>
                  <a:close/>
                  <a:moveTo>
                    <a:pt x="6457" y="4623"/>
                  </a:moveTo>
                  <a:cubicBezTo>
                    <a:pt x="6436" y="4705"/>
                    <a:pt x="6436" y="4745"/>
                    <a:pt x="6375" y="4786"/>
                  </a:cubicBezTo>
                  <a:cubicBezTo>
                    <a:pt x="6375" y="4766"/>
                    <a:pt x="6355" y="4766"/>
                    <a:pt x="6335" y="4745"/>
                  </a:cubicBezTo>
                  <a:cubicBezTo>
                    <a:pt x="6396" y="4725"/>
                    <a:pt x="6416" y="4684"/>
                    <a:pt x="6457" y="4623"/>
                  </a:cubicBezTo>
                  <a:close/>
                  <a:moveTo>
                    <a:pt x="9313" y="4757"/>
                  </a:moveTo>
                  <a:cubicBezTo>
                    <a:pt x="9317" y="4757"/>
                    <a:pt x="9322" y="4759"/>
                    <a:pt x="9328" y="4766"/>
                  </a:cubicBezTo>
                  <a:cubicBezTo>
                    <a:pt x="9328" y="4773"/>
                    <a:pt x="9326" y="4775"/>
                    <a:pt x="9322" y="4775"/>
                  </a:cubicBezTo>
                  <a:cubicBezTo>
                    <a:pt x="9315" y="4775"/>
                    <a:pt x="9301" y="4766"/>
                    <a:pt x="9288" y="4766"/>
                  </a:cubicBezTo>
                  <a:cubicBezTo>
                    <a:pt x="9288" y="4780"/>
                    <a:pt x="9277" y="4795"/>
                    <a:pt x="9264" y="4795"/>
                  </a:cubicBezTo>
                  <a:cubicBezTo>
                    <a:pt x="9259" y="4795"/>
                    <a:pt x="9253" y="4792"/>
                    <a:pt x="9247" y="4786"/>
                  </a:cubicBezTo>
                  <a:cubicBezTo>
                    <a:pt x="9267" y="4766"/>
                    <a:pt x="9267" y="4766"/>
                    <a:pt x="9288" y="4766"/>
                  </a:cubicBezTo>
                  <a:cubicBezTo>
                    <a:pt x="9301" y="4766"/>
                    <a:pt x="9306" y="4757"/>
                    <a:pt x="9313" y="4757"/>
                  </a:cubicBezTo>
                  <a:close/>
                  <a:moveTo>
                    <a:pt x="9654" y="4766"/>
                  </a:moveTo>
                  <a:cubicBezTo>
                    <a:pt x="9654" y="4806"/>
                    <a:pt x="9675" y="4827"/>
                    <a:pt x="9695" y="4868"/>
                  </a:cubicBezTo>
                  <a:cubicBezTo>
                    <a:pt x="9613" y="4827"/>
                    <a:pt x="9613" y="4806"/>
                    <a:pt x="9654" y="4766"/>
                  </a:cubicBezTo>
                  <a:close/>
                  <a:moveTo>
                    <a:pt x="8636" y="4847"/>
                  </a:moveTo>
                  <a:cubicBezTo>
                    <a:pt x="8636" y="4868"/>
                    <a:pt x="8636" y="4868"/>
                    <a:pt x="8636" y="4868"/>
                  </a:cubicBezTo>
                  <a:cubicBezTo>
                    <a:pt x="8626" y="4878"/>
                    <a:pt x="8621" y="4883"/>
                    <a:pt x="8618" y="4883"/>
                  </a:cubicBezTo>
                  <a:cubicBezTo>
                    <a:pt x="8616" y="4883"/>
                    <a:pt x="8616" y="4878"/>
                    <a:pt x="8616" y="4868"/>
                  </a:cubicBezTo>
                  <a:cubicBezTo>
                    <a:pt x="8616" y="4868"/>
                    <a:pt x="8616" y="4847"/>
                    <a:pt x="8636" y="4847"/>
                  </a:cubicBezTo>
                  <a:close/>
                  <a:moveTo>
                    <a:pt x="6355" y="4888"/>
                  </a:moveTo>
                  <a:cubicBezTo>
                    <a:pt x="6355" y="4908"/>
                    <a:pt x="6396" y="4908"/>
                    <a:pt x="6355" y="4929"/>
                  </a:cubicBezTo>
                  <a:cubicBezTo>
                    <a:pt x="6355" y="4935"/>
                    <a:pt x="6353" y="4937"/>
                    <a:pt x="6350" y="4937"/>
                  </a:cubicBezTo>
                  <a:cubicBezTo>
                    <a:pt x="6343" y="4937"/>
                    <a:pt x="6329" y="4923"/>
                    <a:pt x="6314" y="4908"/>
                  </a:cubicBezTo>
                  <a:cubicBezTo>
                    <a:pt x="6335" y="4908"/>
                    <a:pt x="6335" y="4888"/>
                    <a:pt x="6355" y="4888"/>
                  </a:cubicBezTo>
                  <a:close/>
                  <a:moveTo>
                    <a:pt x="5866" y="4929"/>
                  </a:moveTo>
                  <a:cubicBezTo>
                    <a:pt x="5851" y="4958"/>
                    <a:pt x="5847" y="4977"/>
                    <a:pt x="5830" y="4977"/>
                  </a:cubicBezTo>
                  <a:cubicBezTo>
                    <a:pt x="5826" y="4977"/>
                    <a:pt x="5821" y="4976"/>
                    <a:pt x="5814" y="4973"/>
                  </a:cubicBezTo>
                  <a:lnTo>
                    <a:pt x="5814" y="4973"/>
                  </a:lnTo>
                  <a:cubicBezTo>
                    <a:pt x="5820" y="4953"/>
                    <a:pt x="5819" y="4929"/>
                    <a:pt x="5866" y="4929"/>
                  </a:cubicBezTo>
                  <a:close/>
                  <a:moveTo>
                    <a:pt x="8636" y="4949"/>
                  </a:moveTo>
                  <a:cubicBezTo>
                    <a:pt x="8636" y="4969"/>
                    <a:pt x="8636" y="4990"/>
                    <a:pt x="8595" y="4990"/>
                  </a:cubicBezTo>
                  <a:cubicBezTo>
                    <a:pt x="8595" y="4969"/>
                    <a:pt x="8595" y="4949"/>
                    <a:pt x="8636" y="4949"/>
                  </a:cubicBezTo>
                  <a:close/>
                  <a:moveTo>
                    <a:pt x="5789" y="4990"/>
                  </a:moveTo>
                  <a:cubicBezTo>
                    <a:pt x="5785" y="4995"/>
                    <a:pt x="5782" y="4998"/>
                    <a:pt x="5778" y="4998"/>
                  </a:cubicBezTo>
                  <a:cubicBezTo>
                    <a:pt x="5775" y="4998"/>
                    <a:pt x="5770" y="4996"/>
                    <a:pt x="5764" y="4990"/>
                  </a:cubicBezTo>
                  <a:close/>
                  <a:moveTo>
                    <a:pt x="6335" y="4990"/>
                  </a:moveTo>
                  <a:cubicBezTo>
                    <a:pt x="6335" y="5030"/>
                    <a:pt x="6335" y="5051"/>
                    <a:pt x="6294" y="5071"/>
                  </a:cubicBezTo>
                  <a:cubicBezTo>
                    <a:pt x="6294" y="5030"/>
                    <a:pt x="6294" y="4990"/>
                    <a:pt x="6335" y="4990"/>
                  </a:cubicBezTo>
                  <a:close/>
                  <a:moveTo>
                    <a:pt x="5785" y="5071"/>
                  </a:moveTo>
                  <a:cubicBezTo>
                    <a:pt x="5785" y="5071"/>
                    <a:pt x="5785" y="5071"/>
                    <a:pt x="5785" y="5092"/>
                  </a:cubicBezTo>
                  <a:lnTo>
                    <a:pt x="5764" y="5092"/>
                  </a:lnTo>
                  <a:cubicBezTo>
                    <a:pt x="5764" y="5092"/>
                    <a:pt x="5764" y="5071"/>
                    <a:pt x="5764" y="5071"/>
                  </a:cubicBezTo>
                  <a:close/>
                  <a:moveTo>
                    <a:pt x="6655" y="5005"/>
                  </a:moveTo>
                  <a:cubicBezTo>
                    <a:pt x="6667" y="5005"/>
                    <a:pt x="6682" y="5006"/>
                    <a:pt x="6701" y="5010"/>
                  </a:cubicBezTo>
                  <a:cubicBezTo>
                    <a:pt x="6640" y="5030"/>
                    <a:pt x="6681" y="5092"/>
                    <a:pt x="6660" y="5132"/>
                  </a:cubicBezTo>
                  <a:cubicBezTo>
                    <a:pt x="6620" y="5112"/>
                    <a:pt x="6599" y="5112"/>
                    <a:pt x="6579" y="5071"/>
                  </a:cubicBezTo>
                  <a:cubicBezTo>
                    <a:pt x="6596" y="5038"/>
                    <a:pt x="6599" y="5005"/>
                    <a:pt x="6655" y="5005"/>
                  </a:cubicBezTo>
                  <a:close/>
                  <a:moveTo>
                    <a:pt x="6225" y="4882"/>
                  </a:moveTo>
                  <a:cubicBezTo>
                    <a:pt x="6235" y="4882"/>
                    <a:pt x="6244" y="4884"/>
                    <a:pt x="6253" y="4888"/>
                  </a:cubicBezTo>
                  <a:cubicBezTo>
                    <a:pt x="6253" y="4929"/>
                    <a:pt x="6253" y="4969"/>
                    <a:pt x="6253" y="5010"/>
                  </a:cubicBezTo>
                  <a:cubicBezTo>
                    <a:pt x="6213" y="5071"/>
                    <a:pt x="6132" y="5091"/>
                    <a:pt x="6091" y="5152"/>
                  </a:cubicBezTo>
                  <a:lnTo>
                    <a:pt x="6091" y="5152"/>
                  </a:lnTo>
                  <a:cubicBezTo>
                    <a:pt x="6071" y="5150"/>
                    <a:pt x="6049" y="5142"/>
                    <a:pt x="6049" y="5112"/>
                  </a:cubicBezTo>
                  <a:cubicBezTo>
                    <a:pt x="6049" y="5030"/>
                    <a:pt x="6172" y="5071"/>
                    <a:pt x="6172" y="4990"/>
                  </a:cubicBezTo>
                  <a:cubicBezTo>
                    <a:pt x="6164" y="4975"/>
                    <a:pt x="6154" y="4971"/>
                    <a:pt x="6142" y="4971"/>
                  </a:cubicBezTo>
                  <a:cubicBezTo>
                    <a:pt x="6129" y="4971"/>
                    <a:pt x="6113" y="4975"/>
                    <a:pt x="6097" y="4975"/>
                  </a:cubicBezTo>
                  <a:cubicBezTo>
                    <a:pt x="6088" y="4975"/>
                    <a:pt x="6079" y="4974"/>
                    <a:pt x="6070" y="4969"/>
                  </a:cubicBezTo>
                  <a:cubicBezTo>
                    <a:pt x="6070" y="4929"/>
                    <a:pt x="6090" y="4908"/>
                    <a:pt x="6111" y="4888"/>
                  </a:cubicBezTo>
                  <a:cubicBezTo>
                    <a:pt x="6119" y="4892"/>
                    <a:pt x="6129" y="4894"/>
                    <a:pt x="6139" y="4894"/>
                  </a:cubicBezTo>
                  <a:cubicBezTo>
                    <a:pt x="6166" y="4894"/>
                    <a:pt x="6197" y="4882"/>
                    <a:pt x="6225" y="4882"/>
                  </a:cubicBezTo>
                  <a:close/>
                  <a:moveTo>
                    <a:pt x="9308" y="5132"/>
                  </a:moveTo>
                  <a:cubicBezTo>
                    <a:pt x="9308" y="5132"/>
                    <a:pt x="9328" y="5153"/>
                    <a:pt x="9328" y="5153"/>
                  </a:cubicBezTo>
                  <a:lnTo>
                    <a:pt x="9308" y="5153"/>
                  </a:lnTo>
                  <a:cubicBezTo>
                    <a:pt x="9308" y="5153"/>
                    <a:pt x="9308" y="5153"/>
                    <a:pt x="9288" y="5132"/>
                  </a:cubicBezTo>
                  <a:close/>
                  <a:moveTo>
                    <a:pt x="6436" y="5153"/>
                  </a:moveTo>
                  <a:cubicBezTo>
                    <a:pt x="6436" y="5153"/>
                    <a:pt x="6436" y="5173"/>
                    <a:pt x="6436" y="5173"/>
                  </a:cubicBezTo>
                  <a:lnTo>
                    <a:pt x="6416" y="5173"/>
                  </a:lnTo>
                  <a:cubicBezTo>
                    <a:pt x="6416" y="5173"/>
                    <a:pt x="6416" y="5173"/>
                    <a:pt x="6416" y="5153"/>
                  </a:cubicBezTo>
                  <a:close/>
                  <a:moveTo>
                    <a:pt x="5948" y="4908"/>
                  </a:moveTo>
                  <a:cubicBezTo>
                    <a:pt x="5907" y="4990"/>
                    <a:pt x="5968" y="5030"/>
                    <a:pt x="5968" y="5092"/>
                  </a:cubicBezTo>
                  <a:cubicBezTo>
                    <a:pt x="5927" y="5132"/>
                    <a:pt x="5907" y="5173"/>
                    <a:pt x="5907" y="5214"/>
                  </a:cubicBezTo>
                  <a:cubicBezTo>
                    <a:pt x="5878" y="5228"/>
                    <a:pt x="5859" y="5243"/>
                    <a:pt x="5837" y="5243"/>
                  </a:cubicBezTo>
                  <a:cubicBezTo>
                    <a:pt x="5827" y="5243"/>
                    <a:pt x="5817" y="5240"/>
                    <a:pt x="5805" y="5234"/>
                  </a:cubicBezTo>
                  <a:cubicBezTo>
                    <a:pt x="5805" y="5249"/>
                    <a:pt x="5795" y="5263"/>
                    <a:pt x="5782" y="5263"/>
                  </a:cubicBezTo>
                  <a:cubicBezTo>
                    <a:pt x="5776" y="5263"/>
                    <a:pt x="5770" y="5260"/>
                    <a:pt x="5764" y="5255"/>
                  </a:cubicBezTo>
                  <a:cubicBezTo>
                    <a:pt x="5764" y="5255"/>
                    <a:pt x="5764" y="5234"/>
                    <a:pt x="5764" y="5234"/>
                  </a:cubicBezTo>
                  <a:cubicBezTo>
                    <a:pt x="5764" y="5214"/>
                    <a:pt x="5744" y="5214"/>
                    <a:pt x="5744" y="5193"/>
                  </a:cubicBezTo>
                  <a:cubicBezTo>
                    <a:pt x="5751" y="5187"/>
                    <a:pt x="5755" y="5184"/>
                    <a:pt x="5759" y="5184"/>
                  </a:cubicBezTo>
                  <a:cubicBezTo>
                    <a:pt x="5767" y="5184"/>
                    <a:pt x="5771" y="5193"/>
                    <a:pt x="5785" y="5193"/>
                  </a:cubicBezTo>
                  <a:cubicBezTo>
                    <a:pt x="5805" y="5173"/>
                    <a:pt x="5846" y="5153"/>
                    <a:pt x="5866" y="5132"/>
                  </a:cubicBezTo>
                  <a:cubicBezTo>
                    <a:pt x="5887" y="5071"/>
                    <a:pt x="5846" y="4969"/>
                    <a:pt x="5948" y="4908"/>
                  </a:cubicBezTo>
                  <a:close/>
                  <a:moveTo>
                    <a:pt x="6518" y="5234"/>
                  </a:moveTo>
                  <a:cubicBezTo>
                    <a:pt x="6518" y="5234"/>
                    <a:pt x="6518" y="5255"/>
                    <a:pt x="6518" y="5255"/>
                  </a:cubicBezTo>
                  <a:cubicBezTo>
                    <a:pt x="6518" y="5260"/>
                    <a:pt x="6516" y="5263"/>
                    <a:pt x="6514" y="5263"/>
                  </a:cubicBezTo>
                  <a:cubicBezTo>
                    <a:pt x="6508" y="5263"/>
                    <a:pt x="6497" y="5249"/>
                    <a:pt x="6497" y="5234"/>
                  </a:cubicBezTo>
                  <a:close/>
                  <a:moveTo>
                    <a:pt x="5601" y="5275"/>
                  </a:moveTo>
                  <a:cubicBezTo>
                    <a:pt x="5601" y="5295"/>
                    <a:pt x="5601" y="5295"/>
                    <a:pt x="5581" y="5295"/>
                  </a:cubicBezTo>
                  <a:cubicBezTo>
                    <a:pt x="5581" y="5275"/>
                    <a:pt x="5601" y="5275"/>
                    <a:pt x="5601" y="5275"/>
                  </a:cubicBezTo>
                  <a:close/>
                  <a:moveTo>
                    <a:pt x="6215" y="5166"/>
                  </a:moveTo>
                  <a:cubicBezTo>
                    <a:pt x="6276" y="5166"/>
                    <a:pt x="6318" y="5192"/>
                    <a:pt x="6396" y="5255"/>
                  </a:cubicBezTo>
                  <a:cubicBezTo>
                    <a:pt x="6375" y="5316"/>
                    <a:pt x="6335" y="5336"/>
                    <a:pt x="6273" y="5356"/>
                  </a:cubicBezTo>
                  <a:cubicBezTo>
                    <a:pt x="6273" y="5316"/>
                    <a:pt x="6335" y="5295"/>
                    <a:pt x="6273" y="5234"/>
                  </a:cubicBezTo>
                  <a:cubicBezTo>
                    <a:pt x="6246" y="5234"/>
                    <a:pt x="6210" y="5243"/>
                    <a:pt x="6171" y="5243"/>
                  </a:cubicBezTo>
                  <a:cubicBezTo>
                    <a:pt x="6151" y="5243"/>
                    <a:pt x="6131" y="5241"/>
                    <a:pt x="6111" y="5234"/>
                  </a:cubicBezTo>
                  <a:cubicBezTo>
                    <a:pt x="6111" y="5217"/>
                    <a:pt x="6111" y="5200"/>
                    <a:pt x="6111" y="5172"/>
                  </a:cubicBezTo>
                  <a:lnTo>
                    <a:pt x="6111" y="5172"/>
                  </a:lnTo>
                  <a:cubicBezTo>
                    <a:pt x="6118" y="5177"/>
                    <a:pt x="6126" y="5181"/>
                    <a:pt x="6133" y="5181"/>
                  </a:cubicBezTo>
                  <a:cubicBezTo>
                    <a:pt x="6139" y="5181"/>
                    <a:pt x="6145" y="5179"/>
                    <a:pt x="6151" y="5173"/>
                  </a:cubicBezTo>
                  <a:cubicBezTo>
                    <a:pt x="6175" y="5168"/>
                    <a:pt x="6196" y="5166"/>
                    <a:pt x="6215" y="5166"/>
                  </a:cubicBezTo>
                  <a:close/>
                  <a:moveTo>
                    <a:pt x="9695" y="5255"/>
                  </a:moveTo>
                  <a:lnTo>
                    <a:pt x="9695" y="5255"/>
                  </a:lnTo>
                  <a:cubicBezTo>
                    <a:pt x="9675" y="5295"/>
                    <a:pt x="9695" y="5336"/>
                    <a:pt x="9634" y="5356"/>
                  </a:cubicBezTo>
                  <a:cubicBezTo>
                    <a:pt x="9634" y="5316"/>
                    <a:pt x="9654" y="5295"/>
                    <a:pt x="9695" y="5255"/>
                  </a:cubicBezTo>
                  <a:close/>
                  <a:moveTo>
                    <a:pt x="5738" y="5315"/>
                  </a:moveTo>
                  <a:cubicBezTo>
                    <a:pt x="5761" y="5315"/>
                    <a:pt x="5789" y="5322"/>
                    <a:pt x="5825" y="5336"/>
                  </a:cubicBezTo>
                  <a:cubicBezTo>
                    <a:pt x="5744" y="5336"/>
                    <a:pt x="5764" y="5397"/>
                    <a:pt x="5744" y="5417"/>
                  </a:cubicBezTo>
                  <a:cubicBezTo>
                    <a:pt x="5703" y="5417"/>
                    <a:pt x="5683" y="5397"/>
                    <a:pt x="5662" y="5377"/>
                  </a:cubicBezTo>
                  <a:cubicBezTo>
                    <a:pt x="5644" y="5395"/>
                    <a:pt x="5630" y="5405"/>
                    <a:pt x="5618" y="5405"/>
                  </a:cubicBezTo>
                  <a:cubicBezTo>
                    <a:pt x="5603" y="5405"/>
                    <a:pt x="5592" y="5390"/>
                    <a:pt x="5581" y="5356"/>
                  </a:cubicBezTo>
                  <a:lnTo>
                    <a:pt x="5581" y="5356"/>
                  </a:lnTo>
                  <a:cubicBezTo>
                    <a:pt x="5622" y="5377"/>
                    <a:pt x="5642" y="5377"/>
                    <a:pt x="5662" y="5377"/>
                  </a:cubicBezTo>
                  <a:cubicBezTo>
                    <a:pt x="5676" y="5337"/>
                    <a:pt x="5697" y="5315"/>
                    <a:pt x="5738" y="5315"/>
                  </a:cubicBezTo>
                  <a:close/>
                  <a:moveTo>
                    <a:pt x="5988" y="5255"/>
                  </a:moveTo>
                  <a:cubicBezTo>
                    <a:pt x="6029" y="5316"/>
                    <a:pt x="6111" y="5255"/>
                    <a:pt x="6151" y="5336"/>
                  </a:cubicBezTo>
                  <a:cubicBezTo>
                    <a:pt x="6131" y="5336"/>
                    <a:pt x="6111" y="5356"/>
                    <a:pt x="6090" y="5377"/>
                  </a:cubicBezTo>
                  <a:cubicBezTo>
                    <a:pt x="6079" y="5373"/>
                    <a:pt x="6070" y="5371"/>
                    <a:pt x="6062" y="5371"/>
                  </a:cubicBezTo>
                  <a:cubicBezTo>
                    <a:pt x="6028" y="5371"/>
                    <a:pt x="6025" y="5405"/>
                    <a:pt x="6009" y="5438"/>
                  </a:cubicBezTo>
                  <a:lnTo>
                    <a:pt x="5988" y="5438"/>
                  </a:lnTo>
                  <a:cubicBezTo>
                    <a:pt x="5988" y="5417"/>
                    <a:pt x="5988" y="5397"/>
                    <a:pt x="5988" y="5377"/>
                  </a:cubicBezTo>
                  <a:lnTo>
                    <a:pt x="5927" y="5377"/>
                  </a:lnTo>
                  <a:cubicBezTo>
                    <a:pt x="5927" y="5356"/>
                    <a:pt x="5907" y="5336"/>
                    <a:pt x="5907" y="5316"/>
                  </a:cubicBezTo>
                  <a:cubicBezTo>
                    <a:pt x="5948" y="5295"/>
                    <a:pt x="5968" y="5275"/>
                    <a:pt x="5988" y="5255"/>
                  </a:cubicBezTo>
                  <a:close/>
                  <a:moveTo>
                    <a:pt x="9552" y="5417"/>
                  </a:moveTo>
                  <a:lnTo>
                    <a:pt x="9552" y="5417"/>
                  </a:lnTo>
                  <a:cubicBezTo>
                    <a:pt x="9573" y="5438"/>
                    <a:pt x="9573" y="5438"/>
                    <a:pt x="9573" y="5458"/>
                  </a:cubicBezTo>
                  <a:cubicBezTo>
                    <a:pt x="9552" y="5458"/>
                    <a:pt x="9552" y="5438"/>
                    <a:pt x="9552" y="5417"/>
                  </a:cubicBezTo>
                  <a:close/>
                  <a:moveTo>
                    <a:pt x="6090" y="5377"/>
                  </a:moveTo>
                  <a:lnTo>
                    <a:pt x="6090" y="5377"/>
                  </a:lnTo>
                  <a:cubicBezTo>
                    <a:pt x="6131" y="5417"/>
                    <a:pt x="6090" y="5458"/>
                    <a:pt x="6049" y="5479"/>
                  </a:cubicBezTo>
                  <a:cubicBezTo>
                    <a:pt x="6070" y="5438"/>
                    <a:pt x="6070" y="5397"/>
                    <a:pt x="6090" y="5377"/>
                  </a:cubicBezTo>
                  <a:close/>
                  <a:moveTo>
                    <a:pt x="9573" y="5458"/>
                  </a:moveTo>
                  <a:lnTo>
                    <a:pt x="9573" y="5458"/>
                  </a:lnTo>
                  <a:cubicBezTo>
                    <a:pt x="9593" y="5499"/>
                    <a:pt x="9593" y="5519"/>
                    <a:pt x="9532" y="5540"/>
                  </a:cubicBezTo>
                  <a:cubicBezTo>
                    <a:pt x="9552" y="5499"/>
                    <a:pt x="9552" y="5479"/>
                    <a:pt x="9573" y="5458"/>
                  </a:cubicBezTo>
                  <a:close/>
                  <a:moveTo>
                    <a:pt x="5968" y="5499"/>
                  </a:moveTo>
                  <a:cubicBezTo>
                    <a:pt x="5968" y="5519"/>
                    <a:pt x="5948" y="5519"/>
                    <a:pt x="5927" y="5519"/>
                  </a:cubicBezTo>
                  <a:cubicBezTo>
                    <a:pt x="5889" y="5558"/>
                    <a:pt x="5851" y="5560"/>
                    <a:pt x="5795" y="5560"/>
                  </a:cubicBezTo>
                  <a:lnTo>
                    <a:pt x="5795" y="5560"/>
                  </a:lnTo>
                  <a:cubicBezTo>
                    <a:pt x="5817" y="5521"/>
                    <a:pt x="5835" y="5508"/>
                    <a:pt x="5863" y="5508"/>
                  </a:cubicBezTo>
                  <a:cubicBezTo>
                    <a:pt x="5880" y="5508"/>
                    <a:pt x="5900" y="5512"/>
                    <a:pt x="5927" y="5519"/>
                  </a:cubicBezTo>
                  <a:cubicBezTo>
                    <a:pt x="5948" y="5499"/>
                    <a:pt x="5948" y="5499"/>
                    <a:pt x="5968" y="5499"/>
                  </a:cubicBezTo>
                  <a:close/>
                  <a:moveTo>
                    <a:pt x="5703" y="5458"/>
                  </a:moveTo>
                  <a:cubicBezTo>
                    <a:pt x="5800" y="5458"/>
                    <a:pt x="5731" y="5550"/>
                    <a:pt x="5777" y="5577"/>
                  </a:cubicBezTo>
                  <a:lnTo>
                    <a:pt x="5777" y="5577"/>
                  </a:lnTo>
                  <a:cubicBezTo>
                    <a:pt x="5764" y="5607"/>
                    <a:pt x="5761" y="5624"/>
                    <a:pt x="5744" y="5641"/>
                  </a:cubicBezTo>
                  <a:cubicBezTo>
                    <a:pt x="5764" y="5641"/>
                    <a:pt x="5764" y="5662"/>
                    <a:pt x="5764" y="5682"/>
                  </a:cubicBezTo>
                  <a:cubicBezTo>
                    <a:pt x="5744" y="5682"/>
                    <a:pt x="5744" y="5662"/>
                    <a:pt x="5744" y="5641"/>
                  </a:cubicBezTo>
                  <a:cubicBezTo>
                    <a:pt x="5683" y="5601"/>
                    <a:pt x="5724" y="5519"/>
                    <a:pt x="5703" y="5458"/>
                  </a:cubicBezTo>
                  <a:close/>
                  <a:moveTo>
                    <a:pt x="6132" y="5673"/>
                  </a:moveTo>
                  <a:cubicBezTo>
                    <a:pt x="6138" y="5673"/>
                    <a:pt x="6144" y="5675"/>
                    <a:pt x="6151" y="5682"/>
                  </a:cubicBezTo>
                  <a:cubicBezTo>
                    <a:pt x="6151" y="5689"/>
                    <a:pt x="6149" y="5691"/>
                    <a:pt x="6145" y="5691"/>
                  </a:cubicBezTo>
                  <a:cubicBezTo>
                    <a:pt x="6138" y="5691"/>
                    <a:pt x="6124" y="5682"/>
                    <a:pt x="6111" y="5682"/>
                  </a:cubicBezTo>
                  <a:cubicBezTo>
                    <a:pt x="6111" y="5682"/>
                    <a:pt x="6120" y="5673"/>
                    <a:pt x="6132" y="5673"/>
                  </a:cubicBezTo>
                  <a:close/>
                  <a:moveTo>
                    <a:pt x="8738" y="5723"/>
                  </a:moveTo>
                  <a:cubicBezTo>
                    <a:pt x="8758" y="5743"/>
                    <a:pt x="8758" y="5743"/>
                    <a:pt x="8738" y="5743"/>
                  </a:cubicBezTo>
                  <a:cubicBezTo>
                    <a:pt x="8717" y="5743"/>
                    <a:pt x="8717" y="5743"/>
                    <a:pt x="8717" y="5723"/>
                  </a:cubicBezTo>
                  <a:close/>
                  <a:moveTo>
                    <a:pt x="5662" y="5743"/>
                  </a:moveTo>
                  <a:cubicBezTo>
                    <a:pt x="5683" y="5743"/>
                    <a:pt x="5703" y="5743"/>
                    <a:pt x="5724" y="5784"/>
                  </a:cubicBezTo>
                  <a:cubicBezTo>
                    <a:pt x="5683" y="5784"/>
                    <a:pt x="5662" y="5784"/>
                    <a:pt x="5662" y="5743"/>
                  </a:cubicBezTo>
                  <a:close/>
                  <a:moveTo>
                    <a:pt x="6111" y="5682"/>
                  </a:moveTo>
                  <a:cubicBezTo>
                    <a:pt x="6090" y="5723"/>
                    <a:pt x="6151" y="5764"/>
                    <a:pt x="6090" y="5784"/>
                  </a:cubicBezTo>
                  <a:cubicBezTo>
                    <a:pt x="6070" y="5743"/>
                    <a:pt x="6029" y="5703"/>
                    <a:pt x="6111" y="5682"/>
                  </a:cubicBezTo>
                  <a:close/>
                  <a:moveTo>
                    <a:pt x="5398" y="5784"/>
                  </a:moveTo>
                  <a:cubicBezTo>
                    <a:pt x="5398" y="5784"/>
                    <a:pt x="5418" y="5804"/>
                    <a:pt x="5398" y="5804"/>
                  </a:cubicBezTo>
                  <a:cubicBezTo>
                    <a:pt x="5377" y="5804"/>
                    <a:pt x="5377" y="5804"/>
                    <a:pt x="5377" y="5784"/>
                  </a:cubicBezTo>
                  <a:close/>
                  <a:moveTo>
                    <a:pt x="5922" y="5775"/>
                  </a:moveTo>
                  <a:cubicBezTo>
                    <a:pt x="5925" y="5775"/>
                    <a:pt x="5927" y="5777"/>
                    <a:pt x="5927" y="5784"/>
                  </a:cubicBezTo>
                  <a:cubicBezTo>
                    <a:pt x="5927" y="5784"/>
                    <a:pt x="5927" y="5804"/>
                    <a:pt x="5907" y="5804"/>
                  </a:cubicBezTo>
                  <a:cubicBezTo>
                    <a:pt x="5907" y="5804"/>
                    <a:pt x="5907" y="5784"/>
                    <a:pt x="5907" y="5784"/>
                  </a:cubicBezTo>
                  <a:cubicBezTo>
                    <a:pt x="5907" y="5784"/>
                    <a:pt x="5916" y="5775"/>
                    <a:pt x="5922" y="5775"/>
                  </a:cubicBezTo>
                  <a:close/>
                  <a:moveTo>
                    <a:pt x="9512" y="5825"/>
                  </a:moveTo>
                  <a:cubicBezTo>
                    <a:pt x="9512" y="5825"/>
                    <a:pt x="9512" y="5825"/>
                    <a:pt x="9512" y="5845"/>
                  </a:cubicBezTo>
                  <a:lnTo>
                    <a:pt x="9491" y="5845"/>
                  </a:lnTo>
                  <a:cubicBezTo>
                    <a:pt x="9491" y="5845"/>
                    <a:pt x="9491" y="5825"/>
                    <a:pt x="9491" y="5825"/>
                  </a:cubicBezTo>
                  <a:close/>
                  <a:moveTo>
                    <a:pt x="6049" y="5865"/>
                  </a:moveTo>
                  <a:cubicBezTo>
                    <a:pt x="6049" y="5886"/>
                    <a:pt x="6049" y="5886"/>
                    <a:pt x="6049" y="5886"/>
                  </a:cubicBezTo>
                  <a:cubicBezTo>
                    <a:pt x="6049" y="5906"/>
                    <a:pt x="6049" y="5906"/>
                    <a:pt x="6029" y="5906"/>
                  </a:cubicBezTo>
                  <a:cubicBezTo>
                    <a:pt x="6029" y="5886"/>
                    <a:pt x="6029" y="5886"/>
                    <a:pt x="6029" y="5886"/>
                  </a:cubicBezTo>
                  <a:cubicBezTo>
                    <a:pt x="6029" y="5886"/>
                    <a:pt x="6049" y="5886"/>
                    <a:pt x="6049" y="5865"/>
                  </a:cubicBezTo>
                  <a:close/>
                  <a:moveTo>
                    <a:pt x="5357" y="5886"/>
                  </a:moveTo>
                  <a:cubicBezTo>
                    <a:pt x="5357" y="5906"/>
                    <a:pt x="5357" y="5906"/>
                    <a:pt x="5357" y="5906"/>
                  </a:cubicBezTo>
                  <a:cubicBezTo>
                    <a:pt x="5347" y="5916"/>
                    <a:pt x="5342" y="5921"/>
                    <a:pt x="5339" y="5921"/>
                  </a:cubicBezTo>
                  <a:cubicBezTo>
                    <a:pt x="5337" y="5921"/>
                    <a:pt x="5337" y="5916"/>
                    <a:pt x="5337" y="5906"/>
                  </a:cubicBezTo>
                  <a:cubicBezTo>
                    <a:pt x="5337" y="5906"/>
                    <a:pt x="5337" y="5886"/>
                    <a:pt x="5357" y="5886"/>
                  </a:cubicBezTo>
                  <a:close/>
                  <a:moveTo>
                    <a:pt x="5805" y="5927"/>
                  </a:moveTo>
                  <a:cubicBezTo>
                    <a:pt x="5805" y="5947"/>
                    <a:pt x="5805" y="5947"/>
                    <a:pt x="5805" y="5947"/>
                  </a:cubicBezTo>
                  <a:lnTo>
                    <a:pt x="5785" y="5947"/>
                  </a:lnTo>
                  <a:cubicBezTo>
                    <a:pt x="5785" y="5947"/>
                    <a:pt x="5785" y="5947"/>
                    <a:pt x="5785" y="5927"/>
                  </a:cubicBezTo>
                  <a:close/>
                  <a:moveTo>
                    <a:pt x="6273" y="5947"/>
                  </a:moveTo>
                  <a:cubicBezTo>
                    <a:pt x="6273" y="5967"/>
                    <a:pt x="6273" y="5967"/>
                    <a:pt x="6253" y="5967"/>
                  </a:cubicBezTo>
                  <a:cubicBezTo>
                    <a:pt x="6253" y="5967"/>
                    <a:pt x="6253" y="5947"/>
                    <a:pt x="6253" y="5947"/>
                  </a:cubicBezTo>
                  <a:close/>
                  <a:moveTo>
                    <a:pt x="5276" y="5947"/>
                  </a:moveTo>
                  <a:lnTo>
                    <a:pt x="5276" y="5947"/>
                  </a:lnTo>
                  <a:cubicBezTo>
                    <a:pt x="5276" y="5947"/>
                    <a:pt x="5296" y="5967"/>
                    <a:pt x="5296" y="5967"/>
                  </a:cubicBezTo>
                  <a:cubicBezTo>
                    <a:pt x="5290" y="5973"/>
                    <a:pt x="5286" y="5976"/>
                    <a:pt x="5283" y="5976"/>
                  </a:cubicBezTo>
                  <a:cubicBezTo>
                    <a:pt x="5276" y="5976"/>
                    <a:pt x="5276" y="5961"/>
                    <a:pt x="5276" y="5947"/>
                  </a:cubicBezTo>
                  <a:close/>
                  <a:moveTo>
                    <a:pt x="8656" y="5927"/>
                  </a:moveTo>
                  <a:cubicBezTo>
                    <a:pt x="8677" y="5947"/>
                    <a:pt x="8697" y="5947"/>
                    <a:pt x="8677" y="5967"/>
                  </a:cubicBezTo>
                  <a:cubicBezTo>
                    <a:pt x="8671" y="5973"/>
                    <a:pt x="8665" y="5976"/>
                    <a:pt x="8659" y="5976"/>
                  </a:cubicBezTo>
                  <a:cubicBezTo>
                    <a:pt x="8644" y="5976"/>
                    <a:pt x="8630" y="5961"/>
                    <a:pt x="8616" y="5947"/>
                  </a:cubicBezTo>
                  <a:cubicBezTo>
                    <a:pt x="8636" y="5947"/>
                    <a:pt x="8636" y="5927"/>
                    <a:pt x="8656" y="5927"/>
                  </a:cubicBezTo>
                  <a:close/>
                  <a:moveTo>
                    <a:pt x="4803" y="5951"/>
                  </a:moveTo>
                  <a:cubicBezTo>
                    <a:pt x="4815" y="5958"/>
                    <a:pt x="4822" y="5973"/>
                    <a:pt x="4807" y="5988"/>
                  </a:cubicBezTo>
                  <a:cubicBezTo>
                    <a:pt x="4788" y="5969"/>
                    <a:pt x="4787" y="5967"/>
                    <a:pt x="4803" y="5951"/>
                  </a:cubicBezTo>
                  <a:close/>
                  <a:moveTo>
                    <a:pt x="5988" y="5988"/>
                  </a:moveTo>
                  <a:cubicBezTo>
                    <a:pt x="6009" y="5988"/>
                    <a:pt x="6009" y="6008"/>
                    <a:pt x="5988" y="6008"/>
                  </a:cubicBezTo>
                  <a:cubicBezTo>
                    <a:pt x="5988" y="6008"/>
                    <a:pt x="5988" y="5988"/>
                    <a:pt x="5988" y="5988"/>
                  </a:cubicBezTo>
                  <a:close/>
                  <a:moveTo>
                    <a:pt x="6070" y="6008"/>
                  </a:moveTo>
                  <a:cubicBezTo>
                    <a:pt x="6070" y="6028"/>
                    <a:pt x="6070" y="6028"/>
                    <a:pt x="6070" y="6028"/>
                  </a:cubicBezTo>
                  <a:cubicBezTo>
                    <a:pt x="6070" y="6039"/>
                    <a:pt x="6065" y="6044"/>
                    <a:pt x="6060" y="6044"/>
                  </a:cubicBezTo>
                  <a:cubicBezTo>
                    <a:pt x="6055" y="6044"/>
                    <a:pt x="6049" y="6039"/>
                    <a:pt x="6049" y="6028"/>
                  </a:cubicBezTo>
                  <a:cubicBezTo>
                    <a:pt x="6049" y="6028"/>
                    <a:pt x="6070" y="6008"/>
                    <a:pt x="6070" y="6008"/>
                  </a:cubicBezTo>
                  <a:close/>
                  <a:moveTo>
                    <a:pt x="5754" y="5832"/>
                  </a:moveTo>
                  <a:cubicBezTo>
                    <a:pt x="5770" y="5832"/>
                    <a:pt x="5788" y="5839"/>
                    <a:pt x="5805" y="5865"/>
                  </a:cubicBezTo>
                  <a:cubicBezTo>
                    <a:pt x="5785" y="5886"/>
                    <a:pt x="5724" y="5886"/>
                    <a:pt x="5703" y="5927"/>
                  </a:cubicBezTo>
                  <a:cubicBezTo>
                    <a:pt x="5724" y="5927"/>
                    <a:pt x="5724" y="5947"/>
                    <a:pt x="5724" y="5967"/>
                  </a:cubicBezTo>
                  <a:cubicBezTo>
                    <a:pt x="5744" y="6008"/>
                    <a:pt x="5764" y="6028"/>
                    <a:pt x="5764" y="6069"/>
                  </a:cubicBezTo>
                  <a:cubicBezTo>
                    <a:pt x="5724" y="6049"/>
                    <a:pt x="5703" y="6049"/>
                    <a:pt x="5703" y="6028"/>
                  </a:cubicBezTo>
                  <a:cubicBezTo>
                    <a:pt x="5703" y="6008"/>
                    <a:pt x="5724" y="5988"/>
                    <a:pt x="5724" y="5967"/>
                  </a:cubicBezTo>
                  <a:cubicBezTo>
                    <a:pt x="5703" y="5967"/>
                    <a:pt x="5703" y="5947"/>
                    <a:pt x="5703" y="5927"/>
                  </a:cubicBezTo>
                  <a:cubicBezTo>
                    <a:pt x="5683" y="5906"/>
                    <a:pt x="5683" y="5886"/>
                    <a:pt x="5703" y="5845"/>
                  </a:cubicBezTo>
                  <a:cubicBezTo>
                    <a:pt x="5715" y="5845"/>
                    <a:pt x="5733" y="5832"/>
                    <a:pt x="5754" y="5832"/>
                  </a:cubicBezTo>
                  <a:close/>
                  <a:moveTo>
                    <a:pt x="8799" y="6049"/>
                  </a:moveTo>
                  <a:cubicBezTo>
                    <a:pt x="8799" y="6049"/>
                    <a:pt x="8799" y="6069"/>
                    <a:pt x="8799" y="6069"/>
                  </a:cubicBezTo>
                  <a:lnTo>
                    <a:pt x="8778" y="6069"/>
                  </a:lnTo>
                  <a:cubicBezTo>
                    <a:pt x="8778" y="6069"/>
                    <a:pt x="8778" y="6069"/>
                    <a:pt x="8778" y="6049"/>
                  </a:cubicBezTo>
                  <a:close/>
                  <a:moveTo>
                    <a:pt x="9064" y="6008"/>
                  </a:moveTo>
                  <a:cubicBezTo>
                    <a:pt x="9084" y="6028"/>
                    <a:pt x="9104" y="6049"/>
                    <a:pt x="9084" y="6089"/>
                  </a:cubicBezTo>
                  <a:cubicBezTo>
                    <a:pt x="9023" y="6069"/>
                    <a:pt x="9023" y="6049"/>
                    <a:pt x="9064" y="6008"/>
                  </a:cubicBezTo>
                  <a:close/>
                  <a:moveTo>
                    <a:pt x="5031" y="6089"/>
                  </a:moveTo>
                  <a:cubicBezTo>
                    <a:pt x="5031" y="6089"/>
                    <a:pt x="5052" y="6089"/>
                    <a:pt x="5052" y="6110"/>
                  </a:cubicBezTo>
                  <a:cubicBezTo>
                    <a:pt x="5052" y="6110"/>
                    <a:pt x="5042" y="6119"/>
                    <a:pt x="5036" y="6119"/>
                  </a:cubicBezTo>
                  <a:cubicBezTo>
                    <a:pt x="5033" y="6119"/>
                    <a:pt x="5031" y="6117"/>
                    <a:pt x="5031" y="6110"/>
                  </a:cubicBezTo>
                  <a:cubicBezTo>
                    <a:pt x="5031" y="6110"/>
                    <a:pt x="5031" y="6089"/>
                    <a:pt x="5031" y="6089"/>
                  </a:cubicBezTo>
                  <a:close/>
                  <a:moveTo>
                    <a:pt x="6070" y="6110"/>
                  </a:moveTo>
                  <a:cubicBezTo>
                    <a:pt x="6070" y="6130"/>
                    <a:pt x="6070" y="6130"/>
                    <a:pt x="6049" y="6130"/>
                  </a:cubicBezTo>
                  <a:cubicBezTo>
                    <a:pt x="6049" y="6130"/>
                    <a:pt x="6049" y="6110"/>
                    <a:pt x="6049" y="6110"/>
                  </a:cubicBezTo>
                  <a:close/>
                  <a:moveTo>
                    <a:pt x="5500" y="6130"/>
                  </a:moveTo>
                  <a:cubicBezTo>
                    <a:pt x="5500" y="6171"/>
                    <a:pt x="5500" y="6191"/>
                    <a:pt x="5459" y="6191"/>
                  </a:cubicBezTo>
                  <a:cubicBezTo>
                    <a:pt x="5459" y="6151"/>
                    <a:pt x="5459" y="6151"/>
                    <a:pt x="5500" y="6130"/>
                  </a:cubicBezTo>
                  <a:close/>
                  <a:moveTo>
                    <a:pt x="9188" y="6065"/>
                  </a:moveTo>
                  <a:cubicBezTo>
                    <a:pt x="9227" y="6065"/>
                    <a:pt x="9229" y="6113"/>
                    <a:pt x="9247" y="6130"/>
                  </a:cubicBezTo>
                  <a:cubicBezTo>
                    <a:pt x="9267" y="6110"/>
                    <a:pt x="9267" y="6110"/>
                    <a:pt x="9288" y="6110"/>
                  </a:cubicBezTo>
                  <a:cubicBezTo>
                    <a:pt x="9288" y="6130"/>
                    <a:pt x="9267" y="6130"/>
                    <a:pt x="9247" y="6130"/>
                  </a:cubicBezTo>
                  <a:cubicBezTo>
                    <a:pt x="9247" y="6130"/>
                    <a:pt x="9247" y="6151"/>
                    <a:pt x="9247" y="6171"/>
                  </a:cubicBezTo>
                  <a:cubicBezTo>
                    <a:pt x="9247" y="6171"/>
                    <a:pt x="9267" y="6171"/>
                    <a:pt x="9247" y="6191"/>
                  </a:cubicBezTo>
                  <a:cubicBezTo>
                    <a:pt x="9226" y="6191"/>
                    <a:pt x="9247" y="6171"/>
                    <a:pt x="9247" y="6171"/>
                  </a:cubicBezTo>
                  <a:lnTo>
                    <a:pt x="9165" y="6171"/>
                  </a:lnTo>
                  <a:cubicBezTo>
                    <a:pt x="9165" y="6130"/>
                    <a:pt x="9165" y="6089"/>
                    <a:pt x="9165" y="6069"/>
                  </a:cubicBezTo>
                  <a:cubicBezTo>
                    <a:pt x="9174" y="6066"/>
                    <a:pt x="9181" y="6065"/>
                    <a:pt x="9188" y="6065"/>
                  </a:cubicBezTo>
                  <a:close/>
                  <a:moveTo>
                    <a:pt x="5388" y="6203"/>
                  </a:moveTo>
                  <a:cubicBezTo>
                    <a:pt x="5408" y="6203"/>
                    <a:pt x="5418" y="6218"/>
                    <a:pt x="5418" y="6232"/>
                  </a:cubicBezTo>
                  <a:cubicBezTo>
                    <a:pt x="5406" y="6238"/>
                    <a:pt x="5398" y="6240"/>
                    <a:pt x="5391" y="6240"/>
                  </a:cubicBezTo>
                  <a:cubicBezTo>
                    <a:pt x="5376" y="6240"/>
                    <a:pt x="5371" y="6226"/>
                    <a:pt x="5357" y="6212"/>
                  </a:cubicBezTo>
                  <a:cubicBezTo>
                    <a:pt x="5369" y="6206"/>
                    <a:pt x="5379" y="6203"/>
                    <a:pt x="5388" y="6203"/>
                  </a:cubicBezTo>
                  <a:close/>
                  <a:moveTo>
                    <a:pt x="8677" y="6110"/>
                  </a:moveTo>
                  <a:cubicBezTo>
                    <a:pt x="8697" y="6171"/>
                    <a:pt x="8738" y="6191"/>
                    <a:pt x="8778" y="6212"/>
                  </a:cubicBezTo>
                  <a:cubicBezTo>
                    <a:pt x="8779" y="6212"/>
                    <a:pt x="8779" y="6213"/>
                    <a:pt x="8780" y="6213"/>
                  </a:cubicBezTo>
                  <a:lnTo>
                    <a:pt x="8780" y="6213"/>
                  </a:lnTo>
                  <a:cubicBezTo>
                    <a:pt x="8780" y="6213"/>
                    <a:pt x="8779" y="6213"/>
                    <a:pt x="8779" y="6213"/>
                  </a:cubicBezTo>
                  <a:cubicBezTo>
                    <a:pt x="8773" y="6213"/>
                    <a:pt x="8766" y="6217"/>
                    <a:pt x="8758" y="6232"/>
                  </a:cubicBezTo>
                  <a:cubicBezTo>
                    <a:pt x="8758" y="6232"/>
                    <a:pt x="8738" y="6252"/>
                    <a:pt x="8717" y="6252"/>
                  </a:cubicBezTo>
                  <a:cubicBezTo>
                    <a:pt x="8697" y="6212"/>
                    <a:pt x="8616" y="6191"/>
                    <a:pt x="8677" y="6110"/>
                  </a:cubicBezTo>
                  <a:close/>
                  <a:moveTo>
                    <a:pt x="5072" y="6232"/>
                  </a:moveTo>
                  <a:cubicBezTo>
                    <a:pt x="5052" y="6252"/>
                    <a:pt x="5052" y="6252"/>
                    <a:pt x="5031" y="6252"/>
                  </a:cubicBezTo>
                  <a:cubicBezTo>
                    <a:pt x="5031" y="6273"/>
                    <a:pt x="5011" y="6273"/>
                    <a:pt x="4990" y="6273"/>
                  </a:cubicBezTo>
                  <a:cubicBezTo>
                    <a:pt x="5011" y="6252"/>
                    <a:pt x="5011" y="6252"/>
                    <a:pt x="5031" y="6252"/>
                  </a:cubicBezTo>
                  <a:cubicBezTo>
                    <a:pt x="5031" y="6252"/>
                    <a:pt x="5052" y="6232"/>
                    <a:pt x="5072" y="6232"/>
                  </a:cubicBezTo>
                  <a:close/>
                  <a:moveTo>
                    <a:pt x="5174" y="6273"/>
                  </a:moveTo>
                  <a:lnTo>
                    <a:pt x="5174" y="6273"/>
                  </a:lnTo>
                  <a:cubicBezTo>
                    <a:pt x="5194" y="6293"/>
                    <a:pt x="5174" y="6314"/>
                    <a:pt x="5153" y="6314"/>
                  </a:cubicBezTo>
                  <a:cubicBezTo>
                    <a:pt x="5153" y="6314"/>
                    <a:pt x="5153" y="6293"/>
                    <a:pt x="5153" y="6293"/>
                  </a:cubicBezTo>
                  <a:cubicBezTo>
                    <a:pt x="5153" y="6293"/>
                    <a:pt x="5174" y="6273"/>
                    <a:pt x="5174" y="6273"/>
                  </a:cubicBezTo>
                  <a:close/>
                  <a:moveTo>
                    <a:pt x="5846" y="6293"/>
                  </a:moveTo>
                  <a:cubicBezTo>
                    <a:pt x="5846" y="6314"/>
                    <a:pt x="5866" y="6314"/>
                    <a:pt x="5846" y="6314"/>
                  </a:cubicBezTo>
                  <a:cubicBezTo>
                    <a:pt x="5846" y="6324"/>
                    <a:pt x="5841" y="6329"/>
                    <a:pt x="5836" y="6329"/>
                  </a:cubicBezTo>
                  <a:cubicBezTo>
                    <a:pt x="5831" y="6329"/>
                    <a:pt x="5825" y="6324"/>
                    <a:pt x="5825" y="6314"/>
                  </a:cubicBezTo>
                  <a:cubicBezTo>
                    <a:pt x="5825" y="6293"/>
                    <a:pt x="5846" y="6293"/>
                    <a:pt x="5846" y="6293"/>
                  </a:cubicBezTo>
                  <a:close/>
                  <a:moveTo>
                    <a:pt x="4726" y="6232"/>
                  </a:moveTo>
                  <a:lnTo>
                    <a:pt x="4726" y="6232"/>
                  </a:lnTo>
                  <a:cubicBezTo>
                    <a:pt x="4787" y="6273"/>
                    <a:pt x="4828" y="6293"/>
                    <a:pt x="4746" y="6334"/>
                  </a:cubicBezTo>
                  <a:cubicBezTo>
                    <a:pt x="4746" y="6314"/>
                    <a:pt x="4746" y="6293"/>
                    <a:pt x="4726" y="6232"/>
                  </a:cubicBezTo>
                  <a:close/>
                  <a:moveTo>
                    <a:pt x="8649" y="6321"/>
                  </a:moveTo>
                  <a:cubicBezTo>
                    <a:pt x="8674" y="6321"/>
                    <a:pt x="8696" y="6342"/>
                    <a:pt x="8717" y="6375"/>
                  </a:cubicBezTo>
                  <a:lnTo>
                    <a:pt x="8575" y="6375"/>
                  </a:lnTo>
                  <a:cubicBezTo>
                    <a:pt x="8603" y="6337"/>
                    <a:pt x="8627" y="6321"/>
                    <a:pt x="8649" y="6321"/>
                  </a:cubicBezTo>
                  <a:close/>
                  <a:moveTo>
                    <a:pt x="9613" y="6334"/>
                  </a:moveTo>
                  <a:cubicBezTo>
                    <a:pt x="9613" y="6354"/>
                    <a:pt x="9613" y="6354"/>
                    <a:pt x="9613" y="6354"/>
                  </a:cubicBezTo>
                  <a:cubicBezTo>
                    <a:pt x="9613" y="6354"/>
                    <a:pt x="9593" y="6375"/>
                    <a:pt x="9593" y="6375"/>
                  </a:cubicBezTo>
                  <a:cubicBezTo>
                    <a:pt x="9593" y="6375"/>
                    <a:pt x="9593" y="6354"/>
                    <a:pt x="9593" y="6354"/>
                  </a:cubicBezTo>
                  <a:cubicBezTo>
                    <a:pt x="9593" y="6354"/>
                    <a:pt x="9593" y="6334"/>
                    <a:pt x="9613" y="6334"/>
                  </a:cubicBezTo>
                  <a:close/>
                  <a:moveTo>
                    <a:pt x="9532" y="6395"/>
                  </a:moveTo>
                  <a:cubicBezTo>
                    <a:pt x="9552" y="6415"/>
                    <a:pt x="9552" y="6415"/>
                    <a:pt x="9532" y="6415"/>
                  </a:cubicBezTo>
                  <a:cubicBezTo>
                    <a:pt x="9532" y="6415"/>
                    <a:pt x="9532" y="6415"/>
                    <a:pt x="9512" y="6395"/>
                  </a:cubicBezTo>
                  <a:close/>
                  <a:moveTo>
                    <a:pt x="6009" y="6415"/>
                  </a:moveTo>
                  <a:cubicBezTo>
                    <a:pt x="6029" y="6436"/>
                    <a:pt x="6009" y="6436"/>
                    <a:pt x="5988" y="6436"/>
                  </a:cubicBezTo>
                  <a:cubicBezTo>
                    <a:pt x="5988" y="6436"/>
                    <a:pt x="5988" y="6436"/>
                    <a:pt x="5988" y="6415"/>
                  </a:cubicBezTo>
                  <a:close/>
                  <a:moveTo>
                    <a:pt x="8616" y="6436"/>
                  </a:moveTo>
                  <a:cubicBezTo>
                    <a:pt x="8616" y="6436"/>
                    <a:pt x="8616" y="6436"/>
                    <a:pt x="8616" y="6456"/>
                  </a:cubicBezTo>
                  <a:cubicBezTo>
                    <a:pt x="8595" y="6456"/>
                    <a:pt x="8595" y="6456"/>
                    <a:pt x="8595" y="6436"/>
                  </a:cubicBezTo>
                  <a:close/>
                  <a:moveTo>
                    <a:pt x="8514" y="6476"/>
                  </a:moveTo>
                  <a:cubicBezTo>
                    <a:pt x="8514" y="6476"/>
                    <a:pt x="8514" y="6476"/>
                    <a:pt x="8514" y="6497"/>
                  </a:cubicBezTo>
                  <a:cubicBezTo>
                    <a:pt x="8493" y="6497"/>
                    <a:pt x="8493" y="6497"/>
                    <a:pt x="8493" y="6476"/>
                  </a:cubicBezTo>
                  <a:close/>
                  <a:moveTo>
                    <a:pt x="9512" y="6517"/>
                  </a:moveTo>
                  <a:cubicBezTo>
                    <a:pt x="9532" y="6538"/>
                    <a:pt x="9532" y="6538"/>
                    <a:pt x="9512" y="6538"/>
                  </a:cubicBezTo>
                  <a:cubicBezTo>
                    <a:pt x="9512" y="6538"/>
                    <a:pt x="9512" y="6538"/>
                    <a:pt x="9512" y="6517"/>
                  </a:cubicBezTo>
                  <a:close/>
                  <a:moveTo>
                    <a:pt x="5133" y="6517"/>
                  </a:moveTo>
                  <a:cubicBezTo>
                    <a:pt x="5133" y="6538"/>
                    <a:pt x="5153" y="6538"/>
                    <a:pt x="5153" y="6538"/>
                  </a:cubicBezTo>
                  <a:cubicBezTo>
                    <a:pt x="5153" y="6538"/>
                    <a:pt x="5133" y="6558"/>
                    <a:pt x="5133" y="6558"/>
                  </a:cubicBezTo>
                  <a:cubicBezTo>
                    <a:pt x="5133" y="6538"/>
                    <a:pt x="5133" y="6538"/>
                    <a:pt x="5113" y="6538"/>
                  </a:cubicBezTo>
                  <a:cubicBezTo>
                    <a:pt x="5133" y="6538"/>
                    <a:pt x="5133" y="6517"/>
                    <a:pt x="5133" y="6517"/>
                  </a:cubicBezTo>
                  <a:close/>
                  <a:moveTo>
                    <a:pt x="5927" y="6415"/>
                  </a:moveTo>
                  <a:cubicBezTo>
                    <a:pt x="5927" y="6456"/>
                    <a:pt x="5927" y="6517"/>
                    <a:pt x="5927" y="6599"/>
                  </a:cubicBezTo>
                  <a:cubicBezTo>
                    <a:pt x="5866" y="6517"/>
                    <a:pt x="5866" y="6456"/>
                    <a:pt x="5927" y="6415"/>
                  </a:cubicBezTo>
                  <a:close/>
                  <a:moveTo>
                    <a:pt x="5968" y="6599"/>
                  </a:moveTo>
                  <a:cubicBezTo>
                    <a:pt x="5968" y="6619"/>
                    <a:pt x="5968" y="6619"/>
                    <a:pt x="5968" y="6619"/>
                  </a:cubicBezTo>
                  <a:lnTo>
                    <a:pt x="5948" y="6619"/>
                  </a:lnTo>
                  <a:lnTo>
                    <a:pt x="5968" y="6599"/>
                  </a:lnTo>
                  <a:close/>
                  <a:moveTo>
                    <a:pt x="8554" y="6578"/>
                  </a:moveTo>
                  <a:cubicBezTo>
                    <a:pt x="8554" y="6619"/>
                    <a:pt x="8554" y="6639"/>
                    <a:pt x="8514" y="6639"/>
                  </a:cubicBezTo>
                  <a:cubicBezTo>
                    <a:pt x="8514" y="6599"/>
                    <a:pt x="8514" y="6578"/>
                    <a:pt x="8554" y="6578"/>
                  </a:cubicBezTo>
                  <a:close/>
                  <a:moveTo>
                    <a:pt x="9430" y="6639"/>
                  </a:moveTo>
                  <a:cubicBezTo>
                    <a:pt x="9419" y="6684"/>
                    <a:pt x="9408" y="6698"/>
                    <a:pt x="9393" y="6698"/>
                  </a:cubicBezTo>
                  <a:cubicBezTo>
                    <a:pt x="9381" y="6698"/>
                    <a:pt x="9367" y="6689"/>
                    <a:pt x="9349" y="6680"/>
                  </a:cubicBezTo>
                  <a:cubicBezTo>
                    <a:pt x="9369" y="6660"/>
                    <a:pt x="9389" y="6660"/>
                    <a:pt x="9430" y="6639"/>
                  </a:cubicBezTo>
                  <a:close/>
                  <a:moveTo>
                    <a:pt x="9532" y="6700"/>
                  </a:moveTo>
                  <a:cubicBezTo>
                    <a:pt x="9522" y="6711"/>
                    <a:pt x="9517" y="6716"/>
                    <a:pt x="9514" y="6716"/>
                  </a:cubicBezTo>
                  <a:cubicBezTo>
                    <a:pt x="9512" y="6716"/>
                    <a:pt x="9512" y="6711"/>
                    <a:pt x="9512" y="6700"/>
                  </a:cubicBezTo>
                  <a:close/>
                  <a:moveTo>
                    <a:pt x="8473" y="6762"/>
                  </a:moveTo>
                  <a:cubicBezTo>
                    <a:pt x="8473" y="6782"/>
                    <a:pt x="8473" y="6782"/>
                    <a:pt x="8453" y="6782"/>
                  </a:cubicBezTo>
                  <a:cubicBezTo>
                    <a:pt x="8453" y="6782"/>
                    <a:pt x="8453" y="6762"/>
                    <a:pt x="8453" y="6762"/>
                  </a:cubicBezTo>
                  <a:close/>
                  <a:moveTo>
                    <a:pt x="5425" y="6957"/>
                  </a:moveTo>
                  <a:cubicBezTo>
                    <a:pt x="5440" y="6957"/>
                    <a:pt x="5444" y="6971"/>
                    <a:pt x="5459" y="6986"/>
                  </a:cubicBezTo>
                  <a:cubicBezTo>
                    <a:pt x="5447" y="6992"/>
                    <a:pt x="5437" y="6994"/>
                    <a:pt x="5428" y="6994"/>
                  </a:cubicBezTo>
                  <a:cubicBezTo>
                    <a:pt x="5408" y="6994"/>
                    <a:pt x="5398" y="6980"/>
                    <a:pt x="5398" y="6965"/>
                  </a:cubicBezTo>
                  <a:cubicBezTo>
                    <a:pt x="5410" y="6959"/>
                    <a:pt x="5418" y="6957"/>
                    <a:pt x="5425" y="6957"/>
                  </a:cubicBezTo>
                  <a:close/>
                  <a:moveTo>
                    <a:pt x="9715" y="7026"/>
                  </a:moveTo>
                  <a:cubicBezTo>
                    <a:pt x="9736" y="7047"/>
                    <a:pt x="9756" y="7047"/>
                    <a:pt x="9776" y="7067"/>
                  </a:cubicBezTo>
                  <a:cubicBezTo>
                    <a:pt x="9776" y="7128"/>
                    <a:pt x="9776" y="7169"/>
                    <a:pt x="9715" y="7210"/>
                  </a:cubicBezTo>
                  <a:cubicBezTo>
                    <a:pt x="9654" y="7087"/>
                    <a:pt x="9654" y="7047"/>
                    <a:pt x="9715" y="7026"/>
                  </a:cubicBezTo>
                  <a:close/>
                  <a:moveTo>
                    <a:pt x="9165" y="7210"/>
                  </a:moveTo>
                  <a:cubicBezTo>
                    <a:pt x="9165" y="7210"/>
                    <a:pt x="9165" y="7210"/>
                    <a:pt x="9165" y="7230"/>
                  </a:cubicBezTo>
                  <a:lnTo>
                    <a:pt x="9145" y="7230"/>
                  </a:lnTo>
                  <a:cubicBezTo>
                    <a:pt x="9145" y="7230"/>
                    <a:pt x="9145" y="7210"/>
                    <a:pt x="9145" y="7210"/>
                  </a:cubicBezTo>
                  <a:close/>
                  <a:moveTo>
                    <a:pt x="4746" y="7413"/>
                  </a:moveTo>
                  <a:lnTo>
                    <a:pt x="4746" y="7413"/>
                  </a:lnTo>
                  <a:cubicBezTo>
                    <a:pt x="4787" y="7434"/>
                    <a:pt x="4766" y="7454"/>
                    <a:pt x="4766" y="7454"/>
                  </a:cubicBezTo>
                  <a:cubicBezTo>
                    <a:pt x="4766" y="7454"/>
                    <a:pt x="4746" y="7434"/>
                    <a:pt x="4746" y="7413"/>
                  </a:cubicBezTo>
                  <a:close/>
                  <a:moveTo>
                    <a:pt x="5357" y="7434"/>
                  </a:moveTo>
                  <a:cubicBezTo>
                    <a:pt x="5357" y="7434"/>
                    <a:pt x="5357" y="7454"/>
                    <a:pt x="5357" y="7454"/>
                  </a:cubicBezTo>
                  <a:cubicBezTo>
                    <a:pt x="5357" y="7454"/>
                    <a:pt x="5357" y="7454"/>
                    <a:pt x="5337" y="7474"/>
                  </a:cubicBezTo>
                  <a:cubicBezTo>
                    <a:pt x="5337" y="7454"/>
                    <a:pt x="5337" y="7454"/>
                    <a:pt x="5337" y="7454"/>
                  </a:cubicBezTo>
                  <a:cubicBezTo>
                    <a:pt x="5337" y="7454"/>
                    <a:pt x="5357" y="7434"/>
                    <a:pt x="5357" y="7434"/>
                  </a:cubicBezTo>
                  <a:close/>
                  <a:moveTo>
                    <a:pt x="9808" y="7380"/>
                  </a:moveTo>
                  <a:cubicBezTo>
                    <a:pt x="9823" y="7380"/>
                    <a:pt x="9837" y="7389"/>
                    <a:pt x="9837" y="7413"/>
                  </a:cubicBezTo>
                  <a:cubicBezTo>
                    <a:pt x="9817" y="7434"/>
                    <a:pt x="9817" y="7434"/>
                    <a:pt x="9797" y="7454"/>
                  </a:cubicBezTo>
                  <a:cubicBezTo>
                    <a:pt x="9797" y="7454"/>
                    <a:pt x="9817" y="7474"/>
                    <a:pt x="9797" y="7495"/>
                  </a:cubicBezTo>
                  <a:cubicBezTo>
                    <a:pt x="9776" y="7474"/>
                    <a:pt x="9797" y="7474"/>
                    <a:pt x="9797" y="7454"/>
                  </a:cubicBezTo>
                  <a:cubicBezTo>
                    <a:pt x="9756" y="7434"/>
                    <a:pt x="9756" y="7413"/>
                    <a:pt x="9776" y="7393"/>
                  </a:cubicBezTo>
                  <a:cubicBezTo>
                    <a:pt x="9785" y="7384"/>
                    <a:pt x="9797" y="7380"/>
                    <a:pt x="9808" y="7380"/>
                  </a:cubicBezTo>
                  <a:close/>
                  <a:moveTo>
                    <a:pt x="4766" y="7454"/>
                  </a:moveTo>
                  <a:lnTo>
                    <a:pt x="4766" y="7454"/>
                  </a:lnTo>
                  <a:cubicBezTo>
                    <a:pt x="4828" y="7474"/>
                    <a:pt x="4746" y="7535"/>
                    <a:pt x="4807" y="7535"/>
                  </a:cubicBezTo>
                  <a:cubicBezTo>
                    <a:pt x="4823" y="7535"/>
                    <a:pt x="4827" y="7509"/>
                    <a:pt x="4838" y="7509"/>
                  </a:cubicBezTo>
                  <a:cubicBezTo>
                    <a:pt x="4841" y="7509"/>
                    <a:pt x="4844" y="7511"/>
                    <a:pt x="4848" y="7515"/>
                  </a:cubicBezTo>
                  <a:cubicBezTo>
                    <a:pt x="4868" y="7556"/>
                    <a:pt x="4848" y="7576"/>
                    <a:pt x="4807" y="7597"/>
                  </a:cubicBezTo>
                  <a:cubicBezTo>
                    <a:pt x="4766" y="7576"/>
                    <a:pt x="4746" y="7576"/>
                    <a:pt x="4726" y="7535"/>
                  </a:cubicBezTo>
                  <a:cubicBezTo>
                    <a:pt x="4746" y="7515"/>
                    <a:pt x="4766" y="7495"/>
                    <a:pt x="4766" y="7454"/>
                  </a:cubicBezTo>
                  <a:close/>
                  <a:moveTo>
                    <a:pt x="5357" y="7515"/>
                  </a:moveTo>
                  <a:lnTo>
                    <a:pt x="5357" y="7515"/>
                  </a:lnTo>
                  <a:cubicBezTo>
                    <a:pt x="5398" y="7535"/>
                    <a:pt x="5418" y="7556"/>
                    <a:pt x="5357" y="7617"/>
                  </a:cubicBezTo>
                  <a:cubicBezTo>
                    <a:pt x="5377" y="7576"/>
                    <a:pt x="5337" y="7556"/>
                    <a:pt x="5357" y="7515"/>
                  </a:cubicBezTo>
                  <a:close/>
                  <a:moveTo>
                    <a:pt x="4563" y="7678"/>
                  </a:moveTo>
                  <a:cubicBezTo>
                    <a:pt x="4563" y="7698"/>
                    <a:pt x="4563" y="7698"/>
                    <a:pt x="4542" y="7698"/>
                  </a:cubicBezTo>
                  <a:cubicBezTo>
                    <a:pt x="4542" y="7698"/>
                    <a:pt x="4542" y="7678"/>
                    <a:pt x="4542" y="7678"/>
                  </a:cubicBezTo>
                  <a:close/>
                  <a:moveTo>
                    <a:pt x="4665" y="7637"/>
                  </a:moveTo>
                  <a:cubicBezTo>
                    <a:pt x="4665" y="7658"/>
                    <a:pt x="4685" y="7678"/>
                    <a:pt x="4705" y="7719"/>
                  </a:cubicBezTo>
                  <a:cubicBezTo>
                    <a:pt x="4624" y="7698"/>
                    <a:pt x="4624" y="7658"/>
                    <a:pt x="4665" y="7637"/>
                  </a:cubicBezTo>
                  <a:close/>
                  <a:moveTo>
                    <a:pt x="8493" y="7719"/>
                  </a:moveTo>
                  <a:cubicBezTo>
                    <a:pt x="8514" y="7739"/>
                    <a:pt x="8493" y="7759"/>
                    <a:pt x="8473" y="7759"/>
                  </a:cubicBezTo>
                  <a:cubicBezTo>
                    <a:pt x="8453" y="7739"/>
                    <a:pt x="8453" y="7719"/>
                    <a:pt x="8493" y="7719"/>
                  </a:cubicBezTo>
                  <a:close/>
                  <a:moveTo>
                    <a:pt x="4861" y="7765"/>
                  </a:moveTo>
                  <a:cubicBezTo>
                    <a:pt x="4866" y="7765"/>
                    <a:pt x="4872" y="7767"/>
                    <a:pt x="4879" y="7771"/>
                  </a:cubicBezTo>
                  <a:lnTo>
                    <a:pt x="4879" y="7771"/>
                  </a:lnTo>
                  <a:cubicBezTo>
                    <a:pt x="4871" y="7781"/>
                    <a:pt x="4868" y="7788"/>
                    <a:pt x="4862" y="7788"/>
                  </a:cubicBezTo>
                  <a:cubicBezTo>
                    <a:pt x="4858" y="7788"/>
                    <a:pt x="4854" y="7786"/>
                    <a:pt x="4848" y="7780"/>
                  </a:cubicBezTo>
                  <a:cubicBezTo>
                    <a:pt x="4848" y="7770"/>
                    <a:pt x="4853" y="7765"/>
                    <a:pt x="4861" y="7765"/>
                  </a:cubicBezTo>
                  <a:close/>
                  <a:moveTo>
                    <a:pt x="4462" y="7841"/>
                  </a:moveTo>
                  <a:cubicBezTo>
                    <a:pt x="4481" y="7841"/>
                    <a:pt x="4481" y="7841"/>
                    <a:pt x="4481" y="7861"/>
                  </a:cubicBezTo>
                  <a:cubicBezTo>
                    <a:pt x="4468" y="7861"/>
                    <a:pt x="4463" y="7853"/>
                    <a:pt x="4462" y="7841"/>
                  </a:cubicBezTo>
                  <a:close/>
                  <a:moveTo>
                    <a:pt x="4447" y="7792"/>
                  </a:moveTo>
                  <a:cubicBezTo>
                    <a:pt x="4451" y="7792"/>
                    <a:pt x="4455" y="7794"/>
                    <a:pt x="4461" y="7800"/>
                  </a:cubicBezTo>
                  <a:cubicBezTo>
                    <a:pt x="4461" y="7800"/>
                    <a:pt x="4461" y="7809"/>
                    <a:pt x="4461" y="7821"/>
                  </a:cubicBezTo>
                  <a:lnTo>
                    <a:pt x="4420" y="7821"/>
                  </a:lnTo>
                  <a:cubicBezTo>
                    <a:pt x="4420" y="7841"/>
                    <a:pt x="4420" y="7861"/>
                    <a:pt x="4379" y="7882"/>
                  </a:cubicBezTo>
                  <a:cubicBezTo>
                    <a:pt x="4359" y="7861"/>
                    <a:pt x="4359" y="7821"/>
                    <a:pt x="4339" y="7800"/>
                  </a:cubicBezTo>
                  <a:cubicBezTo>
                    <a:pt x="4351" y="7794"/>
                    <a:pt x="4361" y="7792"/>
                    <a:pt x="4370" y="7792"/>
                  </a:cubicBezTo>
                  <a:cubicBezTo>
                    <a:pt x="4391" y="7792"/>
                    <a:pt x="4406" y="7806"/>
                    <a:pt x="4420" y="7821"/>
                  </a:cubicBezTo>
                  <a:cubicBezTo>
                    <a:pt x="4435" y="7806"/>
                    <a:pt x="4439" y="7792"/>
                    <a:pt x="4447" y="7792"/>
                  </a:cubicBezTo>
                  <a:close/>
                  <a:moveTo>
                    <a:pt x="10000" y="7861"/>
                  </a:moveTo>
                  <a:cubicBezTo>
                    <a:pt x="10041" y="7861"/>
                    <a:pt x="10061" y="7882"/>
                    <a:pt x="10041" y="7902"/>
                  </a:cubicBezTo>
                  <a:cubicBezTo>
                    <a:pt x="10041" y="7926"/>
                    <a:pt x="10027" y="7936"/>
                    <a:pt x="10011" y="7936"/>
                  </a:cubicBezTo>
                  <a:cubicBezTo>
                    <a:pt x="10000" y="7936"/>
                    <a:pt x="9988" y="7931"/>
                    <a:pt x="9980" y="7922"/>
                  </a:cubicBezTo>
                  <a:cubicBezTo>
                    <a:pt x="9980" y="7902"/>
                    <a:pt x="9980" y="7882"/>
                    <a:pt x="10000" y="7861"/>
                  </a:cubicBezTo>
                  <a:close/>
                  <a:moveTo>
                    <a:pt x="4286" y="7892"/>
                  </a:moveTo>
                  <a:cubicBezTo>
                    <a:pt x="4295" y="7892"/>
                    <a:pt x="4304" y="7901"/>
                    <a:pt x="4318" y="7922"/>
                  </a:cubicBezTo>
                  <a:cubicBezTo>
                    <a:pt x="4298" y="7922"/>
                    <a:pt x="4278" y="7943"/>
                    <a:pt x="4217" y="7963"/>
                  </a:cubicBezTo>
                  <a:cubicBezTo>
                    <a:pt x="4256" y="7923"/>
                    <a:pt x="4270" y="7892"/>
                    <a:pt x="4286" y="7892"/>
                  </a:cubicBezTo>
                  <a:close/>
                  <a:moveTo>
                    <a:pt x="4522" y="7943"/>
                  </a:moveTo>
                  <a:cubicBezTo>
                    <a:pt x="4522" y="7963"/>
                    <a:pt x="4522" y="7963"/>
                    <a:pt x="4502" y="7963"/>
                  </a:cubicBezTo>
                  <a:cubicBezTo>
                    <a:pt x="4502" y="7963"/>
                    <a:pt x="4522" y="7943"/>
                    <a:pt x="4522" y="7943"/>
                  </a:cubicBezTo>
                  <a:close/>
                  <a:moveTo>
                    <a:pt x="4603" y="7948"/>
                  </a:moveTo>
                  <a:cubicBezTo>
                    <a:pt x="4607" y="7948"/>
                    <a:pt x="4610" y="7950"/>
                    <a:pt x="4614" y="7954"/>
                  </a:cubicBezTo>
                  <a:lnTo>
                    <a:pt x="4614" y="7954"/>
                  </a:lnTo>
                  <a:cubicBezTo>
                    <a:pt x="4607" y="7964"/>
                    <a:pt x="4603" y="7972"/>
                    <a:pt x="4597" y="7972"/>
                  </a:cubicBezTo>
                  <a:cubicBezTo>
                    <a:pt x="4593" y="7972"/>
                    <a:pt x="4589" y="7969"/>
                    <a:pt x="4583" y="7963"/>
                  </a:cubicBezTo>
                  <a:cubicBezTo>
                    <a:pt x="4593" y="7953"/>
                    <a:pt x="4598" y="7948"/>
                    <a:pt x="4603" y="7948"/>
                  </a:cubicBezTo>
                  <a:close/>
                  <a:moveTo>
                    <a:pt x="4695" y="7914"/>
                  </a:moveTo>
                  <a:cubicBezTo>
                    <a:pt x="4714" y="7914"/>
                    <a:pt x="4735" y="7923"/>
                    <a:pt x="4760" y="7939"/>
                  </a:cubicBezTo>
                  <a:lnTo>
                    <a:pt x="4760" y="7939"/>
                  </a:lnTo>
                  <a:cubicBezTo>
                    <a:pt x="4738" y="7987"/>
                    <a:pt x="4701" y="8004"/>
                    <a:pt x="4665" y="8004"/>
                  </a:cubicBezTo>
                  <a:cubicBezTo>
                    <a:pt x="4647" y="7987"/>
                    <a:pt x="4645" y="7969"/>
                    <a:pt x="4632" y="7952"/>
                  </a:cubicBezTo>
                  <a:lnTo>
                    <a:pt x="4632" y="7952"/>
                  </a:lnTo>
                  <a:cubicBezTo>
                    <a:pt x="4652" y="7926"/>
                    <a:pt x="4672" y="7914"/>
                    <a:pt x="4695" y="7914"/>
                  </a:cubicBezTo>
                  <a:close/>
                  <a:moveTo>
                    <a:pt x="10067" y="7986"/>
                  </a:moveTo>
                  <a:cubicBezTo>
                    <a:pt x="10071" y="7986"/>
                    <a:pt x="10075" y="7990"/>
                    <a:pt x="10082" y="8004"/>
                  </a:cubicBezTo>
                  <a:lnTo>
                    <a:pt x="10041" y="8004"/>
                  </a:lnTo>
                  <a:cubicBezTo>
                    <a:pt x="10055" y="8004"/>
                    <a:pt x="10059" y="7986"/>
                    <a:pt x="10067" y="7986"/>
                  </a:cubicBezTo>
                  <a:close/>
                  <a:moveTo>
                    <a:pt x="4441" y="8004"/>
                  </a:moveTo>
                  <a:cubicBezTo>
                    <a:pt x="4441" y="8004"/>
                    <a:pt x="4441" y="8024"/>
                    <a:pt x="4441" y="8024"/>
                  </a:cubicBezTo>
                  <a:lnTo>
                    <a:pt x="4420" y="8004"/>
                  </a:lnTo>
                  <a:close/>
                  <a:moveTo>
                    <a:pt x="5072" y="7698"/>
                  </a:moveTo>
                  <a:cubicBezTo>
                    <a:pt x="5072" y="7739"/>
                    <a:pt x="5052" y="7759"/>
                    <a:pt x="5031" y="7759"/>
                  </a:cubicBezTo>
                  <a:cubicBezTo>
                    <a:pt x="5011" y="7739"/>
                    <a:pt x="4990" y="7739"/>
                    <a:pt x="4990" y="7739"/>
                  </a:cubicBezTo>
                  <a:cubicBezTo>
                    <a:pt x="4970" y="7759"/>
                    <a:pt x="4950" y="7759"/>
                    <a:pt x="4929" y="7759"/>
                  </a:cubicBezTo>
                  <a:cubicBezTo>
                    <a:pt x="4929" y="7759"/>
                    <a:pt x="4909" y="7780"/>
                    <a:pt x="4909" y="7780"/>
                  </a:cubicBezTo>
                  <a:cubicBezTo>
                    <a:pt x="4929" y="7800"/>
                    <a:pt x="4929" y="7821"/>
                    <a:pt x="4929" y="7861"/>
                  </a:cubicBezTo>
                  <a:cubicBezTo>
                    <a:pt x="4909" y="7882"/>
                    <a:pt x="4909" y="7922"/>
                    <a:pt x="4889" y="7943"/>
                  </a:cubicBezTo>
                  <a:cubicBezTo>
                    <a:pt x="4868" y="7963"/>
                    <a:pt x="4909" y="8004"/>
                    <a:pt x="4868" y="8024"/>
                  </a:cubicBezTo>
                  <a:lnTo>
                    <a:pt x="4807" y="8024"/>
                  </a:lnTo>
                  <a:lnTo>
                    <a:pt x="4807" y="7963"/>
                  </a:lnTo>
                  <a:cubicBezTo>
                    <a:pt x="4789" y="7945"/>
                    <a:pt x="4787" y="7943"/>
                    <a:pt x="4773" y="7929"/>
                  </a:cubicBezTo>
                  <a:lnTo>
                    <a:pt x="4773" y="7929"/>
                  </a:lnTo>
                  <a:cubicBezTo>
                    <a:pt x="4787" y="7893"/>
                    <a:pt x="4791" y="7859"/>
                    <a:pt x="4828" y="7841"/>
                  </a:cubicBezTo>
                  <a:cubicBezTo>
                    <a:pt x="4828" y="7861"/>
                    <a:pt x="4848" y="7861"/>
                    <a:pt x="4848" y="7882"/>
                  </a:cubicBezTo>
                  <a:cubicBezTo>
                    <a:pt x="4889" y="7861"/>
                    <a:pt x="4889" y="7821"/>
                    <a:pt x="4909" y="7780"/>
                  </a:cubicBezTo>
                  <a:cubicBezTo>
                    <a:pt x="4909" y="7780"/>
                    <a:pt x="4896" y="7780"/>
                    <a:pt x="4891" y="7769"/>
                  </a:cubicBezTo>
                  <a:lnTo>
                    <a:pt x="4891" y="7769"/>
                  </a:lnTo>
                  <a:cubicBezTo>
                    <a:pt x="4894" y="7759"/>
                    <a:pt x="4902" y="7751"/>
                    <a:pt x="4912" y="7751"/>
                  </a:cubicBezTo>
                  <a:cubicBezTo>
                    <a:pt x="4917" y="7751"/>
                    <a:pt x="4923" y="7754"/>
                    <a:pt x="4929" y="7759"/>
                  </a:cubicBezTo>
                  <a:cubicBezTo>
                    <a:pt x="4944" y="7745"/>
                    <a:pt x="4958" y="7731"/>
                    <a:pt x="4973" y="7731"/>
                  </a:cubicBezTo>
                  <a:cubicBezTo>
                    <a:pt x="4979" y="7731"/>
                    <a:pt x="4984" y="7733"/>
                    <a:pt x="4990" y="7739"/>
                  </a:cubicBezTo>
                  <a:cubicBezTo>
                    <a:pt x="5011" y="7698"/>
                    <a:pt x="5031" y="7698"/>
                    <a:pt x="5072" y="7698"/>
                  </a:cubicBezTo>
                  <a:close/>
                  <a:moveTo>
                    <a:pt x="10041" y="8004"/>
                  </a:moveTo>
                  <a:cubicBezTo>
                    <a:pt x="10041" y="8004"/>
                    <a:pt x="10041" y="8024"/>
                    <a:pt x="10021" y="8024"/>
                  </a:cubicBezTo>
                  <a:cubicBezTo>
                    <a:pt x="10021" y="8004"/>
                    <a:pt x="10041" y="8004"/>
                    <a:pt x="10041" y="8004"/>
                  </a:cubicBezTo>
                  <a:close/>
                  <a:moveTo>
                    <a:pt x="4746" y="8106"/>
                  </a:moveTo>
                  <a:cubicBezTo>
                    <a:pt x="4746" y="8116"/>
                    <a:pt x="4741" y="8121"/>
                    <a:pt x="4736" y="8121"/>
                  </a:cubicBezTo>
                  <a:cubicBezTo>
                    <a:pt x="4731" y="8121"/>
                    <a:pt x="4726" y="8116"/>
                    <a:pt x="4726" y="8106"/>
                  </a:cubicBezTo>
                  <a:close/>
                  <a:moveTo>
                    <a:pt x="4505" y="8075"/>
                  </a:moveTo>
                  <a:cubicBezTo>
                    <a:pt x="4516" y="8075"/>
                    <a:pt x="4528" y="8084"/>
                    <a:pt x="4542" y="8106"/>
                  </a:cubicBezTo>
                  <a:cubicBezTo>
                    <a:pt x="4522" y="8126"/>
                    <a:pt x="4502" y="8126"/>
                    <a:pt x="4441" y="8146"/>
                  </a:cubicBezTo>
                  <a:cubicBezTo>
                    <a:pt x="4467" y="8107"/>
                    <a:pt x="4485" y="8075"/>
                    <a:pt x="4505" y="8075"/>
                  </a:cubicBezTo>
                  <a:close/>
                  <a:moveTo>
                    <a:pt x="4502" y="8330"/>
                  </a:moveTo>
                  <a:cubicBezTo>
                    <a:pt x="4502" y="8330"/>
                    <a:pt x="4502" y="8330"/>
                    <a:pt x="4522" y="8350"/>
                  </a:cubicBezTo>
                  <a:lnTo>
                    <a:pt x="4502" y="8350"/>
                  </a:lnTo>
                  <a:lnTo>
                    <a:pt x="4502" y="8330"/>
                  </a:lnTo>
                  <a:close/>
                  <a:moveTo>
                    <a:pt x="4766" y="8330"/>
                  </a:moveTo>
                  <a:cubicBezTo>
                    <a:pt x="4766" y="8330"/>
                    <a:pt x="4787" y="8330"/>
                    <a:pt x="4766" y="8350"/>
                  </a:cubicBezTo>
                  <a:cubicBezTo>
                    <a:pt x="4746" y="8350"/>
                    <a:pt x="4746" y="8330"/>
                    <a:pt x="4746" y="8330"/>
                  </a:cubicBezTo>
                  <a:close/>
                  <a:moveTo>
                    <a:pt x="4264" y="8383"/>
                  </a:moveTo>
                  <a:cubicBezTo>
                    <a:pt x="4276" y="8383"/>
                    <a:pt x="4289" y="8393"/>
                    <a:pt x="4298" y="8411"/>
                  </a:cubicBezTo>
                  <a:cubicBezTo>
                    <a:pt x="4284" y="8426"/>
                    <a:pt x="4269" y="8440"/>
                    <a:pt x="4255" y="8440"/>
                  </a:cubicBezTo>
                  <a:cubicBezTo>
                    <a:pt x="4249" y="8440"/>
                    <a:pt x="4243" y="8437"/>
                    <a:pt x="4237" y="8432"/>
                  </a:cubicBezTo>
                  <a:cubicBezTo>
                    <a:pt x="4237" y="8398"/>
                    <a:pt x="4249" y="8383"/>
                    <a:pt x="4264" y="8383"/>
                  </a:cubicBezTo>
                  <a:close/>
                  <a:moveTo>
                    <a:pt x="4153" y="8464"/>
                  </a:moveTo>
                  <a:cubicBezTo>
                    <a:pt x="4167" y="8464"/>
                    <a:pt x="4182" y="8478"/>
                    <a:pt x="4196" y="8493"/>
                  </a:cubicBezTo>
                  <a:cubicBezTo>
                    <a:pt x="4176" y="8513"/>
                    <a:pt x="4196" y="8554"/>
                    <a:pt x="4135" y="8574"/>
                  </a:cubicBezTo>
                  <a:cubicBezTo>
                    <a:pt x="4115" y="8533"/>
                    <a:pt x="4094" y="8493"/>
                    <a:pt x="4135" y="8472"/>
                  </a:cubicBezTo>
                  <a:cubicBezTo>
                    <a:pt x="4141" y="8466"/>
                    <a:pt x="4147" y="8464"/>
                    <a:pt x="4153" y="8464"/>
                  </a:cubicBezTo>
                  <a:close/>
                  <a:moveTo>
                    <a:pt x="4502" y="8533"/>
                  </a:moveTo>
                  <a:cubicBezTo>
                    <a:pt x="4502" y="8554"/>
                    <a:pt x="4502" y="8574"/>
                    <a:pt x="4481" y="8574"/>
                  </a:cubicBezTo>
                  <a:cubicBezTo>
                    <a:pt x="4481" y="8574"/>
                    <a:pt x="4481" y="8554"/>
                    <a:pt x="4481" y="8554"/>
                  </a:cubicBezTo>
                  <a:cubicBezTo>
                    <a:pt x="4481" y="8554"/>
                    <a:pt x="4481" y="8533"/>
                    <a:pt x="4502" y="8533"/>
                  </a:cubicBezTo>
                  <a:close/>
                  <a:moveTo>
                    <a:pt x="5011" y="8656"/>
                  </a:moveTo>
                  <a:cubicBezTo>
                    <a:pt x="5011" y="8656"/>
                    <a:pt x="5011" y="8656"/>
                    <a:pt x="5011" y="8676"/>
                  </a:cubicBezTo>
                  <a:cubicBezTo>
                    <a:pt x="4990" y="8676"/>
                    <a:pt x="4990" y="8676"/>
                    <a:pt x="4990" y="8656"/>
                  </a:cubicBezTo>
                  <a:close/>
                  <a:moveTo>
                    <a:pt x="4420" y="8798"/>
                  </a:moveTo>
                  <a:cubicBezTo>
                    <a:pt x="4420" y="8798"/>
                    <a:pt x="4420" y="8818"/>
                    <a:pt x="4420" y="8818"/>
                  </a:cubicBezTo>
                  <a:cubicBezTo>
                    <a:pt x="4420" y="8818"/>
                    <a:pt x="4420" y="8828"/>
                    <a:pt x="4414" y="8828"/>
                  </a:cubicBezTo>
                  <a:cubicBezTo>
                    <a:pt x="4411" y="8828"/>
                    <a:pt x="4407" y="8825"/>
                    <a:pt x="4400" y="8818"/>
                  </a:cubicBezTo>
                  <a:cubicBezTo>
                    <a:pt x="4400" y="8798"/>
                    <a:pt x="4420" y="8798"/>
                    <a:pt x="4420" y="8798"/>
                  </a:cubicBezTo>
                  <a:close/>
                  <a:moveTo>
                    <a:pt x="10204" y="8818"/>
                  </a:moveTo>
                  <a:cubicBezTo>
                    <a:pt x="10204" y="8818"/>
                    <a:pt x="10224" y="8839"/>
                    <a:pt x="10204" y="8839"/>
                  </a:cubicBezTo>
                  <a:cubicBezTo>
                    <a:pt x="10204" y="8839"/>
                    <a:pt x="10184" y="8839"/>
                    <a:pt x="10184" y="8818"/>
                  </a:cubicBezTo>
                  <a:close/>
                  <a:moveTo>
                    <a:pt x="4217" y="8757"/>
                  </a:moveTo>
                  <a:cubicBezTo>
                    <a:pt x="4237" y="8798"/>
                    <a:pt x="4257" y="8818"/>
                    <a:pt x="4237" y="8859"/>
                  </a:cubicBezTo>
                  <a:cubicBezTo>
                    <a:pt x="4199" y="8878"/>
                    <a:pt x="4162" y="8879"/>
                    <a:pt x="4124" y="8912"/>
                  </a:cubicBezTo>
                  <a:lnTo>
                    <a:pt x="4124" y="8912"/>
                  </a:lnTo>
                  <a:cubicBezTo>
                    <a:pt x="4079" y="8874"/>
                    <a:pt x="4113" y="8836"/>
                    <a:pt x="4094" y="8798"/>
                  </a:cubicBezTo>
                  <a:cubicBezTo>
                    <a:pt x="4135" y="8778"/>
                    <a:pt x="4176" y="8757"/>
                    <a:pt x="4217" y="8757"/>
                  </a:cubicBezTo>
                  <a:close/>
                  <a:moveTo>
                    <a:pt x="4624" y="8900"/>
                  </a:moveTo>
                  <a:cubicBezTo>
                    <a:pt x="4624" y="8900"/>
                    <a:pt x="4644" y="8920"/>
                    <a:pt x="4624" y="8920"/>
                  </a:cubicBezTo>
                  <a:cubicBezTo>
                    <a:pt x="4603" y="8920"/>
                    <a:pt x="4603" y="8920"/>
                    <a:pt x="4603" y="8900"/>
                  </a:cubicBezTo>
                  <a:close/>
                  <a:moveTo>
                    <a:pt x="10204" y="8900"/>
                  </a:moveTo>
                  <a:cubicBezTo>
                    <a:pt x="10204" y="8920"/>
                    <a:pt x="10224" y="8920"/>
                    <a:pt x="10204" y="8941"/>
                  </a:cubicBezTo>
                  <a:cubicBezTo>
                    <a:pt x="10204" y="8941"/>
                    <a:pt x="10204" y="8959"/>
                    <a:pt x="10198" y="8959"/>
                  </a:cubicBezTo>
                  <a:cubicBezTo>
                    <a:pt x="10195" y="8959"/>
                    <a:pt x="10190" y="8954"/>
                    <a:pt x="10184" y="8941"/>
                  </a:cubicBezTo>
                  <a:cubicBezTo>
                    <a:pt x="10163" y="8941"/>
                    <a:pt x="10184" y="8920"/>
                    <a:pt x="10204" y="8900"/>
                  </a:cubicBezTo>
                  <a:close/>
                  <a:moveTo>
                    <a:pt x="4135" y="8936"/>
                  </a:moveTo>
                  <a:cubicBezTo>
                    <a:pt x="4145" y="8943"/>
                    <a:pt x="4148" y="8948"/>
                    <a:pt x="4135" y="8961"/>
                  </a:cubicBezTo>
                  <a:cubicBezTo>
                    <a:pt x="4135" y="8952"/>
                    <a:pt x="4135" y="8944"/>
                    <a:pt x="4135" y="8936"/>
                  </a:cubicBezTo>
                  <a:close/>
                  <a:moveTo>
                    <a:pt x="10476" y="8953"/>
                  </a:moveTo>
                  <a:cubicBezTo>
                    <a:pt x="10479" y="8953"/>
                    <a:pt x="10483" y="8955"/>
                    <a:pt x="10489" y="8961"/>
                  </a:cubicBezTo>
                  <a:cubicBezTo>
                    <a:pt x="10489" y="8971"/>
                    <a:pt x="10484" y="8976"/>
                    <a:pt x="10479" y="8976"/>
                  </a:cubicBezTo>
                  <a:cubicBezTo>
                    <a:pt x="10475" y="8976"/>
                    <a:pt x="10470" y="8973"/>
                    <a:pt x="10469" y="8966"/>
                  </a:cubicBezTo>
                  <a:lnTo>
                    <a:pt x="10469" y="8966"/>
                  </a:lnTo>
                  <a:cubicBezTo>
                    <a:pt x="10470" y="8958"/>
                    <a:pt x="10472" y="8953"/>
                    <a:pt x="10476" y="8953"/>
                  </a:cubicBezTo>
                  <a:close/>
                  <a:moveTo>
                    <a:pt x="10408" y="8941"/>
                  </a:moveTo>
                  <a:cubicBezTo>
                    <a:pt x="10424" y="8957"/>
                    <a:pt x="10441" y="8960"/>
                    <a:pt x="10457" y="8972"/>
                  </a:cubicBezTo>
                  <a:lnTo>
                    <a:pt x="10457" y="8972"/>
                  </a:lnTo>
                  <a:cubicBezTo>
                    <a:pt x="10424" y="9002"/>
                    <a:pt x="10404" y="9002"/>
                    <a:pt x="10367" y="9002"/>
                  </a:cubicBezTo>
                  <a:cubicBezTo>
                    <a:pt x="10367" y="8961"/>
                    <a:pt x="10387" y="8961"/>
                    <a:pt x="10408" y="8941"/>
                  </a:cubicBezTo>
                  <a:close/>
                  <a:moveTo>
                    <a:pt x="4522" y="8981"/>
                  </a:moveTo>
                  <a:lnTo>
                    <a:pt x="4522" y="8981"/>
                  </a:lnTo>
                  <a:cubicBezTo>
                    <a:pt x="4502" y="9002"/>
                    <a:pt x="4502" y="9022"/>
                    <a:pt x="4502" y="9042"/>
                  </a:cubicBezTo>
                  <a:cubicBezTo>
                    <a:pt x="4502" y="9063"/>
                    <a:pt x="4522" y="9063"/>
                    <a:pt x="4502" y="9083"/>
                  </a:cubicBezTo>
                  <a:cubicBezTo>
                    <a:pt x="4481" y="9083"/>
                    <a:pt x="4481" y="9063"/>
                    <a:pt x="4502" y="9042"/>
                  </a:cubicBezTo>
                  <a:cubicBezTo>
                    <a:pt x="4461" y="9022"/>
                    <a:pt x="4461" y="9002"/>
                    <a:pt x="4522" y="8981"/>
                  </a:cubicBezTo>
                  <a:close/>
                  <a:moveTo>
                    <a:pt x="4889" y="8981"/>
                  </a:moveTo>
                  <a:cubicBezTo>
                    <a:pt x="4950" y="9022"/>
                    <a:pt x="4990" y="9022"/>
                    <a:pt x="4929" y="9083"/>
                  </a:cubicBezTo>
                  <a:cubicBezTo>
                    <a:pt x="4929" y="9042"/>
                    <a:pt x="4909" y="9022"/>
                    <a:pt x="4889" y="8981"/>
                  </a:cubicBezTo>
                  <a:close/>
                  <a:moveTo>
                    <a:pt x="4278" y="9083"/>
                  </a:moveTo>
                  <a:cubicBezTo>
                    <a:pt x="4278" y="9083"/>
                    <a:pt x="4298" y="9104"/>
                    <a:pt x="4298" y="9104"/>
                  </a:cubicBezTo>
                  <a:cubicBezTo>
                    <a:pt x="4292" y="9110"/>
                    <a:pt x="4286" y="9112"/>
                    <a:pt x="4281" y="9112"/>
                  </a:cubicBezTo>
                  <a:cubicBezTo>
                    <a:pt x="4267" y="9112"/>
                    <a:pt x="4257" y="9098"/>
                    <a:pt x="4257" y="9083"/>
                  </a:cubicBezTo>
                  <a:close/>
                  <a:moveTo>
                    <a:pt x="4115" y="9042"/>
                  </a:moveTo>
                  <a:cubicBezTo>
                    <a:pt x="4135" y="9083"/>
                    <a:pt x="4135" y="9104"/>
                    <a:pt x="4155" y="9124"/>
                  </a:cubicBezTo>
                  <a:cubicBezTo>
                    <a:pt x="4074" y="9124"/>
                    <a:pt x="4094" y="9083"/>
                    <a:pt x="4115" y="9042"/>
                  </a:cubicBezTo>
                  <a:close/>
                  <a:moveTo>
                    <a:pt x="8738" y="9022"/>
                  </a:moveTo>
                  <a:lnTo>
                    <a:pt x="8738" y="9022"/>
                  </a:lnTo>
                  <a:cubicBezTo>
                    <a:pt x="8758" y="9042"/>
                    <a:pt x="8778" y="9042"/>
                    <a:pt x="8778" y="9063"/>
                  </a:cubicBezTo>
                  <a:cubicBezTo>
                    <a:pt x="8758" y="9083"/>
                    <a:pt x="8758" y="9124"/>
                    <a:pt x="8717" y="9144"/>
                  </a:cubicBezTo>
                  <a:cubicBezTo>
                    <a:pt x="8758" y="9104"/>
                    <a:pt x="8697" y="9063"/>
                    <a:pt x="8738" y="9022"/>
                  </a:cubicBezTo>
                  <a:close/>
                  <a:moveTo>
                    <a:pt x="4766" y="9144"/>
                  </a:moveTo>
                  <a:cubicBezTo>
                    <a:pt x="4766" y="9144"/>
                    <a:pt x="4787" y="9165"/>
                    <a:pt x="4787" y="9165"/>
                  </a:cubicBezTo>
                  <a:lnTo>
                    <a:pt x="4766" y="9165"/>
                  </a:lnTo>
                  <a:cubicBezTo>
                    <a:pt x="4766" y="9165"/>
                    <a:pt x="4746" y="9165"/>
                    <a:pt x="4746" y="9144"/>
                  </a:cubicBezTo>
                  <a:close/>
                  <a:moveTo>
                    <a:pt x="4196" y="9144"/>
                  </a:moveTo>
                  <a:cubicBezTo>
                    <a:pt x="4237" y="9144"/>
                    <a:pt x="4278" y="9144"/>
                    <a:pt x="4298" y="9185"/>
                  </a:cubicBezTo>
                  <a:cubicBezTo>
                    <a:pt x="4257" y="9205"/>
                    <a:pt x="4237" y="9226"/>
                    <a:pt x="4196" y="9246"/>
                  </a:cubicBezTo>
                  <a:cubicBezTo>
                    <a:pt x="4196" y="9205"/>
                    <a:pt x="4155" y="9185"/>
                    <a:pt x="4196" y="9144"/>
                  </a:cubicBezTo>
                  <a:close/>
                  <a:moveTo>
                    <a:pt x="4074" y="9246"/>
                  </a:moveTo>
                  <a:cubicBezTo>
                    <a:pt x="4074" y="9246"/>
                    <a:pt x="4094" y="9267"/>
                    <a:pt x="4094" y="9267"/>
                  </a:cubicBezTo>
                  <a:lnTo>
                    <a:pt x="4074" y="9267"/>
                  </a:lnTo>
                  <a:cubicBezTo>
                    <a:pt x="4074" y="9267"/>
                    <a:pt x="4054" y="9267"/>
                    <a:pt x="4054" y="9246"/>
                  </a:cubicBezTo>
                  <a:close/>
                  <a:moveTo>
                    <a:pt x="10061" y="9226"/>
                  </a:moveTo>
                  <a:cubicBezTo>
                    <a:pt x="10061" y="9226"/>
                    <a:pt x="10061" y="9246"/>
                    <a:pt x="10061" y="9246"/>
                  </a:cubicBezTo>
                  <a:cubicBezTo>
                    <a:pt x="10061" y="9261"/>
                    <a:pt x="10051" y="9275"/>
                    <a:pt x="10045" y="9275"/>
                  </a:cubicBezTo>
                  <a:cubicBezTo>
                    <a:pt x="10043" y="9275"/>
                    <a:pt x="10041" y="9272"/>
                    <a:pt x="10041" y="9267"/>
                  </a:cubicBezTo>
                  <a:cubicBezTo>
                    <a:pt x="10021" y="9246"/>
                    <a:pt x="10041" y="9226"/>
                    <a:pt x="10061" y="9226"/>
                  </a:cubicBezTo>
                  <a:close/>
                  <a:moveTo>
                    <a:pt x="10224" y="9083"/>
                  </a:moveTo>
                  <a:cubicBezTo>
                    <a:pt x="10265" y="9104"/>
                    <a:pt x="10285" y="9104"/>
                    <a:pt x="10326" y="9124"/>
                  </a:cubicBezTo>
                  <a:cubicBezTo>
                    <a:pt x="10326" y="9165"/>
                    <a:pt x="10326" y="9226"/>
                    <a:pt x="10326" y="9267"/>
                  </a:cubicBezTo>
                  <a:cubicBezTo>
                    <a:pt x="10299" y="9267"/>
                    <a:pt x="10272" y="9294"/>
                    <a:pt x="10245" y="9294"/>
                  </a:cubicBezTo>
                  <a:cubicBezTo>
                    <a:pt x="10231" y="9294"/>
                    <a:pt x="10218" y="9287"/>
                    <a:pt x="10204" y="9267"/>
                  </a:cubicBezTo>
                  <a:cubicBezTo>
                    <a:pt x="10204" y="9226"/>
                    <a:pt x="10224" y="9226"/>
                    <a:pt x="10265" y="9205"/>
                  </a:cubicBezTo>
                  <a:cubicBezTo>
                    <a:pt x="10245" y="9165"/>
                    <a:pt x="10245" y="9124"/>
                    <a:pt x="10224" y="9083"/>
                  </a:cubicBezTo>
                  <a:close/>
                  <a:moveTo>
                    <a:pt x="10496" y="9258"/>
                  </a:moveTo>
                  <a:cubicBezTo>
                    <a:pt x="10499" y="9258"/>
                    <a:pt x="10504" y="9261"/>
                    <a:pt x="10510" y="9267"/>
                  </a:cubicBezTo>
                  <a:cubicBezTo>
                    <a:pt x="10510" y="9287"/>
                    <a:pt x="10489" y="9287"/>
                    <a:pt x="10489" y="9287"/>
                  </a:cubicBezTo>
                  <a:cubicBezTo>
                    <a:pt x="10476" y="9287"/>
                    <a:pt x="10471" y="9296"/>
                    <a:pt x="10464" y="9296"/>
                  </a:cubicBezTo>
                  <a:cubicBezTo>
                    <a:pt x="10460" y="9296"/>
                    <a:pt x="10455" y="9294"/>
                    <a:pt x="10448" y="9287"/>
                  </a:cubicBezTo>
                  <a:cubicBezTo>
                    <a:pt x="10448" y="9280"/>
                    <a:pt x="10451" y="9278"/>
                    <a:pt x="10454" y="9278"/>
                  </a:cubicBezTo>
                  <a:cubicBezTo>
                    <a:pt x="10462" y="9278"/>
                    <a:pt x="10476" y="9287"/>
                    <a:pt x="10489" y="9287"/>
                  </a:cubicBezTo>
                  <a:cubicBezTo>
                    <a:pt x="10489" y="9272"/>
                    <a:pt x="10489" y="9258"/>
                    <a:pt x="10496" y="9258"/>
                  </a:cubicBezTo>
                  <a:close/>
                  <a:moveTo>
                    <a:pt x="10387" y="9246"/>
                  </a:moveTo>
                  <a:cubicBezTo>
                    <a:pt x="10408" y="9287"/>
                    <a:pt x="10387" y="9287"/>
                    <a:pt x="10367" y="9307"/>
                  </a:cubicBezTo>
                  <a:cubicBezTo>
                    <a:pt x="10367" y="9267"/>
                    <a:pt x="10367" y="9246"/>
                    <a:pt x="10387" y="9246"/>
                  </a:cubicBezTo>
                  <a:close/>
                  <a:moveTo>
                    <a:pt x="4563" y="9348"/>
                  </a:moveTo>
                  <a:cubicBezTo>
                    <a:pt x="4563" y="9368"/>
                    <a:pt x="4542" y="9368"/>
                    <a:pt x="4542" y="9368"/>
                  </a:cubicBezTo>
                  <a:cubicBezTo>
                    <a:pt x="4542" y="9368"/>
                    <a:pt x="4542" y="9348"/>
                    <a:pt x="4522" y="9348"/>
                  </a:cubicBezTo>
                  <a:close/>
                  <a:moveTo>
                    <a:pt x="9939" y="9348"/>
                  </a:moveTo>
                  <a:cubicBezTo>
                    <a:pt x="9980" y="9348"/>
                    <a:pt x="10000" y="9348"/>
                    <a:pt x="10000" y="9368"/>
                  </a:cubicBezTo>
                  <a:cubicBezTo>
                    <a:pt x="9994" y="9374"/>
                    <a:pt x="9988" y="9377"/>
                    <a:pt x="9982" y="9377"/>
                  </a:cubicBezTo>
                  <a:cubicBezTo>
                    <a:pt x="9968" y="9377"/>
                    <a:pt x="9954" y="9362"/>
                    <a:pt x="9939" y="9348"/>
                  </a:cubicBezTo>
                  <a:close/>
                  <a:moveTo>
                    <a:pt x="4420" y="9328"/>
                  </a:moveTo>
                  <a:lnTo>
                    <a:pt x="4420" y="9328"/>
                  </a:lnTo>
                  <a:cubicBezTo>
                    <a:pt x="4380" y="9367"/>
                    <a:pt x="4367" y="9399"/>
                    <a:pt x="4350" y="9399"/>
                  </a:cubicBezTo>
                  <a:cubicBezTo>
                    <a:pt x="4342" y="9399"/>
                    <a:pt x="4333" y="9390"/>
                    <a:pt x="4318" y="9368"/>
                  </a:cubicBezTo>
                  <a:cubicBezTo>
                    <a:pt x="4339" y="9368"/>
                    <a:pt x="4359" y="9348"/>
                    <a:pt x="4420" y="9328"/>
                  </a:cubicBezTo>
                  <a:close/>
                  <a:moveTo>
                    <a:pt x="4673" y="9279"/>
                  </a:moveTo>
                  <a:cubicBezTo>
                    <a:pt x="4696" y="9279"/>
                    <a:pt x="4711" y="9298"/>
                    <a:pt x="4726" y="9328"/>
                  </a:cubicBezTo>
                  <a:cubicBezTo>
                    <a:pt x="4726" y="9331"/>
                    <a:pt x="4727" y="9332"/>
                    <a:pt x="4730" y="9332"/>
                  </a:cubicBezTo>
                  <a:cubicBezTo>
                    <a:pt x="4737" y="9332"/>
                    <a:pt x="4755" y="9320"/>
                    <a:pt x="4769" y="9320"/>
                  </a:cubicBezTo>
                  <a:cubicBezTo>
                    <a:pt x="4779" y="9320"/>
                    <a:pt x="4787" y="9326"/>
                    <a:pt x="4787" y="9348"/>
                  </a:cubicBezTo>
                  <a:cubicBezTo>
                    <a:pt x="4766" y="9368"/>
                    <a:pt x="4766" y="9409"/>
                    <a:pt x="4726" y="9409"/>
                  </a:cubicBezTo>
                  <a:cubicBezTo>
                    <a:pt x="4685" y="9368"/>
                    <a:pt x="4644" y="9348"/>
                    <a:pt x="4644" y="9287"/>
                  </a:cubicBezTo>
                  <a:cubicBezTo>
                    <a:pt x="4655" y="9281"/>
                    <a:pt x="4665" y="9279"/>
                    <a:pt x="4673" y="9279"/>
                  </a:cubicBezTo>
                  <a:close/>
                  <a:moveTo>
                    <a:pt x="10204" y="9368"/>
                  </a:moveTo>
                  <a:lnTo>
                    <a:pt x="10204" y="9368"/>
                  </a:lnTo>
                  <a:cubicBezTo>
                    <a:pt x="10224" y="9409"/>
                    <a:pt x="10204" y="9409"/>
                    <a:pt x="10184" y="9429"/>
                  </a:cubicBezTo>
                  <a:cubicBezTo>
                    <a:pt x="10163" y="9409"/>
                    <a:pt x="10184" y="9389"/>
                    <a:pt x="10204" y="9368"/>
                  </a:cubicBezTo>
                  <a:close/>
                  <a:moveTo>
                    <a:pt x="9817" y="9450"/>
                  </a:moveTo>
                  <a:cubicBezTo>
                    <a:pt x="9837" y="9470"/>
                    <a:pt x="9837" y="9470"/>
                    <a:pt x="9817" y="9470"/>
                  </a:cubicBezTo>
                  <a:cubicBezTo>
                    <a:pt x="9817" y="9470"/>
                    <a:pt x="9817" y="9470"/>
                    <a:pt x="9797" y="9450"/>
                  </a:cubicBezTo>
                  <a:close/>
                  <a:moveTo>
                    <a:pt x="4665" y="9470"/>
                  </a:moveTo>
                  <a:cubicBezTo>
                    <a:pt x="4665" y="9491"/>
                    <a:pt x="4665" y="9491"/>
                    <a:pt x="4665" y="9491"/>
                  </a:cubicBezTo>
                  <a:cubicBezTo>
                    <a:pt x="4654" y="9501"/>
                    <a:pt x="4649" y="9506"/>
                    <a:pt x="4647" y="9506"/>
                  </a:cubicBezTo>
                  <a:cubicBezTo>
                    <a:pt x="4644" y="9506"/>
                    <a:pt x="4644" y="9501"/>
                    <a:pt x="4644" y="9491"/>
                  </a:cubicBezTo>
                  <a:cubicBezTo>
                    <a:pt x="4644" y="9491"/>
                    <a:pt x="4644" y="9470"/>
                    <a:pt x="4665" y="9470"/>
                  </a:cubicBezTo>
                  <a:close/>
                  <a:moveTo>
                    <a:pt x="4542" y="9470"/>
                  </a:moveTo>
                  <a:cubicBezTo>
                    <a:pt x="4542" y="9491"/>
                    <a:pt x="4542" y="9511"/>
                    <a:pt x="4502" y="9511"/>
                  </a:cubicBezTo>
                  <a:cubicBezTo>
                    <a:pt x="4502" y="9491"/>
                    <a:pt x="4502" y="9470"/>
                    <a:pt x="4542" y="9470"/>
                  </a:cubicBezTo>
                  <a:close/>
                  <a:moveTo>
                    <a:pt x="10672" y="9409"/>
                  </a:moveTo>
                  <a:cubicBezTo>
                    <a:pt x="10652" y="9450"/>
                    <a:pt x="10652" y="9491"/>
                    <a:pt x="10611" y="9511"/>
                  </a:cubicBezTo>
                  <a:cubicBezTo>
                    <a:pt x="10591" y="9470"/>
                    <a:pt x="10571" y="9429"/>
                    <a:pt x="10611" y="9409"/>
                  </a:cubicBezTo>
                  <a:close/>
                  <a:moveTo>
                    <a:pt x="4177" y="9330"/>
                  </a:moveTo>
                  <a:cubicBezTo>
                    <a:pt x="4189" y="9330"/>
                    <a:pt x="4203" y="9334"/>
                    <a:pt x="4217" y="9348"/>
                  </a:cubicBezTo>
                  <a:cubicBezTo>
                    <a:pt x="4155" y="9409"/>
                    <a:pt x="4094" y="9470"/>
                    <a:pt x="4074" y="9531"/>
                  </a:cubicBezTo>
                  <a:cubicBezTo>
                    <a:pt x="3993" y="9450"/>
                    <a:pt x="4135" y="9429"/>
                    <a:pt x="4115" y="9348"/>
                  </a:cubicBezTo>
                  <a:cubicBezTo>
                    <a:pt x="4128" y="9348"/>
                    <a:pt x="4151" y="9330"/>
                    <a:pt x="4177" y="9330"/>
                  </a:cubicBezTo>
                  <a:close/>
                  <a:moveTo>
                    <a:pt x="9140" y="9522"/>
                  </a:moveTo>
                  <a:cubicBezTo>
                    <a:pt x="9143" y="9522"/>
                    <a:pt x="9145" y="9524"/>
                    <a:pt x="9145" y="9531"/>
                  </a:cubicBezTo>
                  <a:cubicBezTo>
                    <a:pt x="9145" y="9531"/>
                    <a:pt x="9145" y="9552"/>
                    <a:pt x="9145" y="9552"/>
                  </a:cubicBezTo>
                  <a:cubicBezTo>
                    <a:pt x="9125" y="9531"/>
                    <a:pt x="9125" y="9531"/>
                    <a:pt x="9125" y="9531"/>
                  </a:cubicBezTo>
                  <a:cubicBezTo>
                    <a:pt x="9125" y="9531"/>
                    <a:pt x="9134" y="9522"/>
                    <a:pt x="9140" y="9522"/>
                  </a:cubicBezTo>
                  <a:close/>
                  <a:moveTo>
                    <a:pt x="10510" y="9552"/>
                  </a:moveTo>
                  <a:cubicBezTo>
                    <a:pt x="10510" y="9572"/>
                    <a:pt x="10510" y="9572"/>
                    <a:pt x="10489" y="9572"/>
                  </a:cubicBezTo>
                  <a:cubicBezTo>
                    <a:pt x="10489" y="9572"/>
                    <a:pt x="10489" y="9572"/>
                    <a:pt x="10489" y="9552"/>
                  </a:cubicBezTo>
                  <a:close/>
                  <a:moveTo>
                    <a:pt x="10367" y="9491"/>
                  </a:moveTo>
                  <a:cubicBezTo>
                    <a:pt x="10367" y="9511"/>
                    <a:pt x="10347" y="9511"/>
                    <a:pt x="10326" y="9511"/>
                  </a:cubicBezTo>
                  <a:cubicBezTo>
                    <a:pt x="10310" y="9544"/>
                    <a:pt x="10293" y="9577"/>
                    <a:pt x="10254" y="9577"/>
                  </a:cubicBezTo>
                  <a:cubicBezTo>
                    <a:pt x="10245" y="9577"/>
                    <a:pt x="10236" y="9576"/>
                    <a:pt x="10224" y="9572"/>
                  </a:cubicBezTo>
                  <a:cubicBezTo>
                    <a:pt x="10245" y="9511"/>
                    <a:pt x="10285" y="9511"/>
                    <a:pt x="10326" y="9511"/>
                  </a:cubicBezTo>
                  <a:cubicBezTo>
                    <a:pt x="10347" y="9491"/>
                    <a:pt x="10347" y="9491"/>
                    <a:pt x="10367" y="9491"/>
                  </a:cubicBezTo>
                  <a:close/>
                  <a:moveTo>
                    <a:pt x="3891" y="9633"/>
                  </a:moveTo>
                  <a:cubicBezTo>
                    <a:pt x="3911" y="9653"/>
                    <a:pt x="3911" y="9653"/>
                    <a:pt x="3891" y="9653"/>
                  </a:cubicBezTo>
                  <a:cubicBezTo>
                    <a:pt x="3891" y="9653"/>
                    <a:pt x="3891" y="9653"/>
                    <a:pt x="3870" y="9633"/>
                  </a:cubicBezTo>
                  <a:close/>
                  <a:moveTo>
                    <a:pt x="4379" y="9552"/>
                  </a:moveTo>
                  <a:cubicBezTo>
                    <a:pt x="4359" y="9592"/>
                    <a:pt x="4359" y="9613"/>
                    <a:pt x="4359" y="9633"/>
                  </a:cubicBezTo>
                  <a:cubicBezTo>
                    <a:pt x="4359" y="9633"/>
                    <a:pt x="4379" y="9633"/>
                    <a:pt x="4359" y="9653"/>
                  </a:cubicBezTo>
                  <a:cubicBezTo>
                    <a:pt x="4339" y="9653"/>
                    <a:pt x="4359" y="9633"/>
                    <a:pt x="4359" y="9633"/>
                  </a:cubicBezTo>
                  <a:cubicBezTo>
                    <a:pt x="4318" y="9592"/>
                    <a:pt x="4318" y="9572"/>
                    <a:pt x="4379" y="9552"/>
                  </a:cubicBezTo>
                  <a:close/>
                  <a:moveTo>
                    <a:pt x="10734" y="9633"/>
                  </a:moveTo>
                  <a:cubicBezTo>
                    <a:pt x="10734" y="9633"/>
                    <a:pt x="10754" y="9653"/>
                    <a:pt x="10754" y="9674"/>
                  </a:cubicBezTo>
                  <a:cubicBezTo>
                    <a:pt x="10713" y="9674"/>
                    <a:pt x="10734" y="9653"/>
                    <a:pt x="10734" y="9633"/>
                  </a:cubicBezTo>
                  <a:close/>
                  <a:moveTo>
                    <a:pt x="4781" y="9665"/>
                  </a:moveTo>
                  <a:cubicBezTo>
                    <a:pt x="4785" y="9665"/>
                    <a:pt x="4787" y="9667"/>
                    <a:pt x="4787" y="9674"/>
                  </a:cubicBezTo>
                  <a:cubicBezTo>
                    <a:pt x="4787" y="9694"/>
                    <a:pt x="4787" y="9694"/>
                    <a:pt x="4766" y="9694"/>
                  </a:cubicBezTo>
                  <a:cubicBezTo>
                    <a:pt x="4766" y="9674"/>
                    <a:pt x="4766" y="9674"/>
                    <a:pt x="4766" y="9674"/>
                  </a:cubicBezTo>
                  <a:cubicBezTo>
                    <a:pt x="4766" y="9674"/>
                    <a:pt x="4775" y="9665"/>
                    <a:pt x="4781" y="9665"/>
                  </a:cubicBezTo>
                  <a:close/>
                  <a:moveTo>
                    <a:pt x="10265" y="9592"/>
                  </a:moveTo>
                  <a:cubicBezTo>
                    <a:pt x="10326" y="9653"/>
                    <a:pt x="10367" y="9653"/>
                    <a:pt x="10306" y="9694"/>
                  </a:cubicBezTo>
                  <a:cubicBezTo>
                    <a:pt x="10285" y="9674"/>
                    <a:pt x="10285" y="9653"/>
                    <a:pt x="10265" y="9592"/>
                  </a:cubicBezTo>
                  <a:close/>
                  <a:moveTo>
                    <a:pt x="10061" y="9694"/>
                  </a:moveTo>
                  <a:cubicBezTo>
                    <a:pt x="10061" y="9694"/>
                    <a:pt x="10061" y="9694"/>
                    <a:pt x="10061" y="9715"/>
                  </a:cubicBezTo>
                  <a:cubicBezTo>
                    <a:pt x="10041" y="9715"/>
                    <a:pt x="10041" y="9715"/>
                    <a:pt x="10041" y="9694"/>
                  </a:cubicBezTo>
                  <a:close/>
                  <a:moveTo>
                    <a:pt x="3786" y="9706"/>
                  </a:moveTo>
                  <a:cubicBezTo>
                    <a:pt x="3799" y="9706"/>
                    <a:pt x="3809" y="9721"/>
                    <a:pt x="3809" y="9735"/>
                  </a:cubicBezTo>
                  <a:cubicBezTo>
                    <a:pt x="3803" y="9741"/>
                    <a:pt x="3797" y="9743"/>
                    <a:pt x="3792" y="9743"/>
                  </a:cubicBezTo>
                  <a:cubicBezTo>
                    <a:pt x="3779" y="9743"/>
                    <a:pt x="3768" y="9729"/>
                    <a:pt x="3768" y="9715"/>
                  </a:cubicBezTo>
                  <a:cubicBezTo>
                    <a:pt x="3774" y="9709"/>
                    <a:pt x="3780" y="9706"/>
                    <a:pt x="3786" y="9706"/>
                  </a:cubicBezTo>
                  <a:close/>
                  <a:moveTo>
                    <a:pt x="4682" y="9706"/>
                  </a:moveTo>
                  <a:cubicBezTo>
                    <a:pt x="4697" y="9706"/>
                    <a:pt x="4711" y="9721"/>
                    <a:pt x="4726" y="9735"/>
                  </a:cubicBezTo>
                  <a:cubicBezTo>
                    <a:pt x="4714" y="9741"/>
                    <a:pt x="4705" y="9743"/>
                    <a:pt x="4699" y="9743"/>
                  </a:cubicBezTo>
                  <a:cubicBezTo>
                    <a:pt x="4683" y="9743"/>
                    <a:pt x="4679" y="9729"/>
                    <a:pt x="4665" y="9715"/>
                  </a:cubicBezTo>
                  <a:cubicBezTo>
                    <a:pt x="4671" y="9709"/>
                    <a:pt x="4677" y="9706"/>
                    <a:pt x="4682" y="9706"/>
                  </a:cubicBezTo>
                  <a:close/>
                  <a:moveTo>
                    <a:pt x="4113" y="9648"/>
                  </a:moveTo>
                  <a:cubicBezTo>
                    <a:pt x="4120" y="9648"/>
                    <a:pt x="4127" y="9649"/>
                    <a:pt x="4135" y="9653"/>
                  </a:cubicBezTo>
                  <a:cubicBezTo>
                    <a:pt x="4135" y="9674"/>
                    <a:pt x="4155" y="9694"/>
                    <a:pt x="4176" y="9715"/>
                  </a:cubicBezTo>
                  <a:cubicBezTo>
                    <a:pt x="4189" y="9715"/>
                    <a:pt x="4194" y="9706"/>
                    <a:pt x="4201" y="9706"/>
                  </a:cubicBezTo>
                  <a:cubicBezTo>
                    <a:pt x="4205" y="9706"/>
                    <a:pt x="4210" y="9708"/>
                    <a:pt x="4217" y="9715"/>
                  </a:cubicBezTo>
                  <a:cubicBezTo>
                    <a:pt x="4217" y="9721"/>
                    <a:pt x="4214" y="9724"/>
                    <a:pt x="4211" y="9724"/>
                  </a:cubicBezTo>
                  <a:cubicBezTo>
                    <a:pt x="4203" y="9724"/>
                    <a:pt x="4189" y="9715"/>
                    <a:pt x="4176" y="9715"/>
                  </a:cubicBezTo>
                  <a:cubicBezTo>
                    <a:pt x="4155" y="9735"/>
                    <a:pt x="4155" y="9776"/>
                    <a:pt x="4115" y="9776"/>
                  </a:cubicBezTo>
                  <a:cubicBezTo>
                    <a:pt x="4094" y="9735"/>
                    <a:pt x="4054" y="9715"/>
                    <a:pt x="4033" y="9674"/>
                  </a:cubicBezTo>
                  <a:cubicBezTo>
                    <a:pt x="4066" y="9674"/>
                    <a:pt x="4085" y="9648"/>
                    <a:pt x="4113" y="9648"/>
                  </a:cubicBezTo>
                  <a:close/>
                  <a:moveTo>
                    <a:pt x="3891" y="9715"/>
                  </a:moveTo>
                  <a:lnTo>
                    <a:pt x="3891" y="9715"/>
                  </a:lnTo>
                  <a:cubicBezTo>
                    <a:pt x="3931" y="9735"/>
                    <a:pt x="3972" y="9715"/>
                    <a:pt x="3972" y="9796"/>
                  </a:cubicBezTo>
                  <a:lnTo>
                    <a:pt x="3911" y="9796"/>
                  </a:lnTo>
                  <a:cubicBezTo>
                    <a:pt x="3891" y="9776"/>
                    <a:pt x="3891" y="9755"/>
                    <a:pt x="3891" y="9715"/>
                  </a:cubicBezTo>
                  <a:close/>
                  <a:moveTo>
                    <a:pt x="4494" y="9659"/>
                  </a:moveTo>
                  <a:cubicBezTo>
                    <a:pt x="4507" y="9659"/>
                    <a:pt x="4522" y="9664"/>
                    <a:pt x="4542" y="9674"/>
                  </a:cubicBezTo>
                  <a:cubicBezTo>
                    <a:pt x="4522" y="9715"/>
                    <a:pt x="4522" y="9735"/>
                    <a:pt x="4542" y="9796"/>
                  </a:cubicBezTo>
                  <a:cubicBezTo>
                    <a:pt x="4461" y="9755"/>
                    <a:pt x="4441" y="9715"/>
                    <a:pt x="4461" y="9674"/>
                  </a:cubicBezTo>
                  <a:cubicBezTo>
                    <a:pt x="4471" y="9664"/>
                    <a:pt x="4481" y="9659"/>
                    <a:pt x="4494" y="9659"/>
                  </a:cubicBezTo>
                  <a:close/>
                  <a:moveTo>
                    <a:pt x="10896" y="9796"/>
                  </a:moveTo>
                  <a:cubicBezTo>
                    <a:pt x="10903" y="9797"/>
                    <a:pt x="10910" y="9799"/>
                    <a:pt x="10915" y="9800"/>
                  </a:cubicBezTo>
                  <a:lnTo>
                    <a:pt x="10915" y="9800"/>
                  </a:lnTo>
                  <a:cubicBezTo>
                    <a:pt x="10916" y="9799"/>
                    <a:pt x="10916" y="9797"/>
                    <a:pt x="10917" y="9796"/>
                  </a:cubicBezTo>
                  <a:close/>
                  <a:moveTo>
                    <a:pt x="3972" y="9796"/>
                  </a:moveTo>
                  <a:cubicBezTo>
                    <a:pt x="3993" y="9816"/>
                    <a:pt x="4033" y="9796"/>
                    <a:pt x="4013" y="9837"/>
                  </a:cubicBezTo>
                  <a:cubicBezTo>
                    <a:pt x="3972" y="9837"/>
                    <a:pt x="3972" y="9837"/>
                    <a:pt x="3972" y="9796"/>
                  </a:cubicBezTo>
                  <a:close/>
                  <a:moveTo>
                    <a:pt x="4461" y="9816"/>
                  </a:moveTo>
                  <a:cubicBezTo>
                    <a:pt x="4461" y="9837"/>
                    <a:pt x="4441" y="9837"/>
                    <a:pt x="4420" y="9837"/>
                  </a:cubicBezTo>
                  <a:cubicBezTo>
                    <a:pt x="4441" y="9816"/>
                    <a:pt x="4441" y="9816"/>
                    <a:pt x="4461" y="9816"/>
                  </a:cubicBezTo>
                  <a:close/>
                  <a:moveTo>
                    <a:pt x="4109" y="9909"/>
                  </a:moveTo>
                  <a:cubicBezTo>
                    <a:pt x="4112" y="9909"/>
                    <a:pt x="4115" y="9911"/>
                    <a:pt x="4115" y="9918"/>
                  </a:cubicBezTo>
                  <a:cubicBezTo>
                    <a:pt x="4115" y="9918"/>
                    <a:pt x="4115" y="9939"/>
                    <a:pt x="4094" y="9939"/>
                  </a:cubicBezTo>
                  <a:cubicBezTo>
                    <a:pt x="4094" y="9918"/>
                    <a:pt x="4094" y="9918"/>
                    <a:pt x="4094" y="9918"/>
                  </a:cubicBezTo>
                  <a:cubicBezTo>
                    <a:pt x="4094" y="9918"/>
                    <a:pt x="4103" y="9909"/>
                    <a:pt x="4109" y="9909"/>
                  </a:cubicBezTo>
                  <a:close/>
                  <a:moveTo>
                    <a:pt x="10571" y="9877"/>
                  </a:moveTo>
                  <a:cubicBezTo>
                    <a:pt x="10571" y="9918"/>
                    <a:pt x="10571" y="9939"/>
                    <a:pt x="10530" y="9939"/>
                  </a:cubicBezTo>
                  <a:cubicBezTo>
                    <a:pt x="10530" y="9918"/>
                    <a:pt x="10530" y="9898"/>
                    <a:pt x="10571" y="9877"/>
                  </a:cubicBezTo>
                  <a:close/>
                  <a:moveTo>
                    <a:pt x="4807" y="9877"/>
                  </a:moveTo>
                  <a:cubicBezTo>
                    <a:pt x="4807" y="9918"/>
                    <a:pt x="4828" y="9939"/>
                    <a:pt x="4828" y="9959"/>
                  </a:cubicBezTo>
                  <a:cubicBezTo>
                    <a:pt x="4766" y="9959"/>
                    <a:pt x="4766" y="9939"/>
                    <a:pt x="4807" y="9877"/>
                  </a:cubicBezTo>
                  <a:close/>
                  <a:moveTo>
                    <a:pt x="10123" y="9898"/>
                  </a:moveTo>
                  <a:cubicBezTo>
                    <a:pt x="10143" y="9918"/>
                    <a:pt x="10143" y="9939"/>
                    <a:pt x="10102" y="9959"/>
                  </a:cubicBezTo>
                  <a:cubicBezTo>
                    <a:pt x="10082" y="9918"/>
                    <a:pt x="10102" y="9898"/>
                    <a:pt x="10123" y="9898"/>
                  </a:cubicBezTo>
                  <a:close/>
                  <a:moveTo>
                    <a:pt x="9776" y="9898"/>
                  </a:moveTo>
                  <a:lnTo>
                    <a:pt x="9776" y="9898"/>
                  </a:lnTo>
                  <a:cubicBezTo>
                    <a:pt x="9797" y="9939"/>
                    <a:pt x="9817" y="9959"/>
                    <a:pt x="9858" y="10000"/>
                  </a:cubicBezTo>
                  <a:cubicBezTo>
                    <a:pt x="9776" y="9979"/>
                    <a:pt x="9736" y="9979"/>
                    <a:pt x="9776" y="9898"/>
                  </a:cubicBezTo>
                  <a:close/>
                  <a:moveTo>
                    <a:pt x="3850" y="9918"/>
                  </a:moveTo>
                  <a:lnTo>
                    <a:pt x="3850" y="9918"/>
                  </a:lnTo>
                  <a:cubicBezTo>
                    <a:pt x="3911" y="9939"/>
                    <a:pt x="3911" y="9979"/>
                    <a:pt x="3911" y="10020"/>
                  </a:cubicBezTo>
                  <a:cubicBezTo>
                    <a:pt x="3870" y="10000"/>
                    <a:pt x="3830" y="9979"/>
                    <a:pt x="3850" y="9918"/>
                  </a:cubicBezTo>
                  <a:close/>
                  <a:moveTo>
                    <a:pt x="10510" y="9979"/>
                  </a:moveTo>
                  <a:cubicBezTo>
                    <a:pt x="10510" y="10000"/>
                    <a:pt x="10530" y="10000"/>
                    <a:pt x="10530" y="10000"/>
                  </a:cubicBezTo>
                  <a:cubicBezTo>
                    <a:pt x="10530" y="10020"/>
                    <a:pt x="10510" y="10020"/>
                    <a:pt x="10510" y="10020"/>
                  </a:cubicBezTo>
                  <a:cubicBezTo>
                    <a:pt x="10510" y="10020"/>
                    <a:pt x="10510" y="10000"/>
                    <a:pt x="10489" y="10000"/>
                  </a:cubicBezTo>
                  <a:cubicBezTo>
                    <a:pt x="10510" y="10000"/>
                    <a:pt x="10510" y="10000"/>
                    <a:pt x="10510" y="9979"/>
                  </a:cubicBezTo>
                  <a:close/>
                  <a:moveTo>
                    <a:pt x="4420" y="9837"/>
                  </a:moveTo>
                  <a:lnTo>
                    <a:pt x="4420" y="9837"/>
                  </a:lnTo>
                  <a:cubicBezTo>
                    <a:pt x="4359" y="9898"/>
                    <a:pt x="4502" y="9959"/>
                    <a:pt x="4420" y="10020"/>
                  </a:cubicBezTo>
                  <a:cubicBezTo>
                    <a:pt x="4416" y="10025"/>
                    <a:pt x="4409" y="10026"/>
                    <a:pt x="4401" y="10026"/>
                  </a:cubicBezTo>
                  <a:cubicBezTo>
                    <a:pt x="4387" y="10026"/>
                    <a:pt x="4369" y="10021"/>
                    <a:pt x="4354" y="10021"/>
                  </a:cubicBezTo>
                  <a:cubicBezTo>
                    <a:pt x="4347" y="10021"/>
                    <a:pt x="4341" y="10022"/>
                    <a:pt x="4335" y="10024"/>
                  </a:cubicBezTo>
                  <a:lnTo>
                    <a:pt x="4335" y="10024"/>
                  </a:lnTo>
                  <a:cubicBezTo>
                    <a:pt x="4321" y="9948"/>
                    <a:pt x="4344" y="9875"/>
                    <a:pt x="4420" y="9837"/>
                  </a:cubicBezTo>
                  <a:close/>
                  <a:moveTo>
                    <a:pt x="4217" y="9918"/>
                  </a:moveTo>
                  <a:cubicBezTo>
                    <a:pt x="4257" y="9918"/>
                    <a:pt x="4278" y="9939"/>
                    <a:pt x="4278" y="9959"/>
                  </a:cubicBezTo>
                  <a:cubicBezTo>
                    <a:pt x="4257" y="9979"/>
                    <a:pt x="4257" y="10000"/>
                    <a:pt x="4217" y="10000"/>
                  </a:cubicBezTo>
                  <a:cubicBezTo>
                    <a:pt x="4217" y="10000"/>
                    <a:pt x="4217" y="10014"/>
                    <a:pt x="4204" y="10031"/>
                  </a:cubicBezTo>
                  <a:lnTo>
                    <a:pt x="4204" y="10031"/>
                  </a:lnTo>
                  <a:cubicBezTo>
                    <a:pt x="4183" y="10018"/>
                    <a:pt x="4155" y="10009"/>
                    <a:pt x="4155" y="9959"/>
                  </a:cubicBezTo>
                  <a:lnTo>
                    <a:pt x="4155" y="9959"/>
                  </a:lnTo>
                  <a:cubicBezTo>
                    <a:pt x="4176" y="9979"/>
                    <a:pt x="4196" y="9979"/>
                    <a:pt x="4217" y="10000"/>
                  </a:cubicBezTo>
                  <a:lnTo>
                    <a:pt x="4217" y="9918"/>
                  </a:lnTo>
                  <a:close/>
                  <a:moveTo>
                    <a:pt x="9695" y="10000"/>
                  </a:moveTo>
                  <a:cubicBezTo>
                    <a:pt x="9715" y="10000"/>
                    <a:pt x="9695" y="10020"/>
                    <a:pt x="9695" y="10040"/>
                  </a:cubicBezTo>
                  <a:cubicBezTo>
                    <a:pt x="9695" y="10020"/>
                    <a:pt x="9675" y="10020"/>
                    <a:pt x="9695" y="10000"/>
                  </a:cubicBezTo>
                  <a:close/>
                  <a:moveTo>
                    <a:pt x="10856" y="10000"/>
                  </a:moveTo>
                  <a:cubicBezTo>
                    <a:pt x="10838" y="10017"/>
                    <a:pt x="10836" y="10035"/>
                    <a:pt x="10822" y="10053"/>
                  </a:cubicBezTo>
                  <a:lnTo>
                    <a:pt x="10822" y="10053"/>
                  </a:lnTo>
                  <a:cubicBezTo>
                    <a:pt x="10796" y="10035"/>
                    <a:pt x="10802" y="10017"/>
                    <a:pt x="10856" y="10000"/>
                  </a:cubicBezTo>
                  <a:close/>
                  <a:moveTo>
                    <a:pt x="3911" y="10020"/>
                  </a:moveTo>
                  <a:cubicBezTo>
                    <a:pt x="3911" y="10020"/>
                    <a:pt x="3931" y="10040"/>
                    <a:pt x="3931" y="10061"/>
                  </a:cubicBezTo>
                  <a:cubicBezTo>
                    <a:pt x="3891" y="10040"/>
                    <a:pt x="3911" y="10040"/>
                    <a:pt x="3911" y="10020"/>
                  </a:cubicBezTo>
                  <a:close/>
                  <a:moveTo>
                    <a:pt x="4135" y="10040"/>
                  </a:moveTo>
                  <a:cubicBezTo>
                    <a:pt x="4135" y="10040"/>
                    <a:pt x="4135" y="10061"/>
                    <a:pt x="4135" y="10061"/>
                  </a:cubicBezTo>
                  <a:lnTo>
                    <a:pt x="4115" y="10061"/>
                  </a:lnTo>
                  <a:cubicBezTo>
                    <a:pt x="4115" y="10061"/>
                    <a:pt x="4135" y="10040"/>
                    <a:pt x="4135" y="10040"/>
                  </a:cubicBezTo>
                  <a:close/>
                  <a:moveTo>
                    <a:pt x="10448" y="10040"/>
                  </a:moveTo>
                  <a:cubicBezTo>
                    <a:pt x="10448" y="10040"/>
                    <a:pt x="10448" y="10061"/>
                    <a:pt x="10448" y="10061"/>
                  </a:cubicBezTo>
                  <a:cubicBezTo>
                    <a:pt x="10448" y="10067"/>
                    <a:pt x="10447" y="10069"/>
                    <a:pt x="10444" y="10069"/>
                  </a:cubicBezTo>
                  <a:cubicBezTo>
                    <a:pt x="10438" y="10069"/>
                    <a:pt x="10428" y="10055"/>
                    <a:pt x="10428" y="10040"/>
                  </a:cubicBezTo>
                  <a:close/>
                  <a:moveTo>
                    <a:pt x="10102" y="10061"/>
                  </a:moveTo>
                  <a:cubicBezTo>
                    <a:pt x="10102" y="10081"/>
                    <a:pt x="10102" y="10081"/>
                    <a:pt x="10082" y="10081"/>
                  </a:cubicBezTo>
                  <a:cubicBezTo>
                    <a:pt x="10082" y="10081"/>
                    <a:pt x="10082" y="10061"/>
                    <a:pt x="10082" y="10061"/>
                  </a:cubicBezTo>
                  <a:close/>
                  <a:moveTo>
                    <a:pt x="3850" y="10040"/>
                  </a:moveTo>
                  <a:cubicBezTo>
                    <a:pt x="3850" y="10061"/>
                    <a:pt x="3830" y="10081"/>
                    <a:pt x="3830" y="10102"/>
                  </a:cubicBezTo>
                  <a:cubicBezTo>
                    <a:pt x="3789" y="10081"/>
                    <a:pt x="3789" y="10061"/>
                    <a:pt x="3850" y="10040"/>
                  </a:cubicBezTo>
                  <a:close/>
                  <a:moveTo>
                    <a:pt x="4210" y="10048"/>
                  </a:moveTo>
                  <a:lnTo>
                    <a:pt x="4210" y="10048"/>
                  </a:lnTo>
                  <a:cubicBezTo>
                    <a:pt x="4236" y="10066"/>
                    <a:pt x="4229" y="10084"/>
                    <a:pt x="4176" y="10102"/>
                  </a:cubicBezTo>
                  <a:cubicBezTo>
                    <a:pt x="4194" y="10084"/>
                    <a:pt x="4196" y="10066"/>
                    <a:pt x="4210" y="10048"/>
                  </a:cubicBezTo>
                  <a:close/>
                  <a:moveTo>
                    <a:pt x="4330" y="10050"/>
                  </a:moveTo>
                  <a:cubicBezTo>
                    <a:pt x="4345" y="10062"/>
                    <a:pt x="4355" y="10065"/>
                    <a:pt x="4339" y="10081"/>
                  </a:cubicBezTo>
                  <a:lnTo>
                    <a:pt x="4318" y="10081"/>
                  </a:lnTo>
                  <a:cubicBezTo>
                    <a:pt x="4298" y="10102"/>
                    <a:pt x="4298" y="10102"/>
                    <a:pt x="4278" y="10102"/>
                  </a:cubicBezTo>
                  <a:cubicBezTo>
                    <a:pt x="4278" y="10081"/>
                    <a:pt x="4298" y="10081"/>
                    <a:pt x="4318" y="10081"/>
                  </a:cubicBezTo>
                  <a:cubicBezTo>
                    <a:pt x="4318" y="10081"/>
                    <a:pt x="4318" y="10067"/>
                    <a:pt x="4330" y="10050"/>
                  </a:cubicBezTo>
                  <a:close/>
                  <a:moveTo>
                    <a:pt x="4766" y="10040"/>
                  </a:moveTo>
                  <a:lnTo>
                    <a:pt x="4766" y="10040"/>
                  </a:lnTo>
                  <a:cubicBezTo>
                    <a:pt x="4746" y="10061"/>
                    <a:pt x="4746" y="10081"/>
                    <a:pt x="4726" y="10102"/>
                  </a:cubicBezTo>
                  <a:cubicBezTo>
                    <a:pt x="4705" y="10081"/>
                    <a:pt x="4705" y="10061"/>
                    <a:pt x="4766" y="10040"/>
                  </a:cubicBezTo>
                  <a:close/>
                  <a:moveTo>
                    <a:pt x="9695" y="10040"/>
                  </a:moveTo>
                  <a:lnTo>
                    <a:pt x="9695" y="10040"/>
                  </a:lnTo>
                  <a:cubicBezTo>
                    <a:pt x="9736" y="10061"/>
                    <a:pt x="9736" y="10081"/>
                    <a:pt x="9675" y="10102"/>
                  </a:cubicBezTo>
                  <a:cubicBezTo>
                    <a:pt x="9675" y="10081"/>
                    <a:pt x="9695" y="10061"/>
                    <a:pt x="9695" y="10040"/>
                  </a:cubicBezTo>
                  <a:close/>
                  <a:moveTo>
                    <a:pt x="10347" y="10081"/>
                  </a:moveTo>
                  <a:cubicBezTo>
                    <a:pt x="10367" y="10102"/>
                    <a:pt x="10347" y="10102"/>
                    <a:pt x="10326" y="10102"/>
                  </a:cubicBezTo>
                  <a:cubicBezTo>
                    <a:pt x="10326" y="10102"/>
                    <a:pt x="10326" y="10102"/>
                    <a:pt x="10326" y="10081"/>
                  </a:cubicBezTo>
                  <a:close/>
                  <a:moveTo>
                    <a:pt x="4563" y="10122"/>
                  </a:moveTo>
                  <a:cubicBezTo>
                    <a:pt x="4583" y="10142"/>
                    <a:pt x="4583" y="10142"/>
                    <a:pt x="4563" y="10142"/>
                  </a:cubicBezTo>
                  <a:cubicBezTo>
                    <a:pt x="4563" y="10142"/>
                    <a:pt x="4563" y="10142"/>
                    <a:pt x="4542" y="10122"/>
                  </a:cubicBezTo>
                  <a:close/>
                  <a:moveTo>
                    <a:pt x="10061" y="10122"/>
                  </a:moveTo>
                  <a:cubicBezTo>
                    <a:pt x="10082" y="10142"/>
                    <a:pt x="10082" y="10142"/>
                    <a:pt x="10061" y="10142"/>
                  </a:cubicBezTo>
                  <a:cubicBezTo>
                    <a:pt x="10061" y="10142"/>
                    <a:pt x="10041" y="10142"/>
                    <a:pt x="10041" y="10122"/>
                  </a:cubicBezTo>
                  <a:close/>
                  <a:moveTo>
                    <a:pt x="4726" y="10102"/>
                  </a:moveTo>
                  <a:cubicBezTo>
                    <a:pt x="4746" y="10122"/>
                    <a:pt x="4787" y="10122"/>
                    <a:pt x="4787" y="10163"/>
                  </a:cubicBezTo>
                  <a:cubicBezTo>
                    <a:pt x="4746" y="10163"/>
                    <a:pt x="4726" y="10142"/>
                    <a:pt x="4726" y="10102"/>
                  </a:cubicBezTo>
                  <a:close/>
                  <a:moveTo>
                    <a:pt x="10835" y="10163"/>
                  </a:moveTo>
                  <a:lnTo>
                    <a:pt x="10835" y="10163"/>
                  </a:lnTo>
                  <a:cubicBezTo>
                    <a:pt x="10854" y="10181"/>
                    <a:pt x="10856" y="10183"/>
                    <a:pt x="10840" y="10199"/>
                  </a:cubicBezTo>
                  <a:lnTo>
                    <a:pt x="10840" y="10199"/>
                  </a:lnTo>
                  <a:cubicBezTo>
                    <a:pt x="10827" y="10192"/>
                    <a:pt x="10821" y="10177"/>
                    <a:pt x="10835" y="10163"/>
                  </a:cubicBezTo>
                  <a:close/>
                  <a:moveTo>
                    <a:pt x="10021" y="10081"/>
                  </a:moveTo>
                  <a:lnTo>
                    <a:pt x="10021" y="10081"/>
                  </a:lnTo>
                  <a:cubicBezTo>
                    <a:pt x="10000" y="10122"/>
                    <a:pt x="10000" y="10142"/>
                    <a:pt x="9980" y="10163"/>
                  </a:cubicBezTo>
                  <a:cubicBezTo>
                    <a:pt x="10000" y="10163"/>
                    <a:pt x="10000" y="10183"/>
                    <a:pt x="10000" y="10203"/>
                  </a:cubicBezTo>
                  <a:cubicBezTo>
                    <a:pt x="9980" y="10183"/>
                    <a:pt x="9980" y="10183"/>
                    <a:pt x="9980" y="10163"/>
                  </a:cubicBezTo>
                  <a:cubicBezTo>
                    <a:pt x="9960" y="10142"/>
                    <a:pt x="9960" y="10102"/>
                    <a:pt x="10021" y="10081"/>
                  </a:cubicBezTo>
                  <a:close/>
                  <a:moveTo>
                    <a:pt x="4395" y="10215"/>
                  </a:moveTo>
                  <a:cubicBezTo>
                    <a:pt x="4398" y="10215"/>
                    <a:pt x="4400" y="10217"/>
                    <a:pt x="4400" y="10224"/>
                  </a:cubicBezTo>
                  <a:cubicBezTo>
                    <a:pt x="4420" y="10224"/>
                    <a:pt x="4400" y="10244"/>
                    <a:pt x="4379" y="10244"/>
                  </a:cubicBezTo>
                  <a:cubicBezTo>
                    <a:pt x="4379" y="10244"/>
                    <a:pt x="4379" y="10224"/>
                    <a:pt x="4379" y="10224"/>
                  </a:cubicBezTo>
                  <a:cubicBezTo>
                    <a:pt x="4379" y="10224"/>
                    <a:pt x="4389" y="10215"/>
                    <a:pt x="4395" y="10215"/>
                  </a:cubicBezTo>
                  <a:close/>
                  <a:moveTo>
                    <a:pt x="10510" y="10224"/>
                  </a:moveTo>
                  <a:cubicBezTo>
                    <a:pt x="10528" y="10243"/>
                    <a:pt x="10530" y="10244"/>
                    <a:pt x="10514" y="10260"/>
                  </a:cubicBezTo>
                  <a:lnTo>
                    <a:pt x="10514" y="10260"/>
                  </a:lnTo>
                  <a:cubicBezTo>
                    <a:pt x="10501" y="10253"/>
                    <a:pt x="10495" y="10238"/>
                    <a:pt x="10510" y="10224"/>
                  </a:cubicBezTo>
                  <a:close/>
                  <a:moveTo>
                    <a:pt x="3830" y="10102"/>
                  </a:moveTo>
                  <a:lnTo>
                    <a:pt x="3830" y="10102"/>
                  </a:lnTo>
                  <a:cubicBezTo>
                    <a:pt x="3870" y="10163"/>
                    <a:pt x="3870" y="10224"/>
                    <a:pt x="3809" y="10264"/>
                  </a:cubicBezTo>
                  <a:cubicBezTo>
                    <a:pt x="3809" y="10224"/>
                    <a:pt x="3768" y="10244"/>
                    <a:pt x="3748" y="10224"/>
                  </a:cubicBezTo>
                  <a:cubicBezTo>
                    <a:pt x="3728" y="10163"/>
                    <a:pt x="3789" y="10142"/>
                    <a:pt x="3830" y="10102"/>
                  </a:cubicBezTo>
                  <a:close/>
                  <a:moveTo>
                    <a:pt x="9776" y="10203"/>
                  </a:moveTo>
                  <a:cubicBezTo>
                    <a:pt x="9776" y="10224"/>
                    <a:pt x="9776" y="10244"/>
                    <a:pt x="9756" y="10264"/>
                  </a:cubicBezTo>
                  <a:cubicBezTo>
                    <a:pt x="9736" y="10224"/>
                    <a:pt x="9736" y="10203"/>
                    <a:pt x="9776" y="10203"/>
                  </a:cubicBezTo>
                  <a:close/>
                  <a:moveTo>
                    <a:pt x="4705" y="10183"/>
                  </a:moveTo>
                  <a:cubicBezTo>
                    <a:pt x="4746" y="10183"/>
                    <a:pt x="4766" y="10203"/>
                    <a:pt x="4746" y="10244"/>
                  </a:cubicBezTo>
                  <a:cubicBezTo>
                    <a:pt x="4766" y="10244"/>
                    <a:pt x="4766" y="10264"/>
                    <a:pt x="4766" y="10285"/>
                  </a:cubicBezTo>
                  <a:cubicBezTo>
                    <a:pt x="4746" y="10264"/>
                    <a:pt x="4746" y="10264"/>
                    <a:pt x="4746" y="10244"/>
                  </a:cubicBezTo>
                  <a:lnTo>
                    <a:pt x="4685" y="10244"/>
                  </a:lnTo>
                  <a:cubicBezTo>
                    <a:pt x="4665" y="10203"/>
                    <a:pt x="4685" y="10183"/>
                    <a:pt x="4705" y="10183"/>
                  </a:cubicBezTo>
                  <a:close/>
                  <a:moveTo>
                    <a:pt x="9817" y="10264"/>
                  </a:moveTo>
                  <a:cubicBezTo>
                    <a:pt x="9837" y="10285"/>
                    <a:pt x="9837" y="10285"/>
                    <a:pt x="9817" y="10285"/>
                  </a:cubicBezTo>
                  <a:lnTo>
                    <a:pt x="9797" y="10285"/>
                  </a:lnTo>
                  <a:cubicBezTo>
                    <a:pt x="9817" y="10264"/>
                    <a:pt x="9817" y="10264"/>
                    <a:pt x="9817" y="10264"/>
                  </a:cubicBezTo>
                  <a:close/>
                  <a:moveTo>
                    <a:pt x="10214" y="10140"/>
                  </a:moveTo>
                  <a:cubicBezTo>
                    <a:pt x="10217" y="10140"/>
                    <a:pt x="10221" y="10140"/>
                    <a:pt x="10224" y="10142"/>
                  </a:cubicBezTo>
                  <a:cubicBezTo>
                    <a:pt x="10224" y="10163"/>
                    <a:pt x="10204" y="10203"/>
                    <a:pt x="10245" y="10224"/>
                  </a:cubicBezTo>
                  <a:cubicBezTo>
                    <a:pt x="10251" y="10227"/>
                    <a:pt x="10256" y="10228"/>
                    <a:pt x="10260" y="10228"/>
                  </a:cubicBezTo>
                  <a:cubicBezTo>
                    <a:pt x="10286" y="10228"/>
                    <a:pt x="10291" y="10183"/>
                    <a:pt x="10326" y="10183"/>
                  </a:cubicBezTo>
                  <a:cubicBezTo>
                    <a:pt x="10326" y="10203"/>
                    <a:pt x="10367" y="10244"/>
                    <a:pt x="10347" y="10264"/>
                  </a:cubicBezTo>
                  <a:cubicBezTo>
                    <a:pt x="10341" y="10262"/>
                    <a:pt x="10336" y="10260"/>
                    <a:pt x="10331" y="10260"/>
                  </a:cubicBezTo>
                  <a:cubicBezTo>
                    <a:pt x="10301" y="10260"/>
                    <a:pt x="10285" y="10308"/>
                    <a:pt x="10285" y="10326"/>
                  </a:cubicBezTo>
                  <a:cubicBezTo>
                    <a:pt x="10245" y="10264"/>
                    <a:pt x="10163" y="10264"/>
                    <a:pt x="10143" y="10183"/>
                  </a:cubicBezTo>
                  <a:lnTo>
                    <a:pt x="10143" y="10183"/>
                  </a:lnTo>
                  <a:cubicBezTo>
                    <a:pt x="10150" y="10190"/>
                    <a:pt x="10156" y="10193"/>
                    <a:pt x="10161" y="10193"/>
                  </a:cubicBezTo>
                  <a:cubicBezTo>
                    <a:pt x="10182" y="10193"/>
                    <a:pt x="10189" y="10140"/>
                    <a:pt x="10214" y="10140"/>
                  </a:cubicBezTo>
                  <a:close/>
                  <a:moveTo>
                    <a:pt x="10527" y="10272"/>
                  </a:moveTo>
                  <a:cubicBezTo>
                    <a:pt x="10561" y="10286"/>
                    <a:pt x="10588" y="10291"/>
                    <a:pt x="10571" y="10326"/>
                  </a:cubicBezTo>
                  <a:cubicBezTo>
                    <a:pt x="10551" y="10326"/>
                    <a:pt x="10513" y="10326"/>
                    <a:pt x="10527" y="10272"/>
                  </a:cubicBezTo>
                  <a:close/>
                  <a:moveTo>
                    <a:pt x="4726" y="10326"/>
                  </a:moveTo>
                  <a:cubicBezTo>
                    <a:pt x="4726" y="10326"/>
                    <a:pt x="4726" y="10346"/>
                    <a:pt x="4726" y="10346"/>
                  </a:cubicBezTo>
                  <a:lnTo>
                    <a:pt x="4705" y="10326"/>
                  </a:lnTo>
                  <a:close/>
                  <a:moveTo>
                    <a:pt x="9756" y="10326"/>
                  </a:moveTo>
                  <a:cubicBezTo>
                    <a:pt x="9776" y="10326"/>
                    <a:pt x="9776" y="10346"/>
                    <a:pt x="9756" y="10346"/>
                  </a:cubicBezTo>
                  <a:cubicBezTo>
                    <a:pt x="9736" y="10346"/>
                    <a:pt x="9736" y="10326"/>
                    <a:pt x="9736" y="10326"/>
                  </a:cubicBezTo>
                  <a:close/>
                  <a:moveTo>
                    <a:pt x="3897" y="10337"/>
                  </a:moveTo>
                  <a:cubicBezTo>
                    <a:pt x="3900" y="10337"/>
                    <a:pt x="3904" y="10339"/>
                    <a:pt x="3911" y="10346"/>
                  </a:cubicBezTo>
                  <a:cubicBezTo>
                    <a:pt x="3911" y="10353"/>
                    <a:pt x="3909" y="10355"/>
                    <a:pt x="3906" y="10355"/>
                  </a:cubicBezTo>
                  <a:cubicBezTo>
                    <a:pt x="3900" y="10355"/>
                    <a:pt x="3891" y="10346"/>
                    <a:pt x="3891" y="10346"/>
                  </a:cubicBezTo>
                  <a:cubicBezTo>
                    <a:pt x="3891" y="10346"/>
                    <a:pt x="3891" y="10337"/>
                    <a:pt x="3897" y="10337"/>
                  </a:cubicBezTo>
                  <a:close/>
                  <a:moveTo>
                    <a:pt x="4461" y="10326"/>
                  </a:moveTo>
                  <a:cubicBezTo>
                    <a:pt x="4481" y="10346"/>
                    <a:pt x="4481" y="10346"/>
                    <a:pt x="4481" y="10346"/>
                  </a:cubicBezTo>
                  <a:cubicBezTo>
                    <a:pt x="4471" y="10356"/>
                    <a:pt x="4466" y="10361"/>
                    <a:pt x="4463" y="10361"/>
                  </a:cubicBezTo>
                  <a:cubicBezTo>
                    <a:pt x="4461" y="10361"/>
                    <a:pt x="4461" y="10356"/>
                    <a:pt x="4461" y="10346"/>
                  </a:cubicBezTo>
                  <a:cubicBezTo>
                    <a:pt x="4461" y="10346"/>
                    <a:pt x="4461" y="10326"/>
                    <a:pt x="4461" y="10326"/>
                  </a:cubicBezTo>
                  <a:close/>
                  <a:moveTo>
                    <a:pt x="10347" y="10264"/>
                  </a:moveTo>
                  <a:cubicBezTo>
                    <a:pt x="10367" y="10285"/>
                    <a:pt x="10367" y="10305"/>
                    <a:pt x="10367" y="10326"/>
                  </a:cubicBezTo>
                  <a:cubicBezTo>
                    <a:pt x="10387" y="10326"/>
                    <a:pt x="10387" y="10346"/>
                    <a:pt x="10387" y="10366"/>
                  </a:cubicBezTo>
                  <a:cubicBezTo>
                    <a:pt x="10367" y="10366"/>
                    <a:pt x="10347" y="10346"/>
                    <a:pt x="10367" y="10326"/>
                  </a:cubicBezTo>
                  <a:cubicBezTo>
                    <a:pt x="10347" y="10305"/>
                    <a:pt x="10347" y="10285"/>
                    <a:pt x="10347" y="10264"/>
                  </a:cubicBezTo>
                  <a:close/>
                  <a:moveTo>
                    <a:pt x="4135" y="10142"/>
                  </a:moveTo>
                  <a:cubicBezTo>
                    <a:pt x="4176" y="10203"/>
                    <a:pt x="4155" y="10264"/>
                    <a:pt x="4155" y="10326"/>
                  </a:cubicBezTo>
                  <a:cubicBezTo>
                    <a:pt x="4149" y="10323"/>
                    <a:pt x="4143" y="10322"/>
                    <a:pt x="4137" y="10322"/>
                  </a:cubicBezTo>
                  <a:cubicBezTo>
                    <a:pt x="4094" y="10322"/>
                    <a:pt x="4088" y="10387"/>
                    <a:pt x="4033" y="10387"/>
                  </a:cubicBezTo>
                  <a:cubicBezTo>
                    <a:pt x="4033" y="10366"/>
                    <a:pt x="3993" y="10366"/>
                    <a:pt x="3993" y="10346"/>
                  </a:cubicBezTo>
                  <a:cubicBezTo>
                    <a:pt x="3993" y="10264"/>
                    <a:pt x="4074" y="10224"/>
                    <a:pt x="4094" y="10142"/>
                  </a:cubicBezTo>
                  <a:close/>
                  <a:moveTo>
                    <a:pt x="3626" y="10366"/>
                  </a:moveTo>
                  <a:cubicBezTo>
                    <a:pt x="3626" y="10366"/>
                    <a:pt x="3646" y="10387"/>
                    <a:pt x="3646" y="10387"/>
                  </a:cubicBezTo>
                  <a:cubicBezTo>
                    <a:pt x="3646" y="10387"/>
                    <a:pt x="3626" y="10387"/>
                    <a:pt x="3626" y="10407"/>
                  </a:cubicBezTo>
                  <a:cubicBezTo>
                    <a:pt x="3626" y="10387"/>
                    <a:pt x="3626" y="10387"/>
                    <a:pt x="3626" y="10366"/>
                  </a:cubicBezTo>
                  <a:close/>
                  <a:moveTo>
                    <a:pt x="3891" y="10346"/>
                  </a:moveTo>
                  <a:cubicBezTo>
                    <a:pt x="3870" y="10366"/>
                    <a:pt x="3850" y="10387"/>
                    <a:pt x="3850" y="10427"/>
                  </a:cubicBezTo>
                  <a:cubicBezTo>
                    <a:pt x="3809" y="10366"/>
                    <a:pt x="3830" y="10366"/>
                    <a:pt x="3891" y="10346"/>
                  </a:cubicBezTo>
                  <a:close/>
                  <a:moveTo>
                    <a:pt x="9675" y="10407"/>
                  </a:moveTo>
                  <a:cubicBezTo>
                    <a:pt x="9675" y="10407"/>
                    <a:pt x="9675" y="10427"/>
                    <a:pt x="9675" y="10427"/>
                  </a:cubicBezTo>
                  <a:lnTo>
                    <a:pt x="9654" y="10427"/>
                  </a:lnTo>
                  <a:cubicBezTo>
                    <a:pt x="9654" y="10427"/>
                    <a:pt x="9654" y="10427"/>
                    <a:pt x="9654" y="10407"/>
                  </a:cubicBezTo>
                  <a:close/>
                  <a:moveTo>
                    <a:pt x="10862" y="10419"/>
                  </a:moveTo>
                  <a:cubicBezTo>
                    <a:pt x="10866" y="10419"/>
                    <a:pt x="10870" y="10421"/>
                    <a:pt x="10876" y="10427"/>
                  </a:cubicBezTo>
                  <a:cubicBezTo>
                    <a:pt x="10876" y="10438"/>
                    <a:pt x="10871" y="10443"/>
                    <a:pt x="10863" y="10443"/>
                  </a:cubicBezTo>
                  <a:cubicBezTo>
                    <a:pt x="10858" y="10443"/>
                    <a:pt x="10852" y="10440"/>
                    <a:pt x="10845" y="10436"/>
                  </a:cubicBezTo>
                  <a:lnTo>
                    <a:pt x="10845" y="10436"/>
                  </a:lnTo>
                  <a:cubicBezTo>
                    <a:pt x="10852" y="10426"/>
                    <a:pt x="10856" y="10419"/>
                    <a:pt x="10862" y="10419"/>
                  </a:cubicBezTo>
                  <a:close/>
                  <a:moveTo>
                    <a:pt x="9919" y="10407"/>
                  </a:moveTo>
                  <a:cubicBezTo>
                    <a:pt x="9939" y="10407"/>
                    <a:pt x="9939" y="10427"/>
                    <a:pt x="9939" y="10448"/>
                  </a:cubicBezTo>
                  <a:cubicBezTo>
                    <a:pt x="9919" y="10427"/>
                    <a:pt x="9919" y="10427"/>
                    <a:pt x="9919" y="10407"/>
                  </a:cubicBezTo>
                  <a:close/>
                  <a:moveTo>
                    <a:pt x="10825" y="10432"/>
                  </a:moveTo>
                  <a:cubicBezTo>
                    <a:pt x="10829" y="10432"/>
                    <a:pt x="10834" y="10436"/>
                    <a:pt x="10835" y="10443"/>
                  </a:cubicBezTo>
                  <a:lnTo>
                    <a:pt x="10835" y="10443"/>
                  </a:lnTo>
                  <a:cubicBezTo>
                    <a:pt x="10834" y="10451"/>
                    <a:pt x="10833" y="10456"/>
                    <a:pt x="10828" y="10456"/>
                  </a:cubicBezTo>
                  <a:cubicBezTo>
                    <a:pt x="10825" y="10456"/>
                    <a:pt x="10821" y="10454"/>
                    <a:pt x="10815" y="10448"/>
                  </a:cubicBezTo>
                  <a:cubicBezTo>
                    <a:pt x="10815" y="10438"/>
                    <a:pt x="10820" y="10432"/>
                    <a:pt x="10825" y="10432"/>
                  </a:cubicBezTo>
                  <a:close/>
                  <a:moveTo>
                    <a:pt x="4304" y="10337"/>
                  </a:moveTo>
                  <a:cubicBezTo>
                    <a:pt x="4314" y="10337"/>
                    <a:pt x="4325" y="10339"/>
                    <a:pt x="4339" y="10346"/>
                  </a:cubicBezTo>
                  <a:cubicBezTo>
                    <a:pt x="4293" y="10421"/>
                    <a:pt x="4271" y="10463"/>
                    <a:pt x="4237" y="10463"/>
                  </a:cubicBezTo>
                  <a:cubicBezTo>
                    <a:pt x="4225" y="10463"/>
                    <a:pt x="4212" y="10458"/>
                    <a:pt x="4196" y="10448"/>
                  </a:cubicBezTo>
                  <a:cubicBezTo>
                    <a:pt x="4217" y="10427"/>
                    <a:pt x="4237" y="10387"/>
                    <a:pt x="4257" y="10346"/>
                  </a:cubicBezTo>
                  <a:cubicBezTo>
                    <a:pt x="4271" y="10346"/>
                    <a:pt x="4284" y="10337"/>
                    <a:pt x="4304" y="10337"/>
                  </a:cubicBezTo>
                  <a:close/>
                  <a:moveTo>
                    <a:pt x="4644" y="10366"/>
                  </a:moveTo>
                  <a:lnTo>
                    <a:pt x="4644" y="10366"/>
                  </a:lnTo>
                  <a:cubicBezTo>
                    <a:pt x="4705" y="10387"/>
                    <a:pt x="4726" y="10407"/>
                    <a:pt x="4665" y="10468"/>
                  </a:cubicBezTo>
                  <a:cubicBezTo>
                    <a:pt x="4665" y="10427"/>
                    <a:pt x="4644" y="10407"/>
                    <a:pt x="4644" y="10366"/>
                  </a:cubicBezTo>
                  <a:close/>
                  <a:moveTo>
                    <a:pt x="10123" y="10264"/>
                  </a:moveTo>
                  <a:cubicBezTo>
                    <a:pt x="10152" y="10308"/>
                    <a:pt x="10181" y="10342"/>
                    <a:pt x="10226" y="10342"/>
                  </a:cubicBezTo>
                  <a:cubicBezTo>
                    <a:pt x="10243" y="10342"/>
                    <a:pt x="10263" y="10337"/>
                    <a:pt x="10285" y="10326"/>
                  </a:cubicBezTo>
                  <a:lnTo>
                    <a:pt x="10285" y="10326"/>
                  </a:lnTo>
                  <a:cubicBezTo>
                    <a:pt x="10326" y="10387"/>
                    <a:pt x="10285" y="10407"/>
                    <a:pt x="10245" y="10427"/>
                  </a:cubicBezTo>
                  <a:cubicBezTo>
                    <a:pt x="10204" y="10427"/>
                    <a:pt x="10184" y="10407"/>
                    <a:pt x="10163" y="10407"/>
                  </a:cubicBezTo>
                  <a:lnTo>
                    <a:pt x="10163" y="10468"/>
                  </a:lnTo>
                  <a:cubicBezTo>
                    <a:pt x="10155" y="10471"/>
                    <a:pt x="10147" y="10472"/>
                    <a:pt x="10140" y="10472"/>
                  </a:cubicBezTo>
                  <a:cubicBezTo>
                    <a:pt x="10096" y="10472"/>
                    <a:pt x="10076" y="10425"/>
                    <a:pt x="10041" y="10407"/>
                  </a:cubicBezTo>
                  <a:cubicBezTo>
                    <a:pt x="10025" y="10407"/>
                    <a:pt x="10022" y="10433"/>
                    <a:pt x="10000" y="10433"/>
                  </a:cubicBezTo>
                  <a:cubicBezTo>
                    <a:pt x="9995" y="10433"/>
                    <a:pt x="9988" y="10431"/>
                    <a:pt x="9980" y="10427"/>
                  </a:cubicBezTo>
                  <a:cubicBezTo>
                    <a:pt x="9980" y="10407"/>
                    <a:pt x="9939" y="10366"/>
                    <a:pt x="9960" y="10305"/>
                  </a:cubicBezTo>
                  <a:lnTo>
                    <a:pt x="9960" y="10305"/>
                  </a:lnTo>
                  <a:cubicBezTo>
                    <a:pt x="9980" y="10326"/>
                    <a:pt x="10021" y="10326"/>
                    <a:pt x="10041" y="10346"/>
                  </a:cubicBezTo>
                  <a:cubicBezTo>
                    <a:pt x="10082" y="10326"/>
                    <a:pt x="10061" y="10264"/>
                    <a:pt x="10123" y="10264"/>
                  </a:cubicBezTo>
                  <a:close/>
                  <a:moveTo>
                    <a:pt x="9939" y="10448"/>
                  </a:moveTo>
                  <a:lnTo>
                    <a:pt x="9939" y="10448"/>
                  </a:lnTo>
                  <a:cubicBezTo>
                    <a:pt x="9939" y="10448"/>
                    <a:pt x="9960" y="10468"/>
                    <a:pt x="9960" y="10488"/>
                  </a:cubicBezTo>
                  <a:cubicBezTo>
                    <a:pt x="9939" y="10468"/>
                    <a:pt x="9939" y="10448"/>
                    <a:pt x="9939" y="10448"/>
                  </a:cubicBezTo>
                  <a:close/>
                  <a:moveTo>
                    <a:pt x="4135" y="10427"/>
                  </a:moveTo>
                  <a:cubicBezTo>
                    <a:pt x="4125" y="10448"/>
                    <a:pt x="4120" y="10453"/>
                    <a:pt x="4115" y="10453"/>
                  </a:cubicBezTo>
                  <a:cubicBezTo>
                    <a:pt x="4110" y="10453"/>
                    <a:pt x="4105" y="10448"/>
                    <a:pt x="4094" y="10448"/>
                  </a:cubicBezTo>
                  <a:cubicBezTo>
                    <a:pt x="4074" y="10468"/>
                    <a:pt x="4074" y="10468"/>
                    <a:pt x="4054" y="10468"/>
                  </a:cubicBezTo>
                  <a:cubicBezTo>
                    <a:pt x="4013" y="10488"/>
                    <a:pt x="3993" y="10509"/>
                    <a:pt x="3952" y="10509"/>
                  </a:cubicBezTo>
                  <a:cubicBezTo>
                    <a:pt x="3952" y="10468"/>
                    <a:pt x="3972" y="10448"/>
                    <a:pt x="3993" y="10448"/>
                  </a:cubicBezTo>
                  <a:cubicBezTo>
                    <a:pt x="4013" y="10448"/>
                    <a:pt x="4033" y="10468"/>
                    <a:pt x="4054" y="10468"/>
                  </a:cubicBezTo>
                  <a:cubicBezTo>
                    <a:pt x="4054" y="10448"/>
                    <a:pt x="4074" y="10448"/>
                    <a:pt x="4094" y="10448"/>
                  </a:cubicBezTo>
                  <a:cubicBezTo>
                    <a:pt x="4115" y="10448"/>
                    <a:pt x="4115" y="10427"/>
                    <a:pt x="4135" y="10427"/>
                  </a:cubicBezTo>
                  <a:close/>
                  <a:moveTo>
                    <a:pt x="4155" y="10529"/>
                  </a:moveTo>
                  <a:cubicBezTo>
                    <a:pt x="4176" y="10550"/>
                    <a:pt x="4176" y="10550"/>
                    <a:pt x="4155" y="10550"/>
                  </a:cubicBezTo>
                  <a:lnTo>
                    <a:pt x="4135" y="10550"/>
                  </a:lnTo>
                  <a:cubicBezTo>
                    <a:pt x="4155" y="10529"/>
                    <a:pt x="4155" y="10529"/>
                    <a:pt x="4155" y="10529"/>
                  </a:cubicBezTo>
                  <a:close/>
                  <a:moveTo>
                    <a:pt x="3850" y="10427"/>
                  </a:moveTo>
                  <a:cubicBezTo>
                    <a:pt x="3911" y="10488"/>
                    <a:pt x="3830" y="10509"/>
                    <a:pt x="3809" y="10570"/>
                  </a:cubicBezTo>
                  <a:cubicBezTo>
                    <a:pt x="3789" y="10550"/>
                    <a:pt x="3768" y="10550"/>
                    <a:pt x="3768" y="10529"/>
                  </a:cubicBezTo>
                  <a:cubicBezTo>
                    <a:pt x="3768" y="10468"/>
                    <a:pt x="3850" y="10488"/>
                    <a:pt x="3850" y="10427"/>
                  </a:cubicBezTo>
                  <a:close/>
                  <a:moveTo>
                    <a:pt x="4624" y="10488"/>
                  </a:moveTo>
                  <a:cubicBezTo>
                    <a:pt x="4624" y="10529"/>
                    <a:pt x="4624" y="10570"/>
                    <a:pt x="4563" y="10570"/>
                  </a:cubicBezTo>
                  <a:cubicBezTo>
                    <a:pt x="4563" y="10529"/>
                    <a:pt x="4583" y="10509"/>
                    <a:pt x="4624" y="10488"/>
                  </a:cubicBezTo>
                  <a:close/>
                  <a:moveTo>
                    <a:pt x="10204" y="10570"/>
                  </a:moveTo>
                  <a:cubicBezTo>
                    <a:pt x="10204" y="10590"/>
                    <a:pt x="10199" y="10595"/>
                    <a:pt x="10191" y="10595"/>
                  </a:cubicBezTo>
                  <a:cubicBezTo>
                    <a:pt x="10184" y="10595"/>
                    <a:pt x="10173" y="10590"/>
                    <a:pt x="10163" y="10590"/>
                  </a:cubicBezTo>
                  <a:cubicBezTo>
                    <a:pt x="10147" y="10606"/>
                    <a:pt x="10144" y="10610"/>
                    <a:pt x="10123" y="10610"/>
                  </a:cubicBezTo>
                  <a:lnTo>
                    <a:pt x="10123" y="10610"/>
                  </a:lnTo>
                  <a:cubicBezTo>
                    <a:pt x="10123" y="10590"/>
                    <a:pt x="10143" y="10590"/>
                    <a:pt x="10163" y="10590"/>
                  </a:cubicBezTo>
                  <a:cubicBezTo>
                    <a:pt x="10184" y="10590"/>
                    <a:pt x="10184" y="10570"/>
                    <a:pt x="10204" y="10570"/>
                  </a:cubicBezTo>
                  <a:close/>
                  <a:moveTo>
                    <a:pt x="9715" y="10590"/>
                  </a:moveTo>
                  <a:cubicBezTo>
                    <a:pt x="9715" y="10611"/>
                    <a:pt x="9715" y="10611"/>
                    <a:pt x="9715" y="10611"/>
                  </a:cubicBezTo>
                  <a:cubicBezTo>
                    <a:pt x="9715" y="10621"/>
                    <a:pt x="9710" y="10626"/>
                    <a:pt x="9705" y="10626"/>
                  </a:cubicBezTo>
                  <a:cubicBezTo>
                    <a:pt x="9700" y="10626"/>
                    <a:pt x="9695" y="10621"/>
                    <a:pt x="9695" y="10611"/>
                  </a:cubicBezTo>
                  <a:cubicBezTo>
                    <a:pt x="9695" y="10611"/>
                    <a:pt x="9715" y="10611"/>
                    <a:pt x="9715" y="10590"/>
                  </a:cubicBezTo>
                  <a:close/>
                  <a:moveTo>
                    <a:pt x="10550" y="10570"/>
                  </a:moveTo>
                  <a:lnTo>
                    <a:pt x="10550" y="10570"/>
                  </a:lnTo>
                  <a:cubicBezTo>
                    <a:pt x="10571" y="10590"/>
                    <a:pt x="10591" y="10590"/>
                    <a:pt x="10591" y="10631"/>
                  </a:cubicBezTo>
                  <a:cubicBezTo>
                    <a:pt x="10550" y="10631"/>
                    <a:pt x="10530" y="10611"/>
                    <a:pt x="10550" y="10570"/>
                  </a:cubicBezTo>
                  <a:close/>
                  <a:moveTo>
                    <a:pt x="3544" y="10468"/>
                  </a:moveTo>
                  <a:cubicBezTo>
                    <a:pt x="3565" y="10509"/>
                    <a:pt x="3524" y="10550"/>
                    <a:pt x="3585" y="10590"/>
                  </a:cubicBezTo>
                  <a:cubicBezTo>
                    <a:pt x="3606" y="10590"/>
                    <a:pt x="3621" y="10585"/>
                    <a:pt x="3634" y="10585"/>
                  </a:cubicBezTo>
                  <a:cubicBezTo>
                    <a:pt x="3646" y="10585"/>
                    <a:pt x="3656" y="10590"/>
                    <a:pt x="3667" y="10611"/>
                  </a:cubicBezTo>
                  <a:cubicBezTo>
                    <a:pt x="3646" y="10631"/>
                    <a:pt x="3606" y="10651"/>
                    <a:pt x="3585" y="10672"/>
                  </a:cubicBezTo>
                  <a:cubicBezTo>
                    <a:pt x="3544" y="10631"/>
                    <a:pt x="3524" y="10590"/>
                    <a:pt x="3504" y="10570"/>
                  </a:cubicBezTo>
                  <a:lnTo>
                    <a:pt x="3422" y="10570"/>
                  </a:lnTo>
                  <a:cubicBezTo>
                    <a:pt x="3483" y="10529"/>
                    <a:pt x="3443" y="10509"/>
                    <a:pt x="3463" y="10468"/>
                  </a:cubicBezTo>
                  <a:close/>
                  <a:moveTo>
                    <a:pt x="4155" y="10651"/>
                  </a:moveTo>
                  <a:cubicBezTo>
                    <a:pt x="4155" y="10651"/>
                    <a:pt x="4155" y="10672"/>
                    <a:pt x="4155" y="10672"/>
                  </a:cubicBezTo>
                  <a:lnTo>
                    <a:pt x="4135" y="10672"/>
                  </a:lnTo>
                  <a:cubicBezTo>
                    <a:pt x="4135" y="10672"/>
                    <a:pt x="4135" y="10672"/>
                    <a:pt x="4135" y="10651"/>
                  </a:cubicBezTo>
                  <a:close/>
                  <a:moveTo>
                    <a:pt x="9552" y="10651"/>
                  </a:moveTo>
                  <a:cubicBezTo>
                    <a:pt x="9573" y="10672"/>
                    <a:pt x="9573" y="10672"/>
                    <a:pt x="9552" y="10672"/>
                  </a:cubicBezTo>
                  <a:lnTo>
                    <a:pt x="9532" y="10672"/>
                  </a:lnTo>
                  <a:cubicBezTo>
                    <a:pt x="9552" y="10672"/>
                    <a:pt x="9552" y="10651"/>
                    <a:pt x="9552" y="10651"/>
                  </a:cubicBezTo>
                  <a:close/>
                  <a:moveTo>
                    <a:pt x="3931" y="10672"/>
                  </a:moveTo>
                  <a:cubicBezTo>
                    <a:pt x="3931" y="10672"/>
                    <a:pt x="3931" y="10692"/>
                    <a:pt x="3931" y="10692"/>
                  </a:cubicBezTo>
                  <a:lnTo>
                    <a:pt x="3911" y="10692"/>
                  </a:lnTo>
                  <a:cubicBezTo>
                    <a:pt x="3911" y="10692"/>
                    <a:pt x="3911" y="10672"/>
                    <a:pt x="3931" y="10672"/>
                  </a:cubicBezTo>
                  <a:close/>
                  <a:moveTo>
                    <a:pt x="10224" y="10672"/>
                  </a:moveTo>
                  <a:cubicBezTo>
                    <a:pt x="10261" y="10672"/>
                    <a:pt x="10281" y="10688"/>
                    <a:pt x="10270" y="10722"/>
                  </a:cubicBezTo>
                  <a:lnTo>
                    <a:pt x="10270" y="10722"/>
                  </a:lnTo>
                  <a:cubicBezTo>
                    <a:pt x="10249" y="10711"/>
                    <a:pt x="10224" y="10704"/>
                    <a:pt x="10224" y="10672"/>
                  </a:cubicBezTo>
                  <a:close/>
                  <a:moveTo>
                    <a:pt x="4013" y="10672"/>
                  </a:moveTo>
                  <a:cubicBezTo>
                    <a:pt x="4013" y="10712"/>
                    <a:pt x="4013" y="10733"/>
                    <a:pt x="3972" y="10733"/>
                  </a:cubicBezTo>
                  <a:cubicBezTo>
                    <a:pt x="3972" y="10692"/>
                    <a:pt x="3972" y="10692"/>
                    <a:pt x="4013" y="10672"/>
                  </a:cubicBezTo>
                  <a:close/>
                  <a:moveTo>
                    <a:pt x="3300" y="10651"/>
                  </a:moveTo>
                  <a:cubicBezTo>
                    <a:pt x="3300" y="10692"/>
                    <a:pt x="3280" y="10712"/>
                    <a:pt x="3259" y="10753"/>
                  </a:cubicBezTo>
                  <a:cubicBezTo>
                    <a:pt x="3219" y="10712"/>
                    <a:pt x="3158" y="10712"/>
                    <a:pt x="3198" y="10651"/>
                  </a:cubicBezTo>
                  <a:close/>
                  <a:moveTo>
                    <a:pt x="4400" y="10529"/>
                  </a:moveTo>
                  <a:cubicBezTo>
                    <a:pt x="4461" y="10550"/>
                    <a:pt x="4441" y="10611"/>
                    <a:pt x="4481" y="10631"/>
                  </a:cubicBezTo>
                  <a:cubicBezTo>
                    <a:pt x="4481" y="10631"/>
                    <a:pt x="4502" y="10611"/>
                    <a:pt x="4522" y="10611"/>
                  </a:cubicBezTo>
                  <a:cubicBezTo>
                    <a:pt x="4512" y="10631"/>
                    <a:pt x="4507" y="10636"/>
                    <a:pt x="4502" y="10636"/>
                  </a:cubicBezTo>
                  <a:cubicBezTo>
                    <a:pt x="4497" y="10636"/>
                    <a:pt x="4491" y="10631"/>
                    <a:pt x="4481" y="10631"/>
                  </a:cubicBezTo>
                  <a:cubicBezTo>
                    <a:pt x="4475" y="10650"/>
                    <a:pt x="4465" y="10655"/>
                    <a:pt x="4453" y="10655"/>
                  </a:cubicBezTo>
                  <a:cubicBezTo>
                    <a:pt x="4439" y="10655"/>
                    <a:pt x="4422" y="10648"/>
                    <a:pt x="4408" y="10648"/>
                  </a:cubicBezTo>
                  <a:cubicBezTo>
                    <a:pt x="4396" y="10648"/>
                    <a:pt x="4386" y="10653"/>
                    <a:pt x="4379" y="10672"/>
                  </a:cubicBezTo>
                  <a:cubicBezTo>
                    <a:pt x="4379" y="10692"/>
                    <a:pt x="4379" y="10733"/>
                    <a:pt x="4379" y="10753"/>
                  </a:cubicBezTo>
                  <a:cubicBezTo>
                    <a:pt x="4372" y="10738"/>
                    <a:pt x="4359" y="10734"/>
                    <a:pt x="4344" y="10734"/>
                  </a:cubicBezTo>
                  <a:cubicBezTo>
                    <a:pt x="4328" y="10734"/>
                    <a:pt x="4311" y="10739"/>
                    <a:pt x="4297" y="10739"/>
                  </a:cubicBezTo>
                  <a:cubicBezTo>
                    <a:pt x="4289" y="10739"/>
                    <a:pt x="4282" y="10737"/>
                    <a:pt x="4278" y="10733"/>
                  </a:cubicBezTo>
                  <a:cubicBezTo>
                    <a:pt x="4257" y="10712"/>
                    <a:pt x="4257" y="10692"/>
                    <a:pt x="4257" y="10672"/>
                  </a:cubicBezTo>
                  <a:cubicBezTo>
                    <a:pt x="4359" y="10672"/>
                    <a:pt x="4379" y="10590"/>
                    <a:pt x="4400" y="10529"/>
                  </a:cubicBezTo>
                  <a:close/>
                  <a:moveTo>
                    <a:pt x="10896" y="10733"/>
                  </a:moveTo>
                  <a:cubicBezTo>
                    <a:pt x="10896" y="10733"/>
                    <a:pt x="10896" y="10733"/>
                    <a:pt x="10896" y="10753"/>
                  </a:cubicBezTo>
                  <a:lnTo>
                    <a:pt x="10876" y="10733"/>
                  </a:lnTo>
                  <a:close/>
                  <a:moveTo>
                    <a:pt x="10333" y="10724"/>
                  </a:moveTo>
                  <a:cubicBezTo>
                    <a:pt x="10336" y="10724"/>
                    <a:pt x="10341" y="10727"/>
                    <a:pt x="10347" y="10733"/>
                  </a:cubicBezTo>
                  <a:cubicBezTo>
                    <a:pt x="10347" y="10753"/>
                    <a:pt x="10326" y="10753"/>
                    <a:pt x="10306" y="10753"/>
                  </a:cubicBezTo>
                  <a:cubicBezTo>
                    <a:pt x="10306" y="10753"/>
                    <a:pt x="10297" y="10762"/>
                    <a:pt x="10291" y="10762"/>
                  </a:cubicBezTo>
                  <a:cubicBezTo>
                    <a:pt x="10288" y="10762"/>
                    <a:pt x="10285" y="10760"/>
                    <a:pt x="10285" y="10753"/>
                  </a:cubicBezTo>
                  <a:cubicBezTo>
                    <a:pt x="10271" y="10753"/>
                    <a:pt x="10277" y="10743"/>
                    <a:pt x="10282" y="10737"/>
                  </a:cubicBezTo>
                  <a:lnTo>
                    <a:pt x="10282" y="10737"/>
                  </a:lnTo>
                  <a:cubicBezTo>
                    <a:pt x="10295" y="10743"/>
                    <a:pt x="10306" y="10753"/>
                    <a:pt x="10306" y="10753"/>
                  </a:cubicBezTo>
                  <a:cubicBezTo>
                    <a:pt x="10320" y="10739"/>
                    <a:pt x="10324" y="10724"/>
                    <a:pt x="10333" y="10724"/>
                  </a:cubicBezTo>
                  <a:close/>
                  <a:moveTo>
                    <a:pt x="10000" y="10468"/>
                  </a:moveTo>
                  <a:cubicBezTo>
                    <a:pt x="10041" y="10488"/>
                    <a:pt x="10082" y="10509"/>
                    <a:pt x="10102" y="10529"/>
                  </a:cubicBezTo>
                  <a:cubicBezTo>
                    <a:pt x="10082" y="10550"/>
                    <a:pt x="10082" y="10550"/>
                    <a:pt x="10061" y="10570"/>
                  </a:cubicBezTo>
                  <a:cubicBezTo>
                    <a:pt x="10061" y="10590"/>
                    <a:pt x="10102" y="10590"/>
                    <a:pt x="10122" y="10610"/>
                  </a:cubicBezTo>
                  <a:lnTo>
                    <a:pt x="10122" y="10610"/>
                  </a:lnTo>
                  <a:cubicBezTo>
                    <a:pt x="10117" y="10611"/>
                    <a:pt x="10110" y="10611"/>
                    <a:pt x="10102" y="10611"/>
                  </a:cubicBezTo>
                  <a:cubicBezTo>
                    <a:pt x="10122" y="10670"/>
                    <a:pt x="10161" y="10730"/>
                    <a:pt x="10144" y="10789"/>
                  </a:cubicBezTo>
                  <a:lnTo>
                    <a:pt x="10144" y="10789"/>
                  </a:lnTo>
                  <a:cubicBezTo>
                    <a:pt x="10130" y="10783"/>
                    <a:pt x="10116" y="10774"/>
                    <a:pt x="10102" y="10774"/>
                  </a:cubicBezTo>
                  <a:cubicBezTo>
                    <a:pt x="10102" y="10753"/>
                    <a:pt x="10102" y="10733"/>
                    <a:pt x="10102" y="10692"/>
                  </a:cubicBezTo>
                  <a:cubicBezTo>
                    <a:pt x="10061" y="10672"/>
                    <a:pt x="10021" y="10651"/>
                    <a:pt x="10000" y="10631"/>
                  </a:cubicBezTo>
                  <a:cubicBezTo>
                    <a:pt x="10000" y="10570"/>
                    <a:pt x="10021" y="10529"/>
                    <a:pt x="10000" y="10468"/>
                  </a:cubicBezTo>
                  <a:close/>
                  <a:moveTo>
                    <a:pt x="4094" y="10712"/>
                  </a:moveTo>
                  <a:lnTo>
                    <a:pt x="4094" y="10712"/>
                  </a:lnTo>
                  <a:cubicBezTo>
                    <a:pt x="4074" y="10753"/>
                    <a:pt x="4074" y="10794"/>
                    <a:pt x="4033" y="10794"/>
                  </a:cubicBezTo>
                  <a:cubicBezTo>
                    <a:pt x="4033" y="10753"/>
                    <a:pt x="4033" y="10733"/>
                    <a:pt x="4094" y="10712"/>
                  </a:cubicBezTo>
                  <a:close/>
                  <a:moveTo>
                    <a:pt x="4379" y="10753"/>
                  </a:moveTo>
                  <a:lnTo>
                    <a:pt x="4379" y="10753"/>
                  </a:lnTo>
                  <a:cubicBezTo>
                    <a:pt x="4400" y="10774"/>
                    <a:pt x="4400" y="10774"/>
                    <a:pt x="4400" y="10794"/>
                  </a:cubicBezTo>
                  <a:cubicBezTo>
                    <a:pt x="4379" y="10794"/>
                    <a:pt x="4379" y="10774"/>
                    <a:pt x="4379" y="10753"/>
                  </a:cubicBezTo>
                  <a:close/>
                  <a:moveTo>
                    <a:pt x="3914" y="10765"/>
                  </a:moveTo>
                  <a:cubicBezTo>
                    <a:pt x="3919" y="10765"/>
                    <a:pt x="3925" y="10768"/>
                    <a:pt x="3931" y="10774"/>
                  </a:cubicBezTo>
                  <a:cubicBezTo>
                    <a:pt x="3931" y="10794"/>
                    <a:pt x="3931" y="10814"/>
                    <a:pt x="3911" y="10814"/>
                  </a:cubicBezTo>
                  <a:cubicBezTo>
                    <a:pt x="3891" y="10814"/>
                    <a:pt x="3891" y="10794"/>
                    <a:pt x="3891" y="10794"/>
                  </a:cubicBezTo>
                  <a:cubicBezTo>
                    <a:pt x="3891" y="10780"/>
                    <a:pt x="3901" y="10765"/>
                    <a:pt x="3914" y="10765"/>
                  </a:cubicBezTo>
                  <a:close/>
                  <a:moveTo>
                    <a:pt x="10978" y="10427"/>
                  </a:moveTo>
                  <a:cubicBezTo>
                    <a:pt x="10978" y="10468"/>
                    <a:pt x="10998" y="10468"/>
                    <a:pt x="10998" y="10509"/>
                  </a:cubicBezTo>
                  <a:cubicBezTo>
                    <a:pt x="10958" y="10529"/>
                    <a:pt x="10917" y="10529"/>
                    <a:pt x="10896" y="10570"/>
                  </a:cubicBezTo>
                  <a:cubicBezTo>
                    <a:pt x="10917" y="10590"/>
                    <a:pt x="10917" y="10611"/>
                    <a:pt x="10896" y="10651"/>
                  </a:cubicBezTo>
                  <a:cubicBezTo>
                    <a:pt x="10856" y="10692"/>
                    <a:pt x="10815" y="10712"/>
                    <a:pt x="10774" y="10753"/>
                  </a:cubicBezTo>
                  <a:cubicBezTo>
                    <a:pt x="10774" y="10753"/>
                    <a:pt x="10754" y="10733"/>
                    <a:pt x="10754" y="10712"/>
                  </a:cubicBezTo>
                  <a:cubicBezTo>
                    <a:pt x="10715" y="10732"/>
                    <a:pt x="10713" y="10751"/>
                    <a:pt x="10696" y="10770"/>
                  </a:cubicBezTo>
                  <a:lnTo>
                    <a:pt x="10696" y="10770"/>
                  </a:lnTo>
                  <a:cubicBezTo>
                    <a:pt x="10696" y="10770"/>
                    <a:pt x="10695" y="10770"/>
                    <a:pt x="10695" y="10770"/>
                  </a:cubicBezTo>
                  <a:cubicBezTo>
                    <a:pt x="10657" y="10770"/>
                    <a:pt x="10649" y="10818"/>
                    <a:pt x="10624" y="10818"/>
                  </a:cubicBezTo>
                  <a:cubicBezTo>
                    <a:pt x="10620" y="10818"/>
                    <a:pt x="10616" y="10817"/>
                    <a:pt x="10611" y="10814"/>
                  </a:cubicBezTo>
                  <a:cubicBezTo>
                    <a:pt x="10611" y="10774"/>
                    <a:pt x="10591" y="10753"/>
                    <a:pt x="10591" y="10753"/>
                  </a:cubicBezTo>
                  <a:cubicBezTo>
                    <a:pt x="10611" y="10723"/>
                    <a:pt x="10632" y="10718"/>
                    <a:pt x="10650" y="10718"/>
                  </a:cubicBezTo>
                  <a:cubicBezTo>
                    <a:pt x="10658" y="10718"/>
                    <a:pt x="10667" y="10719"/>
                    <a:pt x="10674" y="10719"/>
                  </a:cubicBezTo>
                  <a:cubicBezTo>
                    <a:pt x="10681" y="10719"/>
                    <a:pt x="10688" y="10718"/>
                    <a:pt x="10693" y="10712"/>
                  </a:cubicBezTo>
                  <a:cubicBezTo>
                    <a:pt x="10693" y="10672"/>
                    <a:pt x="10693" y="10651"/>
                    <a:pt x="10693" y="10631"/>
                  </a:cubicBezTo>
                  <a:cubicBezTo>
                    <a:pt x="10723" y="10600"/>
                    <a:pt x="10759" y="10600"/>
                    <a:pt x="10795" y="10600"/>
                  </a:cubicBezTo>
                  <a:cubicBezTo>
                    <a:pt x="10830" y="10600"/>
                    <a:pt x="10866" y="10600"/>
                    <a:pt x="10896" y="10570"/>
                  </a:cubicBezTo>
                  <a:cubicBezTo>
                    <a:pt x="10876" y="10550"/>
                    <a:pt x="10835" y="10550"/>
                    <a:pt x="10835" y="10509"/>
                  </a:cubicBezTo>
                  <a:cubicBezTo>
                    <a:pt x="10876" y="10488"/>
                    <a:pt x="10937" y="10488"/>
                    <a:pt x="10978" y="10427"/>
                  </a:cubicBezTo>
                  <a:close/>
                  <a:moveTo>
                    <a:pt x="3124" y="10785"/>
                  </a:moveTo>
                  <a:cubicBezTo>
                    <a:pt x="3127" y="10785"/>
                    <a:pt x="3131" y="10788"/>
                    <a:pt x="3137" y="10794"/>
                  </a:cubicBezTo>
                  <a:cubicBezTo>
                    <a:pt x="3158" y="10814"/>
                    <a:pt x="3137" y="10835"/>
                    <a:pt x="3117" y="10835"/>
                  </a:cubicBezTo>
                  <a:cubicBezTo>
                    <a:pt x="3117" y="10835"/>
                    <a:pt x="3117" y="10814"/>
                    <a:pt x="3117" y="10814"/>
                  </a:cubicBezTo>
                  <a:cubicBezTo>
                    <a:pt x="3117" y="10800"/>
                    <a:pt x="3117" y="10785"/>
                    <a:pt x="3124" y="10785"/>
                  </a:cubicBezTo>
                  <a:close/>
                  <a:moveTo>
                    <a:pt x="10527" y="10806"/>
                  </a:moveTo>
                  <a:cubicBezTo>
                    <a:pt x="10540" y="10806"/>
                    <a:pt x="10550" y="10820"/>
                    <a:pt x="10550" y="10835"/>
                  </a:cubicBezTo>
                  <a:cubicBezTo>
                    <a:pt x="10542" y="10843"/>
                    <a:pt x="10533" y="10848"/>
                    <a:pt x="10526" y="10848"/>
                  </a:cubicBezTo>
                  <a:cubicBezTo>
                    <a:pt x="10517" y="10848"/>
                    <a:pt x="10510" y="10838"/>
                    <a:pt x="10510" y="10814"/>
                  </a:cubicBezTo>
                  <a:cubicBezTo>
                    <a:pt x="10515" y="10808"/>
                    <a:pt x="10521" y="10806"/>
                    <a:pt x="10527" y="10806"/>
                  </a:cubicBezTo>
                  <a:close/>
                  <a:moveTo>
                    <a:pt x="10408" y="10855"/>
                  </a:moveTo>
                  <a:cubicBezTo>
                    <a:pt x="10426" y="10855"/>
                    <a:pt x="10428" y="10872"/>
                    <a:pt x="10412" y="10875"/>
                  </a:cubicBezTo>
                  <a:lnTo>
                    <a:pt x="10412" y="10875"/>
                  </a:lnTo>
                  <a:cubicBezTo>
                    <a:pt x="10400" y="10874"/>
                    <a:pt x="10393" y="10870"/>
                    <a:pt x="10408" y="10855"/>
                  </a:cubicBezTo>
                  <a:close/>
                  <a:moveTo>
                    <a:pt x="4135" y="10835"/>
                  </a:moveTo>
                  <a:cubicBezTo>
                    <a:pt x="4176" y="10835"/>
                    <a:pt x="4196" y="10835"/>
                    <a:pt x="4196" y="10875"/>
                  </a:cubicBezTo>
                  <a:cubicBezTo>
                    <a:pt x="4155" y="10875"/>
                    <a:pt x="4135" y="10875"/>
                    <a:pt x="4135" y="10835"/>
                  </a:cubicBezTo>
                  <a:close/>
                  <a:moveTo>
                    <a:pt x="10222" y="10797"/>
                  </a:moveTo>
                  <a:cubicBezTo>
                    <a:pt x="10250" y="10797"/>
                    <a:pt x="10278" y="10821"/>
                    <a:pt x="10306" y="10835"/>
                  </a:cubicBezTo>
                  <a:cubicBezTo>
                    <a:pt x="10265" y="10855"/>
                    <a:pt x="10245" y="10855"/>
                    <a:pt x="10224" y="10875"/>
                  </a:cubicBezTo>
                  <a:cubicBezTo>
                    <a:pt x="10224" y="10855"/>
                    <a:pt x="10204" y="10835"/>
                    <a:pt x="10184" y="10814"/>
                  </a:cubicBezTo>
                  <a:cubicBezTo>
                    <a:pt x="10184" y="10835"/>
                    <a:pt x="10184" y="10875"/>
                    <a:pt x="10123" y="10875"/>
                  </a:cubicBezTo>
                  <a:cubicBezTo>
                    <a:pt x="10140" y="10841"/>
                    <a:pt x="10142" y="10821"/>
                    <a:pt x="10155" y="10804"/>
                  </a:cubicBezTo>
                  <a:lnTo>
                    <a:pt x="10155" y="10804"/>
                  </a:lnTo>
                  <a:cubicBezTo>
                    <a:pt x="10171" y="10814"/>
                    <a:pt x="10184" y="10814"/>
                    <a:pt x="10184" y="10814"/>
                  </a:cubicBezTo>
                  <a:cubicBezTo>
                    <a:pt x="10196" y="10802"/>
                    <a:pt x="10209" y="10797"/>
                    <a:pt x="10222" y="10797"/>
                  </a:cubicBezTo>
                  <a:close/>
                  <a:moveTo>
                    <a:pt x="3765" y="10648"/>
                  </a:moveTo>
                  <a:cubicBezTo>
                    <a:pt x="3778" y="10648"/>
                    <a:pt x="3792" y="10655"/>
                    <a:pt x="3809" y="10672"/>
                  </a:cubicBezTo>
                  <a:cubicBezTo>
                    <a:pt x="3809" y="10753"/>
                    <a:pt x="3748" y="10774"/>
                    <a:pt x="3687" y="10774"/>
                  </a:cubicBezTo>
                  <a:cubicBezTo>
                    <a:pt x="3634" y="10826"/>
                    <a:pt x="3581" y="10879"/>
                    <a:pt x="3502" y="10879"/>
                  </a:cubicBezTo>
                  <a:cubicBezTo>
                    <a:pt x="3491" y="10879"/>
                    <a:pt x="3480" y="10878"/>
                    <a:pt x="3469" y="10876"/>
                  </a:cubicBezTo>
                  <a:lnTo>
                    <a:pt x="3469" y="10876"/>
                  </a:lnTo>
                  <a:cubicBezTo>
                    <a:pt x="3493" y="10808"/>
                    <a:pt x="3549" y="10770"/>
                    <a:pt x="3606" y="10733"/>
                  </a:cubicBezTo>
                  <a:cubicBezTo>
                    <a:pt x="3626" y="10753"/>
                    <a:pt x="3667" y="10753"/>
                    <a:pt x="3687" y="10774"/>
                  </a:cubicBezTo>
                  <a:cubicBezTo>
                    <a:pt x="3687" y="10733"/>
                    <a:pt x="3707" y="10692"/>
                    <a:pt x="3707" y="10672"/>
                  </a:cubicBezTo>
                  <a:cubicBezTo>
                    <a:pt x="3731" y="10660"/>
                    <a:pt x="3748" y="10648"/>
                    <a:pt x="3765" y="10648"/>
                  </a:cubicBezTo>
                  <a:close/>
                  <a:moveTo>
                    <a:pt x="3435" y="10880"/>
                  </a:moveTo>
                  <a:cubicBezTo>
                    <a:pt x="3442" y="10880"/>
                    <a:pt x="3450" y="10884"/>
                    <a:pt x="3459" y="10892"/>
                  </a:cubicBezTo>
                  <a:lnTo>
                    <a:pt x="3459" y="10892"/>
                  </a:lnTo>
                  <a:cubicBezTo>
                    <a:pt x="3454" y="10899"/>
                    <a:pt x="3448" y="10904"/>
                    <a:pt x="3440" y="10904"/>
                  </a:cubicBezTo>
                  <a:cubicBezTo>
                    <a:pt x="3434" y="10904"/>
                    <a:pt x="3428" y="10902"/>
                    <a:pt x="3422" y="10896"/>
                  </a:cubicBezTo>
                  <a:cubicBezTo>
                    <a:pt x="3422" y="10886"/>
                    <a:pt x="3427" y="10880"/>
                    <a:pt x="3435" y="10880"/>
                  </a:cubicBezTo>
                  <a:close/>
                  <a:moveTo>
                    <a:pt x="10420" y="10885"/>
                  </a:moveTo>
                  <a:cubicBezTo>
                    <a:pt x="10435" y="10897"/>
                    <a:pt x="10444" y="10900"/>
                    <a:pt x="10428" y="10916"/>
                  </a:cubicBezTo>
                  <a:cubicBezTo>
                    <a:pt x="10411" y="10916"/>
                    <a:pt x="10408" y="10902"/>
                    <a:pt x="10420" y="10885"/>
                  </a:cubicBezTo>
                  <a:close/>
                  <a:moveTo>
                    <a:pt x="4542" y="10916"/>
                  </a:moveTo>
                  <a:cubicBezTo>
                    <a:pt x="4563" y="10936"/>
                    <a:pt x="4542" y="10936"/>
                    <a:pt x="4522" y="10936"/>
                  </a:cubicBezTo>
                  <a:cubicBezTo>
                    <a:pt x="4522" y="10936"/>
                    <a:pt x="4542" y="10916"/>
                    <a:pt x="4542" y="10916"/>
                  </a:cubicBezTo>
                  <a:close/>
                  <a:moveTo>
                    <a:pt x="11446" y="10936"/>
                  </a:moveTo>
                  <a:cubicBezTo>
                    <a:pt x="11467" y="10957"/>
                    <a:pt x="11446" y="10957"/>
                    <a:pt x="11426" y="10957"/>
                  </a:cubicBezTo>
                  <a:cubicBezTo>
                    <a:pt x="11426" y="10937"/>
                    <a:pt x="11446" y="10936"/>
                    <a:pt x="11446" y="10936"/>
                  </a:cubicBezTo>
                  <a:close/>
                  <a:moveTo>
                    <a:pt x="3667" y="10936"/>
                  </a:moveTo>
                  <a:cubicBezTo>
                    <a:pt x="3667" y="10936"/>
                    <a:pt x="3687" y="10957"/>
                    <a:pt x="3667" y="10957"/>
                  </a:cubicBezTo>
                  <a:cubicBezTo>
                    <a:pt x="3667" y="10957"/>
                    <a:pt x="3667" y="10957"/>
                    <a:pt x="3667" y="10977"/>
                  </a:cubicBezTo>
                  <a:cubicBezTo>
                    <a:pt x="3646" y="10957"/>
                    <a:pt x="3646" y="10957"/>
                    <a:pt x="3646" y="10957"/>
                  </a:cubicBezTo>
                  <a:cubicBezTo>
                    <a:pt x="3646" y="10957"/>
                    <a:pt x="3667" y="10936"/>
                    <a:pt x="3667" y="10936"/>
                  </a:cubicBezTo>
                  <a:close/>
                  <a:moveTo>
                    <a:pt x="11182" y="10916"/>
                  </a:moveTo>
                  <a:cubicBezTo>
                    <a:pt x="11202" y="10916"/>
                    <a:pt x="11202" y="10936"/>
                    <a:pt x="11202" y="10957"/>
                  </a:cubicBezTo>
                  <a:cubicBezTo>
                    <a:pt x="11222" y="10957"/>
                    <a:pt x="11243" y="10977"/>
                    <a:pt x="11263" y="10998"/>
                  </a:cubicBezTo>
                  <a:cubicBezTo>
                    <a:pt x="11222" y="10998"/>
                    <a:pt x="11202" y="10998"/>
                    <a:pt x="11202" y="10957"/>
                  </a:cubicBezTo>
                  <a:cubicBezTo>
                    <a:pt x="11202" y="10936"/>
                    <a:pt x="11182" y="10936"/>
                    <a:pt x="11161" y="10936"/>
                  </a:cubicBezTo>
                  <a:cubicBezTo>
                    <a:pt x="11161" y="10957"/>
                    <a:pt x="11141" y="10957"/>
                    <a:pt x="11120" y="10957"/>
                  </a:cubicBezTo>
                  <a:cubicBezTo>
                    <a:pt x="11107" y="10957"/>
                    <a:pt x="11102" y="10966"/>
                    <a:pt x="11095" y="10966"/>
                  </a:cubicBezTo>
                  <a:cubicBezTo>
                    <a:pt x="11091" y="10966"/>
                    <a:pt x="11087" y="10964"/>
                    <a:pt x="11080" y="10957"/>
                  </a:cubicBezTo>
                  <a:cubicBezTo>
                    <a:pt x="11080" y="10950"/>
                    <a:pt x="11082" y="10948"/>
                    <a:pt x="11086" y="10948"/>
                  </a:cubicBezTo>
                  <a:cubicBezTo>
                    <a:pt x="11093" y="10948"/>
                    <a:pt x="11107" y="10957"/>
                    <a:pt x="11120" y="10957"/>
                  </a:cubicBezTo>
                  <a:cubicBezTo>
                    <a:pt x="11120" y="10942"/>
                    <a:pt x="11131" y="10928"/>
                    <a:pt x="11144" y="10928"/>
                  </a:cubicBezTo>
                  <a:cubicBezTo>
                    <a:pt x="11149" y="10928"/>
                    <a:pt x="11155" y="10931"/>
                    <a:pt x="11161" y="10936"/>
                  </a:cubicBezTo>
                  <a:cubicBezTo>
                    <a:pt x="11182" y="10936"/>
                    <a:pt x="11182" y="10916"/>
                    <a:pt x="11182" y="10916"/>
                  </a:cubicBezTo>
                  <a:close/>
                  <a:moveTo>
                    <a:pt x="3341" y="10998"/>
                  </a:moveTo>
                  <a:cubicBezTo>
                    <a:pt x="3341" y="11018"/>
                    <a:pt x="3341" y="11018"/>
                    <a:pt x="3320" y="11018"/>
                  </a:cubicBezTo>
                  <a:cubicBezTo>
                    <a:pt x="3320" y="11018"/>
                    <a:pt x="3341" y="10998"/>
                    <a:pt x="3341" y="10998"/>
                  </a:cubicBezTo>
                  <a:close/>
                  <a:moveTo>
                    <a:pt x="10285" y="10957"/>
                  </a:moveTo>
                  <a:cubicBezTo>
                    <a:pt x="10285" y="10977"/>
                    <a:pt x="10285" y="10998"/>
                    <a:pt x="10245" y="11018"/>
                  </a:cubicBezTo>
                  <a:cubicBezTo>
                    <a:pt x="10245" y="10977"/>
                    <a:pt x="10245" y="10957"/>
                    <a:pt x="10285" y="10957"/>
                  </a:cubicBezTo>
                  <a:close/>
                  <a:moveTo>
                    <a:pt x="3993" y="10998"/>
                  </a:moveTo>
                  <a:cubicBezTo>
                    <a:pt x="3993" y="11018"/>
                    <a:pt x="3993" y="11018"/>
                    <a:pt x="3993" y="11018"/>
                  </a:cubicBezTo>
                  <a:cubicBezTo>
                    <a:pt x="3982" y="11028"/>
                    <a:pt x="3977" y="11033"/>
                    <a:pt x="3975" y="11033"/>
                  </a:cubicBezTo>
                  <a:cubicBezTo>
                    <a:pt x="3972" y="11033"/>
                    <a:pt x="3972" y="11028"/>
                    <a:pt x="3972" y="11018"/>
                  </a:cubicBezTo>
                  <a:cubicBezTo>
                    <a:pt x="3972" y="11018"/>
                    <a:pt x="3972" y="11018"/>
                    <a:pt x="3993" y="10998"/>
                  </a:cubicBezTo>
                  <a:close/>
                  <a:moveTo>
                    <a:pt x="3198" y="10998"/>
                  </a:moveTo>
                  <a:lnTo>
                    <a:pt x="3198" y="10998"/>
                  </a:lnTo>
                  <a:cubicBezTo>
                    <a:pt x="3219" y="11018"/>
                    <a:pt x="3239" y="11018"/>
                    <a:pt x="3219" y="11038"/>
                  </a:cubicBezTo>
                  <a:cubicBezTo>
                    <a:pt x="3198" y="11038"/>
                    <a:pt x="3198" y="11018"/>
                    <a:pt x="3198" y="10998"/>
                  </a:cubicBezTo>
                  <a:close/>
                  <a:moveTo>
                    <a:pt x="4013" y="10936"/>
                  </a:moveTo>
                  <a:cubicBezTo>
                    <a:pt x="4054" y="10957"/>
                    <a:pt x="4094" y="10957"/>
                    <a:pt x="4135" y="10998"/>
                  </a:cubicBezTo>
                  <a:cubicBezTo>
                    <a:pt x="4115" y="11018"/>
                    <a:pt x="4115" y="11018"/>
                    <a:pt x="4115" y="11059"/>
                  </a:cubicBezTo>
                  <a:cubicBezTo>
                    <a:pt x="4094" y="11038"/>
                    <a:pt x="4074" y="11018"/>
                    <a:pt x="4074" y="10998"/>
                  </a:cubicBezTo>
                  <a:cubicBezTo>
                    <a:pt x="4054" y="10977"/>
                    <a:pt x="4033" y="10977"/>
                    <a:pt x="4013" y="10957"/>
                  </a:cubicBezTo>
                  <a:cubicBezTo>
                    <a:pt x="4013" y="10957"/>
                    <a:pt x="3993" y="10957"/>
                    <a:pt x="3993" y="10936"/>
                  </a:cubicBezTo>
                  <a:close/>
                  <a:moveTo>
                    <a:pt x="11385" y="11038"/>
                  </a:moveTo>
                  <a:cubicBezTo>
                    <a:pt x="11406" y="11059"/>
                    <a:pt x="11406" y="11079"/>
                    <a:pt x="11385" y="11079"/>
                  </a:cubicBezTo>
                  <a:cubicBezTo>
                    <a:pt x="11385" y="11079"/>
                    <a:pt x="11385" y="11059"/>
                    <a:pt x="11365" y="11059"/>
                  </a:cubicBezTo>
                  <a:cubicBezTo>
                    <a:pt x="11385" y="11059"/>
                    <a:pt x="11385" y="11038"/>
                    <a:pt x="11385" y="11038"/>
                  </a:cubicBezTo>
                  <a:close/>
                  <a:moveTo>
                    <a:pt x="4115" y="11099"/>
                  </a:moveTo>
                  <a:cubicBezTo>
                    <a:pt x="4115" y="11120"/>
                    <a:pt x="4115" y="11140"/>
                    <a:pt x="4094" y="11140"/>
                  </a:cubicBezTo>
                  <a:cubicBezTo>
                    <a:pt x="4094" y="11140"/>
                    <a:pt x="4094" y="11120"/>
                    <a:pt x="4094" y="11120"/>
                  </a:cubicBezTo>
                  <a:cubicBezTo>
                    <a:pt x="4094" y="11120"/>
                    <a:pt x="4115" y="11099"/>
                    <a:pt x="4115" y="11099"/>
                  </a:cubicBezTo>
                  <a:close/>
                  <a:moveTo>
                    <a:pt x="3789" y="10835"/>
                  </a:moveTo>
                  <a:cubicBezTo>
                    <a:pt x="3789" y="10957"/>
                    <a:pt x="3809" y="11059"/>
                    <a:pt x="3809" y="11181"/>
                  </a:cubicBezTo>
                  <a:cubicBezTo>
                    <a:pt x="3789" y="11181"/>
                    <a:pt x="3768" y="11176"/>
                    <a:pt x="3751" y="11176"/>
                  </a:cubicBezTo>
                  <a:cubicBezTo>
                    <a:pt x="3736" y="11176"/>
                    <a:pt x="3723" y="11179"/>
                    <a:pt x="3714" y="11191"/>
                  </a:cubicBezTo>
                  <a:lnTo>
                    <a:pt x="3714" y="11191"/>
                  </a:lnTo>
                  <a:cubicBezTo>
                    <a:pt x="3693" y="11180"/>
                    <a:pt x="3667" y="11177"/>
                    <a:pt x="3667" y="11161"/>
                  </a:cubicBezTo>
                  <a:cubicBezTo>
                    <a:pt x="3728" y="11120"/>
                    <a:pt x="3687" y="11038"/>
                    <a:pt x="3728" y="10998"/>
                  </a:cubicBezTo>
                  <a:cubicBezTo>
                    <a:pt x="3768" y="10957"/>
                    <a:pt x="3768" y="10896"/>
                    <a:pt x="3789" y="10835"/>
                  </a:cubicBezTo>
                  <a:close/>
                  <a:moveTo>
                    <a:pt x="9695" y="11161"/>
                  </a:moveTo>
                  <a:cubicBezTo>
                    <a:pt x="9736" y="11161"/>
                    <a:pt x="9736" y="11161"/>
                    <a:pt x="9756" y="11201"/>
                  </a:cubicBezTo>
                  <a:cubicBezTo>
                    <a:pt x="9715" y="11201"/>
                    <a:pt x="9695" y="11201"/>
                    <a:pt x="9695" y="11161"/>
                  </a:cubicBezTo>
                  <a:close/>
                  <a:moveTo>
                    <a:pt x="10367" y="11018"/>
                  </a:moveTo>
                  <a:cubicBezTo>
                    <a:pt x="10408" y="11079"/>
                    <a:pt x="10510" y="11038"/>
                    <a:pt x="10510" y="11140"/>
                  </a:cubicBezTo>
                  <a:cubicBezTo>
                    <a:pt x="10530" y="11140"/>
                    <a:pt x="10530" y="11161"/>
                    <a:pt x="10530" y="11181"/>
                  </a:cubicBezTo>
                  <a:cubicBezTo>
                    <a:pt x="10510" y="11161"/>
                    <a:pt x="10510" y="11161"/>
                    <a:pt x="10510" y="11140"/>
                  </a:cubicBezTo>
                  <a:cubicBezTo>
                    <a:pt x="10489" y="11124"/>
                    <a:pt x="10469" y="11118"/>
                    <a:pt x="10450" y="11118"/>
                  </a:cubicBezTo>
                  <a:cubicBezTo>
                    <a:pt x="10395" y="11118"/>
                    <a:pt x="10346" y="11171"/>
                    <a:pt x="10285" y="11201"/>
                  </a:cubicBezTo>
                  <a:cubicBezTo>
                    <a:pt x="10306" y="11140"/>
                    <a:pt x="10326" y="11099"/>
                    <a:pt x="10367" y="11018"/>
                  </a:cubicBezTo>
                  <a:close/>
                  <a:moveTo>
                    <a:pt x="3928" y="11152"/>
                  </a:moveTo>
                  <a:cubicBezTo>
                    <a:pt x="3942" y="11152"/>
                    <a:pt x="3952" y="11166"/>
                    <a:pt x="3952" y="11181"/>
                  </a:cubicBezTo>
                  <a:cubicBezTo>
                    <a:pt x="3952" y="11195"/>
                    <a:pt x="3942" y="11219"/>
                    <a:pt x="3929" y="11219"/>
                  </a:cubicBezTo>
                  <a:cubicBezTo>
                    <a:pt x="3924" y="11219"/>
                    <a:pt x="3917" y="11214"/>
                    <a:pt x="3911" y="11201"/>
                  </a:cubicBezTo>
                  <a:cubicBezTo>
                    <a:pt x="3870" y="11201"/>
                    <a:pt x="3891" y="11161"/>
                    <a:pt x="3911" y="11161"/>
                  </a:cubicBezTo>
                  <a:cubicBezTo>
                    <a:pt x="3917" y="11155"/>
                    <a:pt x="3923" y="11152"/>
                    <a:pt x="3928" y="11152"/>
                  </a:cubicBezTo>
                  <a:close/>
                  <a:moveTo>
                    <a:pt x="10428" y="11181"/>
                  </a:moveTo>
                  <a:cubicBezTo>
                    <a:pt x="10428" y="11201"/>
                    <a:pt x="10428" y="11201"/>
                    <a:pt x="10428" y="11201"/>
                  </a:cubicBezTo>
                  <a:cubicBezTo>
                    <a:pt x="10428" y="11222"/>
                    <a:pt x="10428" y="11222"/>
                    <a:pt x="10408" y="11222"/>
                  </a:cubicBezTo>
                  <a:cubicBezTo>
                    <a:pt x="10408" y="11222"/>
                    <a:pt x="10408" y="11201"/>
                    <a:pt x="10408" y="11201"/>
                  </a:cubicBezTo>
                  <a:cubicBezTo>
                    <a:pt x="10408" y="11201"/>
                    <a:pt x="10428" y="11201"/>
                    <a:pt x="10428" y="11181"/>
                  </a:cubicBezTo>
                  <a:close/>
                  <a:moveTo>
                    <a:pt x="10611" y="11242"/>
                  </a:moveTo>
                  <a:cubicBezTo>
                    <a:pt x="10611" y="11262"/>
                    <a:pt x="10591" y="11262"/>
                    <a:pt x="10591" y="11262"/>
                  </a:cubicBezTo>
                  <a:cubicBezTo>
                    <a:pt x="10571" y="11262"/>
                    <a:pt x="10571" y="11283"/>
                    <a:pt x="10550" y="11283"/>
                  </a:cubicBezTo>
                  <a:cubicBezTo>
                    <a:pt x="10550" y="11262"/>
                    <a:pt x="10555" y="11257"/>
                    <a:pt x="10563" y="11257"/>
                  </a:cubicBezTo>
                  <a:cubicBezTo>
                    <a:pt x="10571" y="11257"/>
                    <a:pt x="10581" y="11262"/>
                    <a:pt x="10591" y="11262"/>
                  </a:cubicBezTo>
                  <a:cubicBezTo>
                    <a:pt x="10591" y="11242"/>
                    <a:pt x="10591" y="11242"/>
                    <a:pt x="10611" y="11242"/>
                  </a:cubicBezTo>
                  <a:close/>
                  <a:moveTo>
                    <a:pt x="9816" y="11294"/>
                  </a:moveTo>
                  <a:cubicBezTo>
                    <a:pt x="9817" y="11294"/>
                    <a:pt x="9817" y="11296"/>
                    <a:pt x="9817" y="11303"/>
                  </a:cubicBezTo>
                  <a:cubicBezTo>
                    <a:pt x="9837" y="11303"/>
                    <a:pt x="9837" y="11323"/>
                    <a:pt x="9817" y="11323"/>
                  </a:cubicBezTo>
                  <a:cubicBezTo>
                    <a:pt x="9797" y="11323"/>
                    <a:pt x="9797" y="11303"/>
                    <a:pt x="9797" y="11303"/>
                  </a:cubicBezTo>
                  <a:cubicBezTo>
                    <a:pt x="9810" y="11303"/>
                    <a:pt x="9815" y="11294"/>
                    <a:pt x="9816" y="11294"/>
                  </a:cubicBezTo>
                  <a:close/>
                  <a:moveTo>
                    <a:pt x="10644" y="11308"/>
                  </a:moveTo>
                  <a:cubicBezTo>
                    <a:pt x="10650" y="11308"/>
                    <a:pt x="10656" y="11310"/>
                    <a:pt x="10662" y="11315"/>
                  </a:cubicBezTo>
                  <a:lnTo>
                    <a:pt x="10662" y="11315"/>
                  </a:lnTo>
                  <a:cubicBezTo>
                    <a:pt x="10655" y="11324"/>
                    <a:pt x="10651" y="11332"/>
                    <a:pt x="10645" y="11332"/>
                  </a:cubicBezTo>
                  <a:cubicBezTo>
                    <a:pt x="10642" y="11332"/>
                    <a:pt x="10638" y="11329"/>
                    <a:pt x="10632" y="11323"/>
                  </a:cubicBezTo>
                  <a:cubicBezTo>
                    <a:pt x="10632" y="11313"/>
                    <a:pt x="10637" y="11308"/>
                    <a:pt x="10644" y="11308"/>
                  </a:cubicBezTo>
                  <a:close/>
                  <a:moveTo>
                    <a:pt x="10507" y="11315"/>
                  </a:moveTo>
                  <a:cubicBezTo>
                    <a:pt x="10520" y="11315"/>
                    <a:pt x="10530" y="11329"/>
                    <a:pt x="10530" y="11344"/>
                  </a:cubicBezTo>
                  <a:cubicBezTo>
                    <a:pt x="10510" y="11344"/>
                    <a:pt x="10489" y="11344"/>
                    <a:pt x="10489" y="11323"/>
                  </a:cubicBezTo>
                  <a:cubicBezTo>
                    <a:pt x="10495" y="11317"/>
                    <a:pt x="10501" y="11315"/>
                    <a:pt x="10507" y="11315"/>
                  </a:cubicBezTo>
                  <a:close/>
                  <a:moveTo>
                    <a:pt x="10408" y="11303"/>
                  </a:moveTo>
                  <a:cubicBezTo>
                    <a:pt x="10408" y="11358"/>
                    <a:pt x="10396" y="11377"/>
                    <a:pt x="10382" y="11377"/>
                  </a:cubicBezTo>
                  <a:cubicBezTo>
                    <a:pt x="10370" y="11377"/>
                    <a:pt x="10356" y="11363"/>
                    <a:pt x="10347" y="11344"/>
                  </a:cubicBezTo>
                  <a:cubicBezTo>
                    <a:pt x="10367" y="11323"/>
                    <a:pt x="10387" y="11323"/>
                    <a:pt x="10408" y="11303"/>
                  </a:cubicBezTo>
                  <a:close/>
                  <a:moveTo>
                    <a:pt x="10448" y="11425"/>
                  </a:moveTo>
                  <a:cubicBezTo>
                    <a:pt x="10448" y="11446"/>
                    <a:pt x="10448" y="11446"/>
                    <a:pt x="10428" y="11446"/>
                  </a:cubicBezTo>
                  <a:cubicBezTo>
                    <a:pt x="10428" y="11446"/>
                    <a:pt x="10428" y="11425"/>
                    <a:pt x="10428" y="11425"/>
                  </a:cubicBezTo>
                  <a:close/>
                  <a:moveTo>
                    <a:pt x="10082" y="11466"/>
                  </a:moveTo>
                  <a:cubicBezTo>
                    <a:pt x="10082" y="11466"/>
                    <a:pt x="10082" y="11466"/>
                    <a:pt x="10082" y="11486"/>
                  </a:cubicBezTo>
                  <a:cubicBezTo>
                    <a:pt x="10082" y="11486"/>
                    <a:pt x="10061" y="11486"/>
                    <a:pt x="10061" y="11466"/>
                  </a:cubicBezTo>
                  <a:close/>
                  <a:moveTo>
                    <a:pt x="9939" y="11486"/>
                  </a:moveTo>
                  <a:cubicBezTo>
                    <a:pt x="9939" y="11486"/>
                    <a:pt x="9960" y="11507"/>
                    <a:pt x="9960" y="11507"/>
                  </a:cubicBezTo>
                  <a:cubicBezTo>
                    <a:pt x="9939" y="11507"/>
                    <a:pt x="9919" y="11507"/>
                    <a:pt x="9919" y="11486"/>
                  </a:cubicBezTo>
                  <a:close/>
                  <a:moveTo>
                    <a:pt x="10347" y="11466"/>
                  </a:moveTo>
                  <a:cubicBezTo>
                    <a:pt x="10347" y="11486"/>
                    <a:pt x="10367" y="11507"/>
                    <a:pt x="10367" y="11547"/>
                  </a:cubicBezTo>
                  <a:cubicBezTo>
                    <a:pt x="10326" y="11527"/>
                    <a:pt x="10265" y="11527"/>
                    <a:pt x="10245" y="11466"/>
                  </a:cubicBezTo>
                  <a:close/>
                  <a:moveTo>
                    <a:pt x="10367" y="11547"/>
                  </a:moveTo>
                  <a:cubicBezTo>
                    <a:pt x="10367" y="11547"/>
                    <a:pt x="10387" y="11568"/>
                    <a:pt x="10387" y="11588"/>
                  </a:cubicBezTo>
                  <a:cubicBezTo>
                    <a:pt x="10347" y="11568"/>
                    <a:pt x="10367" y="11568"/>
                    <a:pt x="10367" y="11547"/>
                  </a:cubicBezTo>
                  <a:close/>
                  <a:moveTo>
                    <a:pt x="10263" y="11539"/>
                  </a:moveTo>
                  <a:cubicBezTo>
                    <a:pt x="10277" y="11539"/>
                    <a:pt x="10291" y="11553"/>
                    <a:pt x="10306" y="11568"/>
                  </a:cubicBezTo>
                  <a:cubicBezTo>
                    <a:pt x="10285" y="11588"/>
                    <a:pt x="10265" y="11609"/>
                    <a:pt x="10245" y="11609"/>
                  </a:cubicBezTo>
                  <a:cubicBezTo>
                    <a:pt x="10224" y="11588"/>
                    <a:pt x="10224" y="11568"/>
                    <a:pt x="10245" y="11547"/>
                  </a:cubicBezTo>
                  <a:cubicBezTo>
                    <a:pt x="10251" y="11541"/>
                    <a:pt x="10257" y="11539"/>
                    <a:pt x="10263" y="11539"/>
                  </a:cubicBezTo>
                  <a:close/>
                  <a:moveTo>
                    <a:pt x="10245" y="11609"/>
                  </a:moveTo>
                  <a:lnTo>
                    <a:pt x="10245" y="11609"/>
                  </a:lnTo>
                  <a:cubicBezTo>
                    <a:pt x="10265" y="11629"/>
                    <a:pt x="10265" y="11629"/>
                    <a:pt x="10265" y="11649"/>
                  </a:cubicBezTo>
                  <a:cubicBezTo>
                    <a:pt x="10245" y="11649"/>
                    <a:pt x="10245" y="11629"/>
                    <a:pt x="10245" y="11609"/>
                  </a:cubicBezTo>
                  <a:close/>
                  <a:moveTo>
                    <a:pt x="10021" y="11568"/>
                  </a:moveTo>
                  <a:cubicBezTo>
                    <a:pt x="10041" y="11568"/>
                    <a:pt x="10041" y="11588"/>
                    <a:pt x="10041" y="11609"/>
                  </a:cubicBezTo>
                  <a:cubicBezTo>
                    <a:pt x="10061" y="11629"/>
                    <a:pt x="10123" y="11629"/>
                    <a:pt x="10123" y="11670"/>
                  </a:cubicBezTo>
                  <a:cubicBezTo>
                    <a:pt x="10112" y="11659"/>
                    <a:pt x="10103" y="11655"/>
                    <a:pt x="10094" y="11655"/>
                  </a:cubicBezTo>
                  <a:cubicBezTo>
                    <a:pt x="10075" y="11655"/>
                    <a:pt x="10059" y="11674"/>
                    <a:pt x="10038" y="11674"/>
                  </a:cubicBezTo>
                  <a:cubicBezTo>
                    <a:pt x="10033" y="11674"/>
                    <a:pt x="10027" y="11673"/>
                    <a:pt x="10021" y="11670"/>
                  </a:cubicBezTo>
                  <a:cubicBezTo>
                    <a:pt x="10021" y="11629"/>
                    <a:pt x="10041" y="11629"/>
                    <a:pt x="10041" y="11609"/>
                  </a:cubicBezTo>
                  <a:cubicBezTo>
                    <a:pt x="10021" y="11588"/>
                    <a:pt x="10021" y="11588"/>
                    <a:pt x="10021" y="11568"/>
                  </a:cubicBezTo>
                  <a:close/>
                  <a:moveTo>
                    <a:pt x="10347" y="11710"/>
                  </a:moveTo>
                  <a:cubicBezTo>
                    <a:pt x="10347" y="11710"/>
                    <a:pt x="10367" y="11731"/>
                    <a:pt x="10347" y="11731"/>
                  </a:cubicBezTo>
                  <a:lnTo>
                    <a:pt x="10326" y="11731"/>
                  </a:lnTo>
                  <a:cubicBezTo>
                    <a:pt x="10326" y="11731"/>
                    <a:pt x="10347" y="11710"/>
                    <a:pt x="10347" y="11710"/>
                  </a:cubicBezTo>
                  <a:close/>
                  <a:moveTo>
                    <a:pt x="10774" y="11710"/>
                  </a:moveTo>
                  <a:cubicBezTo>
                    <a:pt x="10774" y="11710"/>
                    <a:pt x="10774" y="11731"/>
                    <a:pt x="10754" y="11731"/>
                  </a:cubicBezTo>
                  <a:cubicBezTo>
                    <a:pt x="10754" y="11710"/>
                    <a:pt x="10774" y="11710"/>
                    <a:pt x="10774" y="11710"/>
                  </a:cubicBezTo>
                  <a:close/>
                  <a:moveTo>
                    <a:pt x="10232" y="11719"/>
                  </a:moveTo>
                  <a:cubicBezTo>
                    <a:pt x="10241" y="11719"/>
                    <a:pt x="10250" y="11723"/>
                    <a:pt x="10265" y="11731"/>
                  </a:cubicBezTo>
                  <a:cubicBezTo>
                    <a:pt x="10245" y="11751"/>
                    <a:pt x="10224" y="11751"/>
                    <a:pt x="10163" y="11771"/>
                  </a:cubicBezTo>
                  <a:cubicBezTo>
                    <a:pt x="10202" y="11733"/>
                    <a:pt x="10216" y="11719"/>
                    <a:pt x="10232" y="11719"/>
                  </a:cubicBezTo>
                  <a:close/>
                  <a:moveTo>
                    <a:pt x="10734" y="11853"/>
                  </a:moveTo>
                  <a:cubicBezTo>
                    <a:pt x="10723" y="11863"/>
                    <a:pt x="10713" y="11868"/>
                    <a:pt x="10706" y="11868"/>
                  </a:cubicBezTo>
                  <a:cubicBezTo>
                    <a:pt x="10698" y="11868"/>
                    <a:pt x="10693" y="11863"/>
                    <a:pt x="10693" y="11853"/>
                  </a:cubicBezTo>
                  <a:close/>
                  <a:moveTo>
                    <a:pt x="10734" y="11629"/>
                  </a:moveTo>
                  <a:cubicBezTo>
                    <a:pt x="10734" y="11690"/>
                    <a:pt x="10734" y="11731"/>
                    <a:pt x="10672" y="11731"/>
                  </a:cubicBezTo>
                  <a:cubicBezTo>
                    <a:pt x="10652" y="11771"/>
                    <a:pt x="10693" y="11833"/>
                    <a:pt x="10632" y="11873"/>
                  </a:cubicBezTo>
                  <a:cubicBezTo>
                    <a:pt x="10510" y="11751"/>
                    <a:pt x="10510" y="11751"/>
                    <a:pt x="10489" y="11670"/>
                  </a:cubicBezTo>
                  <a:cubicBezTo>
                    <a:pt x="10498" y="11667"/>
                    <a:pt x="10505" y="11666"/>
                    <a:pt x="10511" y="11666"/>
                  </a:cubicBezTo>
                  <a:cubicBezTo>
                    <a:pt x="10551" y="11666"/>
                    <a:pt x="10553" y="11713"/>
                    <a:pt x="10571" y="11731"/>
                  </a:cubicBezTo>
                  <a:cubicBezTo>
                    <a:pt x="10577" y="11737"/>
                    <a:pt x="10583" y="11739"/>
                    <a:pt x="10589" y="11739"/>
                  </a:cubicBezTo>
                  <a:cubicBezTo>
                    <a:pt x="10603" y="11739"/>
                    <a:pt x="10617" y="11725"/>
                    <a:pt x="10632" y="11710"/>
                  </a:cubicBezTo>
                  <a:cubicBezTo>
                    <a:pt x="10632" y="11710"/>
                    <a:pt x="10611" y="11690"/>
                    <a:pt x="10611" y="11670"/>
                  </a:cubicBezTo>
                  <a:lnTo>
                    <a:pt x="10611" y="11670"/>
                  </a:lnTo>
                  <a:cubicBezTo>
                    <a:pt x="10652" y="11690"/>
                    <a:pt x="10632" y="11690"/>
                    <a:pt x="10632" y="11710"/>
                  </a:cubicBezTo>
                  <a:cubicBezTo>
                    <a:pt x="10652" y="11710"/>
                    <a:pt x="10652" y="11731"/>
                    <a:pt x="10672" y="11731"/>
                  </a:cubicBezTo>
                  <a:cubicBezTo>
                    <a:pt x="10693" y="11710"/>
                    <a:pt x="10693" y="11649"/>
                    <a:pt x="10734" y="11629"/>
                  </a:cubicBezTo>
                  <a:close/>
                  <a:moveTo>
                    <a:pt x="9960" y="11792"/>
                  </a:moveTo>
                  <a:cubicBezTo>
                    <a:pt x="9960" y="11833"/>
                    <a:pt x="10061" y="11853"/>
                    <a:pt x="10000" y="11934"/>
                  </a:cubicBezTo>
                  <a:cubicBezTo>
                    <a:pt x="9993" y="11919"/>
                    <a:pt x="9983" y="11915"/>
                    <a:pt x="9970" y="11915"/>
                  </a:cubicBezTo>
                  <a:cubicBezTo>
                    <a:pt x="9957" y="11915"/>
                    <a:pt x="9942" y="11920"/>
                    <a:pt x="9926" y="11920"/>
                  </a:cubicBezTo>
                  <a:cubicBezTo>
                    <a:pt x="9917" y="11920"/>
                    <a:pt x="9909" y="11919"/>
                    <a:pt x="9900" y="11915"/>
                  </a:cubicBezTo>
                  <a:lnTo>
                    <a:pt x="9900" y="11915"/>
                  </a:lnTo>
                  <a:cubicBezTo>
                    <a:pt x="9905" y="11881"/>
                    <a:pt x="9919" y="11846"/>
                    <a:pt x="9919" y="11812"/>
                  </a:cubicBezTo>
                  <a:cubicBezTo>
                    <a:pt x="9939" y="11812"/>
                    <a:pt x="9939" y="11792"/>
                    <a:pt x="9960" y="11792"/>
                  </a:cubicBezTo>
                  <a:close/>
                  <a:moveTo>
                    <a:pt x="9817" y="11894"/>
                  </a:moveTo>
                  <a:cubicBezTo>
                    <a:pt x="9850" y="11910"/>
                    <a:pt x="9870" y="11913"/>
                    <a:pt x="9887" y="11925"/>
                  </a:cubicBezTo>
                  <a:lnTo>
                    <a:pt x="9887" y="11925"/>
                  </a:lnTo>
                  <a:cubicBezTo>
                    <a:pt x="9874" y="11936"/>
                    <a:pt x="9863" y="11942"/>
                    <a:pt x="9854" y="11942"/>
                  </a:cubicBezTo>
                  <a:cubicBezTo>
                    <a:pt x="9840" y="11942"/>
                    <a:pt x="9828" y="11927"/>
                    <a:pt x="9817" y="11894"/>
                  </a:cubicBezTo>
                  <a:close/>
                  <a:moveTo>
                    <a:pt x="10795" y="11853"/>
                  </a:moveTo>
                  <a:cubicBezTo>
                    <a:pt x="10856" y="11853"/>
                    <a:pt x="10896" y="11873"/>
                    <a:pt x="10896" y="11955"/>
                  </a:cubicBezTo>
                  <a:lnTo>
                    <a:pt x="10795" y="11955"/>
                  </a:lnTo>
                  <a:cubicBezTo>
                    <a:pt x="10795" y="11914"/>
                    <a:pt x="10795" y="11873"/>
                    <a:pt x="10795" y="11853"/>
                  </a:cubicBezTo>
                  <a:close/>
                  <a:moveTo>
                    <a:pt x="10693" y="11914"/>
                  </a:moveTo>
                  <a:cubicBezTo>
                    <a:pt x="10693" y="11955"/>
                    <a:pt x="10672" y="11995"/>
                    <a:pt x="10632" y="12016"/>
                  </a:cubicBezTo>
                  <a:cubicBezTo>
                    <a:pt x="10632" y="11995"/>
                    <a:pt x="10611" y="11995"/>
                    <a:pt x="10591" y="11995"/>
                  </a:cubicBezTo>
                  <a:cubicBezTo>
                    <a:pt x="10577" y="11995"/>
                    <a:pt x="10573" y="12005"/>
                    <a:pt x="10565" y="12005"/>
                  </a:cubicBezTo>
                  <a:cubicBezTo>
                    <a:pt x="10562" y="12005"/>
                    <a:pt x="10557" y="12002"/>
                    <a:pt x="10550" y="11995"/>
                  </a:cubicBezTo>
                  <a:cubicBezTo>
                    <a:pt x="10550" y="11989"/>
                    <a:pt x="10553" y="11986"/>
                    <a:pt x="10556" y="11986"/>
                  </a:cubicBezTo>
                  <a:cubicBezTo>
                    <a:pt x="10564" y="11986"/>
                    <a:pt x="10577" y="11995"/>
                    <a:pt x="10591" y="11995"/>
                  </a:cubicBezTo>
                  <a:cubicBezTo>
                    <a:pt x="10611" y="11934"/>
                    <a:pt x="10632" y="11914"/>
                    <a:pt x="10693" y="11914"/>
                  </a:cubicBezTo>
                  <a:close/>
                  <a:moveTo>
                    <a:pt x="9873" y="12007"/>
                  </a:moveTo>
                  <a:cubicBezTo>
                    <a:pt x="9876" y="12007"/>
                    <a:pt x="9878" y="12009"/>
                    <a:pt x="9878" y="12016"/>
                  </a:cubicBezTo>
                  <a:cubicBezTo>
                    <a:pt x="9868" y="12026"/>
                    <a:pt x="9863" y="12031"/>
                    <a:pt x="9860" y="12031"/>
                  </a:cubicBezTo>
                  <a:cubicBezTo>
                    <a:pt x="9858" y="12031"/>
                    <a:pt x="9858" y="12026"/>
                    <a:pt x="9858" y="12016"/>
                  </a:cubicBezTo>
                  <a:cubicBezTo>
                    <a:pt x="9858" y="12016"/>
                    <a:pt x="9867" y="12007"/>
                    <a:pt x="9873" y="12007"/>
                  </a:cubicBezTo>
                  <a:close/>
                  <a:moveTo>
                    <a:pt x="10306" y="11833"/>
                  </a:moveTo>
                  <a:cubicBezTo>
                    <a:pt x="10306" y="11853"/>
                    <a:pt x="10326" y="11873"/>
                    <a:pt x="10326" y="11873"/>
                  </a:cubicBezTo>
                  <a:cubicBezTo>
                    <a:pt x="10326" y="11955"/>
                    <a:pt x="10245" y="11975"/>
                    <a:pt x="10245" y="12036"/>
                  </a:cubicBezTo>
                  <a:cubicBezTo>
                    <a:pt x="10204" y="12036"/>
                    <a:pt x="10204" y="11995"/>
                    <a:pt x="10184" y="11975"/>
                  </a:cubicBezTo>
                  <a:cubicBezTo>
                    <a:pt x="10163" y="11995"/>
                    <a:pt x="10143" y="12016"/>
                    <a:pt x="10123" y="12016"/>
                  </a:cubicBezTo>
                  <a:cubicBezTo>
                    <a:pt x="10102" y="11995"/>
                    <a:pt x="10082" y="11975"/>
                    <a:pt x="10102" y="11934"/>
                  </a:cubicBezTo>
                  <a:cubicBezTo>
                    <a:pt x="10123" y="11914"/>
                    <a:pt x="10163" y="11894"/>
                    <a:pt x="10204" y="11894"/>
                  </a:cubicBezTo>
                  <a:cubicBezTo>
                    <a:pt x="10224" y="11853"/>
                    <a:pt x="10245" y="11833"/>
                    <a:pt x="10306" y="11833"/>
                  </a:cubicBezTo>
                  <a:close/>
                  <a:moveTo>
                    <a:pt x="10530" y="12057"/>
                  </a:moveTo>
                  <a:cubicBezTo>
                    <a:pt x="10530" y="12057"/>
                    <a:pt x="10530" y="12077"/>
                    <a:pt x="10530" y="12077"/>
                  </a:cubicBezTo>
                  <a:lnTo>
                    <a:pt x="10510" y="12077"/>
                  </a:lnTo>
                  <a:lnTo>
                    <a:pt x="10510" y="12057"/>
                  </a:lnTo>
                  <a:close/>
                  <a:moveTo>
                    <a:pt x="9451" y="12036"/>
                  </a:moveTo>
                  <a:cubicBezTo>
                    <a:pt x="9491" y="12036"/>
                    <a:pt x="9532" y="12036"/>
                    <a:pt x="9552" y="12077"/>
                  </a:cubicBezTo>
                  <a:cubicBezTo>
                    <a:pt x="9541" y="12082"/>
                    <a:pt x="9531" y="12085"/>
                    <a:pt x="9520" y="12085"/>
                  </a:cubicBezTo>
                  <a:cubicBezTo>
                    <a:pt x="9491" y="12085"/>
                    <a:pt x="9465" y="12066"/>
                    <a:pt x="9451" y="12036"/>
                  </a:cubicBezTo>
                  <a:close/>
                  <a:moveTo>
                    <a:pt x="10184" y="12077"/>
                  </a:moveTo>
                  <a:cubicBezTo>
                    <a:pt x="10184" y="12087"/>
                    <a:pt x="10179" y="12092"/>
                    <a:pt x="10173" y="12092"/>
                  </a:cubicBezTo>
                  <a:cubicBezTo>
                    <a:pt x="10168" y="12092"/>
                    <a:pt x="10163" y="12087"/>
                    <a:pt x="10163" y="12077"/>
                  </a:cubicBezTo>
                  <a:close/>
                  <a:moveTo>
                    <a:pt x="10774" y="11995"/>
                  </a:moveTo>
                  <a:lnTo>
                    <a:pt x="10774" y="11995"/>
                  </a:lnTo>
                  <a:cubicBezTo>
                    <a:pt x="10795" y="12036"/>
                    <a:pt x="10795" y="12057"/>
                    <a:pt x="10815" y="12097"/>
                  </a:cubicBezTo>
                  <a:cubicBezTo>
                    <a:pt x="10754" y="12057"/>
                    <a:pt x="10713" y="12036"/>
                    <a:pt x="10774" y="11995"/>
                  </a:cubicBezTo>
                  <a:close/>
                  <a:moveTo>
                    <a:pt x="10245" y="12097"/>
                  </a:moveTo>
                  <a:cubicBezTo>
                    <a:pt x="10265" y="12097"/>
                    <a:pt x="10265" y="12118"/>
                    <a:pt x="10265" y="12118"/>
                  </a:cubicBezTo>
                  <a:lnTo>
                    <a:pt x="10245" y="12118"/>
                  </a:lnTo>
                  <a:cubicBezTo>
                    <a:pt x="10245" y="12118"/>
                    <a:pt x="10245" y="12097"/>
                    <a:pt x="10245" y="12097"/>
                  </a:cubicBezTo>
                  <a:close/>
                  <a:moveTo>
                    <a:pt x="9613" y="11894"/>
                  </a:moveTo>
                  <a:cubicBezTo>
                    <a:pt x="9634" y="11894"/>
                    <a:pt x="9634" y="11914"/>
                    <a:pt x="9634" y="11934"/>
                  </a:cubicBezTo>
                  <a:cubicBezTo>
                    <a:pt x="9654" y="11934"/>
                    <a:pt x="9654" y="11955"/>
                    <a:pt x="9654" y="11975"/>
                  </a:cubicBezTo>
                  <a:cubicBezTo>
                    <a:pt x="9664" y="11982"/>
                    <a:pt x="9672" y="11985"/>
                    <a:pt x="9679" y="11985"/>
                  </a:cubicBezTo>
                  <a:cubicBezTo>
                    <a:pt x="9711" y="11985"/>
                    <a:pt x="9705" y="11914"/>
                    <a:pt x="9756" y="11914"/>
                  </a:cubicBezTo>
                  <a:cubicBezTo>
                    <a:pt x="9756" y="11955"/>
                    <a:pt x="9715" y="11995"/>
                    <a:pt x="9695" y="12057"/>
                  </a:cubicBezTo>
                  <a:cubicBezTo>
                    <a:pt x="9715" y="12057"/>
                    <a:pt x="9756" y="12057"/>
                    <a:pt x="9756" y="12097"/>
                  </a:cubicBezTo>
                  <a:cubicBezTo>
                    <a:pt x="9715" y="12118"/>
                    <a:pt x="9675" y="12138"/>
                    <a:pt x="9634" y="12138"/>
                  </a:cubicBezTo>
                  <a:cubicBezTo>
                    <a:pt x="9593" y="12077"/>
                    <a:pt x="9613" y="12036"/>
                    <a:pt x="9654" y="11975"/>
                  </a:cubicBezTo>
                  <a:cubicBezTo>
                    <a:pt x="9634" y="11975"/>
                    <a:pt x="9613" y="11955"/>
                    <a:pt x="9634" y="11934"/>
                  </a:cubicBezTo>
                  <a:cubicBezTo>
                    <a:pt x="9613" y="11914"/>
                    <a:pt x="9613" y="11914"/>
                    <a:pt x="9613" y="11894"/>
                  </a:cubicBezTo>
                  <a:close/>
                  <a:moveTo>
                    <a:pt x="9939" y="12158"/>
                  </a:moveTo>
                  <a:cubicBezTo>
                    <a:pt x="9972" y="12175"/>
                    <a:pt x="9992" y="12178"/>
                    <a:pt x="10009" y="12190"/>
                  </a:cubicBezTo>
                  <a:lnTo>
                    <a:pt x="10009" y="12190"/>
                  </a:lnTo>
                  <a:cubicBezTo>
                    <a:pt x="9996" y="12201"/>
                    <a:pt x="9986" y="12207"/>
                    <a:pt x="9976" y="12207"/>
                  </a:cubicBezTo>
                  <a:cubicBezTo>
                    <a:pt x="9962" y="12207"/>
                    <a:pt x="9950" y="12192"/>
                    <a:pt x="9939" y="12158"/>
                  </a:cubicBezTo>
                  <a:close/>
                  <a:moveTo>
                    <a:pt x="9451" y="12158"/>
                  </a:moveTo>
                  <a:cubicBezTo>
                    <a:pt x="9471" y="12179"/>
                    <a:pt x="9451" y="12199"/>
                    <a:pt x="9430" y="12220"/>
                  </a:cubicBezTo>
                  <a:cubicBezTo>
                    <a:pt x="9430" y="12179"/>
                    <a:pt x="9430" y="12158"/>
                    <a:pt x="9451" y="12158"/>
                  </a:cubicBezTo>
                  <a:close/>
                  <a:moveTo>
                    <a:pt x="10061" y="12057"/>
                  </a:moveTo>
                  <a:lnTo>
                    <a:pt x="10102" y="12077"/>
                  </a:lnTo>
                  <a:cubicBezTo>
                    <a:pt x="10102" y="12097"/>
                    <a:pt x="10102" y="12118"/>
                    <a:pt x="10082" y="12138"/>
                  </a:cubicBezTo>
                  <a:cubicBezTo>
                    <a:pt x="10061" y="12158"/>
                    <a:pt x="10102" y="12199"/>
                    <a:pt x="10061" y="12220"/>
                  </a:cubicBezTo>
                  <a:cubicBezTo>
                    <a:pt x="10043" y="12220"/>
                    <a:pt x="10041" y="12203"/>
                    <a:pt x="10026" y="12185"/>
                  </a:cubicBezTo>
                  <a:lnTo>
                    <a:pt x="10026" y="12185"/>
                  </a:lnTo>
                  <a:cubicBezTo>
                    <a:pt x="10037" y="12149"/>
                    <a:pt x="10023" y="12113"/>
                    <a:pt x="10041" y="12077"/>
                  </a:cubicBezTo>
                  <a:cubicBezTo>
                    <a:pt x="10041" y="12057"/>
                    <a:pt x="10061" y="12057"/>
                    <a:pt x="10061" y="12057"/>
                  </a:cubicBezTo>
                  <a:close/>
                  <a:moveTo>
                    <a:pt x="10293" y="12170"/>
                  </a:moveTo>
                  <a:cubicBezTo>
                    <a:pt x="10296" y="12170"/>
                    <a:pt x="10300" y="12173"/>
                    <a:pt x="10306" y="12179"/>
                  </a:cubicBezTo>
                  <a:cubicBezTo>
                    <a:pt x="10326" y="12199"/>
                    <a:pt x="10306" y="12220"/>
                    <a:pt x="10285" y="12220"/>
                  </a:cubicBezTo>
                  <a:cubicBezTo>
                    <a:pt x="10285" y="12220"/>
                    <a:pt x="10285" y="12199"/>
                    <a:pt x="10285" y="12199"/>
                  </a:cubicBezTo>
                  <a:cubicBezTo>
                    <a:pt x="10285" y="12185"/>
                    <a:pt x="10285" y="12170"/>
                    <a:pt x="10293" y="12170"/>
                  </a:cubicBezTo>
                  <a:close/>
                  <a:moveTo>
                    <a:pt x="9512" y="12220"/>
                  </a:moveTo>
                  <a:cubicBezTo>
                    <a:pt x="9512" y="12220"/>
                    <a:pt x="9512" y="12240"/>
                    <a:pt x="9512" y="12240"/>
                  </a:cubicBezTo>
                  <a:lnTo>
                    <a:pt x="9491" y="12240"/>
                  </a:lnTo>
                  <a:cubicBezTo>
                    <a:pt x="9491" y="12240"/>
                    <a:pt x="9512" y="12220"/>
                    <a:pt x="9512" y="12220"/>
                  </a:cubicBezTo>
                  <a:close/>
                  <a:moveTo>
                    <a:pt x="10347" y="12281"/>
                  </a:moveTo>
                  <a:cubicBezTo>
                    <a:pt x="10367" y="12301"/>
                    <a:pt x="10347" y="12321"/>
                    <a:pt x="10326" y="12321"/>
                  </a:cubicBezTo>
                  <a:cubicBezTo>
                    <a:pt x="10306" y="12301"/>
                    <a:pt x="10326" y="12281"/>
                    <a:pt x="10347" y="12281"/>
                  </a:cubicBezTo>
                  <a:close/>
                  <a:moveTo>
                    <a:pt x="9369" y="12301"/>
                  </a:moveTo>
                  <a:cubicBezTo>
                    <a:pt x="9410" y="12301"/>
                    <a:pt x="9430" y="12301"/>
                    <a:pt x="9430" y="12321"/>
                  </a:cubicBezTo>
                  <a:cubicBezTo>
                    <a:pt x="9422" y="12330"/>
                    <a:pt x="9413" y="12335"/>
                    <a:pt x="9405" y="12335"/>
                  </a:cubicBezTo>
                  <a:cubicBezTo>
                    <a:pt x="9393" y="12335"/>
                    <a:pt x="9381" y="12325"/>
                    <a:pt x="9369" y="12301"/>
                  </a:cubicBezTo>
                  <a:close/>
                  <a:moveTo>
                    <a:pt x="9288" y="12342"/>
                  </a:moveTo>
                  <a:cubicBezTo>
                    <a:pt x="9308" y="12342"/>
                    <a:pt x="9288" y="12362"/>
                    <a:pt x="9267" y="12362"/>
                  </a:cubicBezTo>
                  <a:cubicBezTo>
                    <a:pt x="9267" y="12362"/>
                    <a:pt x="9267" y="12342"/>
                    <a:pt x="9267" y="12342"/>
                  </a:cubicBezTo>
                  <a:close/>
                  <a:moveTo>
                    <a:pt x="9878" y="12281"/>
                  </a:moveTo>
                  <a:cubicBezTo>
                    <a:pt x="9980" y="12301"/>
                    <a:pt x="9960" y="12321"/>
                    <a:pt x="9919" y="12362"/>
                  </a:cubicBezTo>
                  <a:cubicBezTo>
                    <a:pt x="9919" y="12342"/>
                    <a:pt x="9899" y="12321"/>
                    <a:pt x="9878" y="12281"/>
                  </a:cubicBezTo>
                  <a:close/>
                  <a:moveTo>
                    <a:pt x="10184" y="12321"/>
                  </a:moveTo>
                  <a:cubicBezTo>
                    <a:pt x="10204" y="12321"/>
                    <a:pt x="10204" y="12342"/>
                    <a:pt x="10204" y="12342"/>
                  </a:cubicBezTo>
                  <a:cubicBezTo>
                    <a:pt x="10204" y="12342"/>
                    <a:pt x="10184" y="12342"/>
                    <a:pt x="10184" y="12362"/>
                  </a:cubicBezTo>
                  <a:cubicBezTo>
                    <a:pt x="10184" y="12342"/>
                    <a:pt x="10184" y="12342"/>
                    <a:pt x="10163" y="12342"/>
                  </a:cubicBezTo>
                  <a:cubicBezTo>
                    <a:pt x="10184" y="12342"/>
                    <a:pt x="10184" y="12321"/>
                    <a:pt x="10184" y="12321"/>
                  </a:cubicBezTo>
                  <a:close/>
                  <a:moveTo>
                    <a:pt x="9980" y="12403"/>
                  </a:moveTo>
                  <a:cubicBezTo>
                    <a:pt x="9980" y="12403"/>
                    <a:pt x="10000" y="12423"/>
                    <a:pt x="10000" y="12423"/>
                  </a:cubicBezTo>
                  <a:lnTo>
                    <a:pt x="9980" y="12423"/>
                  </a:lnTo>
                  <a:cubicBezTo>
                    <a:pt x="9980" y="12423"/>
                    <a:pt x="9960" y="12423"/>
                    <a:pt x="9960" y="12403"/>
                  </a:cubicBezTo>
                  <a:close/>
                  <a:moveTo>
                    <a:pt x="10245" y="12403"/>
                  </a:moveTo>
                  <a:cubicBezTo>
                    <a:pt x="10245" y="12403"/>
                    <a:pt x="10245" y="12403"/>
                    <a:pt x="10245" y="12423"/>
                  </a:cubicBezTo>
                  <a:cubicBezTo>
                    <a:pt x="10224" y="12423"/>
                    <a:pt x="10224" y="12403"/>
                    <a:pt x="10224" y="12403"/>
                  </a:cubicBezTo>
                  <a:close/>
                  <a:moveTo>
                    <a:pt x="9328" y="12382"/>
                  </a:moveTo>
                  <a:lnTo>
                    <a:pt x="9328" y="12382"/>
                  </a:lnTo>
                  <a:cubicBezTo>
                    <a:pt x="9349" y="12403"/>
                    <a:pt x="9369" y="12423"/>
                    <a:pt x="9389" y="12423"/>
                  </a:cubicBezTo>
                  <a:cubicBezTo>
                    <a:pt x="9410" y="12403"/>
                    <a:pt x="9410" y="12403"/>
                    <a:pt x="9430" y="12403"/>
                  </a:cubicBezTo>
                  <a:cubicBezTo>
                    <a:pt x="9430" y="12423"/>
                    <a:pt x="9410" y="12423"/>
                    <a:pt x="9389" y="12423"/>
                  </a:cubicBezTo>
                  <a:cubicBezTo>
                    <a:pt x="9380" y="12432"/>
                    <a:pt x="9371" y="12441"/>
                    <a:pt x="9362" y="12441"/>
                  </a:cubicBezTo>
                  <a:cubicBezTo>
                    <a:pt x="9351" y="12441"/>
                    <a:pt x="9340" y="12427"/>
                    <a:pt x="9328" y="12382"/>
                  </a:cubicBezTo>
                  <a:close/>
                  <a:moveTo>
                    <a:pt x="10285" y="12423"/>
                  </a:moveTo>
                  <a:cubicBezTo>
                    <a:pt x="10347" y="12444"/>
                    <a:pt x="10387" y="12464"/>
                    <a:pt x="10326" y="12505"/>
                  </a:cubicBezTo>
                  <a:cubicBezTo>
                    <a:pt x="10306" y="12484"/>
                    <a:pt x="10306" y="12464"/>
                    <a:pt x="10285" y="12423"/>
                  </a:cubicBezTo>
                  <a:close/>
                  <a:moveTo>
                    <a:pt x="9899" y="12484"/>
                  </a:moveTo>
                  <a:cubicBezTo>
                    <a:pt x="9899" y="12505"/>
                    <a:pt x="9919" y="12505"/>
                    <a:pt x="9899" y="12505"/>
                  </a:cubicBezTo>
                  <a:cubicBezTo>
                    <a:pt x="9899" y="12515"/>
                    <a:pt x="9893" y="12520"/>
                    <a:pt x="9888" y="12520"/>
                  </a:cubicBezTo>
                  <a:cubicBezTo>
                    <a:pt x="9883" y="12520"/>
                    <a:pt x="9878" y="12515"/>
                    <a:pt x="9878" y="12505"/>
                  </a:cubicBezTo>
                  <a:cubicBezTo>
                    <a:pt x="9878" y="12505"/>
                    <a:pt x="9899" y="12484"/>
                    <a:pt x="9899" y="12484"/>
                  </a:cubicBezTo>
                  <a:close/>
                  <a:moveTo>
                    <a:pt x="10380" y="12510"/>
                  </a:moveTo>
                  <a:cubicBezTo>
                    <a:pt x="10385" y="12510"/>
                    <a:pt x="10391" y="12512"/>
                    <a:pt x="10398" y="12517"/>
                  </a:cubicBezTo>
                  <a:lnTo>
                    <a:pt x="10398" y="12517"/>
                  </a:lnTo>
                  <a:cubicBezTo>
                    <a:pt x="10391" y="12526"/>
                    <a:pt x="10387" y="12533"/>
                    <a:pt x="10381" y="12533"/>
                  </a:cubicBezTo>
                  <a:cubicBezTo>
                    <a:pt x="10377" y="12533"/>
                    <a:pt x="10373" y="12531"/>
                    <a:pt x="10367" y="12525"/>
                  </a:cubicBezTo>
                  <a:cubicBezTo>
                    <a:pt x="10367" y="12515"/>
                    <a:pt x="10372" y="12510"/>
                    <a:pt x="10380" y="12510"/>
                  </a:cubicBezTo>
                  <a:close/>
                  <a:moveTo>
                    <a:pt x="9654" y="12301"/>
                  </a:moveTo>
                  <a:cubicBezTo>
                    <a:pt x="9695" y="12362"/>
                    <a:pt x="9695" y="12423"/>
                    <a:pt x="9756" y="12484"/>
                  </a:cubicBezTo>
                  <a:cubicBezTo>
                    <a:pt x="9707" y="12501"/>
                    <a:pt x="9684" y="12557"/>
                    <a:pt x="9635" y="12557"/>
                  </a:cubicBezTo>
                  <a:cubicBezTo>
                    <a:pt x="9623" y="12557"/>
                    <a:pt x="9609" y="12553"/>
                    <a:pt x="9593" y="12545"/>
                  </a:cubicBezTo>
                  <a:cubicBezTo>
                    <a:pt x="9552" y="12525"/>
                    <a:pt x="9552" y="12464"/>
                    <a:pt x="9532" y="12423"/>
                  </a:cubicBezTo>
                  <a:cubicBezTo>
                    <a:pt x="9552" y="12362"/>
                    <a:pt x="9573" y="12301"/>
                    <a:pt x="9654" y="12301"/>
                  </a:cubicBezTo>
                  <a:close/>
                  <a:moveTo>
                    <a:pt x="4339" y="12545"/>
                  </a:moveTo>
                  <a:cubicBezTo>
                    <a:pt x="4339" y="12545"/>
                    <a:pt x="4339" y="12545"/>
                    <a:pt x="4339" y="12566"/>
                  </a:cubicBezTo>
                  <a:lnTo>
                    <a:pt x="4318" y="12566"/>
                  </a:lnTo>
                  <a:cubicBezTo>
                    <a:pt x="4318" y="12566"/>
                    <a:pt x="4318" y="12566"/>
                    <a:pt x="4318" y="12545"/>
                  </a:cubicBezTo>
                  <a:close/>
                  <a:moveTo>
                    <a:pt x="9471" y="12505"/>
                  </a:moveTo>
                  <a:cubicBezTo>
                    <a:pt x="9471" y="12545"/>
                    <a:pt x="9451" y="12566"/>
                    <a:pt x="9430" y="12606"/>
                  </a:cubicBezTo>
                  <a:cubicBezTo>
                    <a:pt x="9410" y="12566"/>
                    <a:pt x="9410" y="12545"/>
                    <a:pt x="9389" y="12525"/>
                  </a:cubicBezTo>
                  <a:cubicBezTo>
                    <a:pt x="9430" y="12525"/>
                    <a:pt x="9451" y="12505"/>
                    <a:pt x="9471" y="12505"/>
                  </a:cubicBezTo>
                  <a:close/>
                  <a:moveTo>
                    <a:pt x="10408" y="12606"/>
                  </a:moveTo>
                  <a:cubicBezTo>
                    <a:pt x="10408" y="12606"/>
                    <a:pt x="10408" y="12606"/>
                    <a:pt x="10408" y="12627"/>
                  </a:cubicBezTo>
                  <a:lnTo>
                    <a:pt x="10387" y="12627"/>
                  </a:lnTo>
                  <a:cubicBezTo>
                    <a:pt x="10387" y="12627"/>
                    <a:pt x="10387" y="12606"/>
                    <a:pt x="10387" y="12606"/>
                  </a:cubicBezTo>
                  <a:close/>
                  <a:moveTo>
                    <a:pt x="9340" y="12619"/>
                  </a:moveTo>
                  <a:cubicBezTo>
                    <a:pt x="9369" y="12619"/>
                    <a:pt x="9395" y="12638"/>
                    <a:pt x="9410" y="12668"/>
                  </a:cubicBezTo>
                  <a:cubicBezTo>
                    <a:pt x="9369" y="12668"/>
                    <a:pt x="9328" y="12647"/>
                    <a:pt x="9308" y="12627"/>
                  </a:cubicBezTo>
                  <a:cubicBezTo>
                    <a:pt x="9319" y="12621"/>
                    <a:pt x="9330" y="12619"/>
                    <a:pt x="9340" y="12619"/>
                  </a:cubicBezTo>
                  <a:close/>
                  <a:moveTo>
                    <a:pt x="10591" y="12301"/>
                  </a:moveTo>
                  <a:lnTo>
                    <a:pt x="10591" y="12301"/>
                  </a:lnTo>
                  <a:cubicBezTo>
                    <a:pt x="10632" y="12342"/>
                    <a:pt x="10571" y="12382"/>
                    <a:pt x="10591" y="12423"/>
                  </a:cubicBezTo>
                  <a:cubicBezTo>
                    <a:pt x="10611" y="12444"/>
                    <a:pt x="10632" y="12484"/>
                    <a:pt x="10652" y="12505"/>
                  </a:cubicBezTo>
                  <a:cubicBezTo>
                    <a:pt x="10666" y="12505"/>
                    <a:pt x="10670" y="12496"/>
                    <a:pt x="10678" y="12496"/>
                  </a:cubicBezTo>
                  <a:cubicBezTo>
                    <a:pt x="10681" y="12496"/>
                    <a:pt x="10686" y="12498"/>
                    <a:pt x="10693" y="12505"/>
                  </a:cubicBezTo>
                  <a:cubicBezTo>
                    <a:pt x="10693" y="12511"/>
                    <a:pt x="10691" y="12514"/>
                    <a:pt x="10687" y="12514"/>
                  </a:cubicBezTo>
                  <a:cubicBezTo>
                    <a:pt x="10679" y="12514"/>
                    <a:pt x="10666" y="12505"/>
                    <a:pt x="10652" y="12505"/>
                  </a:cubicBezTo>
                  <a:cubicBezTo>
                    <a:pt x="10611" y="12525"/>
                    <a:pt x="10591" y="12566"/>
                    <a:pt x="10611" y="12606"/>
                  </a:cubicBezTo>
                  <a:cubicBezTo>
                    <a:pt x="10632" y="12627"/>
                    <a:pt x="10632" y="12627"/>
                    <a:pt x="10632" y="12647"/>
                  </a:cubicBezTo>
                  <a:lnTo>
                    <a:pt x="10591" y="12647"/>
                  </a:lnTo>
                  <a:cubicBezTo>
                    <a:pt x="10591" y="12668"/>
                    <a:pt x="10571" y="12668"/>
                    <a:pt x="10530" y="12668"/>
                  </a:cubicBezTo>
                  <a:cubicBezTo>
                    <a:pt x="10510" y="12647"/>
                    <a:pt x="10510" y="12566"/>
                    <a:pt x="10469" y="12545"/>
                  </a:cubicBezTo>
                  <a:cubicBezTo>
                    <a:pt x="10452" y="12528"/>
                    <a:pt x="10435" y="12526"/>
                    <a:pt x="10417" y="12513"/>
                  </a:cubicBezTo>
                  <a:lnTo>
                    <a:pt x="10417" y="12513"/>
                  </a:lnTo>
                  <a:cubicBezTo>
                    <a:pt x="10446" y="12470"/>
                    <a:pt x="10435" y="12401"/>
                    <a:pt x="10510" y="12382"/>
                  </a:cubicBezTo>
                  <a:cubicBezTo>
                    <a:pt x="10510" y="12342"/>
                    <a:pt x="10571" y="12342"/>
                    <a:pt x="10591" y="12301"/>
                  </a:cubicBezTo>
                  <a:close/>
                  <a:moveTo>
                    <a:pt x="9695" y="12647"/>
                  </a:moveTo>
                  <a:cubicBezTo>
                    <a:pt x="9695" y="12647"/>
                    <a:pt x="9695" y="12668"/>
                    <a:pt x="9695" y="12668"/>
                  </a:cubicBezTo>
                  <a:cubicBezTo>
                    <a:pt x="9695" y="12668"/>
                    <a:pt x="9695" y="12668"/>
                    <a:pt x="9675" y="12688"/>
                  </a:cubicBezTo>
                  <a:cubicBezTo>
                    <a:pt x="9675" y="12668"/>
                    <a:pt x="9675" y="12668"/>
                    <a:pt x="9675" y="12668"/>
                  </a:cubicBezTo>
                  <a:cubicBezTo>
                    <a:pt x="9675" y="12668"/>
                    <a:pt x="9695" y="12647"/>
                    <a:pt x="9695" y="12647"/>
                  </a:cubicBezTo>
                  <a:close/>
                  <a:moveTo>
                    <a:pt x="7842" y="12688"/>
                  </a:moveTo>
                  <a:cubicBezTo>
                    <a:pt x="7831" y="12698"/>
                    <a:pt x="7826" y="12703"/>
                    <a:pt x="7824" y="12703"/>
                  </a:cubicBezTo>
                  <a:cubicBezTo>
                    <a:pt x="7821" y="12703"/>
                    <a:pt x="7821" y="12698"/>
                    <a:pt x="7821" y="12688"/>
                  </a:cubicBezTo>
                  <a:close/>
                  <a:moveTo>
                    <a:pt x="10021" y="12484"/>
                  </a:moveTo>
                  <a:lnTo>
                    <a:pt x="10021" y="12484"/>
                  </a:lnTo>
                  <a:cubicBezTo>
                    <a:pt x="10041" y="12586"/>
                    <a:pt x="10123" y="12545"/>
                    <a:pt x="10184" y="12586"/>
                  </a:cubicBezTo>
                  <a:cubicBezTo>
                    <a:pt x="10206" y="12564"/>
                    <a:pt x="10223" y="12555"/>
                    <a:pt x="10238" y="12555"/>
                  </a:cubicBezTo>
                  <a:cubicBezTo>
                    <a:pt x="10262" y="12555"/>
                    <a:pt x="10280" y="12581"/>
                    <a:pt x="10306" y="12606"/>
                  </a:cubicBezTo>
                  <a:cubicBezTo>
                    <a:pt x="10245" y="12647"/>
                    <a:pt x="10224" y="12668"/>
                    <a:pt x="10184" y="12708"/>
                  </a:cubicBezTo>
                  <a:cubicBezTo>
                    <a:pt x="10163" y="12586"/>
                    <a:pt x="10000" y="12647"/>
                    <a:pt x="10021" y="12484"/>
                  </a:cubicBezTo>
                  <a:close/>
                  <a:moveTo>
                    <a:pt x="10347" y="12647"/>
                  </a:moveTo>
                  <a:cubicBezTo>
                    <a:pt x="10347" y="12688"/>
                    <a:pt x="10347" y="12708"/>
                    <a:pt x="10306" y="12708"/>
                  </a:cubicBezTo>
                  <a:cubicBezTo>
                    <a:pt x="10306" y="12688"/>
                    <a:pt x="10306" y="12668"/>
                    <a:pt x="10347" y="12647"/>
                  </a:cubicBezTo>
                  <a:close/>
                  <a:moveTo>
                    <a:pt x="10693" y="12668"/>
                  </a:moveTo>
                  <a:cubicBezTo>
                    <a:pt x="10710" y="12668"/>
                    <a:pt x="10727" y="12668"/>
                    <a:pt x="10744" y="12680"/>
                  </a:cubicBezTo>
                  <a:lnTo>
                    <a:pt x="10744" y="12680"/>
                  </a:lnTo>
                  <a:cubicBezTo>
                    <a:pt x="10733" y="12696"/>
                    <a:pt x="10730" y="12712"/>
                    <a:pt x="10713" y="12729"/>
                  </a:cubicBezTo>
                  <a:cubicBezTo>
                    <a:pt x="10694" y="12729"/>
                    <a:pt x="10675" y="12729"/>
                    <a:pt x="10656" y="12712"/>
                  </a:cubicBezTo>
                  <a:lnTo>
                    <a:pt x="10656" y="12712"/>
                  </a:lnTo>
                  <a:cubicBezTo>
                    <a:pt x="10663" y="12697"/>
                    <a:pt x="10678" y="12682"/>
                    <a:pt x="10693" y="12668"/>
                  </a:cubicBezTo>
                  <a:close/>
                  <a:moveTo>
                    <a:pt x="10626" y="12719"/>
                  </a:moveTo>
                  <a:cubicBezTo>
                    <a:pt x="10633" y="12719"/>
                    <a:pt x="10642" y="12722"/>
                    <a:pt x="10652" y="12729"/>
                  </a:cubicBezTo>
                  <a:cubicBezTo>
                    <a:pt x="10652" y="12749"/>
                    <a:pt x="10652" y="12775"/>
                    <a:pt x="10652" y="12790"/>
                  </a:cubicBezTo>
                  <a:cubicBezTo>
                    <a:pt x="10628" y="12790"/>
                    <a:pt x="10603" y="12812"/>
                    <a:pt x="10583" y="12812"/>
                  </a:cubicBezTo>
                  <a:cubicBezTo>
                    <a:pt x="10570" y="12812"/>
                    <a:pt x="10558" y="12802"/>
                    <a:pt x="10550" y="12769"/>
                  </a:cubicBezTo>
                  <a:lnTo>
                    <a:pt x="10550" y="12769"/>
                  </a:lnTo>
                  <a:cubicBezTo>
                    <a:pt x="10554" y="12771"/>
                    <a:pt x="10557" y="12772"/>
                    <a:pt x="10561" y="12772"/>
                  </a:cubicBezTo>
                  <a:cubicBezTo>
                    <a:pt x="10586" y="12772"/>
                    <a:pt x="10594" y="12719"/>
                    <a:pt x="10626" y="12719"/>
                  </a:cubicBezTo>
                  <a:close/>
                  <a:moveTo>
                    <a:pt x="10170" y="12802"/>
                  </a:moveTo>
                  <a:cubicBezTo>
                    <a:pt x="10173" y="12802"/>
                    <a:pt x="10178" y="12804"/>
                    <a:pt x="10184" y="12810"/>
                  </a:cubicBezTo>
                  <a:cubicBezTo>
                    <a:pt x="10184" y="12820"/>
                    <a:pt x="10179" y="12825"/>
                    <a:pt x="10173" y="12825"/>
                  </a:cubicBezTo>
                  <a:cubicBezTo>
                    <a:pt x="10169" y="12825"/>
                    <a:pt x="10165" y="12822"/>
                    <a:pt x="10164" y="12815"/>
                  </a:cubicBezTo>
                  <a:lnTo>
                    <a:pt x="10164" y="12815"/>
                  </a:lnTo>
                  <a:cubicBezTo>
                    <a:pt x="10164" y="12807"/>
                    <a:pt x="10166" y="12802"/>
                    <a:pt x="10170" y="12802"/>
                  </a:cubicBezTo>
                  <a:close/>
                  <a:moveTo>
                    <a:pt x="10917" y="12790"/>
                  </a:moveTo>
                  <a:cubicBezTo>
                    <a:pt x="10917" y="12810"/>
                    <a:pt x="10917" y="12810"/>
                    <a:pt x="10917" y="12810"/>
                  </a:cubicBezTo>
                  <a:cubicBezTo>
                    <a:pt x="10917" y="12820"/>
                    <a:pt x="10912" y="12825"/>
                    <a:pt x="10907" y="12825"/>
                  </a:cubicBezTo>
                  <a:cubicBezTo>
                    <a:pt x="10902" y="12825"/>
                    <a:pt x="10896" y="12820"/>
                    <a:pt x="10896" y="12810"/>
                  </a:cubicBezTo>
                  <a:cubicBezTo>
                    <a:pt x="10896" y="12810"/>
                    <a:pt x="10917" y="12790"/>
                    <a:pt x="10917" y="12790"/>
                  </a:cubicBezTo>
                  <a:close/>
                  <a:moveTo>
                    <a:pt x="9980" y="12769"/>
                  </a:moveTo>
                  <a:cubicBezTo>
                    <a:pt x="10070" y="12769"/>
                    <a:pt x="10097" y="12801"/>
                    <a:pt x="10144" y="12823"/>
                  </a:cubicBezTo>
                  <a:lnTo>
                    <a:pt x="10144" y="12823"/>
                  </a:lnTo>
                  <a:cubicBezTo>
                    <a:pt x="10128" y="12832"/>
                    <a:pt x="10115" y="12836"/>
                    <a:pt x="10103" y="12836"/>
                  </a:cubicBezTo>
                  <a:cubicBezTo>
                    <a:pt x="10064" y="12836"/>
                    <a:pt x="10037" y="12798"/>
                    <a:pt x="9980" y="12769"/>
                  </a:cubicBezTo>
                  <a:close/>
                  <a:moveTo>
                    <a:pt x="9267" y="12830"/>
                  </a:moveTo>
                  <a:lnTo>
                    <a:pt x="9267" y="12830"/>
                  </a:lnTo>
                  <a:cubicBezTo>
                    <a:pt x="9288" y="12851"/>
                    <a:pt x="9267" y="12871"/>
                    <a:pt x="9247" y="12871"/>
                  </a:cubicBezTo>
                  <a:cubicBezTo>
                    <a:pt x="9247" y="12871"/>
                    <a:pt x="9247" y="12851"/>
                    <a:pt x="9247" y="12851"/>
                  </a:cubicBezTo>
                  <a:cubicBezTo>
                    <a:pt x="9247" y="12851"/>
                    <a:pt x="9267" y="12831"/>
                    <a:pt x="9267" y="12830"/>
                  </a:cubicBezTo>
                  <a:close/>
                  <a:moveTo>
                    <a:pt x="9471" y="12729"/>
                  </a:moveTo>
                  <a:cubicBezTo>
                    <a:pt x="9480" y="12733"/>
                    <a:pt x="9490" y="12735"/>
                    <a:pt x="9501" y="12735"/>
                  </a:cubicBezTo>
                  <a:cubicBezTo>
                    <a:pt x="9521" y="12735"/>
                    <a:pt x="9542" y="12730"/>
                    <a:pt x="9562" y="12730"/>
                  </a:cubicBezTo>
                  <a:cubicBezTo>
                    <a:pt x="9581" y="12730"/>
                    <a:pt x="9598" y="12734"/>
                    <a:pt x="9613" y="12749"/>
                  </a:cubicBezTo>
                  <a:cubicBezTo>
                    <a:pt x="9613" y="12769"/>
                    <a:pt x="9613" y="12790"/>
                    <a:pt x="9613" y="12830"/>
                  </a:cubicBezTo>
                  <a:cubicBezTo>
                    <a:pt x="9634" y="12810"/>
                    <a:pt x="9675" y="12790"/>
                    <a:pt x="9695" y="12769"/>
                  </a:cubicBezTo>
                  <a:cubicBezTo>
                    <a:pt x="9715" y="12790"/>
                    <a:pt x="9715" y="12790"/>
                    <a:pt x="9715" y="12830"/>
                  </a:cubicBezTo>
                  <a:cubicBezTo>
                    <a:pt x="9695" y="12871"/>
                    <a:pt x="9634" y="12871"/>
                    <a:pt x="9573" y="12892"/>
                  </a:cubicBezTo>
                  <a:cubicBezTo>
                    <a:pt x="9532" y="12851"/>
                    <a:pt x="9491" y="12810"/>
                    <a:pt x="9471" y="12729"/>
                  </a:cubicBezTo>
                  <a:close/>
                  <a:moveTo>
                    <a:pt x="10978" y="12851"/>
                  </a:moveTo>
                  <a:lnTo>
                    <a:pt x="10978" y="12851"/>
                  </a:lnTo>
                  <a:cubicBezTo>
                    <a:pt x="10966" y="12899"/>
                    <a:pt x="10954" y="12918"/>
                    <a:pt x="10934" y="12918"/>
                  </a:cubicBezTo>
                  <a:cubicBezTo>
                    <a:pt x="10920" y="12918"/>
                    <a:pt x="10901" y="12908"/>
                    <a:pt x="10876" y="12892"/>
                  </a:cubicBezTo>
                  <a:cubicBezTo>
                    <a:pt x="10917" y="12871"/>
                    <a:pt x="10937" y="12871"/>
                    <a:pt x="10978" y="12851"/>
                  </a:cubicBezTo>
                  <a:close/>
                  <a:moveTo>
                    <a:pt x="10428" y="12871"/>
                  </a:moveTo>
                  <a:cubicBezTo>
                    <a:pt x="10469" y="12871"/>
                    <a:pt x="10469" y="12912"/>
                    <a:pt x="10469" y="12953"/>
                  </a:cubicBezTo>
                  <a:cubicBezTo>
                    <a:pt x="10367" y="12912"/>
                    <a:pt x="10367" y="12912"/>
                    <a:pt x="10428" y="12871"/>
                  </a:cubicBezTo>
                  <a:close/>
                  <a:moveTo>
                    <a:pt x="4135" y="12973"/>
                  </a:moveTo>
                  <a:cubicBezTo>
                    <a:pt x="4155" y="12973"/>
                    <a:pt x="4155" y="12993"/>
                    <a:pt x="4135" y="12993"/>
                  </a:cubicBezTo>
                  <a:cubicBezTo>
                    <a:pt x="4115" y="12993"/>
                    <a:pt x="4115" y="12973"/>
                    <a:pt x="4115" y="12973"/>
                  </a:cubicBezTo>
                  <a:close/>
                  <a:moveTo>
                    <a:pt x="9573" y="12932"/>
                  </a:moveTo>
                  <a:cubicBezTo>
                    <a:pt x="9573" y="12973"/>
                    <a:pt x="9573" y="12993"/>
                    <a:pt x="9532" y="12993"/>
                  </a:cubicBezTo>
                  <a:cubicBezTo>
                    <a:pt x="9532" y="12953"/>
                    <a:pt x="9532" y="12953"/>
                    <a:pt x="9573" y="12932"/>
                  </a:cubicBezTo>
                  <a:close/>
                  <a:moveTo>
                    <a:pt x="9695" y="13034"/>
                  </a:moveTo>
                  <a:cubicBezTo>
                    <a:pt x="9695" y="13034"/>
                    <a:pt x="9695" y="13055"/>
                    <a:pt x="9695" y="13055"/>
                  </a:cubicBezTo>
                  <a:lnTo>
                    <a:pt x="9675" y="13055"/>
                  </a:lnTo>
                  <a:cubicBezTo>
                    <a:pt x="9675" y="13055"/>
                    <a:pt x="9675" y="13055"/>
                    <a:pt x="9675" y="13034"/>
                  </a:cubicBezTo>
                  <a:close/>
                  <a:moveTo>
                    <a:pt x="10285" y="13014"/>
                  </a:moveTo>
                  <a:cubicBezTo>
                    <a:pt x="10306" y="13034"/>
                    <a:pt x="10306" y="13055"/>
                    <a:pt x="10285" y="13055"/>
                  </a:cubicBezTo>
                  <a:cubicBezTo>
                    <a:pt x="10285" y="13055"/>
                    <a:pt x="10285" y="13034"/>
                    <a:pt x="10285" y="13034"/>
                  </a:cubicBezTo>
                  <a:cubicBezTo>
                    <a:pt x="10285" y="13034"/>
                    <a:pt x="10285" y="13014"/>
                    <a:pt x="10285" y="13014"/>
                  </a:cubicBezTo>
                  <a:close/>
                  <a:moveTo>
                    <a:pt x="10163" y="13034"/>
                  </a:moveTo>
                  <a:cubicBezTo>
                    <a:pt x="10163" y="13055"/>
                    <a:pt x="10163" y="13075"/>
                    <a:pt x="10143" y="13075"/>
                  </a:cubicBezTo>
                  <a:cubicBezTo>
                    <a:pt x="10143" y="13075"/>
                    <a:pt x="10143" y="13055"/>
                    <a:pt x="10143" y="13055"/>
                  </a:cubicBezTo>
                  <a:cubicBezTo>
                    <a:pt x="10143" y="13055"/>
                    <a:pt x="10163" y="13034"/>
                    <a:pt x="10163" y="13034"/>
                  </a:cubicBezTo>
                  <a:close/>
                  <a:moveTo>
                    <a:pt x="10806" y="12965"/>
                  </a:moveTo>
                  <a:cubicBezTo>
                    <a:pt x="10829" y="12965"/>
                    <a:pt x="10847" y="12979"/>
                    <a:pt x="10876" y="12993"/>
                  </a:cubicBezTo>
                  <a:cubicBezTo>
                    <a:pt x="10876" y="13014"/>
                    <a:pt x="10876" y="13055"/>
                    <a:pt x="10876" y="13095"/>
                  </a:cubicBezTo>
                  <a:lnTo>
                    <a:pt x="10856" y="13095"/>
                  </a:lnTo>
                  <a:cubicBezTo>
                    <a:pt x="10795" y="13075"/>
                    <a:pt x="10754" y="13034"/>
                    <a:pt x="10774" y="12973"/>
                  </a:cubicBezTo>
                  <a:cubicBezTo>
                    <a:pt x="10786" y="12967"/>
                    <a:pt x="10796" y="12965"/>
                    <a:pt x="10806" y="12965"/>
                  </a:cubicBezTo>
                  <a:close/>
                  <a:moveTo>
                    <a:pt x="11418" y="13121"/>
                  </a:moveTo>
                  <a:cubicBezTo>
                    <a:pt x="11423" y="13121"/>
                    <a:pt x="11430" y="13123"/>
                    <a:pt x="11436" y="13127"/>
                  </a:cubicBezTo>
                  <a:lnTo>
                    <a:pt x="11436" y="13127"/>
                  </a:lnTo>
                  <a:cubicBezTo>
                    <a:pt x="11429" y="13137"/>
                    <a:pt x="11425" y="13144"/>
                    <a:pt x="11419" y="13144"/>
                  </a:cubicBezTo>
                  <a:cubicBezTo>
                    <a:pt x="11416" y="13144"/>
                    <a:pt x="11412" y="13142"/>
                    <a:pt x="11406" y="13136"/>
                  </a:cubicBezTo>
                  <a:cubicBezTo>
                    <a:pt x="11406" y="13126"/>
                    <a:pt x="11411" y="13121"/>
                    <a:pt x="11418" y="13121"/>
                  </a:cubicBezTo>
                  <a:close/>
                  <a:moveTo>
                    <a:pt x="9349" y="13136"/>
                  </a:moveTo>
                  <a:cubicBezTo>
                    <a:pt x="9349" y="13136"/>
                    <a:pt x="9349" y="13136"/>
                    <a:pt x="9349" y="13156"/>
                  </a:cubicBezTo>
                  <a:lnTo>
                    <a:pt x="9328" y="13156"/>
                  </a:lnTo>
                  <a:cubicBezTo>
                    <a:pt x="9328" y="13156"/>
                    <a:pt x="9328" y="13136"/>
                    <a:pt x="9328" y="13136"/>
                  </a:cubicBezTo>
                  <a:close/>
                  <a:moveTo>
                    <a:pt x="4054" y="13136"/>
                  </a:moveTo>
                  <a:cubicBezTo>
                    <a:pt x="4054" y="13156"/>
                    <a:pt x="4054" y="13156"/>
                    <a:pt x="4054" y="13156"/>
                  </a:cubicBezTo>
                  <a:cubicBezTo>
                    <a:pt x="4054" y="13156"/>
                    <a:pt x="4054" y="13177"/>
                    <a:pt x="4054" y="13177"/>
                  </a:cubicBezTo>
                  <a:cubicBezTo>
                    <a:pt x="4033" y="13156"/>
                    <a:pt x="4033" y="13156"/>
                    <a:pt x="4033" y="13156"/>
                  </a:cubicBezTo>
                  <a:cubicBezTo>
                    <a:pt x="4033" y="13156"/>
                    <a:pt x="4054" y="13136"/>
                    <a:pt x="4054" y="13136"/>
                  </a:cubicBezTo>
                  <a:close/>
                  <a:moveTo>
                    <a:pt x="9919" y="12729"/>
                  </a:moveTo>
                  <a:cubicBezTo>
                    <a:pt x="9919" y="12749"/>
                    <a:pt x="9899" y="12749"/>
                    <a:pt x="9899" y="12749"/>
                  </a:cubicBezTo>
                  <a:cubicBezTo>
                    <a:pt x="9878" y="12790"/>
                    <a:pt x="9899" y="12830"/>
                    <a:pt x="9878" y="12871"/>
                  </a:cubicBezTo>
                  <a:cubicBezTo>
                    <a:pt x="9893" y="12886"/>
                    <a:pt x="9908" y="12891"/>
                    <a:pt x="9923" y="12891"/>
                  </a:cubicBezTo>
                  <a:cubicBezTo>
                    <a:pt x="9958" y="12891"/>
                    <a:pt x="9994" y="12861"/>
                    <a:pt x="10029" y="12861"/>
                  </a:cubicBezTo>
                  <a:cubicBezTo>
                    <a:pt x="10040" y="12861"/>
                    <a:pt x="10051" y="12864"/>
                    <a:pt x="10061" y="12871"/>
                  </a:cubicBezTo>
                  <a:cubicBezTo>
                    <a:pt x="10082" y="12932"/>
                    <a:pt x="10021" y="12973"/>
                    <a:pt x="10021" y="13014"/>
                  </a:cubicBezTo>
                  <a:cubicBezTo>
                    <a:pt x="10021" y="13075"/>
                    <a:pt x="10021" y="13116"/>
                    <a:pt x="10041" y="13177"/>
                  </a:cubicBezTo>
                  <a:cubicBezTo>
                    <a:pt x="9980" y="13095"/>
                    <a:pt x="9919" y="13034"/>
                    <a:pt x="9878" y="12993"/>
                  </a:cubicBezTo>
                  <a:cubicBezTo>
                    <a:pt x="9858" y="12953"/>
                    <a:pt x="9858" y="12912"/>
                    <a:pt x="9878" y="12871"/>
                  </a:cubicBezTo>
                  <a:cubicBezTo>
                    <a:pt x="9858" y="12851"/>
                    <a:pt x="9837" y="12810"/>
                    <a:pt x="9837" y="12790"/>
                  </a:cubicBezTo>
                  <a:cubicBezTo>
                    <a:pt x="9837" y="12760"/>
                    <a:pt x="9848" y="12741"/>
                    <a:pt x="9870" y="12741"/>
                  </a:cubicBezTo>
                  <a:cubicBezTo>
                    <a:pt x="9878" y="12741"/>
                    <a:pt x="9888" y="12744"/>
                    <a:pt x="9899" y="12749"/>
                  </a:cubicBezTo>
                  <a:cubicBezTo>
                    <a:pt x="9899" y="12729"/>
                    <a:pt x="9899" y="12729"/>
                    <a:pt x="9919" y="12729"/>
                  </a:cubicBezTo>
                  <a:close/>
                  <a:moveTo>
                    <a:pt x="10692" y="13168"/>
                  </a:moveTo>
                  <a:cubicBezTo>
                    <a:pt x="10693" y="13168"/>
                    <a:pt x="10693" y="13170"/>
                    <a:pt x="10693" y="13177"/>
                  </a:cubicBezTo>
                  <a:cubicBezTo>
                    <a:pt x="10713" y="13177"/>
                    <a:pt x="10713" y="13197"/>
                    <a:pt x="10693" y="13197"/>
                  </a:cubicBezTo>
                  <a:cubicBezTo>
                    <a:pt x="10693" y="13197"/>
                    <a:pt x="10693" y="13177"/>
                    <a:pt x="10672" y="13177"/>
                  </a:cubicBezTo>
                  <a:cubicBezTo>
                    <a:pt x="10686" y="13177"/>
                    <a:pt x="10691" y="13168"/>
                    <a:pt x="10692" y="13168"/>
                  </a:cubicBezTo>
                  <a:close/>
                  <a:moveTo>
                    <a:pt x="10428" y="13095"/>
                  </a:moveTo>
                  <a:cubicBezTo>
                    <a:pt x="10448" y="13095"/>
                    <a:pt x="10448" y="13116"/>
                    <a:pt x="10448" y="13136"/>
                  </a:cubicBezTo>
                  <a:cubicBezTo>
                    <a:pt x="10469" y="13136"/>
                    <a:pt x="10489" y="13156"/>
                    <a:pt x="10510" y="13156"/>
                  </a:cubicBezTo>
                  <a:cubicBezTo>
                    <a:pt x="10530" y="13136"/>
                    <a:pt x="10550" y="13136"/>
                    <a:pt x="10571" y="13136"/>
                  </a:cubicBezTo>
                  <a:cubicBezTo>
                    <a:pt x="10571" y="13136"/>
                    <a:pt x="10571" y="13127"/>
                    <a:pt x="10577" y="13127"/>
                  </a:cubicBezTo>
                  <a:cubicBezTo>
                    <a:pt x="10580" y="13127"/>
                    <a:pt x="10584" y="13129"/>
                    <a:pt x="10591" y="13136"/>
                  </a:cubicBezTo>
                  <a:cubicBezTo>
                    <a:pt x="10591" y="13143"/>
                    <a:pt x="10589" y="13145"/>
                    <a:pt x="10586" y="13145"/>
                  </a:cubicBezTo>
                  <a:cubicBezTo>
                    <a:pt x="10580" y="13145"/>
                    <a:pt x="10571" y="13136"/>
                    <a:pt x="10571" y="13136"/>
                  </a:cubicBezTo>
                  <a:cubicBezTo>
                    <a:pt x="10556" y="13150"/>
                    <a:pt x="10542" y="13165"/>
                    <a:pt x="10527" y="13165"/>
                  </a:cubicBezTo>
                  <a:cubicBezTo>
                    <a:pt x="10521" y="13165"/>
                    <a:pt x="10515" y="13162"/>
                    <a:pt x="10510" y="13156"/>
                  </a:cubicBezTo>
                  <a:cubicBezTo>
                    <a:pt x="10489" y="13177"/>
                    <a:pt x="10489" y="13217"/>
                    <a:pt x="10448" y="13217"/>
                  </a:cubicBezTo>
                  <a:cubicBezTo>
                    <a:pt x="10408" y="13197"/>
                    <a:pt x="10428" y="13156"/>
                    <a:pt x="10448" y="13136"/>
                  </a:cubicBezTo>
                  <a:cubicBezTo>
                    <a:pt x="10428" y="13116"/>
                    <a:pt x="10408" y="13116"/>
                    <a:pt x="10428" y="13095"/>
                  </a:cubicBezTo>
                  <a:close/>
                  <a:moveTo>
                    <a:pt x="10815" y="13217"/>
                  </a:moveTo>
                  <a:cubicBezTo>
                    <a:pt x="10795" y="13238"/>
                    <a:pt x="10795" y="13238"/>
                    <a:pt x="10774" y="13238"/>
                  </a:cubicBezTo>
                  <a:cubicBezTo>
                    <a:pt x="10774" y="13258"/>
                    <a:pt x="10754" y="13258"/>
                    <a:pt x="10734" y="13258"/>
                  </a:cubicBezTo>
                  <a:cubicBezTo>
                    <a:pt x="10754" y="13238"/>
                    <a:pt x="10754" y="13238"/>
                    <a:pt x="10774" y="13238"/>
                  </a:cubicBezTo>
                  <a:cubicBezTo>
                    <a:pt x="10774" y="13238"/>
                    <a:pt x="10795" y="13217"/>
                    <a:pt x="10815" y="13217"/>
                  </a:cubicBezTo>
                  <a:close/>
                  <a:moveTo>
                    <a:pt x="9980" y="13258"/>
                  </a:moveTo>
                  <a:cubicBezTo>
                    <a:pt x="9980" y="13279"/>
                    <a:pt x="9980" y="13279"/>
                    <a:pt x="9960" y="13279"/>
                  </a:cubicBezTo>
                  <a:cubicBezTo>
                    <a:pt x="9960" y="13279"/>
                    <a:pt x="9960" y="13279"/>
                    <a:pt x="9960" y="13258"/>
                  </a:cubicBezTo>
                  <a:close/>
                  <a:moveTo>
                    <a:pt x="11243" y="12932"/>
                  </a:moveTo>
                  <a:lnTo>
                    <a:pt x="11243" y="12932"/>
                  </a:lnTo>
                  <a:cubicBezTo>
                    <a:pt x="11283" y="13014"/>
                    <a:pt x="11222" y="13095"/>
                    <a:pt x="11283" y="13156"/>
                  </a:cubicBezTo>
                  <a:cubicBezTo>
                    <a:pt x="11222" y="13156"/>
                    <a:pt x="11222" y="13238"/>
                    <a:pt x="11182" y="13238"/>
                  </a:cubicBezTo>
                  <a:cubicBezTo>
                    <a:pt x="11100" y="13238"/>
                    <a:pt x="11161" y="13177"/>
                    <a:pt x="11120" y="13156"/>
                  </a:cubicBezTo>
                  <a:lnTo>
                    <a:pt x="11120" y="13156"/>
                  </a:lnTo>
                  <a:cubicBezTo>
                    <a:pt x="11120" y="13189"/>
                    <a:pt x="11107" y="13195"/>
                    <a:pt x="11089" y="13195"/>
                  </a:cubicBezTo>
                  <a:cubicBezTo>
                    <a:pt x="11077" y="13195"/>
                    <a:pt x="11063" y="13193"/>
                    <a:pt x="11048" y="13193"/>
                  </a:cubicBezTo>
                  <a:cubicBezTo>
                    <a:pt x="11030" y="13193"/>
                    <a:pt x="11012" y="13197"/>
                    <a:pt x="10998" y="13217"/>
                  </a:cubicBezTo>
                  <a:cubicBezTo>
                    <a:pt x="10998" y="13238"/>
                    <a:pt x="10998" y="13258"/>
                    <a:pt x="10998" y="13279"/>
                  </a:cubicBezTo>
                  <a:cubicBezTo>
                    <a:pt x="10978" y="13299"/>
                    <a:pt x="10958" y="13299"/>
                    <a:pt x="10917" y="13299"/>
                  </a:cubicBezTo>
                  <a:cubicBezTo>
                    <a:pt x="10937" y="13279"/>
                    <a:pt x="10937" y="13238"/>
                    <a:pt x="10917" y="13197"/>
                  </a:cubicBezTo>
                  <a:cubicBezTo>
                    <a:pt x="10998" y="13177"/>
                    <a:pt x="10998" y="13116"/>
                    <a:pt x="11039" y="13055"/>
                  </a:cubicBezTo>
                  <a:cubicBezTo>
                    <a:pt x="11039" y="13034"/>
                    <a:pt x="11059" y="12993"/>
                    <a:pt x="11100" y="12993"/>
                  </a:cubicBezTo>
                  <a:cubicBezTo>
                    <a:pt x="11120" y="12993"/>
                    <a:pt x="11120" y="12953"/>
                    <a:pt x="11161" y="12953"/>
                  </a:cubicBezTo>
                  <a:cubicBezTo>
                    <a:pt x="11161" y="12982"/>
                    <a:pt x="11150" y="13001"/>
                    <a:pt x="11128" y="13001"/>
                  </a:cubicBezTo>
                  <a:cubicBezTo>
                    <a:pt x="11120" y="13001"/>
                    <a:pt x="11111" y="12999"/>
                    <a:pt x="11100" y="12993"/>
                  </a:cubicBezTo>
                  <a:lnTo>
                    <a:pt x="11100" y="12993"/>
                  </a:lnTo>
                  <a:cubicBezTo>
                    <a:pt x="11100" y="13055"/>
                    <a:pt x="11100" y="13095"/>
                    <a:pt x="11161" y="13116"/>
                  </a:cubicBezTo>
                  <a:cubicBezTo>
                    <a:pt x="11222" y="13075"/>
                    <a:pt x="11222" y="12993"/>
                    <a:pt x="11243" y="12932"/>
                  </a:cubicBezTo>
                  <a:close/>
                  <a:moveTo>
                    <a:pt x="10204" y="13319"/>
                  </a:moveTo>
                  <a:cubicBezTo>
                    <a:pt x="10204" y="13340"/>
                    <a:pt x="10204" y="13340"/>
                    <a:pt x="10204" y="13340"/>
                  </a:cubicBezTo>
                  <a:lnTo>
                    <a:pt x="10184" y="13340"/>
                  </a:lnTo>
                  <a:cubicBezTo>
                    <a:pt x="10184" y="13340"/>
                    <a:pt x="10184" y="13319"/>
                    <a:pt x="10184" y="13319"/>
                  </a:cubicBezTo>
                  <a:close/>
                  <a:moveTo>
                    <a:pt x="9878" y="13340"/>
                  </a:moveTo>
                  <a:cubicBezTo>
                    <a:pt x="9878" y="13340"/>
                    <a:pt x="9899" y="13360"/>
                    <a:pt x="9899" y="13360"/>
                  </a:cubicBezTo>
                  <a:cubicBezTo>
                    <a:pt x="9899" y="13360"/>
                    <a:pt x="9889" y="13369"/>
                    <a:pt x="9883" y="13369"/>
                  </a:cubicBezTo>
                  <a:cubicBezTo>
                    <a:pt x="9880" y="13369"/>
                    <a:pt x="9878" y="13367"/>
                    <a:pt x="9878" y="13360"/>
                  </a:cubicBezTo>
                  <a:lnTo>
                    <a:pt x="9858" y="13360"/>
                  </a:lnTo>
                  <a:cubicBezTo>
                    <a:pt x="9878" y="13340"/>
                    <a:pt x="9878" y="13340"/>
                    <a:pt x="9878" y="13340"/>
                  </a:cubicBezTo>
                  <a:close/>
                  <a:moveTo>
                    <a:pt x="11337" y="13385"/>
                  </a:moveTo>
                  <a:cubicBezTo>
                    <a:pt x="11342" y="13385"/>
                    <a:pt x="11348" y="13388"/>
                    <a:pt x="11355" y="13392"/>
                  </a:cubicBezTo>
                  <a:lnTo>
                    <a:pt x="11355" y="13392"/>
                  </a:lnTo>
                  <a:cubicBezTo>
                    <a:pt x="11348" y="13402"/>
                    <a:pt x="11344" y="13409"/>
                    <a:pt x="11338" y="13409"/>
                  </a:cubicBezTo>
                  <a:cubicBezTo>
                    <a:pt x="11334" y="13409"/>
                    <a:pt x="11330" y="13407"/>
                    <a:pt x="11324" y="13401"/>
                  </a:cubicBezTo>
                  <a:cubicBezTo>
                    <a:pt x="11324" y="13391"/>
                    <a:pt x="11329" y="13385"/>
                    <a:pt x="11337" y="13385"/>
                  </a:cubicBezTo>
                  <a:close/>
                  <a:moveTo>
                    <a:pt x="10579" y="13212"/>
                  </a:moveTo>
                  <a:cubicBezTo>
                    <a:pt x="10583" y="13212"/>
                    <a:pt x="10587" y="13213"/>
                    <a:pt x="10591" y="13217"/>
                  </a:cubicBezTo>
                  <a:cubicBezTo>
                    <a:pt x="10672" y="13299"/>
                    <a:pt x="10550" y="13319"/>
                    <a:pt x="10571" y="13421"/>
                  </a:cubicBezTo>
                  <a:cubicBezTo>
                    <a:pt x="10489" y="13340"/>
                    <a:pt x="10530" y="13279"/>
                    <a:pt x="10510" y="13238"/>
                  </a:cubicBezTo>
                  <a:cubicBezTo>
                    <a:pt x="10542" y="13238"/>
                    <a:pt x="10562" y="13212"/>
                    <a:pt x="10579" y="13212"/>
                  </a:cubicBezTo>
                  <a:close/>
                  <a:moveTo>
                    <a:pt x="11177" y="13432"/>
                  </a:moveTo>
                  <a:cubicBezTo>
                    <a:pt x="11197" y="13443"/>
                    <a:pt x="11222" y="13450"/>
                    <a:pt x="11222" y="13482"/>
                  </a:cubicBezTo>
                  <a:cubicBezTo>
                    <a:pt x="11185" y="13482"/>
                    <a:pt x="11165" y="13466"/>
                    <a:pt x="11177" y="13432"/>
                  </a:cubicBezTo>
                  <a:close/>
                  <a:moveTo>
                    <a:pt x="10285" y="13493"/>
                  </a:moveTo>
                  <a:cubicBezTo>
                    <a:pt x="10285" y="13493"/>
                    <a:pt x="10285" y="13496"/>
                    <a:pt x="10285" y="13503"/>
                  </a:cubicBezTo>
                  <a:lnTo>
                    <a:pt x="10306" y="13503"/>
                  </a:lnTo>
                  <a:cubicBezTo>
                    <a:pt x="10285" y="13503"/>
                    <a:pt x="10285" y="13523"/>
                    <a:pt x="10285" y="13523"/>
                  </a:cubicBezTo>
                  <a:cubicBezTo>
                    <a:pt x="10285" y="13503"/>
                    <a:pt x="10265" y="13503"/>
                    <a:pt x="10265" y="13503"/>
                  </a:cubicBezTo>
                  <a:cubicBezTo>
                    <a:pt x="10279" y="13503"/>
                    <a:pt x="10283" y="13493"/>
                    <a:pt x="10285" y="13493"/>
                  </a:cubicBezTo>
                  <a:close/>
                  <a:moveTo>
                    <a:pt x="10756" y="13309"/>
                  </a:moveTo>
                  <a:cubicBezTo>
                    <a:pt x="10800" y="13309"/>
                    <a:pt x="10846" y="13329"/>
                    <a:pt x="10896" y="13360"/>
                  </a:cubicBezTo>
                  <a:cubicBezTo>
                    <a:pt x="10876" y="13380"/>
                    <a:pt x="10876" y="13401"/>
                    <a:pt x="10856" y="13401"/>
                  </a:cubicBezTo>
                  <a:cubicBezTo>
                    <a:pt x="10876" y="13421"/>
                    <a:pt x="10896" y="13441"/>
                    <a:pt x="10937" y="13441"/>
                  </a:cubicBezTo>
                  <a:cubicBezTo>
                    <a:pt x="10876" y="13462"/>
                    <a:pt x="10896" y="13523"/>
                    <a:pt x="10856" y="13543"/>
                  </a:cubicBezTo>
                  <a:cubicBezTo>
                    <a:pt x="10835" y="13503"/>
                    <a:pt x="10815" y="13482"/>
                    <a:pt x="10815" y="13421"/>
                  </a:cubicBezTo>
                  <a:cubicBezTo>
                    <a:pt x="10802" y="13408"/>
                    <a:pt x="10790" y="13404"/>
                    <a:pt x="10777" y="13404"/>
                  </a:cubicBezTo>
                  <a:cubicBezTo>
                    <a:pt x="10749" y="13404"/>
                    <a:pt x="10721" y="13427"/>
                    <a:pt x="10693" y="13441"/>
                  </a:cubicBezTo>
                  <a:cubicBezTo>
                    <a:pt x="10693" y="13401"/>
                    <a:pt x="10652" y="13401"/>
                    <a:pt x="10632" y="13380"/>
                  </a:cubicBezTo>
                  <a:cubicBezTo>
                    <a:pt x="10672" y="13329"/>
                    <a:pt x="10713" y="13309"/>
                    <a:pt x="10756" y="13309"/>
                  </a:cubicBezTo>
                  <a:close/>
                  <a:moveTo>
                    <a:pt x="10998" y="13564"/>
                  </a:moveTo>
                  <a:cubicBezTo>
                    <a:pt x="10998" y="13584"/>
                    <a:pt x="10998" y="13604"/>
                    <a:pt x="10958" y="13625"/>
                  </a:cubicBezTo>
                  <a:cubicBezTo>
                    <a:pt x="10958" y="13584"/>
                    <a:pt x="10958" y="13564"/>
                    <a:pt x="10998" y="13564"/>
                  </a:cubicBezTo>
                  <a:close/>
                  <a:moveTo>
                    <a:pt x="11630" y="13604"/>
                  </a:moveTo>
                  <a:cubicBezTo>
                    <a:pt x="11630" y="13625"/>
                    <a:pt x="11609" y="13625"/>
                    <a:pt x="11609" y="13625"/>
                  </a:cubicBezTo>
                  <a:cubicBezTo>
                    <a:pt x="11609" y="13625"/>
                    <a:pt x="11589" y="13604"/>
                    <a:pt x="11589" y="13604"/>
                  </a:cubicBezTo>
                  <a:close/>
                  <a:moveTo>
                    <a:pt x="9837" y="13625"/>
                  </a:moveTo>
                  <a:cubicBezTo>
                    <a:pt x="9858" y="13645"/>
                    <a:pt x="9858" y="13645"/>
                    <a:pt x="9837" y="13645"/>
                  </a:cubicBezTo>
                  <a:cubicBezTo>
                    <a:pt x="9837" y="13645"/>
                    <a:pt x="9817" y="13645"/>
                    <a:pt x="9817" y="13625"/>
                  </a:cubicBezTo>
                  <a:close/>
                  <a:moveTo>
                    <a:pt x="10754" y="13625"/>
                  </a:moveTo>
                  <a:cubicBezTo>
                    <a:pt x="10754" y="13625"/>
                    <a:pt x="10754" y="13625"/>
                    <a:pt x="10754" y="13645"/>
                  </a:cubicBezTo>
                  <a:cubicBezTo>
                    <a:pt x="10734" y="13645"/>
                    <a:pt x="10734" y="13645"/>
                    <a:pt x="10734" y="13625"/>
                  </a:cubicBezTo>
                  <a:close/>
                  <a:moveTo>
                    <a:pt x="11383" y="13540"/>
                  </a:moveTo>
                  <a:cubicBezTo>
                    <a:pt x="11389" y="13540"/>
                    <a:pt x="11397" y="13541"/>
                    <a:pt x="11406" y="13543"/>
                  </a:cubicBezTo>
                  <a:cubicBezTo>
                    <a:pt x="11426" y="13543"/>
                    <a:pt x="11446" y="13584"/>
                    <a:pt x="11446" y="13625"/>
                  </a:cubicBezTo>
                  <a:cubicBezTo>
                    <a:pt x="11435" y="13637"/>
                    <a:pt x="11416" y="13648"/>
                    <a:pt x="11391" y="13648"/>
                  </a:cubicBezTo>
                  <a:cubicBezTo>
                    <a:pt x="11372" y="13648"/>
                    <a:pt x="11350" y="13642"/>
                    <a:pt x="11324" y="13625"/>
                  </a:cubicBezTo>
                  <a:cubicBezTo>
                    <a:pt x="11360" y="13607"/>
                    <a:pt x="11332" y="13540"/>
                    <a:pt x="11383" y="13540"/>
                  </a:cubicBezTo>
                  <a:close/>
                  <a:moveTo>
                    <a:pt x="10896" y="13645"/>
                  </a:moveTo>
                  <a:lnTo>
                    <a:pt x="10896" y="13645"/>
                  </a:lnTo>
                  <a:cubicBezTo>
                    <a:pt x="10915" y="13664"/>
                    <a:pt x="10917" y="13665"/>
                    <a:pt x="10901" y="13682"/>
                  </a:cubicBezTo>
                  <a:lnTo>
                    <a:pt x="10901" y="13682"/>
                  </a:lnTo>
                  <a:cubicBezTo>
                    <a:pt x="10888" y="13675"/>
                    <a:pt x="10882" y="13660"/>
                    <a:pt x="10896" y="13645"/>
                  </a:cubicBezTo>
                  <a:close/>
                  <a:moveTo>
                    <a:pt x="12200" y="13482"/>
                  </a:moveTo>
                  <a:cubicBezTo>
                    <a:pt x="12179" y="13503"/>
                    <a:pt x="12179" y="13503"/>
                    <a:pt x="12159" y="13503"/>
                  </a:cubicBezTo>
                  <a:cubicBezTo>
                    <a:pt x="12123" y="13521"/>
                    <a:pt x="12135" y="13587"/>
                    <a:pt x="12095" y="13587"/>
                  </a:cubicBezTo>
                  <a:cubicBezTo>
                    <a:pt x="12090" y="13587"/>
                    <a:pt x="12084" y="13586"/>
                    <a:pt x="12078" y="13584"/>
                  </a:cubicBezTo>
                  <a:cubicBezTo>
                    <a:pt x="12078" y="13604"/>
                    <a:pt x="12078" y="13625"/>
                    <a:pt x="12078" y="13665"/>
                  </a:cubicBezTo>
                  <a:cubicBezTo>
                    <a:pt x="12057" y="13665"/>
                    <a:pt x="12037" y="13665"/>
                    <a:pt x="12017" y="13686"/>
                  </a:cubicBezTo>
                  <a:cubicBezTo>
                    <a:pt x="11976" y="13625"/>
                    <a:pt x="11976" y="13584"/>
                    <a:pt x="12037" y="13543"/>
                  </a:cubicBezTo>
                  <a:cubicBezTo>
                    <a:pt x="12037" y="13543"/>
                    <a:pt x="12057" y="13564"/>
                    <a:pt x="12078" y="13584"/>
                  </a:cubicBezTo>
                  <a:cubicBezTo>
                    <a:pt x="12096" y="13566"/>
                    <a:pt x="12082" y="13499"/>
                    <a:pt x="12136" y="13499"/>
                  </a:cubicBezTo>
                  <a:cubicBezTo>
                    <a:pt x="12142" y="13499"/>
                    <a:pt x="12150" y="13500"/>
                    <a:pt x="12159" y="13503"/>
                  </a:cubicBezTo>
                  <a:cubicBezTo>
                    <a:pt x="12159" y="13482"/>
                    <a:pt x="12179" y="13482"/>
                    <a:pt x="12200" y="13482"/>
                  </a:cubicBezTo>
                  <a:close/>
                  <a:moveTo>
                    <a:pt x="10016" y="13683"/>
                  </a:moveTo>
                  <a:cubicBezTo>
                    <a:pt x="10041" y="13683"/>
                    <a:pt x="10068" y="13689"/>
                    <a:pt x="10102" y="13706"/>
                  </a:cubicBezTo>
                  <a:cubicBezTo>
                    <a:pt x="10048" y="13706"/>
                    <a:pt x="10012" y="13742"/>
                    <a:pt x="9975" y="13742"/>
                  </a:cubicBezTo>
                  <a:cubicBezTo>
                    <a:pt x="9957" y="13742"/>
                    <a:pt x="9939" y="13733"/>
                    <a:pt x="9919" y="13706"/>
                  </a:cubicBezTo>
                  <a:cubicBezTo>
                    <a:pt x="9954" y="13694"/>
                    <a:pt x="9983" y="13683"/>
                    <a:pt x="10016" y="13683"/>
                  </a:cubicBezTo>
                  <a:close/>
                  <a:moveTo>
                    <a:pt x="12281" y="13523"/>
                  </a:moveTo>
                  <a:cubicBezTo>
                    <a:pt x="12302" y="13584"/>
                    <a:pt x="12342" y="13625"/>
                    <a:pt x="12322" y="13686"/>
                  </a:cubicBezTo>
                  <a:cubicBezTo>
                    <a:pt x="12314" y="13690"/>
                    <a:pt x="12307" y="13692"/>
                    <a:pt x="12300" y="13692"/>
                  </a:cubicBezTo>
                  <a:cubicBezTo>
                    <a:pt x="12273" y="13692"/>
                    <a:pt x="12257" y="13665"/>
                    <a:pt x="12241" y="13665"/>
                  </a:cubicBezTo>
                  <a:cubicBezTo>
                    <a:pt x="12241" y="13686"/>
                    <a:pt x="12241" y="13727"/>
                    <a:pt x="12241" y="13747"/>
                  </a:cubicBezTo>
                  <a:cubicBezTo>
                    <a:pt x="12179" y="13727"/>
                    <a:pt x="12200" y="13686"/>
                    <a:pt x="12200" y="13645"/>
                  </a:cubicBezTo>
                  <a:cubicBezTo>
                    <a:pt x="12179" y="13645"/>
                    <a:pt x="12139" y="13625"/>
                    <a:pt x="12159" y="13604"/>
                  </a:cubicBezTo>
                  <a:cubicBezTo>
                    <a:pt x="12168" y="13578"/>
                    <a:pt x="12180" y="13571"/>
                    <a:pt x="12193" y="13571"/>
                  </a:cubicBezTo>
                  <a:cubicBezTo>
                    <a:pt x="12211" y="13571"/>
                    <a:pt x="12229" y="13584"/>
                    <a:pt x="12241" y="13584"/>
                  </a:cubicBezTo>
                  <a:cubicBezTo>
                    <a:pt x="12261" y="13564"/>
                    <a:pt x="12261" y="13543"/>
                    <a:pt x="12281" y="13523"/>
                  </a:cubicBezTo>
                  <a:close/>
                  <a:moveTo>
                    <a:pt x="11161" y="13727"/>
                  </a:moveTo>
                  <a:cubicBezTo>
                    <a:pt x="11182" y="13727"/>
                    <a:pt x="11202" y="13747"/>
                    <a:pt x="11202" y="13767"/>
                  </a:cubicBezTo>
                  <a:cubicBezTo>
                    <a:pt x="11194" y="13767"/>
                    <a:pt x="11186" y="13771"/>
                    <a:pt x="11179" y="13771"/>
                  </a:cubicBezTo>
                  <a:cubicBezTo>
                    <a:pt x="11169" y="13771"/>
                    <a:pt x="11161" y="13763"/>
                    <a:pt x="11161" y="13727"/>
                  </a:cubicBezTo>
                  <a:close/>
                  <a:moveTo>
                    <a:pt x="11569" y="13686"/>
                  </a:moveTo>
                  <a:cubicBezTo>
                    <a:pt x="11507" y="13747"/>
                    <a:pt x="11528" y="13788"/>
                    <a:pt x="11467" y="13808"/>
                  </a:cubicBezTo>
                  <a:cubicBezTo>
                    <a:pt x="11446" y="13808"/>
                    <a:pt x="11426" y="13808"/>
                    <a:pt x="11385" y="13747"/>
                  </a:cubicBezTo>
                  <a:cubicBezTo>
                    <a:pt x="11426" y="13706"/>
                    <a:pt x="11487" y="13706"/>
                    <a:pt x="11569" y="13686"/>
                  </a:cubicBezTo>
                  <a:close/>
                  <a:moveTo>
                    <a:pt x="10978" y="13686"/>
                  </a:moveTo>
                  <a:cubicBezTo>
                    <a:pt x="10978" y="13706"/>
                    <a:pt x="10958" y="13706"/>
                    <a:pt x="10937" y="13706"/>
                  </a:cubicBezTo>
                  <a:cubicBezTo>
                    <a:pt x="10937" y="13706"/>
                    <a:pt x="10937" y="13727"/>
                    <a:pt x="10917" y="13747"/>
                  </a:cubicBezTo>
                  <a:cubicBezTo>
                    <a:pt x="10937" y="13767"/>
                    <a:pt x="10958" y="13788"/>
                    <a:pt x="10978" y="13808"/>
                  </a:cubicBezTo>
                  <a:cubicBezTo>
                    <a:pt x="10998" y="13788"/>
                    <a:pt x="10998" y="13788"/>
                    <a:pt x="11019" y="13788"/>
                  </a:cubicBezTo>
                  <a:cubicBezTo>
                    <a:pt x="11019" y="13808"/>
                    <a:pt x="11014" y="13813"/>
                    <a:pt x="11006" y="13813"/>
                  </a:cubicBezTo>
                  <a:cubicBezTo>
                    <a:pt x="10998" y="13813"/>
                    <a:pt x="10988" y="13808"/>
                    <a:pt x="10978" y="13808"/>
                  </a:cubicBezTo>
                  <a:cubicBezTo>
                    <a:pt x="10956" y="13815"/>
                    <a:pt x="10939" y="13820"/>
                    <a:pt x="10925" y="13820"/>
                  </a:cubicBezTo>
                  <a:cubicBezTo>
                    <a:pt x="10902" y="13820"/>
                    <a:pt x="10889" y="13806"/>
                    <a:pt x="10876" y="13767"/>
                  </a:cubicBezTo>
                  <a:cubicBezTo>
                    <a:pt x="10856" y="13747"/>
                    <a:pt x="10815" y="13747"/>
                    <a:pt x="10835" y="13686"/>
                  </a:cubicBezTo>
                  <a:lnTo>
                    <a:pt x="10835" y="13686"/>
                  </a:lnTo>
                  <a:cubicBezTo>
                    <a:pt x="10856" y="13706"/>
                    <a:pt x="10876" y="13706"/>
                    <a:pt x="10896" y="13727"/>
                  </a:cubicBezTo>
                  <a:cubicBezTo>
                    <a:pt x="10896" y="13708"/>
                    <a:pt x="10896" y="13706"/>
                    <a:pt x="10913" y="13690"/>
                  </a:cubicBezTo>
                  <a:lnTo>
                    <a:pt x="10913" y="13690"/>
                  </a:lnTo>
                  <a:cubicBezTo>
                    <a:pt x="10927" y="13696"/>
                    <a:pt x="10937" y="13706"/>
                    <a:pt x="10937" y="13706"/>
                  </a:cubicBezTo>
                  <a:cubicBezTo>
                    <a:pt x="10958" y="13686"/>
                    <a:pt x="10958" y="13686"/>
                    <a:pt x="10978" y="13686"/>
                  </a:cubicBezTo>
                  <a:close/>
                  <a:moveTo>
                    <a:pt x="10204" y="13849"/>
                  </a:moveTo>
                  <a:cubicBezTo>
                    <a:pt x="10224" y="13849"/>
                    <a:pt x="10224" y="13869"/>
                    <a:pt x="10204" y="13869"/>
                  </a:cubicBezTo>
                  <a:cubicBezTo>
                    <a:pt x="10204" y="13869"/>
                    <a:pt x="10204" y="13849"/>
                    <a:pt x="10184" y="13849"/>
                  </a:cubicBezTo>
                  <a:close/>
                  <a:moveTo>
                    <a:pt x="11769" y="13448"/>
                  </a:moveTo>
                  <a:cubicBezTo>
                    <a:pt x="11824" y="13470"/>
                    <a:pt x="11874" y="13508"/>
                    <a:pt x="11874" y="13564"/>
                  </a:cubicBezTo>
                  <a:cubicBezTo>
                    <a:pt x="11833" y="13584"/>
                    <a:pt x="11813" y="13584"/>
                    <a:pt x="11793" y="13604"/>
                  </a:cubicBezTo>
                  <a:cubicBezTo>
                    <a:pt x="11752" y="13706"/>
                    <a:pt x="11915" y="13747"/>
                    <a:pt x="11874" y="13849"/>
                  </a:cubicBezTo>
                  <a:cubicBezTo>
                    <a:pt x="11863" y="13853"/>
                    <a:pt x="11852" y="13854"/>
                    <a:pt x="11842" y="13854"/>
                  </a:cubicBezTo>
                  <a:cubicBezTo>
                    <a:pt x="11799" y="13854"/>
                    <a:pt x="11768" y="13821"/>
                    <a:pt x="11752" y="13788"/>
                  </a:cubicBezTo>
                  <a:cubicBezTo>
                    <a:pt x="11752" y="13767"/>
                    <a:pt x="11731" y="13767"/>
                    <a:pt x="11711" y="13767"/>
                  </a:cubicBezTo>
                  <a:cubicBezTo>
                    <a:pt x="11691" y="13808"/>
                    <a:pt x="11731" y="13849"/>
                    <a:pt x="11670" y="13869"/>
                  </a:cubicBezTo>
                  <a:cubicBezTo>
                    <a:pt x="11589" y="13828"/>
                    <a:pt x="11630" y="13747"/>
                    <a:pt x="11609" y="13686"/>
                  </a:cubicBezTo>
                  <a:cubicBezTo>
                    <a:pt x="11650" y="13686"/>
                    <a:pt x="11670" y="13665"/>
                    <a:pt x="11691" y="13665"/>
                  </a:cubicBezTo>
                  <a:cubicBezTo>
                    <a:pt x="11731" y="13564"/>
                    <a:pt x="11609" y="13584"/>
                    <a:pt x="11609" y="13523"/>
                  </a:cubicBezTo>
                  <a:cubicBezTo>
                    <a:pt x="11626" y="13495"/>
                    <a:pt x="11638" y="13485"/>
                    <a:pt x="11648" y="13485"/>
                  </a:cubicBezTo>
                  <a:cubicBezTo>
                    <a:pt x="11670" y="13485"/>
                    <a:pt x="11682" y="13530"/>
                    <a:pt x="11710" y="13530"/>
                  </a:cubicBezTo>
                  <a:cubicBezTo>
                    <a:pt x="11716" y="13530"/>
                    <a:pt x="11723" y="13528"/>
                    <a:pt x="11731" y="13523"/>
                  </a:cubicBezTo>
                  <a:cubicBezTo>
                    <a:pt x="11731" y="13504"/>
                    <a:pt x="11750" y="13484"/>
                    <a:pt x="11769" y="13448"/>
                  </a:cubicBezTo>
                  <a:close/>
                  <a:moveTo>
                    <a:pt x="12317" y="13849"/>
                  </a:moveTo>
                  <a:cubicBezTo>
                    <a:pt x="12330" y="13850"/>
                    <a:pt x="12337" y="13854"/>
                    <a:pt x="12322" y="13869"/>
                  </a:cubicBezTo>
                  <a:cubicBezTo>
                    <a:pt x="12303" y="13869"/>
                    <a:pt x="12302" y="13852"/>
                    <a:pt x="12317" y="13849"/>
                  </a:cubicBezTo>
                  <a:close/>
                  <a:moveTo>
                    <a:pt x="10102" y="13869"/>
                  </a:moveTo>
                  <a:cubicBezTo>
                    <a:pt x="10102" y="13889"/>
                    <a:pt x="10123" y="13889"/>
                    <a:pt x="10123" y="13889"/>
                  </a:cubicBezTo>
                  <a:cubicBezTo>
                    <a:pt x="10123" y="13910"/>
                    <a:pt x="10102" y="13910"/>
                    <a:pt x="10102" y="13910"/>
                  </a:cubicBezTo>
                  <a:cubicBezTo>
                    <a:pt x="10102" y="13910"/>
                    <a:pt x="10102" y="13889"/>
                    <a:pt x="10082" y="13889"/>
                  </a:cubicBezTo>
                  <a:cubicBezTo>
                    <a:pt x="10102" y="13889"/>
                    <a:pt x="10102" y="13889"/>
                    <a:pt x="10102" y="13869"/>
                  </a:cubicBezTo>
                  <a:close/>
                  <a:moveTo>
                    <a:pt x="2694" y="13876"/>
                  </a:moveTo>
                  <a:cubicBezTo>
                    <a:pt x="2706" y="13876"/>
                    <a:pt x="2718" y="13886"/>
                    <a:pt x="2730" y="13910"/>
                  </a:cubicBezTo>
                  <a:cubicBezTo>
                    <a:pt x="2718" y="13916"/>
                    <a:pt x="2708" y="13918"/>
                    <a:pt x="2699" y="13918"/>
                  </a:cubicBezTo>
                  <a:cubicBezTo>
                    <a:pt x="2679" y="13918"/>
                    <a:pt x="2669" y="13904"/>
                    <a:pt x="2669" y="13889"/>
                  </a:cubicBezTo>
                  <a:cubicBezTo>
                    <a:pt x="2677" y="13881"/>
                    <a:pt x="2686" y="13876"/>
                    <a:pt x="2694" y="13876"/>
                  </a:cubicBezTo>
                  <a:close/>
                  <a:moveTo>
                    <a:pt x="10428" y="13849"/>
                  </a:moveTo>
                  <a:cubicBezTo>
                    <a:pt x="10428" y="13869"/>
                    <a:pt x="10448" y="13889"/>
                    <a:pt x="10469" y="13930"/>
                  </a:cubicBezTo>
                  <a:cubicBezTo>
                    <a:pt x="10408" y="13930"/>
                    <a:pt x="10367" y="13910"/>
                    <a:pt x="10347" y="13869"/>
                  </a:cubicBezTo>
                  <a:cubicBezTo>
                    <a:pt x="10367" y="13869"/>
                    <a:pt x="10387" y="13869"/>
                    <a:pt x="10428" y="13849"/>
                  </a:cubicBezTo>
                  <a:close/>
                  <a:moveTo>
                    <a:pt x="11772" y="13930"/>
                  </a:moveTo>
                  <a:cubicBezTo>
                    <a:pt x="11772" y="13930"/>
                    <a:pt x="11772" y="13951"/>
                    <a:pt x="11752" y="13951"/>
                  </a:cubicBezTo>
                  <a:cubicBezTo>
                    <a:pt x="11752" y="13951"/>
                    <a:pt x="11752" y="13930"/>
                    <a:pt x="11752" y="13930"/>
                  </a:cubicBezTo>
                  <a:close/>
                  <a:moveTo>
                    <a:pt x="10204" y="13971"/>
                  </a:moveTo>
                  <a:cubicBezTo>
                    <a:pt x="10204" y="13971"/>
                    <a:pt x="10204" y="13991"/>
                    <a:pt x="10184" y="13991"/>
                  </a:cubicBezTo>
                  <a:cubicBezTo>
                    <a:pt x="10184" y="13991"/>
                    <a:pt x="10184" y="13971"/>
                    <a:pt x="10184" y="13971"/>
                  </a:cubicBezTo>
                  <a:close/>
                  <a:moveTo>
                    <a:pt x="10530" y="13991"/>
                  </a:moveTo>
                  <a:cubicBezTo>
                    <a:pt x="10550" y="14012"/>
                    <a:pt x="10530" y="14012"/>
                    <a:pt x="10510" y="14012"/>
                  </a:cubicBezTo>
                  <a:cubicBezTo>
                    <a:pt x="10510" y="14012"/>
                    <a:pt x="10510" y="14012"/>
                    <a:pt x="10510" y="13991"/>
                  </a:cubicBezTo>
                  <a:close/>
                  <a:moveTo>
                    <a:pt x="12404" y="13930"/>
                  </a:moveTo>
                  <a:cubicBezTo>
                    <a:pt x="12404" y="13971"/>
                    <a:pt x="12404" y="13991"/>
                    <a:pt x="12363" y="14032"/>
                  </a:cubicBezTo>
                  <a:cubicBezTo>
                    <a:pt x="12363" y="13971"/>
                    <a:pt x="12363" y="13951"/>
                    <a:pt x="12404" y="13930"/>
                  </a:cubicBezTo>
                  <a:close/>
                  <a:moveTo>
                    <a:pt x="10795" y="14032"/>
                  </a:moveTo>
                  <a:cubicBezTo>
                    <a:pt x="10815" y="14032"/>
                    <a:pt x="10815" y="14052"/>
                    <a:pt x="10815" y="14052"/>
                  </a:cubicBezTo>
                  <a:lnTo>
                    <a:pt x="10795" y="14052"/>
                  </a:lnTo>
                  <a:lnTo>
                    <a:pt x="10795" y="14032"/>
                  </a:lnTo>
                  <a:close/>
                  <a:moveTo>
                    <a:pt x="11639" y="13977"/>
                  </a:moveTo>
                  <a:cubicBezTo>
                    <a:pt x="11664" y="13977"/>
                    <a:pt x="11694" y="13986"/>
                    <a:pt x="11731" y="14012"/>
                  </a:cubicBezTo>
                  <a:cubicBezTo>
                    <a:pt x="11725" y="14010"/>
                    <a:pt x="11718" y="14010"/>
                    <a:pt x="11713" y="14010"/>
                  </a:cubicBezTo>
                  <a:cubicBezTo>
                    <a:pt x="11638" y="14010"/>
                    <a:pt x="11642" y="14116"/>
                    <a:pt x="11567" y="14116"/>
                  </a:cubicBezTo>
                  <a:cubicBezTo>
                    <a:pt x="11561" y="14116"/>
                    <a:pt x="11555" y="14115"/>
                    <a:pt x="11548" y="14114"/>
                  </a:cubicBezTo>
                  <a:cubicBezTo>
                    <a:pt x="11528" y="14093"/>
                    <a:pt x="11528" y="14073"/>
                    <a:pt x="11528" y="14052"/>
                  </a:cubicBezTo>
                  <a:cubicBezTo>
                    <a:pt x="11556" y="14024"/>
                    <a:pt x="11584" y="13977"/>
                    <a:pt x="11639" y="13977"/>
                  </a:cubicBezTo>
                  <a:close/>
                  <a:moveTo>
                    <a:pt x="11028" y="14064"/>
                  </a:moveTo>
                  <a:cubicBezTo>
                    <a:pt x="11037" y="14064"/>
                    <a:pt x="11047" y="14067"/>
                    <a:pt x="11059" y="14073"/>
                  </a:cubicBezTo>
                  <a:cubicBezTo>
                    <a:pt x="11048" y="14106"/>
                    <a:pt x="11037" y="14122"/>
                    <a:pt x="11022" y="14122"/>
                  </a:cubicBezTo>
                  <a:cubicBezTo>
                    <a:pt x="11010" y="14122"/>
                    <a:pt x="10996" y="14111"/>
                    <a:pt x="10978" y="14093"/>
                  </a:cubicBezTo>
                  <a:cubicBezTo>
                    <a:pt x="10992" y="14079"/>
                    <a:pt x="11007" y="14064"/>
                    <a:pt x="11028" y="14064"/>
                  </a:cubicBezTo>
                  <a:close/>
                  <a:moveTo>
                    <a:pt x="3565" y="14114"/>
                  </a:moveTo>
                  <a:cubicBezTo>
                    <a:pt x="3565" y="14134"/>
                    <a:pt x="3565" y="14134"/>
                    <a:pt x="3544" y="14134"/>
                  </a:cubicBezTo>
                  <a:cubicBezTo>
                    <a:pt x="3544" y="14134"/>
                    <a:pt x="3544" y="14134"/>
                    <a:pt x="3544" y="14114"/>
                  </a:cubicBezTo>
                  <a:close/>
                  <a:moveTo>
                    <a:pt x="11142" y="13885"/>
                  </a:moveTo>
                  <a:cubicBezTo>
                    <a:pt x="11176" y="13885"/>
                    <a:pt x="11161" y="13930"/>
                    <a:pt x="11161" y="13930"/>
                  </a:cubicBezTo>
                  <a:cubicBezTo>
                    <a:pt x="11195" y="13919"/>
                    <a:pt x="11227" y="13915"/>
                    <a:pt x="11258" y="13915"/>
                  </a:cubicBezTo>
                  <a:cubicBezTo>
                    <a:pt x="11307" y="13915"/>
                    <a:pt x="11353" y="13925"/>
                    <a:pt x="11394" y="13925"/>
                  </a:cubicBezTo>
                  <a:cubicBezTo>
                    <a:pt x="11420" y="13925"/>
                    <a:pt x="11444" y="13921"/>
                    <a:pt x="11467" y="13910"/>
                  </a:cubicBezTo>
                  <a:lnTo>
                    <a:pt x="11467" y="13910"/>
                  </a:lnTo>
                  <a:cubicBezTo>
                    <a:pt x="11528" y="14012"/>
                    <a:pt x="11446" y="14052"/>
                    <a:pt x="11426" y="14114"/>
                  </a:cubicBezTo>
                  <a:cubicBezTo>
                    <a:pt x="11385" y="14154"/>
                    <a:pt x="11324" y="14134"/>
                    <a:pt x="11263" y="14154"/>
                  </a:cubicBezTo>
                  <a:cubicBezTo>
                    <a:pt x="11263" y="14073"/>
                    <a:pt x="11263" y="14032"/>
                    <a:pt x="11263" y="13971"/>
                  </a:cubicBezTo>
                  <a:cubicBezTo>
                    <a:pt x="11202" y="14012"/>
                    <a:pt x="11222" y="14093"/>
                    <a:pt x="11141" y="14134"/>
                  </a:cubicBezTo>
                  <a:cubicBezTo>
                    <a:pt x="11182" y="14052"/>
                    <a:pt x="11100" y="13991"/>
                    <a:pt x="11100" y="13910"/>
                  </a:cubicBezTo>
                  <a:cubicBezTo>
                    <a:pt x="11100" y="13910"/>
                    <a:pt x="11120" y="13889"/>
                    <a:pt x="11120" y="13889"/>
                  </a:cubicBezTo>
                  <a:cubicBezTo>
                    <a:pt x="11129" y="13887"/>
                    <a:pt x="11136" y="13885"/>
                    <a:pt x="11142" y="13885"/>
                  </a:cubicBezTo>
                  <a:close/>
                  <a:moveTo>
                    <a:pt x="3483" y="14093"/>
                  </a:moveTo>
                  <a:cubicBezTo>
                    <a:pt x="3463" y="14114"/>
                    <a:pt x="3504" y="14154"/>
                    <a:pt x="3483" y="14195"/>
                  </a:cubicBezTo>
                  <a:cubicBezTo>
                    <a:pt x="3463" y="14175"/>
                    <a:pt x="3422" y="14175"/>
                    <a:pt x="3402" y="14154"/>
                  </a:cubicBezTo>
                  <a:cubicBezTo>
                    <a:pt x="3422" y="14134"/>
                    <a:pt x="3463" y="14114"/>
                    <a:pt x="3483" y="14093"/>
                  </a:cubicBezTo>
                  <a:close/>
                  <a:moveTo>
                    <a:pt x="10876" y="14073"/>
                  </a:moveTo>
                  <a:cubicBezTo>
                    <a:pt x="10896" y="14073"/>
                    <a:pt x="10896" y="14093"/>
                    <a:pt x="10876" y="14114"/>
                  </a:cubicBezTo>
                  <a:cubicBezTo>
                    <a:pt x="10896" y="14114"/>
                    <a:pt x="10917" y="14134"/>
                    <a:pt x="10896" y="14154"/>
                  </a:cubicBezTo>
                  <a:cubicBezTo>
                    <a:pt x="10917" y="14175"/>
                    <a:pt x="10937" y="14175"/>
                    <a:pt x="10917" y="14195"/>
                  </a:cubicBezTo>
                  <a:lnTo>
                    <a:pt x="10876" y="14195"/>
                  </a:lnTo>
                  <a:cubicBezTo>
                    <a:pt x="10876" y="14195"/>
                    <a:pt x="10876" y="14215"/>
                    <a:pt x="10856" y="14215"/>
                  </a:cubicBezTo>
                  <a:cubicBezTo>
                    <a:pt x="10856" y="14195"/>
                    <a:pt x="10861" y="14190"/>
                    <a:pt x="10866" y="14190"/>
                  </a:cubicBezTo>
                  <a:cubicBezTo>
                    <a:pt x="10871" y="14190"/>
                    <a:pt x="10876" y="14195"/>
                    <a:pt x="10876" y="14195"/>
                  </a:cubicBezTo>
                  <a:cubicBezTo>
                    <a:pt x="10896" y="14175"/>
                    <a:pt x="10896" y="14175"/>
                    <a:pt x="10896" y="14154"/>
                  </a:cubicBezTo>
                  <a:cubicBezTo>
                    <a:pt x="10876" y="14154"/>
                    <a:pt x="10876" y="14134"/>
                    <a:pt x="10876" y="14114"/>
                  </a:cubicBezTo>
                  <a:cubicBezTo>
                    <a:pt x="10876" y="14093"/>
                    <a:pt x="10856" y="14093"/>
                    <a:pt x="10876" y="14073"/>
                  </a:cubicBezTo>
                  <a:close/>
                  <a:moveTo>
                    <a:pt x="11426" y="14195"/>
                  </a:moveTo>
                  <a:cubicBezTo>
                    <a:pt x="11426" y="14195"/>
                    <a:pt x="11426" y="14215"/>
                    <a:pt x="11426" y="14215"/>
                  </a:cubicBezTo>
                  <a:lnTo>
                    <a:pt x="11406" y="14215"/>
                  </a:lnTo>
                  <a:lnTo>
                    <a:pt x="11406" y="14195"/>
                  </a:lnTo>
                  <a:close/>
                  <a:moveTo>
                    <a:pt x="11507" y="14195"/>
                  </a:moveTo>
                  <a:cubicBezTo>
                    <a:pt x="11528" y="14236"/>
                    <a:pt x="11507" y="14236"/>
                    <a:pt x="11487" y="14256"/>
                  </a:cubicBezTo>
                  <a:cubicBezTo>
                    <a:pt x="11467" y="14236"/>
                    <a:pt x="11467" y="14215"/>
                    <a:pt x="11507" y="14195"/>
                  </a:cubicBezTo>
                  <a:close/>
                  <a:moveTo>
                    <a:pt x="11324" y="14236"/>
                  </a:moveTo>
                  <a:cubicBezTo>
                    <a:pt x="11324" y="14256"/>
                    <a:pt x="11324" y="14276"/>
                    <a:pt x="11283" y="14297"/>
                  </a:cubicBezTo>
                  <a:cubicBezTo>
                    <a:pt x="11283" y="14256"/>
                    <a:pt x="11304" y="14236"/>
                    <a:pt x="11324" y="14236"/>
                  </a:cubicBezTo>
                  <a:close/>
                  <a:moveTo>
                    <a:pt x="9960" y="14276"/>
                  </a:moveTo>
                  <a:cubicBezTo>
                    <a:pt x="9960" y="14297"/>
                    <a:pt x="9980" y="14297"/>
                    <a:pt x="9960" y="14297"/>
                  </a:cubicBezTo>
                  <a:cubicBezTo>
                    <a:pt x="9960" y="14307"/>
                    <a:pt x="9955" y="14312"/>
                    <a:pt x="9949" y="14312"/>
                  </a:cubicBezTo>
                  <a:cubicBezTo>
                    <a:pt x="9944" y="14312"/>
                    <a:pt x="9939" y="14307"/>
                    <a:pt x="9939" y="14297"/>
                  </a:cubicBezTo>
                  <a:cubicBezTo>
                    <a:pt x="9939" y="14297"/>
                    <a:pt x="9960" y="14276"/>
                    <a:pt x="9960" y="14276"/>
                  </a:cubicBezTo>
                  <a:close/>
                  <a:moveTo>
                    <a:pt x="3280" y="14276"/>
                  </a:moveTo>
                  <a:cubicBezTo>
                    <a:pt x="3270" y="14297"/>
                    <a:pt x="3259" y="14302"/>
                    <a:pt x="3252" y="14302"/>
                  </a:cubicBezTo>
                  <a:cubicBezTo>
                    <a:pt x="3244" y="14302"/>
                    <a:pt x="3239" y="14297"/>
                    <a:pt x="3239" y="14297"/>
                  </a:cubicBezTo>
                  <a:cubicBezTo>
                    <a:pt x="3219" y="14317"/>
                    <a:pt x="3219" y="14317"/>
                    <a:pt x="3198" y="14317"/>
                  </a:cubicBezTo>
                  <a:cubicBezTo>
                    <a:pt x="3198" y="14297"/>
                    <a:pt x="3219" y="14297"/>
                    <a:pt x="3239" y="14297"/>
                  </a:cubicBezTo>
                  <a:cubicBezTo>
                    <a:pt x="3239" y="14297"/>
                    <a:pt x="3239" y="14276"/>
                    <a:pt x="3280" y="14276"/>
                  </a:cubicBezTo>
                  <a:close/>
                  <a:moveTo>
                    <a:pt x="3483" y="14338"/>
                  </a:moveTo>
                  <a:cubicBezTo>
                    <a:pt x="3504" y="14358"/>
                    <a:pt x="3504" y="14358"/>
                    <a:pt x="3483" y="14358"/>
                  </a:cubicBezTo>
                  <a:cubicBezTo>
                    <a:pt x="3483" y="14358"/>
                    <a:pt x="3483" y="14358"/>
                    <a:pt x="3483" y="14338"/>
                  </a:cubicBezTo>
                  <a:close/>
                  <a:moveTo>
                    <a:pt x="11528" y="14338"/>
                  </a:moveTo>
                  <a:cubicBezTo>
                    <a:pt x="11578" y="14354"/>
                    <a:pt x="11600" y="14357"/>
                    <a:pt x="11618" y="14369"/>
                  </a:cubicBezTo>
                  <a:lnTo>
                    <a:pt x="11618" y="14369"/>
                  </a:lnTo>
                  <a:cubicBezTo>
                    <a:pt x="11605" y="14380"/>
                    <a:pt x="11594" y="14386"/>
                    <a:pt x="11583" y="14386"/>
                  </a:cubicBezTo>
                  <a:cubicBezTo>
                    <a:pt x="11566" y="14386"/>
                    <a:pt x="11550" y="14371"/>
                    <a:pt x="11528" y="14338"/>
                  </a:cubicBezTo>
                  <a:close/>
                  <a:moveTo>
                    <a:pt x="11650" y="14175"/>
                  </a:moveTo>
                  <a:cubicBezTo>
                    <a:pt x="11670" y="14236"/>
                    <a:pt x="11691" y="14317"/>
                    <a:pt x="11711" y="14378"/>
                  </a:cubicBezTo>
                  <a:cubicBezTo>
                    <a:pt x="11699" y="14384"/>
                    <a:pt x="11689" y="14387"/>
                    <a:pt x="11680" y="14387"/>
                  </a:cubicBezTo>
                  <a:cubicBezTo>
                    <a:pt x="11660" y="14387"/>
                    <a:pt x="11646" y="14374"/>
                    <a:pt x="11633" y="14361"/>
                  </a:cubicBezTo>
                  <a:lnTo>
                    <a:pt x="11633" y="14361"/>
                  </a:lnTo>
                  <a:cubicBezTo>
                    <a:pt x="11634" y="14317"/>
                    <a:pt x="11571" y="14311"/>
                    <a:pt x="11589" y="14256"/>
                  </a:cubicBezTo>
                  <a:cubicBezTo>
                    <a:pt x="11609" y="14256"/>
                    <a:pt x="11589" y="14195"/>
                    <a:pt x="11650" y="14175"/>
                  </a:cubicBezTo>
                  <a:close/>
                  <a:moveTo>
                    <a:pt x="2241" y="14052"/>
                  </a:moveTo>
                  <a:cubicBezTo>
                    <a:pt x="2261" y="14073"/>
                    <a:pt x="2261" y="14073"/>
                    <a:pt x="2261" y="14093"/>
                  </a:cubicBezTo>
                  <a:cubicBezTo>
                    <a:pt x="2282" y="14114"/>
                    <a:pt x="2302" y="14114"/>
                    <a:pt x="2323" y="14134"/>
                  </a:cubicBezTo>
                  <a:cubicBezTo>
                    <a:pt x="2337" y="14119"/>
                    <a:pt x="2341" y="14105"/>
                    <a:pt x="2350" y="14105"/>
                  </a:cubicBezTo>
                  <a:cubicBezTo>
                    <a:pt x="2353" y="14105"/>
                    <a:pt x="2357" y="14108"/>
                    <a:pt x="2363" y="14114"/>
                  </a:cubicBezTo>
                  <a:cubicBezTo>
                    <a:pt x="2363" y="14114"/>
                    <a:pt x="2363" y="14134"/>
                    <a:pt x="2363" y="14154"/>
                  </a:cubicBezTo>
                  <a:cubicBezTo>
                    <a:pt x="2404" y="14256"/>
                    <a:pt x="2384" y="14338"/>
                    <a:pt x="2282" y="14399"/>
                  </a:cubicBezTo>
                  <a:cubicBezTo>
                    <a:pt x="2302" y="14419"/>
                    <a:pt x="2302" y="14419"/>
                    <a:pt x="2282" y="14439"/>
                  </a:cubicBezTo>
                  <a:cubicBezTo>
                    <a:pt x="2261" y="14439"/>
                    <a:pt x="2282" y="14419"/>
                    <a:pt x="2282" y="14399"/>
                  </a:cubicBezTo>
                  <a:cubicBezTo>
                    <a:pt x="2261" y="14338"/>
                    <a:pt x="2282" y="14256"/>
                    <a:pt x="2200" y="14236"/>
                  </a:cubicBezTo>
                  <a:cubicBezTo>
                    <a:pt x="2200" y="14195"/>
                    <a:pt x="2241" y="14175"/>
                    <a:pt x="2261" y="14175"/>
                  </a:cubicBezTo>
                  <a:cubicBezTo>
                    <a:pt x="2261" y="14134"/>
                    <a:pt x="2261" y="14114"/>
                    <a:pt x="2261" y="14093"/>
                  </a:cubicBezTo>
                  <a:cubicBezTo>
                    <a:pt x="2241" y="14093"/>
                    <a:pt x="2241" y="14093"/>
                    <a:pt x="2221" y="14073"/>
                  </a:cubicBezTo>
                  <a:cubicBezTo>
                    <a:pt x="2221" y="14087"/>
                    <a:pt x="2211" y="14102"/>
                    <a:pt x="2197" y="14102"/>
                  </a:cubicBezTo>
                  <a:cubicBezTo>
                    <a:pt x="2192" y="14102"/>
                    <a:pt x="2186" y="14099"/>
                    <a:pt x="2180" y="14093"/>
                  </a:cubicBezTo>
                  <a:cubicBezTo>
                    <a:pt x="2200" y="14073"/>
                    <a:pt x="2200" y="14073"/>
                    <a:pt x="2221" y="14073"/>
                  </a:cubicBezTo>
                  <a:cubicBezTo>
                    <a:pt x="2221" y="14073"/>
                    <a:pt x="2241" y="14052"/>
                    <a:pt x="2241" y="14052"/>
                  </a:cubicBezTo>
                  <a:close/>
                  <a:moveTo>
                    <a:pt x="11080" y="14439"/>
                  </a:moveTo>
                  <a:cubicBezTo>
                    <a:pt x="11120" y="14439"/>
                    <a:pt x="11100" y="14460"/>
                    <a:pt x="11100" y="14460"/>
                  </a:cubicBezTo>
                  <a:cubicBezTo>
                    <a:pt x="11100" y="14460"/>
                    <a:pt x="11080" y="14460"/>
                    <a:pt x="11080" y="14439"/>
                  </a:cubicBezTo>
                  <a:close/>
                  <a:moveTo>
                    <a:pt x="2180" y="14500"/>
                  </a:moveTo>
                  <a:cubicBezTo>
                    <a:pt x="2180" y="14500"/>
                    <a:pt x="2180" y="14500"/>
                    <a:pt x="2180" y="14521"/>
                  </a:cubicBezTo>
                  <a:lnTo>
                    <a:pt x="2160" y="14521"/>
                  </a:lnTo>
                  <a:cubicBezTo>
                    <a:pt x="2160" y="14521"/>
                    <a:pt x="2160" y="14500"/>
                    <a:pt x="2160" y="14500"/>
                  </a:cubicBezTo>
                  <a:close/>
                  <a:moveTo>
                    <a:pt x="10978" y="14500"/>
                  </a:moveTo>
                  <a:cubicBezTo>
                    <a:pt x="10978" y="14500"/>
                    <a:pt x="10978" y="14521"/>
                    <a:pt x="10978" y="14521"/>
                  </a:cubicBezTo>
                  <a:cubicBezTo>
                    <a:pt x="10978" y="14527"/>
                    <a:pt x="10976" y="14529"/>
                    <a:pt x="10974" y="14529"/>
                  </a:cubicBezTo>
                  <a:cubicBezTo>
                    <a:pt x="10968" y="14529"/>
                    <a:pt x="10958" y="14515"/>
                    <a:pt x="10958" y="14500"/>
                  </a:cubicBezTo>
                  <a:close/>
                  <a:moveTo>
                    <a:pt x="11100" y="14460"/>
                  </a:moveTo>
                  <a:cubicBezTo>
                    <a:pt x="11141" y="14500"/>
                    <a:pt x="11141" y="14521"/>
                    <a:pt x="11059" y="14541"/>
                  </a:cubicBezTo>
                  <a:cubicBezTo>
                    <a:pt x="11080" y="14500"/>
                    <a:pt x="11100" y="14480"/>
                    <a:pt x="11100" y="14460"/>
                  </a:cubicBezTo>
                  <a:close/>
                  <a:moveTo>
                    <a:pt x="12118" y="14521"/>
                  </a:moveTo>
                  <a:lnTo>
                    <a:pt x="12118" y="14521"/>
                  </a:lnTo>
                  <a:cubicBezTo>
                    <a:pt x="12118" y="14521"/>
                    <a:pt x="12139" y="14541"/>
                    <a:pt x="12139" y="14541"/>
                  </a:cubicBezTo>
                  <a:cubicBezTo>
                    <a:pt x="12133" y="14547"/>
                    <a:pt x="12129" y="14550"/>
                    <a:pt x="12126" y="14550"/>
                  </a:cubicBezTo>
                  <a:cubicBezTo>
                    <a:pt x="12118" y="14550"/>
                    <a:pt x="12118" y="14535"/>
                    <a:pt x="12118" y="14521"/>
                  </a:cubicBezTo>
                  <a:close/>
                  <a:moveTo>
                    <a:pt x="11487" y="14399"/>
                  </a:moveTo>
                  <a:lnTo>
                    <a:pt x="11487" y="14399"/>
                  </a:lnTo>
                  <a:cubicBezTo>
                    <a:pt x="11548" y="14419"/>
                    <a:pt x="11609" y="14439"/>
                    <a:pt x="11650" y="14480"/>
                  </a:cubicBezTo>
                  <a:cubicBezTo>
                    <a:pt x="11589" y="14480"/>
                    <a:pt x="11589" y="14562"/>
                    <a:pt x="11507" y="14582"/>
                  </a:cubicBezTo>
                  <a:cubicBezTo>
                    <a:pt x="11487" y="14521"/>
                    <a:pt x="11446" y="14480"/>
                    <a:pt x="11487" y="14399"/>
                  </a:cubicBezTo>
                  <a:close/>
                  <a:moveTo>
                    <a:pt x="11976" y="14765"/>
                  </a:moveTo>
                  <a:cubicBezTo>
                    <a:pt x="11995" y="14765"/>
                    <a:pt x="11996" y="14783"/>
                    <a:pt x="11980" y="14802"/>
                  </a:cubicBezTo>
                  <a:lnTo>
                    <a:pt x="11980" y="14802"/>
                  </a:lnTo>
                  <a:cubicBezTo>
                    <a:pt x="11968" y="14794"/>
                    <a:pt x="11961" y="14780"/>
                    <a:pt x="11976" y="14765"/>
                  </a:cubicBezTo>
                  <a:close/>
                  <a:moveTo>
                    <a:pt x="11507" y="14759"/>
                  </a:moveTo>
                  <a:cubicBezTo>
                    <a:pt x="11528" y="14759"/>
                    <a:pt x="11528" y="14779"/>
                    <a:pt x="11528" y="14826"/>
                  </a:cubicBezTo>
                  <a:cubicBezTo>
                    <a:pt x="11487" y="14826"/>
                    <a:pt x="11467" y="14806"/>
                    <a:pt x="11426" y="14786"/>
                  </a:cubicBezTo>
                  <a:cubicBezTo>
                    <a:pt x="11468" y="14769"/>
                    <a:pt x="11493" y="14759"/>
                    <a:pt x="11507" y="14759"/>
                  </a:cubicBezTo>
                  <a:close/>
                  <a:moveTo>
                    <a:pt x="12139" y="13767"/>
                  </a:moveTo>
                  <a:cubicBezTo>
                    <a:pt x="12159" y="13788"/>
                    <a:pt x="12159" y="13808"/>
                    <a:pt x="12159" y="13808"/>
                  </a:cubicBezTo>
                  <a:cubicBezTo>
                    <a:pt x="12166" y="13810"/>
                    <a:pt x="12173" y="13811"/>
                    <a:pt x="12180" y="13811"/>
                  </a:cubicBezTo>
                  <a:cubicBezTo>
                    <a:pt x="12214" y="13811"/>
                    <a:pt x="12241" y="13785"/>
                    <a:pt x="12267" y="13785"/>
                  </a:cubicBezTo>
                  <a:cubicBezTo>
                    <a:pt x="12279" y="13785"/>
                    <a:pt x="12290" y="13791"/>
                    <a:pt x="12302" y="13808"/>
                  </a:cubicBezTo>
                  <a:lnTo>
                    <a:pt x="12302" y="13841"/>
                  </a:lnTo>
                  <a:lnTo>
                    <a:pt x="12302" y="13841"/>
                  </a:lnTo>
                  <a:cubicBezTo>
                    <a:pt x="12298" y="13841"/>
                    <a:pt x="12295" y="13840"/>
                    <a:pt x="12292" y="13840"/>
                  </a:cubicBezTo>
                  <a:cubicBezTo>
                    <a:pt x="12271" y="13840"/>
                    <a:pt x="12261" y="13855"/>
                    <a:pt x="12261" y="13869"/>
                  </a:cubicBezTo>
                  <a:cubicBezTo>
                    <a:pt x="12261" y="13910"/>
                    <a:pt x="12281" y="13951"/>
                    <a:pt x="12281" y="13991"/>
                  </a:cubicBezTo>
                  <a:cubicBezTo>
                    <a:pt x="12270" y="13989"/>
                    <a:pt x="12261" y="13987"/>
                    <a:pt x="12252" y="13987"/>
                  </a:cubicBezTo>
                  <a:cubicBezTo>
                    <a:pt x="12194" y="13987"/>
                    <a:pt x="12171" y="14040"/>
                    <a:pt x="12118" y="14093"/>
                  </a:cubicBezTo>
                  <a:cubicBezTo>
                    <a:pt x="12118" y="14052"/>
                    <a:pt x="12118" y="14032"/>
                    <a:pt x="12118" y="14032"/>
                  </a:cubicBezTo>
                  <a:cubicBezTo>
                    <a:pt x="12098" y="13971"/>
                    <a:pt x="12179" y="13991"/>
                    <a:pt x="12159" y="13930"/>
                  </a:cubicBezTo>
                  <a:cubicBezTo>
                    <a:pt x="12159" y="13889"/>
                    <a:pt x="12118" y="13869"/>
                    <a:pt x="12078" y="13869"/>
                  </a:cubicBezTo>
                  <a:cubicBezTo>
                    <a:pt x="12017" y="13930"/>
                    <a:pt x="12057" y="14032"/>
                    <a:pt x="12017" y="14114"/>
                  </a:cubicBezTo>
                  <a:lnTo>
                    <a:pt x="11935" y="14114"/>
                  </a:lnTo>
                  <a:cubicBezTo>
                    <a:pt x="11976" y="14195"/>
                    <a:pt x="11874" y="14276"/>
                    <a:pt x="11915" y="14378"/>
                  </a:cubicBezTo>
                  <a:cubicBezTo>
                    <a:pt x="11935" y="14399"/>
                    <a:pt x="11935" y="14399"/>
                    <a:pt x="11955" y="14399"/>
                  </a:cubicBezTo>
                  <a:lnTo>
                    <a:pt x="11955" y="14358"/>
                  </a:lnTo>
                  <a:cubicBezTo>
                    <a:pt x="12037" y="14317"/>
                    <a:pt x="12118" y="14297"/>
                    <a:pt x="12200" y="14276"/>
                  </a:cubicBezTo>
                  <a:cubicBezTo>
                    <a:pt x="12159" y="14236"/>
                    <a:pt x="12179" y="14215"/>
                    <a:pt x="12200" y="14175"/>
                  </a:cubicBezTo>
                  <a:cubicBezTo>
                    <a:pt x="12179" y="14175"/>
                    <a:pt x="12179" y="14154"/>
                    <a:pt x="12159" y="14154"/>
                  </a:cubicBezTo>
                  <a:cubicBezTo>
                    <a:pt x="12139" y="14195"/>
                    <a:pt x="12098" y="14195"/>
                    <a:pt x="12078" y="14195"/>
                  </a:cubicBezTo>
                  <a:cubicBezTo>
                    <a:pt x="12078" y="14154"/>
                    <a:pt x="12078" y="14134"/>
                    <a:pt x="12098" y="14134"/>
                  </a:cubicBezTo>
                  <a:cubicBezTo>
                    <a:pt x="12118" y="14134"/>
                    <a:pt x="12139" y="14154"/>
                    <a:pt x="12159" y="14154"/>
                  </a:cubicBezTo>
                  <a:cubicBezTo>
                    <a:pt x="12159" y="14154"/>
                    <a:pt x="12179" y="14134"/>
                    <a:pt x="12200" y="14134"/>
                  </a:cubicBezTo>
                  <a:cubicBezTo>
                    <a:pt x="12200" y="14154"/>
                    <a:pt x="12200" y="14154"/>
                    <a:pt x="12200" y="14175"/>
                  </a:cubicBezTo>
                  <a:cubicBezTo>
                    <a:pt x="12241" y="14215"/>
                    <a:pt x="12241" y="14256"/>
                    <a:pt x="12261" y="14317"/>
                  </a:cubicBezTo>
                  <a:cubicBezTo>
                    <a:pt x="12200" y="14317"/>
                    <a:pt x="12179" y="14358"/>
                    <a:pt x="12200" y="14399"/>
                  </a:cubicBezTo>
                  <a:cubicBezTo>
                    <a:pt x="12179" y="14500"/>
                    <a:pt x="12017" y="14419"/>
                    <a:pt x="12037" y="14562"/>
                  </a:cubicBezTo>
                  <a:cubicBezTo>
                    <a:pt x="12078" y="14602"/>
                    <a:pt x="12118" y="14623"/>
                    <a:pt x="12179" y="14643"/>
                  </a:cubicBezTo>
                  <a:cubicBezTo>
                    <a:pt x="12159" y="14663"/>
                    <a:pt x="12139" y="14684"/>
                    <a:pt x="12118" y="14704"/>
                  </a:cubicBezTo>
                  <a:cubicBezTo>
                    <a:pt x="12139" y="14704"/>
                    <a:pt x="12139" y="14724"/>
                    <a:pt x="12139" y="14745"/>
                  </a:cubicBezTo>
                  <a:cubicBezTo>
                    <a:pt x="12118" y="14745"/>
                    <a:pt x="12118" y="14724"/>
                    <a:pt x="12118" y="14704"/>
                  </a:cubicBezTo>
                  <a:cubicBezTo>
                    <a:pt x="12104" y="14690"/>
                    <a:pt x="12090" y="14675"/>
                    <a:pt x="12068" y="14675"/>
                  </a:cubicBezTo>
                  <a:cubicBezTo>
                    <a:pt x="12059" y="14675"/>
                    <a:pt x="12049" y="14678"/>
                    <a:pt x="12037" y="14684"/>
                  </a:cubicBezTo>
                  <a:cubicBezTo>
                    <a:pt x="12026" y="14689"/>
                    <a:pt x="12017" y="14692"/>
                    <a:pt x="12009" y="14692"/>
                  </a:cubicBezTo>
                  <a:cubicBezTo>
                    <a:pt x="11987" y="14692"/>
                    <a:pt x="11976" y="14673"/>
                    <a:pt x="11976" y="14643"/>
                  </a:cubicBezTo>
                  <a:cubicBezTo>
                    <a:pt x="11965" y="14640"/>
                    <a:pt x="11956" y="14639"/>
                    <a:pt x="11949" y="14639"/>
                  </a:cubicBezTo>
                  <a:cubicBezTo>
                    <a:pt x="11905" y="14639"/>
                    <a:pt x="11935" y="14689"/>
                    <a:pt x="11935" y="14724"/>
                  </a:cubicBezTo>
                  <a:cubicBezTo>
                    <a:pt x="11915" y="14724"/>
                    <a:pt x="11889" y="14719"/>
                    <a:pt x="11866" y="14719"/>
                  </a:cubicBezTo>
                  <a:cubicBezTo>
                    <a:pt x="11843" y="14719"/>
                    <a:pt x="11823" y="14724"/>
                    <a:pt x="11813" y="14745"/>
                  </a:cubicBezTo>
                  <a:cubicBezTo>
                    <a:pt x="11813" y="14786"/>
                    <a:pt x="11894" y="14765"/>
                    <a:pt x="11874" y="14826"/>
                  </a:cubicBezTo>
                  <a:cubicBezTo>
                    <a:pt x="11793" y="14826"/>
                    <a:pt x="11772" y="14745"/>
                    <a:pt x="11711" y="14724"/>
                  </a:cubicBezTo>
                  <a:cubicBezTo>
                    <a:pt x="11676" y="14724"/>
                    <a:pt x="11671" y="14769"/>
                    <a:pt x="11645" y="14769"/>
                  </a:cubicBezTo>
                  <a:cubicBezTo>
                    <a:pt x="11640" y="14769"/>
                    <a:pt x="11635" y="14768"/>
                    <a:pt x="11630" y="14765"/>
                  </a:cubicBezTo>
                  <a:cubicBezTo>
                    <a:pt x="11589" y="14724"/>
                    <a:pt x="11569" y="14704"/>
                    <a:pt x="11589" y="14643"/>
                  </a:cubicBezTo>
                  <a:cubicBezTo>
                    <a:pt x="11592" y="14640"/>
                    <a:pt x="11596" y="14639"/>
                    <a:pt x="11600" y="14639"/>
                  </a:cubicBezTo>
                  <a:cubicBezTo>
                    <a:pt x="11612" y="14639"/>
                    <a:pt x="11628" y="14651"/>
                    <a:pt x="11643" y="14651"/>
                  </a:cubicBezTo>
                  <a:cubicBezTo>
                    <a:pt x="11653" y="14651"/>
                    <a:pt x="11663" y="14644"/>
                    <a:pt x="11670" y="14623"/>
                  </a:cubicBezTo>
                  <a:lnTo>
                    <a:pt x="11630" y="14582"/>
                  </a:lnTo>
                  <a:cubicBezTo>
                    <a:pt x="11670" y="14541"/>
                    <a:pt x="11711" y="14521"/>
                    <a:pt x="11752" y="14480"/>
                  </a:cubicBezTo>
                  <a:cubicBezTo>
                    <a:pt x="11711" y="14439"/>
                    <a:pt x="11752" y="14399"/>
                    <a:pt x="11731" y="14358"/>
                  </a:cubicBezTo>
                  <a:cubicBezTo>
                    <a:pt x="11752" y="14338"/>
                    <a:pt x="11772" y="14338"/>
                    <a:pt x="11793" y="14297"/>
                  </a:cubicBezTo>
                  <a:cubicBezTo>
                    <a:pt x="11772" y="14276"/>
                    <a:pt x="11772" y="14236"/>
                    <a:pt x="11752" y="14195"/>
                  </a:cubicBezTo>
                  <a:cubicBezTo>
                    <a:pt x="11772" y="14195"/>
                    <a:pt x="11793" y="14175"/>
                    <a:pt x="11793" y="14175"/>
                  </a:cubicBezTo>
                  <a:cubicBezTo>
                    <a:pt x="11793" y="14134"/>
                    <a:pt x="11731" y="14134"/>
                    <a:pt x="11772" y="14093"/>
                  </a:cubicBezTo>
                  <a:cubicBezTo>
                    <a:pt x="11793" y="14073"/>
                    <a:pt x="11833" y="14052"/>
                    <a:pt x="11874" y="14032"/>
                  </a:cubicBezTo>
                  <a:cubicBezTo>
                    <a:pt x="11894" y="13991"/>
                    <a:pt x="11915" y="13951"/>
                    <a:pt x="11935" y="13889"/>
                  </a:cubicBezTo>
                  <a:cubicBezTo>
                    <a:pt x="11984" y="13889"/>
                    <a:pt x="12020" y="13863"/>
                    <a:pt x="12053" y="13863"/>
                  </a:cubicBezTo>
                  <a:cubicBezTo>
                    <a:pt x="12061" y="13863"/>
                    <a:pt x="12070" y="13865"/>
                    <a:pt x="12078" y="13869"/>
                  </a:cubicBezTo>
                  <a:cubicBezTo>
                    <a:pt x="12098" y="13828"/>
                    <a:pt x="12098" y="13788"/>
                    <a:pt x="12139" y="13767"/>
                  </a:cubicBezTo>
                  <a:close/>
                  <a:moveTo>
                    <a:pt x="11345" y="14887"/>
                  </a:moveTo>
                  <a:cubicBezTo>
                    <a:pt x="11365" y="14887"/>
                    <a:pt x="11365" y="14908"/>
                    <a:pt x="11365" y="14908"/>
                  </a:cubicBezTo>
                  <a:lnTo>
                    <a:pt x="11324" y="14908"/>
                  </a:lnTo>
                  <a:cubicBezTo>
                    <a:pt x="11345" y="14908"/>
                    <a:pt x="11345" y="14887"/>
                    <a:pt x="11345" y="14887"/>
                  </a:cubicBezTo>
                  <a:close/>
                  <a:moveTo>
                    <a:pt x="11790" y="14879"/>
                  </a:moveTo>
                  <a:cubicBezTo>
                    <a:pt x="11804" y="14879"/>
                    <a:pt x="11819" y="14893"/>
                    <a:pt x="11833" y="14908"/>
                  </a:cubicBezTo>
                  <a:cubicBezTo>
                    <a:pt x="11821" y="14914"/>
                    <a:pt x="11811" y="14916"/>
                    <a:pt x="11803" y="14916"/>
                  </a:cubicBezTo>
                  <a:cubicBezTo>
                    <a:pt x="11782" y="14916"/>
                    <a:pt x="11772" y="14902"/>
                    <a:pt x="11772" y="14887"/>
                  </a:cubicBezTo>
                  <a:cubicBezTo>
                    <a:pt x="11778" y="14881"/>
                    <a:pt x="11784" y="14879"/>
                    <a:pt x="11790" y="14879"/>
                  </a:cubicBezTo>
                  <a:close/>
                  <a:moveTo>
                    <a:pt x="12414" y="14878"/>
                  </a:moveTo>
                  <a:cubicBezTo>
                    <a:pt x="12438" y="14878"/>
                    <a:pt x="12451" y="14909"/>
                    <a:pt x="12465" y="14949"/>
                  </a:cubicBezTo>
                  <a:cubicBezTo>
                    <a:pt x="12429" y="14931"/>
                    <a:pt x="12409" y="14913"/>
                    <a:pt x="12377" y="14895"/>
                  </a:cubicBezTo>
                  <a:lnTo>
                    <a:pt x="12377" y="14895"/>
                  </a:lnTo>
                  <a:cubicBezTo>
                    <a:pt x="12392" y="14883"/>
                    <a:pt x="12403" y="14878"/>
                    <a:pt x="12414" y="14878"/>
                  </a:cubicBezTo>
                  <a:close/>
                  <a:moveTo>
                    <a:pt x="10978" y="14928"/>
                  </a:moveTo>
                  <a:cubicBezTo>
                    <a:pt x="10998" y="14928"/>
                    <a:pt x="10998" y="14949"/>
                    <a:pt x="10998" y="14949"/>
                  </a:cubicBezTo>
                  <a:cubicBezTo>
                    <a:pt x="10998" y="14949"/>
                    <a:pt x="10978" y="14949"/>
                    <a:pt x="10978" y="14969"/>
                  </a:cubicBezTo>
                  <a:cubicBezTo>
                    <a:pt x="10978" y="14949"/>
                    <a:pt x="10978" y="14949"/>
                    <a:pt x="10978" y="14949"/>
                  </a:cubicBezTo>
                  <a:cubicBezTo>
                    <a:pt x="10978" y="14949"/>
                    <a:pt x="10978" y="14928"/>
                    <a:pt x="10978" y="14928"/>
                  </a:cubicBezTo>
                  <a:close/>
                  <a:moveTo>
                    <a:pt x="11120" y="15001"/>
                  </a:moveTo>
                  <a:cubicBezTo>
                    <a:pt x="11120" y="15001"/>
                    <a:pt x="11120" y="15003"/>
                    <a:pt x="11120" y="15010"/>
                  </a:cubicBezTo>
                  <a:cubicBezTo>
                    <a:pt x="11141" y="15010"/>
                    <a:pt x="11141" y="15030"/>
                    <a:pt x="11120" y="15030"/>
                  </a:cubicBezTo>
                  <a:cubicBezTo>
                    <a:pt x="11120" y="15030"/>
                    <a:pt x="11120" y="15010"/>
                    <a:pt x="11100" y="15010"/>
                  </a:cubicBezTo>
                  <a:cubicBezTo>
                    <a:pt x="11114" y="15010"/>
                    <a:pt x="11118" y="15001"/>
                    <a:pt x="11120" y="15001"/>
                  </a:cubicBezTo>
                  <a:close/>
                  <a:moveTo>
                    <a:pt x="10041" y="15010"/>
                  </a:moveTo>
                  <a:cubicBezTo>
                    <a:pt x="10061" y="15010"/>
                    <a:pt x="10061" y="15030"/>
                    <a:pt x="10061" y="15030"/>
                  </a:cubicBezTo>
                  <a:cubicBezTo>
                    <a:pt x="10056" y="15036"/>
                    <a:pt x="10051" y="15038"/>
                    <a:pt x="10048" y="15038"/>
                  </a:cubicBezTo>
                  <a:cubicBezTo>
                    <a:pt x="10041" y="15038"/>
                    <a:pt x="10041" y="15024"/>
                    <a:pt x="10041" y="15010"/>
                  </a:cubicBezTo>
                  <a:close/>
                  <a:moveTo>
                    <a:pt x="1997" y="14500"/>
                  </a:moveTo>
                  <a:cubicBezTo>
                    <a:pt x="2078" y="14541"/>
                    <a:pt x="1997" y="14602"/>
                    <a:pt x="2037" y="14643"/>
                  </a:cubicBezTo>
                  <a:cubicBezTo>
                    <a:pt x="2078" y="14684"/>
                    <a:pt x="2078" y="14745"/>
                    <a:pt x="2078" y="14806"/>
                  </a:cubicBezTo>
                  <a:cubicBezTo>
                    <a:pt x="2058" y="14826"/>
                    <a:pt x="2037" y="14826"/>
                    <a:pt x="2017" y="14826"/>
                  </a:cubicBezTo>
                  <a:cubicBezTo>
                    <a:pt x="1997" y="14847"/>
                    <a:pt x="1997" y="14847"/>
                    <a:pt x="1976" y="14867"/>
                  </a:cubicBezTo>
                  <a:cubicBezTo>
                    <a:pt x="1997" y="14887"/>
                    <a:pt x="2017" y="14887"/>
                    <a:pt x="2037" y="14928"/>
                  </a:cubicBezTo>
                  <a:cubicBezTo>
                    <a:pt x="1976" y="14928"/>
                    <a:pt x="1976" y="14989"/>
                    <a:pt x="1936" y="15030"/>
                  </a:cubicBezTo>
                  <a:cubicBezTo>
                    <a:pt x="1956" y="15030"/>
                    <a:pt x="1956" y="15050"/>
                    <a:pt x="1956" y="15050"/>
                  </a:cubicBezTo>
                  <a:cubicBezTo>
                    <a:pt x="1956" y="15057"/>
                    <a:pt x="1954" y="15059"/>
                    <a:pt x="1951" y="15059"/>
                  </a:cubicBezTo>
                  <a:cubicBezTo>
                    <a:pt x="1945" y="15059"/>
                    <a:pt x="1936" y="15050"/>
                    <a:pt x="1936" y="15050"/>
                  </a:cubicBezTo>
                  <a:cubicBezTo>
                    <a:pt x="1917" y="15069"/>
                    <a:pt x="1900" y="15076"/>
                    <a:pt x="1884" y="15076"/>
                  </a:cubicBezTo>
                  <a:cubicBezTo>
                    <a:pt x="1848" y="15076"/>
                    <a:pt x="1815" y="15038"/>
                    <a:pt x="1773" y="15010"/>
                  </a:cubicBezTo>
                  <a:cubicBezTo>
                    <a:pt x="1834" y="14989"/>
                    <a:pt x="1854" y="14949"/>
                    <a:pt x="1874" y="14908"/>
                  </a:cubicBezTo>
                  <a:cubicBezTo>
                    <a:pt x="1854" y="14887"/>
                    <a:pt x="1834" y="14887"/>
                    <a:pt x="1813" y="14867"/>
                  </a:cubicBezTo>
                  <a:cubicBezTo>
                    <a:pt x="1895" y="14745"/>
                    <a:pt x="1895" y="14602"/>
                    <a:pt x="1997" y="14500"/>
                  </a:cubicBezTo>
                  <a:close/>
                  <a:moveTo>
                    <a:pt x="2323" y="15091"/>
                  </a:moveTo>
                  <a:cubicBezTo>
                    <a:pt x="2323" y="15111"/>
                    <a:pt x="2323" y="15111"/>
                    <a:pt x="2323" y="15111"/>
                  </a:cubicBezTo>
                  <a:cubicBezTo>
                    <a:pt x="2323" y="15111"/>
                    <a:pt x="2323" y="15091"/>
                    <a:pt x="2302" y="15091"/>
                  </a:cubicBezTo>
                  <a:close/>
                  <a:moveTo>
                    <a:pt x="1783" y="15083"/>
                  </a:moveTo>
                  <a:cubicBezTo>
                    <a:pt x="1803" y="15083"/>
                    <a:pt x="1813" y="15097"/>
                    <a:pt x="1813" y="15111"/>
                  </a:cubicBezTo>
                  <a:cubicBezTo>
                    <a:pt x="1805" y="15120"/>
                    <a:pt x="1793" y="15125"/>
                    <a:pt x="1782" y="15125"/>
                  </a:cubicBezTo>
                  <a:cubicBezTo>
                    <a:pt x="1766" y="15125"/>
                    <a:pt x="1752" y="15115"/>
                    <a:pt x="1752" y="15091"/>
                  </a:cubicBezTo>
                  <a:cubicBezTo>
                    <a:pt x="1764" y="15085"/>
                    <a:pt x="1774" y="15083"/>
                    <a:pt x="1783" y="15083"/>
                  </a:cubicBezTo>
                  <a:close/>
                  <a:moveTo>
                    <a:pt x="9980" y="15152"/>
                  </a:moveTo>
                  <a:cubicBezTo>
                    <a:pt x="9980" y="15152"/>
                    <a:pt x="10000" y="15173"/>
                    <a:pt x="9980" y="15173"/>
                  </a:cubicBezTo>
                  <a:cubicBezTo>
                    <a:pt x="9980" y="15173"/>
                    <a:pt x="9960" y="15173"/>
                    <a:pt x="9960" y="15152"/>
                  </a:cubicBezTo>
                  <a:close/>
                  <a:moveTo>
                    <a:pt x="11304" y="15091"/>
                  </a:moveTo>
                  <a:cubicBezTo>
                    <a:pt x="11324" y="15091"/>
                    <a:pt x="11345" y="15091"/>
                    <a:pt x="11345" y="15132"/>
                  </a:cubicBezTo>
                  <a:cubicBezTo>
                    <a:pt x="11334" y="15125"/>
                    <a:pt x="11326" y="15122"/>
                    <a:pt x="11320" y="15122"/>
                  </a:cubicBezTo>
                  <a:cubicBezTo>
                    <a:pt x="11292" y="15122"/>
                    <a:pt x="11293" y="15175"/>
                    <a:pt x="11258" y="15175"/>
                  </a:cubicBezTo>
                  <a:cubicBezTo>
                    <a:pt x="11253" y="15175"/>
                    <a:pt x="11248" y="15174"/>
                    <a:pt x="11243" y="15173"/>
                  </a:cubicBezTo>
                  <a:cubicBezTo>
                    <a:pt x="11243" y="15193"/>
                    <a:pt x="11222" y="15193"/>
                    <a:pt x="11202" y="15193"/>
                  </a:cubicBezTo>
                  <a:cubicBezTo>
                    <a:pt x="11202" y="15173"/>
                    <a:pt x="11222" y="15173"/>
                    <a:pt x="11243" y="15173"/>
                  </a:cubicBezTo>
                  <a:cubicBezTo>
                    <a:pt x="11263" y="15152"/>
                    <a:pt x="11263" y="15111"/>
                    <a:pt x="11304" y="15091"/>
                  </a:cubicBezTo>
                  <a:close/>
                  <a:moveTo>
                    <a:pt x="10876" y="15173"/>
                  </a:moveTo>
                  <a:cubicBezTo>
                    <a:pt x="10896" y="15193"/>
                    <a:pt x="10876" y="15213"/>
                    <a:pt x="10856" y="15213"/>
                  </a:cubicBezTo>
                  <a:cubicBezTo>
                    <a:pt x="10856" y="15213"/>
                    <a:pt x="10856" y="15193"/>
                    <a:pt x="10856" y="15193"/>
                  </a:cubicBezTo>
                  <a:cubicBezTo>
                    <a:pt x="10856" y="15193"/>
                    <a:pt x="10876" y="15173"/>
                    <a:pt x="10876" y="15173"/>
                  </a:cubicBezTo>
                  <a:close/>
                  <a:moveTo>
                    <a:pt x="10245" y="15193"/>
                  </a:moveTo>
                  <a:cubicBezTo>
                    <a:pt x="10285" y="15193"/>
                    <a:pt x="10306" y="15193"/>
                    <a:pt x="10306" y="15234"/>
                  </a:cubicBezTo>
                  <a:cubicBezTo>
                    <a:pt x="10265" y="15234"/>
                    <a:pt x="10245" y="15234"/>
                    <a:pt x="10245" y="15193"/>
                  </a:cubicBezTo>
                  <a:close/>
                  <a:moveTo>
                    <a:pt x="10672" y="15213"/>
                  </a:moveTo>
                  <a:cubicBezTo>
                    <a:pt x="10693" y="15234"/>
                    <a:pt x="10693" y="15234"/>
                    <a:pt x="10693" y="15234"/>
                  </a:cubicBezTo>
                  <a:cubicBezTo>
                    <a:pt x="10683" y="15244"/>
                    <a:pt x="10678" y="15249"/>
                    <a:pt x="10675" y="15249"/>
                  </a:cubicBezTo>
                  <a:cubicBezTo>
                    <a:pt x="10672" y="15249"/>
                    <a:pt x="10672" y="15244"/>
                    <a:pt x="10672" y="15234"/>
                  </a:cubicBezTo>
                  <a:cubicBezTo>
                    <a:pt x="10672" y="15234"/>
                    <a:pt x="10672" y="15213"/>
                    <a:pt x="10672" y="15213"/>
                  </a:cubicBezTo>
                  <a:close/>
                  <a:moveTo>
                    <a:pt x="3239" y="15152"/>
                  </a:moveTo>
                  <a:cubicBezTo>
                    <a:pt x="3239" y="15193"/>
                    <a:pt x="3239" y="15234"/>
                    <a:pt x="3178" y="15254"/>
                  </a:cubicBezTo>
                  <a:cubicBezTo>
                    <a:pt x="3198" y="15213"/>
                    <a:pt x="3198" y="15193"/>
                    <a:pt x="3239" y="15152"/>
                  </a:cubicBezTo>
                  <a:close/>
                  <a:moveTo>
                    <a:pt x="11263" y="15234"/>
                  </a:moveTo>
                  <a:cubicBezTo>
                    <a:pt x="11283" y="15234"/>
                    <a:pt x="11283" y="15254"/>
                    <a:pt x="11283" y="15254"/>
                  </a:cubicBezTo>
                  <a:cubicBezTo>
                    <a:pt x="11283" y="15254"/>
                    <a:pt x="11263" y="15254"/>
                    <a:pt x="11263" y="15274"/>
                  </a:cubicBezTo>
                  <a:cubicBezTo>
                    <a:pt x="11263" y="15254"/>
                    <a:pt x="11263" y="15254"/>
                    <a:pt x="11263" y="15254"/>
                  </a:cubicBezTo>
                  <a:cubicBezTo>
                    <a:pt x="11263" y="15254"/>
                    <a:pt x="11263" y="15234"/>
                    <a:pt x="11263" y="15234"/>
                  </a:cubicBezTo>
                  <a:close/>
                  <a:moveTo>
                    <a:pt x="2628" y="15274"/>
                  </a:moveTo>
                  <a:cubicBezTo>
                    <a:pt x="2648" y="15274"/>
                    <a:pt x="2648" y="15295"/>
                    <a:pt x="2628" y="15295"/>
                  </a:cubicBezTo>
                  <a:cubicBezTo>
                    <a:pt x="2608" y="15295"/>
                    <a:pt x="2608" y="15274"/>
                    <a:pt x="2608" y="15274"/>
                  </a:cubicBezTo>
                  <a:close/>
                  <a:moveTo>
                    <a:pt x="10469" y="15254"/>
                  </a:moveTo>
                  <a:cubicBezTo>
                    <a:pt x="10510" y="15274"/>
                    <a:pt x="10550" y="15274"/>
                    <a:pt x="10571" y="15315"/>
                  </a:cubicBezTo>
                  <a:cubicBezTo>
                    <a:pt x="10530" y="15315"/>
                    <a:pt x="10489" y="15315"/>
                    <a:pt x="10469" y="15254"/>
                  </a:cubicBezTo>
                  <a:close/>
                  <a:moveTo>
                    <a:pt x="3015" y="15274"/>
                  </a:moveTo>
                  <a:cubicBezTo>
                    <a:pt x="3015" y="15315"/>
                    <a:pt x="3015" y="15335"/>
                    <a:pt x="2974" y="15335"/>
                  </a:cubicBezTo>
                  <a:cubicBezTo>
                    <a:pt x="2974" y="15295"/>
                    <a:pt x="2974" y="15274"/>
                    <a:pt x="3015" y="15274"/>
                  </a:cubicBezTo>
                  <a:close/>
                  <a:moveTo>
                    <a:pt x="2241" y="15295"/>
                  </a:moveTo>
                  <a:cubicBezTo>
                    <a:pt x="2241" y="15335"/>
                    <a:pt x="2241" y="15356"/>
                    <a:pt x="2200" y="15356"/>
                  </a:cubicBezTo>
                  <a:cubicBezTo>
                    <a:pt x="2200" y="15315"/>
                    <a:pt x="2200" y="15295"/>
                    <a:pt x="2241" y="15295"/>
                  </a:cubicBezTo>
                  <a:close/>
                  <a:moveTo>
                    <a:pt x="10265" y="15376"/>
                  </a:moveTo>
                  <a:cubicBezTo>
                    <a:pt x="10265" y="15376"/>
                    <a:pt x="10285" y="15376"/>
                    <a:pt x="10265" y="15397"/>
                  </a:cubicBezTo>
                  <a:cubicBezTo>
                    <a:pt x="10245" y="15397"/>
                    <a:pt x="10245" y="15376"/>
                    <a:pt x="10245" y="15376"/>
                  </a:cubicBezTo>
                  <a:close/>
                  <a:moveTo>
                    <a:pt x="11222" y="15356"/>
                  </a:moveTo>
                  <a:cubicBezTo>
                    <a:pt x="11283" y="15356"/>
                    <a:pt x="11283" y="15376"/>
                    <a:pt x="11243" y="15417"/>
                  </a:cubicBezTo>
                  <a:cubicBezTo>
                    <a:pt x="11222" y="15397"/>
                    <a:pt x="11202" y="15376"/>
                    <a:pt x="11222" y="15356"/>
                  </a:cubicBezTo>
                  <a:close/>
                  <a:moveTo>
                    <a:pt x="2343" y="15437"/>
                  </a:moveTo>
                  <a:cubicBezTo>
                    <a:pt x="2343" y="15437"/>
                    <a:pt x="2343" y="15437"/>
                    <a:pt x="2343" y="15458"/>
                  </a:cubicBezTo>
                  <a:cubicBezTo>
                    <a:pt x="2323" y="15458"/>
                    <a:pt x="2323" y="15458"/>
                    <a:pt x="2323" y="15437"/>
                  </a:cubicBezTo>
                  <a:close/>
                  <a:moveTo>
                    <a:pt x="10428" y="15315"/>
                  </a:moveTo>
                  <a:cubicBezTo>
                    <a:pt x="10437" y="15360"/>
                    <a:pt x="10457" y="15369"/>
                    <a:pt x="10483" y="15369"/>
                  </a:cubicBezTo>
                  <a:cubicBezTo>
                    <a:pt x="10502" y="15369"/>
                    <a:pt x="10524" y="15364"/>
                    <a:pt x="10545" y="15364"/>
                  </a:cubicBezTo>
                  <a:cubicBezTo>
                    <a:pt x="10561" y="15364"/>
                    <a:pt x="10577" y="15367"/>
                    <a:pt x="10591" y="15376"/>
                  </a:cubicBezTo>
                  <a:cubicBezTo>
                    <a:pt x="10605" y="15362"/>
                    <a:pt x="10609" y="15329"/>
                    <a:pt x="10630" y="15329"/>
                  </a:cubicBezTo>
                  <a:cubicBezTo>
                    <a:pt x="10640" y="15329"/>
                    <a:pt x="10653" y="15336"/>
                    <a:pt x="10672" y="15356"/>
                  </a:cubicBezTo>
                  <a:cubicBezTo>
                    <a:pt x="10656" y="15356"/>
                    <a:pt x="10640" y="15382"/>
                    <a:pt x="10613" y="15382"/>
                  </a:cubicBezTo>
                  <a:cubicBezTo>
                    <a:pt x="10606" y="15382"/>
                    <a:pt x="10599" y="15380"/>
                    <a:pt x="10591" y="15376"/>
                  </a:cubicBezTo>
                  <a:cubicBezTo>
                    <a:pt x="10553" y="15415"/>
                    <a:pt x="10514" y="15417"/>
                    <a:pt x="10493" y="15468"/>
                  </a:cubicBezTo>
                  <a:lnTo>
                    <a:pt x="10493" y="15468"/>
                  </a:lnTo>
                  <a:lnTo>
                    <a:pt x="10367" y="15397"/>
                  </a:lnTo>
                  <a:cubicBezTo>
                    <a:pt x="10347" y="15417"/>
                    <a:pt x="10347" y="15458"/>
                    <a:pt x="10306" y="15458"/>
                  </a:cubicBezTo>
                  <a:cubicBezTo>
                    <a:pt x="10306" y="15417"/>
                    <a:pt x="10326" y="15397"/>
                    <a:pt x="10367" y="15397"/>
                  </a:cubicBezTo>
                  <a:cubicBezTo>
                    <a:pt x="10387" y="15376"/>
                    <a:pt x="10387" y="15335"/>
                    <a:pt x="10428" y="15315"/>
                  </a:cubicBezTo>
                  <a:close/>
                  <a:moveTo>
                    <a:pt x="2852" y="15458"/>
                  </a:moveTo>
                  <a:cubicBezTo>
                    <a:pt x="2852" y="15478"/>
                    <a:pt x="2852" y="15498"/>
                    <a:pt x="2811" y="15519"/>
                  </a:cubicBezTo>
                  <a:cubicBezTo>
                    <a:pt x="2811" y="15478"/>
                    <a:pt x="2811" y="15458"/>
                    <a:pt x="2852" y="15458"/>
                  </a:cubicBezTo>
                  <a:close/>
                  <a:moveTo>
                    <a:pt x="10503" y="15484"/>
                  </a:moveTo>
                  <a:cubicBezTo>
                    <a:pt x="10539" y="15499"/>
                    <a:pt x="10573" y="15503"/>
                    <a:pt x="10591" y="15539"/>
                  </a:cubicBezTo>
                  <a:cubicBezTo>
                    <a:pt x="10564" y="15539"/>
                    <a:pt x="10546" y="15557"/>
                    <a:pt x="10525" y="15557"/>
                  </a:cubicBezTo>
                  <a:cubicBezTo>
                    <a:pt x="10514" y="15557"/>
                    <a:pt x="10503" y="15553"/>
                    <a:pt x="10489" y="15539"/>
                  </a:cubicBezTo>
                  <a:cubicBezTo>
                    <a:pt x="10471" y="15521"/>
                    <a:pt x="10485" y="15503"/>
                    <a:pt x="10503" y="15484"/>
                  </a:cubicBezTo>
                  <a:close/>
                  <a:moveTo>
                    <a:pt x="11100" y="15539"/>
                  </a:moveTo>
                  <a:cubicBezTo>
                    <a:pt x="11100" y="15539"/>
                    <a:pt x="11100" y="15559"/>
                    <a:pt x="11100" y="15559"/>
                  </a:cubicBezTo>
                  <a:lnTo>
                    <a:pt x="11080" y="15559"/>
                  </a:lnTo>
                  <a:cubicBezTo>
                    <a:pt x="11080" y="15559"/>
                    <a:pt x="11080" y="15559"/>
                    <a:pt x="11080" y="15539"/>
                  </a:cubicBezTo>
                  <a:close/>
                  <a:moveTo>
                    <a:pt x="11569" y="15539"/>
                  </a:moveTo>
                  <a:cubicBezTo>
                    <a:pt x="11569" y="15559"/>
                    <a:pt x="11569" y="15559"/>
                    <a:pt x="11569" y="15559"/>
                  </a:cubicBezTo>
                  <a:lnTo>
                    <a:pt x="11548" y="15559"/>
                  </a:lnTo>
                  <a:lnTo>
                    <a:pt x="11569" y="15539"/>
                  </a:lnTo>
                  <a:close/>
                  <a:moveTo>
                    <a:pt x="3178" y="15559"/>
                  </a:moveTo>
                  <a:cubicBezTo>
                    <a:pt x="3178" y="15559"/>
                    <a:pt x="3178" y="15580"/>
                    <a:pt x="3178" y="15580"/>
                  </a:cubicBezTo>
                  <a:cubicBezTo>
                    <a:pt x="3178" y="15580"/>
                    <a:pt x="3178" y="15600"/>
                    <a:pt x="3158" y="15600"/>
                  </a:cubicBezTo>
                  <a:cubicBezTo>
                    <a:pt x="3158" y="15580"/>
                    <a:pt x="3158" y="15580"/>
                    <a:pt x="3158" y="15580"/>
                  </a:cubicBezTo>
                  <a:cubicBezTo>
                    <a:pt x="3158" y="15580"/>
                    <a:pt x="3178" y="15559"/>
                    <a:pt x="3178" y="15559"/>
                  </a:cubicBezTo>
                  <a:close/>
                  <a:moveTo>
                    <a:pt x="11803" y="15575"/>
                  </a:moveTo>
                  <a:cubicBezTo>
                    <a:pt x="11828" y="15575"/>
                    <a:pt x="11854" y="15590"/>
                    <a:pt x="11874" y="15621"/>
                  </a:cubicBezTo>
                  <a:cubicBezTo>
                    <a:pt x="11858" y="15645"/>
                    <a:pt x="11839" y="15653"/>
                    <a:pt x="11819" y="15653"/>
                  </a:cubicBezTo>
                  <a:cubicBezTo>
                    <a:pt x="11788" y="15653"/>
                    <a:pt x="11756" y="15633"/>
                    <a:pt x="11731" y="15621"/>
                  </a:cubicBezTo>
                  <a:cubicBezTo>
                    <a:pt x="11752" y="15590"/>
                    <a:pt x="11777" y="15575"/>
                    <a:pt x="11803" y="15575"/>
                  </a:cubicBezTo>
                  <a:close/>
                  <a:moveTo>
                    <a:pt x="9939" y="15600"/>
                  </a:moveTo>
                  <a:cubicBezTo>
                    <a:pt x="9960" y="15641"/>
                    <a:pt x="9939" y="15661"/>
                    <a:pt x="9919" y="15661"/>
                  </a:cubicBezTo>
                  <a:cubicBezTo>
                    <a:pt x="9899" y="15641"/>
                    <a:pt x="9919" y="15621"/>
                    <a:pt x="9939" y="15600"/>
                  </a:cubicBezTo>
                  <a:close/>
                  <a:moveTo>
                    <a:pt x="1592" y="15615"/>
                  </a:moveTo>
                  <a:cubicBezTo>
                    <a:pt x="1596" y="15615"/>
                    <a:pt x="1602" y="15617"/>
                    <a:pt x="1610" y="15621"/>
                  </a:cubicBezTo>
                  <a:cubicBezTo>
                    <a:pt x="1610" y="15661"/>
                    <a:pt x="1610" y="15661"/>
                    <a:pt x="1569" y="15661"/>
                  </a:cubicBezTo>
                  <a:cubicBezTo>
                    <a:pt x="1549" y="15682"/>
                    <a:pt x="1549" y="15682"/>
                    <a:pt x="1528" y="15682"/>
                  </a:cubicBezTo>
                  <a:cubicBezTo>
                    <a:pt x="1528" y="15661"/>
                    <a:pt x="1549" y="15661"/>
                    <a:pt x="1569" y="15661"/>
                  </a:cubicBezTo>
                  <a:cubicBezTo>
                    <a:pt x="1585" y="15645"/>
                    <a:pt x="1575" y="15615"/>
                    <a:pt x="1592" y="15615"/>
                  </a:cubicBezTo>
                  <a:close/>
                  <a:moveTo>
                    <a:pt x="10265" y="15661"/>
                  </a:moveTo>
                  <a:cubicBezTo>
                    <a:pt x="10265" y="15682"/>
                    <a:pt x="10265" y="15682"/>
                    <a:pt x="10245" y="15682"/>
                  </a:cubicBezTo>
                  <a:cubicBezTo>
                    <a:pt x="10245" y="15682"/>
                    <a:pt x="10265" y="15661"/>
                    <a:pt x="10265" y="15661"/>
                  </a:cubicBezTo>
                  <a:close/>
                  <a:moveTo>
                    <a:pt x="2730" y="15539"/>
                  </a:moveTo>
                  <a:cubicBezTo>
                    <a:pt x="2750" y="15621"/>
                    <a:pt x="2872" y="15580"/>
                    <a:pt x="2872" y="15702"/>
                  </a:cubicBezTo>
                  <a:cubicBezTo>
                    <a:pt x="2832" y="15702"/>
                    <a:pt x="2811" y="15722"/>
                    <a:pt x="2771" y="15722"/>
                  </a:cubicBezTo>
                  <a:cubicBezTo>
                    <a:pt x="2730" y="15702"/>
                    <a:pt x="2730" y="15641"/>
                    <a:pt x="2689" y="15621"/>
                  </a:cubicBezTo>
                  <a:cubicBezTo>
                    <a:pt x="2664" y="15629"/>
                    <a:pt x="2642" y="15634"/>
                    <a:pt x="2622" y="15634"/>
                  </a:cubicBezTo>
                  <a:cubicBezTo>
                    <a:pt x="2594" y="15634"/>
                    <a:pt x="2570" y="15624"/>
                    <a:pt x="2547" y="15600"/>
                  </a:cubicBezTo>
                  <a:cubicBezTo>
                    <a:pt x="2608" y="15580"/>
                    <a:pt x="2669" y="15559"/>
                    <a:pt x="2730" y="15539"/>
                  </a:cubicBezTo>
                  <a:close/>
                  <a:moveTo>
                    <a:pt x="11345" y="15437"/>
                  </a:moveTo>
                  <a:lnTo>
                    <a:pt x="11345" y="15437"/>
                  </a:lnTo>
                  <a:cubicBezTo>
                    <a:pt x="11365" y="15458"/>
                    <a:pt x="11365" y="15458"/>
                    <a:pt x="11385" y="15458"/>
                  </a:cubicBezTo>
                  <a:cubicBezTo>
                    <a:pt x="11345" y="15559"/>
                    <a:pt x="11304" y="15641"/>
                    <a:pt x="11263" y="15743"/>
                  </a:cubicBezTo>
                  <a:cubicBezTo>
                    <a:pt x="11263" y="15702"/>
                    <a:pt x="11263" y="15661"/>
                    <a:pt x="11243" y="15621"/>
                  </a:cubicBezTo>
                  <a:cubicBezTo>
                    <a:pt x="11365" y="15600"/>
                    <a:pt x="11304" y="15498"/>
                    <a:pt x="11345" y="15437"/>
                  </a:cubicBezTo>
                  <a:close/>
                  <a:moveTo>
                    <a:pt x="10000" y="15763"/>
                  </a:moveTo>
                  <a:cubicBezTo>
                    <a:pt x="10000" y="15763"/>
                    <a:pt x="10000" y="15763"/>
                    <a:pt x="10000" y="15783"/>
                  </a:cubicBezTo>
                  <a:lnTo>
                    <a:pt x="9980" y="15783"/>
                  </a:lnTo>
                  <a:cubicBezTo>
                    <a:pt x="9980" y="15783"/>
                    <a:pt x="9980" y="15763"/>
                    <a:pt x="9980" y="15763"/>
                  </a:cubicBezTo>
                  <a:close/>
                  <a:moveTo>
                    <a:pt x="10347" y="15743"/>
                  </a:moveTo>
                  <a:cubicBezTo>
                    <a:pt x="10347" y="15743"/>
                    <a:pt x="10347" y="15763"/>
                    <a:pt x="10347" y="15763"/>
                  </a:cubicBezTo>
                  <a:cubicBezTo>
                    <a:pt x="10347" y="15763"/>
                    <a:pt x="10347" y="15783"/>
                    <a:pt x="10347" y="15783"/>
                  </a:cubicBezTo>
                  <a:cubicBezTo>
                    <a:pt x="10326" y="15783"/>
                    <a:pt x="10326" y="15763"/>
                    <a:pt x="10326" y="15763"/>
                  </a:cubicBezTo>
                  <a:cubicBezTo>
                    <a:pt x="10326" y="15763"/>
                    <a:pt x="10347" y="15743"/>
                    <a:pt x="10347" y="15743"/>
                  </a:cubicBezTo>
                  <a:close/>
                  <a:moveTo>
                    <a:pt x="10224" y="15743"/>
                  </a:moveTo>
                  <a:cubicBezTo>
                    <a:pt x="10224" y="15743"/>
                    <a:pt x="10224" y="15763"/>
                    <a:pt x="10224" y="15763"/>
                  </a:cubicBezTo>
                  <a:cubicBezTo>
                    <a:pt x="10224" y="15778"/>
                    <a:pt x="10214" y="15792"/>
                    <a:pt x="10208" y="15792"/>
                  </a:cubicBezTo>
                  <a:cubicBezTo>
                    <a:pt x="10206" y="15792"/>
                    <a:pt x="10204" y="15789"/>
                    <a:pt x="10204" y="15783"/>
                  </a:cubicBezTo>
                  <a:cubicBezTo>
                    <a:pt x="10184" y="15763"/>
                    <a:pt x="10204" y="15743"/>
                    <a:pt x="10224" y="15743"/>
                  </a:cubicBezTo>
                  <a:close/>
                  <a:moveTo>
                    <a:pt x="3076" y="15783"/>
                  </a:moveTo>
                  <a:cubicBezTo>
                    <a:pt x="3076" y="15797"/>
                    <a:pt x="3067" y="15801"/>
                    <a:pt x="3056" y="15803"/>
                  </a:cubicBezTo>
                  <a:lnTo>
                    <a:pt x="3056" y="15803"/>
                  </a:lnTo>
                  <a:cubicBezTo>
                    <a:pt x="3056" y="15783"/>
                    <a:pt x="3056" y="15783"/>
                    <a:pt x="3076" y="15783"/>
                  </a:cubicBezTo>
                  <a:close/>
                  <a:moveTo>
                    <a:pt x="3021" y="15795"/>
                  </a:moveTo>
                  <a:cubicBezTo>
                    <a:pt x="3028" y="15795"/>
                    <a:pt x="3039" y="15802"/>
                    <a:pt x="3051" y="15804"/>
                  </a:cubicBezTo>
                  <a:lnTo>
                    <a:pt x="3051" y="15804"/>
                  </a:lnTo>
                  <a:cubicBezTo>
                    <a:pt x="3046" y="15804"/>
                    <a:pt x="3041" y="15804"/>
                    <a:pt x="3035" y="15804"/>
                  </a:cubicBezTo>
                  <a:cubicBezTo>
                    <a:pt x="3035" y="15804"/>
                    <a:pt x="3035" y="15813"/>
                    <a:pt x="3029" y="15813"/>
                  </a:cubicBezTo>
                  <a:cubicBezTo>
                    <a:pt x="3026" y="15813"/>
                    <a:pt x="3022" y="15811"/>
                    <a:pt x="3015" y="15804"/>
                  </a:cubicBezTo>
                  <a:cubicBezTo>
                    <a:pt x="3015" y="15797"/>
                    <a:pt x="3017" y="15795"/>
                    <a:pt x="3021" y="15795"/>
                  </a:cubicBezTo>
                  <a:close/>
                  <a:moveTo>
                    <a:pt x="1426" y="15824"/>
                  </a:moveTo>
                  <a:cubicBezTo>
                    <a:pt x="1426" y="15824"/>
                    <a:pt x="1426" y="15824"/>
                    <a:pt x="1426" y="15845"/>
                  </a:cubicBezTo>
                  <a:cubicBezTo>
                    <a:pt x="1426" y="15845"/>
                    <a:pt x="1406" y="15845"/>
                    <a:pt x="1406" y="15824"/>
                  </a:cubicBezTo>
                  <a:close/>
                  <a:moveTo>
                    <a:pt x="1589" y="15734"/>
                  </a:moveTo>
                  <a:cubicBezTo>
                    <a:pt x="1604" y="15734"/>
                    <a:pt x="1619" y="15741"/>
                    <a:pt x="1630" y="15763"/>
                  </a:cubicBezTo>
                  <a:cubicBezTo>
                    <a:pt x="1630" y="15824"/>
                    <a:pt x="1569" y="15804"/>
                    <a:pt x="1549" y="15865"/>
                  </a:cubicBezTo>
                  <a:cubicBezTo>
                    <a:pt x="1516" y="15816"/>
                    <a:pt x="1509" y="15779"/>
                    <a:pt x="1487" y="15746"/>
                  </a:cubicBezTo>
                  <a:lnTo>
                    <a:pt x="1487" y="15746"/>
                  </a:lnTo>
                  <a:cubicBezTo>
                    <a:pt x="1493" y="15750"/>
                    <a:pt x="1501" y="15752"/>
                    <a:pt x="1509" y="15752"/>
                  </a:cubicBezTo>
                  <a:cubicBezTo>
                    <a:pt x="1534" y="15752"/>
                    <a:pt x="1563" y="15734"/>
                    <a:pt x="1589" y="15734"/>
                  </a:cubicBezTo>
                  <a:close/>
                  <a:moveTo>
                    <a:pt x="1691" y="15682"/>
                  </a:moveTo>
                  <a:cubicBezTo>
                    <a:pt x="1732" y="15702"/>
                    <a:pt x="1752" y="15702"/>
                    <a:pt x="1732" y="15743"/>
                  </a:cubicBezTo>
                  <a:cubicBezTo>
                    <a:pt x="1740" y="15751"/>
                    <a:pt x="1747" y="15754"/>
                    <a:pt x="1754" y="15754"/>
                  </a:cubicBezTo>
                  <a:cubicBezTo>
                    <a:pt x="1781" y="15754"/>
                    <a:pt x="1797" y="15702"/>
                    <a:pt x="1813" y="15702"/>
                  </a:cubicBezTo>
                  <a:lnTo>
                    <a:pt x="1813" y="15702"/>
                  </a:lnTo>
                  <a:cubicBezTo>
                    <a:pt x="1895" y="15804"/>
                    <a:pt x="1773" y="15824"/>
                    <a:pt x="1773" y="15885"/>
                  </a:cubicBezTo>
                  <a:cubicBezTo>
                    <a:pt x="1752" y="15885"/>
                    <a:pt x="1732" y="15865"/>
                    <a:pt x="1712" y="15845"/>
                  </a:cubicBezTo>
                  <a:cubicBezTo>
                    <a:pt x="1732" y="15824"/>
                    <a:pt x="1732" y="15783"/>
                    <a:pt x="1732" y="15743"/>
                  </a:cubicBezTo>
                  <a:cubicBezTo>
                    <a:pt x="1732" y="15722"/>
                    <a:pt x="1691" y="15743"/>
                    <a:pt x="1691" y="15682"/>
                  </a:cubicBezTo>
                  <a:close/>
                  <a:moveTo>
                    <a:pt x="10619" y="15877"/>
                  </a:moveTo>
                  <a:cubicBezTo>
                    <a:pt x="10622" y="15877"/>
                    <a:pt x="10626" y="15879"/>
                    <a:pt x="10632" y="15885"/>
                  </a:cubicBezTo>
                  <a:cubicBezTo>
                    <a:pt x="10632" y="15899"/>
                    <a:pt x="10623" y="15903"/>
                    <a:pt x="10611" y="15905"/>
                  </a:cubicBezTo>
                  <a:lnTo>
                    <a:pt x="10611" y="15905"/>
                  </a:lnTo>
                  <a:cubicBezTo>
                    <a:pt x="10611" y="15891"/>
                    <a:pt x="10611" y="15877"/>
                    <a:pt x="10619" y="15877"/>
                  </a:cubicBezTo>
                  <a:close/>
                  <a:moveTo>
                    <a:pt x="2461" y="15869"/>
                  </a:moveTo>
                  <a:cubicBezTo>
                    <a:pt x="2473" y="15876"/>
                    <a:pt x="2480" y="15891"/>
                    <a:pt x="2465" y="15906"/>
                  </a:cubicBezTo>
                  <a:cubicBezTo>
                    <a:pt x="2446" y="15906"/>
                    <a:pt x="2445" y="15888"/>
                    <a:pt x="2461" y="15869"/>
                  </a:cubicBezTo>
                  <a:close/>
                  <a:moveTo>
                    <a:pt x="11365" y="15885"/>
                  </a:moveTo>
                  <a:cubicBezTo>
                    <a:pt x="11365" y="15885"/>
                    <a:pt x="11365" y="15885"/>
                    <a:pt x="11365" y="15906"/>
                  </a:cubicBezTo>
                  <a:lnTo>
                    <a:pt x="11345" y="15906"/>
                  </a:lnTo>
                  <a:cubicBezTo>
                    <a:pt x="11345" y="15906"/>
                    <a:pt x="11345" y="15885"/>
                    <a:pt x="11345" y="15885"/>
                  </a:cubicBezTo>
                  <a:close/>
                  <a:moveTo>
                    <a:pt x="11731" y="15621"/>
                  </a:moveTo>
                  <a:lnTo>
                    <a:pt x="11731" y="15621"/>
                  </a:lnTo>
                  <a:cubicBezTo>
                    <a:pt x="11650" y="15702"/>
                    <a:pt x="11650" y="15824"/>
                    <a:pt x="11569" y="15906"/>
                  </a:cubicBezTo>
                  <a:cubicBezTo>
                    <a:pt x="11560" y="15908"/>
                    <a:pt x="11552" y="15909"/>
                    <a:pt x="11547" y="15909"/>
                  </a:cubicBezTo>
                  <a:cubicBezTo>
                    <a:pt x="11499" y="15909"/>
                    <a:pt x="11544" y="15842"/>
                    <a:pt x="11507" y="15824"/>
                  </a:cubicBezTo>
                  <a:cubicBezTo>
                    <a:pt x="11497" y="15824"/>
                    <a:pt x="11482" y="15829"/>
                    <a:pt x="11467" y="15829"/>
                  </a:cubicBezTo>
                  <a:cubicBezTo>
                    <a:pt x="11451" y="15829"/>
                    <a:pt x="11436" y="15824"/>
                    <a:pt x="11426" y="15804"/>
                  </a:cubicBezTo>
                  <a:cubicBezTo>
                    <a:pt x="11446" y="15763"/>
                    <a:pt x="11446" y="15702"/>
                    <a:pt x="11487" y="15682"/>
                  </a:cubicBezTo>
                  <a:cubicBezTo>
                    <a:pt x="11487" y="15702"/>
                    <a:pt x="11507" y="15743"/>
                    <a:pt x="11507" y="15763"/>
                  </a:cubicBezTo>
                  <a:cubicBezTo>
                    <a:pt x="11589" y="15722"/>
                    <a:pt x="11630" y="15641"/>
                    <a:pt x="11731" y="15621"/>
                  </a:cubicBezTo>
                  <a:close/>
                  <a:moveTo>
                    <a:pt x="10958" y="15824"/>
                  </a:moveTo>
                  <a:cubicBezTo>
                    <a:pt x="10958" y="15845"/>
                    <a:pt x="10958" y="15865"/>
                    <a:pt x="10958" y="15865"/>
                  </a:cubicBezTo>
                  <a:cubicBezTo>
                    <a:pt x="10958" y="15885"/>
                    <a:pt x="10978" y="15926"/>
                    <a:pt x="10958" y="15926"/>
                  </a:cubicBezTo>
                  <a:cubicBezTo>
                    <a:pt x="10937" y="15926"/>
                    <a:pt x="10917" y="15926"/>
                    <a:pt x="10917" y="15906"/>
                  </a:cubicBezTo>
                  <a:cubicBezTo>
                    <a:pt x="10917" y="15865"/>
                    <a:pt x="10917" y="15845"/>
                    <a:pt x="10958" y="15824"/>
                  </a:cubicBezTo>
                  <a:close/>
                  <a:moveTo>
                    <a:pt x="2465" y="15621"/>
                  </a:moveTo>
                  <a:cubicBezTo>
                    <a:pt x="2485" y="15621"/>
                    <a:pt x="2526" y="15641"/>
                    <a:pt x="2547" y="15661"/>
                  </a:cubicBezTo>
                  <a:cubicBezTo>
                    <a:pt x="2526" y="15682"/>
                    <a:pt x="2506" y="15682"/>
                    <a:pt x="2506" y="15702"/>
                  </a:cubicBezTo>
                  <a:cubicBezTo>
                    <a:pt x="2506" y="15722"/>
                    <a:pt x="2547" y="15722"/>
                    <a:pt x="2547" y="15763"/>
                  </a:cubicBezTo>
                  <a:cubicBezTo>
                    <a:pt x="2527" y="15822"/>
                    <a:pt x="2488" y="15824"/>
                    <a:pt x="2448" y="15862"/>
                  </a:cubicBezTo>
                  <a:lnTo>
                    <a:pt x="2448" y="15862"/>
                  </a:lnTo>
                  <a:cubicBezTo>
                    <a:pt x="2439" y="15860"/>
                    <a:pt x="2431" y="15860"/>
                    <a:pt x="2422" y="15860"/>
                  </a:cubicBezTo>
                  <a:cubicBezTo>
                    <a:pt x="2355" y="15860"/>
                    <a:pt x="2291" y="15896"/>
                    <a:pt x="2241" y="15946"/>
                  </a:cubicBezTo>
                  <a:cubicBezTo>
                    <a:pt x="2225" y="15925"/>
                    <a:pt x="2208" y="15917"/>
                    <a:pt x="2192" y="15917"/>
                  </a:cubicBezTo>
                  <a:cubicBezTo>
                    <a:pt x="2160" y="15917"/>
                    <a:pt x="2129" y="15944"/>
                    <a:pt x="2097" y="15944"/>
                  </a:cubicBezTo>
                  <a:cubicBezTo>
                    <a:pt x="2084" y="15944"/>
                    <a:pt x="2071" y="15939"/>
                    <a:pt x="2058" y="15926"/>
                  </a:cubicBezTo>
                  <a:cubicBezTo>
                    <a:pt x="2058" y="15885"/>
                    <a:pt x="2139" y="15906"/>
                    <a:pt x="2139" y="15865"/>
                  </a:cubicBezTo>
                  <a:cubicBezTo>
                    <a:pt x="2139" y="15824"/>
                    <a:pt x="2139" y="15804"/>
                    <a:pt x="2078" y="15783"/>
                  </a:cubicBezTo>
                  <a:cubicBezTo>
                    <a:pt x="2076" y="15781"/>
                    <a:pt x="2074" y="15780"/>
                    <a:pt x="2071" y="15780"/>
                  </a:cubicBezTo>
                  <a:cubicBezTo>
                    <a:pt x="2055" y="15780"/>
                    <a:pt x="2038" y="15828"/>
                    <a:pt x="2010" y="15828"/>
                  </a:cubicBezTo>
                  <a:cubicBezTo>
                    <a:pt x="2006" y="15828"/>
                    <a:pt x="2001" y="15827"/>
                    <a:pt x="1997" y="15824"/>
                  </a:cubicBezTo>
                  <a:cubicBezTo>
                    <a:pt x="1988" y="15841"/>
                    <a:pt x="1980" y="15851"/>
                    <a:pt x="1971" y="15851"/>
                  </a:cubicBezTo>
                  <a:cubicBezTo>
                    <a:pt x="1959" y="15851"/>
                    <a:pt x="1948" y="15831"/>
                    <a:pt x="1936" y="15783"/>
                  </a:cubicBezTo>
                  <a:lnTo>
                    <a:pt x="1936" y="15783"/>
                  </a:lnTo>
                  <a:cubicBezTo>
                    <a:pt x="1956" y="15804"/>
                    <a:pt x="1976" y="15824"/>
                    <a:pt x="1997" y="15824"/>
                  </a:cubicBezTo>
                  <a:cubicBezTo>
                    <a:pt x="2037" y="15763"/>
                    <a:pt x="1915" y="15783"/>
                    <a:pt x="1936" y="15722"/>
                  </a:cubicBezTo>
                  <a:cubicBezTo>
                    <a:pt x="1956" y="15682"/>
                    <a:pt x="2017" y="15661"/>
                    <a:pt x="2099" y="15641"/>
                  </a:cubicBezTo>
                  <a:lnTo>
                    <a:pt x="2099" y="15641"/>
                  </a:lnTo>
                  <a:cubicBezTo>
                    <a:pt x="2078" y="15661"/>
                    <a:pt x="2058" y="15702"/>
                    <a:pt x="2058" y="15722"/>
                  </a:cubicBezTo>
                  <a:cubicBezTo>
                    <a:pt x="2063" y="15724"/>
                    <a:pt x="2069" y="15725"/>
                    <a:pt x="2074" y="15725"/>
                  </a:cubicBezTo>
                  <a:cubicBezTo>
                    <a:pt x="2118" y="15725"/>
                    <a:pt x="2140" y="15659"/>
                    <a:pt x="2184" y="15659"/>
                  </a:cubicBezTo>
                  <a:cubicBezTo>
                    <a:pt x="2189" y="15659"/>
                    <a:pt x="2195" y="15659"/>
                    <a:pt x="2200" y="15661"/>
                  </a:cubicBezTo>
                  <a:cubicBezTo>
                    <a:pt x="2261" y="15661"/>
                    <a:pt x="2261" y="15743"/>
                    <a:pt x="2323" y="15763"/>
                  </a:cubicBezTo>
                  <a:cubicBezTo>
                    <a:pt x="2343" y="15702"/>
                    <a:pt x="2404" y="15702"/>
                    <a:pt x="2465" y="15682"/>
                  </a:cubicBezTo>
                  <a:cubicBezTo>
                    <a:pt x="2465" y="15661"/>
                    <a:pt x="2445" y="15641"/>
                    <a:pt x="2465" y="15621"/>
                  </a:cubicBezTo>
                  <a:close/>
                  <a:moveTo>
                    <a:pt x="10510" y="15600"/>
                  </a:moveTo>
                  <a:cubicBezTo>
                    <a:pt x="10510" y="15661"/>
                    <a:pt x="10550" y="15661"/>
                    <a:pt x="10591" y="15682"/>
                  </a:cubicBezTo>
                  <a:cubicBezTo>
                    <a:pt x="10611" y="15702"/>
                    <a:pt x="10571" y="15763"/>
                    <a:pt x="10611" y="15783"/>
                  </a:cubicBezTo>
                  <a:cubicBezTo>
                    <a:pt x="10632" y="15763"/>
                    <a:pt x="10632" y="15722"/>
                    <a:pt x="10672" y="15722"/>
                  </a:cubicBezTo>
                  <a:cubicBezTo>
                    <a:pt x="10672" y="15743"/>
                    <a:pt x="10693" y="15763"/>
                    <a:pt x="10693" y="15783"/>
                  </a:cubicBezTo>
                  <a:cubicBezTo>
                    <a:pt x="10679" y="15790"/>
                    <a:pt x="10668" y="15793"/>
                    <a:pt x="10658" y="15793"/>
                  </a:cubicBezTo>
                  <a:cubicBezTo>
                    <a:pt x="10638" y="15793"/>
                    <a:pt x="10625" y="15783"/>
                    <a:pt x="10611" y="15783"/>
                  </a:cubicBezTo>
                  <a:cubicBezTo>
                    <a:pt x="10591" y="15804"/>
                    <a:pt x="10530" y="15824"/>
                    <a:pt x="10530" y="15865"/>
                  </a:cubicBezTo>
                  <a:cubicBezTo>
                    <a:pt x="10550" y="15885"/>
                    <a:pt x="10570" y="15885"/>
                    <a:pt x="10610" y="15905"/>
                  </a:cubicBezTo>
                  <a:lnTo>
                    <a:pt x="10610" y="15905"/>
                  </a:lnTo>
                  <a:cubicBezTo>
                    <a:pt x="10604" y="15906"/>
                    <a:pt x="10598" y="15906"/>
                    <a:pt x="10591" y="15906"/>
                  </a:cubicBezTo>
                  <a:cubicBezTo>
                    <a:pt x="10591" y="15926"/>
                    <a:pt x="10550" y="15926"/>
                    <a:pt x="10510" y="15946"/>
                  </a:cubicBezTo>
                  <a:cubicBezTo>
                    <a:pt x="10510" y="15906"/>
                    <a:pt x="10530" y="15885"/>
                    <a:pt x="10530" y="15865"/>
                  </a:cubicBezTo>
                  <a:cubicBezTo>
                    <a:pt x="10510" y="15845"/>
                    <a:pt x="10489" y="15845"/>
                    <a:pt x="10469" y="15824"/>
                  </a:cubicBezTo>
                  <a:cubicBezTo>
                    <a:pt x="10489" y="15804"/>
                    <a:pt x="10510" y="15804"/>
                    <a:pt x="10510" y="15783"/>
                  </a:cubicBezTo>
                  <a:cubicBezTo>
                    <a:pt x="10510" y="15743"/>
                    <a:pt x="10448" y="15763"/>
                    <a:pt x="10428" y="15702"/>
                  </a:cubicBezTo>
                  <a:cubicBezTo>
                    <a:pt x="10469" y="15682"/>
                    <a:pt x="10448" y="15621"/>
                    <a:pt x="10510" y="15600"/>
                  </a:cubicBezTo>
                  <a:close/>
                  <a:moveTo>
                    <a:pt x="1508" y="15906"/>
                  </a:moveTo>
                  <a:cubicBezTo>
                    <a:pt x="1508" y="15906"/>
                    <a:pt x="1528" y="15926"/>
                    <a:pt x="1528" y="15926"/>
                  </a:cubicBezTo>
                  <a:cubicBezTo>
                    <a:pt x="1514" y="15940"/>
                    <a:pt x="1510" y="15955"/>
                    <a:pt x="1501" y="15955"/>
                  </a:cubicBezTo>
                  <a:cubicBezTo>
                    <a:pt x="1498" y="15955"/>
                    <a:pt x="1494" y="15952"/>
                    <a:pt x="1488" y="15946"/>
                  </a:cubicBezTo>
                  <a:cubicBezTo>
                    <a:pt x="1467" y="15926"/>
                    <a:pt x="1488" y="15906"/>
                    <a:pt x="1508" y="15906"/>
                  </a:cubicBezTo>
                  <a:close/>
                  <a:moveTo>
                    <a:pt x="2404" y="15926"/>
                  </a:moveTo>
                  <a:cubicBezTo>
                    <a:pt x="2404" y="15926"/>
                    <a:pt x="2404" y="15946"/>
                    <a:pt x="2404" y="15946"/>
                  </a:cubicBezTo>
                  <a:cubicBezTo>
                    <a:pt x="2404" y="15946"/>
                    <a:pt x="2404" y="15946"/>
                    <a:pt x="2384" y="15967"/>
                  </a:cubicBezTo>
                  <a:cubicBezTo>
                    <a:pt x="2384" y="15946"/>
                    <a:pt x="2384" y="15946"/>
                    <a:pt x="2384" y="15946"/>
                  </a:cubicBezTo>
                  <a:cubicBezTo>
                    <a:pt x="2384" y="15946"/>
                    <a:pt x="2404" y="15926"/>
                    <a:pt x="2404" y="15926"/>
                  </a:cubicBezTo>
                  <a:close/>
                  <a:moveTo>
                    <a:pt x="10820" y="15838"/>
                  </a:moveTo>
                  <a:cubicBezTo>
                    <a:pt x="10832" y="15838"/>
                    <a:pt x="10844" y="15858"/>
                    <a:pt x="10856" y="15906"/>
                  </a:cubicBezTo>
                  <a:cubicBezTo>
                    <a:pt x="10835" y="15885"/>
                    <a:pt x="10815" y="15865"/>
                    <a:pt x="10795" y="15865"/>
                  </a:cubicBezTo>
                  <a:cubicBezTo>
                    <a:pt x="10795" y="15885"/>
                    <a:pt x="10774" y="15885"/>
                    <a:pt x="10774" y="15906"/>
                  </a:cubicBezTo>
                  <a:cubicBezTo>
                    <a:pt x="10795" y="15926"/>
                    <a:pt x="10795" y="15946"/>
                    <a:pt x="10774" y="15967"/>
                  </a:cubicBezTo>
                  <a:cubicBezTo>
                    <a:pt x="10768" y="15973"/>
                    <a:pt x="10762" y="15975"/>
                    <a:pt x="10756" y="15975"/>
                  </a:cubicBezTo>
                  <a:cubicBezTo>
                    <a:pt x="10742" y="15975"/>
                    <a:pt x="10728" y="15961"/>
                    <a:pt x="10713" y="15946"/>
                  </a:cubicBezTo>
                  <a:cubicBezTo>
                    <a:pt x="10734" y="15926"/>
                    <a:pt x="10754" y="15906"/>
                    <a:pt x="10774" y="15906"/>
                  </a:cubicBezTo>
                  <a:cubicBezTo>
                    <a:pt x="10754" y="15885"/>
                    <a:pt x="10713" y="15885"/>
                    <a:pt x="10734" y="15845"/>
                  </a:cubicBezTo>
                  <a:cubicBezTo>
                    <a:pt x="10754" y="15845"/>
                    <a:pt x="10774" y="15865"/>
                    <a:pt x="10795" y="15865"/>
                  </a:cubicBezTo>
                  <a:cubicBezTo>
                    <a:pt x="10803" y="15848"/>
                    <a:pt x="10812" y="15838"/>
                    <a:pt x="10820" y="15838"/>
                  </a:cubicBezTo>
                  <a:close/>
                  <a:moveTo>
                    <a:pt x="10041" y="15946"/>
                  </a:moveTo>
                  <a:cubicBezTo>
                    <a:pt x="10041" y="15967"/>
                    <a:pt x="10041" y="15967"/>
                    <a:pt x="10041" y="15967"/>
                  </a:cubicBezTo>
                  <a:cubicBezTo>
                    <a:pt x="10031" y="15977"/>
                    <a:pt x="10026" y="15982"/>
                    <a:pt x="10023" y="15982"/>
                  </a:cubicBezTo>
                  <a:cubicBezTo>
                    <a:pt x="10021" y="15982"/>
                    <a:pt x="10021" y="15977"/>
                    <a:pt x="10021" y="15967"/>
                  </a:cubicBezTo>
                  <a:cubicBezTo>
                    <a:pt x="10021" y="15946"/>
                    <a:pt x="10041" y="15946"/>
                    <a:pt x="10041" y="15946"/>
                  </a:cubicBezTo>
                  <a:close/>
                  <a:moveTo>
                    <a:pt x="11311" y="15958"/>
                  </a:moveTo>
                  <a:cubicBezTo>
                    <a:pt x="11314" y="15958"/>
                    <a:pt x="11318" y="15961"/>
                    <a:pt x="11324" y="15967"/>
                  </a:cubicBezTo>
                  <a:cubicBezTo>
                    <a:pt x="11324" y="15977"/>
                    <a:pt x="11319" y="15982"/>
                    <a:pt x="11314" y="15982"/>
                  </a:cubicBezTo>
                  <a:cubicBezTo>
                    <a:pt x="11310" y="15982"/>
                    <a:pt x="11305" y="15979"/>
                    <a:pt x="11304" y="15971"/>
                  </a:cubicBezTo>
                  <a:lnTo>
                    <a:pt x="11304" y="15971"/>
                  </a:lnTo>
                  <a:cubicBezTo>
                    <a:pt x="11305" y="15964"/>
                    <a:pt x="11307" y="15958"/>
                    <a:pt x="11311" y="15958"/>
                  </a:cubicBezTo>
                  <a:close/>
                  <a:moveTo>
                    <a:pt x="2241" y="15946"/>
                  </a:moveTo>
                  <a:lnTo>
                    <a:pt x="2241" y="15946"/>
                  </a:lnTo>
                  <a:cubicBezTo>
                    <a:pt x="2261" y="15967"/>
                    <a:pt x="2302" y="15946"/>
                    <a:pt x="2302" y="15987"/>
                  </a:cubicBezTo>
                  <a:cubicBezTo>
                    <a:pt x="2261" y="15987"/>
                    <a:pt x="2241" y="15987"/>
                    <a:pt x="2241" y="15946"/>
                  </a:cubicBezTo>
                  <a:close/>
                  <a:moveTo>
                    <a:pt x="11266" y="15972"/>
                  </a:moveTo>
                  <a:cubicBezTo>
                    <a:pt x="11271" y="15972"/>
                    <a:pt x="11278" y="15975"/>
                    <a:pt x="11290" y="15980"/>
                  </a:cubicBezTo>
                  <a:lnTo>
                    <a:pt x="11290" y="15980"/>
                  </a:lnTo>
                  <a:cubicBezTo>
                    <a:pt x="11280" y="15989"/>
                    <a:pt x="11270" y="15996"/>
                    <a:pt x="11261" y="15996"/>
                  </a:cubicBezTo>
                  <a:cubicBezTo>
                    <a:pt x="11255" y="15996"/>
                    <a:pt x="11249" y="15993"/>
                    <a:pt x="11243" y="15987"/>
                  </a:cubicBezTo>
                  <a:cubicBezTo>
                    <a:pt x="11243" y="16002"/>
                    <a:pt x="11232" y="16016"/>
                    <a:pt x="11219" y="16016"/>
                  </a:cubicBezTo>
                  <a:cubicBezTo>
                    <a:pt x="11214" y="16016"/>
                    <a:pt x="11208" y="16013"/>
                    <a:pt x="11202" y="16008"/>
                  </a:cubicBezTo>
                  <a:cubicBezTo>
                    <a:pt x="11202" y="15987"/>
                    <a:pt x="11222" y="15987"/>
                    <a:pt x="11243" y="15987"/>
                  </a:cubicBezTo>
                  <a:cubicBezTo>
                    <a:pt x="11253" y="15977"/>
                    <a:pt x="11258" y="15972"/>
                    <a:pt x="11266" y="15972"/>
                  </a:cubicBezTo>
                  <a:close/>
                  <a:moveTo>
                    <a:pt x="11385" y="16028"/>
                  </a:moveTo>
                  <a:cubicBezTo>
                    <a:pt x="11385" y="16028"/>
                    <a:pt x="11385" y="16048"/>
                    <a:pt x="11365" y="16048"/>
                  </a:cubicBezTo>
                  <a:cubicBezTo>
                    <a:pt x="11365" y="16048"/>
                    <a:pt x="11365" y="16028"/>
                    <a:pt x="11365" y="16028"/>
                  </a:cubicBezTo>
                  <a:close/>
                  <a:moveTo>
                    <a:pt x="9768" y="16000"/>
                  </a:moveTo>
                  <a:cubicBezTo>
                    <a:pt x="9797" y="16000"/>
                    <a:pt x="9823" y="16018"/>
                    <a:pt x="9837" y="16048"/>
                  </a:cubicBezTo>
                  <a:cubicBezTo>
                    <a:pt x="9824" y="16048"/>
                    <a:pt x="9801" y="16066"/>
                    <a:pt x="9776" y="16066"/>
                  </a:cubicBezTo>
                  <a:cubicBezTo>
                    <a:pt x="9763" y="16066"/>
                    <a:pt x="9749" y="16062"/>
                    <a:pt x="9736" y="16048"/>
                  </a:cubicBezTo>
                  <a:cubicBezTo>
                    <a:pt x="9715" y="16028"/>
                    <a:pt x="9736" y="16008"/>
                    <a:pt x="9736" y="16008"/>
                  </a:cubicBezTo>
                  <a:cubicBezTo>
                    <a:pt x="9747" y="16002"/>
                    <a:pt x="9757" y="16000"/>
                    <a:pt x="9768" y="16000"/>
                  </a:cubicBezTo>
                  <a:close/>
                  <a:moveTo>
                    <a:pt x="9939" y="15946"/>
                  </a:moveTo>
                  <a:cubicBezTo>
                    <a:pt x="9919" y="15967"/>
                    <a:pt x="9919" y="15987"/>
                    <a:pt x="9899" y="16008"/>
                  </a:cubicBezTo>
                  <a:lnTo>
                    <a:pt x="9980" y="16008"/>
                  </a:lnTo>
                  <a:cubicBezTo>
                    <a:pt x="9980" y="16028"/>
                    <a:pt x="9960" y="16048"/>
                    <a:pt x="9960" y="16069"/>
                  </a:cubicBezTo>
                  <a:cubicBezTo>
                    <a:pt x="9939" y="16069"/>
                    <a:pt x="9899" y="16048"/>
                    <a:pt x="9899" y="16008"/>
                  </a:cubicBezTo>
                  <a:cubicBezTo>
                    <a:pt x="9878" y="15987"/>
                    <a:pt x="9878" y="15946"/>
                    <a:pt x="9939" y="15946"/>
                  </a:cubicBezTo>
                  <a:close/>
                  <a:moveTo>
                    <a:pt x="10921" y="16020"/>
                  </a:moveTo>
                  <a:cubicBezTo>
                    <a:pt x="10935" y="16020"/>
                    <a:pt x="10946" y="16035"/>
                    <a:pt x="10958" y="16069"/>
                  </a:cubicBezTo>
                  <a:cubicBezTo>
                    <a:pt x="10924" y="16052"/>
                    <a:pt x="10905" y="16049"/>
                    <a:pt x="10888" y="16037"/>
                  </a:cubicBezTo>
                  <a:lnTo>
                    <a:pt x="10888" y="16037"/>
                  </a:lnTo>
                  <a:cubicBezTo>
                    <a:pt x="10901" y="16026"/>
                    <a:pt x="10911" y="16020"/>
                    <a:pt x="10921" y="16020"/>
                  </a:cubicBezTo>
                  <a:close/>
                  <a:moveTo>
                    <a:pt x="11039" y="16028"/>
                  </a:moveTo>
                  <a:cubicBezTo>
                    <a:pt x="11039" y="16048"/>
                    <a:pt x="11039" y="16069"/>
                    <a:pt x="10998" y="16089"/>
                  </a:cubicBezTo>
                  <a:cubicBezTo>
                    <a:pt x="10998" y="16069"/>
                    <a:pt x="10998" y="16048"/>
                    <a:pt x="11039" y="16028"/>
                  </a:cubicBezTo>
                  <a:close/>
                  <a:moveTo>
                    <a:pt x="9654" y="16028"/>
                  </a:moveTo>
                  <a:lnTo>
                    <a:pt x="9654" y="16028"/>
                  </a:lnTo>
                  <a:cubicBezTo>
                    <a:pt x="9675" y="16048"/>
                    <a:pt x="9675" y="16069"/>
                    <a:pt x="9695" y="16109"/>
                  </a:cubicBezTo>
                  <a:cubicBezTo>
                    <a:pt x="9634" y="16089"/>
                    <a:pt x="9593" y="16069"/>
                    <a:pt x="9654" y="16028"/>
                  </a:cubicBezTo>
                  <a:close/>
                  <a:moveTo>
                    <a:pt x="9532" y="16109"/>
                  </a:moveTo>
                  <a:cubicBezTo>
                    <a:pt x="9552" y="16109"/>
                    <a:pt x="9552" y="16130"/>
                    <a:pt x="9532" y="16130"/>
                  </a:cubicBezTo>
                  <a:cubicBezTo>
                    <a:pt x="9532" y="16130"/>
                    <a:pt x="9532" y="16109"/>
                    <a:pt x="9512" y="16109"/>
                  </a:cubicBezTo>
                  <a:close/>
                  <a:moveTo>
                    <a:pt x="10833" y="16019"/>
                  </a:moveTo>
                  <a:cubicBezTo>
                    <a:pt x="10845" y="16019"/>
                    <a:pt x="10857" y="16030"/>
                    <a:pt x="10870" y="16042"/>
                  </a:cubicBezTo>
                  <a:lnTo>
                    <a:pt x="10870" y="16042"/>
                  </a:lnTo>
                  <a:cubicBezTo>
                    <a:pt x="10855" y="16078"/>
                    <a:pt x="10851" y="16112"/>
                    <a:pt x="10815" y="16130"/>
                  </a:cubicBezTo>
                  <a:cubicBezTo>
                    <a:pt x="10795" y="16089"/>
                    <a:pt x="10774" y="16069"/>
                    <a:pt x="10815" y="16028"/>
                  </a:cubicBezTo>
                  <a:cubicBezTo>
                    <a:pt x="10821" y="16022"/>
                    <a:pt x="10827" y="16019"/>
                    <a:pt x="10833" y="16019"/>
                  </a:cubicBezTo>
                  <a:close/>
                  <a:moveTo>
                    <a:pt x="1650" y="16048"/>
                  </a:moveTo>
                  <a:lnTo>
                    <a:pt x="1650" y="16048"/>
                  </a:lnTo>
                  <a:cubicBezTo>
                    <a:pt x="1630" y="16069"/>
                    <a:pt x="1610" y="16089"/>
                    <a:pt x="1610" y="16109"/>
                  </a:cubicBezTo>
                  <a:cubicBezTo>
                    <a:pt x="1630" y="16109"/>
                    <a:pt x="1630" y="16130"/>
                    <a:pt x="1630" y="16150"/>
                  </a:cubicBezTo>
                  <a:cubicBezTo>
                    <a:pt x="1610" y="16150"/>
                    <a:pt x="1610" y="16130"/>
                    <a:pt x="1610" y="16109"/>
                  </a:cubicBezTo>
                  <a:cubicBezTo>
                    <a:pt x="1589" y="16089"/>
                    <a:pt x="1569" y="16069"/>
                    <a:pt x="1650" y="16048"/>
                  </a:cubicBezTo>
                  <a:close/>
                  <a:moveTo>
                    <a:pt x="10922" y="16101"/>
                  </a:moveTo>
                  <a:cubicBezTo>
                    <a:pt x="10939" y="16101"/>
                    <a:pt x="10943" y="16120"/>
                    <a:pt x="10958" y="16150"/>
                  </a:cubicBezTo>
                  <a:cubicBezTo>
                    <a:pt x="10943" y="16164"/>
                    <a:pt x="10939" y="16179"/>
                    <a:pt x="10923" y="16179"/>
                  </a:cubicBezTo>
                  <a:cubicBezTo>
                    <a:pt x="10917" y="16179"/>
                    <a:pt x="10908" y="16176"/>
                    <a:pt x="10896" y="16170"/>
                  </a:cubicBezTo>
                  <a:cubicBezTo>
                    <a:pt x="10876" y="16150"/>
                    <a:pt x="10876" y="16130"/>
                    <a:pt x="10896" y="16109"/>
                  </a:cubicBezTo>
                  <a:cubicBezTo>
                    <a:pt x="10907" y="16104"/>
                    <a:pt x="10915" y="16101"/>
                    <a:pt x="10922" y="16101"/>
                  </a:cubicBezTo>
                  <a:close/>
                  <a:moveTo>
                    <a:pt x="11406" y="16150"/>
                  </a:moveTo>
                  <a:cubicBezTo>
                    <a:pt x="11406" y="16170"/>
                    <a:pt x="11406" y="16170"/>
                    <a:pt x="11406" y="16170"/>
                  </a:cubicBezTo>
                  <a:cubicBezTo>
                    <a:pt x="11395" y="16181"/>
                    <a:pt x="11390" y="16186"/>
                    <a:pt x="11388" y="16186"/>
                  </a:cubicBezTo>
                  <a:cubicBezTo>
                    <a:pt x="11385" y="16186"/>
                    <a:pt x="11385" y="16181"/>
                    <a:pt x="11385" y="16170"/>
                  </a:cubicBezTo>
                  <a:cubicBezTo>
                    <a:pt x="11385" y="16170"/>
                    <a:pt x="11406" y="16170"/>
                    <a:pt x="11406" y="16150"/>
                  </a:cubicBezTo>
                  <a:close/>
                  <a:moveTo>
                    <a:pt x="11743" y="16152"/>
                  </a:moveTo>
                  <a:cubicBezTo>
                    <a:pt x="11758" y="16158"/>
                    <a:pt x="11768" y="16174"/>
                    <a:pt x="11752" y="16191"/>
                  </a:cubicBezTo>
                  <a:cubicBezTo>
                    <a:pt x="11735" y="16174"/>
                    <a:pt x="11732" y="16158"/>
                    <a:pt x="11743" y="16152"/>
                  </a:cubicBezTo>
                  <a:close/>
                  <a:moveTo>
                    <a:pt x="9960" y="16069"/>
                  </a:moveTo>
                  <a:lnTo>
                    <a:pt x="9960" y="16069"/>
                  </a:lnTo>
                  <a:cubicBezTo>
                    <a:pt x="10000" y="16109"/>
                    <a:pt x="10021" y="16150"/>
                    <a:pt x="9980" y="16211"/>
                  </a:cubicBezTo>
                  <a:cubicBezTo>
                    <a:pt x="9939" y="16170"/>
                    <a:pt x="9939" y="16130"/>
                    <a:pt x="9960" y="16069"/>
                  </a:cubicBezTo>
                  <a:close/>
                  <a:moveTo>
                    <a:pt x="10571" y="16191"/>
                  </a:moveTo>
                  <a:cubicBezTo>
                    <a:pt x="10571" y="16211"/>
                    <a:pt x="10571" y="16211"/>
                    <a:pt x="10571" y="16211"/>
                  </a:cubicBezTo>
                  <a:cubicBezTo>
                    <a:pt x="10571" y="16221"/>
                    <a:pt x="10566" y="16226"/>
                    <a:pt x="10560" y="16226"/>
                  </a:cubicBezTo>
                  <a:cubicBezTo>
                    <a:pt x="10555" y="16226"/>
                    <a:pt x="10550" y="16221"/>
                    <a:pt x="10550" y="16211"/>
                  </a:cubicBezTo>
                  <a:cubicBezTo>
                    <a:pt x="10550" y="16211"/>
                    <a:pt x="10571" y="16191"/>
                    <a:pt x="10571" y="16191"/>
                  </a:cubicBezTo>
                  <a:close/>
                  <a:moveTo>
                    <a:pt x="10326" y="15865"/>
                  </a:moveTo>
                  <a:cubicBezTo>
                    <a:pt x="10347" y="15946"/>
                    <a:pt x="10326" y="16008"/>
                    <a:pt x="10326" y="16069"/>
                  </a:cubicBezTo>
                  <a:cubicBezTo>
                    <a:pt x="10367" y="16089"/>
                    <a:pt x="10367" y="16130"/>
                    <a:pt x="10387" y="16170"/>
                  </a:cubicBezTo>
                  <a:cubicBezTo>
                    <a:pt x="10367" y="16170"/>
                    <a:pt x="10347" y="16191"/>
                    <a:pt x="10306" y="16191"/>
                  </a:cubicBezTo>
                  <a:cubicBezTo>
                    <a:pt x="10285" y="16150"/>
                    <a:pt x="10285" y="16130"/>
                    <a:pt x="10265" y="16089"/>
                  </a:cubicBezTo>
                  <a:lnTo>
                    <a:pt x="10163" y="16089"/>
                  </a:lnTo>
                  <a:cubicBezTo>
                    <a:pt x="10123" y="16130"/>
                    <a:pt x="10184" y="16191"/>
                    <a:pt x="10143" y="16232"/>
                  </a:cubicBezTo>
                  <a:cubicBezTo>
                    <a:pt x="10102" y="16232"/>
                    <a:pt x="10082" y="16211"/>
                    <a:pt x="10041" y="16191"/>
                  </a:cubicBezTo>
                  <a:cubicBezTo>
                    <a:pt x="10061" y="16130"/>
                    <a:pt x="10021" y="16089"/>
                    <a:pt x="10021" y="16048"/>
                  </a:cubicBezTo>
                  <a:cubicBezTo>
                    <a:pt x="10033" y="16040"/>
                    <a:pt x="10043" y="16037"/>
                    <a:pt x="10051" y="16037"/>
                  </a:cubicBezTo>
                  <a:cubicBezTo>
                    <a:pt x="10083" y="16037"/>
                    <a:pt x="10090" y="16089"/>
                    <a:pt x="10123" y="16089"/>
                  </a:cubicBezTo>
                  <a:lnTo>
                    <a:pt x="10163" y="16089"/>
                  </a:lnTo>
                  <a:lnTo>
                    <a:pt x="10163" y="16008"/>
                  </a:lnTo>
                  <a:cubicBezTo>
                    <a:pt x="10163" y="15987"/>
                    <a:pt x="10143" y="15987"/>
                    <a:pt x="10143" y="15967"/>
                  </a:cubicBezTo>
                  <a:cubicBezTo>
                    <a:pt x="10184" y="15967"/>
                    <a:pt x="10163" y="15987"/>
                    <a:pt x="10163" y="16008"/>
                  </a:cubicBezTo>
                  <a:cubicBezTo>
                    <a:pt x="10196" y="16008"/>
                    <a:pt x="10215" y="16034"/>
                    <a:pt x="10243" y="16034"/>
                  </a:cubicBezTo>
                  <a:cubicBezTo>
                    <a:pt x="10250" y="16034"/>
                    <a:pt x="10257" y="16032"/>
                    <a:pt x="10265" y="16028"/>
                  </a:cubicBezTo>
                  <a:lnTo>
                    <a:pt x="10265" y="15885"/>
                  </a:lnTo>
                  <a:cubicBezTo>
                    <a:pt x="10285" y="15885"/>
                    <a:pt x="10306" y="15885"/>
                    <a:pt x="10326" y="15865"/>
                  </a:cubicBezTo>
                  <a:close/>
                  <a:moveTo>
                    <a:pt x="7027" y="16211"/>
                  </a:moveTo>
                  <a:cubicBezTo>
                    <a:pt x="7027" y="16211"/>
                    <a:pt x="7047" y="16232"/>
                    <a:pt x="7047" y="16232"/>
                  </a:cubicBezTo>
                  <a:cubicBezTo>
                    <a:pt x="7047" y="16232"/>
                    <a:pt x="7038" y="16241"/>
                    <a:pt x="7032" y="16241"/>
                  </a:cubicBezTo>
                  <a:cubicBezTo>
                    <a:pt x="7029" y="16241"/>
                    <a:pt x="7027" y="16238"/>
                    <a:pt x="7027" y="16232"/>
                  </a:cubicBezTo>
                  <a:lnTo>
                    <a:pt x="7007" y="16232"/>
                  </a:lnTo>
                  <a:cubicBezTo>
                    <a:pt x="7027" y="16211"/>
                    <a:pt x="7027" y="16211"/>
                    <a:pt x="7027" y="16211"/>
                  </a:cubicBezTo>
                  <a:close/>
                  <a:moveTo>
                    <a:pt x="10285" y="16232"/>
                  </a:moveTo>
                  <a:cubicBezTo>
                    <a:pt x="10285" y="16252"/>
                    <a:pt x="10285" y="16252"/>
                    <a:pt x="10306" y="16252"/>
                  </a:cubicBezTo>
                  <a:lnTo>
                    <a:pt x="10285" y="16252"/>
                  </a:lnTo>
                  <a:lnTo>
                    <a:pt x="10285" y="16232"/>
                  </a:lnTo>
                  <a:close/>
                  <a:moveTo>
                    <a:pt x="11569" y="16109"/>
                  </a:moveTo>
                  <a:lnTo>
                    <a:pt x="11569" y="16109"/>
                  </a:lnTo>
                  <a:cubicBezTo>
                    <a:pt x="11548" y="16150"/>
                    <a:pt x="11548" y="16170"/>
                    <a:pt x="11528" y="16211"/>
                  </a:cubicBezTo>
                  <a:cubicBezTo>
                    <a:pt x="11548" y="16211"/>
                    <a:pt x="11548" y="16232"/>
                    <a:pt x="11548" y="16252"/>
                  </a:cubicBezTo>
                  <a:cubicBezTo>
                    <a:pt x="11528" y="16232"/>
                    <a:pt x="11528" y="16232"/>
                    <a:pt x="11528" y="16211"/>
                  </a:cubicBezTo>
                  <a:cubicBezTo>
                    <a:pt x="11487" y="16170"/>
                    <a:pt x="11528" y="16130"/>
                    <a:pt x="11569" y="16109"/>
                  </a:cubicBezTo>
                  <a:close/>
                  <a:moveTo>
                    <a:pt x="1793" y="16211"/>
                  </a:moveTo>
                  <a:cubicBezTo>
                    <a:pt x="1813" y="16232"/>
                    <a:pt x="1793" y="16252"/>
                    <a:pt x="1773" y="16272"/>
                  </a:cubicBezTo>
                  <a:cubicBezTo>
                    <a:pt x="1773" y="16232"/>
                    <a:pt x="1773" y="16211"/>
                    <a:pt x="1793" y="16211"/>
                  </a:cubicBezTo>
                  <a:close/>
                  <a:moveTo>
                    <a:pt x="1997" y="16252"/>
                  </a:moveTo>
                  <a:lnTo>
                    <a:pt x="1997" y="16252"/>
                  </a:lnTo>
                  <a:cubicBezTo>
                    <a:pt x="2017" y="16272"/>
                    <a:pt x="1997" y="16272"/>
                    <a:pt x="1976" y="16272"/>
                  </a:cubicBezTo>
                  <a:cubicBezTo>
                    <a:pt x="1976" y="16272"/>
                    <a:pt x="1997" y="16252"/>
                    <a:pt x="1997" y="16252"/>
                  </a:cubicBezTo>
                  <a:close/>
                  <a:moveTo>
                    <a:pt x="2302" y="16232"/>
                  </a:moveTo>
                  <a:cubicBezTo>
                    <a:pt x="2323" y="16272"/>
                    <a:pt x="2302" y="16293"/>
                    <a:pt x="2282" y="16293"/>
                  </a:cubicBezTo>
                  <a:cubicBezTo>
                    <a:pt x="2261" y="16252"/>
                    <a:pt x="2282" y="16232"/>
                    <a:pt x="2302" y="16232"/>
                  </a:cubicBezTo>
                  <a:close/>
                  <a:moveTo>
                    <a:pt x="11446" y="16272"/>
                  </a:moveTo>
                  <a:cubicBezTo>
                    <a:pt x="11446" y="16293"/>
                    <a:pt x="11426" y="16293"/>
                    <a:pt x="11426" y="16293"/>
                  </a:cubicBezTo>
                  <a:cubicBezTo>
                    <a:pt x="11426" y="16293"/>
                    <a:pt x="11426" y="16272"/>
                    <a:pt x="11426" y="16272"/>
                  </a:cubicBezTo>
                  <a:close/>
                  <a:moveTo>
                    <a:pt x="9817" y="16089"/>
                  </a:moveTo>
                  <a:lnTo>
                    <a:pt x="9817" y="16089"/>
                  </a:lnTo>
                  <a:cubicBezTo>
                    <a:pt x="9858" y="16170"/>
                    <a:pt x="9878" y="16211"/>
                    <a:pt x="9858" y="16313"/>
                  </a:cubicBezTo>
                  <a:cubicBezTo>
                    <a:pt x="9837" y="16232"/>
                    <a:pt x="9776" y="16170"/>
                    <a:pt x="9817" y="16089"/>
                  </a:cubicBezTo>
                  <a:close/>
                  <a:moveTo>
                    <a:pt x="10489" y="16293"/>
                  </a:moveTo>
                  <a:cubicBezTo>
                    <a:pt x="10489" y="16293"/>
                    <a:pt x="10489" y="16293"/>
                    <a:pt x="10489" y="16313"/>
                  </a:cubicBezTo>
                  <a:lnTo>
                    <a:pt x="10469" y="16313"/>
                  </a:lnTo>
                  <a:cubicBezTo>
                    <a:pt x="10469" y="16313"/>
                    <a:pt x="10469" y="16293"/>
                    <a:pt x="10469" y="16293"/>
                  </a:cubicBezTo>
                  <a:close/>
                  <a:moveTo>
                    <a:pt x="10917" y="16272"/>
                  </a:moveTo>
                  <a:cubicBezTo>
                    <a:pt x="10937" y="16272"/>
                    <a:pt x="10958" y="16272"/>
                    <a:pt x="10958" y="16313"/>
                  </a:cubicBezTo>
                  <a:lnTo>
                    <a:pt x="10917" y="16313"/>
                  </a:lnTo>
                  <a:cubicBezTo>
                    <a:pt x="10917" y="16313"/>
                    <a:pt x="10876" y="16293"/>
                    <a:pt x="10917" y="16272"/>
                  </a:cubicBezTo>
                  <a:close/>
                  <a:moveTo>
                    <a:pt x="6742" y="16293"/>
                  </a:moveTo>
                  <a:cubicBezTo>
                    <a:pt x="6742" y="16293"/>
                    <a:pt x="6742" y="16313"/>
                    <a:pt x="6742" y="16313"/>
                  </a:cubicBezTo>
                  <a:cubicBezTo>
                    <a:pt x="6742" y="16319"/>
                    <a:pt x="6740" y="16321"/>
                    <a:pt x="6738" y="16321"/>
                  </a:cubicBezTo>
                  <a:cubicBezTo>
                    <a:pt x="6732" y="16321"/>
                    <a:pt x="6722" y="16307"/>
                    <a:pt x="6722" y="16293"/>
                  </a:cubicBezTo>
                  <a:close/>
                  <a:moveTo>
                    <a:pt x="1386" y="16272"/>
                  </a:moveTo>
                  <a:cubicBezTo>
                    <a:pt x="1386" y="16313"/>
                    <a:pt x="1386" y="16354"/>
                    <a:pt x="1345" y="16354"/>
                  </a:cubicBezTo>
                  <a:cubicBezTo>
                    <a:pt x="1345" y="16333"/>
                    <a:pt x="1345" y="16293"/>
                    <a:pt x="1386" y="16272"/>
                  </a:cubicBezTo>
                  <a:close/>
                  <a:moveTo>
                    <a:pt x="1569" y="16313"/>
                  </a:moveTo>
                  <a:cubicBezTo>
                    <a:pt x="1589" y="16313"/>
                    <a:pt x="1589" y="16333"/>
                    <a:pt x="1589" y="16333"/>
                  </a:cubicBezTo>
                  <a:cubicBezTo>
                    <a:pt x="1589" y="16333"/>
                    <a:pt x="1569" y="16333"/>
                    <a:pt x="1569" y="16354"/>
                  </a:cubicBezTo>
                  <a:cubicBezTo>
                    <a:pt x="1569" y="16333"/>
                    <a:pt x="1569" y="16333"/>
                    <a:pt x="1569" y="16333"/>
                  </a:cubicBezTo>
                  <a:cubicBezTo>
                    <a:pt x="1569" y="16333"/>
                    <a:pt x="1569" y="16313"/>
                    <a:pt x="1569" y="16313"/>
                  </a:cubicBezTo>
                  <a:close/>
                  <a:moveTo>
                    <a:pt x="1712" y="16313"/>
                  </a:moveTo>
                  <a:cubicBezTo>
                    <a:pt x="1732" y="16333"/>
                    <a:pt x="1712" y="16354"/>
                    <a:pt x="1691" y="16354"/>
                  </a:cubicBezTo>
                  <a:cubicBezTo>
                    <a:pt x="1671" y="16333"/>
                    <a:pt x="1691" y="16313"/>
                    <a:pt x="1712" y="16313"/>
                  </a:cubicBezTo>
                  <a:close/>
                  <a:moveTo>
                    <a:pt x="11222" y="16333"/>
                  </a:moveTo>
                  <a:cubicBezTo>
                    <a:pt x="11243" y="16333"/>
                    <a:pt x="11243" y="16354"/>
                    <a:pt x="11243" y="16354"/>
                  </a:cubicBezTo>
                  <a:lnTo>
                    <a:pt x="11222" y="16354"/>
                  </a:lnTo>
                  <a:cubicBezTo>
                    <a:pt x="11222" y="16354"/>
                    <a:pt x="11222" y="16333"/>
                    <a:pt x="11222" y="16333"/>
                  </a:cubicBezTo>
                  <a:close/>
                  <a:moveTo>
                    <a:pt x="2221" y="16415"/>
                  </a:moveTo>
                  <a:cubicBezTo>
                    <a:pt x="2221" y="16425"/>
                    <a:pt x="2216" y="16430"/>
                    <a:pt x="2211" y="16430"/>
                  </a:cubicBezTo>
                  <a:cubicBezTo>
                    <a:pt x="2205" y="16430"/>
                    <a:pt x="2200" y="16425"/>
                    <a:pt x="2200" y="16415"/>
                  </a:cubicBezTo>
                  <a:close/>
                  <a:moveTo>
                    <a:pt x="1406" y="16415"/>
                  </a:moveTo>
                  <a:cubicBezTo>
                    <a:pt x="1406" y="16415"/>
                    <a:pt x="1406" y="16415"/>
                    <a:pt x="1406" y="16435"/>
                  </a:cubicBezTo>
                  <a:lnTo>
                    <a:pt x="1386" y="16435"/>
                  </a:lnTo>
                  <a:cubicBezTo>
                    <a:pt x="1386" y="16435"/>
                    <a:pt x="1386" y="16415"/>
                    <a:pt x="1386" y="16415"/>
                  </a:cubicBezTo>
                  <a:close/>
                  <a:moveTo>
                    <a:pt x="11202" y="16415"/>
                  </a:moveTo>
                  <a:cubicBezTo>
                    <a:pt x="11202" y="16435"/>
                    <a:pt x="11182" y="16435"/>
                    <a:pt x="11161" y="16435"/>
                  </a:cubicBezTo>
                  <a:cubicBezTo>
                    <a:pt x="11182" y="16415"/>
                    <a:pt x="11182" y="16415"/>
                    <a:pt x="11202" y="16415"/>
                  </a:cubicBezTo>
                  <a:close/>
                  <a:moveTo>
                    <a:pt x="10204" y="16415"/>
                  </a:moveTo>
                  <a:cubicBezTo>
                    <a:pt x="10204" y="16415"/>
                    <a:pt x="10224" y="16435"/>
                    <a:pt x="10204" y="16435"/>
                  </a:cubicBezTo>
                  <a:cubicBezTo>
                    <a:pt x="10204" y="16441"/>
                    <a:pt x="10202" y="16444"/>
                    <a:pt x="10200" y="16444"/>
                  </a:cubicBezTo>
                  <a:cubicBezTo>
                    <a:pt x="10194" y="16444"/>
                    <a:pt x="10184" y="16429"/>
                    <a:pt x="10184" y="16415"/>
                  </a:cubicBezTo>
                  <a:close/>
                  <a:moveTo>
                    <a:pt x="6783" y="16394"/>
                  </a:moveTo>
                  <a:cubicBezTo>
                    <a:pt x="6783" y="16435"/>
                    <a:pt x="6783" y="16456"/>
                    <a:pt x="6762" y="16456"/>
                  </a:cubicBezTo>
                  <a:cubicBezTo>
                    <a:pt x="6742" y="16435"/>
                    <a:pt x="6742" y="16415"/>
                    <a:pt x="6783" y="16394"/>
                  </a:cubicBezTo>
                  <a:close/>
                  <a:moveTo>
                    <a:pt x="11467" y="16354"/>
                  </a:moveTo>
                  <a:cubicBezTo>
                    <a:pt x="11487" y="16374"/>
                    <a:pt x="11507" y="16394"/>
                    <a:pt x="11487" y="16435"/>
                  </a:cubicBezTo>
                  <a:cubicBezTo>
                    <a:pt x="11475" y="16447"/>
                    <a:pt x="11457" y="16459"/>
                    <a:pt x="11435" y="16459"/>
                  </a:cubicBezTo>
                  <a:cubicBezTo>
                    <a:pt x="11420" y="16459"/>
                    <a:pt x="11402" y="16452"/>
                    <a:pt x="11385" y="16435"/>
                  </a:cubicBezTo>
                  <a:cubicBezTo>
                    <a:pt x="11406" y="16415"/>
                    <a:pt x="11385" y="16354"/>
                    <a:pt x="11467" y="16354"/>
                  </a:cubicBezTo>
                  <a:close/>
                  <a:moveTo>
                    <a:pt x="1773" y="16456"/>
                  </a:moveTo>
                  <a:cubicBezTo>
                    <a:pt x="1773" y="16456"/>
                    <a:pt x="1773" y="16456"/>
                    <a:pt x="1773" y="16476"/>
                  </a:cubicBezTo>
                  <a:cubicBezTo>
                    <a:pt x="1752" y="16476"/>
                    <a:pt x="1752" y="16476"/>
                    <a:pt x="1752" y="16456"/>
                  </a:cubicBezTo>
                  <a:close/>
                  <a:moveTo>
                    <a:pt x="1671" y="16456"/>
                  </a:moveTo>
                  <a:cubicBezTo>
                    <a:pt x="1691" y="16456"/>
                    <a:pt x="1691" y="16476"/>
                    <a:pt x="1691" y="16496"/>
                  </a:cubicBezTo>
                  <a:cubicBezTo>
                    <a:pt x="1671" y="16496"/>
                    <a:pt x="1671" y="16476"/>
                    <a:pt x="1671" y="16456"/>
                  </a:cubicBezTo>
                  <a:close/>
                  <a:moveTo>
                    <a:pt x="9165" y="16435"/>
                  </a:moveTo>
                  <a:cubicBezTo>
                    <a:pt x="9165" y="16476"/>
                    <a:pt x="9165" y="16496"/>
                    <a:pt x="9145" y="16496"/>
                  </a:cubicBezTo>
                  <a:cubicBezTo>
                    <a:pt x="9125" y="16476"/>
                    <a:pt x="9145" y="16456"/>
                    <a:pt x="9165" y="16435"/>
                  </a:cubicBezTo>
                  <a:close/>
                  <a:moveTo>
                    <a:pt x="10367" y="16374"/>
                  </a:moveTo>
                  <a:cubicBezTo>
                    <a:pt x="10367" y="16415"/>
                    <a:pt x="10347" y="16456"/>
                    <a:pt x="10306" y="16496"/>
                  </a:cubicBezTo>
                  <a:cubicBezTo>
                    <a:pt x="10285" y="16476"/>
                    <a:pt x="10285" y="16476"/>
                    <a:pt x="10265" y="16476"/>
                  </a:cubicBezTo>
                  <a:cubicBezTo>
                    <a:pt x="10265" y="16435"/>
                    <a:pt x="10306" y="16435"/>
                    <a:pt x="10306" y="16435"/>
                  </a:cubicBezTo>
                  <a:cubicBezTo>
                    <a:pt x="10326" y="16415"/>
                    <a:pt x="10326" y="16374"/>
                    <a:pt x="10367" y="16374"/>
                  </a:cubicBezTo>
                  <a:close/>
                  <a:moveTo>
                    <a:pt x="11609" y="16437"/>
                  </a:moveTo>
                  <a:cubicBezTo>
                    <a:pt x="11616" y="16437"/>
                    <a:pt x="11623" y="16442"/>
                    <a:pt x="11630" y="16456"/>
                  </a:cubicBezTo>
                  <a:cubicBezTo>
                    <a:pt x="11609" y="16496"/>
                    <a:pt x="11569" y="16496"/>
                    <a:pt x="11528" y="16517"/>
                  </a:cubicBezTo>
                  <a:cubicBezTo>
                    <a:pt x="11528" y="16476"/>
                    <a:pt x="11528" y="16456"/>
                    <a:pt x="11569" y="16456"/>
                  </a:cubicBezTo>
                  <a:cubicBezTo>
                    <a:pt x="11582" y="16456"/>
                    <a:pt x="11596" y="16437"/>
                    <a:pt x="11609" y="16437"/>
                  </a:cubicBezTo>
                  <a:close/>
                  <a:moveTo>
                    <a:pt x="1291" y="16447"/>
                  </a:moveTo>
                  <a:cubicBezTo>
                    <a:pt x="1294" y="16447"/>
                    <a:pt x="1298" y="16450"/>
                    <a:pt x="1304" y="16456"/>
                  </a:cubicBezTo>
                  <a:cubicBezTo>
                    <a:pt x="1304" y="16476"/>
                    <a:pt x="1284" y="16476"/>
                    <a:pt x="1264" y="16476"/>
                  </a:cubicBezTo>
                  <a:cubicBezTo>
                    <a:pt x="1243" y="16496"/>
                    <a:pt x="1243" y="16537"/>
                    <a:pt x="1202" y="16557"/>
                  </a:cubicBezTo>
                  <a:cubicBezTo>
                    <a:pt x="1202" y="16537"/>
                    <a:pt x="1182" y="16517"/>
                    <a:pt x="1182" y="16496"/>
                  </a:cubicBezTo>
                  <a:cubicBezTo>
                    <a:pt x="1196" y="16482"/>
                    <a:pt x="1221" y="16467"/>
                    <a:pt x="1241" y="16467"/>
                  </a:cubicBezTo>
                  <a:cubicBezTo>
                    <a:pt x="1250" y="16467"/>
                    <a:pt x="1258" y="16470"/>
                    <a:pt x="1264" y="16476"/>
                  </a:cubicBezTo>
                  <a:cubicBezTo>
                    <a:pt x="1278" y="16462"/>
                    <a:pt x="1282" y="16447"/>
                    <a:pt x="1291" y="16447"/>
                  </a:cubicBezTo>
                  <a:close/>
                  <a:moveTo>
                    <a:pt x="1691" y="16496"/>
                  </a:moveTo>
                  <a:lnTo>
                    <a:pt x="1691" y="16496"/>
                  </a:lnTo>
                  <a:cubicBezTo>
                    <a:pt x="1712" y="16517"/>
                    <a:pt x="1732" y="16557"/>
                    <a:pt x="1671" y="16557"/>
                  </a:cubicBezTo>
                  <a:cubicBezTo>
                    <a:pt x="1671" y="16537"/>
                    <a:pt x="1691" y="16517"/>
                    <a:pt x="1691" y="16496"/>
                  </a:cubicBezTo>
                  <a:close/>
                  <a:moveTo>
                    <a:pt x="10204" y="16537"/>
                  </a:moveTo>
                  <a:cubicBezTo>
                    <a:pt x="10204" y="16557"/>
                    <a:pt x="10204" y="16557"/>
                    <a:pt x="10204" y="16557"/>
                  </a:cubicBezTo>
                  <a:lnTo>
                    <a:pt x="10184" y="16557"/>
                  </a:lnTo>
                  <a:cubicBezTo>
                    <a:pt x="10184" y="16557"/>
                    <a:pt x="10184" y="16557"/>
                    <a:pt x="10184" y="16537"/>
                  </a:cubicBezTo>
                  <a:close/>
                  <a:moveTo>
                    <a:pt x="10285" y="16537"/>
                  </a:moveTo>
                  <a:cubicBezTo>
                    <a:pt x="10285" y="16537"/>
                    <a:pt x="10285" y="16557"/>
                    <a:pt x="10285" y="16557"/>
                  </a:cubicBezTo>
                  <a:lnTo>
                    <a:pt x="10265" y="16557"/>
                  </a:lnTo>
                  <a:cubicBezTo>
                    <a:pt x="10265" y="16557"/>
                    <a:pt x="10265" y="16557"/>
                    <a:pt x="10265" y="16537"/>
                  </a:cubicBezTo>
                  <a:close/>
                  <a:moveTo>
                    <a:pt x="10061" y="16557"/>
                  </a:moveTo>
                  <a:cubicBezTo>
                    <a:pt x="10061" y="16578"/>
                    <a:pt x="10061" y="16578"/>
                    <a:pt x="10041" y="16578"/>
                  </a:cubicBezTo>
                  <a:cubicBezTo>
                    <a:pt x="10041" y="16578"/>
                    <a:pt x="10041" y="16578"/>
                    <a:pt x="10041" y="16557"/>
                  </a:cubicBezTo>
                  <a:close/>
                  <a:moveTo>
                    <a:pt x="11161" y="16435"/>
                  </a:moveTo>
                  <a:lnTo>
                    <a:pt x="11161" y="16435"/>
                  </a:lnTo>
                  <a:cubicBezTo>
                    <a:pt x="11141" y="16456"/>
                    <a:pt x="11141" y="16496"/>
                    <a:pt x="11120" y="16537"/>
                  </a:cubicBezTo>
                  <a:cubicBezTo>
                    <a:pt x="11120" y="16537"/>
                    <a:pt x="11141" y="16557"/>
                    <a:pt x="11120" y="16578"/>
                  </a:cubicBezTo>
                  <a:cubicBezTo>
                    <a:pt x="11100" y="16557"/>
                    <a:pt x="11120" y="16557"/>
                    <a:pt x="11120" y="16537"/>
                  </a:cubicBezTo>
                  <a:cubicBezTo>
                    <a:pt x="11100" y="16476"/>
                    <a:pt x="11100" y="16456"/>
                    <a:pt x="11161" y="16435"/>
                  </a:cubicBezTo>
                  <a:close/>
                  <a:moveTo>
                    <a:pt x="11263" y="16557"/>
                  </a:moveTo>
                  <a:cubicBezTo>
                    <a:pt x="11263" y="16557"/>
                    <a:pt x="11263" y="16578"/>
                    <a:pt x="11263" y="16578"/>
                  </a:cubicBezTo>
                  <a:lnTo>
                    <a:pt x="11243" y="16578"/>
                  </a:lnTo>
                  <a:cubicBezTo>
                    <a:pt x="11243" y="16578"/>
                    <a:pt x="11243" y="16557"/>
                    <a:pt x="11263" y="16557"/>
                  </a:cubicBezTo>
                  <a:close/>
                  <a:moveTo>
                    <a:pt x="1101" y="16517"/>
                  </a:moveTo>
                  <a:cubicBezTo>
                    <a:pt x="1121" y="16537"/>
                    <a:pt x="1141" y="16537"/>
                    <a:pt x="1141" y="16557"/>
                  </a:cubicBezTo>
                  <a:cubicBezTo>
                    <a:pt x="1101" y="16578"/>
                    <a:pt x="1080" y="16598"/>
                    <a:pt x="1060" y="16618"/>
                  </a:cubicBezTo>
                  <a:cubicBezTo>
                    <a:pt x="1040" y="16578"/>
                    <a:pt x="1060" y="16537"/>
                    <a:pt x="1101" y="16517"/>
                  </a:cubicBezTo>
                  <a:close/>
                  <a:moveTo>
                    <a:pt x="11507" y="16598"/>
                  </a:moveTo>
                  <a:cubicBezTo>
                    <a:pt x="11507" y="16618"/>
                    <a:pt x="11487" y="16618"/>
                    <a:pt x="11487" y="16618"/>
                  </a:cubicBezTo>
                  <a:cubicBezTo>
                    <a:pt x="11487" y="16618"/>
                    <a:pt x="11487" y="16598"/>
                    <a:pt x="11487" y="16598"/>
                  </a:cubicBezTo>
                  <a:close/>
                  <a:moveTo>
                    <a:pt x="1508" y="16578"/>
                  </a:moveTo>
                  <a:cubicBezTo>
                    <a:pt x="1528" y="16598"/>
                    <a:pt x="1549" y="16598"/>
                    <a:pt x="1528" y="16618"/>
                  </a:cubicBezTo>
                  <a:cubicBezTo>
                    <a:pt x="1522" y="16624"/>
                    <a:pt x="1516" y="16627"/>
                    <a:pt x="1511" y="16627"/>
                  </a:cubicBezTo>
                  <a:cubicBezTo>
                    <a:pt x="1498" y="16627"/>
                    <a:pt x="1488" y="16613"/>
                    <a:pt x="1488" y="16598"/>
                  </a:cubicBezTo>
                  <a:cubicBezTo>
                    <a:pt x="1488" y="16598"/>
                    <a:pt x="1508" y="16578"/>
                    <a:pt x="1508" y="16578"/>
                  </a:cubicBezTo>
                  <a:close/>
                  <a:moveTo>
                    <a:pt x="10448" y="16618"/>
                  </a:moveTo>
                  <a:cubicBezTo>
                    <a:pt x="10469" y="16618"/>
                    <a:pt x="10469" y="16618"/>
                    <a:pt x="10469" y="16639"/>
                  </a:cubicBezTo>
                  <a:lnTo>
                    <a:pt x="10448" y="16639"/>
                  </a:lnTo>
                  <a:cubicBezTo>
                    <a:pt x="10448" y="16639"/>
                    <a:pt x="10448" y="16639"/>
                    <a:pt x="10428" y="16618"/>
                  </a:cubicBezTo>
                  <a:close/>
                  <a:moveTo>
                    <a:pt x="10611" y="16618"/>
                  </a:moveTo>
                  <a:cubicBezTo>
                    <a:pt x="10652" y="16618"/>
                    <a:pt x="10652" y="16618"/>
                    <a:pt x="10672" y="16639"/>
                  </a:cubicBezTo>
                  <a:cubicBezTo>
                    <a:pt x="10664" y="16647"/>
                    <a:pt x="10656" y="16652"/>
                    <a:pt x="10647" y="16652"/>
                  </a:cubicBezTo>
                  <a:cubicBezTo>
                    <a:pt x="10635" y="16652"/>
                    <a:pt x="10623" y="16642"/>
                    <a:pt x="10611" y="16618"/>
                  </a:cubicBezTo>
                  <a:close/>
                  <a:moveTo>
                    <a:pt x="10285" y="16618"/>
                  </a:moveTo>
                  <a:cubicBezTo>
                    <a:pt x="10285" y="16639"/>
                    <a:pt x="10285" y="16639"/>
                    <a:pt x="10285" y="16639"/>
                  </a:cubicBezTo>
                  <a:cubicBezTo>
                    <a:pt x="10285" y="16649"/>
                    <a:pt x="10280" y="16654"/>
                    <a:pt x="10275" y="16654"/>
                  </a:cubicBezTo>
                  <a:cubicBezTo>
                    <a:pt x="10270" y="16654"/>
                    <a:pt x="10265" y="16649"/>
                    <a:pt x="10265" y="16639"/>
                  </a:cubicBezTo>
                  <a:cubicBezTo>
                    <a:pt x="10265" y="16618"/>
                    <a:pt x="10285" y="16618"/>
                    <a:pt x="10285" y="16618"/>
                  </a:cubicBezTo>
                  <a:close/>
                  <a:moveTo>
                    <a:pt x="2083" y="16609"/>
                  </a:moveTo>
                  <a:cubicBezTo>
                    <a:pt x="2087" y="16609"/>
                    <a:pt x="2092" y="16612"/>
                    <a:pt x="2099" y="16618"/>
                  </a:cubicBezTo>
                  <a:cubicBezTo>
                    <a:pt x="2099" y="16625"/>
                    <a:pt x="2096" y="16628"/>
                    <a:pt x="2092" y="16628"/>
                  </a:cubicBezTo>
                  <a:cubicBezTo>
                    <a:pt x="2085" y="16628"/>
                    <a:pt x="2071" y="16618"/>
                    <a:pt x="2058" y="16618"/>
                  </a:cubicBezTo>
                  <a:cubicBezTo>
                    <a:pt x="2043" y="16633"/>
                    <a:pt x="2039" y="16647"/>
                    <a:pt x="2031" y="16647"/>
                  </a:cubicBezTo>
                  <a:cubicBezTo>
                    <a:pt x="2027" y="16647"/>
                    <a:pt x="2023" y="16645"/>
                    <a:pt x="2017" y="16639"/>
                  </a:cubicBezTo>
                  <a:cubicBezTo>
                    <a:pt x="1997" y="16659"/>
                    <a:pt x="1997" y="16659"/>
                    <a:pt x="1976" y="16659"/>
                  </a:cubicBezTo>
                  <a:cubicBezTo>
                    <a:pt x="1976" y="16639"/>
                    <a:pt x="1997" y="16639"/>
                    <a:pt x="2017" y="16639"/>
                  </a:cubicBezTo>
                  <a:cubicBezTo>
                    <a:pt x="2017" y="16618"/>
                    <a:pt x="2037" y="16618"/>
                    <a:pt x="2058" y="16618"/>
                  </a:cubicBezTo>
                  <a:cubicBezTo>
                    <a:pt x="2071" y="16618"/>
                    <a:pt x="2076" y="16609"/>
                    <a:pt x="2083" y="16609"/>
                  </a:cubicBezTo>
                  <a:close/>
                  <a:moveTo>
                    <a:pt x="11406" y="16598"/>
                  </a:moveTo>
                  <a:cubicBezTo>
                    <a:pt x="11426" y="16618"/>
                    <a:pt x="11406" y="16639"/>
                    <a:pt x="11385" y="16659"/>
                  </a:cubicBezTo>
                  <a:cubicBezTo>
                    <a:pt x="11365" y="16618"/>
                    <a:pt x="11385" y="16598"/>
                    <a:pt x="11406" y="16598"/>
                  </a:cubicBezTo>
                  <a:close/>
                  <a:moveTo>
                    <a:pt x="11548" y="16659"/>
                  </a:moveTo>
                  <a:cubicBezTo>
                    <a:pt x="11569" y="16680"/>
                    <a:pt x="11569" y="16680"/>
                    <a:pt x="11548" y="16680"/>
                  </a:cubicBezTo>
                  <a:cubicBezTo>
                    <a:pt x="11548" y="16680"/>
                    <a:pt x="11528" y="16680"/>
                    <a:pt x="11528" y="16659"/>
                  </a:cubicBezTo>
                  <a:close/>
                  <a:moveTo>
                    <a:pt x="1243" y="16680"/>
                  </a:moveTo>
                  <a:cubicBezTo>
                    <a:pt x="1243" y="16680"/>
                    <a:pt x="1243" y="16680"/>
                    <a:pt x="1243" y="16700"/>
                  </a:cubicBezTo>
                  <a:lnTo>
                    <a:pt x="1223" y="16700"/>
                  </a:lnTo>
                  <a:cubicBezTo>
                    <a:pt x="1223" y="16700"/>
                    <a:pt x="1223" y="16680"/>
                    <a:pt x="1223" y="16680"/>
                  </a:cubicBezTo>
                  <a:close/>
                  <a:moveTo>
                    <a:pt x="10204" y="16680"/>
                  </a:moveTo>
                  <a:cubicBezTo>
                    <a:pt x="10224" y="16680"/>
                    <a:pt x="10224" y="16680"/>
                    <a:pt x="10224" y="16700"/>
                  </a:cubicBezTo>
                  <a:lnTo>
                    <a:pt x="10204" y="16700"/>
                  </a:lnTo>
                  <a:cubicBezTo>
                    <a:pt x="10204" y="16700"/>
                    <a:pt x="10204" y="16680"/>
                    <a:pt x="10204" y="16680"/>
                  </a:cubicBezTo>
                  <a:close/>
                  <a:moveTo>
                    <a:pt x="1020" y="16671"/>
                  </a:moveTo>
                  <a:cubicBezTo>
                    <a:pt x="1026" y="16671"/>
                    <a:pt x="1033" y="16673"/>
                    <a:pt x="1040" y="16680"/>
                  </a:cubicBezTo>
                  <a:cubicBezTo>
                    <a:pt x="1033" y="16686"/>
                    <a:pt x="1028" y="16689"/>
                    <a:pt x="1024" y="16689"/>
                  </a:cubicBezTo>
                  <a:cubicBezTo>
                    <a:pt x="1017" y="16689"/>
                    <a:pt x="1012" y="16680"/>
                    <a:pt x="999" y="16680"/>
                  </a:cubicBezTo>
                  <a:cubicBezTo>
                    <a:pt x="999" y="16694"/>
                    <a:pt x="989" y="16708"/>
                    <a:pt x="975" y="16708"/>
                  </a:cubicBezTo>
                  <a:cubicBezTo>
                    <a:pt x="970" y="16708"/>
                    <a:pt x="964" y="16706"/>
                    <a:pt x="958" y="16700"/>
                  </a:cubicBezTo>
                  <a:cubicBezTo>
                    <a:pt x="978" y="16680"/>
                    <a:pt x="978" y="16680"/>
                    <a:pt x="999" y="16680"/>
                  </a:cubicBezTo>
                  <a:cubicBezTo>
                    <a:pt x="999" y="16680"/>
                    <a:pt x="1008" y="16671"/>
                    <a:pt x="1020" y="16671"/>
                  </a:cubicBezTo>
                  <a:close/>
                  <a:moveTo>
                    <a:pt x="2180" y="16680"/>
                  </a:moveTo>
                  <a:cubicBezTo>
                    <a:pt x="2200" y="16700"/>
                    <a:pt x="2180" y="16720"/>
                    <a:pt x="2160" y="16720"/>
                  </a:cubicBezTo>
                  <a:cubicBezTo>
                    <a:pt x="2160" y="16720"/>
                    <a:pt x="2160" y="16700"/>
                    <a:pt x="2160" y="16700"/>
                  </a:cubicBezTo>
                  <a:cubicBezTo>
                    <a:pt x="2160" y="16700"/>
                    <a:pt x="2180" y="16680"/>
                    <a:pt x="2180" y="16680"/>
                  </a:cubicBezTo>
                  <a:close/>
                  <a:moveTo>
                    <a:pt x="2017" y="16741"/>
                  </a:moveTo>
                  <a:cubicBezTo>
                    <a:pt x="2037" y="16761"/>
                    <a:pt x="2037" y="16761"/>
                    <a:pt x="2017" y="16761"/>
                  </a:cubicBezTo>
                  <a:lnTo>
                    <a:pt x="1997" y="16761"/>
                  </a:lnTo>
                  <a:cubicBezTo>
                    <a:pt x="2017" y="16741"/>
                    <a:pt x="2017" y="16741"/>
                    <a:pt x="2017" y="16741"/>
                  </a:cubicBezTo>
                  <a:close/>
                  <a:moveTo>
                    <a:pt x="1141" y="16761"/>
                  </a:moveTo>
                  <a:cubicBezTo>
                    <a:pt x="1162" y="16781"/>
                    <a:pt x="1162" y="16781"/>
                    <a:pt x="1141" y="16781"/>
                  </a:cubicBezTo>
                  <a:cubicBezTo>
                    <a:pt x="1141" y="16761"/>
                    <a:pt x="1141" y="16761"/>
                    <a:pt x="1141" y="16761"/>
                  </a:cubicBezTo>
                  <a:close/>
                  <a:moveTo>
                    <a:pt x="7719" y="16761"/>
                  </a:moveTo>
                  <a:cubicBezTo>
                    <a:pt x="7740" y="16761"/>
                    <a:pt x="7740" y="16761"/>
                    <a:pt x="7740" y="16781"/>
                  </a:cubicBezTo>
                  <a:lnTo>
                    <a:pt x="7719" y="16781"/>
                  </a:lnTo>
                  <a:cubicBezTo>
                    <a:pt x="7719" y="16781"/>
                    <a:pt x="7719" y="16761"/>
                    <a:pt x="7719" y="16761"/>
                  </a:cubicBezTo>
                  <a:close/>
                  <a:moveTo>
                    <a:pt x="10143" y="16741"/>
                  </a:moveTo>
                  <a:cubicBezTo>
                    <a:pt x="10163" y="16761"/>
                    <a:pt x="10143" y="16781"/>
                    <a:pt x="10123" y="16781"/>
                  </a:cubicBezTo>
                  <a:cubicBezTo>
                    <a:pt x="10102" y="16761"/>
                    <a:pt x="10123" y="16741"/>
                    <a:pt x="10143" y="16741"/>
                  </a:cubicBezTo>
                  <a:close/>
                  <a:moveTo>
                    <a:pt x="1060" y="16761"/>
                  </a:moveTo>
                  <a:cubicBezTo>
                    <a:pt x="1060" y="16761"/>
                    <a:pt x="1080" y="16781"/>
                    <a:pt x="1080" y="16781"/>
                  </a:cubicBezTo>
                  <a:cubicBezTo>
                    <a:pt x="1080" y="16781"/>
                    <a:pt x="1071" y="16790"/>
                    <a:pt x="1065" y="16790"/>
                  </a:cubicBezTo>
                  <a:cubicBezTo>
                    <a:pt x="1062" y="16790"/>
                    <a:pt x="1060" y="16788"/>
                    <a:pt x="1060" y="16781"/>
                  </a:cubicBezTo>
                  <a:lnTo>
                    <a:pt x="1040" y="16781"/>
                  </a:lnTo>
                  <a:cubicBezTo>
                    <a:pt x="1060" y="16761"/>
                    <a:pt x="1060" y="16761"/>
                    <a:pt x="1060" y="16761"/>
                  </a:cubicBezTo>
                  <a:close/>
                  <a:moveTo>
                    <a:pt x="10245" y="16781"/>
                  </a:moveTo>
                  <a:cubicBezTo>
                    <a:pt x="10245" y="16781"/>
                    <a:pt x="10265" y="16802"/>
                    <a:pt x="10265" y="16802"/>
                  </a:cubicBezTo>
                  <a:lnTo>
                    <a:pt x="10245" y="16802"/>
                  </a:lnTo>
                  <a:cubicBezTo>
                    <a:pt x="10245" y="16802"/>
                    <a:pt x="10245" y="16802"/>
                    <a:pt x="10245" y="16781"/>
                  </a:cubicBezTo>
                  <a:close/>
                  <a:moveTo>
                    <a:pt x="11837" y="16839"/>
                  </a:moveTo>
                  <a:cubicBezTo>
                    <a:pt x="11836" y="16840"/>
                    <a:pt x="11834" y="16841"/>
                    <a:pt x="11833" y="16843"/>
                  </a:cubicBezTo>
                  <a:lnTo>
                    <a:pt x="11854" y="16843"/>
                  </a:lnTo>
                  <a:cubicBezTo>
                    <a:pt x="11848" y="16841"/>
                    <a:pt x="11842" y="16840"/>
                    <a:pt x="11837" y="16839"/>
                  </a:cubicBezTo>
                  <a:close/>
                  <a:moveTo>
                    <a:pt x="306" y="16843"/>
                  </a:moveTo>
                  <a:cubicBezTo>
                    <a:pt x="306" y="16843"/>
                    <a:pt x="306" y="16843"/>
                    <a:pt x="306" y="16863"/>
                  </a:cubicBezTo>
                  <a:lnTo>
                    <a:pt x="286" y="16863"/>
                  </a:lnTo>
                  <a:cubicBezTo>
                    <a:pt x="286" y="16863"/>
                    <a:pt x="286" y="16843"/>
                    <a:pt x="286" y="16843"/>
                  </a:cubicBezTo>
                  <a:close/>
                  <a:moveTo>
                    <a:pt x="9532" y="16822"/>
                  </a:moveTo>
                  <a:cubicBezTo>
                    <a:pt x="9532" y="16843"/>
                    <a:pt x="9552" y="16843"/>
                    <a:pt x="9552" y="16843"/>
                  </a:cubicBezTo>
                  <a:cubicBezTo>
                    <a:pt x="9552" y="16863"/>
                    <a:pt x="9532" y="16863"/>
                    <a:pt x="9532" y="16863"/>
                  </a:cubicBezTo>
                  <a:cubicBezTo>
                    <a:pt x="9532" y="16863"/>
                    <a:pt x="9532" y="16843"/>
                    <a:pt x="9512" y="16843"/>
                  </a:cubicBezTo>
                  <a:cubicBezTo>
                    <a:pt x="9532" y="16843"/>
                    <a:pt x="9532" y="16843"/>
                    <a:pt x="9532" y="16822"/>
                  </a:cubicBezTo>
                  <a:close/>
                  <a:moveTo>
                    <a:pt x="9430" y="16700"/>
                  </a:moveTo>
                  <a:cubicBezTo>
                    <a:pt x="9451" y="16761"/>
                    <a:pt x="9389" y="16781"/>
                    <a:pt x="9369" y="16822"/>
                  </a:cubicBezTo>
                  <a:cubicBezTo>
                    <a:pt x="9369" y="16843"/>
                    <a:pt x="9389" y="16843"/>
                    <a:pt x="9410" y="16863"/>
                  </a:cubicBezTo>
                  <a:cubicBezTo>
                    <a:pt x="9399" y="16868"/>
                    <a:pt x="9389" y="16871"/>
                    <a:pt x="9381" y="16871"/>
                  </a:cubicBezTo>
                  <a:cubicBezTo>
                    <a:pt x="9357" y="16871"/>
                    <a:pt x="9338" y="16852"/>
                    <a:pt x="9308" y="16822"/>
                  </a:cubicBezTo>
                  <a:cubicBezTo>
                    <a:pt x="9328" y="16761"/>
                    <a:pt x="9349" y="16700"/>
                    <a:pt x="9430" y="16700"/>
                  </a:cubicBezTo>
                  <a:close/>
                  <a:moveTo>
                    <a:pt x="1162" y="16843"/>
                  </a:moveTo>
                  <a:cubicBezTo>
                    <a:pt x="1162" y="16863"/>
                    <a:pt x="1162" y="16863"/>
                    <a:pt x="1162" y="16863"/>
                  </a:cubicBezTo>
                  <a:cubicBezTo>
                    <a:pt x="1152" y="16873"/>
                    <a:pt x="1146" y="16878"/>
                    <a:pt x="1144" y="16878"/>
                  </a:cubicBezTo>
                  <a:cubicBezTo>
                    <a:pt x="1141" y="16878"/>
                    <a:pt x="1141" y="16873"/>
                    <a:pt x="1141" y="16863"/>
                  </a:cubicBezTo>
                  <a:cubicBezTo>
                    <a:pt x="1141" y="16863"/>
                    <a:pt x="1141" y="16863"/>
                    <a:pt x="1162" y="16843"/>
                  </a:cubicBezTo>
                  <a:close/>
                  <a:moveTo>
                    <a:pt x="10489" y="16843"/>
                  </a:moveTo>
                  <a:cubicBezTo>
                    <a:pt x="10489" y="16883"/>
                    <a:pt x="10489" y="16904"/>
                    <a:pt x="10448" y="16904"/>
                  </a:cubicBezTo>
                  <a:cubicBezTo>
                    <a:pt x="10448" y="16863"/>
                    <a:pt x="10448" y="16843"/>
                    <a:pt x="10489" y="16843"/>
                  </a:cubicBezTo>
                  <a:close/>
                  <a:moveTo>
                    <a:pt x="1080" y="16904"/>
                  </a:moveTo>
                  <a:cubicBezTo>
                    <a:pt x="1101" y="16904"/>
                    <a:pt x="1101" y="16904"/>
                    <a:pt x="1101" y="16924"/>
                  </a:cubicBezTo>
                  <a:lnTo>
                    <a:pt x="1080" y="16924"/>
                  </a:lnTo>
                  <a:lnTo>
                    <a:pt x="1080" y="16904"/>
                  </a:lnTo>
                  <a:close/>
                  <a:moveTo>
                    <a:pt x="904" y="16916"/>
                  </a:moveTo>
                  <a:cubicBezTo>
                    <a:pt x="907" y="16916"/>
                    <a:pt x="911" y="16918"/>
                    <a:pt x="917" y="16924"/>
                  </a:cubicBezTo>
                  <a:cubicBezTo>
                    <a:pt x="917" y="16934"/>
                    <a:pt x="912" y="16939"/>
                    <a:pt x="905" y="16939"/>
                  </a:cubicBezTo>
                  <a:cubicBezTo>
                    <a:pt x="899" y="16939"/>
                    <a:pt x="893" y="16937"/>
                    <a:pt x="887" y="16932"/>
                  </a:cubicBezTo>
                  <a:lnTo>
                    <a:pt x="887" y="16932"/>
                  </a:lnTo>
                  <a:cubicBezTo>
                    <a:pt x="894" y="16923"/>
                    <a:pt x="898" y="16916"/>
                    <a:pt x="904" y="16916"/>
                  </a:cubicBezTo>
                  <a:close/>
                  <a:moveTo>
                    <a:pt x="1508" y="16924"/>
                  </a:moveTo>
                  <a:cubicBezTo>
                    <a:pt x="1508" y="16924"/>
                    <a:pt x="1508" y="16944"/>
                    <a:pt x="1508" y="16944"/>
                  </a:cubicBezTo>
                  <a:lnTo>
                    <a:pt x="1488" y="16944"/>
                  </a:lnTo>
                  <a:cubicBezTo>
                    <a:pt x="1488" y="16924"/>
                    <a:pt x="1508" y="16924"/>
                    <a:pt x="1508" y="16924"/>
                  </a:cubicBezTo>
                  <a:close/>
                  <a:moveTo>
                    <a:pt x="9492" y="16906"/>
                  </a:moveTo>
                  <a:cubicBezTo>
                    <a:pt x="9498" y="16906"/>
                    <a:pt x="9505" y="16910"/>
                    <a:pt x="9512" y="16924"/>
                  </a:cubicBezTo>
                  <a:cubicBezTo>
                    <a:pt x="9512" y="16924"/>
                    <a:pt x="9512" y="16944"/>
                    <a:pt x="9491" y="16965"/>
                  </a:cubicBezTo>
                  <a:cubicBezTo>
                    <a:pt x="9471" y="16944"/>
                    <a:pt x="9471" y="16944"/>
                    <a:pt x="9471" y="16924"/>
                  </a:cubicBezTo>
                  <a:cubicBezTo>
                    <a:pt x="9471" y="16924"/>
                    <a:pt x="9480" y="16906"/>
                    <a:pt x="9492" y="16906"/>
                  </a:cubicBezTo>
                  <a:close/>
                  <a:moveTo>
                    <a:pt x="1019" y="16965"/>
                  </a:moveTo>
                  <a:cubicBezTo>
                    <a:pt x="1019" y="16965"/>
                    <a:pt x="1019" y="16985"/>
                    <a:pt x="1019" y="16985"/>
                  </a:cubicBezTo>
                  <a:cubicBezTo>
                    <a:pt x="999" y="16965"/>
                    <a:pt x="999" y="16965"/>
                    <a:pt x="1019" y="16965"/>
                  </a:cubicBezTo>
                  <a:close/>
                  <a:moveTo>
                    <a:pt x="10428" y="16944"/>
                  </a:moveTo>
                  <a:cubicBezTo>
                    <a:pt x="10448" y="16965"/>
                    <a:pt x="10428" y="16965"/>
                    <a:pt x="10428" y="16985"/>
                  </a:cubicBezTo>
                  <a:cubicBezTo>
                    <a:pt x="10428" y="16985"/>
                    <a:pt x="10408" y="16965"/>
                    <a:pt x="10428" y="16944"/>
                  </a:cubicBezTo>
                  <a:close/>
                  <a:moveTo>
                    <a:pt x="1630" y="16904"/>
                  </a:moveTo>
                  <a:cubicBezTo>
                    <a:pt x="1671" y="16904"/>
                    <a:pt x="1691" y="16924"/>
                    <a:pt x="1691" y="16944"/>
                  </a:cubicBezTo>
                  <a:cubicBezTo>
                    <a:pt x="1691" y="16985"/>
                    <a:pt x="1671" y="16985"/>
                    <a:pt x="1630" y="16985"/>
                  </a:cubicBezTo>
                  <a:cubicBezTo>
                    <a:pt x="1630" y="16985"/>
                    <a:pt x="1621" y="16994"/>
                    <a:pt x="1609" y="16994"/>
                  </a:cubicBezTo>
                  <a:cubicBezTo>
                    <a:pt x="1603" y="16994"/>
                    <a:pt x="1596" y="16992"/>
                    <a:pt x="1589" y="16985"/>
                  </a:cubicBezTo>
                  <a:cubicBezTo>
                    <a:pt x="1596" y="16978"/>
                    <a:pt x="1601" y="16976"/>
                    <a:pt x="1604" y="16976"/>
                  </a:cubicBezTo>
                  <a:cubicBezTo>
                    <a:pt x="1612" y="16976"/>
                    <a:pt x="1617" y="16985"/>
                    <a:pt x="1630" y="16985"/>
                  </a:cubicBezTo>
                  <a:lnTo>
                    <a:pt x="1630" y="16904"/>
                  </a:lnTo>
                  <a:close/>
                  <a:moveTo>
                    <a:pt x="11426" y="16944"/>
                  </a:moveTo>
                  <a:cubicBezTo>
                    <a:pt x="11426" y="16965"/>
                    <a:pt x="11426" y="17005"/>
                    <a:pt x="11385" y="17005"/>
                  </a:cubicBezTo>
                  <a:cubicBezTo>
                    <a:pt x="11385" y="16965"/>
                    <a:pt x="11406" y="16944"/>
                    <a:pt x="11426" y="16944"/>
                  </a:cubicBezTo>
                  <a:close/>
                  <a:moveTo>
                    <a:pt x="388" y="17005"/>
                  </a:moveTo>
                  <a:cubicBezTo>
                    <a:pt x="408" y="17005"/>
                    <a:pt x="429" y="17026"/>
                    <a:pt x="429" y="17046"/>
                  </a:cubicBezTo>
                  <a:cubicBezTo>
                    <a:pt x="420" y="17046"/>
                    <a:pt x="412" y="17049"/>
                    <a:pt x="405" y="17049"/>
                  </a:cubicBezTo>
                  <a:cubicBezTo>
                    <a:pt x="395" y="17049"/>
                    <a:pt x="388" y="17042"/>
                    <a:pt x="388" y="17005"/>
                  </a:cubicBezTo>
                  <a:close/>
                  <a:moveTo>
                    <a:pt x="1895" y="17026"/>
                  </a:moveTo>
                  <a:cubicBezTo>
                    <a:pt x="1895" y="17046"/>
                    <a:pt x="1890" y="17051"/>
                    <a:pt x="1882" y="17051"/>
                  </a:cubicBezTo>
                  <a:cubicBezTo>
                    <a:pt x="1874" y="17051"/>
                    <a:pt x="1864" y="17046"/>
                    <a:pt x="1854" y="17046"/>
                  </a:cubicBezTo>
                  <a:cubicBezTo>
                    <a:pt x="1874" y="17046"/>
                    <a:pt x="1874" y="17026"/>
                    <a:pt x="1895" y="17026"/>
                  </a:cubicBezTo>
                  <a:close/>
                  <a:moveTo>
                    <a:pt x="1854" y="17046"/>
                  </a:moveTo>
                  <a:cubicBezTo>
                    <a:pt x="1854" y="17067"/>
                    <a:pt x="1854" y="17067"/>
                    <a:pt x="1834" y="17067"/>
                  </a:cubicBezTo>
                  <a:cubicBezTo>
                    <a:pt x="1834" y="17046"/>
                    <a:pt x="1854" y="17046"/>
                    <a:pt x="1854" y="17046"/>
                  </a:cubicBezTo>
                  <a:close/>
                  <a:moveTo>
                    <a:pt x="11406" y="17067"/>
                  </a:moveTo>
                  <a:cubicBezTo>
                    <a:pt x="11406" y="17067"/>
                    <a:pt x="11406" y="17087"/>
                    <a:pt x="11406" y="17087"/>
                  </a:cubicBezTo>
                  <a:lnTo>
                    <a:pt x="11385" y="17087"/>
                  </a:lnTo>
                  <a:cubicBezTo>
                    <a:pt x="11385" y="17067"/>
                    <a:pt x="11385" y="17067"/>
                    <a:pt x="11385" y="17067"/>
                  </a:cubicBezTo>
                  <a:close/>
                  <a:moveTo>
                    <a:pt x="2241" y="16761"/>
                  </a:moveTo>
                  <a:cubicBezTo>
                    <a:pt x="2261" y="16802"/>
                    <a:pt x="2282" y="16843"/>
                    <a:pt x="2221" y="16883"/>
                  </a:cubicBezTo>
                  <a:cubicBezTo>
                    <a:pt x="2180" y="16904"/>
                    <a:pt x="2221" y="16965"/>
                    <a:pt x="2180" y="17005"/>
                  </a:cubicBezTo>
                  <a:cubicBezTo>
                    <a:pt x="2168" y="17001"/>
                    <a:pt x="2156" y="17000"/>
                    <a:pt x="2143" y="17000"/>
                  </a:cubicBezTo>
                  <a:cubicBezTo>
                    <a:pt x="2094" y="17000"/>
                    <a:pt x="2046" y="17026"/>
                    <a:pt x="1997" y="17026"/>
                  </a:cubicBezTo>
                  <a:cubicBezTo>
                    <a:pt x="1997" y="17046"/>
                    <a:pt x="1976" y="17046"/>
                    <a:pt x="1976" y="17067"/>
                  </a:cubicBezTo>
                  <a:cubicBezTo>
                    <a:pt x="1997" y="17067"/>
                    <a:pt x="2017" y="17087"/>
                    <a:pt x="1997" y="17107"/>
                  </a:cubicBezTo>
                  <a:cubicBezTo>
                    <a:pt x="1976" y="17087"/>
                    <a:pt x="1976" y="17067"/>
                    <a:pt x="1976" y="17067"/>
                  </a:cubicBezTo>
                  <a:cubicBezTo>
                    <a:pt x="1976" y="17046"/>
                    <a:pt x="1956" y="17046"/>
                    <a:pt x="1956" y="17046"/>
                  </a:cubicBezTo>
                  <a:cubicBezTo>
                    <a:pt x="1976" y="17026"/>
                    <a:pt x="1976" y="17026"/>
                    <a:pt x="1997" y="17026"/>
                  </a:cubicBezTo>
                  <a:cubicBezTo>
                    <a:pt x="2017" y="16965"/>
                    <a:pt x="2119" y="16944"/>
                    <a:pt x="2078" y="16863"/>
                  </a:cubicBezTo>
                  <a:cubicBezTo>
                    <a:pt x="2139" y="16822"/>
                    <a:pt x="2180" y="16802"/>
                    <a:pt x="2241" y="16761"/>
                  </a:cubicBezTo>
                  <a:close/>
                  <a:moveTo>
                    <a:pt x="9002" y="17067"/>
                  </a:moveTo>
                  <a:cubicBezTo>
                    <a:pt x="9023" y="17087"/>
                    <a:pt x="9002" y="17107"/>
                    <a:pt x="8982" y="17107"/>
                  </a:cubicBezTo>
                  <a:cubicBezTo>
                    <a:pt x="8962" y="17087"/>
                    <a:pt x="8982" y="17067"/>
                    <a:pt x="9002" y="17067"/>
                  </a:cubicBezTo>
                  <a:close/>
                  <a:moveTo>
                    <a:pt x="10428" y="16985"/>
                  </a:moveTo>
                  <a:cubicBezTo>
                    <a:pt x="10489" y="17067"/>
                    <a:pt x="10428" y="17087"/>
                    <a:pt x="10387" y="17107"/>
                  </a:cubicBezTo>
                  <a:lnTo>
                    <a:pt x="10347" y="17107"/>
                  </a:lnTo>
                  <a:cubicBezTo>
                    <a:pt x="10347" y="17087"/>
                    <a:pt x="10326" y="17067"/>
                    <a:pt x="10326" y="17046"/>
                  </a:cubicBezTo>
                  <a:cubicBezTo>
                    <a:pt x="10387" y="17026"/>
                    <a:pt x="10387" y="17026"/>
                    <a:pt x="10428" y="16985"/>
                  </a:cubicBezTo>
                  <a:close/>
                  <a:moveTo>
                    <a:pt x="1406" y="17046"/>
                  </a:moveTo>
                  <a:cubicBezTo>
                    <a:pt x="1406" y="17087"/>
                    <a:pt x="1426" y="17107"/>
                    <a:pt x="1426" y="17128"/>
                  </a:cubicBezTo>
                  <a:cubicBezTo>
                    <a:pt x="1406" y="17128"/>
                    <a:pt x="1386" y="17148"/>
                    <a:pt x="1365" y="17148"/>
                  </a:cubicBezTo>
                  <a:cubicBezTo>
                    <a:pt x="1345" y="17107"/>
                    <a:pt x="1365" y="17067"/>
                    <a:pt x="1406" y="17046"/>
                  </a:cubicBezTo>
                  <a:close/>
                  <a:moveTo>
                    <a:pt x="1997" y="17168"/>
                  </a:moveTo>
                  <a:cubicBezTo>
                    <a:pt x="2017" y="17168"/>
                    <a:pt x="2017" y="17189"/>
                    <a:pt x="1997" y="17189"/>
                  </a:cubicBezTo>
                  <a:cubicBezTo>
                    <a:pt x="1976" y="17189"/>
                    <a:pt x="1976" y="17168"/>
                    <a:pt x="1976" y="17168"/>
                  </a:cubicBezTo>
                  <a:close/>
                  <a:moveTo>
                    <a:pt x="10754" y="17189"/>
                  </a:moveTo>
                  <a:cubicBezTo>
                    <a:pt x="10754" y="17189"/>
                    <a:pt x="10754" y="17189"/>
                    <a:pt x="10754" y="17209"/>
                  </a:cubicBezTo>
                  <a:lnTo>
                    <a:pt x="10734" y="17209"/>
                  </a:lnTo>
                  <a:cubicBezTo>
                    <a:pt x="10734" y="17209"/>
                    <a:pt x="10734" y="17189"/>
                    <a:pt x="10734" y="17189"/>
                  </a:cubicBezTo>
                  <a:close/>
                  <a:moveTo>
                    <a:pt x="10835" y="17189"/>
                  </a:moveTo>
                  <a:cubicBezTo>
                    <a:pt x="10835" y="17189"/>
                    <a:pt x="10835" y="17189"/>
                    <a:pt x="10835" y="17209"/>
                  </a:cubicBezTo>
                  <a:lnTo>
                    <a:pt x="10815" y="17209"/>
                  </a:lnTo>
                  <a:cubicBezTo>
                    <a:pt x="10815" y="17209"/>
                    <a:pt x="10815" y="17189"/>
                    <a:pt x="10815" y="17189"/>
                  </a:cubicBezTo>
                  <a:close/>
                  <a:moveTo>
                    <a:pt x="9023" y="17189"/>
                  </a:moveTo>
                  <a:cubicBezTo>
                    <a:pt x="9023" y="17209"/>
                    <a:pt x="9043" y="17209"/>
                    <a:pt x="9043" y="17209"/>
                  </a:cubicBezTo>
                  <a:cubicBezTo>
                    <a:pt x="9033" y="17219"/>
                    <a:pt x="9023" y="17224"/>
                    <a:pt x="9015" y="17224"/>
                  </a:cubicBezTo>
                  <a:cubicBezTo>
                    <a:pt x="9008" y="17224"/>
                    <a:pt x="9002" y="17219"/>
                    <a:pt x="9002" y="17209"/>
                  </a:cubicBezTo>
                  <a:cubicBezTo>
                    <a:pt x="9002" y="17189"/>
                    <a:pt x="9023" y="17189"/>
                    <a:pt x="9023" y="17189"/>
                  </a:cubicBezTo>
                  <a:close/>
                  <a:moveTo>
                    <a:pt x="10611" y="17209"/>
                  </a:moveTo>
                  <a:cubicBezTo>
                    <a:pt x="10611" y="17209"/>
                    <a:pt x="10611" y="17229"/>
                    <a:pt x="10611" y="17229"/>
                  </a:cubicBezTo>
                  <a:cubicBezTo>
                    <a:pt x="10591" y="17229"/>
                    <a:pt x="10591" y="17229"/>
                    <a:pt x="10591" y="17209"/>
                  </a:cubicBezTo>
                  <a:close/>
                  <a:moveTo>
                    <a:pt x="1270" y="17220"/>
                  </a:moveTo>
                  <a:cubicBezTo>
                    <a:pt x="1273" y="17220"/>
                    <a:pt x="1277" y="17223"/>
                    <a:pt x="1284" y="17229"/>
                  </a:cubicBezTo>
                  <a:cubicBezTo>
                    <a:pt x="1284" y="17236"/>
                    <a:pt x="1282" y="17238"/>
                    <a:pt x="1279" y="17238"/>
                  </a:cubicBezTo>
                  <a:cubicBezTo>
                    <a:pt x="1273" y="17238"/>
                    <a:pt x="1264" y="17229"/>
                    <a:pt x="1264" y="17229"/>
                  </a:cubicBezTo>
                  <a:cubicBezTo>
                    <a:pt x="1249" y="17244"/>
                    <a:pt x="1245" y="17258"/>
                    <a:pt x="1236" y="17258"/>
                  </a:cubicBezTo>
                  <a:cubicBezTo>
                    <a:pt x="1233" y="17258"/>
                    <a:pt x="1229" y="17256"/>
                    <a:pt x="1223" y="17250"/>
                  </a:cubicBezTo>
                  <a:cubicBezTo>
                    <a:pt x="1223" y="17229"/>
                    <a:pt x="1243" y="17229"/>
                    <a:pt x="1264" y="17229"/>
                  </a:cubicBezTo>
                  <a:cubicBezTo>
                    <a:pt x="1264" y="17229"/>
                    <a:pt x="1264" y="17220"/>
                    <a:pt x="1270" y="17220"/>
                  </a:cubicBezTo>
                  <a:close/>
                  <a:moveTo>
                    <a:pt x="11324" y="17250"/>
                  </a:moveTo>
                  <a:cubicBezTo>
                    <a:pt x="11324" y="17260"/>
                    <a:pt x="11319" y="17265"/>
                    <a:pt x="11314" y="17265"/>
                  </a:cubicBezTo>
                  <a:cubicBezTo>
                    <a:pt x="11309" y="17265"/>
                    <a:pt x="11304" y="17260"/>
                    <a:pt x="11304" y="17250"/>
                  </a:cubicBezTo>
                  <a:close/>
                  <a:moveTo>
                    <a:pt x="1834" y="17250"/>
                  </a:moveTo>
                  <a:cubicBezTo>
                    <a:pt x="1834" y="17250"/>
                    <a:pt x="1834" y="17270"/>
                    <a:pt x="1834" y="17270"/>
                  </a:cubicBezTo>
                  <a:lnTo>
                    <a:pt x="1813" y="17270"/>
                  </a:lnTo>
                  <a:cubicBezTo>
                    <a:pt x="1813" y="17270"/>
                    <a:pt x="1813" y="17270"/>
                    <a:pt x="1813" y="17250"/>
                  </a:cubicBezTo>
                  <a:close/>
                  <a:moveTo>
                    <a:pt x="1325" y="17311"/>
                  </a:moveTo>
                  <a:lnTo>
                    <a:pt x="1325" y="17311"/>
                  </a:lnTo>
                  <a:cubicBezTo>
                    <a:pt x="1345" y="17331"/>
                    <a:pt x="1325" y="17331"/>
                    <a:pt x="1304" y="17331"/>
                  </a:cubicBezTo>
                  <a:cubicBezTo>
                    <a:pt x="1304" y="17331"/>
                    <a:pt x="1325" y="17311"/>
                    <a:pt x="1325" y="17311"/>
                  </a:cubicBezTo>
                  <a:close/>
                  <a:moveTo>
                    <a:pt x="1589" y="17270"/>
                  </a:moveTo>
                  <a:cubicBezTo>
                    <a:pt x="1630" y="17291"/>
                    <a:pt x="1671" y="17291"/>
                    <a:pt x="1671" y="17331"/>
                  </a:cubicBezTo>
                  <a:cubicBezTo>
                    <a:pt x="1671" y="17352"/>
                    <a:pt x="1650" y="17372"/>
                    <a:pt x="1630" y="17372"/>
                  </a:cubicBezTo>
                  <a:cubicBezTo>
                    <a:pt x="1589" y="17352"/>
                    <a:pt x="1589" y="17311"/>
                    <a:pt x="1589" y="17270"/>
                  </a:cubicBezTo>
                  <a:close/>
                  <a:moveTo>
                    <a:pt x="1941" y="17363"/>
                  </a:moveTo>
                  <a:cubicBezTo>
                    <a:pt x="1945" y="17363"/>
                    <a:pt x="1949" y="17365"/>
                    <a:pt x="1956" y="17372"/>
                  </a:cubicBezTo>
                  <a:cubicBezTo>
                    <a:pt x="1956" y="17379"/>
                    <a:pt x="1954" y="17381"/>
                    <a:pt x="1950" y="17381"/>
                  </a:cubicBezTo>
                  <a:cubicBezTo>
                    <a:pt x="1942" y="17381"/>
                    <a:pt x="1929" y="17372"/>
                    <a:pt x="1915" y="17372"/>
                  </a:cubicBezTo>
                  <a:cubicBezTo>
                    <a:pt x="1929" y="17372"/>
                    <a:pt x="1933" y="17363"/>
                    <a:pt x="1941" y="17363"/>
                  </a:cubicBezTo>
                  <a:close/>
                  <a:moveTo>
                    <a:pt x="1915" y="17372"/>
                  </a:moveTo>
                  <a:cubicBezTo>
                    <a:pt x="1915" y="17392"/>
                    <a:pt x="1895" y="17392"/>
                    <a:pt x="1874" y="17392"/>
                  </a:cubicBezTo>
                  <a:cubicBezTo>
                    <a:pt x="1895" y="17372"/>
                    <a:pt x="1915" y="17372"/>
                    <a:pt x="1915" y="17372"/>
                  </a:cubicBezTo>
                  <a:close/>
                  <a:moveTo>
                    <a:pt x="1264" y="17453"/>
                  </a:moveTo>
                  <a:cubicBezTo>
                    <a:pt x="1264" y="17474"/>
                    <a:pt x="1264" y="17474"/>
                    <a:pt x="1264" y="17474"/>
                  </a:cubicBezTo>
                  <a:lnTo>
                    <a:pt x="1243" y="17474"/>
                  </a:lnTo>
                  <a:cubicBezTo>
                    <a:pt x="1243" y="17474"/>
                    <a:pt x="1243" y="17474"/>
                    <a:pt x="1243" y="17453"/>
                  </a:cubicBezTo>
                  <a:close/>
                  <a:moveTo>
                    <a:pt x="449" y="17148"/>
                  </a:moveTo>
                  <a:cubicBezTo>
                    <a:pt x="469" y="17250"/>
                    <a:pt x="490" y="17311"/>
                    <a:pt x="530" y="17392"/>
                  </a:cubicBezTo>
                  <a:cubicBezTo>
                    <a:pt x="510" y="17392"/>
                    <a:pt x="510" y="17413"/>
                    <a:pt x="510" y="17413"/>
                  </a:cubicBezTo>
                  <a:cubicBezTo>
                    <a:pt x="490" y="17453"/>
                    <a:pt x="551" y="17453"/>
                    <a:pt x="530" y="17474"/>
                  </a:cubicBezTo>
                  <a:cubicBezTo>
                    <a:pt x="510" y="17494"/>
                    <a:pt x="490" y="17494"/>
                    <a:pt x="469" y="17494"/>
                  </a:cubicBezTo>
                  <a:cubicBezTo>
                    <a:pt x="388" y="17453"/>
                    <a:pt x="408" y="17331"/>
                    <a:pt x="347" y="17291"/>
                  </a:cubicBezTo>
                  <a:cubicBezTo>
                    <a:pt x="347" y="17209"/>
                    <a:pt x="408" y="17209"/>
                    <a:pt x="449" y="17148"/>
                  </a:cubicBezTo>
                  <a:close/>
                  <a:moveTo>
                    <a:pt x="1813" y="17372"/>
                  </a:moveTo>
                  <a:cubicBezTo>
                    <a:pt x="1793" y="17433"/>
                    <a:pt x="1813" y="17474"/>
                    <a:pt x="1752" y="17494"/>
                  </a:cubicBezTo>
                  <a:cubicBezTo>
                    <a:pt x="1732" y="17494"/>
                    <a:pt x="1712" y="17494"/>
                    <a:pt x="1712" y="17474"/>
                  </a:cubicBezTo>
                  <a:cubicBezTo>
                    <a:pt x="1732" y="17413"/>
                    <a:pt x="1793" y="17413"/>
                    <a:pt x="1813" y="17372"/>
                  </a:cubicBezTo>
                  <a:close/>
                  <a:moveTo>
                    <a:pt x="1549" y="17555"/>
                  </a:moveTo>
                  <a:cubicBezTo>
                    <a:pt x="1569" y="17555"/>
                    <a:pt x="1569" y="17576"/>
                    <a:pt x="1569" y="17576"/>
                  </a:cubicBezTo>
                  <a:lnTo>
                    <a:pt x="1549" y="17576"/>
                  </a:lnTo>
                  <a:cubicBezTo>
                    <a:pt x="1549" y="17576"/>
                    <a:pt x="1549" y="17576"/>
                    <a:pt x="1549" y="17555"/>
                  </a:cubicBezTo>
                  <a:close/>
                  <a:moveTo>
                    <a:pt x="1813" y="17555"/>
                  </a:moveTo>
                  <a:cubicBezTo>
                    <a:pt x="1813" y="17576"/>
                    <a:pt x="1813" y="17576"/>
                    <a:pt x="1813" y="17576"/>
                  </a:cubicBezTo>
                  <a:cubicBezTo>
                    <a:pt x="1813" y="17576"/>
                    <a:pt x="1793" y="17555"/>
                    <a:pt x="1793" y="17555"/>
                  </a:cubicBezTo>
                  <a:close/>
                  <a:moveTo>
                    <a:pt x="9675" y="17535"/>
                  </a:moveTo>
                  <a:cubicBezTo>
                    <a:pt x="9675" y="17555"/>
                    <a:pt x="9675" y="17555"/>
                    <a:pt x="9675" y="17555"/>
                  </a:cubicBezTo>
                  <a:cubicBezTo>
                    <a:pt x="9675" y="17555"/>
                    <a:pt x="9675" y="17576"/>
                    <a:pt x="9675" y="17576"/>
                  </a:cubicBezTo>
                  <a:cubicBezTo>
                    <a:pt x="9675" y="17555"/>
                    <a:pt x="9654" y="17555"/>
                    <a:pt x="9654" y="17555"/>
                  </a:cubicBezTo>
                  <a:cubicBezTo>
                    <a:pt x="9675" y="17555"/>
                    <a:pt x="9675" y="17535"/>
                    <a:pt x="9675" y="17535"/>
                  </a:cubicBezTo>
                  <a:close/>
                  <a:moveTo>
                    <a:pt x="1325" y="17494"/>
                  </a:moveTo>
                  <a:lnTo>
                    <a:pt x="1325" y="17494"/>
                  </a:lnTo>
                  <a:cubicBezTo>
                    <a:pt x="1345" y="17535"/>
                    <a:pt x="1325" y="17555"/>
                    <a:pt x="1284" y="17596"/>
                  </a:cubicBezTo>
                  <a:cubicBezTo>
                    <a:pt x="1284" y="17535"/>
                    <a:pt x="1284" y="17515"/>
                    <a:pt x="1325" y="17494"/>
                  </a:cubicBezTo>
                  <a:close/>
                  <a:moveTo>
                    <a:pt x="9593" y="17596"/>
                  </a:moveTo>
                  <a:cubicBezTo>
                    <a:pt x="9634" y="17596"/>
                    <a:pt x="9654" y="17596"/>
                    <a:pt x="9654" y="17637"/>
                  </a:cubicBezTo>
                  <a:cubicBezTo>
                    <a:pt x="9613" y="17637"/>
                    <a:pt x="9593" y="17637"/>
                    <a:pt x="9593" y="17596"/>
                  </a:cubicBezTo>
                  <a:close/>
                  <a:moveTo>
                    <a:pt x="1671" y="17657"/>
                  </a:moveTo>
                  <a:cubicBezTo>
                    <a:pt x="1691" y="17677"/>
                    <a:pt x="1691" y="17677"/>
                    <a:pt x="1671" y="17677"/>
                  </a:cubicBezTo>
                  <a:cubicBezTo>
                    <a:pt x="1671" y="17677"/>
                    <a:pt x="1671" y="17677"/>
                    <a:pt x="1650" y="17657"/>
                  </a:cubicBezTo>
                  <a:close/>
                  <a:moveTo>
                    <a:pt x="9708" y="17649"/>
                  </a:moveTo>
                  <a:cubicBezTo>
                    <a:pt x="9713" y="17649"/>
                    <a:pt x="9720" y="17650"/>
                    <a:pt x="9727" y="17653"/>
                  </a:cubicBezTo>
                  <a:lnTo>
                    <a:pt x="9727" y="17653"/>
                  </a:lnTo>
                  <a:cubicBezTo>
                    <a:pt x="9721" y="17674"/>
                    <a:pt x="9726" y="17698"/>
                    <a:pt x="9695" y="17698"/>
                  </a:cubicBezTo>
                  <a:cubicBezTo>
                    <a:pt x="9680" y="17668"/>
                    <a:pt x="9687" y="17649"/>
                    <a:pt x="9708" y="17649"/>
                  </a:cubicBezTo>
                  <a:close/>
                  <a:moveTo>
                    <a:pt x="9797" y="17596"/>
                  </a:moveTo>
                  <a:cubicBezTo>
                    <a:pt x="9797" y="17616"/>
                    <a:pt x="9776" y="17637"/>
                    <a:pt x="9776" y="17657"/>
                  </a:cubicBezTo>
                  <a:cubicBezTo>
                    <a:pt x="9776" y="17677"/>
                    <a:pt x="9797" y="17677"/>
                    <a:pt x="9776" y="17698"/>
                  </a:cubicBezTo>
                  <a:cubicBezTo>
                    <a:pt x="9756" y="17698"/>
                    <a:pt x="9776" y="17677"/>
                    <a:pt x="9776" y="17657"/>
                  </a:cubicBezTo>
                  <a:cubicBezTo>
                    <a:pt x="9759" y="17657"/>
                    <a:pt x="9757" y="17657"/>
                    <a:pt x="9744" y="17645"/>
                  </a:cubicBezTo>
                  <a:lnTo>
                    <a:pt x="9744" y="17645"/>
                  </a:lnTo>
                  <a:cubicBezTo>
                    <a:pt x="9757" y="17624"/>
                    <a:pt x="9763" y="17596"/>
                    <a:pt x="9797" y="17596"/>
                  </a:cubicBezTo>
                  <a:close/>
                  <a:moveTo>
                    <a:pt x="429" y="17637"/>
                  </a:moveTo>
                  <a:cubicBezTo>
                    <a:pt x="469" y="17637"/>
                    <a:pt x="449" y="17657"/>
                    <a:pt x="449" y="17677"/>
                  </a:cubicBezTo>
                  <a:cubicBezTo>
                    <a:pt x="469" y="17677"/>
                    <a:pt x="469" y="17677"/>
                    <a:pt x="469" y="17718"/>
                  </a:cubicBezTo>
                  <a:cubicBezTo>
                    <a:pt x="449" y="17698"/>
                    <a:pt x="449" y="17698"/>
                    <a:pt x="449" y="17677"/>
                  </a:cubicBezTo>
                  <a:cubicBezTo>
                    <a:pt x="429" y="17657"/>
                    <a:pt x="429" y="17657"/>
                    <a:pt x="429" y="17637"/>
                  </a:cubicBezTo>
                  <a:close/>
                  <a:moveTo>
                    <a:pt x="9443" y="17387"/>
                  </a:moveTo>
                  <a:cubicBezTo>
                    <a:pt x="9456" y="17387"/>
                    <a:pt x="9471" y="17392"/>
                    <a:pt x="9491" y="17392"/>
                  </a:cubicBezTo>
                  <a:cubicBezTo>
                    <a:pt x="9496" y="17397"/>
                    <a:pt x="9500" y="17398"/>
                    <a:pt x="9505" y="17398"/>
                  </a:cubicBezTo>
                  <a:cubicBezTo>
                    <a:pt x="9513" y="17398"/>
                    <a:pt x="9522" y="17394"/>
                    <a:pt x="9530" y="17394"/>
                  </a:cubicBezTo>
                  <a:cubicBezTo>
                    <a:pt x="9537" y="17394"/>
                    <a:pt x="9545" y="17398"/>
                    <a:pt x="9552" y="17413"/>
                  </a:cubicBezTo>
                  <a:cubicBezTo>
                    <a:pt x="9491" y="17453"/>
                    <a:pt x="9430" y="17494"/>
                    <a:pt x="9451" y="17576"/>
                  </a:cubicBezTo>
                  <a:cubicBezTo>
                    <a:pt x="9451" y="17576"/>
                    <a:pt x="9410" y="17596"/>
                    <a:pt x="9410" y="17616"/>
                  </a:cubicBezTo>
                  <a:cubicBezTo>
                    <a:pt x="9410" y="17637"/>
                    <a:pt x="9430" y="17637"/>
                    <a:pt x="9410" y="17657"/>
                  </a:cubicBezTo>
                  <a:cubicBezTo>
                    <a:pt x="9389" y="17657"/>
                    <a:pt x="9410" y="17637"/>
                    <a:pt x="9410" y="17616"/>
                  </a:cubicBezTo>
                  <a:cubicBezTo>
                    <a:pt x="9401" y="17614"/>
                    <a:pt x="9394" y="17612"/>
                    <a:pt x="9388" y="17612"/>
                  </a:cubicBezTo>
                  <a:cubicBezTo>
                    <a:pt x="9348" y="17612"/>
                    <a:pt x="9346" y="17660"/>
                    <a:pt x="9328" y="17677"/>
                  </a:cubicBezTo>
                  <a:cubicBezTo>
                    <a:pt x="9349" y="17677"/>
                    <a:pt x="9369" y="17698"/>
                    <a:pt x="9349" y="17718"/>
                  </a:cubicBezTo>
                  <a:cubicBezTo>
                    <a:pt x="9328" y="17698"/>
                    <a:pt x="9328" y="17698"/>
                    <a:pt x="9328" y="17677"/>
                  </a:cubicBezTo>
                  <a:cubicBezTo>
                    <a:pt x="9308" y="17637"/>
                    <a:pt x="9288" y="17616"/>
                    <a:pt x="9308" y="17576"/>
                  </a:cubicBezTo>
                  <a:cubicBezTo>
                    <a:pt x="9308" y="17535"/>
                    <a:pt x="9369" y="17535"/>
                    <a:pt x="9369" y="17494"/>
                  </a:cubicBezTo>
                  <a:cubicBezTo>
                    <a:pt x="9349" y="17474"/>
                    <a:pt x="9349" y="17453"/>
                    <a:pt x="9328" y="17433"/>
                  </a:cubicBezTo>
                  <a:cubicBezTo>
                    <a:pt x="9343" y="17419"/>
                    <a:pt x="9367" y="17404"/>
                    <a:pt x="9388" y="17404"/>
                  </a:cubicBezTo>
                  <a:cubicBezTo>
                    <a:pt x="9396" y="17404"/>
                    <a:pt x="9404" y="17407"/>
                    <a:pt x="9410" y="17413"/>
                  </a:cubicBezTo>
                  <a:cubicBezTo>
                    <a:pt x="9420" y="17392"/>
                    <a:pt x="9430" y="17387"/>
                    <a:pt x="9443" y="17387"/>
                  </a:cubicBezTo>
                  <a:close/>
                  <a:moveTo>
                    <a:pt x="1182" y="17718"/>
                  </a:moveTo>
                  <a:cubicBezTo>
                    <a:pt x="1182" y="17718"/>
                    <a:pt x="1182" y="17739"/>
                    <a:pt x="1182" y="17739"/>
                  </a:cubicBezTo>
                  <a:lnTo>
                    <a:pt x="1162" y="17739"/>
                  </a:lnTo>
                  <a:cubicBezTo>
                    <a:pt x="1162" y="17739"/>
                    <a:pt x="1162" y="17739"/>
                    <a:pt x="1162" y="17718"/>
                  </a:cubicBezTo>
                  <a:close/>
                  <a:moveTo>
                    <a:pt x="9837" y="17739"/>
                  </a:moveTo>
                  <a:lnTo>
                    <a:pt x="9837" y="17739"/>
                  </a:lnTo>
                  <a:cubicBezTo>
                    <a:pt x="9858" y="17779"/>
                    <a:pt x="9837" y="17800"/>
                    <a:pt x="9817" y="17800"/>
                  </a:cubicBezTo>
                  <a:cubicBezTo>
                    <a:pt x="9797" y="17779"/>
                    <a:pt x="9817" y="17759"/>
                    <a:pt x="9837" y="17739"/>
                  </a:cubicBezTo>
                  <a:close/>
                  <a:moveTo>
                    <a:pt x="456" y="17771"/>
                  </a:moveTo>
                  <a:cubicBezTo>
                    <a:pt x="459" y="17771"/>
                    <a:pt x="463" y="17773"/>
                    <a:pt x="469" y="17779"/>
                  </a:cubicBezTo>
                  <a:cubicBezTo>
                    <a:pt x="469" y="17800"/>
                    <a:pt x="449" y="17800"/>
                    <a:pt x="429" y="17800"/>
                  </a:cubicBezTo>
                  <a:cubicBezTo>
                    <a:pt x="429" y="17800"/>
                    <a:pt x="429" y="17809"/>
                    <a:pt x="422" y="17809"/>
                  </a:cubicBezTo>
                  <a:cubicBezTo>
                    <a:pt x="419" y="17809"/>
                    <a:pt x="415" y="17806"/>
                    <a:pt x="408" y="17800"/>
                  </a:cubicBezTo>
                  <a:cubicBezTo>
                    <a:pt x="408" y="17793"/>
                    <a:pt x="410" y="17791"/>
                    <a:pt x="413" y="17791"/>
                  </a:cubicBezTo>
                  <a:cubicBezTo>
                    <a:pt x="419" y="17791"/>
                    <a:pt x="429" y="17800"/>
                    <a:pt x="429" y="17800"/>
                  </a:cubicBezTo>
                  <a:cubicBezTo>
                    <a:pt x="443" y="17785"/>
                    <a:pt x="447" y="17771"/>
                    <a:pt x="456" y="17771"/>
                  </a:cubicBezTo>
                  <a:close/>
                  <a:moveTo>
                    <a:pt x="327" y="17800"/>
                  </a:moveTo>
                  <a:cubicBezTo>
                    <a:pt x="327" y="17800"/>
                    <a:pt x="327" y="17820"/>
                    <a:pt x="327" y="17820"/>
                  </a:cubicBezTo>
                  <a:cubicBezTo>
                    <a:pt x="327" y="17820"/>
                    <a:pt x="306" y="17820"/>
                    <a:pt x="306" y="17800"/>
                  </a:cubicBezTo>
                  <a:close/>
                  <a:moveTo>
                    <a:pt x="1508" y="17739"/>
                  </a:moveTo>
                  <a:cubicBezTo>
                    <a:pt x="1508" y="17800"/>
                    <a:pt x="1508" y="17820"/>
                    <a:pt x="1467" y="17840"/>
                  </a:cubicBezTo>
                  <a:cubicBezTo>
                    <a:pt x="1467" y="17800"/>
                    <a:pt x="1467" y="17779"/>
                    <a:pt x="1508" y="17739"/>
                  </a:cubicBezTo>
                  <a:close/>
                  <a:moveTo>
                    <a:pt x="225" y="17840"/>
                  </a:moveTo>
                  <a:cubicBezTo>
                    <a:pt x="225" y="17840"/>
                    <a:pt x="225" y="17840"/>
                    <a:pt x="225" y="17861"/>
                  </a:cubicBezTo>
                  <a:lnTo>
                    <a:pt x="205" y="17861"/>
                  </a:lnTo>
                  <a:lnTo>
                    <a:pt x="205" y="17840"/>
                  </a:lnTo>
                  <a:close/>
                  <a:moveTo>
                    <a:pt x="9939" y="17800"/>
                  </a:moveTo>
                  <a:lnTo>
                    <a:pt x="9939" y="17800"/>
                  </a:lnTo>
                  <a:cubicBezTo>
                    <a:pt x="9960" y="17840"/>
                    <a:pt x="9939" y="17861"/>
                    <a:pt x="9899" y="17881"/>
                  </a:cubicBezTo>
                  <a:cubicBezTo>
                    <a:pt x="9899" y="17840"/>
                    <a:pt x="9899" y="17820"/>
                    <a:pt x="9939" y="17800"/>
                  </a:cubicBezTo>
                  <a:close/>
                  <a:moveTo>
                    <a:pt x="9654" y="17881"/>
                  </a:moveTo>
                  <a:cubicBezTo>
                    <a:pt x="9675" y="17881"/>
                    <a:pt x="9654" y="17902"/>
                    <a:pt x="9634" y="17902"/>
                  </a:cubicBezTo>
                  <a:cubicBezTo>
                    <a:pt x="9634" y="17902"/>
                    <a:pt x="9634" y="17881"/>
                    <a:pt x="9634" y="17881"/>
                  </a:cubicBezTo>
                  <a:close/>
                  <a:moveTo>
                    <a:pt x="1345" y="17881"/>
                  </a:moveTo>
                  <a:cubicBezTo>
                    <a:pt x="1365" y="17902"/>
                    <a:pt x="1365" y="17902"/>
                    <a:pt x="1365" y="17902"/>
                  </a:cubicBezTo>
                  <a:cubicBezTo>
                    <a:pt x="1355" y="17912"/>
                    <a:pt x="1350" y="17917"/>
                    <a:pt x="1348" y="17917"/>
                  </a:cubicBezTo>
                  <a:cubicBezTo>
                    <a:pt x="1345" y="17917"/>
                    <a:pt x="1345" y="17912"/>
                    <a:pt x="1345" y="17902"/>
                  </a:cubicBezTo>
                  <a:cubicBezTo>
                    <a:pt x="1345" y="17902"/>
                    <a:pt x="1345" y="17902"/>
                    <a:pt x="1345" y="17881"/>
                  </a:cubicBezTo>
                  <a:close/>
                  <a:moveTo>
                    <a:pt x="892" y="17892"/>
                  </a:moveTo>
                  <a:cubicBezTo>
                    <a:pt x="898" y="17892"/>
                    <a:pt x="902" y="17899"/>
                    <a:pt x="912" y="17901"/>
                  </a:cubicBezTo>
                  <a:lnTo>
                    <a:pt x="912" y="17901"/>
                  </a:lnTo>
                  <a:cubicBezTo>
                    <a:pt x="906" y="17913"/>
                    <a:pt x="897" y="17922"/>
                    <a:pt x="897" y="17922"/>
                  </a:cubicBezTo>
                  <a:cubicBezTo>
                    <a:pt x="897" y="17922"/>
                    <a:pt x="877" y="17902"/>
                    <a:pt x="877" y="17902"/>
                  </a:cubicBezTo>
                  <a:cubicBezTo>
                    <a:pt x="883" y="17895"/>
                    <a:pt x="888" y="17892"/>
                    <a:pt x="892" y="17892"/>
                  </a:cubicBezTo>
                  <a:close/>
                  <a:moveTo>
                    <a:pt x="10201" y="17913"/>
                  </a:moveTo>
                  <a:cubicBezTo>
                    <a:pt x="10214" y="17913"/>
                    <a:pt x="10224" y="17928"/>
                    <a:pt x="10224" y="17942"/>
                  </a:cubicBezTo>
                  <a:cubicBezTo>
                    <a:pt x="10218" y="17948"/>
                    <a:pt x="10212" y="17951"/>
                    <a:pt x="10207" y="17951"/>
                  </a:cubicBezTo>
                  <a:cubicBezTo>
                    <a:pt x="10194" y="17951"/>
                    <a:pt x="10184" y="17936"/>
                    <a:pt x="10184" y="17922"/>
                  </a:cubicBezTo>
                  <a:cubicBezTo>
                    <a:pt x="10190" y="17916"/>
                    <a:pt x="10196" y="17913"/>
                    <a:pt x="10201" y="17913"/>
                  </a:cubicBezTo>
                  <a:close/>
                  <a:moveTo>
                    <a:pt x="551" y="17942"/>
                  </a:moveTo>
                  <a:cubicBezTo>
                    <a:pt x="551" y="17942"/>
                    <a:pt x="571" y="17963"/>
                    <a:pt x="571" y="17963"/>
                  </a:cubicBezTo>
                  <a:lnTo>
                    <a:pt x="530" y="17963"/>
                  </a:lnTo>
                  <a:cubicBezTo>
                    <a:pt x="551" y="17942"/>
                    <a:pt x="551" y="17942"/>
                    <a:pt x="551" y="17942"/>
                  </a:cubicBezTo>
                  <a:close/>
                  <a:moveTo>
                    <a:pt x="897" y="17922"/>
                  </a:moveTo>
                  <a:cubicBezTo>
                    <a:pt x="917" y="17942"/>
                    <a:pt x="917" y="17942"/>
                    <a:pt x="917" y="17963"/>
                  </a:cubicBezTo>
                  <a:cubicBezTo>
                    <a:pt x="897" y="17963"/>
                    <a:pt x="897" y="17942"/>
                    <a:pt x="897" y="17922"/>
                  </a:cubicBezTo>
                  <a:close/>
                  <a:moveTo>
                    <a:pt x="9491" y="17922"/>
                  </a:moveTo>
                  <a:cubicBezTo>
                    <a:pt x="9491" y="17942"/>
                    <a:pt x="9512" y="17942"/>
                    <a:pt x="9512" y="17942"/>
                  </a:cubicBezTo>
                  <a:cubicBezTo>
                    <a:pt x="9512" y="17942"/>
                    <a:pt x="9491" y="17963"/>
                    <a:pt x="9491" y="17963"/>
                  </a:cubicBezTo>
                  <a:cubicBezTo>
                    <a:pt x="9491" y="17942"/>
                    <a:pt x="9491" y="17942"/>
                    <a:pt x="9471" y="17942"/>
                  </a:cubicBezTo>
                  <a:cubicBezTo>
                    <a:pt x="9491" y="17942"/>
                    <a:pt x="9491" y="17922"/>
                    <a:pt x="9491" y="17922"/>
                  </a:cubicBezTo>
                  <a:close/>
                  <a:moveTo>
                    <a:pt x="9349" y="17942"/>
                  </a:moveTo>
                  <a:cubicBezTo>
                    <a:pt x="9369" y="17963"/>
                    <a:pt x="9369" y="17963"/>
                    <a:pt x="9369" y="17963"/>
                  </a:cubicBezTo>
                  <a:cubicBezTo>
                    <a:pt x="9359" y="17973"/>
                    <a:pt x="9354" y="17978"/>
                    <a:pt x="9351" y="17978"/>
                  </a:cubicBezTo>
                  <a:cubicBezTo>
                    <a:pt x="9349" y="17978"/>
                    <a:pt x="9349" y="17973"/>
                    <a:pt x="9349" y="17963"/>
                  </a:cubicBezTo>
                  <a:cubicBezTo>
                    <a:pt x="9349" y="17963"/>
                    <a:pt x="9349" y="17942"/>
                    <a:pt x="9349" y="17942"/>
                  </a:cubicBezTo>
                  <a:close/>
                  <a:moveTo>
                    <a:pt x="632" y="17983"/>
                  </a:moveTo>
                  <a:cubicBezTo>
                    <a:pt x="653" y="17983"/>
                    <a:pt x="632" y="18003"/>
                    <a:pt x="612" y="18003"/>
                  </a:cubicBezTo>
                  <a:cubicBezTo>
                    <a:pt x="612" y="18003"/>
                    <a:pt x="612" y="17983"/>
                    <a:pt x="612" y="17983"/>
                  </a:cubicBezTo>
                  <a:close/>
                  <a:moveTo>
                    <a:pt x="9613" y="17983"/>
                  </a:moveTo>
                  <a:cubicBezTo>
                    <a:pt x="9593" y="18003"/>
                    <a:pt x="9593" y="18003"/>
                    <a:pt x="9593" y="18003"/>
                  </a:cubicBezTo>
                  <a:lnTo>
                    <a:pt x="9593" y="17983"/>
                  </a:lnTo>
                  <a:close/>
                  <a:moveTo>
                    <a:pt x="1040" y="18003"/>
                  </a:moveTo>
                  <a:cubicBezTo>
                    <a:pt x="1040" y="18003"/>
                    <a:pt x="1060" y="18003"/>
                    <a:pt x="1060" y="18024"/>
                  </a:cubicBezTo>
                  <a:lnTo>
                    <a:pt x="1040" y="18024"/>
                  </a:lnTo>
                  <a:lnTo>
                    <a:pt x="1040" y="18003"/>
                  </a:lnTo>
                  <a:close/>
                  <a:moveTo>
                    <a:pt x="10245" y="18003"/>
                  </a:moveTo>
                  <a:cubicBezTo>
                    <a:pt x="10245" y="18018"/>
                    <a:pt x="10245" y="18032"/>
                    <a:pt x="10238" y="18032"/>
                  </a:cubicBezTo>
                  <a:cubicBezTo>
                    <a:pt x="10235" y="18032"/>
                    <a:pt x="10230" y="18030"/>
                    <a:pt x="10224" y="18024"/>
                  </a:cubicBezTo>
                  <a:cubicBezTo>
                    <a:pt x="10224" y="18003"/>
                    <a:pt x="10245" y="18003"/>
                    <a:pt x="10245" y="18003"/>
                  </a:cubicBezTo>
                  <a:close/>
                  <a:moveTo>
                    <a:pt x="897" y="18024"/>
                  </a:moveTo>
                  <a:cubicBezTo>
                    <a:pt x="917" y="18024"/>
                    <a:pt x="917" y="18044"/>
                    <a:pt x="917" y="18044"/>
                  </a:cubicBezTo>
                  <a:lnTo>
                    <a:pt x="897" y="18044"/>
                  </a:lnTo>
                  <a:cubicBezTo>
                    <a:pt x="897" y="18044"/>
                    <a:pt x="897" y="18024"/>
                    <a:pt x="897" y="18024"/>
                  </a:cubicBezTo>
                  <a:close/>
                  <a:moveTo>
                    <a:pt x="9512" y="18024"/>
                  </a:moveTo>
                  <a:cubicBezTo>
                    <a:pt x="9512" y="18044"/>
                    <a:pt x="9491" y="18044"/>
                    <a:pt x="9491" y="18044"/>
                  </a:cubicBezTo>
                  <a:cubicBezTo>
                    <a:pt x="9491" y="18044"/>
                    <a:pt x="9491" y="18024"/>
                    <a:pt x="9471" y="18024"/>
                  </a:cubicBezTo>
                  <a:close/>
                  <a:moveTo>
                    <a:pt x="1849" y="18035"/>
                  </a:moveTo>
                  <a:cubicBezTo>
                    <a:pt x="1852" y="18035"/>
                    <a:pt x="1854" y="18037"/>
                    <a:pt x="1854" y="18044"/>
                  </a:cubicBezTo>
                  <a:cubicBezTo>
                    <a:pt x="1854" y="18044"/>
                    <a:pt x="1854" y="18064"/>
                    <a:pt x="1834" y="18064"/>
                  </a:cubicBezTo>
                  <a:cubicBezTo>
                    <a:pt x="1834" y="18064"/>
                    <a:pt x="1834" y="18044"/>
                    <a:pt x="1834" y="18044"/>
                  </a:cubicBezTo>
                  <a:cubicBezTo>
                    <a:pt x="1834" y="18044"/>
                    <a:pt x="1843" y="18035"/>
                    <a:pt x="1849" y="18035"/>
                  </a:cubicBezTo>
                  <a:close/>
                  <a:moveTo>
                    <a:pt x="9634" y="18085"/>
                  </a:moveTo>
                  <a:cubicBezTo>
                    <a:pt x="9654" y="18105"/>
                    <a:pt x="9654" y="18105"/>
                    <a:pt x="9634" y="18105"/>
                  </a:cubicBezTo>
                  <a:cubicBezTo>
                    <a:pt x="9634" y="18105"/>
                    <a:pt x="9634" y="18105"/>
                    <a:pt x="9613" y="18085"/>
                  </a:cubicBezTo>
                  <a:close/>
                  <a:moveTo>
                    <a:pt x="999" y="18105"/>
                  </a:moveTo>
                  <a:cubicBezTo>
                    <a:pt x="999" y="18105"/>
                    <a:pt x="999" y="18126"/>
                    <a:pt x="999" y="18126"/>
                  </a:cubicBezTo>
                  <a:lnTo>
                    <a:pt x="978" y="18126"/>
                  </a:lnTo>
                  <a:cubicBezTo>
                    <a:pt x="978" y="18126"/>
                    <a:pt x="978" y="18126"/>
                    <a:pt x="978" y="18105"/>
                  </a:cubicBezTo>
                  <a:close/>
                  <a:moveTo>
                    <a:pt x="10082" y="18126"/>
                  </a:moveTo>
                  <a:cubicBezTo>
                    <a:pt x="10102" y="18126"/>
                    <a:pt x="10123" y="18126"/>
                    <a:pt x="10123" y="18166"/>
                  </a:cubicBezTo>
                  <a:cubicBezTo>
                    <a:pt x="10102" y="18166"/>
                    <a:pt x="10082" y="18146"/>
                    <a:pt x="10082" y="18126"/>
                  </a:cubicBezTo>
                  <a:close/>
                  <a:moveTo>
                    <a:pt x="9980" y="18166"/>
                  </a:moveTo>
                  <a:cubicBezTo>
                    <a:pt x="10041" y="18166"/>
                    <a:pt x="10041" y="18187"/>
                    <a:pt x="10000" y="18227"/>
                  </a:cubicBezTo>
                  <a:cubicBezTo>
                    <a:pt x="9980" y="18207"/>
                    <a:pt x="9960" y="18187"/>
                    <a:pt x="9980" y="18166"/>
                  </a:cubicBezTo>
                  <a:close/>
                  <a:moveTo>
                    <a:pt x="856" y="18207"/>
                  </a:moveTo>
                  <a:cubicBezTo>
                    <a:pt x="856" y="18227"/>
                    <a:pt x="877" y="18227"/>
                    <a:pt x="856" y="18227"/>
                  </a:cubicBezTo>
                  <a:cubicBezTo>
                    <a:pt x="856" y="18227"/>
                    <a:pt x="856" y="18248"/>
                    <a:pt x="856" y="18248"/>
                  </a:cubicBezTo>
                  <a:cubicBezTo>
                    <a:pt x="856" y="18248"/>
                    <a:pt x="836" y="18227"/>
                    <a:pt x="836" y="18227"/>
                  </a:cubicBezTo>
                  <a:cubicBezTo>
                    <a:pt x="836" y="18227"/>
                    <a:pt x="856" y="18227"/>
                    <a:pt x="856" y="18207"/>
                  </a:cubicBezTo>
                  <a:close/>
                  <a:moveTo>
                    <a:pt x="10251" y="18161"/>
                  </a:moveTo>
                  <a:cubicBezTo>
                    <a:pt x="10260" y="18161"/>
                    <a:pt x="10271" y="18163"/>
                    <a:pt x="10285" y="18166"/>
                  </a:cubicBezTo>
                  <a:cubicBezTo>
                    <a:pt x="10285" y="18248"/>
                    <a:pt x="10245" y="18227"/>
                    <a:pt x="10204" y="18248"/>
                  </a:cubicBezTo>
                  <a:cubicBezTo>
                    <a:pt x="10221" y="18197"/>
                    <a:pt x="10210" y="18161"/>
                    <a:pt x="10251" y="18161"/>
                  </a:cubicBezTo>
                  <a:close/>
                  <a:moveTo>
                    <a:pt x="917" y="18288"/>
                  </a:moveTo>
                  <a:cubicBezTo>
                    <a:pt x="917" y="18288"/>
                    <a:pt x="917" y="18288"/>
                    <a:pt x="917" y="18309"/>
                  </a:cubicBezTo>
                  <a:lnTo>
                    <a:pt x="897" y="18309"/>
                  </a:lnTo>
                  <a:lnTo>
                    <a:pt x="897" y="18288"/>
                  </a:lnTo>
                  <a:close/>
                  <a:moveTo>
                    <a:pt x="10021" y="18309"/>
                  </a:moveTo>
                  <a:cubicBezTo>
                    <a:pt x="10021" y="18329"/>
                    <a:pt x="10000" y="18329"/>
                    <a:pt x="10000" y="18329"/>
                  </a:cubicBezTo>
                  <a:cubicBezTo>
                    <a:pt x="10000" y="18309"/>
                    <a:pt x="10000" y="18309"/>
                    <a:pt x="10000" y="18309"/>
                  </a:cubicBezTo>
                  <a:close/>
                  <a:moveTo>
                    <a:pt x="9980" y="18370"/>
                  </a:moveTo>
                  <a:cubicBezTo>
                    <a:pt x="10000" y="18390"/>
                    <a:pt x="9980" y="18390"/>
                    <a:pt x="9960" y="18390"/>
                  </a:cubicBezTo>
                  <a:cubicBezTo>
                    <a:pt x="9960" y="18390"/>
                    <a:pt x="9960" y="18390"/>
                    <a:pt x="9960" y="18370"/>
                  </a:cubicBezTo>
                  <a:close/>
                  <a:moveTo>
                    <a:pt x="1691" y="18390"/>
                  </a:moveTo>
                  <a:cubicBezTo>
                    <a:pt x="1691" y="18411"/>
                    <a:pt x="1691" y="18411"/>
                    <a:pt x="1671" y="18411"/>
                  </a:cubicBezTo>
                  <a:cubicBezTo>
                    <a:pt x="1671" y="18411"/>
                    <a:pt x="1671" y="18390"/>
                    <a:pt x="1671" y="18390"/>
                  </a:cubicBezTo>
                  <a:close/>
                  <a:moveTo>
                    <a:pt x="9613" y="18411"/>
                  </a:moveTo>
                  <a:cubicBezTo>
                    <a:pt x="9613" y="18411"/>
                    <a:pt x="9613" y="18431"/>
                    <a:pt x="9613" y="18431"/>
                  </a:cubicBezTo>
                  <a:lnTo>
                    <a:pt x="9593" y="18431"/>
                  </a:lnTo>
                  <a:cubicBezTo>
                    <a:pt x="9593" y="18431"/>
                    <a:pt x="9593" y="18431"/>
                    <a:pt x="9593" y="18411"/>
                  </a:cubicBezTo>
                  <a:close/>
                  <a:moveTo>
                    <a:pt x="9857" y="18442"/>
                  </a:moveTo>
                  <a:cubicBezTo>
                    <a:pt x="9858" y="18442"/>
                    <a:pt x="9858" y="18445"/>
                    <a:pt x="9858" y="18451"/>
                  </a:cubicBezTo>
                  <a:cubicBezTo>
                    <a:pt x="9878" y="18451"/>
                    <a:pt x="9878" y="18472"/>
                    <a:pt x="9858" y="18472"/>
                  </a:cubicBezTo>
                  <a:cubicBezTo>
                    <a:pt x="9837" y="18472"/>
                    <a:pt x="9837" y="18451"/>
                    <a:pt x="9837" y="18451"/>
                  </a:cubicBezTo>
                  <a:cubicBezTo>
                    <a:pt x="9851" y="18451"/>
                    <a:pt x="9856" y="18442"/>
                    <a:pt x="9857" y="18442"/>
                  </a:cubicBezTo>
                  <a:close/>
                  <a:moveTo>
                    <a:pt x="517" y="18484"/>
                  </a:moveTo>
                  <a:cubicBezTo>
                    <a:pt x="520" y="18484"/>
                    <a:pt x="524" y="18486"/>
                    <a:pt x="530" y="18492"/>
                  </a:cubicBezTo>
                  <a:cubicBezTo>
                    <a:pt x="530" y="18502"/>
                    <a:pt x="525" y="18507"/>
                    <a:pt x="518" y="18507"/>
                  </a:cubicBezTo>
                  <a:cubicBezTo>
                    <a:pt x="513" y="18507"/>
                    <a:pt x="506" y="18505"/>
                    <a:pt x="500" y="18501"/>
                  </a:cubicBezTo>
                  <a:lnTo>
                    <a:pt x="500" y="18501"/>
                  </a:lnTo>
                  <a:cubicBezTo>
                    <a:pt x="507" y="18491"/>
                    <a:pt x="511" y="18484"/>
                    <a:pt x="517" y="18484"/>
                  </a:cubicBezTo>
                  <a:close/>
                  <a:moveTo>
                    <a:pt x="9797" y="18390"/>
                  </a:moveTo>
                  <a:lnTo>
                    <a:pt x="9797" y="18533"/>
                  </a:lnTo>
                  <a:cubicBezTo>
                    <a:pt x="9715" y="18492"/>
                    <a:pt x="9736" y="18451"/>
                    <a:pt x="9797" y="18390"/>
                  </a:cubicBezTo>
                  <a:close/>
                  <a:moveTo>
                    <a:pt x="9634" y="18553"/>
                  </a:moveTo>
                  <a:cubicBezTo>
                    <a:pt x="9634" y="18553"/>
                    <a:pt x="9654" y="18574"/>
                    <a:pt x="9634" y="18574"/>
                  </a:cubicBezTo>
                  <a:cubicBezTo>
                    <a:pt x="9613" y="18574"/>
                    <a:pt x="9613" y="18574"/>
                    <a:pt x="9613" y="18553"/>
                  </a:cubicBezTo>
                  <a:close/>
                  <a:moveTo>
                    <a:pt x="9736" y="18594"/>
                  </a:moveTo>
                  <a:cubicBezTo>
                    <a:pt x="9736" y="18594"/>
                    <a:pt x="9736" y="18614"/>
                    <a:pt x="9756" y="18614"/>
                  </a:cubicBezTo>
                  <a:cubicBezTo>
                    <a:pt x="9736" y="18614"/>
                    <a:pt x="9736" y="18614"/>
                    <a:pt x="9736" y="18635"/>
                  </a:cubicBezTo>
                  <a:cubicBezTo>
                    <a:pt x="9736" y="18614"/>
                    <a:pt x="9715" y="18614"/>
                    <a:pt x="9715" y="18614"/>
                  </a:cubicBezTo>
                  <a:cubicBezTo>
                    <a:pt x="9736" y="18614"/>
                    <a:pt x="9736" y="18594"/>
                    <a:pt x="9736" y="18594"/>
                  </a:cubicBezTo>
                  <a:close/>
                  <a:moveTo>
                    <a:pt x="734" y="18675"/>
                  </a:moveTo>
                  <a:cubicBezTo>
                    <a:pt x="734" y="18675"/>
                    <a:pt x="734" y="18675"/>
                    <a:pt x="734" y="18696"/>
                  </a:cubicBezTo>
                  <a:lnTo>
                    <a:pt x="714" y="18696"/>
                  </a:lnTo>
                  <a:lnTo>
                    <a:pt x="714" y="18675"/>
                  </a:lnTo>
                  <a:close/>
                  <a:moveTo>
                    <a:pt x="9186" y="18696"/>
                  </a:moveTo>
                  <a:cubicBezTo>
                    <a:pt x="9186" y="18716"/>
                    <a:pt x="9186" y="18736"/>
                    <a:pt x="9165" y="18736"/>
                  </a:cubicBezTo>
                  <a:cubicBezTo>
                    <a:pt x="9145" y="18716"/>
                    <a:pt x="9165" y="18696"/>
                    <a:pt x="9186" y="18696"/>
                  </a:cubicBezTo>
                  <a:close/>
                  <a:moveTo>
                    <a:pt x="9084" y="18716"/>
                  </a:moveTo>
                  <a:cubicBezTo>
                    <a:pt x="9084" y="18716"/>
                    <a:pt x="9084" y="18736"/>
                    <a:pt x="9084" y="18736"/>
                  </a:cubicBezTo>
                  <a:cubicBezTo>
                    <a:pt x="9084" y="18736"/>
                    <a:pt x="9084" y="18736"/>
                    <a:pt x="9064" y="18757"/>
                  </a:cubicBezTo>
                  <a:cubicBezTo>
                    <a:pt x="9064" y="18736"/>
                    <a:pt x="9084" y="18736"/>
                    <a:pt x="9084" y="18716"/>
                  </a:cubicBezTo>
                  <a:close/>
                  <a:moveTo>
                    <a:pt x="9797" y="18675"/>
                  </a:moveTo>
                  <a:cubicBezTo>
                    <a:pt x="9817" y="18716"/>
                    <a:pt x="9837" y="18736"/>
                    <a:pt x="9797" y="18777"/>
                  </a:cubicBezTo>
                  <a:cubicBezTo>
                    <a:pt x="9783" y="18764"/>
                    <a:pt x="9770" y="18750"/>
                    <a:pt x="9756" y="18736"/>
                  </a:cubicBezTo>
                  <a:lnTo>
                    <a:pt x="9756" y="18736"/>
                  </a:lnTo>
                  <a:cubicBezTo>
                    <a:pt x="9756" y="18716"/>
                    <a:pt x="9756" y="18675"/>
                    <a:pt x="9797" y="18675"/>
                  </a:cubicBezTo>
                  <a:close/>
                  <a:moveTo>
                    <a:pt x="9634" y="18675"/>
                  </a:moveTo>
                  <a:lnTo>
                    <a:pt x="9634" y="18675"/>
                  </a:lnTo>
                  <a:cubicBezTo>
                    <a:pt x="9666" y="18692"/>
                    <a:pt x="9699" y="18708"/>
                    <a:pt x="9731" y="18724"/>
                  </a:cubicBezTo>
                  <a:lnTo>
                    <a:pt x="9731" y="18724"/>
                  </a:lnTo>
                  <a:cubicBezTo>
                    <a:pt x="9710" y="18760"/>
                    <a:pt x="9673" y="18779"/>
                    <a:pt x="9654" y="18798"/>
                  </a:cubicBezTo>
                  <a:cubicBezTo>
                    <a:pt x="9654" y="18757"/>
                    <a:pt x="9634" y="18736"/>
                    <a:pt x="9634" y="18675"/>
                  </a:cubicBezTo>
                  <a:close/>
                  <a:moveTo>
                    <a:pt x="9328" y="18736"/>
                  </a:moveTo>
                  <a:cubicBezTo>
                    <a:pt x="9328" y="18791"/>
                    <a:pt x="9317" y="18811"/>
                    <a:pt x="9299" y="18811"/>
                  </a:cubicBezTo>
                  <a:cubicBezTo>
                    <a:pt x="9285" y="18811"/>
                    <a:pt x="9266" y="18796"/>
                    <a:pt x="9247" y="18777"/>
                  </a:cubicBezTo>
                  <a:cubicBezTo>
                    <a:pt x="9288" y="18777"/>
                    <a:pt x="9308" y="18757"/>
                    <a:pt x="9328" y="18736"/>
                  </a:cubicBezTo>
                  <a:close/>
                  <a:moveTo>
                    <a:pt x="9573" y="19123"/>
                  </a:moveTo>
                  <a:cubicBezTo>
                    <a:pt x="9573" y="19123"/>
                    <a:pt x="9573" y="19144"/>
                    <a:pt x="9573" y="19144"/>
                  </a:cubicBezTo>
                  <a:lnTo>
                    <a:pt x="9552" y="19123"/>
                  </a:lnTo>
                  <a:close/>
                  <a:moveTo>
                    <a:pt x="1365" y="19144"/>
                  </a:moveTo>
                  <a:cubicBezTo>
                    <a:pt x="1386" y="19164"/>
                    <a:pt x="1386" y="19164"/>
                    <a:pt x="1365" y="19164"/>
                  </a:cubicBezTo>
                  <a:cubicBezTo>
                    <a:pt x="1365" y="19164"/>
                    <a:pt x="1345" y="19164"/>
                    <a:pt x="1345" y="19144"/>
                  </a:cubicBezTo>
                  <a:close/>
                  <a:moveTo>
                    <a:pt x="7679" y="19347"/>
                  </a:moveTo>
                  <a:cubicBezTo>
                    <a:pt x="7679" y="19347"/>
                    <a:pt x="7679" y="19368"/>
                    <a:pt x="7679" y="19368"/>
                  </a:cubicBezTo>
                  <a:lnTo>
                    <a:pt x="7658" y="19368"/>
                  </a:lnTo>
                  <a:cubicBezTo>
                    <a:pt x="7658" y="19368"/>
                    <a:pt x="7658" y="19368"/>
                    <a:pt x="7658" y="19347"/>
                  </a:cubicBezTo>
                  <a:close/>
                  <a:moveTo>
                    <a:pt x="8941" y="19307"/>
                  </a:moveTo>
                  <a:cubicBezTo>
                    <a:pt x="8962" y="19327"/>
                    <a:pt x="8982" y="19368"/>
                    <a:pt x="8962" y="19409"/>
                  </a:cubicBezTo>
                  <a:cubicBezTo>
                    <a:pt x="8941" y="19409"/>
                    <a:pt x="8941" y="19409"/>
                    <a:pt x="8921" y="19388"/>
                  </a:cubicBezTo>
                  <a:cubicBezTo>
                    <a:pt x="8921" y="19368"/>
                    <a:pt x="8880" y="19327"/>
                    <a:pt x="8941" y="19307"/>
                  </a:cubicBezTo>
                  <a:close/>
                  <a:moveTo>
                    <a:pt x="9393" y="19334"/>
                  </a:moveTo>
                  <a:cubicBezTo>
                    <a:pt x="9407" y="19334"/>
                    <a:pt x="9421" y="19349"/>
                    <a:pt x="9430" y="19368"/>
                  </a:cubicBezTo>
                  <a:cubicBezTo>
                    <a:pt x="9410" y="19388"/>
                    <a:pt x="9389" y="19388"/>
                    <a:pt x="9349" y="19409"/>
                  </a:cubicBezTo>
                  <a:cubicBezTo>
                    <a:pt x="9360" y="19354"/>
                    <a:pt x="9376" y="19334"/>
                    <a:pt x="9393" y="19334"/>
                  </a:cubicBezTo>
                  <a:close/>
                  <a:moveTo>
                    <a:pt x="8066" y="19409"/>
                  </a:moveTo>
                  <a:cubicBezTo>
                    <a:pt x="8086" y="19429"/>
                    <a:pt x="8086" y="19429"/>
                    <a:pt x="8066" y="19429"/>
                  </a:cubicBezTo>
                  <a:cubicBezTo>
                    <a:pt x="8066" y="19429"/>
                    <a:pt x="8066" y="19429"/>
                    <a:pt x="8045" y="19409"/>
                  </a:cubicBezTo>
                  <a:close/>
                  <a:moveTo>
                    <a:pt x="7943" y="19429"/>
                  </a:moveTo>
                  <a:cubicBezTo>
                    <a:pt x="7943" y="19429"/>
                    <a:pt x="7943" y="19449"/>
                    <a:pt x="7943" y="19449"/>
                  </a:cubicBezTo>
                  <a:cubicBezTo>
                    <a:pt x="7937" y="19455"/>
                    <a:pt x="7933" y="19458"/>
                    <a:pt x="7930" y="19458"/>
                  </a:cubicBezTo>
                  <a:cubicBezTo>
                    <a:pt x="7923" y="19458"/>
                    <a:pt x="7923" y="19443"/>
                    <a:pt x="7923" y="19429"/>
                  </a:cubicBezTo>
                  <a:close/>
                  <a:moveTo>
                    <a:pt x="7679" y="19429"/>
                  </a:moveTo>
                  <a:cubicBezTo>
                    <a:pt x="7679" y="19449"/>
                    <a:pt x="7679" y="19449"/>
                    <a:pt x="7679" y="19449"/>
                  </a:cubicBezTo>
                  <a:cubicBezTo>
                    <a:pt x="7669" y="19459"/>
                    <a:pt x="7663" y="19465"/>
                    <a:pt x="7661" y="19465"/>
                  </a:cubicBezTo>
                  <a:cubicBezTo>
                    <a:pt x="7658" y="19465"/>
                    <a:pt x="7658" y="19459"/>
                    <a:pt x="7658" y="19449"/>
                  </a:cubicBezTo>
                  <a:cubicBezTo>
                    <a:pt x="7658" y="19449"/>
                    <a:pt x="7679" y="19449"/>
                    <a:pt x="7679" y="19429"/>
                  </a:cubicBezTo>
                  <a:close/>
                  <a:moveTo>
                    <a:pt x="7842" y="19388"/>
                  </a:moveTo>
                  <a:cubicBezTo>
                    <a:pt x="7842" y="19409"/>
                    <a:pt x="7842" y="19429"/>
                    <a:pt x="7862" y="19449"/>
                  </a:cubicBezTo>
                  <a:cubicBezTo>
                    <a:pt x="7821" y="19470"/>
                    <a:pt x="7801" y="19470"/>
                    <a:pt x="7781" y="19470"/>
                  </a:cubicBezTo>
                  <a:cubicBezTo>
                    <a:pt x="7801" y="19449"/>
                    <a:pt x="7781" y="19388"/>
                    <a:pt x="7842" y="19388"/>
                  </a:cubicBezTo>
                  <a:close/>
                  <a:moveTo>
                    <a:pt x="9084" y="19449"/>
                  </a:moveTo>
                  <a:cubicBezTo>
                    <a:pt x="9084" y="19449"/>
                    <a:pt x="9084" y="19470"/>
                    <a:pt x="9084" y="19470"/>
                  </a:cubicBezTo>
                  <a:cubicBezTo>
                    <a:pt x="9064" y="19470"/>
                    <a:pt x="9064" y="19470"/>
                    <a:pt x="9064" y="19449"/>
                  </a:cubicBezTo>
                  <a:close/>
                  <a:moveTo>
                    <a:pt x="8066" y="19531"/>
                  </a:moveTo>
                  <a:cubicBezTo>
                    <a:pt x="8066" y="19551"/>
                    <a:pt x="8061" y="19556"/>
                    <a:pt x="8053" y="19556"/>
                  </a:cubicBezTo>
                  <a:cubicBezTo>
                    <a:pt x="8045" y="19556"/>
                    <a:pt x="8035" y="19551"/>
                    <a:pt x="8025" y="19551"/>
                  </a:cubicBezTo>
                  <a:cubicBezTo>
                    <a:pt x="8025" y="19571"/>
                    <a:pt x="8005" y="19571"/>
                    <a:pt x="7984" y="19571"/>
                  </a:cubicBezTo>
                  <a:cubicBezTo>
                    <a:pt x="7964" y="19571"/>
                    <a:pt x="7964" y="19592"/>
                    <a:pt x="7943" y="19592"/>
                  </a:cubicBezTo>
                  <a:cubicBezTo>
                    <a:pt x="7943" y="19571"/>
                    <a:pt x="7964" y="19571"/>
                    <a:pt x="7984" y="19571"/>
                  </a:cubicBezTo>
                  <a:cubicBezTo>
                    <a:pt x="7984" y="19551"/>
                    <a:pt x="8005" y="19551"/>
                    <a:pt x="8025" y="19551"/>
                  </a:cubicBezTo>
                  <a:cubicBezTo>
                    <a:pt x="8045" y="19551"/>
                    <a:pt x="8045" y="19531"/>
                    <a:pt x="8066" y="19531"/>
                  </a:cubicBezTo>
                  <a:close/>
                  <a:moveTo>
                    <a:pt x="8066" y="19612"/>
                  </a:moveTo>
                  <a:cubicBezTo>
                    <a:pt x="8066" y="19612"/>
                    <a:pt x="8066" y="19633"/>
                    <a:pt x="8066" y="19633"/>
                  </a:cubicBezTo>
                  <a:lnTo>
                    <a:pt x="8045" y="19633"/>
                  </a:lnTo>
                  <a:cubicBezTo>
                    <a:pt x="8045" y="19633"/>
                    <a:pt x="8066" y="19612"/>
                    <a:pt x="8066" y="19612"/>
                  </a:cubicBezTo>
                  <a:close/>
                  <a:moveTo>
                    <a:pt x="9288" y="19592"/>
                  </a:moveTo>
                  <a:cubicBezTo>
                    <a:pt x="9288" y="19612"/>
                    <a:pt x="9288" y="19633"/>
                    <a:pt x="9247" y="19653"/>
                  </a:cubicBezTo>
                  <a:cubicBezTo>
                    <a:pt x="9247" y="19612"/>
                    <a:pt x="9247" y="19592"/>
                    <a:pt x="9288" y="19592"/>
                  </a:cubicBezTo>
                  <a:close/>
                  <a:moveTo>
                    <a:pt x="7516" y="19633"/>
                  </a:moveTo>
                  <a:cubicBezTo>
                    <a:pt x="7557" y="19633"/>
                    <a:pt x="7597" y="19653"/>
                    <a:pt x="7618" y="19673"/>
                  </a:cubicBezTo>
                  <a:cubicBezTo>
                    <a:pt x="7607" y="19679"/>
                    <a:pt x="7596" y="19681"/>
                    <a:pt x="7585" y="19681"/>
                  </a:cubicBezTo>
                  <a:cubicBezTo>
                    <a:pt x="7557" y="19681"/>
                    <a:pt x="7531" y="19662"/>
                    <a:pt x="7516" y="19633"/>
                  </a:cubicBezTo>
                  <a:close/>
                  <a:moveTo>
                    <a:pt x="8330" y="19653"/>
                  </a:moveTo>
                  <a:cubicBezTo>
                    <a:pt x="8351" y="19673"/>
                    <a:pt x="8351" y="19673"/>
                    <a:pt x="8351" y="19673"/>
                  </a:cubicBezTo>
                  <a:cubicBezTo>
                    <a:pt x="8341" y="19683"/>
                    <a:pt x="8335" y="19689"/>
                    <a:pt x="8333" y="19689"/>
                  </a:cubicBezTo>
                  <a:cubicBezTo>
                    <a:pt x="8330" y="19689"/>
                    <a:pt x="8330" y="19683"/>
                    <a:pt x="8330" y="19673"/>
                  </a:cubicBezTo>
                  <a:cubicBezTo>
                    <a:pt x="8330" y="19673"/>
                    <a:pt x="8330" y="19673"/>
                    <a:pt x="8330" y="19653"/>
                  </a:cubicBezTo>
                  <a:close/>
                  <a:moveTo>
                    <a:pt x="7728" y="19559"/>
                  </a:moveTo>
                  <a:cubicBezTo>
                    <a:pt x="7753" y="19559"/>
                    <a:pt x="7779" y="19564"/>
                    <a:pt x="7801" y="19571"/>
                  </a:cubicBezTo>
                  <a:cubicBezTo>
                    <a:pt x="7814" y="19571"/>
                    <a:pt x="7819" y="19562"/>
                    <a:pt x="7827" y="19562"/>
                  </a:cubicBezTo>
                  <a:cubicBezTo>
                    <a:pt x="7830" y="19562"/>
                    <a:pt x="7835" y="19565"/>
                    <a:pt x="7842" y="19571"/>
                  </a:cubicBezTo>
                  <a:cubicBezTo>
                    <a:pt x="7842" y="19578"/>
                    <a:pt x="7839" y="19581"/>
                    <a:pt x="7836" y="19581"/>
                  </a:cubicBezTo>
                  <a:cubicBezTo>
                    <a:pt x="7828" y="19581"/>
                    <a:pt x="7814" y="19571"/>
                    <a:pt x="7801" y="19571"/>
                  </a:cubicBezTo>
                  <a:cubicBezTo>
                    <a:pt x="7801" y="19592"/>
                    <a:pt x="7781" y="19633"/>
                    <a:pt x="7781" y="19653"/>
                  </a:cubicBezTo>
                  <a:cubicBezTo>
                    <a:pt x="7781" y="19653"/>
                    <a:pt x="7801" y="19673"/>
                    <a:pt x="7781" y="19694"/>
                  </a:cubicBezTo>
                  <a:cubicBezTo>
                    <a:pt x="7719" y="19673"/>
                    <a:pt x="7740" y="19612"/>
                    <a:pt x="7719" y="19612"/>
                  </a:cubicBezTo>
                  <a:lnTo>
                    <a:pt x="7597" y="19612"/>
                  </a:lnTo>
                  <a:cubicBezTo>
                    <a:pt x="7636" y="19573"/>
                    <a:pt x="7683" y="19559"/>
                    <a:pt x="7728" y="19559"/>
                  </a:cubicBezTo>
                  <a:close/>
                  <a:moveTo>
                    <a:pt x="7903" y="19673"/>
                  </a:moveTo>
                  <a:cubicBezTo>
                    <a:pt x="7903" y="19673"/>
                    <a:pt x="7923" y="19673"/>
                    <a:pt x="7903" y="19694"/>
                  </a:cubicBezTo>
                  <a:cubicBezTo>
                    <a:pt x="7903" y="19694"/>
                    <a:pt x="7882" y="19694"/>
                    <a:pt x="7882" y="19673"/>
                  </a:cubicBezTo>
                  <a:close/>
                  <a:moveTo>
                    <a:pt x="9145" y="19694"/>
                  </a:moveTo>
                  <a:cubicBezTo>
                    <a:pt x="9145" y="19694"/>
                    <a:pt x="9145" y="19714"/>
                    <a:pt x="9145" y="19714"/>
                  </a:cubicBezTo>
                  <a:lnTo>
                    <a:pt x="9125" y="19714"/>
                  </a:lnTo>
                  <a:cubicBezTo>
                    <a:pt x="9125" y="19714"/>
                    <a:pt x="9125" y="19714"/>
                    <a:pt x="9125" y="19694"/>
                  </a:cubicBezTo>
                  <a:close/>
                  <a:moveTo>
                    <a:pt x="9369" y="19612"/>
                  </a:moveTo>
                  <a:cubicBezTo>
                    <a:pt x="9410" y="19673"/>
                    <a:pt x="9389" y="19714"/>
                    <a:pt x="9389" y="19796"/>
                  </a:cubicBezTo>
                  <a:cubicBezTo>
                    <a:pt x="9328" y="19714"/>
                    <a:pt x="9288" y="19673"/>
                    <a:pt x="9369" y="19612"/>
                  </a:cubicBezTo>
                  <a:close/>
                  <a:moveTo>
                    <a:pt x="7597" y="19775"/>
                  </a:moveTo>
                  <a:cubicBezTo>
                    <a:pt x="7597" y="19796"/>
                    <a:pt x="7597" y="19796"/>
                    <a:pt x="7597" y="19796"/>
                  </a:cubicBezTo>
                  <a:cubicBezTo>
                    <a:pt x="7597" y="19816"/>
                    <a:pt x="7597" y="19816"/>
                    <a:pt x="7577" y="19816"/>
                  </a:cubicBezTo>
                  <a:cubicBezTo>
                    <a:pt x="7577" y="19816"/>
                    <a:pt x="7577" y="19796"/>
                    <a:pt x="7577" y="19796"/>
                  </a:cubicBezTo>
                  <a:cubicBezTo>
                    <a:pt x="7577" y="19796"/>
                    <a:pt x="7597" y="19796"/>
                    <a:pt x="7597" y="19775"/>
                  </a:cubicBezTo>
                  <a:close/>
                  <a:moveTo>
                    <a:pt x="7679" y="19816"/>
                  </a:moveTo>
                  <a:cubicBezTo>
                    <a:pt x="7699" y="19816"/>
                    <a:pt x="7719" y="19836"/>
                    <a:pt x="7699" y="19857"/>
                  </a:cubicBezTo>
                  <a:cubicBezTo>
                    <a:pt x="7679" y="19857"/>
                    <a:pt x="7658" y="19857"/>
                    <a:pt x="7658" y="19836"/>
                  </a:cubicBezTo>
                  <a:cubicBezTo>
                    <a:pt x="7658" y="19836"/>
                    <a:pt x="7679" y="19816"/>
                    <a:pt x="7679" y="19816"/>
                  </a:cubicBezTo>
                  <a:close/>
                  <a:moveTo>
                    <a:pt x="9288" y="19755"/>
                  </a:moveTo>
                  <a:cubicBezTo>
                    <a:pt x="9288" y="19775"/>
                    <a:pt x="9308" y="19775"/>
                    <a:pt x="9328" y="19775"/>
                  </a:cubicBezTo>
                  <a:cubicBezTo>
                    <a:pt x="9288" y="19816"/>
                    <a:pt x="9267" y="19836"/>
                    <a:pt x="9226" y="19857"/>
                  </a:cubicBezTo>
                  <a:cubicBezTo>
                    <a:pt x="9247" y="19816"/>
                    <a:pt x="9247" y="19775"/>
                    <a:pt x="9288" y="19755"/>
                  </a:cubicBezTo>
                  <a:close/>
                  <a:moveTo>
                    <a:pt x="9125" y="19816"/>
                  </a:moveTo>
                  <a:cubicBezTo>
                    <a:pt x="9145" y="19836"/>
                    <a:pt x="9125" y="19857"/>
                    <a:pt x="9104" y="19877"/>
                  </a:cubicBezTo>
                  <a:cubicBezTo>
                    <a:pt x="9084" y="19857"/>
                    <a:pt x="9104" y="19836"/>
                    <a:pt x="9125" y="19816"/>
                  </a:cubicBezTo>
                  <a:close/>
                  <a:moveTo>
                    <a:pt x="8066" y="19877"/>
                  </a:moveTo>
                  <a:cubicBezTo>
                    <a:pt x="8086" y="19897"/>
                    <a:pt x="8086" y="19897"/>
                    <a:pt x="8066" y="19897"/>
                  </a:cubicBezTo>
                  <a:cubicBezTo>
                    <a:pt x="8045" y="19897"/>
                    <a:pt x="8045" y="19897"/>
                    <a:pt x="8045" y="19877"/>
                  </a:cubicBezTo>
                  <a:close/>
                  <a:moveTo>
                    <a:pt x="7903" y="19877"/>
                  </a:moveTo>
                  <a:cubicBezTo>
                    <a:pt x="7903" y="19877"/>
                    <a:pt x="7903" y="19897"/>
                    <a:pt x="7903" y="19897"/>
                  </a:cubicBezTo>
                  <a:cubicBezTo>
                    <a:pt x="7903" y="19897"/>
                    <a:pt x="7882" y="19897"/>
                    <a:pt x="7882" y="19918"/>
                  </a:cubicBezTo>
                  <a:cubicBezTo>
                    <a:pt x="7882" y="19897"/>
                    <a:pt x="7882" y="19897"/>
                    <a:pt x="7882" y="19897"/>
                  </a:cubicBezTo>
                  <a:cubicBezTo>
                    <a:pt x="7882" y="19897"/>
                    <a:pt x="7882" y="19877"/>
                    <a:pt x="7903" y="19877"/>
                  </a:cubicBezTo>
                  <a:close/>
                  <a:moveTo>
                    <a:pt x="8167" y="19836"/>
                  </a:moveTo>
                  <a:lnTo>
                    <a:pt x="8167" y="19836"/>
                  </a:lnTo>
                  <a:cubicBezTo>
                    <a:pt x="8188" y="19877"/>
                    <a:pt x="8167" y="19918"/>
                    <a:pt x="8127" y="19938"/>
                  </a:cubicBezTo>
                  <a:cubicBezTo>
                    <a:pt x="8127" y="19897"/>
                    <a:pt x="8127" y="19857"/>
                    <a:pt x="8167" y="19836"/>
                  </a:cubicBezTo>
                  <a:close/>
                  <a:moveTo>
                    <a:pt x="8697" y="19999"/>
                  </a:moveTo>
                  <a:cubicBezTo>
                    <a:pt x="8697" y="19999"/>
                    <a:pt x="8697" y="20020"/>
                    <a:pt x="8697" y="20020"/>
                  </a:cubicBezTo>
                  <a:cubicBezTo>
                    <a:pt x="8677" y="20020"/>
                    <a:pt x="8677" y="20020"/>
                    <a:pt x="8677" y="19999"/>
                  </a:cubicBezTo>
                  <a:close/>
                  <a:moveTo>
                    <a:pt x="8147" y="19999"/>
                  </a:moveTo>
                  <a:cubicBezTo>
                    <a:pt x="8147" y="19999"/>
                    <a:pt x="8147" y="20020"/>
                    <a:pt x="8147" y="20020"/>
                  </a:cubicBezTo>
                  <a:cubicBezTo>
                    <a:pt x="8141" y="20025"/>
                    <a:pt x="8137" y="20028"/>
                    <a:pt x="8134" y="20028"/>
                  </a:cubicBezTo>
                  <a:cubicBezTo>
                    <a:pt x="8127" y="20028"/>
                    <a:pt x="8127" y="20014"/>
                    <a:pt x="8127" y="19999"/>
                  </a:cubicBezTo>
                  <a:close/>
                  <a:moveTo>
                    <a:pt x="9079" y="20014"/>
                  </a:moveTo>
                  <a:cubicBezTo>
                    <a:pt x="9094" y="20014"/>
                    <a:pt x="9114" y="20030"/>
                    <a:pt x="9145" y="20060"/>
                  </a:cubicBezTo>
                  <a:cubicBezTo>
                    <a:pt x="9136" y="20056"/>
                    <a:pt x="9129" y="20054"/>
                    <a:pt x="9122" y="20054"/>
                  </a:cubicBezTo>
                  <a:cubicBezTo>
                    <a:pt x="9102" y="20054"/>
                    <a:pt x="9086" y="20066"/>
                    <a:pt x="9067" y="20066"/>
                  </a:cubicBezTo>
                  <a:cubicBezTo>
                    <a:pt x="9059" y="20066"/>
                    <a:pt x="9052" y="20065"/>
                    <a:pt x="9043" y="20060"/>
                  </a:cubicBezTo>
                  <a:cubicBezTo>
                    <a:pt x="9053" y="20030"/>
                    <a:pt x="9064" y="20014"/>
                    <a:pt x="9079" y="20014"/>
                  </a:cubicBezTo>
                  <a:close/>
                  <a:moveTo>
                    <a:pt x="9064" y="20121"/>
                  </a:moveTo>
                  <a:cubicBezTo>
                    <a:pt x="9064" y="20142"/>
                    <a:pt x="9064" y="20142"/>
                    <a:pt x="9064" y="20142"/>
                  </a:cubicBezTo>
                  <a:cubicBezTo>
                    <a:pt x="9064" y="20162"/>
                    <a:pt x="9064" y="20162"/>
                    <a:pt x="9064" y="20162"/>
                  </a:cubicBezTo>
                  <a:cubicBezTo>
                    <a:pt x="9043" y="20162"/>
                    <a:pt x="9043" y="20142"/>
                    <a:pt x="9043" y="20142"/>
                  </a:cubicBezTo>
                  <a:cubicBezTo>
                    <a:pt x="9064" y="20142"/>
                    <a:pt x="9064" y="20142"/>
                    <a:pt x="9064" y="20121"/>
                  </a:cubicBezTo>
                  <a:close/>
                  <a:moveTo>
                    <a:pt x="8127" y="20121"/>
                  </a:moveTo>
                  <a:cubicBezTo>
                    <a:pt x="8127" y="20142"/>
                    <a:pt x="8127" y="20162"/>
                    <a:pt x="8106" y="20182"/>
                  </a:cubicBezTo>
                  <a:cubicBezTo>
                    <a:pt x="8086" y="20142"/>
                    <a:pt x="8106" y="20142"/>
                    <a:pt x="8127" y="20121"/>
                  </a:cubicBezTo>
                  <a:close/>
                  <a:moveTo>
                    <a:pt x="7495" y="19816"/>
                  </a:moveTo>
                  <a:cubicBezTo>
                    <a:pt x="7557" y="19857"/>
                    <a:pt x="7536" y="19958"/>
                    <a:pt x="7618" y="19958"/>
                  </a:cubicBezTo>
                  <a:cubicBezTo>
                    <a:pt x="7638" y="19938"/>
                    <a:pt x="7638" y="19938"/>
                    <a:pt x="7658" y="19918"/>
                  </a:cubicBezTo>
                  <a:cubicBezTo>
                    <a:pt x="7801" y="19918"/>
                    <a:pt x="7801" y="19918"/>
                    <a:pt x="7821" y="19938"/>
                  </a:cubicBezTo>
                  <a:cubicBezTo>
                    <a:pt x="7842" y="19979"/>
                    <a:pt x="7801" y="20020"/>
                    <a:pt x="7821" y="20040"/>
                  </a:cubicBezTo>
                  <a:cubicBezTo>
                    <a:pt x="7842" y="20060"/>
                    <a:pt x="7842" y="20081"/>
                    <a:pt x="7862" y="20081"/>
                  </a:cubicBezTo>
                  <a:cubicBezTo>
                    <a:pt x="7781" y="20121"/>
                    <a:pt x="7760" y="20223"/>
                    <a:pt x="7679" y="20244"/>
                  </a:cubicBezTo>
                  <a:cubicBezTo>
                    <a:pt x="7679" y="20223"/>
                    <a:pt x="7658" y="20203"/>
                    <a:pt x="7658" y="20182"/>
                  </a:cubicBezTo>
                  <a:cubicBezTo>
                    <a:pt x="7679" y="20162"/>
                    <a:pt x="7719" y="20162"/>
                    <a:pt x="7699" y="20121"/>
                  </a:cubicBezTo>
                  <a:cubicBezTo>
                    <a:pt x="7679" y="20121"/>
                    <a:pt x="7658" y="20101"/>
                    <a:pt x="7638" y="20101"/>
                  </a:cubicBezTo>
                  <a:cubicBezTo>
                    <a:pt x="7621" y="20117"/>
                    <a:pt x="7632" y="20147"/>
                    <a:pt x="7604" y="20147"/>
                  </a:cubicBezTo>
                  <a:cubicBezTo>
                    <a:pt x="7597" y="20147"/>
                    <a:pt x="7589" y="20146"/>
                    <a:pt x="7577" y="20142"/>
                  </a:cubicBezTo>
                  <a:cubicBezTo>
                    <a:pt x="7597" y="20121"/>
                    <a:pt x="7597" y="20101"/>
                    <a:pt x="7618" y="20081"/>
                  </a:cubicBezTo>
                  <a:lnTo>
                    <a:pt x="7536" y="20081"/>
                  </a:lnTo>
                  <a:cubicBezTo>
                    <a:pt x="7516" y="20020"/>
                    <a:pt x="7475" y="19979"/>
                    <a:pt x="7434" y="19958"/>
                  </a:cubicBezTo>
                  <a:cubicBezTo>
                    <a:pt x="7434" y="19897"/>
                    <a:pt x="7455" y="19836"/>
                    <a:pt x="7495" y="19816"/>
                  </a:cubicBezTo>
                  <a:close/>
                  <a:moveTo>
                    <a:pt x="8758" y="20244"/>
                  </a:moveTo>
                  <a:cubicBezTo>
                    <a:pt x="8758" y="20244"/>
                    <a:pt x="8758" y="20264"/>
                    <a:pt x="8758" y="20264"/>
                  </a:cubicBezTo>
                  <a:lnTo>
                    <a:pt x="8738" y="20264"/>
                  </a:lnTo>
                  <a:cubicBezTo>
                    <a:pt x="8738" y="20264"/>
                    <a:pt x="8738" y="20264"/>
                    <a:pt x="8738" y="20244"/>
                  </a:cubicBezTo>
                  <a:close/>
                  <a:moveTo>
                    <a:pt x="10041" y="20325"/>
                  </a:moveTo>
                  <a:cubicBezTo>
                    <a:pt x="10041" y="20345"/>
                    <a:pt x="10041" y="20345"/>
                    <a:pt x="10041" y="20345"/>
                  </a:cubicBezTo>
                  <a:cubicBezTo>
                    <a:pt x="10041" y="20345"/>
                    <a:pt x="10041" y="20345"/>
                    <a:pt x="10041" y="20366"/>
                  </a:cubicBezTo>
                  <a:cubicBezTo>
                    <a:pt x="10021" y="20345"/>
                    <a:pt x="10021" y="20345"/>
                    <a:pt x="10021" y="20345"/>
                  </a:cubicBezTo>
                  <a:cubicBezTo>
                    <a:pt x="10021" y="20325"/>
                    <a:pt x="10041" y="20325"/>
                    <a:pt x="10041" y="20325"/>
                  </a:cubicBezTo>
                  <a:close/>
                  <a:moveTo>
                    <a:pt x="1301" y="20398"/>
                  </a:moveTo>
                  <a:cubicBezTo>
                    <a:pt x="1314" y="20398"/>
                    <a:pt x="1325" y="20412"/>
                    <a:pt x="1325" y="20427"/>
                  </a:cubicBezTo>
                  <a:cubicBezTo>
                    <a:pt x="1319" y="20433"/>
                    <a:pt x="1313" y="20435"/>
                    <a:pt x="1307" y="20435"/>
                  </a:cubicBezTo>
                  <a:cubicBezTo>
                    <a:pt x="1294" y="20435"/>
                    <a:pt x="1284" y="20421"/>
                    <a:pt x="1284" y="20406"/>
                  </a:cubicBezTo>
                  <a:cubicBezTo>
                    <a:pt x="1290" y="20401"/>
                    <a:pt x="1296" y="20398"/>
                    <a:pt x="1301" y="20398"/>
                  </a:cubicBezTo>
                  <a:close/>
                  <a:moveTo>
                    <a:pt x="8028" y="20418"/>
                  </a:moveTo>
                  <a:cubicBezTo>
                    <a:pt x="8032" y="20418"/>
                    <a:pt x="8036" y="20420"/>
                    <a:pt x="8041" y="20423"/>
                  </a:cubicBezTo>
                  <a:lnTo>
                    <a:pt x="8041" y="20423"/>
                  </a:lnTo>
                  <a:cubicBezTo>
                    <a:pt x="8037" y="20430"/>
                    <a:pt x="8030" y="20435"/>
                    <a:pt x="8022" y="20435"/>
                  </a:cubicBezTo>
                  <a:cubicBezTo>
                    <a:pt x="8018" y="20435"/>
                    <a:pt x="8013" y="20434"/>
                    <a:pt x="8009" y="20431"/>
                  </a:cubicBezTo>
                  <a:lnTo>
                    <a:pt x="8009" y="20431"/>
                  </a:lnTo>
                  <a:cubicBezTo>
                    <a:pt x="8013" y="20424"/>
                    <a:pt x="8020" y="20418"/>
                    <a:pt x="8028" y="20418"/>
                  </a:cubicBezTo>
                  <a:close/>
                  <a:moveTo>
                    <a:pt x="10061" y="20427"/>
                  </a:moveTo>
                  <a:cubicBezTo>
                    <a:pt x="10061" y="20447"/>
                    <a:pt x="10041" y="20447"/>
                    <a:pt x="10041" y="20447"/>
                  </a:cubicBezTo>
                  <a:cubicBezTo>
                    <a:pt x="10041" y="20447"/>
                    <a:pt x="10041" y="20427"/>
                    <a:pt x="10021" y="20427"/>
                  </a:cubicBezTo>
                  <a:close/>
                  <a:moveTo>
                    <a:pt x="1202" y="20427"/>
                  </a:moveTo>
                  <a:cubicBezTo>
                    <a:pt x="1202" y="20427"/>
                    <a:pt x="1202" y="20447"/>
                    <a:pt x="1202" y="20447"/>
                  </a:cubicBezTo>
                  <a:cubicBezTo>
                    <a:pt x="1202" y="20447"/>
                    <a:pt x="1182" y="20447"/>
                    <a:pt x="1182" y="20468"/>
                  </a:cubicBezTo>
                  <a:cubicBezTo>
                    <a:pt x="1182" y="20447"/>
                    <a:pt x="1182" y="20447"/>
                    <a:pt x="1182" y="20447"/>
                  </a:cubicBezTo>
                  <a:cubicBezTo>
                    <a:pt x="1182" y="20447"/>
                    <a:pt x="1182" y="20427"/>
                    <a:pt x="1202" y="20427"/>
                  </a:cubicBezTo>
                  <a:close/>
                  <a:moveTo>
                    <a:pt x="1488" y="20447"/>
                  </a:moveTo>
                  <a:cubicBezTo>
                    <a:pt x="1508" y="20468"/>
                    <a:pt x="1508" y="20468"/>
                    <a:pt x="1488" y="20468"/>
                  </a:cubicBezTo>
                  <a:cubicBezTo>
                    <a:pt x="1467" y="20468"/>
                    <a:pt x="1467" y="20447"/>
                    <a:pt x="1467" y="20447"/>
                  </a:cubicBezTo>
                  <a:close/>
                  <a:moveTo>
                    <a:pt x="8066" y="20325"/>
                  </a:moveTo>
                  <a:cubicBezTo>
                    <a:pt x="8086" y="20325"/>
                    <a:pt x="8086" y="20345"/>
                    <a:pt x="8086" y="20345"/>
                  </a:cubicBezTo>
                  <a:lnTo>
                    <a:pt x="8147" y="20345"/>
                  </a:lnTo>
                  <a:cubicBezTo>
                    <a:pt x="8147" y="20386"/>
                    <a:pt x="8167" y="20427"/>
                    <a:pt x="8208" y="20488"/>
                  </a:cubicBezTo>
                  <a:cubicBezTo>
                    <a:pt x="8133" y="20469"/>
                    <a:pt x="8093" y="20450"/>
                    <a:pt x="8055" y="20416"/>
                  </a:cubicBezTo>
                  <a:lnTo>
                    <a:pt x="8055" y="20416"/>
                  </a:lnTo>
                  <a:cubicBezTo>
                    <a:pt x="8072" y="20394"/>
                    <a:pt x="8086" y="20362"/>
                    <a:pt x="8086" y="20345"/>
                  </a:cubicBezTo>
                  <a:cubicBezTo>
                    <a:pt x="8066" y="20345"/>
                    <a:pt x="8066" y="20345"/>
                    <a:pt x="8066" y="20325"/>
                  </a:cubicBezTo>
                  <a:close/>
                  <a:moveTo>
                    <a:pt x="10143" y="20468"/>
                  </a:moveTo>
                  <a:cubicBezTo>
                    <a:pt x="10143" y="20468"/>
                    <a:pt x="10143" y="20488"/>
                    <a:pt x="10163" y="20488"/>
                  </a:cubicBezTo>
                  <a:lnTo>
                    <a:pt x="10143" y="20488"/>
                  </a:lnTo>
                  <a:cubicBezTo>
                    <a:pt x="10143" y="20488"/>
                    <a:pt x="10143" y="20488"/>
                    <a:pt x="10143" y="20468"/>
                  </a:cubicBezTo>
                  <a:close/>
                  <a:moveTo>
                    <a:pt x="7475" y="20508"/>
                  </a:moveTo>
                  <a:cubicBezTo>
                    <a:pt x="7475" y="20529"/>
                    <a:pt x="7475" y="20529"/>
                    <a:pt x="7455" y="20529"/>
                  </a:cubicBezTo>
                  <a:lnTo>
                    <a:pt x="7455" y="20508"/>
                  </a:lnTo>
                  <a:close/>
                  <a:moveTo>
                    <a:pt x="1691" y="20549"/>
                  </a:moveTo>
                  <a:cubicBezTo>
                    <a:pt x="1712" y="20549"/>
                    <a:pt x="1712" y="20569"/>
                    <a:pt x="1691" y="20569"/>
                  </a:cubicBezTo>
                  <a:cubicBezTo>
                    <a:pt x="1691" y="20569"/>
                    <a:pt x="1691" y="20549"/>
                    <a:pt x="1691" y="20549"/>
                  </a:cubicBezTo>
                  <a:close/>
                  <a:moveTo>
                    <a:pt x="9899" y="20447"/>
                  </a:moveTo>
                  <a:cubicBezTo>
                    <a:pt x="9939" y="20447"/>
                    <a:pt x="9960" y="20447"/>
                    <a:pt x="9980" y="20488"/>
                  </a:cubicBezTo>
                  <a:cubicBezTo>
                    <a:pt x="9980" y="20508"/>
                    <a:pt x="9980" y="20549"/>
                    <a:pt x="9939" y="20569"/>
                  </a:cubicBezTo>
                  <a:cubicBezTo>
                    <a:pt x="9919" y="20529"/>
                    <a:pt x="9899" y="20488"/>
                    <a:pt x="9899" y="20447"/>
                  </a:cubicBezTo>
                  <a:close/>
                  <a:moveTo>
                    <a:pt x="8432" y="20569"/>
                  </a:moveTo>
                  <a:cubicBezTo>
                    <a:pt x="8453" y="20569"/>
                    <a:pt x="8453" y="20590"/>
                    <a:pt x="8432" y="20590"/>
                  </a:cubicBezTo>
                  <a:cubicBezTo>
                    <a:pt x="8412" y="20590"/>
                    <a:pt x="8412" y="20569"/>
                    <a:pt x="8412" y="20569"/>
                  </a:cubicBezTo>
                  <a:close/>
                  <a:moveTo>
                    <a:pt x="1453" y="20601"/>
                  </a:moveTo>
                  <a:cubicBezTo>
                    <a:pt x="1456" y="20601"/>
                    <a:pt x="1460" y="20603"/>
                    <a:pt x="1467" y="20610"/>
                  </a:cubicBezTo>
                  <a:cubicBezTo>
                    <a:pt x="1467" y="20610"/>
                    <a:pt x="1467" y="20630"/>
                    <a:pt x="1447" y="20630"/>
                  </a:cubicBezTo>
                  <a:cubicBezTo>
                    <a:pt x="1447" y="20630"/>
                    <a:pt x="1447" y="20610"/>
                    <a:pt x="1447" y="20610"/>
                  </a:cubicBezTo>
                  <a:cubicBezTo>
                    <a:pt x="1447" y="20610"/>
                    <a:pt x="1447" y="20601"/>
                    <a:pt x="1453" y="20601"/>
                  </a:cubicBezTo>
                  <a:close/>
                  <a:moveTo>
                    <a:pt x="1589" y="20610"/>
                  </a:moveTo>
                  <a:cubicBezTo>
                    <a:pt x="1589" y="20630"/>
                    <a:pt x="1589" y="20630"/>
                    <a:pt x="1569" y="20630"/>
                  </a:cubicBezTo>
                  <a:cubicBezTo>
                    <a:pt x="1569" y="20630"/>
                    <a:pt x="1569" y="20610"/>
                    <a:pt x="1589" y="20610"/>
                  </a:cubicBezTo>
                  <a:close/>
                  <a:moveTo>
                    <a:pt x="1671" y="20610"/>
                  </a:moveTo>
                  <a:cubicBezTo>
                    <a:pt x="1671" y="20610"/>
                    <a:pt x="1671" y="20630"/>
                    <a:pt x="1671" y="20630"/>
                  </a:cubicBezTo>
                  <a:lnTo>
                    <a:pt x="1650" y="20630"/>
                  </a:lnTo>
                  <a:cubicBezTo>
                    <a:pt x="1650" y="20630"/>
                    <a:pt x="1671" y="20610"/>
                    <a:pt x="1671" y="20610"/>
                  </a:cubicBezTo>
                  <a:close/>
                  <a:moveTo>
                    <a:pt x="9308" y="20549"/>
                  </a:moveTo>
                  <a:cubicBezTo>
                    <a:pt x="9328" y="20549"/>
                    <a:pt x="9369" y="20569"/>
                    <a:pt x="9389" y="20590"/>
                  </a:cubicBezTo>
                  <a:cubicBezTo>
                    <a:pt x="9369" y="20610"/>
                    <a:pt x="9349" y="20610"/>
                    <a:pt x="9328" y="20630"/>
                  </a:cubicBezTo>
                  <a:lnTo>
                    <a:pt x="9247" y="20630"/>
                  </a:lnTo>
                  <a:cubicBezTo>
                    <a:pt x="9247" y="20590"/>
                    <a:pt x="9267" y="20569"/>
                    <a:pt x="9308" y="20549"/>
                  </a:cubicBezTo>
                  <a:close/>
                  <a:moveTo>
                    <a:pt x="7658" y="20590"/>
                  </a:moveTo>
                  <a:cubicBezTo>
                    <a:pt x="7676" y="20590"/>
                    <a:pt x="7710" y="20606"/>
                    <a:pt x="7732" y="20623"/>
                  </a:cubicBezTo>
                  <a:lnTo>
                    <a:pt x="7732" y="20623"/>
                  </a:lnTo>
                  <a:cubicBezTo>
                    <a:pt x="7724" y="20633"/>
                    <a:pt x="7717" y="20636"/>
                    <a:pt x="7709" y="20636"/>
                  </a:cubicBezTo>
                  <a:cubicBezTo>
                    <a:pt x="7699" y="20636"/>
                    <a:pt x="7689" y="20630"/>
                    <a:pt x="7679" y="20630"/>
                  </a:cubicBezTo>
                  <a:cubicBezTo>
                    <a:pt x="7665" y="20630"/>
                    <a:pt x="7652" y="20640"/>
                    <a:pt x="7638" y="20640"/>
                  </a:cubicBezTo>
                  <a:cubicBezTo>
                    <a:pt x="7631" y="20640"/>
                    <a:pt x="7624" y="20637"/>
                    <a:pt x="7618" y="20630"/>
                  </a:cubicBezTo>
                  <a:cubicBezTo>
                    <a:pt x="7618" y="20610"/>
                    <a:pt x="7638" y="20590"/>
                    <a:pt x="7658" y="20590"/>
                  </a:cubicBezTo>
                  <a:close/>
                  <a:moveTo>
                    <a:pt x="7923" y="20101"/>
                  </a:moveTo>
                  <a:cubicBezTo>
                    <a:pt x="7923" y="20121"/>
                    <a:pt x="7943" y="20121"/>
                    <a:pt x="7964" y="20121"/>
                  </a:cubicBezTo>
                  <a:cubicBezTo>
                    <a:pt x="7943" y="20182"/>
                    <a:pt x="7943" y="20223"/>
                    <a:pt x="7903" y="20244"/>
                  </a:cubicBezTo>
                  <a:cubicBezTo>
                    <a:pt x="7842" y="20284"/>
                    <a:pt x="7842" y="20345"/>
                    <a:pt x="7801" y="20386"/>
                  </a:cubicBezTo>
                  <a:cubicBezTo>
                    <a:pt x="7842" y="20406"/>
                    <a:pt x="7821" y="20468"/>
                    <a:pt x="7903" y="20468"/>
                  </a:cubicBezTo>
                  <a:cubicBezTo>
                    <a:pt x="7903" y="20447"/>
                    <a:pt x="7923" y="20406"/>
                    <a:pt x="7964" y="20386"/>
                  </a:cubicBezTo>
                  <a:cubicBezTo>
                    <a:pt x="7964" y="20403"/>
                    <a:pt x="7977" y="20419"/>
                    <a:pt x="7994" y="20436"/>
                  </a:cubicBezTo>
                  <a:lnTo>
                    <a:pt x="7994" y="20436"/>
                  </a:lnTo>
                  <a:cubicBezTo>
                    <a:pt x="7977" y="20448"/>
                    <a:pt x="7960" y="20451"/>
                    <a:pt x="7943" y="20468"/>
                  </a:cubicBezTo>
                  <a:cubicBezTo>
                    <a:pt x="7964" y="20529"/>
                    <a:pt x="7984" y="20590"/>
                    <a:pt x="7964" y="20651"/>
                  </a:cubicBezTo>
                  <a:cubicBezTo>
                    <a:pt x="7958" y="20652"/>
                    <a:pt x="7952" y="20653"/>
                    <a:pt x="7948" y="20653"/>
                  </a:cubicBezTo>
                  <a:cubicBezTo>
                    <a:pt x="7894" y="20653"/>
                    <a:pt x="7956" y="20549"/>
                    <a:pt x="7862" y="20549"/>
                  </a:cubicBezTo>
                  <a:cubicBezTo>
                    <a:pt x="7842" y="20590"/>
                    <a:pt x="7821" y="20610"/>
                    <a:pt x="7821" y="20651"/>
                  </a:cubicBezTo>
                  <a:cubicBezTo>
                    <a:pt x="7804" y="20633"/>
                    <a:pt x="7771" y="20631"/>
                    <a:pt x="7749" y="20617"/>
                  </a:cubicBezTo>
                  <a:lnTo>
                    <a:pt x="7749" y="20617"/>
                  </a:lnTo>
                  <a:cubicBezTo>
                    <a:pt x="7799" y="20540"/>
                    <a:pt x="7782" y="20463"/>
                    <a:pt x="7801" y="20386"/>
                  </a:cubicBezTo>
                  <a:cubicBezTo>
                    <a:pt x="7790" y="20375"/>
                    <a:pt x="7778" y="20372"/>
                    <a:pt x="7765" y="20372"/>
                  </a:cubicBezTo>
                  <a:cubicBezTo>
                    <a:pt x="7736" y="20372"/>
                    <a:pt x="7701" y="20390"/>
                    <a:pt x="7665" y="20390"/>
                  </a:cubicBezTo>
                  <a:cubicBezTo>
                    <a:pt x="7656" y="20390"/>
                    <a:pt x="7647" y="20389"/>
                    <a:pt x="7638" y="20386"/>
                  </a:cubicBezTo>
                  <a:cubicBezTo>
                    <a:pt x="7638" y="20366"/>
                    <a:pt x="7638" y="20345"/>
                    <a:pt x="7638" y="20325"/>
                  </a:cubicBezTo>
                  <a:cubicBezTo>
                    <a:pt x="7638" y="20305"/>
                    <a:pt x="7638" y="20305"/>
                    <a:pt x="7658" y="20284"/>
                  </a:cubicBezTo>
                  <a:cubicBezTo>
                    <a:pt x="7658" y="20305"/>
                    <a:pt x="7679" y="20325"/>
                    <a:pt x="7699" y="20345"/>
                  </a:cubicBezTo>
                  <a:cubicBezTo>
                    <a:pt x="7719" y="20244"/>
                    <a:pt x="7821" y="20223"/>
                    <a:pt x="7903" y="20203"/>
                  </a:cubicBezTo>
                  <a:cubicBezTo>
                    <a:pt x="7882" y="20162"/>
                    <a:pt x="7882" y="20121"/>
                    <a:pt x="7923" y="20101"/>
                  </a:cubicBezTo>
                  <a:close/>
                  <a:moveTo>
                    <a:pt x="8223" y="20642"/>
                  </a:moveTo>
                  <a:cubicBezTo>
                    <a:pt x="8226" y="20642"/>
                    <a:pt x="8229" y="20644"/>
                    <a:pt x="8229" y="20651"/>
                  </a:cubicBezTo>
                  <a:cubicBezTo>
                    <a:pt x="8249" y="20651"/>
                    <a:pt x="8229" y="20671"/>
                    <a:pt x="8208" y="20671"/>
                  </a:cubicBezTo>
                  <a:cubicBezTo>
                    <a:pt x="8208" y="20671"/>
                    <a:pt x="8208" y="20651"/>
                    <a:pt x="8208" y="20651"/>
                  </a:cubicBezTo>
                  <a:cubicBezTo>
                    <a:pt x="8208" y="20651"/>
                    <a:pt x="8217" y="20642"/>
                    <a:pt x="8223" y="20642"/>
                  </a:cubicBezTo>
                  <a:close/>
                  <a:moveTo>
                    <a:pt x="7821" y="20651"/>
                  </a:moveTo>
                  <a:lnTo>
                    <a:pt x="7821" y="20651"/>
                  </a:lnTo>
                  <a:cubicBezTo>
                    <a:pt x="7842" y="20671"/>
                    <a:pt x="7842" y="20692"/>
                    <a:pt x="7781" y="20712"/>
                  </a:cubicBezTo>
                  <a:cubicBezTo>
                    <a:pt x="7801" y="20692"/>
                    <a:pt x="7801" y="20671"/>
                    <a:pt x="7821" y="20651"/>
                  </a:cubicBezTo>
                  <a:close/>
                  <a:moveTo>
                    <a:pt x="9328" y="20630"/>
                  </a:moveTo>
                  <a:lnTo>
                    <a:pt x="9328" y="20630"/>
                  </a:lnTo>
                  <a:cubicBezTo>
                    <a:pt x="9349" y="20651"/>
                    <a:pt x="9349" y="20671"/>
                    <a:pt x="9349" y="20692"/>
                  </a:cubicBezTo>
                  <a:cubicBezTo>
                    <a:pt x="9349" y="20692"/>
                    <a:pt x="9369" y="20692"/>
                    <a:pt x="9349" y="20712"/>
                  </a:cubicBezTo>
                  <a:cubicBezTo>
                    <a:pt x="9328" y="20712"/>
                    <a:pt x="9349" y="20692"/>
                    <a:pt x="9349" y="20692"/>
                  </a:cubicBezTo>
                  <a:cubicBezTo>
                    <a:pt x="9328" y="20671"/>
                    <a:pt x="9308" y="20651"/>
                    <a:pt x="9328" y="20630"/>
                  </a:cubicBezTo>
                  <a:close/>
                  <a:moveTo>
                    <a:pt x="7557" y="20529"/>
                  </a:moveTo>
                  <a:cubicBezTo>
                    <a:pt x="7557" y="20590"/>
                    <a:pt x="7516" y="20610"/>
                    <a:pt x="7516" y="20651"/>
                  </a:cubicBezTo>
                  <a:cubicBezTo>
                    <a:pt x="7557" y="20671"/>
                    <a:pt x="7557" y="20692"/>
                    <a:pt x="7557" y="20732"/>
                  </a:cubicBezTo>
                  <a:cubicBezTo>
                    <a:pt x="7503" y="20732"/>
                    <a:pt x="7434" y="20732"/>
                    <a:pt x="7376" y="20705"/>
                  </a:cubicBezTo>
                  <a:lnTo>
                    <a:pt x="7376" y="20705"/>
                  </a:lnTo>
                  <a:cubicBezTo>
                    <a:pt x="7391" y="20667"/>
                    <a:pt x="7374" y="20628"/>
                    <a:pt x="7394" y="20590"/>
                  </a:cubicBezTo>
                  <a:cubicBezTo>
                    <a:pt x="7434" y="20610"/>
                    <a:pt x="7455" y="20610"/>
                    <a:pt x="7475" y="20630"/>
                  </a:cubicBezTo>
                  <a:cubicBezTo>
                    <a:pt x="7495" y="20590"/>
                    <a:pt x="7495" y="20549"/>
                    <a:pt x="7557" y="20529"/>
                  </a:cubicBezTo>
                  <a:close/>
                  <a:moveTo>
                    <a:pt x="1508" y="20671"/>
                  </a:moveTo>
                  <a:cubicBezTo>
                    <a:pt x="1508" y="20692"/>
                    <a:pt x="1503" y="20697"/>
                    <a:pt x="1498" y="20697"/>
                  </a:cubicBezTo>
                  <a:cubicBezTo>
                    <a:pt x="1493" y="20697"/>
                    <a:pt x="1488" y="20692"/>
                    <a:pt x="1488" y="20692"/>
                  </a:cubicBezTo>
                  <a:cubicBezTo>
                    <a:pt x="1471" y="20708"/>
                    <a:pt x="1468" y="20738"/>
                    <a:pt x="1446" y="20738"/>
                  </a:cubicBezTo>
                  <a:cubicBezTo>
                    <a:pt x="1441" y="20738"/>
                    <a:pt x="1434" y="20736"/>
                    <a:pt x="1426" y="20732"/>
                  </a:cubicBezTo>
                  <a:cubicBezTo>
                    <a:pt x="1426" y="20692"/>
                    <a:pt x="1447" y="20692"/>
                    <a:pt x="1488" y="20692"/>
                  </a:cubicBezTo>
                  <a:cubicBezTo>
                    <a:pt x="1488" y="20692"/>
                    <a:pt x="1488" y="20671"/>
                    <a:pt x="1508" y="20671"/>
                  </a:cubicBezTo>
                  <a:close/>
                  <a:moveTo>
                    <a:pt x="7312" y="20671"/>
                  </a:moveTo>
                  <a:cubicBezTo>
                    <a:pt x="7326" y="20685"/>
                    <a:pt x="7339" y="20689"/>
                    <a:pt x="7353" y="20697"/>
                  </a:cubicBezTo>
                  <a:lnTo>
                    <a:pt x="7353" y="20697"/>
                  </a:lnTo>
                  <a:cubicBezTo>
                    <a:pt x="7353" y="20718"/>
                    <a:pt x="7350" y="20753"/>
                    <a:pt x="7312" y="20753"/>
                  </a:cubicBezTo>
                  <a:cubicBezTo>
                    <a:pt x="7312" y="20732"/>
                    <a:pt x="7292" y="20712"/>
                    <a:pt x="7312" y="20671"/>
                  </a:cubicBezTo>
                  <a:close/>
                  <a:moveTo>
                    <a:pt x="8147" y="20732"/>
                  </a:moveTo>
                  <a:cubicBezTo>
                    <a:pt x="8147" y="20732"/>
                    <a:pt x="8147" y="20753"/>
                    <a:pt x="8147" y="20753"/>
                  </a:cubicBezTo>
                  <a:cubicBezTo>
                    <a:pt x="8127" y="20753"/>
                    <a:pt x="8127" y="20753"/>
                    <a:pt x="8127" y="20732"/>
                  </a:cubicBezTo>
                  <a:close/>
                  <a:moveTo>
                    <a:pt x="10815" y="20712"/>
                  </a:moveTo>
                  <a:lnTo>
                    <a:pt x="10815" y="20712"/>
                  </a:lnTo>
                  <a:cubicBezTo>
                    <a:pt x="10835" y="20732"/>
                    <a:pt x="10835" y="20732"/>
                    <a:pt x="10835" y="20753"/>
                  </a:cubicBezTo>
                  <a:cubicBezTo>
                    <a:pt x="10815" y="20753"/>
                    <a:pt x="10815" y="20732"/>
                    <a:pt x="10815" y="20712"/>
                  </a:cubicBezTo>
                  <a:close/>
                  <a:moveTo>
                    <a:pt x="8371" y="20569"/>
                  </a:moveTo>
                  <a:cubicBezTo>
                    <a:pt x="8351" y="20610"/>
                    <a:pt x="8351" y="20630"/>
                    <a:pt x="8330" y="20651"/>
                  </a:cubicBezTo>
                  <a:cubicBezTo>
                    <a:pt x="8351" y="20671"/>
                    <a:pt x="8412" y="20671"/>
                    <a:pt x="8432" y="20712"/>
                  </a:cubicBezTo>
                  <a:cubicBezTo>
                    <a:pt x="8412" y="20712"/>
                    <a:pt x="8391" y="20707"/>
                    <a:pt x="8374" y="20707"/>
                  </a:cubicBezTo>
                  <a:cubicBezTo>
                    <a:pt x="8356" y="20707"/>
                    <a:pt x="8341" y="20712"/>
                    <a:pt x="8330" y="20732"/>
                  </a:cubicBezTo>
                  <a:cubicBezTo>
                    <a:pt x="8351" y="20732"/>
                    <a:pt x="8351" y="20753"/>
                    <a:pt x="8351" y="20773"/>
                  </a:cubicBezTo>
                  <a:cubicBezTo>
                    <a:pt x="8330" y="20753"/>
                    <a:pt x="8330" y="20753"/>
                    <a:pt x="8330" y="20732"/>
                  </a:cubicBezTo>
                  <a:cubicBezTo>
                    <a:pt x="8290" y="20692"/>
                    <a:pt x="8330" y="20671"/>
                    <a:pt x="8330" y="20651"/>
                  </a:cubicBezTo>
                  <a:cubicBezTo>
                    <a:pt x="8310" y="20610"/>
                    <a:pt x="8310" y="20590"/>
                    <a:pt x="8371" y="20569"/>
                  </a:cubicBezTo>
                  <a:close/>
                  <a:moveTo>
                    <a:pt x="9328" y="20773"/>
                  </a:moveTo>
                  <a:cubicBezTo>
                    <a:pt x="9328" y="20773"/>
                    <a:pt x="9328" y="20773"/>
                    <a:pt x="9328" y="20793"/>
                  </a:cubicBezTo>
                  <a:lnTo>
                    <a:pt x="9308" y="20793"/>
                  </a:lnTo>
                  <a:cubicBezTo>
                    <a:pt x="9308" y="20793"/>
                    <a:pt x="9308" y="20773"/>
                    <a:pt x="9308" y="20773"/>
                  </a:cubicBezTo>
                  <a:close/>
                  <a:moveTo>
                    <a:pt x="10530" y="20773"/>
                  </a:moveTo>
                  <a:cubicBezTo>
                    <a:pt x="10530" y="20773"/>
                    <a:pt x="10530" y="20793"/>
                    <a:pt x="10530" y="20793"/>
                  </a:cubicBezTo>
                  <a:cubicBezTo>
                    <a:pt x="10524" y="20799"/>
                    <a:pt x="10520" y="20802"/>
                    <a:pt x="10517" y="20802"/>
                  </a:cubicBezTo>
                  <a:cubicBezTo>
                    <a:pt x="10510" y="20802"/>
                    <a:pt x="10510" y="20787"/>
                    <a:pt x="10510" y="20773"/>
                  </a:cubicBezTo>
                  <a:close/>
                  <a:moveTo>
                    <a:pt x="7984" y="20793"/>
                  </a:moveTo>
                  <a:cubicBezTo>
                    <a:pt x="7984" y="20804"/>
                    <a:pt x="7979" y="20809"/>
                    <a:pt x="7974" y="20809"/>
                  </a:cubicBezTo>
                  <a:cubicBezTo>
                    <a:pt x="7969" y="20809"/>
                    <a:pt x="7964" y="20804"/>
                    <a:pt x="7964" y="20793"/>
                  </a:cubicBezTo>
                  <a:close/>
                  <a:moveTo>
                    <a:pt x="12465" y="20773"/>
                  </a:moveTo>
                  <a:cubicBezTo>
                    <a:pt x="12465" y="20793"/>
                    <a:pt x="12465" y="20793"/>
                    <a:pt x="12465" y="20793"/>
                  </a:cubicBezTo>
                  <a:cubicBezTo>
                    <a:pt x="12454" y="20804"/>
                    <a:pt x="12449" y="20809"/>
                    <a:pt x="12447" y="20809"/>
                  </a:cubicBezTo>
                  <a:cubicBezTo>
                    <a:pt x="12444" y="20809"/>
                    <a:pt x="12444" y="20804"/>
                    <a:pt x="12444" y="20793"/>
                  </a:cubicBezTo>
                  <a:cubicBezTo>
                    <a:pt x="12444" y="20773"/>
                    <a:pt x="12444" y="20773"/>
                    <a:pt x="12465" y="20773"/>
                  </a:cubicBezTo>
                  <a:close/>
                  <a:moveTo>
                    <a:pt x="1357" y="20765"/>
                  </a:moveTo>
                  <a:cubicBezTo>
                    <a:pt x="1386" y="20765"/>
                    <a:pt x="1412" y="20784"/>
                    <a:pt x="1426" y="20814"/>
                  </a:cubicBezTo>
                  <a:cubicBezTo>
                    <a:pt x="1386" y="20814"/>
                    <a:pt x="1345" y="20814"/>
                    <a:pt x="1325" y="20773"/>
                  </a:cubicBezTo>
                  <a:cubicBezTo>
                    <a:pt x="1336" y="20768"/>
                    <a:pt x="1346" y="20765"/>
                    <a:pt x="1357" y="20765"/>
                  </a:cubicBezTo>
                  <a:close/>
                  <a:moveTo>
                    <a:pt x="9980" y="20814"/>
                  </a:moveTo>
                  <a:cubicBezTo>
                    <a:pt x="9980" y="20834"/>
                    <a:pt x="10000" y="20834"/>
                    <a:pt x="10000" y="20834"/>
                  </a:cubicBezTo>
                  <a:cubicBezTo>
                    <a:pt x="10000" y="20834"/>
                    <a:pt x="9980" y="20855"/>
                    <a:pt x="9980" y="20855"/>
                  </a:cubicBezTo>
                  <a:cubicBezTo>
                    <a:pt x="9980" y="20834"/>
                    <a:pt x="9980" y="20834"/>
                    <a:pt x="9960" y="20834"/>
                  </a:cubicBezTo>
                  <a:cubicBezTo>
                    <a:pt x="9980" y="20834"/>
                    <a:pt x="9980" y="20814"/>
                    <a:pt x="9980" y="20814"/>
                  </a:cubicBezTo>
                  <a:close/>
                  <a:moveTo>
                    <a:pt x="9702" y="20866"/>
                  </a:moveTo>
                  <a:cubicBezTo>
                    <a:pt x="9705" y="20866"/>
                    <a:pt x="9709" y="20869"/>
                    <a:pt x="9715" y="20875"/>
                  </a:cubicBezTo>
                  <a:cubicBezTo>
                    <a:pt x="9715" y="20885"/>
                    <a:pt x="9710" y="20890"/>
                    <a:pt x="9703" y="20890"/>
                  </a:cubicBezTo>
                  <a:cubicBezTo>
                    <a:pt x="9697" y="20890"/>
                    <a:pt x="9691" y="20888"/>
                    <a:pt x="9685" y="20883"/>
                  </a:cubicBezTo>
                  <a:lnTo>
                    <a:pt x="9685" y="20883"/>
                  </a:lnTo>
                  <a:cubicBezTo>
                    <a:pt x="9692" y="20874"/>
                    <a:pt x="9696" y="20866"/>
                    <a:pt x="9702" y="20866"/>
                  </a:cubicBezTo>
                  <a:close/>
                  <a:moveTo>
                    <a:pt x="11731" y="20753"/>
                  </a:moveTo>
                  <a:lnTo>
                    <a:pt x="11731" y="20753"/>
                  </a:lnTo>
                  <a:cubicBezTo>
                    <a:pt x="11752" y="20773"/>
                    <a:pt x="11772" y="20793"/>
                    <a:pt x="11813" y="20834"/>
                  </a:cubicBezTo>
                  <a:cubicBezTo>
                    <a:pt x="11752" y="20834"/>
                    <a:pt x="11752" y="20875"/>
                    <a:pt x="11711" y="20895"/>
                  </a:cubicBezTo>
                  <a:cubicBezTo>
                    <a:pt x="11752" y="20855"/>
                    <a:pt x="11670" y="20793"/>
                    <a:pt x="11731" y="20753"/>
                  </a:cubicBezTo>
                  <a:close/>
                  <a:moveTo>
                    <a:pt x="9664" y="20880"/>
                  </a:moveTo>
                  <a:cubicBezTo>
                    <a:pt x="9669" y="20880"/>
                    <a:pt x="9673" y="20884"/>
                    <a:pt x="9674" y="20891"/>
                  </a:cubicBezTo>
                  <a:lnTo>
                    <a:pt x="9674" y="20891"/>
                  </a:lnTo>
                  <a:cubicBezTo>
                    <a:pt x="9673" y="20898"/>
                    <a:pt x="9672" y="20904"/>
                    <a:pt x="9667" y="20904"/>
                  </a:cubicBezTo>
                  <a:cubicBezTo>
                    <a:pt x="9664" y="20904"/>
                    <a:pt x="9660" y="20901"/>
                    <a:pt x="9654" y="20895"/>
                  </a:cubicBezTo>
                  <a:cubicBezTo>
                    <a:pt x="9654" y="20885"/>
                    <a:pt x="9659" y="20880"/>
                    <a:pt x="9664" y="20880"/>
                  </a:cubicBezTo>
                  <a:close/>
                  <a:moveTo>
                    <a:pt x="7149" y="20916"/>
                  </a:moveTo>
                  <a:cubicBezTo>
                    <a:pt x="7170" y="20916"/>
                    <a:pt x="7170" y="20936"/>
                    <a:pt x="7149" y="20936"/>
                  </a:cubicBezTo>
                  <a:cubicBezTo>
                    <a:pt x="7149" y="20936"/>
                    <a:pt x="7149" y="20916"/>
                    <a:pt x="7129" y="20916"/>
                  </a:cubicBezTo>
                  <a:close/>
                  <a:moveTo>
                    <a:pt x="12648" y="20916"/>
                  </a:moveTo>
                  <a:cubicBezTo>
                    <a:pt x="12648" y="20916"/>
                    <a:pt x="12668" y="20916"/>
                    <a:pt x="12648" y="20936"/>
                  </a:cubicBezTo>
                  <a:cubicBezTo>
                    <a:pt x="12628" y="20936"/>
                    <a:pt x="12628" y="20916"/>
                    <a:pt x="12628" y="20916"/>
                  </a:cubicBezTo>
                  <a:close/>
                  <a:moveTo>
                    <a:pt x="9293" y="20836"/>
                  </a:moveTo>
                  <a:cubicBezTo>
                    <a:pt x="9303" y="20836"/>
                    <a:pt x="9315" y="20841"/>
                    <a:pt x="9328" y="20855"/>
                  </a:cubicBezTo>
                  <a:cubicBezTo>
                    <a:pt x="9328" y="20895"/>
                    <a:pt x="9328" y="20936"/>
                    <a:pt x="9288" y="20956"/>
                  </a:cubicBezTo>
                  <a:cubicBezTo>
                    <a:pt x="9247" y="20936"/>
                    <a:pt x="9226" y="20895"/>
                    <a:pt x="9226" y="20855"/>
                  </a:cubicBezTo>
                  <a:cubicBezTo>
                    <a:pt x="9254" y="20855"/>
                    <a:pt x="9272" y="20836"/>
                    <a:pt x="9293" y="20836"/>
                  </a:cubicBezTo>
                  <a:close/>
                  <a:moveTo>
                    <a:pt x="9939" y="20936"/>
                  </a:moveTo>
                  <a:cubicBezTo>
                    <a:pt x="9939" y="20956"/>
                    <a:pt x="9939" y="20956"/>
                    <a:pt x="9919" y="20956"/>
                  </a:cubicBezTo>
                  <a:cubicBezTo>
                    <a:pt x="9919" y="20956"/>
                    <a:pt x="9919" y="20936"/>
                    <a:pt x="9919" y="20936"/>
                  </a:cubicBezTo>
                  <a:close/>
                  <a:moveTo>
                    <a:pt x="1694" y="20749"/>
                  </a:moveTo>
                  <a:cubicBezTo>
                    <a:pt x="1706" y="20749"/>
                    <a:pt x="1718" y="20750"/>
                    <a:pt x="1732" y="20753"/>
                  </a:cubicBezTo>
                  <a:cubicBezTo>
                    <a:pt x="1752" y="20793"/>
                    <a:pt x="1732" y="20814"/>
                    <a:pt x="1712" y="20834"/>
                  </a:cubicBezTo>
                  <a:cubicBezTo>
                    <a:pt x="1752" y="20875"/>
                    <a:pt x="1732" y="20916"/>
                    <a:pt x="1732" y="20956"/>
                  </a:cubicBezTo>
                  <a:cubicBezTo>
                    <a:pt x="1712" y="20956"/>
                    <a:pt x="1691" y="20977"/>
                    <a:pt x="1671" y="20977"/>
                  </a:cubicBezTo>
                  <a:cubicBezTo>
                    <a:pt x="1650" y="20956"/>
                    <a:pt x="1691" y="20916"/>
                    <a:pt x="1671" y="20895"/>
                  </a:cubicBezTo>
                  <a:lnTo>
                    <a:pt x="1671" y="20895"/>
                  </a:lnTo>
                  <a:cubicBezTo>
                    <a:pt x="1630" y="20916"/>
                    <a:pt x="1589" y="20916"/>
                    <a:pt x="1589" y="20936"/>
                  </a:cubicBezTo>
                  <a:cubicBezTo>
                    <a:pt x="1569" y="20916"/>
                    <a:pt x="1528" y="20875"/>
                    <a:pt x="1508" y="20855"/>
                  </a:cubicBezTo>
                  <a:cubicBezTo>
                    <a:pt x="1578" y="20802"/>
                    <a:pt x="1618" y="20749"/>
                    <a:pt x="1694" y="20749"/>
                  </a:cubicBezTo>
                  <a:close/>
                  <a:moveTo>
                    <a:pt x="11263" y="20956"/>
                  </a:moveTo>
                  <a:cubicBezTo>
                    <a:pt x="11283" y="20956"/>
                    <a:pt x="11263" y="20977"/>
                    <a:pt x="11263" y="20977"/>
                  </a:cubicBezTo>
                  <a:cubicBezTo>
                    <a:pt x="11263" y="20977"/>
                    <a:pt x="11243" y="20977"/>
                    <a:pt x="11263" y="20956"/>
                  </a:cubicBezTo>
                  <a:close/>
                  <a:moveTo>
                    <a:pt x="7088" y="20956"/>
                  </a:moveTo>
                  <a:cubicBezTo>
                    <a:pt x="7088" y="20977"/>
                    <a:pt x="7088" y="20977"/>
                    <a:pt x="7088" y="20977"/>
                  </a:cubicBezTo>
                  <a:cubicBezTo>
                    <a:pt x="7088" y="20977"/>
                    <a:pt x="7088" y="20997"/>
                    <a:pt x="7068" y="20997"/>
                  </a:cubicBezTo>
                  <a:cubicBezTo>
                    <a:pt x="7068" y="20997"/>
                    <a:pt x="7068" y="20977"/>
                    <a:pt x="7068" y="20977"/>
                  </a:cubicBezTo>
                  <a:cubicBezTo>
                    <a:pt x="7068" y="20977"/>
                    <a:pt x="7088" y="20956"/>
                    <a:pt x="7088" y="20956"/>
                  </a:cubicBezTo>
                  <a:close/>
                  <a:moveTo>
                    <a:pt x="7210" y="20977"/>
                  </a:moveTo>
                  <a:cubicBezTo>
                    <a:pt x="7210" y="20977"/>
                    <a:pt x="7210" y="20997"/>
                    <a:pt x="7210" y="20997"/>
                  </a:cubicBezTo>
                  <a:lnTo>
                    <a:pt x="7190" y="20997"/>
                  </a:lnTo>
                  <a:cubicBezTo>
                    <a:pt x="7190" y="20997"/>
                    <a:pt x="7190" y="20997"/>
                    <a:pt x="7190" y="20977"/>
                  </a:cubicBezTo>
                  <a:close/>
                  <a:moveTo>
                    <a:pt x="11263" y="20977"/>
                  </a:moveTo>
                  <a:lnTo>
                    <a:pt x="11263" y="20977"/>
                  </a:lnTo>
                  <a:cubicBezTo>
                    <a:pt x="11283" y="20997"/>
                    <a:pt x="11283" y="20997"/>
                    <a:pt x="11283" y="21017"/>
                  </a:cubicBezTo>
                  <a:cubicBezTo>
                    <a:pt x="11263" y="21017"/>
                    <a:pt x="11263" y="20997"/>
                    <a:pt x="11263" y="20977"/>
                  </a:cubicBezTo>
                  <a:close/>
                  <a:moveTo>
                    <a:pt x="10408" y="21058"/>
                  </a:moveTo>
                  <a:cubicBezTo>
                    <a:pt x="10387" y="21079"/>
                    <a:pt x="10367" y="21079"/>
                    <a:pt x="10367" y="21079"/>
                  </a:cubicBezTo>
                  <a:cubicBezTo>
                    <a:pt x="10347" y="21079"/>
                    <a:pt x="10347" y="21099"/>
                    <a:pt x="10326" y="21099"/>
                  </a:cubicBezTo>
                  <a:cubicBezTo>
                    <a:pt x="10326" y="21079"/>
                    <a:pt x="10331" y="21073"/>
                    <a:pt x="10339" y="21073"/>
                  </a:cubicBezTo>
                  <a:cubicBezTo>
                    <a:pt x="10347" y="21073"/>
                    <a:pt x="10357" y="21079"/>
                    <a:pt x="10367" y="21079"/>
                  </a:cubicBezTo>
                  <a:cubicBezTo>
                    <a:pt x="10367" y="21058"/>
                    <a:pt x="10367" y="21058"/>
                    <a:pt x="10408" y="21058"/>
                  </a:cubicBezTo>
                  <a:close/>
                  <a:moveTo>
                    <a:pt x="12424" y="21099"/>
                  </a:moveTo>
                  <a:cubicBezTo>
                    <a:pt x="12444" y="21119"/>
                    <a:pt x="12444" y="21140"/>
                    <a:pt x="12424" y="21140"/>
                  </a:cubicBezTo>
                  <a:cubicBezTo>
                    <a:pt x="12424" y="21140"/>
                    <a:pt x="12424" y="21119"/>
                    <a:pt x="12404" y="21119"/>
                  </a:cubicBezTo>
                  <a:cubicBezTo>
                    <a:pt x="12424" y="21119"/>
                    <a:pt x="12424" y="21099"/>
                    <a:pt x="12424" y="21099"/>
                  </a:cubicBezTo>
                  <a:close/>
                  <a:moveTo>
                    <a:pt x="7312" y="20936"/>
                  </a:moveTo>
                  <a:cubicBezTo>
                    <a:pt x="7394" y="20977"/>
                    <a:pt x="7312" y="21058"/>
                    <a:pt x="7394" y="21099"/>
                  </a:cubicBezTo>
                  <a:cubicBezTo>
                    <a:pt x="7394" y="21099"/>
                    <a:pt x="7412" y="21081"/>
                    <a:pt x="7424" y="21081"/>
                  </a:cubicBezTo>
                  <a:cubicBezTo>
                    <a:pt x="7430" y="21081"/>
                    <a:pt x="7434" y="21085"/>
                    <a:pt x="7434" y="21099"/>
                  </a:cubicBezTo>
                  <a:cubicBezTo>
                    <a:pt x="7414" y="21140"/>
                    <a:pt x="7373" y="21140"/>
                    <a:pt x="7332" y="21160"/>
                  </a:cubicBezTo>
                  <a:cubicBezTo>
                    <a:pt x="7332" y="21119"/>
                    <a:pt x="7292" y="21099"/>
                    <a:pt x="7271" y="21079"/>
                  </a:cubicBezTo>
                  <a:cubicBezTo>
                    <a:pt x="7253" y="21097"/>
                    <a:pt x="7239" y="21107"/>
                    <a:pt x="7227" y="21107"/>
                  </a:cubicBezTo>
                  <a:cubicBezTo>
                    <a:pt x="7212" y="21107"/>
                    <a:pt x="7201" y="21092"/>
                    <a:pt x="7190" y="21058"/>
                  </a:cubicBezTo>
                  <a:lnTo>
                    <a:pt x="7190" y="21058"/>
                  </a:lnTo>
                  <a:cubicBezTo>
                    <a:pt x="7231" y="21079"/>
                    <a:pt x="7251" y="21079"/>
                    <a:pt x="7271" y="21079"/>
                  </a:cubicBezTo>
                  <a:cubicBezTo>
                    <a:pt x="7332" y="21058"/>
                    <a:pt x="7231" y="20977"/>
                    <a:pt x="7312" y="20936"/>
                  </a:cubicBezTo>
                  <a:close/>
                  <a:moveTo>
                    <a:pt x="10306" y="21140"/>
                  </a:moveTo>
                  <a:cubicBezTo>
                    <a:pt x="10306" y="21140"/>
                    <a:pt x="10306" y="21160"/>
                    <a:pt x="10306" y="21160"/>
                  </a:cubicBezTo>
                  <a:lnTo>
                    <a:pt x="10285" y="21160"/>
                  </a:lnTo>
                  <a:cubicBezTo>
                    <a:pt x="10306" y="21140"/>
                    <a:pt x="10306" y="21140"/>
                    <a:pt x="10306" y="21140"/>
                  </a:cubicBezTo>
                  <a:close/>
                  <a:moveTo>
                    <a:pt x="10143" y="21119"/>
                  </a:moveTo>
                  <a:cubicBezTo>
                    <a:pt x="10143" y="21119"/>
                    <a:pt x="10163" y="21140"/>
                    <a:pt x="10163" y="21140"/>
                  </a:cubicBezTo>
                  <a:cubicBezTo>
                    <a:pt x="10149" y="21154"/>
                    <a:pt x="10145" y="21168"/>
                    <a:pt x="10136" y="21168"/>
                  </a:cubicBezTo>
                  <a:cubicBezTo>
                    <a:pt x="10133" y="21168"/>
                    <a:pt x="10129" y="21166"/>
                    <a:pt x="10123" y="21160"/>
                  </a:cubicBezTo>
                  <a:cubicBezTo>
                    <a:pt x="10102" y="21140"/>
                    <a:pt x="10123" y="21119"/>
                    <a:pt x="10143" y="21119"/>
                  </a:cubicBezTo>
                  <a:close/>
                  <a:moveTo>
                    <a:pt x="10672" y="21099"/>
                  </a:moveTo>
                  <a:cubicBezTo>
                    <a:pt x="10693" y="21119"/>
                    <a:pt x="10672" y="21119"/>
                    <a:pt x="10672" y="21140"/>
                  </a:cubicBezTo>
                  <a:cubicBezTo>
                    <a:pt x="10693" y="21140"/>
                    <a:pt x="10713" y="21160"/>
                    <a:pt x="10693" y="21180"/>
                  </a:cubicBezTo>
                  <a:lnTo>
                    <a:pt x="10652" y="21180"/>
                  </a:lnTo>
                  <a:cubicBezTo>
                    <a:pt x="10652" y="21180"/>
                    <a:pt x="10652" y="21189"/>
                    <a:pt x="10646" y="21189"/>
                  </a:cubicBezTo>
                  <a:cubicBezTo>
                    <a:pt x="10643" y="21189"/>
                    <a:pt x="10638" y="21187"/>
                    <a:pt x="10632" y="21180"/>
                  </a:cubicBezTo>
                  <a:cubicBezTo>
                    <a:pt x="10632" y="21174"/>
                    <a:pt x="10634" y="21171"/>
                    <a:pt x="10637" y="21171"/>
                  </a:cubicBezTo>
                  <a:cubicBezTo>
                    <a:pt x="10643" y="21171"/>
                    <a:pt x="10652" y="21180"/>
                    <a:pt x="10652" y="21180"/>
                  </a:cubicBezTo>
                  <a:cubicBezTo>
                    <a:pt x="10672" y="21160"/>
                    <a:pt x="10672" y="21160"/>
                    <a:pt x="10672" y="21140"/>
                  </a:cubicBezTo>
                  <a:cubicBezTo>
                    <a:pt x="10672" y="21140"/>
                    <a:pt x="10652" y="21119"/>
                    <a:pt x="10672" y="21099"/>
                  </a:cubicBezTo>
                  <a:close/>
                  <a:moveTo>
                    <a:pt x="1691" y="21180"/>
                  </a:moveTo>
                  <a:cubicBezTo>
                    <a:pt x="1712" y="21201"/>
                    <a:pt x="1712" y="21201"/>
                    <a:pt x="1691" y="21201"/>
                  </a:cubicBezTo>
                  <a:cubicBezTo>
                    <a:pt x="1691" y="21201"/>
                    <a:pt x="1691" y="21180"/>
                    <a:pt x="1691" y="21180"/>
                  </a:cubicBezTo>
                  <a:close/>
                  <a:moveTo>
                    <a:pt x="7246" y="21171"/>
                  </a:moveTo>
                  <a:cubicBezTo>
                    <a:pt x="7249" y="21171"/>
                    <a:pt x="7251" y="21174"/>
                    <a:pt x="7251" y="21180"/>
                  </a:cubicBezTo>
                  <a:cubicBezTo>
                    <a:pt x="7251" y="21180"/>
                    <a:pt x="7251" y="21201"/>
                    <a:pt x="7231" y="21201"/>
                  </a:cubicBezTo>
                  <a:cubicBezTo>
                    <a:pt x="7231" y="21180"/>
                    <a:pt x="7231" y="21180"/>
                    <a:pt x="7231" y="21180"/>
                  </a:cubicBezTo>
                  <a:cubicBezTo>
                    <a:pt x="7231" y="21180"/>
                    <a:pt x="7240" y="21171"/>
                    <a:pt x="7246" y="21171"/>
                  </a:cubicBezTo>
                  <a:close/>
                  <a:moveTo>
                    <a:pt x="10917" y="21160"/>
                  </a:moveTo>
                  <a:cubicBezTo>
                    <a:pt x="10905" y="21196"/>
                    <a:pt x="10893" y="21217"/>
                    <a:pt x="10873" y="21217"/>
                  </a:cubicBezTo>
                  <a:cubicBezTo>
                    <a:pt x="10859" y="21217"/>
                    <a:pt x="10841" y="21206"/>
                    <a:pt x="10815" y="21180"/>
                  </a:cubicBezTo>
                  <a:cubicBezTo>
                    <a:pt x="10856" y="21180"/>
                    <a:pt x="10876" y="21160"/>
                    <a:pt x="10917" y="21160"/>
                  </a:cubicBezTo>
                  <a:close/>
                  <a:moveTo>
                    <a:pt x="7421" y="21213"/>
                  </a:moveTo>
                  <a:cubicBezTo>
                    <a:pt x="7424" y="21213"/>
                    <a:pt x="7428" y="21215"/>
                    <a:pt x="7434" y="21221"/>
                  </a:cubicBezTo>
                  <a:cubicBezTo>
                    <a:pt x="7455" y="21241"/>
                    <a:pt x="7434" y="21262"/>
                    <a:pt x="7414" y="21282"/>
                  </a:cubicBezTo>
                  <a:cubicBezTo>
                    <a:pt x="7414" y="21262"/>
                    <a:pt x="7414" y="21262"/>
                    <a:pt x="7414" y="21241"/>
                  </a:cubicBezTo>
                  <a:cubicBezTo>
                    <a:pt x="7414" y="21227"/>
                    <a:pt x="7414" y="21213"/>
                    <a:pt x="7421" y="21213"/>
                  </a:cubicBezTo>
                  <a:close/>
                  <a:moveTo>
                    <a:pt x="12276" y="21253"/>
                  </a:moveTo>
                  <a:cubicBezTo>
                    <a:pt x="12279" y="21253"/>
                    <a:pt x="12281" y="21255"/>
                    <a:pt x="12281" y="21262"/>
                  </a:cubicBezTo>
                  <a:cubicBezTo>
                    <a:pt x="12281" y="21282"/>
                    <a:pt x="12281" y="21282"/>
                    <a:pt x="12261" y="21282"/>
                  </a:cubicBezTo>
                  <a:cubicBezTo>
                    <a:pt x="12261" y="21262"/>
                    <a:pt x="12261" y="21262"/>
                    <a:pt x="12261" y="21262"/>
                  </a:cubicBezTo>
                  <a:cubicBezTo>
                    <a:pt x="12261" y="21262"/>
                    <a:pt x="12270" y="21253"/>
                    <a:pt x="12276" y="21253"/>
                  </a:cubicBezTo>
                  <a:close/>
                  <a:moveTo>
                    <a:pt x="10550" y="21262"/>
                  </a:moveTo>
                  <a:cubicBezTo>
                    <a:pt x="10571" y="21262"/>
                    <a:pt x="10591" y="21262"/>
                    <a:pt x="10591" y="21303"/>
                  </a:cubicBezTo>
                  <a:cubicBezTo>
                    <a:pt x="10571" y="21303"/>
                    <a:pt x="10550" y="21303"/>
                    <a:pt x="10550" y="21262"/>
                  </a:cubicBezTo>
                  <a:close/>
                  <a:moveTo>
                    <a:pt x="10754" y="21282"/>
                  </a:moveTo>
                  <a:cubicBezTo>
                    <a:pt x="10774" y="21282"/>
                    <a:pt x="10774" y="21303"/>
                    <a:pt x="10774" y="21303"/>
                  </a:cubicBezTo>
                  <a:cubicBezTo>
                    <a:pt x="10754" y="21303"/>
                    <a:pt x="10734" y="21303"/>
                    <a:pt x="10754" y="21282"/>
                  </a:cubicBezTo>
                  <a:close/>
                  <a:moveTo>
                    <a:pt x="9878" y="21282"/>
                  </a:moveTo>
                  <a:cubicBezTo>
                    <a:pt x="9899" y="21282"/>
                    <a:pt x="9919" y="21303"/>
                    <a:pt x="9899" y="21323"/>
                  </a:cubicBezTo>
                  <a:cubicBezTo>
                    <a:pt x="9878" y="21323"/>
                    <a:pt x="9858" y="21303"/>
                    <a:pt x="9837" y="21282"/>
                  </a:cubicBezTo>
                  <a:close/>
                  <a:moveTo>
                    <a:pt x="10000" y="21262"/>
                  </a:moveTo>
                  <a:lnTo>
                    <a:pt x="10000" y="21262"/>
                  </a:lnTo>
                  <a:cubicBezTo>
                    <a:pt x="10082" y="21282"/>
                    <a:pt x="10082" y="21303"/>
                    <a:pt x="10041" y="21364"/>
                  </a:cubicBezTo>
                  <a:cubicBezTo>
                    <a:pt x="10021" y="21323"/>
                    <a:pt x="10021" y="21303"/>
                    <a:pt x="10000" y="21262"/>
                  </a:cubicBezTo>
                  <a:close/>
                  <a:moveTo>
                    <a:pt x="10774" y="21303"/>
                  </a:moveTo>
                  <a:cubicBezTo>
                    <a:pt x="10774" y="21323"/>
                    <a:pt x="10815" y="21323"/>
                    <a:pt x="10815" y="21364"/>
                  </a:cubicBezTo>
                  <a:cubicBezTo>
                    <a:pt x="10795" y="21364"/>
                    <a:pt x="10754" y="21343"/>
                    <a:pt x="10774" y="21303"/>
                  </a:cubicBezTo>
                  <a:close/>
                  <a:moveTo>
                    <a:pt x="10204" y="21364"/>
                  </a:moveTo>
                  <a:cubicBezTo>
                    <a:pt x="10224" y="21364"/>
                    <a:pt x="10224" y="21384"/>
                    <a:pt x="10204" y="21384"/>
                  </a:cubicBezTo>
                  <a:cubicBezTo>
                    <a:pt x="10204" y="21384"/>
                    <a:pt x="10204" y="21364"/>
                    <a:pt x="10184" y="21364"/>
                  </a:cubicBezTo>
                  <a:close/>
                  <a:moveTo>
                    <a:pt x="9837" y="21404"/>
                  </a:moveTo>
                  <a:cubicBezTo>
                    <a:pt x="9837" y="21404"/>
                    <a:pt x="9858" y="21404"/>
                    <a:pt x="9858" y="21425"/>
                  </a:cubicBezTo>
                  <a:lnTo>
                    <a:pt x="9837" y="21425"/>
                  </a:lnTo>
                  <a:cubicBezTo>
                    <a:pt x="9837" y="21425"/>
                    <a:pt x="9837" y="21404"/>
                    <a:pt x="9837" y="21404"/>
                  </a:cubicBezTo>
                  <a:close/>
                  <a:moveTo>
                    <a:pt x="9817" y="21465"/>
                  </a:moveTo>
                  <a:cubicBezTo>
                    <a:pt x="9817" y="21486"/>
                    <a:pt x="9817" y="21486"/>
                    <a:pt x="9817" y="21486"/>
                  </a:cubicBezTo>
                  <a:lnTo>
                    <a:pt x="9797" y="21486"/>
                  </a:lnTo>
                  <a:lnTo>
                    <a:pt x="9817" y="21465"/>
                  </a:lnTo>
                  <a:close/>
                  <a:moveTo>
                    <a:pt x="10021" y="21486"/>
                  </a:moveTo>
                  <a:cubicBezTo>
                    <a:pt x="10021" y="21486"/>
                    <a:pt x="10041" y="21486"/>
                    <a:pt x="10021" y="21506"/>
                  </a:cubicBezTo>
                  <a:cubicBezTo>
                    <a:pt x="10000" y="21506"/>
                    <a:pt x="10000" y="21506"/>
                    <a:pt x="10000" y="21486"/>
                  </a:cubicBezTo>
                  <a:close/>
                  <a:moveTo>
                    <a:pt x="10734" y="21506"/>
                  </a:moveTo>
                  <a:cubicBezTo>
                    <a:pt x="10734" y="21527"/>
                    <a:pt x="10754" y="21527"/>
                    <a:pt x="10734" y="21527"/>
                  </a:cubicBezTo>
                  <a:cubicBezTo>
                    <a:pt x="10734" y="21537"/>
                    <a:pt x="10728" y="21542"/>
                    <a:pt x="10723" y="21542"/>
                  </a:cubicBezTo>
                  <a:cubicBezTo>
                    <a:pt x="10718" y="21542"/>
                    <a:pt x="10713" y="21537"/>
                    <a:pt x="10713" y="21527"/>
                  </a:cubicBezTo>
                  <a:cubicBezTo>
                    <a:pt x="10713" y="21527"/>
                    <a:pt x="10734" y="21527"/>
                    <a:pt x="10734" y="21506"/>
                  </a:cubicBezTo>
                  <a:close/>
                  <a:moveTo>
                    <a:pt x="10245" y="21547"/>
                  </a:moveTo>
                  <a:cubicBezTo>
                    <a:pt x="10245" y="21547"/>
                    <a:pt x="10265" y="21567"/>
                    <a:pt x="10265" y="21567"/>
                  </a:cubicBezTo>
                  <a:cubicBezTo>
                    <a:pt x="10259" y="21573"/>
                    <a:pt x="10253" y="21576"/>
                    <a:pt x="10248" y="21576"/>
                  </a:cubicBezTo>
                  <a:cubicBezTo>
                    <a:pt x="10235" y="21576"/>
                    <a:pt x="10224" y="21561"/>
                    <a:pt x="10224" y="21547"/>
                  </a:cubicBezTo>
                  <a:close/>
                  <a:moveTo>
                    <a:pt x="1874" y="21567"/>
                  </a:moveTo>
                  <a:cubicBezTo>
                    <a:pt x="1874" y="21567"/>
                    <a:pt x="1874" y="21588"/>
                    <a:pt x="1874" y="21588"/>
                  </a:cubicBezTo>
                  <a:cubicBezTo>
                    <a:pt x="1854" y="21588"/>
                    <a:pt x="1854" y="21588"/>
                    <a:pt x="1854" y="21567"/>
                  </a:cubicBezTo>
                  <a:close/>
                  <a:moveTo>
                    <a:pt x="1752" y="21608"/>
                  </a:moveTo>
                  <a:cubicBezTo>
                    <a:pt x="1773" y="21608"/>
                    <a:pt x="1773" y="21608"/>
                    <a:pt x="1773" y="21628"/>
                  </a:cubicBezTo>
                  <a:cubicBezTo>
                    <a:pt x="1752" y="21628"/>
                    <a:pt x="1752" y="21628"/>
                    <a:pt x="1752" y="21608"/>
                  </a:cubicBezTo>
                  <a:close/>
                  <a:moveTo>
                    <a:pt x="10896" y="21628"/>
                  </a:moveTo>
                  <a:lnTo>
                    <a:pt x="10896" y="21628"/>
                  </a:lnTo>
                  <a:cubicBezTo>
                    <a:pt x="10917" y="21649"/>
                    <a:pt x="10896" y="21649"/>
                    <a:pt x="10876" y="21649"/>
                  </a:cubicBezTo>
                  <a:cubicBezTo>
                    <a:pt x="10876" y="21649"/>
                    <a:pt x="10896" y="21628"/>
                    <a:pt x="10896" y="21628"/>
                  </a:cubicBezTo>
                  <a:close/>
                  <a:moveTo>
                    <a:pt x="9878" y="21628"/>
                  </a:moveTo>
                  <a:cubicBezTo>
                    <a:pt x="9899" y="21628"/>
                    <a:pt x="9919" y="21649"/>
                    <a:pt x="9899" y="21669"/>
                  </a:cubicBezTo>
                  <a:cubicBezTo>
                    <a:pt x="9878" y="21669"/>
                    <a:pt x="9858" y="21669"/>
                    <a:pt x="9858" y="21628"/>
                  </a:cubicBezTo>
                  <a:close/>
                  <a:moveTo>
                    <a:pt x="1712" y="21710"/>
                  </a:moveTo>
                  <a:cubicBezTo>
                    <a:pt x="1712" y="21710"/>
                    <a:pt x="1732" y="21730"/>
                    <a:pt x="1712" y="21730"/>
                  </a:cubicBezTo>
                  <a:cubicBezTo>
                    <a:pt x="1712" y="21736"/>
                    <a:pt x="1710" y="21739"/>
                    <a:pt x="1707" y="21739"/>
                  </a:cubicBezTo>
                  <a:cubicBezTo>
                    <a:pt x="1701" y="21739"/>
                    <a:pt x="1691" y="21724"/>
                    <a:pt x="1691" y="21710"/>
                  </a:cubicBezTo>
                  <a:close/>
                  <a:moveTo>
                    <a:pt x="1549" y="21791"/>
                  </a:moveTo>
                  <a:cubicBezTo>
                    <a:pt x="1549" y="21812"/>
                    <a:pt x="1549" y="21812"/>
                    <a:pt x="1549" y="21812"/>
                  </a:cubicBezTo>
                  <a:cubicBezTo>
                    <a:pt x="1549" y="21812"/>
                    <a:pt x="1528" y="21832"/>
                    <a:pt x="1528" y="21832"/>
                  </a:cubicBezTo>
                  <a:cubicBezTo>
                    <a:pt x="1528" y="21832"/>
                    <a:pt x="1528" y="21812"/>
                    <a:pt x="1528" y="21812"/>
                  </a:cubicBezTo>
                  <a:cubicBezTo>
                    <a:pt x="1528" y="21812"/>
                    <a:pt x="1528" y="21791"/>
                    <a:pt x="1549" y="21791"/>
                  </a:cubicBezTo>
                  <a:close/>
                  <a:moveTo>
                    <a:pt x="12342" y="21852"/>
                  </a:moveTo>
                  <a:cubicBezTo>
                    <a:pt x="12342" y="21863"/>
                    <a:pt x="12337" y="21868"/>
                    <a:pt x="12332" y="21868"/>
                  </a:cubicBezTo>
                  <a:cubicBezTo>
                    <a:pt x="12327" y="21868"/>
                    <a:pt x="12322" y="21863"/>
                    <a:pt x="12322" y="21852"/>
                  </a:cubicBezTo>
                  <a:close/>
                  <a:moveTo>
                    <a:pt x="10041" y="21608"/>
                  </a:moveTo>
                  <a:cubicBezTo>
                    <a:pt x="10082" y="21628"/>
                    <a:pt x="10102" y="21628"/>
                    <a:pt x="10123" y="21669"/>
                  </a:cubicBezTo>
                  <a:cubicBezTo>
                    <a:pt x="10102" y="21669"/>
                    <a:pt x="10087" y="21664"/>
                    <a:pt x="10072" y="21664"/>
                  </a:cubicBezTo>
                  <a:cubicBezTo>
                    <a:pt x="10056" y="21664"/>
                    <a:pt x="10041" y="21669"/>
                    <a:pt x="10021" y="21690"/>
                  </a:cubicBezTo>
                  <a:cubicBezTo>
                    <a:pt x="10000" y="21730"/>
                    <a:pt x="9980" y="21771"/>
                    <a:pt x="9960" y="21812"/>
                  </a:cubicBezTo>
                  <a:cubicBezTo>
                    <a:pt x="9946" y="21809"/>
                    <a:pt x="9933" y="21808"/>
                    <a:pt x="9920" y="21808"/>
                  </a:cubicBezTo>
                  <a:cubicBezTo>
                    <a:pt x="9841" y="21808"/>
                    <a:pt x="9788" y="21858"/>
                    <a:pt x="9736" y="21893"/>
                  </a:cubicBezTo>
                  <a:cubicBezTo>
                    <a:pt x="9695" y="21873"/>
                    <a:pt x="9675" y="21873"/>
                    <a:pt x="9654" y="21852"/>
                  </a:cubicBezTo>
                  <a:cubicBezTo>
                    <a:pt x="9636" y="21871"/>
                    <a:pt x="9622" y="21881"/>
                    <a:pt x="9610" y="21881"/>
                  </a:cubicBezTo>
                  <a:cubicBezTo>
                    <a:pt x="9595" y="21881"/>
                    <a:pt x="9584" y="21866"/>
                    <a:pt x="9573" y="21832"/>
                  </a:cubicBezTo>
                  <a:cubicBezTo>
                    <a:pt x="9613" y="21832"/>
                    <a:pt x="9634" y="21852"/>
                    <a:pt x="9654" y="21852"/>
                  </a:cubicBezTo>
                  <a:cubicBezTo>
                    <a:pt x="9675" y="21832"/>
                    <a:pt x="9675" y="21791"/>
                    <a:pt x="9695" y="21751"/>
                  </a:cubicBezTo>
                  <a:cubicBezTo>
                    <a:pt x="9695" y="21751"/>
                    <a:pt x="9675" y="21730"/>
                    <a:pt x="9695" y="21710"/>
                  </a:cubicBezTo>
                  <a:cubicBezTo>
                    <a:pt x="9715" y="21730"/>
                    <a:pt x="9695" y="21730"/>
                    <a:pt x="9695" y="21751"/>
                  </a:cubicBezTo>
                  <a:cubicBezTo>
                    <a:pt x="9761" y="21734"/>
                    <a:pt x="9813" y="21704"/>
                    <a:pt x="9874" y="21704"/>
                  </a:cubicBezTo>
                  <a:cubicBezTo>
                    <a:pt x="9889" y="21704"/>
                    <a:pt x="9903" y="21706"/>
                    <a:pt x="9919" y="21710"/>
                  </a:cubicBezTo>
                  <a:cubicBezTo>
                    <a:pt x="9960" y="21669"/>
                    <a:pt x="10000" y="21649"/>
                    <a:pt x="10041" y="21608"/>
                  </a:cubicBezTo>
                  <a:close/>
                  <a:moveTo>
                    <a:pt x="9613" y="21934"/>
                  </a:moveTo>
                  <a:cubicBezTo>
                    <a:pt x="9613" y="21954"/>
                    <a:pt x="9593" y="21954"/>
                    <a:pt x="9593" y="21954"/>
                  </a:cubicBezTo>
                  <a:cubicBezTo>
                    <a:pt x="9593" y="21954"/>
                    <a:pt x="9593" y="21934"/>
                    <a:pt x="9573" y="21934"/>
                  </a:cubicBezTo>
                  <a:close/>
                  <a:moveTo>
                    <a:pt x="1365" y="21975"/>
                  </a:moveTo>
                  <a:cubicBezTo>
                    <a:pt x="1386" y="21995"/>
                    <a:pt x="1386" y="21995"/>
                    <a:pt x="1365" y="21995"/>
                  </a:cubicBezTo>
                  <a:lnTo>
                    <a:pt x="1345" y="21995"/>
                  </a:lnTo>
                  <a:cubicBezTo>
                    <a:pt x="1365" y="21995"/>
                    <a:pt x="1365" y="21975"/>
                    <a:pt x="1365" y="21975"/>
                  </a:cubicBezTo>
                  <a:close/>
                  <a:moveTo>
                    <a:pt x="11894" y="22056"/>
                  </a:moveTo>
                  <a:cubicBezTo>
                    <a:pt x="11915" y="22076"/>
                    <a:pt x="11915" y="22076"/>
                    <a:pt x="11894" y="22076"/>
                  </a:cubicBezTo>
                  <a:lnTo>
                    <a:pt x="11874" y="22076"/>
                  </a:lnTo>
                  <a:cubicBezTo>
                    <a:pt x="11894" y="22076"/>
                    <a:pt x="11894" y="22056"/>
                    <a:pt x="11894" y="22056"/>
                  </a:cubicBezTo>
                  <a:close/>
                  <a:moveTo>
                    <a:pt x="11894" y="22239"/>
                  </a:moveTo>
                  <a:cubicBezTo>
                    <a:pt x="11915" y="22239"/>
                    <a:pt x="11915" y="22260"/>
                    <a:pt x="11894" y="22260"/>
                  </a:cubicBezTo>
                  <a:cubicBezTo>
                    <a:pt x="11894" y="22260"/>
                    <a:pt x="11894" y="22239"/>
                    <a:pt x="11874" y="22239"/>
                  </a:cubicBezTo>
                  <a:close/>
                  <a:moveTo>
                    <a:pt x="1182" y="22362"/>
                  </a:moveTo>
                  <a:cubicBezTo>
                    <a:pt x="1182" y="22362"/>
                    <a:pt x="1202" y="22382"/>
                    <a:pt x="1202" y="22382"/>
                  </a:cubicBezTo>
                  <a:lnTo>
                    <a:pt x="1182" y="22382"/>
                  </a:lnTo>
                  <a:lnTo>
                    <a:pt x="1182" y="22362"/>
                  </a:lnTo>
                  <a:close/>
                  <a:moveTo>
                    <a:pt x="11507" y="22341"/>
                  </a:moveTo>
                  <a:cubicBezTo>
                    <a:pt x="11507" y="22341"/>
                    <a:pt x="11507" y="22362"/>
                    <a:pt x="11507" y="22362"/>
                  </a:cubicBezTo>
                  <a:cubicBezTo>
                    <a:pt x="11507" y="22362"/>
                    <a:pt x="11507" y="22362"/>
                    <a:pt x="11487" y="22382"/>
                  </a:cubicBezTo>
                  <a:cubicBezTo>
                    <a:pt x="11487" y="22362"/>
                    <a:pt x="11487" y="22362"/>
                    <a:pt x="11487" y="22362"/>
                  </a:cubicBezTo>
                  <a:cubicBezTo>
                    <a:pt x="11487" y="22362"/>
                    <a:pt x="11507" y="22341"/>
                    <a:pt x="11507" y="22341"/>
                  </a:cubicBezTo>
                  <a:close/>
                  <a:moveTo>
                    <a:pt x="12179" y="22362"/>
                  </a:moveTo>
                  <a:cubicBezTo>
                    <a:pt x="12179" y="22382"/>
                    <a:pt x="12179" y="22382"/>
                    <a:pt x="12200" y="22382"/>
                  </a:cubicBezTo>
                  <a:lnTo>
                    <a:pt x="12159" y="22382"/>
                  </a:lnTo>
                  <a:cubicBezTo>
                    <a:pt x="12179" y="22382"/>
                    <a:pt x="12179" y="22382"/>
                    <a:pt x="12179" y="22362"/>
                  </a:cubicBezTo>
                  <a:close/>
                  <a:moveTo>
                    <a:pt x="12159" y="22443"/>
                  </a:moveTo>
                  <a:cubicBezTo>
                    <a:pt x="12149" y="22453"/>
                    <a:pt x="12144" y="22458"/>
                    <a:pt x="12141" y="22458"/>
                  </a:cubicBezTo>
                  <a:cubicBezTo>
                    <a:pt x="12139" y="22458"/>
                    <a:pt x="12139" y="22453"/>
                    <a:pt x="12139" y="22443"/>
                  </a:cubicBezTo>
                  <a:close/>
                  <a:moveTo>
                    <a:pt x="11507" y="22443"/>
                  </a:moveTo>
                  <a:cubicBezTo>
                    <a:pt x="11528" y="22443"/>
                    <a:pt x="11507" y="22463"/>
                    <a:pt x="11487" y="22463"/>
                  </a:cubicBezTo>
                  <a:cubicBezTo>
                    <a:pt x="11487" y="22463"/>
                    <a:pt x="11487" y="22443"/>
                    <a:pt x="11487" y="22443"/>
                  </a:cubicBezTo>
                  <a:close/>
                  <a:moveTo>
                    <a:pt x="11589" y="22524"/>
                  </a:moveTo>
                  <a:cubicBezTo>
                    <a:pt x="11609" y="22545"/>
                    <a:pt x="11609" y="22565"/>
                    <a:pt x="11569" y="22565"/>
                  </a:cubicBezTo>
                  <a:cubicBezTo>
                    <a:pt x="11548" y="22545"/>
                    <a:pt x="11569" y="22524"/>
                    <a:pt x="11589" y="22524"/>
                  </a:cubicBezTo>
                  <a:close/>
                  <a:moveTo>
                    <a:pt x="11905" y="22618"/>
                  </a:moveTo>
                  <a:cubicBezTo>
                    <a:pt x="11925" y="22618"/>
                    <a:pt x="11935" y="22632"/>
                    <a:pt x="11935" y="22647"/>
                  </a:cubicBezTo>
                  <a:cubicBezTo>
                    <a:pt x="11923" y="22653"/>
                    <a:pt x="11915" y="22655"/>
                    <a:pt x="11908" y="22655"/>
                  </a:cubicBezTo>
                  <a:cubicBezTo>
                    <a:pt x="11893" y="22655"/>
                    <a:pt x="11888" y="22641"/>
                    <a:pt x="11874" y="22626"/>
                  </a:cubicBezTo>
                  <a:cubicBezTo>
                    <a:pt x="11886" y="22620"/>
                    <a:pt x="11896" y="22618"/>
                    <a:pt x="11905" y="22618"/>
                  </a:cubicBezTo>
                  <a:close/>
                  <a:moveTo>
                    <a:pt x="1386" y="22789"/>
                  </a:moveTo>
                  <a:cubicBezTo>
                    <a:pt x="1386" y="22810"/>
                    <a:pt x="1386" y="22810"/>
                    <a:pt x="1386" y="22810"/>
                  </a:cubicBezTo>
                  <a:cubicBezTo>
                    <a:pt x="1372" y="22810"/>
                    <a:pt x="1368" y="22819"/>
                    <a:pt x="1366" y="22819"/>
                  </a:cubicBezTo>
                  <a:cubicBezTo>
                    <a:pt x="1365" y="22819"/>
                    <a:pt x="1365" y="22816"/>
                    <a:pt x="1365" y="22810"/>
                  </a:cubicBezTo>
                  <a:cubicBezTo>
                    <a:pt x="1365" y="22810"/>
                    <a:pt x="1365" y="22789"/>
                    <a:pt x="1386" y="22789"/>
                  </a:cubicBezTo>
                  <a:close/>
                  <a:moveTo>
                    <a:pt x="9552" y="22850"/>
                  </a:moveTo>
                  <a:cubicBezTo>
                    <a:pt x="9573" y="22871"/>
                    <a:pt x="9552" y="22871"/>
                    <a:pt x="9532" y="22871"/>
                  </a:cubicBezTo>
                  <a:cubicBezTo>
                    <a:pt x="9532" y="22871"/>
                    <a:pt x="9532" y="22871"/>
                    <a:pt x="9532" y="22850"/>
                  </a:cubicBezTo>
                  <a:close/>
                  <a:moveTo>
                    <a:pt x="11182" y="22850"/>
                  </a:moveTo>
                  <a:cubicBezTo>
                    <a:pt x="11202" y="22850"/>
                    <a:pt x="11202" y="22871"/>
                    <a:pt x="11182" y="22871"/>
                  </a:cubicBezTo>
                  <a:cubicBezTo>
                    <a:pt x="11182" y="22871"/>
                    <a:pt x="11182" y="22850"/>
                    <a:pt x="11161" y="22850"/>
                  </a:cubicBezTo>
                  <a:close/>
                  <a:moveTo>
                    <a:pt x="11609" y="22749"/>
                  </a:moveTo>
                  <a:cubicBezTo>
                    <a:pt x="11630" y="22769"/>
                    <a:pt x="11670" y="22789"/>
                    <a:pt x="11691" y="22789"/>
                  </a:cubicBezTo>
                  <a:cubicBezTo>
                    <a:pt x="11691" y="22871"/>
                    <a:pt x="11650" y="22891"/>
                    <a:pt x="11569" y="22891"/>
                  </a:cubicBezTo>
                  <a:cubicBezTo>
                    <a:pt x="11559" y="22900"/>
                    <a:pt x="11550" y="22909"/>
                    <a:pt x="11541" y="22909"/>
                  </a:cubicBezTo>
                  <a:cubicBezTo>
                    <a:pt x="11530" y="22909"/>
                    <a:pt x="11519" y="22895"/>
                    <a:pt x="11507" y="22850"/>
                  </a:cubicBezTo>
                  <a:lnTo>
                    <a:pt x="11507" y="22850"/>
                  </a:lnTo>
                  <a:cubicBezTo>
                    <a:pt x="11528" y="22871"/>
                    <a:pt x="11548" y="22891"/>
                    <a:pt x="11569" y="22891"/>
                  </a:cubicBezTo>
                  <a:cubicBezTo>
                    <a:pt x="11630" y="22850"/>
                    <a:pt x="11569" y="22789"/>
                    <a:pt x="11609" y="22749"/>
                  </a:cubicBezTo>
                  <a:close/>
                  <a:moveTo>
                    <a:pt x="1447" y="22911"/>
                  </a:moveTo>
                  <a:cubicBezTo>
                    <a:pt x="1447" y="22911"/>
                    <a:pt x="1447" y="22932"/>
                    <a:pt x="1447" y="22932"/>
                  </a:cubicBezTo>
                  <a:lnTo>
                    <a:pt x="1426" y="22932"/>
                  </a:lnTo>
                  <a:cubicBezTo>
                    <a:pt x="1426" y="22911"/>
                    <a:pt x="1447" y="22911"/>
                    <a:pt x="1447" y="22911"/>
                  </a:cubicBezTo>
                  <a:close/>
                  <a:moveTo>
                    <a:pt x="9797" y="23258"/>
                  </a:moveTo>
                  <a:cubicBezTo>
                    <a:pt x="9797" y="23278"/>
                    <a:pt x="9797" y="23278"/>
                    <a:pt x="9776" y="23278"/>
                  </a:cubicBezTo>
                  <a:cubicBezTo>
                    <a:pt x="9776" y="23258"/>
                    <a:pt x="9776" y="23258"/>
                    <a:pt x="9797" y="23258"/>
                  </a:cubicBezTo>
                  <a:close/>
                  <a:moveTo>
                    <a:pt x="9125" y="23380"/>
                  </a:moveTo>
                  <a:cubicBezTo>
                    <a:pt x="9143" y="23399"/>
                    <a:pt x="9145" y="23400"/>
                    <a:pt x="9129" y="23416"/>
                  </a:cubicBezTo>
                  <a:lnTo>
                    <a:pt x="9129" y="23416"/>
                  </a:lnTo>
                  <a:cubicBezTo>
                    <a:pt x="9116" y="23409"/>
                    <a:pt x="9110" y="23395"/>
                    <a:pt x="9125" y="23380"/>
                  </a:cubicBezTo>
                  <a:close/>
                  <a:moveTo>
                    <a:pt x="10224" y="23400"/>
                  </a:moveTo>
                  <a:cubicBezTo>
                    <a:pt x="10224" y="23415"/>
                    <a:pt x="10224" y="23429"/>
                    <a:pt x="10210" y="23429"/>
                  </a:cubicBezTo>
                  <a:cubicBezTo>
                    <a:pt x="10204" y="23429"/>
                    <a:pt x="10196" y="23427"/>
                    <a:pt x="10184" y="23421"/>
                  </a:cubicBezTo>
                  <a:cubicBezTo>
                    <a:pt x="10204" y="23400"/>
                    <a:pt x="10224" y="23400"/>
                    <a:pt x="10224" y="23400"/>
                  </a:cubicBezTo>
                  <a:close/>
                  <a:moveTo>
                    <a:pt x="2730" y="23421"/>
                  </a:moveTo>
                  <a:cubicBezTo>
                    <a:pt x="2730" y="23441"/>
                    <a:pt x="2730" y="23441"/>
                    <a:pt x="2730" y="23441"/>
                  </a:cubicBezTo>
                  <a:lnTo>
                    <a:pt x="2709" y="23441"/>
                  </a:lnTo>
                  <a:cubicBezTo>
                    <a:pt x="2689" y="23441"/>
                    <a:pt x="2689" y="23421"/>
                    <a:pt x="2709" y="23421"/>
                  </a:cubicBezTo>
                  <a:close/>
                  <a:moveTo>
                    <a:pt x="9141" y="23429"/>
                  </a:moveTo>
                  <a:cubicBezTo>
                    <a:pt x="9162" y="23435"/>
                    <a:pt x="9186" y="23430"/>
                    <a:pt x="9186" y="23461"/>
                  </a:cubicBezTo>
                  <a:cubicBezTo>
                    <a:pt x="9175" y="23467"/>
                    <a:pt x="9165" y="23469"/>
                    <a:pt x="9158" y="23469"/>
                  </a:cubicBezTo>
                  <a:cubicBezTo>
                    <a:pt x="9139" y="23469"/>
                    <a:pt x="9132" y="23454"/>
                    <a:pt x="9141" y="23429"/>
                  </a:cubicBezTo>
                  <a:close/>
                  <a:moveTo>
                    <a:pt x="9366" y="23447"/>
                  </a:moveTo>
                  <a:cubicBezTo>
                    <a:pt x="9376" y="23447"/>
                    <a:pt x="9384" y="23451"/>
                    <a:pt x="9389" y="23461"/>
                  </a:cubicBezTo>
                  <a:cubicBezTo>
                    <a:pt x="9349" y="23461"/>
                    <a:pt x="9308" y="23482"/>
                    <a:pt x="9267" y="23502"/>
                  </a:cubicBezTo>
                  <a:cubicBezTo>
                    <a:pt x="9267" y="23502"/>
                    <a:pt x="9267" y="23482"/>
                    <a:pt x="9247" y="23461"/>
                  </a:cubicBezTo>
                  <a:lnTo>
                    <a:pt x="9247" y="23461"/>
                  </a:lnTo>
                  <a:cubicBezTo>
                    <a:pt x="9256" y="23464"/>
                    <a:pt x="9265" y="23466"/>
                    <a:pt x="9274" y="23466"/>
                  </a:cubicBezTo>
                  <a:cubicBezTo>
                    <a:pt x="9310" y="23466"/>
                    <a:pt x="9343" y="23447"/>
                    <a:pt x="9366" y="23447"/>
                  </a:cubicBezTo>
                  <a:close/>
                  <a:moveTo>
                    <a:pt x="9186" y="23543"/>
                  </a:moveTo>
                  <a:cubicBezTo>
                    <a:pt x="9206" y="23543"/>
                    <a:pt x="9206" y="23563"/>
                    <a:pt x="9186" y="23563"/>
                  </a:cubicBezTo>
                  <a:cubicBezTo>
                    <a:pt x="9165" y="23563"/>
                    <a:pt x="9165" y="23543"/>
                    <a:pt x="9165" y="23543"/>
                  </a:cubicBezTo>
                  <a:close/>
                  <a:moveTo>
                    <a:pt x="2709" y="23624"/>
                  </a:moveTo>
                  <a:cubicBezTo>
                    <a:pt x="2709" y="23645"/>
                    <a:pt x="2709" y="23645"/>
                    <a:pt x="2709" y="23645"/>
                  </a:cubicBezTo>
                  <a:cubicBezTo>
                    <a:pt x="2709" y="23645"/>
                    <a:pt x="2689" y="23665"/>
                    <a:pt x="2689" y="23665"/>
                  </a:cubicBezTo>
                  <a:cubicBezTo>
                    <a:pt x="2689" y="23645"/>
                    <a:pt x="2689" y="23645"/>
                    <a:pt x="2689" y="23645"/>
                  </a:cubicBezTo>
                  <a:cubicBezTo>
                    <a:pt x="2689" y="23645"/>
                    <a:pt x="2689" y="23645"/>
                    <a:pt x="2709" y="23624"/>
                  </a:cubicBezTo>
                  <a:close/>
                  <a:moveTo>
                    <a:pt x="2669" y="23706"/>
                  </a:moveTo>
                  <a:cubicBezTo>
                    <a:pt x="2669" y="23706"/>
                    <a:pt x="2669" y="23706"/>
                    <a:pt x="2669" y="23726"/>
                  </a:cubicBezTo>
                  <a:lnTo>
                    <a:pt x="2648" y="23726"/>
                  </a:lnTo>
                  <a:lnTo>
                    <a:pt x="2648" y="23706"/>
                  </a:lnTo>
                  <a:close/>
                  <a:moveTo>
                    <a:pt x="2913" y="23808"/>
                  </a:moveTo>
                  <a:cubicBezTo>
                    <a:pt x="2913" y="23828"/>
                    <a:pt x="2913" y="23828"/>
                    <a:pt x="2913" y="23828"/>
                  </a:cubicBezTo>
                  <a:lnTo>
                    <a:pt x="2893" y="23828"/>
                  </a:lnTo>
                  <a:lnTo>
                    <a:pt x="2913" y="23808"/>
                  </a:lnTo>
                  <a:close/>
                  <a:moveTo>
                    <a:pt x="2648" y="23828"/>
                  </a:moveTo>
                  <a:cubicBezTo>
                    <a:pt x="2669" y="23828"/>
                    <a:pt x="2669" y="23848"/>
                    <a:pt x="2669" y="23848"/>
                  </a:cubicBezTo>
                  <a:lnTo>
                    <a:pt x="2648" y="23848"/>
                  </a:lnTo>
                  <a:cubicBezTo>
                    <a:pt x="2628" y="23828"/>
                    <a:pt x="2648" y="23828"/>
                    <a:pt x="2648" y="23828"/>
                  </a:cubicBezTo>
                  <a:close/>
                  <a:moveTo>
                    <a:pt x="9899" y="23869"/>
                  </a:moveTo>
                  <a:cubicBezTo>
                    <a:pt x="9899" y="23869"/>
                    <a:pt x="9899" y="23889"/>
                    <a:pt x="9899" y="23889"/>
                  </a:cubicBezTo>
                  <a:lnTo>
                    <a:pt x="9878" y="23889"/>
                  </a:lnTo>
                  <a:cubicBezTo>
                    <a:pt x="9878" y="23889"/>
                    <a:pt x="9878" y="23889"/>
                    <a:pt x="9878" y="23869"/>
                  </a:cubicBezTo>
                  <a:close/>
                  <a:moveTo>
                    <a:pt x="8941" y="23889"/>
                  </a:moveTo>
                  <a:cubicBezTo>
                    <a:pt x="8941" y="23889"/>
                    <a:pt x="8941" y="23909"/>
                    <a:pt x="8941" y="23909"/>
                  </a:cubicBezTo>
                  <a:lnTo>
                    <a:pt x="8921" y="23909"/>
                  </a:lnTo>
                  <a:cubicBezTo>
                    <a:pt x="8921" y="23909"/>
                    <a:pt x="8921" y="23909"/>
                    <a:pt x="8921" y="23889"/>
                  </a:cubicBezTo>
                  <a:close/>
                  <a:moveTo>
                    <a:pt x="10041" y="23889"/>
                  </a:moveTo>
                  <a:cubicBezTo>
                    <a:pt x="10041" y="23909"/>
                    <a:pt x="10061" y="23909"/>
                    <a:pt x="10061" y="23909"/>
                  </a:cubicBezTo>
                  <a:cubicBezTo>
                    <a:pt x="10061" y="23930"/>
                    <a:pt x="10041" y="23930"/>
                    <a:pt x="10041" y="23930"/>
                  </a:cubicBezTo>
                  <a:cubicBezTo>
                    <a:pt x="10041" y="23930"/>
                    <a:pt x="10041" y="23909"/>
                    <a:pt x="10021" y="23909"/>
                  </a:cubicBezTo>
                  <a:cubicBezTo>
                    <a:pt x="10041" y="23909"/>
                    <a:pt x="10041" y="23909"/>
                    <a:pt x="10041" y="23889"/>
                  </a:cubicBezTo>
                  <a:close/>
                  <a:moveTo>
                    <a:pt x="8819" y="23930"/>
                  </a:moveTo>
                  <a:cubicBezTo>
                    <a:pt x="8840" y="23930"/>
                    <a:pt x="8860" y="23930"/>
                    <a:pt x="8880" y="23950"/>
                  </a:cubicBezTo>
                  <a:cubicBezTo>
                    <a:pt x="8860" y="23970"/>
                    <a:pt x="8840" y="23970"/>
                    <a:pt x="8840" y="23970"/>
                  </a:cubicBezTo>
                  <a:cubicBezTo>
                    <a:pt x="8819" y="23970"/>
                    <a:pt x="8799" y="23950"/>
                    <a:pt x="8819" y="23930"/>
                  </a:cubicBezTo>
                  <a:close/>
                  <a:moveTo>
                    <a:pt x="8697" y="24093"/>
                  </a:moveTo>
                  <a:cubicBezTo>
                    <a:pt x="8717" y="24093"/>
                    <a:pt x="8738" y="24093"/>
                    <a:pt x="8758" y="24113"/>
                  </a:cubicBezTo>
                  <a:cubicBezTo>
                    <a:pt x="8741" y="24121"/>
                    <a:pt x="8728" y="24126"/>
                    <a:pt x="8718" y="24126"/>
                  </a:cubicBezTo>
                  <a:cubicBezTo>
                    <a:pt x="8704" y="24126"/>
                    <a:pt x="8697" y="24116"/>
                    <a:pt x="8697" y="24093"/>
                  </a:cubicBezTo>
                  <a:close/>
                  <a:moveTo>
                    <a:pt x="3646" y="24154"/>
                  </a:moveTo>
                  <a:cubicBezTo>
                    <a:pt x="3646" y="24174"/>
                    <a:pt x="3667" y="24174"/>
                    <a:pt x="3667" y="24174"/>
                  </a:cubicBezTo>
                  <a:cubicBezTo>
                    <a:pt x="3667" y="24194"/>
                    <a:pt x="3646" y="24194"/>
                    <a:pt x="3646" y="24194"/>
                  </a:cubicBezTo>
                  <a:cubicBezTo>
                    <a:pt x="3646" y="24194"/>
                    <a:pt x="3646" y="24174"/>
                    <a:pt x="3626" y="24174"/>
                  </a:cubicBezTo>
                  <a:cubicBezTo>
                    <a:pt x="3646" y="24174"/>
                    <a:pt x="3646" y="24174"/>
                    <a:pt x="3646" y="24154"/>
                  </a:cubicBezTo>
                  <a:close/>
                  <a:moveTo>
                    <a:pt x="8656" y="24235"/>
                  </a:moveTo>
                  <a:cubicBezTo>
                    <a:pt x="8656" y="24235"/>
                    <a:pt x="8656" y="24235"/>
                    <a:pt x="8656" y="24256"/>
                  </a:cubicBezTo>
                  <a:lnTo>
                    <a:pt x="8636" y="24256"/>
                  </a:lnTo>
                  <a:cubicBezTo>
                    <a:pt x="8636" y="24256"/>
                    <a:pt x="8636" y="24235"/>
                    <a:pt x="8636" y="24235"/>
                  </a:cubicBezTo>
                  <a:close/>
                  <a:moveTo>
                    <a:pt x="5479" y="24296"/>
                  </a:moveTo>
                  <a:cubicBezTo>
                    <a:pt x="5479" y="24296"/>
                    <a:pt x="5500" y="24317"/>
                    <a:pt x="5500" y="24317"/>
                  </a:cubicBezTo>
                  <a:cubicBezTo>
                    <a:pt x="5479" y="24317"/>
                    <a:pt x="5459" y="24317"/>
                    <a:pt x="5459" y="24296"/>
                  </a:cubicBezTo>
                  <a:close/>
                  <a:moveTo>
                    <a:pt x="5479" y="24174"/>
                  </a:moveTo>
                  <a:cubicBezTo>
                    <a:pt x="5561" y="24174"/>
                    <a:pt x="5601" y="24215"/>
                    <a:pt x="5642" y="24276"/>
                  </a:cubicBezTo>
                  <a:cubicBezTo>
                    <a:pt x="5642" y="24276"/>
                    <a:pt x="5662" y="24256"/>
                    <a:pt x="5683" y="24256"/>
                  </a:cubicBezTo>
                  <a:cubicBezTo>
                    <a:pt x="5683" y="24276"/>
                    <a:pt x="5678" y="24281"/>
                    <a:pt x="5670" y="24281"/>
                  </a:cubicBezTo>
                  <a:cubicBezTo>
                    <a:pt x="5662" y="24281"/>
                    <a:pt x="5652" y="24276"/>
                    <a:pt x="5642" y="24276"/>
                  </a:cubicBezTo>
                  <a:cubicBezTo>
                    <a:pt x="5642" y="24276"/>
                    <a:pt x="5622" y="24296"/>
                    <a:pt x="5601" y="24317"/>
                  </a:cubicBezTo>
                  <a:cubicBezTo>
                    <a:pt x="5581" y="24256"/>
                    <a:pt x="5520" y="24215"/>
                    <a:pt x="5479" y="24174"/>
                  </a:cubicBezTo>
                  <a:close/>
                  <a:moveTo>
                    <a:pt x="8677" y="24337"/>
                  </a:moveTo>
                  <a:cubicBezTo>
                    <a:pt x="8677" y="24337"/>
                    <a:pt x="8697" y="24337"/>
                    <a:pt x="8697" y="24357"/>
                  </a:cubicBezTo>
                  <a:lnTo>
                    <a:pt x="8677" y="24357"/>
                  </a:lnTo>
                  <a:cubicBezTo>
                    <a:pt x="8677" y="24357"/>
                    <a:pt x="8677" y="24337"/>
                    <a:pt x="8656" y="24337"/>
                  </a:cubicBezTo>
                  <a:close/>
                  <a:moveTo>
                    <a:pt x="3952" y="24357"/>
                  </a:moveTo>
                  <a:cubicBezTo>
                    <a:pt x="3952" y="24368"/>
                    <a:pt x="3947" y="24373"/>
                    <a:pt x="3942" y="24373"/>
                  </a:cubicBezTo>
                  <a:cubicBezTo>
                    <a:pt x="3937" y="24373"/>
                    <a:pt x="3931" y="24368"/>
                    <a:pt x="3931" y="24357"/>
                  </a:cubicBezTo>
                  <a:close/>
                  <a:moveTo>
                    <a:pt x="8778" y="24296"/>
                  </a:moveTo>
                  <a:cubicBezTo>
                    <a:pt x="8799" y="24296"/>
                    <a:pt x="8799" y="24317"/>
                    <a:pt x="8799" y="24337"/>
                  </a:cubicBezTo>
                  <a:cubicBezTo>
                    <a:pt x="8799" y="24337"/>
                    <a:pt x="8819" y="24357"/>
                    <a:pt x="8799" y="24378"/>
                  </a:cubicBezTo>
                  <a:cubicBezTo>
                    <a:pt x="8778" y="24357"/>
                    <a:pt x="8799" y="24357"/>
                    <a:pt x="8799" y="24337"/>
                  </a:cubicBezTo>
                  <a:cubicBezTo>
                    <a:pt x="8778" y="24317"/>
                    <a:pt x="8758" y="24317"/>
                    <a:pt x="8778" y="24296"/>
                  </a:cubicBezTo>
                  <a:close/>
                  <a:moveTo>
                    <a:pt x="3117" y="24357"/>
                  </a:moveTo>
                  <a:cubicBezTo>
                    <a:pt x="3158" y="24357"/>
                    <a:pt x="3178" y="24357"/>
                    <a:pt x="3178" y="24378"/>
                  </a:cubicBezTo>
                  <a:cubicBezTo>
                    <a:pt x="3166" y="24384"/>
                    <a:pt x="3156" y="24386"/>
                    <a:pt x="3147" y="24386"/>
                  </a:cubicBezTo>
                  <a:cubicBezTo>
                    <a:pt x="3127" y="24386"/>
                    <a:pt x="3117" y="24372"/>
                    <a:pt x="3117" y="24357"/>
                  </a:cubicBezTo>
                  <a:close/>
                  <a:moveTo>
                    <a:pt x="3789" y="24439"/>
                  </a:moveTo>
                  <a:cubicBezTo>
                    <a:pt x="3789" y="24439"/>
                    <a:pt x="3789" y="24439"/>
                    <a:pt x="3789" y="24459"/>
                  </a:cubicBezTo>
                  <a:lnTo>
                    <a:pt x="3768" y="24459"/>
                  </a:lnTo>
                  <a:cubicBezTo>
                    <a:pt x="3768" y="24459"/>
                    <a:pt x="3768" y="24459"/>
                    <a:pt x="3768" y="24439"/>
                  </a:cubicBezTo>
                  <a:close/>
                  <a:moveTo>
                    <a:pt x="3911" y="24459"/>
                  </a:moveTo>
                  <a:cubicBezTo>
                    <a:pt x="3911" y="24459"/>
                    <a:pt x="3911" y="24480"/>
                    <a:pt x="3891" y="24480"/>
                  </a:cubicBezTo>
                  <a:cubicBezTo>
                    <a:pt x="3891" y="24480"/>
                    <a:pt x="3891" y="24459"/>
                    <a:pt x="3891" y="24459"/>
                  </a:cubicBezTo>
                  <a:close/>
                  <a:moveTo>
                    <a:pt x="4685" y="24439"/>
                  </a:moveTo>
                  <a:cubicBezTo>
                    <a:pt x="4705" y="24439"/>
                    <a:pt x="4685" y="24459"/>
                    <a:pt x="4685" y="24480"/>
                  </a:cubicBezTo>
                  <a:cubicBezTo>
                    <a:pt x="4705" y="24480"/>
                    <a:pt x="4705" y="24480"/>
                    <a:pt x="4705" y="24500"/>
                  </a:cubicBezTo>
                  <a:cubicBezTo>
                    <a:pt x="4685" y="24500"/>
                    <a:pt x="4685" y="24480"/>
                    <a:pt x="4685" y="24480"/>
                  </a:cubicBezTo>
                  <a:cubicBezTo>
                    <a:pt x="4685" y="24459"/>
                    <a:pt x="4665" y="24459"/>
                    <a:pt x="4685" y="24439"/>
                  </a:cubicBezTo>
                  <a:close/>
                  <a:moveTo>
                    <a:pt x="8167" y="24602"/>
                  </a:moveTo>
                  <a:cubicBezTo>
                    <a:pt x="8167" y="24622"/>
                    <a:pt x="8188" y="24622"/>
                    <a:pt x="8167" y="24622"/>
                  </a:cubicBezTo>
                  <a:cubicBezTo>
                    <a:pt x="8167" y="24632"/>
                    <a:pt x="8162" y="24637"/>
                    <a:pt x="8157" y="24637"/>
                  </a:cubicBezTo>
                  <a:cubicBezTo>
                    <a:pt x="8152" y="24637"/>
                    <a:pt x="8147" y="24632"/>
                    <a:pt x="8147" y="24622"/>
                  </a:cubicBezTo>
                  <a:cubicBezTo>
                    <a:pt x="8147" y="24602"/>
                    <a:pt x="8167" y="24602"/>
                    <a:pt x="8167" y="24602"/>
                  </a:cubicBezTo>
                  <a:close/>
                  <a:moveTo>
                    <a:pt x="3544" y="24581"/>
                  </a:moveTo>
                  <a:cubicBezTo>
                    <a:pt x="3565" y="24602"/>
                    <a:pt x="3565" y="24622"/>
                    <a:pt x="3585" y="24643"/>
                  </a:cubicBezTo>
                  <a:cubicBezTo>
                    <a:pt x="3572" y="24649"/>
                    <a:pt x="3560" y="24652"/>
                    <a:pt x="3551" y="24652"/>
                  </a:cubicBezTo>
                  <a:cubicBezTo>
                    <a:pt x="3531" y="24652"/>
                    <a:pt x="3517" y="24643"/>
                    <a:pt x="3504" y="24643"/>
                  </a:cubicBezTo>
                  <a:cubicBezTo>
                    <a:pt x="3490" y="24643"/>
                    <a:pt x="3486" y="24652"/>
                    <a:pt x="3478" y="24652"/>
                  </a:cubicBezTo>
                  <a:cubicBezTo>
                    <a:pt x="3474" y="24652"/>
                    <a:pt x="3470" y="24649"/>
                    <a:pt x="3463" y="24643"/>
                  </a:cubicBezTo>
                  <a:cubicBezTo>
                    <a:pt x="3463" y="24636"/>
                    <a:pt x="3465" y="24633"/>
                    <a:pt x="3469" y="24633"/>
                  </a:cubicBezTo>
                  <a:cubicBezTo>
                    <a:pt x="3477" y="24633"/>
                    <a:pt x="3490" y="24643"/>
                    <a:pt x="3504" y="24643"/>
                  </a:cubicBezTo>
                  <a:cubicBezTo>
                    <a:pt x="3504" y="24622"/>
                    <a:pt x="3504" y="24602"/>
                    <a:pt x="3544" y="24581"/>
                  </a:cubicBezTo>
                  <a:close/>
                  <a:moveTo>
                    <a:pt x="8696" y="24421"/>
                  </a:moveTo>
                  <a:cubicBezTo>
                    <a:pt x="8712" y="24421"/>
                    <a:pt x="8730" y="24445"/>
                    <a:pt x="8758" y="24459"/>
                  </a:cubicBezTo>
                  <a:cubicBezTo>
                    <a:pt x="8738" y="24500"/>
                    <a:pt x="8778" y="24541"/>
                    <a:pt x="8758" y="24581"/>
                  </a:cubicBezTo>
                  <a:cubicBezTo>
                    <a:pt x="8717" y="24581"/>
                    <a:pt x="8717" y="24663"/>
                    <a:pt x="8677" y="24663"/>
                  </a:cubicBezTo>
                  <a:cubicBezTo>
                    <a:pt x="8636" y="24602"/>
                    <a:pt x="8717" y="24561"/>
                    <a:pt x="8697" y="24500"/>
                  </a:cubicBezTo>
                  <a:cubicBezTo>
                    <a:pt x="8677" y="24480"/>
                    <a:pt x="8636" y="24480"/>
                    <a:pt x="8677" y="24439"/>
                  </a:cubicBezTo>
                  <a:cubicBezTo>
                    <a:pt x="8683" y="24426"/>
                    <a:pt x="8689" y="24421"/>
                    <a:pt x="8696" y="24421"/>
                  </a:cubicBezTo>
                  <a:close/>
                  <a:moveTo>
                    <a:pt x="4624" y="24663"/>
                  </a:moveTo>
                  <a:cubicBezTo>
                    <a:pt x="4624" y="24663"/>
                    <a:pt x="4624" y="24663"/>
                    <a:pt x="4624" y="24683"/>
                  </a:cubicBezTo>
                  <a:lnTo>
                    <a:pt x="4603" y="24683"/>
                  </a:lnTo>
                  <a:cubicBezTo>
                    <a:pt x="4603" y="24683"/>
                    <a:pt x="4603" y="24683"/>
                    <a:pt x="4603" y="24663"/>
                  </a:cubicBezTo>
                  <a:close/>
                  <a:moveTo>
                    <a:pt x="8208" y="24704"/>
                  </a:moveTo>
                  <a:cubicBezTo>
                    <a:pt x="8208" y="24724"/>
                    <a:pt x="8208" y="24724"/>
                    <a:pt x="8208" y="24724"/>
                  </a:cubicBezTo>
                  <a:cubicBezTo>
                    <a:pt x="8208" y="24734"/>
                    <a:pt x="8203" y="24739"/>
                    <a:pt x="8198" y="24739"/>
                  </a:cubicBezTo>
                  <a:cubicBezTo>
                    <a:pt x="8193" y="24739"/>
                    <a:pt x="8188" y="24734"/>
                    <a:pt x="8188" y="24724"/>
                  </a:cubicBezTo>
                  <a:cubicBezTo>
                    <a:pt x="8188" y="24724"/>
                    <a:pt x="8208" y="24704"/>
                    <a:pt x="8208" y="24704"/>
                  </a:cubicBezTo>
                  <a:close/>
                  <a:moveTo>
                    <a:pt x="8616" y="24683"/>
                  </a:moveTo>
                  <a:lnTo>
                    <a:pt x="8616" y="24683"/>
                  </a:lnTo>
                  <a:cubicBezTo>
                    <a:pt x="8595" y="24724"/>
                    <a:pt x="8595" y="24785"/>
                    <a:pt x="8534" y="24826"/>
                  </a:cubicBezTo>
                  <a:cubicBezTo>
                    <a:pt x="8554" y="24765"/>
                    <a:pt x="8554" y="24724"/>
                    <a:pt x="8616" y="24683"/>
                  </a:cubicBezTo>
                  <a:close/>
                  <a:moveTo>
                    <a:pt x="4583" y="24826"/>
                  </a:moveTo>
                  <a:cubicBezTo>
                    <a:pt x="4603" y="24826"/>
                    <a:pt x="4603" y="24846"/>
                    <a:pt x="4583" y="24846"/>
                  </a:cubicBezTo>
                  <a:cubicBezTo>
                    <a:pt x="4583" y="24846"/>
                    <a:pt x="4583" y="24826"/>
                    <a:pt x="4583" y="24826"/>
                  </a:cubicBezTo>
                  <a:close/>
                  <a:moveTo>
                    <a:pt x="8229" y="24826"/>
                  </a:moveTo>
                  <a:cubicBezTo>
                    <a:pt x="8249" y="24826"/>
                    <a:pt x="8249" y="24846"/>
                    <a:pt x="8249" y="24846"/>
                  </a:cubicBezTo>
                  <a:cubicBezTo>
                    <a:pt x="8229" y="24846"/>
                    <a:pt x="8229" y="24846"/>
                    <a:pt x="8229" y="24826"/>
                  </a:cubicBezTo>
                  <a:close/>
                  <a:moveTo>
                    <a:pt x="8608" y="24851"/>
                  </a:moveTo>
                  <a:cubicBezTo>
                    <a:pt x="8613" y="24851"/>
                    <a:pt x="8619" y="24854"/>
                    <a:pt x="8626" y="24858"/>
                  </a:cubicBezTo>
                  <a:lnTo>
                    <a:pt x="8626" y="24858"/>
                  </a:lnTo>
                  <a:cubicBezTo>
                    <a:pt x="8619" y="24868"/>
                    <a:pt x="8615" y="24875"/>
                    <a:pt x="8609" y="24875"/>
                  </a:cubicBezTo>
                  <a:cubicBezTo>
                    <a:pt x="8605" y="24875"/>
                    <a:pt x="8601" y="24872"/>
                    <a:pt x="8595" y="24867"/>
                  </a:cubicBezTo>
                  <a:cubicBezTo>
                    <a:pt x="8595" y="24856"/>
                    <a:pt x="8600" y="24851"/>
                    <a:pt x="8608" y="24851"/>
                  </a:cubicBezTo>
                  <a:close/>
                  <a:moveTo>
                    <a:pt x="8354" y="24783"/>
                  </a:moveTo>
                  <a:cubicBezTo>
                    <a:pt x="8359" y="24783"/>
                    <a:pt x="8365" y="24783"/>
                    <a:pt x="8371" y="24785"/>
                  </a:cubicBezTo>
                  <a:cubicBezTo>
                    <a:pt x="8371" y="24785"/>
                    <a:pt x="8412" y="24785"/>
                    <a:pt x="8412" y="24826"/>
                  </a:cubicBezTo>
                  <a:cubicBezTo>
                    <a:pt x="8391" y="24826"/>
                    <a:pt x="8371" y="24826"/>
                    <a:pt x="8351" y="24846"/>
                  </a:cubicBezTo>
                  <a:cubicBezTo>
                    <a:pt x="8310" y="24846"/>
                    <a:pt x="8330" y="24907"/>
                    <a:pt x="8269" y="24907"/>
                  </a:cubicBezTo>
                  <a:cubicBezTo>
                    <a:pt x="8249" y="24887"/>
                    <a:pt x="8249" y="24867"/>
                    <a:pt x="8249" y="24846"/>
                  </a:cubicBezTo>
                  <a:lnTo>
                    <a:pt x="8249" y="24846"/>
                  </a:lnTo>
                  <a:cubicBezTo>
                    <a:pt x="8258" y="24852"/>
                    <a:pt x="8265" y="24855"/>
                    <a:pt x="8271" y="24855"/>
                  </a:cubicBezTo>
                  <a:cubicBezTo>
                    <a:pt x="8303" y="24855"/>
                    <a:pt x="8302" y="24783"/>
                    <a:pt x="8354" y="24783"/>
                  </a:cubicBezTo>
                  <a:close/>
                  <a:moveTo>
                    <a:pt x="4135" y="24907"/>
                  </a:moveTo>
                  <a:cubicBezTo>
                    <a:pt x="4135" y="24928"/>
                    <a:pt x="4115" y="24928"/>
                    <a:pt x="4115" y="24928"/>
                  </a:cubicBezTo>
                  <a:cubicBezTo>
                    <a:pt x="4115" y="24928"/>
                    <a:pt x="4115" y="24907"/>
                    <a:pt x="4115" y="24907"/>
                  </a:cubicBezTo>
                  <a:close/>
                  <a:moveTo>
                    <a:pt x="8127" y="24805"/>
                  </a:moveTo>
                  <a:cubicBezTo>
                    <a:pt x="8167" y="24826"/>
                    <a:pt x="8188" y="24867"/>
                    <a:pt x="8167" y="24928"/>
                  </a:cubicBezTo>
                  <a:cubicBezTo>
                    <a:pt x="8127" y="24907"/>
                    <a:pt x="8086" y="24928"/>
                    <a:pt x="8066" y="24867"/>
                  </a:cubicBezTo>
                  <a:cubicBezTo>
                    <a:pt x="8086" y="24846"/>
                    <a:pt x="8086" y="24805"/>
                    <a:pt x="8127" y="24805"/>
                  </a:cubicBezTo>
                  <a:close/>
                  <a:moveTo>
                    <a:pt x="8677" y="24704"/>
                  </a:moveTo>
                  <a:cubicBezTo>
                    <a:pt x="8677" y="24724"/>
                    <a:pt x="8778" y="24846"/>
                    <a:pt x="8778" y="24846"/>
                  </a:cubicBezTo>
                  <a:cubicBezTo>
                    <a:pt x="8778" y="24846"/>
                    <a:pt x="8799" y="24867"/>
                    <a:pt x="8778" y="24867"/>
                  </a:cubicBezTo>
                  <a:cubicBezTo>
                    <a:pt x="8742" y="24867"/>
                    <a:pt x="8738" y="24931"/>
                    <a:pt x="8695" y="24931"/>
                  </a:cubicBezTo>
                  <a:cubicBezTo>
                    <a:pt x="8689" y="24931"/>
                    <a:pt x="8683" y="24930"/>
                    <a:pt x="8677" y="24928"/>
                  </a:cubicBezTo>
                  <a:cubicBezTo>
                    <a:pt x="8677" y="24907"/>
                    <a:pt x="8657" y="24887"/>
                    <a:pt x="8637" y="24848"/>
                  </a:cubicBezTo>
                  <a:lnTo>
                    <a:pt x="8637" y="24848"/>
                  </a:lnTo>
                  <a:cubicBezTo>
                    <a:pt x="8640" y="24796"/>
                    <a:pt x="8658" y="24758"/>
                    <a:pt x="8677" y="24704"/>
                  </a:cubicBezTo>
                  <a:close/>
                  <a:moveTo>
                    <a:pt x="8514" y="24887"/>
                  </a:moveTo>
                  <a:cubicBezTo>
                    <a:pt x="8514" y="24928"/>
                    <a:pt x="8514" y="24948"/>
                    <a:pt x="8473" y="24948"/>
                  </a:cubicBezTo>
                  <a:cubicBezTo>
                    <a:pt x="8473" y="24928"/>
                    <a:pt x="8473" y="24907"/>
                    <a:pt x="8514" y="24887"/>
                  </a:cubicBezTo>
                  <a:close/>
                  <a:moveTo>
                    <a:pt x="8005" y="24928"/>
                  </a:moveTo>
                  <a:cubicBezTo>
                    <a:pt x="8045" y="24928"/>
                    <a:pt x="8025" y="24948"/>
                    <a:pt x="8025" y="24968"/>
                  </a:cubicBezTo>
                  <a:cubicBezTo>
                    <a:pt x="8045" y="24968"/>
                    <a:pt x="8045" y="24968"/>
                    <a:pt x="8045" y="24989"/>
                  </a:cubicBezTo>
                  <a:cubicBezTo>
                    <a:pt x="8025" y="24989"/>
                    <a:pt x="8025" y="24968"/>
                    <a:pt x="8025" y="24968"/>
                  </a:cubicBezTo>
                  <a:cubicBezTo>
                    <a:pt x="8005" y="24948"/>
                    <a:pt x="8005" y="24948"/>
                    <a:pt x="8005" y="24928"/>
                  </a:cubicBezTo>
                  <a:close/>
                  <a:moveTo>
                    <a:pt x="4481" y="25070"/>
                  </a:moveTo>
                  <a:cubicBezTo>
                    <a:pt x="4481" y="25070"/>
                    <a:pt x="4481" y="25070"/>
                    <a:pt x="4481" y="25091"/>
                  </a:cubicBezTo>
                  <a:lnTo>
                    <a:pt x="4461" y="25091"/>
                  </a:lnTo>
                  <a:cubicBezTo>
                    <a:pt x="4461" y="25091"/>
                    <a:pt x="4461" y="25070"/>
                    <a:pt x="4461" y="25070"/>
                  </a:cubicBezTo>
                  <a:close/>
                  <a:moveTo>
                    <a:pt x="8290" y="25050"/>
                  </a:moveTo>
                  <a:cubicBezTo>
                    <a:pt x="8310" y="25070"/>
                    <a:pt x="8310" y="25070"/>
                    <a:pt x="8310" y="25091"/>
                  </a:cubicBezTo>
                  <a:cubicBezTo>
                    <a:pt x="8310" y="25091"/>
                    <a:pt x="8330" y="25111"/>
                    <a:pt x="8310" y="25131"/>
                  </a:cubicBezTo>
                  <a:cubicBezTo>
                    <a:pt x="8290" y="25131"/>
                    <a:pt x="8310" y="25111"/>
                    <a:pt x="8310" y="25091"/>
                  </a:cubicBezTo>
                  <a:cubicBezTo>
                    <a:pt x="8290" y="25091"/>
                    <a:pt x="8290" y="25070"/>
                    <a:pt x="8290" y="25050"/>
                  </a:cubicBezTo>
                  <a:close/>
                  <a:moveTo>
                    <a:pt x="8616" y="24948"/>
                  </a:moveTo>
                  <a:lnTo>
                    <a:pt x="8616" y="24948"/>
                  </a:lnTo>
                  <a:cubicBezTo>
                    <a:pt x="8677" y="25009"/>
                    <a:pt x="8595" y="25070"/>
                    <a:pt x="8636" y="25152"/>
                  </a:cubicBezTo>
                  <a:cubicBezTo>
                    <a:pt x="8534" y="25131"/>
                    <a:pt x="8514" y="25091"/>
                    <a:pt x="8514" y="25009"/>
                  </a:cubicBezTo>
                  <a:cubicBezTo>
                    <a:pt x="8554" y="24989"/>
                    <a:pt x="8575" y="24968"/>
                    <a:pt x="8616" y="24948"/>
                  </a:cubicBezTo>
                  <a:close/>
                  <a:moveTo>
                    <a:pt x="8758" y="25152"/>
                  </a:moveTo>
                  <a:cubicBezTo>
                    <a:pt x="8799" y="25152"/>
                    <a:pt x="8819" y="25152"/>
                    <a:pt x="8819" y="25192"/>
                  </a:cubicBezTo>
                  <a:cubicBezTo>
                    <a:pt x="8778" y="25192"/>
                    <a:pt x="8758" y="25192"/>
                    <a:pt x="8758" y="25152"/>
                  </a:cubicBezTo>
                  <a:close/>
                  <a:moveTo>
                    <a:pt x="3990" y="25177"/>
                  </a:moveTo>
                  <a:cubicBezTo>
                    <a:pt x="3993" y="25177"/>
                    <a:pt x="3993" y="25182"/>
                    <a:pt x="3993" y="25192"/>
                  </a:cubicBezTo>
                  <a:cubicBezTo>
                    <a:pt x="3993" y="25192"/>
                    <a:pt x="3993" y="25213"/>
                    <a:pt x="3972" y="25213"/>
                  </a:cubicBezTo>
                  <a:cubicBezTo>
                    <a:pt x="3972" y="25192"/>
                    <a:pt x="3972" y="25192"/>
                    <a:pt x="3972" y="25192"/>
                  </a:cubicBezTo>
                  <a:cubicBezTo>
                    <a:pt x="3982" y="25182"/>
                    <a:pt x="3987" y="25177"/>
                    <a:pt x="3990" y="25177"/>
                  </a:cubicBezTo>
                  <a:close/>
                  <a:moveTo>
                    <a:pt x="8208" y="25152"/>
                  </a:moveTo>
                  <a:cubicBezTo>
                    <a:pt x="8229" y="25172"/>
                    <a:pt x="8229" y="25192"/>
                    <a:pt x="8249" y="25233"/>
                  </a:cubicBezTo>
                  <a:cubicBezTo>
                    <a:pt x="8188" y="25213"/>
                    <a:pt x="8167" y="25172"/>
                    <a:pt x="8208" y="25152"/>
                  </a:cubicBezTo>
                  <a:close/>
                  <a:moveTo>
                    <a:pt x="9304" y="25225"/>
                  </a:moveTo>
                  <a:cubicBezTo>
                    <a:pt x="9306" y="25225"/>
                    <a:pt x="9308" y="25227"/>
                    <a:pt x="9308" y="25233"/>
                  </a:cubicBezTo>
                  <a:cubicBezTo>
                    <a:pt x="9326" y="25233"/>
                    <a:pt x="9312" y="25249"/>
                    <a:pt x="9309" y="25253"/>
                  </a:cubicBezTo>
                  <a:lnTo>
                    <a:pt x="9309" y="25253"/>
                  </a:lnTo>
                  <a:cubicBezTo>
                    <a:pt x="9300" y="25252"/>
                    <a:pt x="9293" y="25249"/>
                    <a:pt x="9289" y="25242"/>
                  </a:cubicBezTo>
                  <a:lnTo>
                    <a:pt x="9289" y="25242"/>
                  </a:lnTo>
                  <a:cubicBezTo>
                    <a:pt x="9293" y="25232"/>
                    <a:pt x="9299" y="25225"/>
                    <a:pt x="9304" y="25225"/>
                  </a:cubicBezTo>
                  <a:close/>
                  <a:moveTo>
                    <a:pt x="8432" y="25152"/>
                  </a:moveTo>
                  <a:lnTo>
                    <a:pt x="8432" y="25152"/>
                  </a:lnTo>
                  <a:cubicBezTo>
                    <a:pt x="8453" y="25172"/>
                    <a:pt x="8473" y="25172"/>
                    <a:pt x="8473" y="25172"/>
                  </a:cubicBezTo>
                  <a:cubicBezTo>
                    <a:pt x="8487" y="25172"/>
                    <a:pt x="8491" y="25163"/>
                    <a:pt x="8499" y="25163"/>
                  </a:cubicBezTo>
                  <a:cubicBezTo>
                    <a:pt x="8502" y="25163"/>
                    <a:pt x="8507" y="25165"/>
                    <a:pt x="8514" y="25172"/>
                  </a:cubicBezTo>
                  <a:cubicBezTo>
                    <a:pt x="8514" y="25179"/>
                    <a:pt x="8511" y="25181"/>
                    <a:pt x="8508" y="25181"/>
                  </a:cubicBezTo>
                  <a:cubicBezTo>
                    <a:pt x="8500" y="25181"/>
                    <a:pt x="8487" y="25172"/>
                    <a:pt x="8473" y="25172"/>
                  </a:cubicBezTo>
                  <a:cubicBezTo>
                    <a:pt x="8453" y="25192"/>
                    <a:pt x="8514" y="25233"/>
                    <a:pt x="8473" y="25253"/>
                  </a:cubicBezTo>
                  <a:cubicBezTo>
                    <a:pt x="8412" y="25233"/>
                    <a:pt x="8412" y="25192"/>
                    <a:pt x="8432" y="25152"/>
                  </a:cubicBezTo>
                  <a:close/>
                  <a:moveTo>
                    <a:pt x="8595" y="25233"/>
                  </a:moveTo>
                  <a:cubicBezTo>
                    <a:pt x="8616" y="25253"/>
                    <a:pt x="8616" y="25253"/>
                    <a:pt x="8616" y="25253"/>
                  </a:cubicBezTo>
                  <a:lnTo>
                    <a:pt x="8595" y="25253"/>
                  </a:lnTo>
                  <a:cubicBezTo>
                    <a:pt x="8595" y="25253"/>
                    <a:pt x="8595" y="25253"/>
                    <a:pt x="8595" y="25233"/>
                  </a:cubicBezTo>
                  <a:close/>
                  <a:moveTo>
                    <a:pt x="8147" y="25131"/>
                  </a:moveTo>
                  <a:cubicBezTo>
                    <a:pt x="8127" y="25213"/>
                    <a:pt x="8106" y="25253"/>
                    <a:pt x="8066" y="25274"/>
                  </a:cubicBezTo>
                  <a:cubicBezTo>
                    <a:pt x="8066" y="25253"/>
                    <a:pt x="8045" y="25233"/>
                    <a:pt x="8045" y="25213"/>
                  </a:cubicBezTo>
                  <a:cubicBezTo>
                    <a:pt x="8066" y="25192"/>
                    <a:pt x="8106" y="25172"/>
                    <a:pt x="8147" y="25131"/>
                  </a:cubicBezTo>
                  <a:close/>
                  <a:moveTo>
                    <a:pt x="8783" y="25240"/>
                  </a:moveTo>
                  <a:cubicBezTo>
                    <a:pt x="8795" y="25240"/>
                    <a:pt x="8807" y="25250"/>
                    <a:pt x="8819" y="25274"/>
                  </a:cubicBezTo>
                  <a:cubicBezTo>
                    <a:pt x="8799" y="25274"/>
                    <a:pt x="8778" y="25274"/>
                    <a:pt x="8758" y="25253"/>
                  </a:cubicBezTo>
                  <a:cubicBezTo>
                    <a:pt x="8767" y="25245"/>
                    <a:pt x="8775" y="25240"/>
                    <a:pt x="8783" y="25240"/>
                  </a:cubicBezTo>
                  <a:close/>
                  <a:moveTo>
                    <a:pt x="9009" y="25265"/>
                  </a:moveTo>
                  <a:cubicBezTo>
                    <a:pt x="9013" y="25265"/>
                    <a:pt x="9017" y="25268"/>
                    <a:pt x="9023" y="25274"/>
                  </a:cubicBezTo>
                  <a:cubicBezTo>
                    <a:pt x="9023" y="25284"/>
                    <a:pt x="9018" y="25289"/>
                    <a:pt x="9010" y="25289"/>
                  </a:cubicBezTo>
                  <a:cubicBezTo>
                    <a:pt x="9005" y="25289"/>
                    <a:pt x="8999" y="25287"/>
                    <a:pt x="8992" y="25282"/>
                  </a:cubicBezTo>
                  <a:lnTo>
                    <a:pt x="8992" y="25282"/>
                  </a:lnTo>
                  <a:cubicBezTo>
                    <a:pt x="8999" y="25273"/>
                    <a:pt x="9003" y="25265"/>
                    <a:pt x="9009" y="25265"/>
                  </a:cubicBezTo>
                  <a:close/>
                  <a:moveTo>
                    <a:pt x="8697" y="25233"/>
                  </a:moveTo>
                  <a:cubicBezTo>
                    <a:pt x="8697" y="25274"/>
                    <a:pt x="8697" y="25294"/>
                    <a:pt x="8656" y="25294"/>
                  </a:cubicBezTo>
                  <a:cubicBezTo>
                    <a:pt x="8656" y="25274"/>
                    <a:pt x="8656" y="25253"/>
                    <a:pt x="8697" y="25233"/>
                  </a:cubicBezTo>
                  <a:close/>
                  <a:moveTo>
                    <a:pt x="9320" y="25264"/>
                  </a:moveTo>
                  <a:lnTo>
                    <a:pt x="9320" y="25264"/>
                  </a:lnTo>
                  <a:cubicBezTo>
                    <a:pt x="9335" y="25275"/>
                    <a:pt x="9345" y="25278"/>
                    <a:pt x="9328" y="25294"/>
                  </a:cubicBezTo>
                  <a:cubicBezTo>
                    <a:pt x="9311" y="25294"/>
                    <a:pt x="9309" y="25280"/>
                    <a:pt x="9320" y="25264"/>
                  </a:cubicBezTo>
                  <a:close/>
                  <a:moveTo>
                    <a:pt x="8972" y="25279"/>
                  </a:moveTo>
                  <a:cubicBezTo>
                    <a:pt x="8976" y="25279"/>
                    <a:pt x="8980" y="25282"/>
                    <a:pt x="8982" y="25290"/>
                  </a:cubicBezTo>
                  <a:lnTo>
                    <a:pt x="8982" y="25290"/>
                  </a:lnTo>
                  <a:cubicBezTo>
                    <a:pt x="8981" y="25297"/>
                    <a:pt x="8979" y="25303"/>
                    <a:pt x="8975" y="25303"/>
                  </a:cubicBezTo>
                  <a:cubicBezTo>
                    <a:pt x="8972" y="25303"/>
                    <a:pt x="8968" y="25300"/>
                    <a:pt x="8962" y="25294"/>
                  </a:cubicBezTo>
                  <a:cubicBezTo>
                    <a:pt x="8962" y="25284"/>
                    <a:pt x="8967" y="25279"/>
                    <a:pt x="8972" y="25279"/>
                  </a:cubicBezTo>
                  <a:close/>
                  <a:moveTo>
                    <a:pt x="3972" y="25315"/>
                  </a:moveTo>
                  <a:cubicBezTo>
                    <a:pt x="3972" y="25315"/>
                    <a:pt x="3972" y="25315"/>
                    <a:pt x="3972" y="25335"/>
                  </a:cubicBezTo>
                  <a:lnTo>
                    <a:pt x="3952" y="25315"/>
                  </a:lnTo>
                  <a:close/>
                  <a:moveTo>
                    <a:pt x="4318" y="25335"/>
                  </a:moveTo>
                  <a:cubicBezTo>
                    <a:pt x="4318" y="25335"/>
                    <a:pt x="4318" y="25335"/>
                    <a:pt x="4318" y="25355"/>
                  </a:cubicBezTo>
                  <a:lnTo>
                    <a:pt x="4298" y="25355"/>
                  </a:lnTo>
                  <a:cubicBezTo>
                    <a:pt x="4298" y="25355"/>
                    <a:pt x="4298" y="25335"/>
                    <a:pt x="4298" y="25335"/>
                  </a:cubicBezTo>
                  <a:close/>
                  <a:moveTo>
                    <a:pt x="8901" y="25335"/>
                  </a:moveTo>
                  <a:cubicBezTo>
                    <a:pt x="8901" y="25335"/>
                    <a:pt x="8901" y="25355"/>
                    <a:pt x="8901" y="25355"/>
                  </a:cubicBezTo>
                  <a:lnTo>
                    <a:pt x="8880" y="25355"/>
                  </a:lnTo>
                  <a:lnTo>
                    <a:pt x="8880" y="25335"/>
                  </a:lnTo>
                  <a:close/>
                  <a:moveTo>
                    <a:pt x="8290" y="25315"/>
                  </a:moveTo>
                  <a:cubicBezTo>
                    <a:pt x="8324" y="25332"/>
                    <a:pt x="8329" y="25363"/>
                    <a:pt x="8330" y="25396"/>
                  </a:cubicBezTo>
                  <a:lnTo>
                    <a:pt x="8330" y="25396"/>
                  </a:lnTo>
                  <a:cubicBezTo>
                    <a:pt x="8310" y="25396"/>
                    <a:pt x="8290" y="25376"/>
                    <a:pt x="8269" y="25376"/>
                  </a:cubicBezTo>
                  <a:cubicBezTo>
                    <a:pt x="8252" y="25393"/>
                    <a:pt x="8219" y="25411"/>
                    <a:pt x="8197" y="25415"/>
                  </a:cubicBezTo>
                  <a:lnTo>
                    <a:pt x="8197" y="25415"/>
                  </a:lnTo>
                  <a:cubicBezTo>
                    <a:pt x="8167" y="25408"/>
                    <a:pt x="8165" y="25372"/>
                    <a:pt x="8147" y="25335"/>
                  </a:cubicBezTo>
                  <a:cubicBezTo>
                    <a:pt x="8188" y="25335"/>
                    <a:pt x="8208" y="25335"/>
                    <a:pt x="8229" y="25315"/>
                  </a:cubicBezTo>
                  <a:cubicBezTo>
                    <a:pt x="8229" y="25335"/>
                    <a:pt x="8249" y="25355"/>
                    <a:pt x="8269" y="25376"/>
                  </a:cubicBezTo>
                  <a:cubicBezTo>
                    <a:pt x="8269" y="25355"/>
                    <a:pt x="8290" y="25335"/>
                    <a:pt x="8290" y="25315"/>
                  </a:cubicBezTo>
                  <a:close/>
                  <a:moveTo>
                    <a:pt x="8045" y="25335"/>
                  </a:moveTo>
                  <a:cubicBezTo>
                    <a:pt x="8066" y="25355"/>
                    <a:pt x="8045" y="25396"/>
                    <a:pt x="8005" y="25416"/>
                  </a:cubicBezTo>
                  <a:cubicBezTo>
                    <a:pt x="7984" y="25416"/>
                    <a:pt x="7964" y="25416"/>
                    <a:pt x="7964" y="25396"/>
                  </a:cubicBezTo>
                  <a:cubicBezTo>
                    <a:pt x="7984" y="25376"/>
                    <a:pt x="8025" y="25355"/>
                    <a:pt x="8045" y="25335"/>
                  </a:cubicBezTo>
                  <a:close/>
                  <a:moveTo>
                    <a:pt x="8663" y="25367"/>
                  </a:moveTo>
                  <a:cubicBezTo>
                    <a:pt x="8666" y="25367"/>
                    <a:pt x="8671" y="25370"/>
                    <a:pt x="8677" y="25376"/>
                  </a:cubicBezTo>
                  <a:cubicBezTo>
                    <a:pt x="8697" y="25396"/>
                    <a:pt x="8677" y="25416"/>
                    <a:pt x="8656" y="25416"/>
                  </a:cubicBezTo>
                  <a:cubicBezTo>
                    <a:pt x="8656" y="25416"/>
                    <a:pt x="8636" y="25396"/>
                    <a:pt x="8636" y="25396"/>
                  </a:cubicBezTo>
                  <a:cubicBezTo>
                    <a:pt x="8650" y="25382"/>
                    <a:pt x="8654" y="25367"/>
                    <a:pt x="8663" y="25367"/>
                  </a:cubicBezTo>
                  <a:close/>
                  <a:moveTo>
                    <a:pt x="9043" y="25396"/>
                  </a:moveTo>
                  <a:cubicBezTo>
                    <a:pt x="9043" y="25416"/>
                    <a:pt x="9043" y="25416"/>
                    <a:pt x="9043" y="25416"/>
                  </a:cubicBezTo>
                  <a:lnTo>
                    <a:pt x="9023" y="25416"/>
                  </a:lnTo>
                  <a:cubicBezTo>
                    <a:pt x="9023" y="25416"/>
                    <a:pt x="9043" y="25396"/>
                    <a:pt x="9043" y="25396"/>
                  </a:cubicBezTo>
                  <a:close/>
                  <a:moveTo>
                    <a:pt x="8200" y="25426"/>
                  </a:moveTo>
                  <a:cubicBezTo>
                    <a:pt x="8215" y="25438"/>
                    <a:pt x="8224" y="25441"/>
                    <a:pt x="8208" y="25457"/>
                  </a:cubicBezTo>
                  <a:cubicBezTo>
                    <a:pt x="8191" y="25457"/>
                    <a:pt x="8188" y="25443"/>
                    <a:pt x="8200" y="25426"/>
                  </a:cubicBezTo>
                  <a:close/>
                  <a:moveTo>
                    <a:pt x="4115" y="25457"/>
                  </a:moveTo>
                  <a:cubicBezTo>
                    <a:pt x="4115" y="25457"/>
                    <a:pt x="4135" y="25457"/>
                    <a:pt x="4135" y="25477"/>
                  </a:cubicBezTo>
                  <a:lnTo>
                    <a:pt x="4115" y="25477"/>
                  </a:lnTo>
                  <a:lnTo>
                    <a:pt x="4115" y="25457"/>
                  </a:lnTo>
                  <a:close/>
                  <a:moveTo>
                    <a:pt x="4400" y="25498"/>
                  </a:moveTo>
                  <a:cubicBezTo>
                    <a:pt x="4400" y="25498"/>
                    <a:pt x="4400" y="25518"/>
                    <a:pt x="4400" y="25518"/>
                  </a:cubicBezTo>
                  <a:cubicBezTo>
                    <a:pt x="4400" y="25524"/>
                    <a:pt x="4398" y="25527"/>
                    <a:pt x="4396" y="25527"/>
                  </a:cubicBezTo>
                  <a:cubicBezTo>
                    <a:pt x="4390" y="25527"/>
                    <a:pt x="4379" y="25512"/>
                    <a:pt x="4379" y="25498"/>
                  </a:cubicBezTo>
                  <a:close/>
                  <a:moveTo>
                    <a:pt x="8432" y="25335"/>
                  </a:moveTo>
                  <a:cubicBezTo>
                    <a:pt x="8432" y="25396"/>
                    <a:pt x="8453" y="25437"/>
                    <a:pt x="8412" y="25498"/>
                  </a:cubicBezTo>
                  <a:cubicBezTo>
                    <a:pt x="8432" y="25498"/>
                    <a:pt x="8453" y="25498"/>
                    <a:pt x="8432" y="25518"/>
                  </a:cubicBezTo>
                  <a:cubicBezTo>
                    <a:pt x="8432" y="25525"/>
                    <a:pt x="8430" y="25527"/>
                    <a:pt x="8427" y="25527"/>
                  </a:cubicBezTo>
                  <a:cubicBezTo>
                    <a:pt x="8421" y="25527"/>
                    <a:pt x="8412" y="25518"/>
                    <a:pt x="8412" y="25518"/>
                  </a:cubicBezTo>
                  <a:cubicBezTo>
                    <a:pt x="8382" y="25548"/>
                    <a:pt x="8363" y="25567"/>
                    <a:pt x="8339" y="25567"/>
                  </a:cubicBezTo>
                  <a:cubicBezTo>
                    <a:pt x="8330" y="25567"/>
                    <a:pt x="8321" y="25564"/>
                    <a:pt x="8310" y="25559"/>
                  </a:cubicBezTo>
                  <a:cubicBezTo>
                    <a:pt x="8290" y="25579"/>
                    <a:pt x="8290" y="25579"/>
                    <a:pt x="8290" y="25600"/>
                  </a:cubicBezTo>
                  <a:cubicBezTo>
                    <a:pt x="8269" y="25579"/>
                    <a:pt x="8269" y="25579"/>
                    <a:pt x="8269" y="25579"/>
                  </a:cubicBezTo>
                  <a:cubicBezTo>
                    <a:pt x="8269" y="25559"/>
                    <a:pt x="8290" y="25559"/>
                    <a:pt x="8310" y="25559"/>
                  </a:cubicBezTo>
                  <a:cubicBezTo>
                    <a:pt x="8290" y="25498"/>
                    <a:pt x="8310" y="25457"/>
                    <a:pt x="8330" y="25397"/>
                  </a:cubicBezTo>
                  <a:lnTo>
                    <a:pt x="8330" y="25397"/>
                  </a:lnTo>
                  <a:cubicBezTo>
                    <a:pt x="8330" y="25403"/>
                    <a:pt x="8330" y="25410"/>
                    <a:pt x="8330" y="25416"/>
                  </a:cubicBezTo>
                  <a:cubicBezTo>
                    <a:pt x="8338" y="25418"/>
                    <a:pt x="8344" y="25419"/>
                    <a:pt x="8350" y="25419"/>
                  </a:cubicBezTo>
                  <a:cubicBezTo>
                    <a:pt x="8405" y="25419"/>
                    <a:pt x="8377" y="25335"/>
                    <a:pt x="8432" y="25335"/>
                  </a:cubicBezTo>
                  <a:close/>
                  <a:moveTo>
                    <a:pt x="8167" y="25539"/>
                  </a:moveTo>
                  <a:cubicBezTo>
                    <a:pt x="8206" y="25615"/>
                    <a:pt x="8190" y="25655"/>
                    <a:pt x="8121" y="25677"/>
                  </a:cubicBezTo>
                  <a:lnTo>
                    <a:pt x="8121" y="25677"/>
                  </a:lnTo>
                  <a:cubicBezTo>
                    <a:pt x="8148" y="25629"/>
                    <a:pt x="8150" y="25591"/>
                    <a:pt x="8167" y="25539"/>
                  </a:cubicBezTo>
                  <a:close/>
                  <a:moveTo>
                    <a:pt x="8290" y="25600"/>
                  </a:moveTo>
                  <a:cubicBezTo>
                    <a:pt x="8330" y="25640"/>
                    <a:pt x="8290" y="25681"/>
                    <a:pt x="8249" y="25702"/>
                  </a:cubicBezTo>
                  <a:cubicBezTo>
                    <a:pt x="8249" y="25661"/>
                    <a:pt x="8269" y="25620"/>
                    <a:pt x="8290" y="25600"/>
                  </a:cubicBezTo>
                  <a:close/>
                  <a:moveTo>
                    <a:pt x="8432" y="25681"/>
                  </a:moveTo>
                  <a:cubicBezTo>
                    <a:pt x="8453" y="25681"/>
                    <a:pt x="8453" y="25681"/>
                    <a:pt x="8453" y="25702"/>
                  </a:cubicBezTo>
                  <a:lnTo>
                    <a:pt x="8432" y="25702"/>
                  </a:lnTo>
                  <a:cubicBezTo>
                    <a:pt x="8432" y="25681"/>
                    <a:pt x="8432" y="25681"/>
                    <a:pt x="8432" y="25681"/>
                  </a:cubicBezTo>
                  <a:close/>
                  <a:moveTo>
                    <a:pt x="4382" y="25713"/>
                  </a:moveTo>
                  <a:cubicBezTo>
                    <a:pt x="4388" y="25713"/>
                    <a:pt x="4394" y="25716"/>
                    <a:pt x="4400" y="25722"/>
                  </a:cubicBezTo>
                  <a:cubicBezTo>
                    <a:pt x="4390" y="25732"/>
                    <a:pt x="4385" y="25737"/>
                    <a:pt x="4379" y="25737"/>
                  </a:cubicBezTo>
                  <a:cubicBezTo>
                    <a:pt x="4375" y="25737"/>
                    <a:pt x="4371" y="25733"/>
                    <a:pt x="4363" y="25726"/>
                  </a:cubicBezTo>
                  <a:lnTo>
                    <a:pt x="4363" y="25726"/>
                  </a:lnTo>
                  <a:cubicBezTo>
                    <a:pt x="4368" y="25719"/>
                    <a:pt x="4374" y="25713"/>
                    <a:pt x="4382" y="25713"/>
                  </a:cubicBezTo>
                  <a:close/>
                  <a:moveTo>
                    <a:pt x="4331" y="25727"/>
                  </a:moveTo>
                  <a:cubicBezTo>
                    <a:pt x="4336" y="25727"/>
                    <a:pt x="4342" y="25729"/>
                    <a:pt x="4349" y="25734"/>
                  </a:cubicBezTo>
                  <a:lnTo>
                    <a:pt x="4349" y="25734"/>
                  </a:lnTo>
                  <a:cubicBezTo>
                    <a:pt x="4342" y="25743"/>
                    <a:pt x="4338" y="25751"/>
                    <a:pt x="4332" y="25751"/>
                  </a:cubicBezTo>
                  <a:cubicBezTo>
                    <a:pt x="4329" y="25751"/>
                    <a:pt x="4324" y="25748"/>
                    <a:pt x="4318" y="25742"/>
                  </a:cubicBezTo>
                  <a:cubicBezTo>
                    <a:pt x="4318" y="25732"/>
                    <a:pt x="4323" y="25727"/>
                    <a:pt x="4331" y="25727"/>
                  </a:cubicBezTo>
                  <a:close/>
                  <a:moveTo>
                    <a:pt x="8074" y="25694"/>
                  </a:moveTo>
                  <a:cubicBezTo>
                    <a:pt x="8082" y="25694"/>
                    <a:pt x="8090" y="25695"/>
                    <a:pt x="8098" y="25698"/>
                  </a:cubicBezTo>
                  <a:lnTo>
                    <a:pt x="8098" y="25698"/>
                  </a:lnTo>
                  <a:cubicBezTo>
                    <a:pt x="8085" y="25726"/>
                    <a:pt x="8069" y="25756"/>
                    <a:pt x="8041" y="25756"/>
                  </a:cubicBezTo>
                  <a:cubicBezTo>
                    <a:pt x="8031" y="25756"/>
                    <a:pt x="8019" y="25752"/>
                    <a:pt x="8005" y="25742"/>
                  </a:cubicBezTo>
                  <a:cubicBezTo>
                    <a:pt x="8019" y="25712"/>
                    <a:pt x="8045" y="25694"/>
                    <a:pt x="8074" y="25694"/>
                  </a:cubicBezTo>
                  <a:close/>
                  <a:moveTo>
                    <a:pt x="8229" y="25844"/>
                  </a:moveTo>
                  <a:lnTo>
                    <a:pt x="8229" y="25844"/>
                  </a:lnTo>
                  <a:cubicBezTo>
                    <a:pt x="8229" y="25844"/>
                    <a:pt x="8249" y="25864"/>
                    <a:pt x="8249" y="25864"/>
                  </a:cubicBezTo>
                  <a:cubicBezTo>
                    <a:pt x="8229" y="25864"/>
                    <a:pt x="8229" y="25864"/>
                    <a:pt x="8229" y="25844"/>
                  </a:cubicBezTo>
                  <a:close/>
                  <a:moveTo>
                    <a:pt x="7964" y="25844"/>
                  </a:moveTo>
                  <a:cubicBezTo>
                    <a:pt x="7984" y="25844"/>
                    <a:pt x="8005" y="25844"/>
                    <a:pt x="8005" y="25885"/>
                  </a:cubicBezTo>
                  <a:cubicBezTo>
                    <a:pt x="7984" y="25885"/>
                    <a:pt x="7964" y="25885"/>
                    <a:pt x="7964" y="25844"/>
                  </a:cubicBezTo>
                  <a:close/>
                  <a:moveTo>
                    <a:pt x="7047" y="25885"/>
                  </a:moveTo>
                  <a:cubicBezTo>
                    <a:pt x="7047" y="25885"/>
                    <a:pt x="7068" y="25905"/>
                    <a:pt x="7068" y="25905"/>
                  </a:cubicBezTo>
                  <a:lnTo>
                    <a:pt x="7047" y="25905"/>
                  </a:lnTo>
                  <a:cubicBezTo>
                    <a:pt x="7047" y="25905"/>
                    <a:pt x="7047" y="25905"/>
                    <a:pt x="7027" y="25885"/>
                  </a:cubicBezTo>
                  <a:close/>
                  <a:moveTo>
                    <a:pt x="6884" y="25864"/>
                  </a:moveTo>
                  <a:cubicBezTo>
                    <a:pt x="6905" y="25864"/>
                    <a:pt x="6905" y="25885"/>
                    <a:pt x="6905" y="25905"/>
                  </a:cubicBezTo>
                  <a:cubicBezTo>
                    <a:pt x="6905" y="25905"/>
                    <a:pt x="6925" y="25905"/>
                    <a:pt x="6905" y="25926"/>
                  </a:cubicBezTo>
                  <a:cubicBezTo>
                    <a:pt x="6884" y="25926"/>
                    <a:pt x="6905" y="25905"/>
                    <a:pt x="6905" y="25905"/>
                  </a:cubicBezTo>
                  <a:cubicBezTo>
                    <a:pt x="6884" y="25885"/>
                    <a:pt x="6884" y="25885"/>
                    <a:pt x="6884" y="25864"/>
                  </a:cubicBezTo>
                  <a:close/>
                  <a:moveTo>
                    <a:pt x="4237" y="25946"/>
                  </a:moveTo>
                  <a:cubicBezTo>
                    <a:pt x="4237" y="25946"/>
                    <a:pt x="4237" y="25946"/>
                    <a:pt x="4237" y="25966"/>
                  </a:cubicBezTo>
                  <a:lnTo>
                    <a:pt x="4217" y="25966"/>
                  </a:lnTo>
                  <a:cubicBezTo>
                    <a:pt x="4217" y="25966"/>
                    <a:pt x="4217" y="25946"/>
                    <a:pt x="4217" y="25946"/>
                  </a:cubicBezTo>
                  <a:close/>
                  <a:moveTo>
                    <a:pt x="6681" y="25966"/>
                  </a:moveTo>
                  <a:cubicBezTo>
                    <a:pt x="6681" y="25987"/>
                    <a:pt x="6681" y="25987"/>
                    <a:pt x="6660" y="25987"/>
                  </a:cubicBezTo>
                  <a:cubicBezTo>
                    <a:pt x="6660" y="25987"/>
                    <a:pt x="6660" y="25987"/>
                    <a:pt x="6660" y="25966"/>
                  </a:cubicBezTo>
                  <a:close/>
                  <a:moveTo>
                    <a:pt x="7964" y="25966"/>
                  </a:moveTo>
                  <a:lnTo>
                    <a:pt x="7964" y="25966"/>
                  </a:lnTo>
                  <a:cubicBezTo>
                    <a:pt x="7984" y="25987"/>
                    <a:pt x="7964" y="25987"/>
                    <a:pt x="7943" y="25987"/>
                  </a:cubicBezTo>
                  <a:cubicBezTo>
                    <a:pt x="7943" y="25966"/>
                    <a:pt x="7964" y="25966"/>
                    <a:pt x="7964" y="25966"/>
                  </a:cubicBezTo>
                  <a:close/>
                  <a:moveTo>
                    <a:pt x="4420" y="25946"/>
                  </a:moveTo>
                  <a:cubicBezTo>
                    <a:pt x="4420" y="25976"/>
                    <a:pt x="4409" y="25995"/>
                    <a:pt x="4387" y="25995"/>
                  </a:cubicBezTo>
                  <a:cubicBezTo>
                    <a:pt x="4379" y="25995"/>
                    <a:pt x="4370" y="25992"/>
                    <a:pt x="4359" y="25987"/>
                  </a:cubicBezTo>
                  <a:cubicBezTo>
                    <a:pt x="4379" y="25987"/>
                    <a:pt x="4379" y="25946"/>
                    <a:pt x="4420" y="25946"/>
                  </a:cubicBezTo>
                  <a:close/>
                  <a:moveTo>
                    <a:pt x="7394" y="25966"/>
                  </a:moveTo>
                  <a:cubicBezTo>
                    <a:pt x="7414" y="25966"/>
                    <a:pt x="7414" y="25987"/>
                    <a:pt x="7414" y="25987"/>
                  </a:cubicBezTo>
                  <a:cubicBezTo>
                    <a:pt x="7408" y="25993"/>
                    <a:pt x="7404" y="25995"/>
                    <a:pt x="7401" y="25995"/>
                  </a:cubicBezTo>
                  <a:cubicBezTo>
                    <a:pt x="7394" y="25995"/>
                    <a:pt x="7394" y="25981"/>
                    <a:pt x="7394" y="25966"/>
                  </a:cubicBezTo>
                  <a:close/>
                  <a:moveTo>
                    <a:pt x="4603" y="25987"/>
                  </a:moveTo>
                  <a:cubicBezTo>
                    <a:pt x="4624" y="26007"/>
                    <a:pt x="4624" y="26007"/>
                    <a:pt x="4603" y="26007"/>
                  </a:cubicBezTo>
                  <a:cubicBezTo>
                    <a:pt x="4583" y="26007"/>
                    <a:pt x="4583" y="26007"/>
                    <a:pt x="4583" y="25987"/>
                  </a:cubicBezTo>
                  <a:close/>
                  <a:moveTo>
                    <a:pt x="4359" y="25987"/>
                  </a:moveTo>
                  <a:cubicBezTo>
                    <a:pt x="4359" y="26001"/>
                    <a:pt x="4359" y="26015"/>
                    <a:pt x="4352" y="26015"/>
                  </a:cubicBezTo>
                  <a:cubicBezTo>
                    <a:pt x="4349" y="26015"/>
                    <a:pt x="4345" y="26013"/>
                    <a:pt x="4339" y="26007"/>
                  </a:cubicBezTo>
                  <a:cubicBezTo>
                    <a:pt x="4339" y="25987"/>
                    <a:pt x="4359" y="25987"/>
                    <a:pt x="4359" y="25987"/>
                  </a:cubicBezTo>
                  <a:close/>
                  <a:moveTo>
                    <a:pt x="7292" y="26007"/>
                  </a:moveTo>
                  <a:cubicBezTo>
                    <a:pt x="7292" y="26007"/>
                    <a:pt x="7312" y="26007"/>
                    <a:pt x="7312" y="26027"/>
                  </a:cubicBezTo>
                  <a:lnTo>
                    <a:pt x="7292" y="26027"/>
                  </a:lnTo>
                  <a:cubicBezTo>
                    <a:pt x="7292" y="26027"/>
                    <a:pt x="7292" y="26007"/>
                    <a:pt x="7292" y="26007"/>
                  </a:cubicBezTo>
                  <a:close/>
                  <a:moveTo>
                    <a:pt x="6732" y="26032"/>
                  </a:moveTo>
                  <a:cubicBezTo>
                    <a:pt x="6736" y="26032"/>
                    <a:pt x="6740" y="26036"/>
                    <a:pt x="6741" y="26043"/>
                  </a:cubicBezTo>
                  <a:lnTo>
                    <a:pt x="6741" y="26043"/>
                  </a:lnTo>
                  <a:cubicBezTo>
                    <a:pt x="6741" y="26051"/>
                    <a:pt x="6739" y="26056"/>
                    <a:pt x="6735" y="26056"/>
                  </a:cubicBezTo>
                  <a:cubicBezTo>
                    <a:pt x="6732" y="26056"/>
                    <a:pt x="6727" y="26054"/>
                    <a:pt x="6722" y="26048"/>
                  </a:cubicBezTo>
                  <a:cubicBezTo>
                    <a:pt x="6722" y="26038"/>
                    <a:pt x="6727" y="26032"/>
                    <a:pt x="6732" y="26032"/>
                  </a:cubicBezTo>
                  <a:close/>
                  <a:moveTo>
                    <a:pt x="5887" y="25926"/>
                  </a:moveTo>
                  <a:lnTo>
                    <a:pt x="5887" y="25926"/>
                  </a:lnTo>
                  <a:cubicBezTo>
                    <a:pt x="5866" y="25987"/>
                    <a:pt x="5948" y="25987"/>
                    <a:pt x="5927" y="26048"/>
                  </a:cubicBezTo>
                  <a:cubicBezTo>
                    <a:pt x="5907" y="26058"/>
                    <a:pt x="5881" y="26068"/>
                    <a:pt x="5853" y="26068"/>
                  </a:cubicBezTo>
                  <a:cubicBezTo>
                    <a:pt x="5825" y="26068"/>
                    <a:pt x="5795" y="26058"/>
                    <a:pt x="5764" y="26027"/>
                  </a:cubicBezTo>
                  <a:cubicBezTo>
                    <a:pt x="5825" y="26027"/>
                    <a:pt x="5825" y="25966"/>
                    <a:pt x="5887" y="25926"/>
                  </a:cubicBezTo>
                  <a:close/>
                  <a:moveTo>
                    <a:pt x="4563" y="26027"/>
                  </a:moveTo>
                  <a:cubicBezTo>
                    <a:pt x="4536" y="26067"/>
                    <a:pt x="4527" y="26098"/>
                    <a:pt x="4507" y="26098"/>
                  </a:cubicBezTo>
                  <a:cubicBezTo>
                    <a:pt x="4496" y="26098"/>
                    <a:pt x="4482" y="26089"/>
                    <a:pt x="4461" y="26068"/>
                  </a:cubicBezTo>
                  <a:cubicBezTo>
                    <a:pt x="4502" y="26048"/>
                    <a:pt x="4522" y="26048"/>
                    <a:pt x="4563" y="26027"/>
                  </a:cubicBezTo>
                  <a:close/>
                  <a:moveTo>
                    <a:pt x="6111" y="26007"/>
                  </a:moveTo>
                  <a:cubicBezTo>
                    <a:pt x="6090" y="26048"/>
                    <a:pt x="6090" y="26088"/>
                    <a:pt x="6029" y="26129"/>
                  </a:cubicBezTo>
                  <a:cubicBezTo>
                    <a:pt x="6029" y="26088"/>
                    <a:pt x="6029" y="26048"/>
                    <a:pt x="6029" y="26027"/>
                  </a:cubicBezTo>
                  <a:cubicBezTo>
                    <a:pt x="6049" y="26007"/>
                    <a:pt x="6090" y="26007"/>
                    <a:pt x="6111" y="26007"/>
                  </a:cubicBezTo>
                  <a:close/>
                  <a:moveTo>
                    <a:pt x="6778" y="26014"/>
                  </a:moveTo>
                  <a:cubicBezTo>
                    <a:pt x="6786" y="26014"/>
                    <a:pt x="6795" y="26019"/>
                    <a:pt x="6803" y="26027"/>
                  </a:cubicBezTo>
                  <a:cubicBezTo>
                    <a:pt x="6844" y="26048"/>
                    <a:pt x="6803" y="26088"/>
                    <a:pt x="6803" y="26109"/>
                  </a:cubicBezTo>
                  <a:cubicBezTo>
                    <a:pt x="6803" y="26109"/>
                    <a:pt x="6823" y="26129"/>
                    <a:pt x="6823" y="26150"/>
                  </a:cubicBezTo>
                  <a:cubicBezTo>
                    <a:pt x="6804" y="26150"/>
                    <a:pt x="6803" y="26150"/>
                    <a:pt x="6786" y="26133"/>
                  </a:cubicBezTo>
                  <a:lnTo>
                    <a:pt x="6786" y="26133"/>
                  </a:lnTo>
                  <a:cubicBezTo>
                    <a:pt x="6792" y="26119"/>
                    <a:pt x="6803" y="26109"/>
                    <a:pt x="6803" y="26109"/>
                  </a:cubicBezTo>
                  <a:cubicBezTo>
                    <a:pt x="6784" y="26090"/>
                    <a:pt x="6766" y="26072"/>
                    <a:pt x="6747" y="26038"/>
                  </a:cubicBezTo>
                  <a:lnTo>
                    <a:pt x="6747" y="26038"/>
                  </a:lnTo>
                  <a:cubicBezTo>
                    <a:pt x="6757" y="26021"/>
                    <a:pt x="6768" y="26014"/>
                    <a:pt x="6778" y="26014"/>
                  </a:cubicBezTo>
                  <a:close/>
                  <a:moveTo>
                    <a:pt x="6762" y="26134"/>
                  </a:moveTo>
                  <a:cubicBezTo>
                    <a:pt x="6767" y="26134"/>
                    <a:pt x="6771" y="26138"/>
                    <a:pt x="6778" y="26145"/>
                  </a:cubicBezTo>
                  <a:lnTo>
                    <a:pt x="6778" y="26145"/>
                  </a:lnTo>
                  <a:cubicBezTo>
                    <a:pt x="6774" y="26153"/>
                    <a:pt x="6767" y="26158"/>
                    <a:pt x="6759" y="26158"/>
                  </a:cubicBezTo>
                  <a:cubicBezTo>
                    <a:pt x="6754" y="26158"/>
                    <a:pt x="6748" y="26156"/>
                    <a:pt x="6742" y="26150"/>
                  </a:cubicBezTo>
                  <a:cubicBezTo>
                    <a:pt x="6752" y="26139"/>
                    <a:pt x="6757" y="26134"/>
                    <a:pt x="6762" y="26134"/>
                  </a:cubicBezTo>
                  <a:close/>
                  <a:moveTo>
                    <a:pt x="6538" y="26068"/>
                  </a:moveTo>
                  <a:cubicBezTo>
                    <a:pt x="6559" y="26088"/>
                    <a:pt x="6579" y="26088"/>
                    <a:pt x="6599" y="26088"/>
                  </a:cubicBezTo>
                  <a:cubicBezTo>
                    <a:pt x="6599" y="26088"/>
                    <a:pt x="6599" y="26079"/>
                    <a:pt x="6605" y="26079"/>
                  </a:cubicBezTo>
                  <a:cubicBezTo>
                    <a:pt x="6608" y="26079"/>
                    <a:pt x="6613" y="26082"/>
                    <a:pt x="6620" y="26088"/>
                  </a:cubicBezTo>
                  <a:cubicBezTo>
                    <a:pt x="6640" y="26088"/>
                    <a:pt x="6620" y="26088"/>
                    <a:pt x="6620" y="26109"/>
                  </a:cubicBezTo>
                  <a:cubicBezTo>
                    <a:pt x="6640" y="26109"/>
                    <a:pt x="6660" y="26129"/>
                    <a:pt x="6660" y="26129"/>
                  </a:cubicBezTo>
                  <a:cubicBezTo>
                    <a:pt x="6675" y="26115"/>
                    <a:pt x="6679" y="26100"/>
                    <a:pt x="6687" y="26100"/>
                  </a:cubicBezTo>
                  <a:cubicBezTo>
                    <a:pt x="6691" y="26100"/>
                    <a:pt x="6695" y="26103"/>
                    <a:pt x="6701" y="26109"/>
                  </a:cubicBezTo>
                  <a:cubicBezTo>
                    <a:pt x="6701" y="26129"/>
                    <a:pt x="6681" y="26129"/>
                    <a:pt x="6660" y="26129"/>
                  </a:cubicBezTo>
                  <a:cubicBezTo>
                    <a:pt x="6660" y="26129"/>
                    <a:pt x="6651" y="26138"/>
                    <a:pt x="6645" y="26138"/>
                  </a:cubicBezTo>
                  <a:cubicBezTo>
                    <a:pt x="6642" y="26138"/>
                    <a:pt x="6640" y="26136"/>
                    <a:pt x="6640" y="26129"/>
                  </a:cubicBezTo>
                  <a:cubicBezTo>
                    <a:pt x="6620" y="26129"/>
                    <a:pt x="6620" y="26129"/>
                    <a:pt x="6620" y="26109"/>
                  </a:cubicBezTo>
                  <a:cubicBezTo>
                    <a:pt x="6620" y="26109"/>
                    <a:pt x="6599" y="26088"/>
                    <a:pt x="6599" y="26088"/>
                  </a:cubicBezTo>
                  <a:cubicBezTo>
                    <a:pt x="6559" y="26129"/>
                    <a:pt x="6559" y="26190"/>
                    <a:pt x="6518" y="26211"/>
                  </a:cubicBezTo>
                  <a:cubicBezTo>
                    <a:pt x="6497" y="26190"/>
                    <a:pt x="6518" y="26170"/>
                    <a:pt x="6518" y="26150"/>
                  </a:cubicBezTo>
                  <a:cubicBezTo>
                    <a:pt x="6538" y="26129"/>
                    <a:pt x="6497" y="26088"/>
                    <a:pt x="6538" y="26068"/>
                  </a:cubicBezTo>
                  <a:close/>
                  <a:moveTo>
                    <a:pt x="6701" y="26190"/>
                  </a:moveTo>
                  <a:cubicBezTo>
                    <a:pt x="6722" y="26190"/>
                    <a:pt x="6722" y="26211"/>
                    <a:pt x="6722" y="26231"/>
                  </a:cubicBezTo>
                  <a:cubicBezTo>
                    <a:pt x="6701" y="26211"/>
                    <a:pt x="6701" y="26211"/>
                    <a:pt x="6701" y="26190"/>
                  </a:cubicBezTo>
                  <a:close/>
                  <a:moveTo>
                    <a:pt x="7495" y="26129"/>
                  </a:moveTo>
                  <a:cubicBezTo>
                    <a:pt x="7495" y="26170"/>
                    <a:pt x="7495" y="26211"/>
                    <a:pt x="7455" y="26231"/>
                  </a:cubicBezTo>
                  <a:cubicBezTo>
                    <a:pt x="7434" y="26231"/>
                    <a:pt x="7414" y="26231"/>
                    <a:pt x="7414" y="26211"/>
                  </a:cubicBezTo>
                  <a:cubicBezTo>
                    <a:pt x="7434" y="26190"/>
                    <a:pt x="7475" y="26150"/>
                    <a:pt x="7495" y="26129"/>
                  </a:cubicBezTo>
                  <a:close/>
                  <a:moveTo>
                    <a:pt x="4400" y="26231"/>
                  </a:moveTo>
                  <a:cubicBezTo>
                    <a:pt x="4400" y="26231"/>
                    <a:pt x="4420" y="26251"/>
                    <a:pt x="4400" y="26251"/>
                  </a:cubicBezTo>
                  <a:cubicBezTo>
                    <a:pt x="4379" y="26251"/>
                    <a:pt x="4379" y="26251"/>
                    <a:pt x="4379" y="26231"/>
                  </a:cubicBezTo>
                  <a:close/>
                  <a:moveTo>
                    <a:pt x="6029" y="26272"/>
                  </a:moveTo>
                  <a:cubicBezTo>
                    <a:pt x="6029" y="26272"/>
                    <a:pt x="6009" y="26292"/>
                    <a:pt x="6009" y="26292"/>
                  </a:cubicBezTo>
                  <a:lnTo>
                    <a:pt x="6009" y="26272"/>
                  </a:lnTo>
                  <a:close/>
                  <a:moveTo>
                    <a:pt x="6009" y="26374"/>
                  </a:moveTo>
                  <a:cubicBezTo>
                    <a:pt x="6009" y="26374"/>
                    <a:pt x="6009" y="26394"/>
                    <a:pt x="6009" y="26394"/>
                  </a:cubicBezTo>
                  <a:lnTo>
                    <a:pt x="5988" y="26394"/>
                  </a:lnTo>
                  <a:lnTo>
                    <a:pt x="6009" y="26374"/>
                  </a:lnTo>
                  <a:close/>
                  <a:moveTo>
                    <a:pt x="5730" y="26304"/>
                  </a:moveTo>
                  <a:cubicBezTo>
                    <a:pt x="5734" y="26304"/>
                    <a:pt x="5738" y="26307"/>
                    <a:pt x="5744" y="26312"/>
                  </a:cubicBezTo>
                  <a:cubicBezTo>
                    <a:pt x="5744" y="26333"/>
                    <a:pt x="5724" y="26333"/>
                    <a:pt x="5703" y="26333"/>
                  </a:cubicBezTo>
                  <a:cubicBezTo>
                    <a:pt x="5683" y="26353"/>
                    <a:pt x="5683" y="26394"/>
                    <a:pt x="5642" y="26414"/>
                  </a:cubicBezTo>
                  <a:cubicBezTo>
                    <a:pt x="5642" y="26379"/>
                    <a:pt x="5642" y="26329"/>
                    <a:pt x="5681" y="26329"/>
                  </a:cubicBezTo>
                  <a:cubicBezTo>
                    <a:pt x="5688" y="26329"/>
                    <a:pt x="5695" y="26330"/>
                    <a:pt x="5703" y="26333"/>
                  </a:cubicBezTo>
                  <a:cubicBezTo>
                    <a:pt x="5718" y="26318"/>
                    <a:pt x="5722" y="26304"/>
                    <a:pt x="5730" y="26304"/>
                  </a:cubicBezTo>
                  <a:close/>
                  <a:moveTo>
                    <a:pt x="5581" y="26475"/>
                  </a:moveTo>
                  <a:cubicBezTo>
                    <a:pt x="5581" y="26496"/>
                    <a:pt x="5581" y="26496"/>
                    <a:pt x="5561" y="26496"/>
                  </a:cubicBezTo>
                  <a:cubicBezTo>
                    <a:pt x="5561" y="26496"/>
                    <a:pt x="5561" y="26475"/>
                    <a:pt x="5581" y="26475"/>
                  </a:cubicBezTo>
                  <a:close/>
                  <a:moveTo>
                    <a:pt x="4685" y="26455"/>
                  </a:moveTo>
                  <a:lnTo>
                    <a:pt x="4685" y="26557"/>
                  </a:lnTo>
                  <a:cubicBezTo>
                    <a:pt x="4665" y="26577"/>
                    <a:pt x="4644" y="26577"/>
                    <a:pt x="4624" y="26577"/>
                  </a:cubicBezTo>
                  <a:cubicBezTo>
                    <a:pt x="4624" y="26516"/>
                    <a:pt x="4644" y="26475"/>
                    <a:pt x="4685" y="26455"/>
                  </a:cubicBezTo>
                  <a:close/>
                  <a:moveTo>
                    <a:pt x="4502" y="26577"/>
                  </a:moveTo>
                  <a:cubicBezTo>
                    <a:pt x="4502" y="26577"/>
                    <a:pt x="4502" y="26598"/>
                    <a:pt x="4502" y="26598"/>
                  </a:cubicBezTo>
                  <a:cubicBezTo>
                    <a:pt x="4481" y="26598"/>
                    <a:pt x="4481" y="26598"/>
                    <a:pt x="4481" y="26577"/>
                  </a:cubicBezTo>
                  <a:close/>
                  <a:moveTo>
                    <a:pt x="9267" y="0"/>
                  </a:moveTo>
                  <a:cubicBezTo>
                    <a:pt x="9043" y="61"/>
                    <a:pt x="9043" y="61"/>
                    <a:pt x="8941" y="224"/>
                  </a:cubicBezTo>
                  <a:cubicBezTo>
                    <a:pt x="8921" y="265"/>
                    <a:pt x="8921" y="306"/>
                    <a:pt x="8860" y="306"/>
                  </a:cubicBezTo>
                  <a:cubicBezTo>
                    <a:pt x="8860" y="326"/>
                    <a:pt x="8840" y="346"/>
                    <a:pt x="8840" y="367"/>
                  </a:cubicBezTo>
                  <a:cubicBezTo>
                    <a:pt x="8880" y="387"/>
                    <a:pt x="8921" y="408"/>
                    <a:pt x="8962" y="428"/>
                  </a:cubicBezTo>
                  <a:cubicBezTo>
                    <a:pt x="8991" y="399"/>
                    <a:pt x="9009" y="370"/>
                    <a:pt x="9039" y="370"/>
                  </a:cubicBezTo>
                  <a:cubicBezTo>
                    <a:pt x="9052" y="370"/>
                    <a:pt x="9066" y="375"/>
                    <a:pt x="9084" y="387"/>
                  </a:cubicBezTo>
                  <a:cubicBezTo>
                    <a:pt x="9069" y="417"/>
                    <a:pt x="9043" y="436"/>
                    <a:pt x="9006" y="436"/>
                  </a:cubicBezTo>
                  <a:cubicBezTo>
                    <a:pt x="8993" y="436"/>
                    <a:pt x="8978" y="433"/>
                    <a:pt x="8962" y="428"/>
                  </a:cubicBezTo>
                  <a:cubicBezTo>
                    <a:pt x="8952" y="443"/>
                    <a:pt x="8941" y="448"/>
                    <a:pt x="8929" y="448"/>
                  </a:cubicBezTo>
                  <a:cubicBezTo>
                    <a:pt x="8901" y="448"/>
                    <a:pt x="8869" y="418"/>
                    <a:pt x="8842" y="418"/>
                  </a:cubicBezTo>
                  <a:cubicBezTo>
                    <a:pt x="8834" y="418"/>
                    <a:pt x="8826" y="421"/>
                    <a:pt x="8819" y="428"/>
                  </a:cubicBezTo>
                  <a:cubicBezTo>
                    <a:pt x="8840" y="489"/>
                    <a:pt x="8717" y="509"/>
                    <a:pt x="8758" y="570"/>
                  </a:cubicBezTo>
                  <a:cubicBezTo>
                    <a:pt x="8697" y="652"/>
                    <a:pt x="8595" y="693"/>
                    <a:pt x="8493" y="733"/>
                  </a:cubicBezTo>
                  <a:cubicBezTo>
                    <a:pt x="8432" y="713"/>
                    <a:pt x="8514" y="611"/>
                    <a:pt x="8412" y="611"/>
                  </a:cubicBezTo>
                  <a:cubicBezTo>
                    <a:pt x="8412" y="611"/>
                    <a:pt x="8403" y="620"/>
                    <a:pt x="8391" y="620"/>
                  </a:cubicBezTo>
                  <a:cubicBezTo>
                    <a:pt x="8385" y="620"/>
                    <a:pt x="8378" y="618"/>
                    <a:pt x="8371" y="611"/>
                  </a:cubicBezTo>
                  <a:cubicBezTo>
                    <a:pt x="8378" y="604"/>
                    <a:pt x="8382" y="602"/>
                    <a:pt x="8386" y="602"/>
                  </a:cubicBezTo>
                  <a:cubicBezTo>
                    <a:pt x="8394" y="602"/>
                    <a:pt x="8398" y="611"/>
                    <a:pt x="8412" y="611"/>
                  </a:cubicBezTo>
                  <a:cubicBezTo>
                    <a:pt x="8432" y="591"/>
                    <a:pt x="8432" y="570"/>
                    <a:pt x="8453" y="530"/>
                  </a:cubicBezTo>
                  <a:cubicBezTo>
                    <a:pt x="8391" y="530"/>
                    <a:pt x="8351" y="550"/>
                    <a:pt x="8310" y="550"/>
                  </a:cubicBezTo>
                  <a:cubicBezTo>
                    <a:pt x="8267" y="536"/>
                    <a:pt x="8234" y="521"/>
                    <a:pt x="8197" y="521"/>
                  </a:cubicBezTo>
                  <a:cubicBezTo>
                    <a:pt x="8181" y="521"/>
                    <a:pt x="8165" y="524"/>
                    <a:pt x="8147" y="530"/>
                  </a:cubicBezTo>
                  <a:cubicBezTo>
                    <a:pt x="8106" y="448"/>
                    <a:pt x="8025" y="408"/>
                    <a:pt x="8025" y="326"/>
                  </a:cubicBezTo>
                  <a:cubicBezTo>
                    <a:pt x="7943" y="306"/>
                    <a:pt x="7943" y="204"/>
                    <a:pt x="7862" y="163"/>
                  </a:cubicBezTo>
                  <a:cubicBezTo>
                    <a:pt x="7784" y="163"/>
                    <a:pt x="7705" y="103"/>
                    <a:pt x="7618" y="103"/>
                  </a:cubicBezTo>
                  <a:cubicBezTo>
                    <a:pt x="7591" y="103"/>
                    <a:pt x="7564" y="108"/>
                    <a:pt x="7536" y="122"/>
                  </a:cubicBezTo>
                  <a:cubicBezTo>
                    <a:pt x="7495" y="163"/>
                    <a:pt x="7475" y="224"/>
                    <a:pt x="7455" y="265"/>
                  </a:cubicBezTo>
                  <a:cubicBezTo>
                    <a:pt x="7434" y="326"/>
                    <a:pt x="7475" y="367"/>
                    <a:pt x="7475" y="408"/>
                  </a:cubicBezTo>
                  <a:cubicBezTo>
                    <a:pt x="7455" y="408"/>
                    <a:pt x="7434" y="402"/>
                    <a:pt x="7416" y="402"/>
                  </a:cubicBezTo>
                  <a:cubicBezTo>
                    <a:pt x="7402" y="402"/>
                    <a:pt x="7390" y="406"/>
                    <a:pt x="7380" y="417"/>
                  </a:cubicBezTo>
                  <a:lnTo>
                    <a:pt x="7380" y="417"/>
                  </a:lnTo>
                  <a:cubicBezTo>
                    <a:pt x="7343" y="380"/>
                    <a:pt x="7394" y="343"/>
                    <a:pt x="7394" y="306"/>
                  </a:cubicBezTo>
                  <a:lnTo>
                    <a:pt x="7394" y="306"/>
                  </a:lnTo>
                  <a:cubicBezTo>
                    <a:pt x="7384" y="309"/>
                    <a:pt x="7375" y="310"/>
                    <a:pt x="7366" y="310"/>
                  </a:cubicBezTo>
                  <a:cubicBezTo>
                    <a:pt x="7330" y="310"/>
                    <a:pt x="7294" y="291"/>
                    <a:pt x="7258" y="291"/>
                  </a:cubicBezTo>
                  <a:cubicBezTo>
                    <a:pt x="7242" y="291"/>
                    <a:pt x="7226" y="295"/>
                    <a:pt x="7210" y="306"/>
                  </a:cubicBezTo>
                  <a:cubicBezTo>
                    <a:pt x="7170" y="408"/>
                    <a:pt x="7108" y="469"/>
                    <a:pt x="7027" y="489"/>
                  </a:cubicBezTo>
                  <a:cubicBezTo>
                    <a:pt x="6966" y="550"/>
                    <a:pt x="7027" y="611"/>
                    <a:pt x="6946" y="652"/>
                  </a:cubicBezTo>
                  <a:cubicBezTo>
                    <a:pt x="6925" y="693"/>
                    <a:pt x="6986" y="754"/>
                    <a:pt x="6986" y="835"/>
                  </a:cubicBezTo>
                  <a:cubicBezTo>
                    <a:pt x="6966" y="835"/>
                    <a:pt x="6966" y="876"/>
                    <a:pt x="6946" y="917"/>
                  </a:cubicBezTo>
                  <a:cubicBezTo>
                    <a:pt x="6966" y="957"/>
                    <a:pt x="7027" y="1018"/>
                    <a:pt x="6986" y="1080"/>
                  </a:cubicBezTo>
                  <a:cubicBezTo>
                    <a:pt x="6995" y="1083"/>
                    <a:pt x="7004" y="1084"/>
                    <a:pt x="7013" y="1084"/>
                  </a:cubicBezTo>
                  <a:cubicBezTo>
                    <a:pt x="7045" y="1084"/>
                    <a:pt x="7072" y="1065"/>
                    <a:pt x="7096" y="1065"/>
                  </a:cubicBezTo>
                  <a:cubicBezTo>
                    <a:pt x="7108" y="1065"/>
                    <a:pt x="7118" y="1069"/>
                    <a:pt x="7129" y="1080"/>
                  </a:cubicBezTo>
                  <a:cubicBezTo>
                    <a:pt x="7149" y="1120"/>
                    <a:pt x="7129" y="1141"/>
                    <a:pt x="7129" y="1181"/>
                  </a:cubicBezTo>
                  <a:cubicBezTo>
                    <a:pt x="7170" y="1263"/>
                    <a:pt x="7170" y="1385"/>
                    <a:pt x="7231" y="1467"/>
                  </a:cubicBezTo>
                  <a:cubicBezTo>
                    <a:pt x="7247" y="1450"/>
                    <a:pt x="7250" y="1420"/>
                    <a:pt x="7272" y="1420"/>
                  </a:cubicBezTo>
                  <a:cubicBezTo>
                    <a:pt x="7278" y="1420"/>
                    <a:pt x="7284" y="1422"/>
                    <a:pt x="7292" y="1426"/>
                  </a:cubicBezTo>
                  <a:cubicBezTo>
                    <a:pt x="7292" y="1442"/>
                    <a:pt x="7278" y="1472"/>
                    <a:pt x="7252" y="1472"/>
                  </a:cubicBezTo>
                  <a:cubicBezTo>
                    <a:pt x="7245" y="1472"/>
                    <a:pt x="7238" y="1470"/>
                    <a:pt x="7231" y="1467"/>
                  </a:cubicBezTo>
                  <a:cubicBezTo>
                    <a:pt x="7231" y="1528"/>
                    <a:pt x="7149" y="1528"/>
                    <a:pt x="7129" y="1609"/>
                  </a:cubicBezTo>
                  <a:cubicBezTo>
                    <a:pt x="7149" y="1691"/>
                    <a:pt x="7108" y="1792"/>
                    <a:pt x="7149" y="1894"/>
                  </a:cubicBezTo>
                  <a:lnTo>
                    <a:pt x="7190" y="1894"/>
                  </a:lnTo>
                  <a:lnTo>
                    <a:pt x="7190" y="1996"/>
                  </a:lnTo>
                  <a:lnTo>
                    <a:pt x="7129" y="1996"/>
                  </a:lnTo>
                  <a:cubicBezTo>
                    <a:pt x="7129" y="2016"/>
                    <a:pt x="7170" y="2016"/>
                    <a:pt x="7170" y="2057"/>
                  </a:cubicBezTo>
                  <a:cubicBezTo>
                    <a:pt x="7165" y="2062"/>
                    <a:pt x="7160" y="2063"/>
                    <a:pt x="7156" y="2063"/>
                  </a:cubicBezTo>
                  <a:cubicBezTo>
                    <a:pt x="7147" y="2063"/>
                    <a:pt x="7139" y="2059"/>
                    <a:pt x="7131" y="2059"/>
                  </a:cubicBezTo>
                  <a:cubicBezTo>
                    <a:pt x="7124" y="2059"/>
                    <a:pt x="7116" y="2062"/>
                    <a:pt x="7108" y="2077"/>
                  </a:cubicBezTo>
                  <a:cubicBezTo>
                    <a:pt x="7108" y="2118"/>
                    <a:pt x="7088" y="2159"/>
                    <a:pt x="7047" y="2220"/>
                  </a:cubicBezTo>
                  <a:cubicBezTo>
                    <a:pt x="7027" y="2281"/>
                    <a:pt x="7007" y="2342"/>
                    <a:pt x="7047" y="2403"/>
                  </a:cubicBezTo>
                  <a:cubicBezTo>
                    <a:pt x="7066" y="2394"/>
                    <a:pt x="7082" y="2390"/>
                    <a:pt x="7096" y="2390"/>
                  </a:cubicBezTo>
                  <a:cubicBezTo>
                    <a:pt x="7140" y="2390"/>
                    <a:pt x="7163" y="2433"/>
                    <a:pt x="7210" y="2464"/>
                  </a:cubicBezTo>
                  <a:cubicBezTo>
                    <a:pt x="7180" y="2464"/>
                    <a:pt x="7159" y="2459"/>
                    <a:pt x="7144" y="2459"/>
                  </a:cubicBezTo>
                  <a:cubicBezTo>
                    <a:pt x="7129" y="2459"/>
                    <a:pt x="7119" y="2464"/>
                    <a:pt x="7108" y="2485"/>
                  </a:cubicBezTo>
                  <a:cubicBezTo>
                    <a:pt x="7088" y="2464"/>
                    <a:pt x="7068" y="2424"/>
                    <a:pt x="7047" y="2403"/>
                  </a:cubicBezTo>
                  <a:cubicBezTo>
                    <a:pt x="7007" y="2505"/>
                    <a:pt x="7027" y="2607"/>
                    <a:pt x="6966" y="2709"/>
                  </a:cubicBezTo>
                  <a:cubicBezTo>
                    <a:pt x="6946" y="2729"/>
                    <a:pt x="6986" y="2770"/>
                    <a:pt x="6986" y="2790"/>
                  </a:cubicBezTo>
                  <a:cubicBezTo>
                    <a:pt x="6986" y="2872"/>
                    <a:pt x="6905" y="2872"/>
                    <a:pt x="6884" y="2933"/>
                  </a:cubicBezTo>
                  <a:cubicBezTo>
                    <a:pt x="6884" y="2974"/>
                    <a:pt x="6864" y="3035"/>
                    <a:pt x="6905" y="3075"/>
                  </a:cubicBezTo>
                  <a:cubicBezTo>
                    <a:pt x="6921" y="3059"/>
                    <a:pt x="6924" y="3029"/>
                    <a:pt x="6957" y="3029"/>
                  </a:cubicBezTo>
                  <a:cubicBezTo>
                    <a:pt x="6963" y="3029"/>
                    <a:pt x="6970" y="3030"/>
                    <a:pt x="6978" y="3032"/>
                  </a:cubicBezTo>
                  <a:lnTo>
                    <a:pt x="6978" y="3032"/>
                  </a:lnTo>
                  <a:cubicBezTo>
                    <a:pt x="6968" y="3059"/>
                    <a:pt x="6960" y="3081"/>
                    <a:pt x="6933" y="3081"/>
                  </a:cubicBezTo>
                  <a:cubicBezTo>
                    <a:pt x="6925" y="3081"/>
                    <a:pt x="6916" y="3079"/>
                    <a:pt x="6905" y="3075"/>
                  </a:cubicBezTo>
                  <a:cubicBezTo>
                    <a:pt x="6823" y="3116"/>
                    <a:pt x="6722" y="3157"/>
                    <a:pt x="6640" y="3198"/>
                  </a:cubicBezTo>
                  <a:cubicBezTo>
                    <a:pt x="6620" y="3218"/>
                    <a:pt x="6620" y="3238"/>
                    <a:pt x="6660" y="3259"/>
                  </a:cubicBezTo>
                  <a:cubicBezTo>
                    <a:pt x="6660" y="3238"/>
                    <a:pt x="6660" y="3238"/>
                    <a:pt x="6681" y="3238"/>
                  </a:cubicBezTo>
                  <a:cubicBezTo>
                    <a:pt x="6681" y="3259"/>
                    <a:pt x="6676" y="3264"/>
                    <a:pt x="6671" y="3264"/>
                  </a:cubicBezTo>
                  <a:cubicBezTo>
                    <a:pt x="6666" y="3264"/>
                    <a:pt x="6660" y="3259"/>
                    <a:pt x="6660" y="3259"/>
                  </a:cubicBezTo>
                  <a:cubicBezTo>
                    <a:pt x="6640" y="3279"/>
                    <a:pt x="6640" y="3279"/>
                    <a:pt x="6640" y="3299"/>
                  </a:cubicBezTo>
                  <a:cubicBezTo>
                    <a:pt x="6632" y="3297"/>
                    <a:pt x="6623" y="3295"/>
                    <a:pt x="6616" y="3295"/>
                  </a:cubicBezTo>
                  <a:cubicBezTo>
                    <a:pt x="6568" y="3295"/>
                    <a:pt x="6533" y="3343"/>
                    <a:pt x="6497" y="3361"/>
                  </a:cubicBezTo>
                  <a:cubicBezTo>
                    <a:pt x="6477" y="3523"/>
                    <a:pt x="6314" y="3625"/>
                    <a:pt x="6273" y="3768"/>
                  </a:cubicBezTo>
                  <a:cubicBezTo>
                    <a:pt x="6274" y="3768"/>
                    <a:pt x="6274" y="3768"/>
                    <a:pt x="6274" y="3768"/>
                  </a:cubicBezTo>
                  <a:lnTo>
                    <a:pt x="6274" y="3768"/>
                  </a:lnTo>
                  <a:cubicBezTo>
                    <a:pt x="6240" y="3769"/>
                    <a:pt x="6209" y="3775"/>
                    <a:pt x="6192" y="3809"/>
                  </a:cubicBezTo>
                  <a:cubicBezTo>
                    <a:pt x="6172" y="3849"/>
                    <a:pt x="6212" y="3890"/>
                    <a:pt x="6212" y="3931"/>
                  </a:cubicBezTo>
                  <a:cubicBezTo>
                    <a:pt x="6172" y="3931"/>
                    <a:pt x="6131" y="3910"/>
                    <a:pt x="6111" y="3910"/>
                  </a:cubicBezTo>
                  <a:cubicBezTo>
                    <a:pt x="6070" y="3931"/>
                    <a:pt x="6029" y="3971"/>
                    <a:pt x="6009" y="3992"/>
                  </a:cubicBezTo>
                  <a:cubicBezTo>
                    <a:pt x="6009" y="4033"/>
                    <a:pt x="6029" y="4053"/>
                    <a:pt x="6029" y="4094"/>
                  </a:cubicBezTo>
                  <a:cubicBezTo>
                    <a:pt x="6009" y="4114"/>
                    <a:pt x="5968" y="4155"/>
                    <a:pt x="5948" y="4175"/>
                  </a:cubicBezTo>
                  <a:cubicBezTo>
                    <a:pt x="5948" y="4236"/>
                    <a:pt x="5887" y="4297"/>
                    <a:pt x="5927" y="4358"/>
                  </a:cubicBezTo>
                  <a:cubicBezTo>
                    <a:pt x="5866" y="4358"/>
                    <a:pt x="5866" y="4420"/>
                    <a:pt x="5805" y="4420"/>
                  </a:cubicBezTo>
                  <a:cubicBezTo>
                    <a:pt x="5805" y="4481"/>
                    <a:pt x="5846" y="4501"/>
                    <a:pt x="5866" y="4542"/>
                  </a:cubicBezTo>
                  <a:cubicBezTo>
                    <a:pt x="5744" y="4603"/>
                    <a:pt x="5662" y="4705"/>
                    <a:pt x="5622" y="4847"/>
                  </a:cubicBezTo>
                  <a:cubicBezTo>
                    <a:pt x="5622" y="4866"/>
                    <a:pt x="5630" y="4871"/>
                    <a:pt x="5641" y="4871"/>
                  </a:cubicBezTo>
                  <a:cubicBezTo>
                    <a:pt x="5654" y="4871"/>
                    <a:pt x="5671" y="4864"/>
                    <a:pt x="5684" y="4864"/>
                  </a:cubicBezTo>
                  <a:cubicBezTo>
                    <a:pt x="5695" y="4864"/>
                    <a:pt x="5703" y="4869"/>
                    <a:pt x="5703" y="4888"/>
                  </a:cubicBezTo>
                  <a:cubicBezTo>
                    <a:pt x="5723" y="4928"/>
                    <a:pt x="5685" y="4968"/>
                    <a:pt x="5664" y="5007"/>
                  </a:cubicBezTo>
                  <a:lnTo>
                    <a:pt x="5664" y="5007"/>
                  </a:lnTo>
                  <a:cubicBezTo>
                    <a:pt x="5659" y="5011"/>
                    <a:pt x="5651" y="5016"/>
                    <a:pt x="5647" y="5016"/>
                  </a:cubicBezTo>
                  <a:cubicBezTo>
                    <a:pt x="5644" y="5016"/>
                    <a:pt x="5642" y="5014"/>
                    <a:pt x="5642" y="5010"/>
                  </a:cubicBezTo>
                  <a:cubicBezTo>
                    <a:pt x="5642" y="4969"/>
                    <a:pt x="5662" y="4929"/>
                    <a:pt x="5581" y="4908"/>
                  </a:cubicBezTo>
                  <a:cubicBezTo>
                    <a:pt x="5561" y="4990"/>
                    <a:pt x="5500" y="5030"/>
                    <a:pt x="5479" y="5132"/>
                  </a:cubicBezTo>
                  <a:cubicBezTo>
                    <a:pt x="5459" y="5214"/>
                    <a:pt x="5377" y="5316"/>
                    <a:pt x="5316" y="5377"/>
                  </a:cubicBezTo>
                  <a:cubicBezTo>
                    <a:pt x="5255" y="5417"/>
                    <a:pt x="5214" y="5458"/>
                    <a:pt x="5235" y="5540"/>
                  </a:cubicBezTo>
                  <a:cubicBezTo>
                    <a:pt x="5255" y="5560"/>
                    <a:pt x="5255" y="5601"/>
                    <a:pt x="5255" y="5641"/>
                  </a:cubicBezTo>
                  <a:cubicBezTo>
                    <a:pt x="5263" y="5645"/>
                    <a:pt x="5269" y="5647"/>
                    <a:pt x="5274" y="5647"/>
                  </a:cubicBezTo>
                  <a:cubicBezTo>
                    <a:pt x="5297" y="5647"/>
                    <a:pt x="5300" y="5617"/>
                    <a:pt x="5316" y="5601"/>
                  </a:cubicBezTo>
                  <a:cubicBezTo>
                    <a:pt x="5357" y="5641"/>
                    <a:pt x="5377" y="5682"/>
                    <a:pt x="5418" y="5723"/>
                  </a:cubicBezTo>
                  <a:cubicBezTo>
                    <a:pt x="5418" y="5723"/>
                    <a:pt x="5438" y="5703"/>
                    <a:pt x="5459" y="5703"/>
                  </a:cubicBezTo>
                  <a:cubicBezTo>
                    <a:pt x="5449" y="5723"/>
                    <a:pt x="5444" y="5728"/>
                    <a:pt x="5438" y="5728"/>
                  </a:cubicBezTo>
                  <a:cubicBezTo>
                    <a:pt x="5433" y="5728"/>
                    <a:pt x="5428" y="5723"/>
                    <a:pt x="5418" y="5723"/>
                  </a:cubicBezTo>
                  <a:cubicBezTo>
                    <a:pt x="5398" y="5743"/>
                    <a:pt x="5377" y="5743"/>
                    <a:pt x="5377" y="5743"/>
                  </a:cubicBezTo>
                  <a:cubicBezTo>
                    <a:pt x="5337" y="5662"/>
                    <a:pt x="5255" y="5723"/>
                    <a:pt x="5214" y="5662"/>
                  </a:cubicBezTo>
                  <a:cubicBezTo>
                    <a:pt x="5153" y="5703"/>
                    <a:pt x="5174" y="5723"/>
                    <a:pt x="5174" y="5764"/>
                  </a:cubicBezTo>
                  <a:cubicBezTo>
                    <a:pt x="5153" y="5784"/>
                    <a:pt x="5113" y="5804"/>
                    <a:pt x="5092" y="5825"/>
                  </a:cubicBezTo>
                  <a:cubicBezTo>
                    <a:pt x="5072" y="5784"/>
                    <a:pt x="5072" y="5764"/>
                    <a:pt x="5052" y="5723"/>
                  </a:cubicBezTo>
                  <a:cubicBezTo>
                    <a:pt x="4990" y="5743"/>
                    <a:pt x="5031" y="5784"/>
                    <a:pt x="5031" y="5825"/>
                  </a:cubicBezTo>
                  <a:cubicBezTo>
                    <a:pt x="4990" y="5825"/>
                    <a:pt x="4970" y="5804"/>
                    <a:pt x="4950" y="5804"/>
                  </a:cubicBezTo>
                  <a:cubicBezTo>
                    <a:pt x="4929" y="5825"/>
                    <a:pt x="4929" y="5845"/>
                    <a:pt x="4909" y="5865"/>
                  </a:cubicBezTo>
                  <a:cubicBezTo>
                    <a:pt x="4894" y="5820"/>
                    <a:pt x="4901" y="5797"/>
                    <a:pt x="4923" y="5797"/>
                  </a:cubicBezTo>
                  <a:cubicBezTo>
                    <a:pt x="4931" y="5797"/>
                    <a:pt x="4940" y="5799"/>
                    <a:pt x="4950" y="5804"/>
                  </a:cubicBezTo>
                  <a:cubicBezTo>
                    <a:pt x="4970" y="5743"/>
                    <a:pt x="4929" y="5743"/>
                    <a:pt x="4889" y="5743"/>
                  </a:cubicBezTo>
                  <a:cubicBezTo>
                    <a:pt x="4869" y="5803"/>
                    <a:pt x="4829" y="5863"/>
                    <a:pt x="4789" y="5942"/>
                  </a:cubicBezTo>
                  <a:lnTo>
                    <a:pt x="4789" y="5942"/>
                  </a:lnTo>
                  <a:cubicBezTo>
                    <a:pt x="4788" y="5941"/>
                    <a:pt x="4787" y="5941"/>
                    <a:pt x="4786" y="5941"/>
                  </a:cubicBezTo>
                  <a:cubicBezTo>
                    <a:pt x="4759" y="5941"/>
                    <a:pt x="4742" y="5971"/>
                    <a:pt x="4726" y="5988"/>
                  </a:cubicBezTo>
                  <a:cubicBezTo>
                    <a:pt x="4726" y="6008"/>
                    <a:pt x="4705" y="6028"/>
                    <a:pt x="4665" y="6049"/>
                  </a:cubicBezTo>
                  <a:cubicBezTo>
                    <a:pt x="4644" y="6089"/>
                    <a:pt x="4665" y="6151"/>
                    <a:pt x="4644" y="6191"/>
                  </a:cubicBezTo>
                  <a:cubicBezTo>
                    <a:pt x="4603" y="6293"/>
                    <a:pt x="4563" y="6375"/>
                    <a:pt x="4522" y="6456"/>
                  </a:cubicBezTo>
                  <a:cubicBezTo>
                    <a:pt x="4502" y="6558"/>
                    <a:pt x="4481" y="6639"/>
                    <a:pt x="4481" y="6721"/>
                  </a:cubicBezTo>
                  <a:cubicBezTo>
                    <a:pt x="4461" y="6741"/>
                    <a:pt x="4441" y="6782"/>
                    <a:pt x="4441" y="6802"/>
                  </a:cubicBezTo>
                  <a:cubicBezTo>
                    <a:pt x="4400" y="6884"/>
                    <a:pt x="4420" y="6945"/>
                    <a:pt x="4461" y="7006"/>
                  </a:cubicBezTo>
                  <a:cubicBezTo>
                    <a:pt x="4441" y="7026"/>
                    <a:pt x="4400" y="7026"/>
                    <a:pt x="4379" y="7047"/>
                  </a:cubicBezTo>
                  <a:cubicBezTo>
                    <a:pt x="4400" y="7148"/>
                    <a:pt x="4318" y="7230"/>
                    <a:pt x="4339" y="7352"/>
                  </a:cubicBezTo>
                  <a:cubicBezTo>
                    <a:pt x="4217" y="7291"/>
                    <a:pt x="4217" y="7189"/>
                    <a:pt x="4176" y="7108"/>
                  </a:cubicBezTo>
                  <a:cubicBezTo>
                    <a:pt x="4169" y="7106"/>
                    <a:pt x="4163" y="7104"/>
                    <a:pt x="4158" y="7104"/>
                  </a:cubicBezTo>
                  <a:cubicBezTo>
                    <a:pt x="4114" y="7104"/>
                    <a:pt x="4110" y="7169"/>
                    <a:pt x="4074" y="7169"/>
                  </a:cubicBezTo>
                  <a:cubicBezTo>
                    <a:pt x="4054" y="7210"/>
                    <a:pt x="4135" y="7210"/>
                    <a:pt x="4135" y="7230"/>
                  </a:cubicBezTo>
                  <a:cubicBezTo>
                    <a:pt x="4176" y="7311"/>
                    <a:pt x="4135" y="7393"/>
                    <a:pt x="4176" y="7495"/>
                  </a:cubicBezTo>
                  <a:cubicBezTo>
                    <a:pt x="4196" y="7515"/>
                    <a:pt x="4217" y="7535"/>
                    <a:pt x="4257" y="7556"/>
                  </a:cubicBezTo>
                  <a:cubicBezTo>
                    <a:pt x="4237" y="7617"/>
                    <a:pt x="4217" y="7658"/>
                    <a:pt x="4196" y="7698"/>
                  </a:cubicBezTo>
                  <a:cubicBezTo>
                    <a:pt x="4196" y="7739"/>
                    <a:pt x="4217" y="7780"/>
                    <a:pt x="4217" y="7800"/>
                  </a:cubicBezTo>
                  <a:cubicBezTo>
                    <a:pt x="4176" y="7821"/>
                    <a:pt x="4155" y="7841"/>
                    <a:pt x="4135" y="7841"/>
                  </a:cubicBezTo>
                  <a:cubicBezTo>
                    <a:pt x="4135" y="7882"/>
                    <a:pt x="4155" y="7902"/>
                    <a:pt x="4155" y="7943"/>
                  </a:cubicBezTo>
                  <a:cubicBezTo>
                    <a:pt x="4135" y="8004"/>
                    <a:pt x="4094" y="8065"/>
                    <a:pt x="4074" y="8126"/>
                  </a:cubicBezTo>
                  <a:cubicBezTo>
                    <a:pt x="4054" y="8187"/>
                    <a:pt x="4094" y="8228"/>
                    <a:pt x="4094" y="8269"/>
                  </a:cubicBezTo>
                  <a:cubicBezTo>
                    <a:pt x="4033" y="8411"/>
                    <a:pt x="3952" y="8554"/>
                    <a:pt x="3931" y="8696"/>
                  </a:cubicBezTo>
                  <a:cubicBezTo>
                    <a:pt x="3891" y="8737"/>
                    <a:pt x="3850" y="8717"/>
                    <a:pt x="3809" y="8737"/>
                  </a:cubicBezTo>
                  <a:cubicBezTo>
                    <a:pt x="3809" y="8757"/>
                    <a:pt x="3850" y="8778"/>
                    <a:pt x="3850" y="8818"/>
                  </a:cubicBezTo>
                  <a:lnTo>
                    <a:pt x="3850" y="8798"/>
                  </a:lnTo>
                  <a:cubicBezTo>
                    <a:pt x="3870" y="8798"/>
                    <a:pt x="3891" y="8818"/>
                    <a:pt x="3891" y="8818"/>
                  </a:cubicBezTo>
                  <a:cubicBezTo>
                    <a:pt x="3911" y="8839"/>
                    <a:pt x="3931" y="8900"/>
                    <a:pt x="3952" y="8941"/>
                  </a:cubicBezTo>
                  <a:cubicBezTo>
                    <a:pt x="3931" y="8961"/>
                    <a:pt x="3931" y="9002"/>
                    <a:pt x="3911" y="9042"/>
                  </a:cubicBezTo>
                  <a:cubicBezTo>
                    <a:pt x="3911" y="9063"/>
                    <a:pt x="3931" y="9063"/>
                    <a:pt x="3911" y="9083"/>
                  </a:cubicBezTo>
                  <a:cubicBezTo>
                    <a:pt x="3891" y="9083"/>
                    <a:pt x="3891" y="9063"/>
                    <a:pt x="3911" y="9042"/>
                  </a:cubicBezTo>
                  <a:cubicBezTo>
                    <a:pt x="3870" y="9042"/>
                    <a:pt x="3850" y="9063"/>
                    <a:pt x="3850" y="9083"/>
                  </a:cubicBezTo>
                  <a:cubicBezTo>
                    <a:pt x="3850" y="9165"/>
                    <a:pt x="3830" y="9246"/>
                    <a:pt x="3870" y="9328"/>
                  </a:cubicBezTo>
                  <a:cubicBezTo>
                    <a:pt x="3891" y="9348"/>
                    <a:pt x="3891" y="9409"/>
                    <a:pt x="3931" y="9429"/>
                  </a:cubicBezTo>
                  <a:lnTo>
                    <a:pt x="3870" y="9429"/>
                  </a:lnTo>
                  <a:cubicBezTo>
                    <a:pt x="3870" y="9531"/>
                    <a:pt x="3809" y="9613"/>
                    <a:pt x="3728" y="9653"/>
                  </a:cubicBezTo>
                  <a:cubicBezTo>
                    <a:pt x="3687" y="9633"/>
                    <a:pt x="3687" y="9633"/>
                    <a:pt x="3687" y="9592"/>
                  </a:cubicBezTo>
                  <a:cubicBezTo>
                    <a:pt x="3667" y="9582"/>
                    <a:pt x="3646" y="9577"/>
                    <a:pt x="3626" y="9577"/>
                  </a:cubicBezTo>
                  <a:cubicBezTo>
                    <a:pt x="3606" y="9577"/>
                    <a:pt x="3585" y="9582"/>
                    <a:pt x="3565" y="9592"/>
                  </a:cubicBezTo>
                  <a:cubicBezTo>
                    <a:pt x="3565" y="9633"/>
                    <a:pt x="3585" y="9674"/>
                    <a:pt x="3585" y="9694"/>
                  </a:cubicBezTo>
                  <a:cubicBezTo>
                    <a:pt x="3565" y="9715"/>
                    <a:pt x="3544" y="9715"/>
                    <a:pt x="3544" y="9776"/>
                  </a:cubicBezTo>
                  <a:cubicBezTo>
                    <a:pt x="3544" y="9816"/>
                    <a:pt x="3565" y="9877"/>
                    <a:pt x="3606" y="9959"/>
                  </a:cubicBezTo>
                  <a:cubicBezTo>
                    <a:pt x="3544" y="10000"/>
                    <a:pt x="3544" y="10061"/>
                    <a:pt x="3463" y="10081"/>
                  </a:cubicBezTo>
                  <a:cubicBezTo>
                    <a:pt x="3443" y="10081"/>
                    <a:pt x="3443" y="10122"/>
                    <a:pt x="3422" y="10163"/>
                  </a:cubicBezTo>
                  <a:cubicBezTo>
                    <a:pt x="3443" y="10163"/>
                    <a:pt x="3483" y="10183"/>
                    <a:pt x="3483" y="10203"/>
                  </a:cubicBezTo>
                  <a:cubicBezTo>
                    <a:pt x="3469" y="10218"/>
                    <a:pt x="3444" y="10232"/>
                    <a:pt x="3424" y="10232"/>
                  </a:cubicBezTo>
                  <a:cubicBezTo>
                    <a:pt x="3416" y="10232"/>
                    <a:pt x="3408" y="10230"/>
                    <a:pt x="3402" y="10224"/>
                  </a:cubicBezTo>
                  <a:cubicBezTo>
                    <a:pt x="3320" y="10264"/>
                    <a:pt x="3259" y="10285"/>
                    <a:pt x="3178" y="10326"/>
                  </a:cubicBezTo>
                  <a:cubicBezTo>
                    <a:pt x="3202" y="10358"/>
                    <a:pt x="3227" y="10368"/>
                    <a:pt x="3253" y="10368"/>
                  </a:cubicBezTo>
                  <a:cubicBezTo>
                    <a:pt x="3291" y="10368"/>
                    <a:pt x="3333" y="10346"/>
                    <a:pt x="3382" y="10346"/>
                  </a:cubicBezTo>
                  <a:cubicBezTo>
                    <a:pt x="3361" y="10387"/>
                    <a:pt x="3341" y="10407"/>
                    <a:pt x="3341" y="10427"/>
                  </a:cubicBezTo>
                  <a:cubicBezTo>
                    <a:pt x="3332" y="10436"/>
                    <a:pt x="3323" y="10441"/>
                    <a:pt x="3314" y="10442"/>
                  </a:cubicBezTo>
                  <a:lnTo>
                    <a:pt x="3314" y="10442"/>
                  </a:lnTo>
                  <a:cubicBezTo>
                    <a:pt x="3288" y="10509"/>
                    <a:pt x="3341" y="10513"/>
                    <a:pt x="3341" y="10570"/>
                  </a:cubicBezTo>
                  <a:cubicBezTo>
                    <a:pt x="3320" y="10570"/>
                    <a:pt x="3300" y="10570"/>
                    <a:pt x="3280" y="10590"/>
                  </a:cubicBezTo>
                  <a:cubicBezTo>
                    <a:pt x="3280" y="10552"/>
                    <a:pt x="3244" y="10514"/>
                    <a:pt x="3306" y="10443"/>
                  </a:cubicBezTo>
                  <a:lnTo>
                    <a:pt x="3306" y="10443"/>
                  </a:lnTo>
                  <a:cubicBezTo>
                    <a:pt x="3306" y="10443"/>
                    <a:pt x="3306" y="10443"/>
                    <a:pt x="3307" y="10443"/>
                  </a:cubicBezTo>
                  <a:cubicBezTo>
                    <a:pt x="3309" y="10443"/>
                    <a:pt x="3311" y="10443"/>
                    <a:pt x="3314" y="10442"/>
                  </a:cubicBezTo>
                  <a:lnTo>
                    <a:pt x="3314" y="10442"/>
                  </a:lnTo>
                  <a:cubicBezTo>
                    <a:pt x="3316" y="10438"/>
                    <a:pt x="3318" y="10433"/>
                    <a:pt x="3320" y="10427"/>
                  </a:cubicBezTo>
                  <a:lnTo>
                    <a:pt x="3320" y="10427"/>
                  </a:lnTo>
                  <a:cubicBezTo>
                    <a:pt x="3315" y="10433"/>
                    <a:pt x="3310" y="10438"/>
                    <a:pt x="3306" y="10443"/>
                  </a:cubicBezTo>
                  <a:lnTo>
                    <a:pt x="3306" y="10443"/>
                  </a:lnTo>
                  <a:cubicBezTo>
                    <a:pt x="3271" y="10442"/>
                    <a:pt x="3238" y="10401"/>
                    <a:pt x="3210" y="10401"/>
                  </a:cubicBezTo>
                  <a:cubicBezTo>
                    <a:pt x="3198" y="10401"/>
                    <a:pt x="3187" y="10408"/>
                    <a:pt x="3178" y="10427"/>
                  </a:cubicBezTo>
                  <a:cubicBezTo>
                    <a:pt x="3178" y="10427"/>
                    <a:pt x="3198" y="10448"/>
                    <a:pt x="3178" y="10468"/>
                  </a:cubicBezTo>
                  <a:cubicBezTo>
                    <a:pt x="3158" y="10448"/>
                    <a:pt x="3178" y="10448"/>
                    <a:pt x="3178" y="10427"/>
                  </a:cubicBezTo>
                  <a:cubicBezTo>
                    <a:pt x="3167" y="10424"/>
                    <a:pt x="3158" y="10422"/>
                    <a:pt x="3150" y="10422"/>
                  </a:cubicBezTo>
                  <a:cubicBezTo>
                    <a:pt x="3116" y="10422"/>
                    <a:pt x="3113" y="10455"/>
                    <a:pt x="3096" y="10488"/>
                  </a:cubicBezTo>
                  <a:cubicBezTo>
                    <a:pt x="3096" y="10509"/>
                    <a:pt x="3117" y="10529"/>
                    <a:pt x="3137" y="10550"/>
                  </a:cubicBezTo>
                  <a:cubicBezTo>
                    <a:pt x="3076" y="10570"/>
                    <a:pt x="3096" y="10631"/>
                    <a:pt x="3096" y="10692"/>
                  </a:cubicBezTo>
                  <a:cubicBezTo>
                    <a:pt x="3015" y="10692"/>
                    <a:pt x="2954" y="10733"/>
                    <a:pt x="2913" y="10794"/>
                  </a:cubicBezTo>
                  <a:cubicBezTo>
                    <a:pt x="2921" y="10809"/>
                    <a:pt x="2931" y="10813"/>
                    <a:pt x="2942" y="10813"/>
                  </a:cubicBezTo>
                  <a:cubicBezTo>
                    <a:pt x="2954" y="10813"/>
                    <a:pt x="2967" y="10808"/>
                    <a:pt x="2978" y="10808"/>
                  </a:cubicBezTo>
                  <a:cubicBezTo>
                    <a:pt x="2984" y="10808"/>
                    <a:pt x="2990" y="10810"/>
                    <a:pt x="2995" y="10814"/>
                  </a:cubicBezTo>
                  <a:cubicBezTo>
                    <a:pt x="3015" y="10835"/>
                    <a:pt x="3015" y="10855"/>
                    <a:pt x="3015" y="10875"/>
                  </a:cubicBezTo>
                  <a:cubicBezTo>
                    <a:pt x="2995" y="10896"/>
                    <a:pt x="2974" y="10916"/>
                    <a:pt x="2934" y="10936"/>
                  </a:cubicBezTo>
                  <a:cubicBezTo>
                    <a:pt x="2934" y="10957"/>
                    <a:pt x="2954" y="10977"/>
                    <a:pt x="2954" y="11018"/>
                  </a:cubicBezTo>
                  <a:cubicBezTo>
                    <a:pt x="2974" y="10998"/>
                    <a:pt x="3015" y="10998"/>
                    <a:pt x="3035" y="10998"/>
                  </a:cubicBezTo>
                  <a:cubicBezTo>
                    <a:pt x="3035" y="10977"/>
                    <a:pt x="3035" y="10957"/>
                    <a:pt x="3035" y="10936"/>
                  </a:cubicBezTo>
                  <a:cubicBezTo>
                    <a:pt x="3050" y="10922"/>
                    <a:pt x="3064" y="10908"/>
                    <a:pt x="3086" y="10908"/>
                  </a:cubicBezTo>
                  <a:cubicBezTo>
                    <a:pt x="3095" y="10908"/>
                    <a:pt x="3105" y="10910"/>
                    <a:pt x="3117" y="10916"/>
                  </a:cubicBezTo>
                  <a:cubicBezTo>
                    <a:pt x="3123" y="10897"/>
                    <a:pt x="3131" y="10892"/>
                    <a:pt x="3140" y="10892"/>
                  </a:cubicBezTo>
                  <a:cubicBezTo>
                    <a:pt x="3151" y="10892"/>
                    <a:pt x="3164" y="10900"/>
                    <a:pt x="3175" y="10900"/>
                  </a:cubicBezTo>
                  <a:cubicBezTo>
                    <a:pt x="3184" y="10900"/>
                    <a:pt x="3192" y="10894"/>
                    <a:pt x="3198" y="10875"/>
                  </a:cubicBezTo>
                  <a:cubicBezTo>
                    <a:pt x="3178" y="10875"/>
                    <a:pt x="3178" y="10855"/>
                    <a:pt x="3158" y="10835"/>
                  </a:cubicBezTo>
                  <a:cubicBezTo>
                    <a:pt x="3239" y="10794"/>
                    <a:pt x="3320" y="10753"/>
                    <a:pt x="3361" y="10672"/>
                  </a:cubicBezTo>
                  <a:lnTo>
                    <a:pt x="3402" y="10672"/>
                  </a:lnTo>
                  <a:cubicBezTo>
                    <a:pt x="3422" y="10692"/>
                    <a:pt x="3443" y="10712"/>
                    <a:pt x="3443" y="10753"/>
                  </a:cubicBezTo>
                  <a:lnTo>
                    <a:pt x="3382" y="10753"/>
                  </a:lnTo>
                  <a:cubicBezTo>
                    <a:pt x="3300" y="10835"/>
                    <a:pt x="3300" y="10957"/>
                    <a:pt x="3198" y="10998"/>
                  </a:cubicBezTo>
                  <a:cubicBezTo>
                    <a:pt x="3178" y="10998"/>
                    <a:pt x="3158" y="10977"/>
                    <a:pt x="3137" y="10977"/>
                  </a:cubicBezTo>
                  <a:cubicBezTo>
                    <a:pt x="3117" y="10977"/>
                    <a:pt x="3117" y="10998"/>
                    <a:pt x="3117" y="11018"/>
                  </a:cubicBezTo>
                  <a:cubicBezTo>
                    <a:pt x="3158" y="11099"/>
                    <a:pt x="3239" y="11079"/>
                    <a:pt x="3341" y="11099"/>
                  </a:cubicBezTo>
                  <a:cubicBezTo>
                    <a:pt x="3259" y="11140"/>
                    <a:pt x="3239" y="11201"/>
                    <a:pt x="3219" y="11262"/>
                  </a:cubicBezTo>
                  <a:cubicBezTo>
                    <a:pt x="3341" y="11242"/>
                    <a:pt x="3361" y="11140"/>
                    <a:pt x="3402" y="11038"/>
                  </a:cubicBezTo>
                  <a:cubicBezTo>
                    <a:pt x="3382" y="11038"/>
                    <a:pt x="3361" y="11018"/>
                    <a:pt x="3382" y="10998"/>
                  </a:cubicBezTo>
                  <a:cubicBezTo>
                    <a:pt x="3382" y="10977"/>
                    <a:pt x="3341" y="10977"/>
                    <a:pt x="3382" y="10957"/>
                  </a:cubicBezTo>
                  <a:cubicBezTo>
                    <a:pt x="3382" y="10977"/>
                    <a:pt x="3382" y="10977"/>
                    <a:pt x="3382" y="10998"/>
                  </a:cubicBezTo>
                  <a:cubicBezTo>
                    <a:pt x="3402" y="10998"/>
                    <a:pt x="3402" y="11018"/>
                    <a:pt x="3402" y="11038"/>
                  </a:cubicBezTo>
                  <a:cubicBezTo>
                    <a:pt x="3402" y="11059"/>
                    <a:pt x="3422" y="11079"/>
                    <a:pt x="3443" y="11099"/>
                  </a:cubicBezTo>
                  <a:cubicBezTo>
                    <a:pt x="3483" y="11079"/>
                    <a:pt x="3463" y="11038"/>
                    <a:pt x="3463" y="11018"/>
                  </a:cubicBezTo>
                  <a:cubicBezTo>
                    <a:pt x="3475" y="11014"/>
                    <a:pt x="3485" y="11012"/>
                    <a:pt x="3494" y="11012"/>
                  </a:cubicBezTo>
                  <a:cubicBezTo>
                    <a:pt x="3533" y="11012"/>
                    <a:pt x="3552" y="11042"/>
                    <a:pt x="3585" y="11059"/>
                  </a:cubicBezTo>
                  <a:cubicBezTo>
                    <a:pt x="3565" y="11120"/>
                    <a:pt x="3606" y="11161"/>
                    <a:pt x="3606" y="11222"/>
                  </a:cubicBezTo>
                  <a:cubicBezTo>
                    <a:pt x="3565" y="11211"/>
                    <a:pt x="3529" y="11196"/>
                    <a:pt x="3499" y="11196"/>
                  </a:cubicBezTo>
                  <a:cubicBezTo>
                    <a:pt x="3468" y="11196"/>
                    <a:pt x="3443" y="11211"/>
                    <a:pt x="3422" y="11262"/>
                  </a:cubicBezTo>
                  <a:lnTo>
                    <a:pt x="3504" y="11262"/>
                  </a:lnTo>
                  <a:cubicBezTo>
                    <a:pt x="3544" y="11303"/>
                    <a:pt x="3504" y="11323"/>
                    <a:pt x="3524" y="11364"/>
                  </a:cubicBezTo>
                  <a:cubicBezTo>
                    <a:pt x="3585" y="11364"/>
                    <a:pt x="3606" y="11323"/>
                    <a:pt x="3646" y="11303"/>
                  </a:cubicBezTo>
                  <a:cubicBezTo>
                    <a:pt x="3646" y="11303"/>
                    <a:pt x="3667" y="11323"/>
                    <a:pt x="3667" y="11344"/>
                  </a:cubicBezTo>
                  <a:cubicBezTo>
                    <a:pt x="3687" y="11323"/>
                    <a:pt x="3728" y="11323"/>
                    <a:pt x="3748" y="11323"/>
                  </a:cubicBezTo>
                  <a:cubicBezTo>
                    <a:pt x="3728" y="11262"/>
                    <a:pt x="3667" y="11283"/>
                    <a:pt x="3667" y="11242"/>
                  </a:cubicBezTo>
                  <a:cubicBezTo>
                    <a:pt x="3682" y="11227"/>
                    <a:pt x="3697" y="11211"/>
                    <a:pt x="3713" y="11205"/>
                  </a:cubicBezTo>
                  <a:lnTo>
                    <a:pt x="3713" y="11205"/>
                  </a:lnTo>
                  <a:cubicBezTo>
                    <a:pt x="3771" y="11245"/>
                    <a:pt x="3811" y="11304"/>
                    <a:pt x="3870" y="11344"/>
                  </a:cubicBezTo>
                  <a:cubicBezTo>
                    <a:pt x="3879" y="11327"/>
                    <a:pt x="3887" y="11317"/>
                    <a:pt x="3896" y="11317"/>
                  </a:cubicBezTo>
                  <a:cubicBezTo>
                    <a:pt x="3908" y="11317"/>
                    <a:pt x="3919" y="11337"/>
                    <a:pt x="3931" y="11385"/>
                  </a:cubicBezTo>
                  <a:cubicBezTo>
                    <a:pt x="3911" y="11364"/>
                    <a:pt x="3891" y="11344"/>
                    <a:pt x="3870" y="11344"/>
                  </a:cubicBezTo>
                  <a:cubicBezTo>
                    <a:pt x="3850" y="11364"/>
                    <a:pt x="3830" y="11364"/>
                    <a:pt x="3809" y="11385"/>
                  </a:cubicBezTo>
                  <a:cubicBezTo>
                    <a:pt x="3830" y="11425"/>
                    <a:pt x="3870" y="11446"/>
                    <a:pt x="3911" y="11446"/>
                  </a:cubicBezTo>
                  <a:cubicBezTo>
                    <a:pt x="3946" y="11446"/>
                    <a:pt x="3951" y="11401"/>
                    <a:pt x="3964" y="11401"/>
                  </a:cubicBezTo>
                  <a:cubicBezTo>
                    <a:pt x="3967" y="11401"/>
                    <a:pt x="3969" y="11402"/>
                    <a:pt x="3972" y="11405"/>
                  </a:cubicBezTo>
                  <a:cubicBezTo>
                    <a:pt x="4033" y="11425"/>
                    <a:pt x="4033" y="11466"/>
                    <a:pt x="4033" y="11486"/>
                  </a:cubicBezTo>
                  <a:lnTo>
                    <a:pt x="3972" y="11486"/>
                  </a:lnTo>
                  <a:cubicBezTo>
                    <a:pt x="3952" y="11527"/>
                    <a:pt x="4013" y="11527"/>
                    <a:pt x="3993" y="11588"/>
                  </a:cubicBezTo>
                  <a:cubicBezTo>
                    <a:pt x="3972" y="11609"/>
                    <a:pt x="3931" y="11649"/>
                    <a:pt x="3891" y="11670"/>
                  </a:cubicBezTo>
                  <a:cubicBezTo>
                    <a:pt x="3874" y="11675"/>
                    <a:pt x="3861" y="11678"/>
                    <a:pt x="3850" y="11678"/>
                  </a:cubicBezTo>
                  <a:cubicBezTo>
                    <a:pt x="3819" y="11678"/>
                    <a:pt x="3804" y="11659"/>
                    <a:pt x="3789" y="11629"/>
                  </a:cubicBezTo>
                  <a:cubicBezTo>
                    <a:pt x="3789" y="11622"/>
                    <a:pt x="3793" y="11620"/>
                    <a:pt x="3800" y="11620"/>
                  </a:cubicBezTo>
                  <a:cubicBezTo>
                    <a:pt x="3814" y="11620"/>
                    <a:pt x="3836" y="11629"/>
                    <a:pt x="3850" y="11629"/>
                  </a:cubicBezTo>
                  <a:cubicBezTo>
                    <a:pt x="3850" y="11609"/>
                    <a:pt x="3850" y="11588"/>
                    <a:pt x="3850" y="11568"/>
                  </a:cubicBezTo>
                  <a:cubicBezTo>
                    <a:pt x="3850" y="11568"/>
                    <a:pt x="3850" y="11547"/>
                    <a:pt x="3850" y="11507"/>
                  </a:cubicBezTo>
                  <a:cubicBezTo>
                    <a:pt x="3789" y="11527"/>
                    <a:pt x="3728" y="11547"/>
                    <a:pt x="3687" y="11588"/>
                  </a:cubicBezTo>
                  <a:cubicBezTo>
                    <a:pt x="3671" y="11588"/>
                    <a:pt x="3667" y="11536"/>
                    <a:pt x="3636" y="11536"/>
                  </a:cubicBezTo>
                  <a:cubicBezTo>
                    <a:pt x="3628" y="11536"/>
                    <a:pt x="3618" y="11539"/>
                    <a:pt x="3606" y="11547"/>
                  </a:cubicBezTo>
                  <a:cubicBezTo>
                    <a:pt x="3544" y="11588"/>
                    <a:pt x="3606" y="11649"/>
                    <a:pt x="3565" y="11690"/>
                  </a:cubicBezTo>
                  <a:cubicBezTo>
                    <a:pt x="3571" y="11693"/>
                    <a:pt x="3576" y="11694"/>
                    <a:pt x="3581" y="11694"/>
                  </a:cubicBezTo>
                  <a:cubicBezTo>
                    <a:pt x="3612" y="11694"/>
                    <a:pt x="3632" y="11649"/>
                    <a:pt x="3667" y="11649"/>
                  </a:cubicBezTo>
                  <a:cubicBezTo>
                    <a:pt x="3748" y="11670"/>
                    <a:pt x="3809" y="11751"/>
                    <a:pt x="3931" y="11751"/>
                  </a:cubicBezTo>
                  <a:cubicBezTo>
                    <a:pt x="3891" y="11792"/>
                    <a:pt x="3870" y="11792"/>
                    <a:pt x="3850" y="11812"/>
                  </a:cubicBezTo>
                  <a:cubicBezTo>
                    <a:pt x="3850" y="11975"/>
                    <a:pt x="3911" y="12118"/>
                    <a:pt x="3993" y="12260"/>
                  </a:cubicBezTo>
                  <a:cubicBezTo>
                    <a:pt x="3993" y="12260"/>
                    <a:pt x="3993" y="12240"/>
                    <a:pt x="4013" y="12240"/>
                  </a:cubicBezTo>
                  <a:cubicBezTo>
                    <a:pt x="4013" y="12260"/>
                    <a:pt x="3993" y="12260"/>
                    <a:pt x="3993" y="12260"/>
                  </a:cubicBezTo>
                  <a:cubicBezTo>
                    <a:pt x="3972" y="12321"/>
                    <a:pt x="4033" y="12362"/>
                    <a:pt x="3993" y="12444"/>
                  </a:cubicBezTo>
                  <a:cubicBezTo>
                    <a:pt x="4010" y="12438"/>
                    <a:pt x="4025" y="12435"/>
                    <a:pt x="4036" y="12435"/>
                  </a:cubicBezTo>
                  <a:cubicBezTo>
                    <a:pt x="4064" y="12435"/>
                    <a:pt x="4074" y="12450"/>
                    <a:pt x="4074" y="12464"/>
                  </a:cubicBezTo>
                  <a:cubicBezTo>
                    <a:pt x="4155" y="12423"/>
                    <a:pt x="4237" y="12362"/>
                    <a:pt x="4318" y="12281"/>
                  </a:cubicBezTo>
                  <a:lnTo>
                    <a:pt x="4318" y="12281"/>
                  </a:lnTo>
                  <a:cubicBezTo>
                    <a:pt x="4359" y="12362"/>
                    <a:pt x="4298" y="12362"/>
                    <a:pt x="4278" y="12382"/>
                  </a:cubicBezTo>
                  <a:cubicBezTo>
                    <a:pt x="4278" y="12505"/>
                    <a:pt x="4196" y="12627"/>
                    <a:pt x="4257" y="12749"/>
                  </a:cubicBezTo>
                  <a:cubicBezTo>
                    <a:pt x="4217" y="12830"/>
                    <a:pt x="4115" y="12830"/>
                    <a:pt x="4054" y="12871"/>
                  </a:cubicBezTo>
                  <a:cubicBezTo>
                    <a:pt x="4033" y="12953"/>
                    <a:pt x="3993" y="13034"/>
                    <a:pt x="3952" y="13095"/>
                  </a:cubicBezTo>
                  <a:cubicBezTo>
                    <a:pt x="3891" y="13075"/>
                    <a:pt x="3952" y="13014"/>
                    <a:pt x="3911" y="13014"/>
                  </a:cubicBezTo>
                  <a:cubicBezTo>
                    <a:pt x="3870" y="13014"/>
                    <a:pt x="3870" y="13075"/>
                    <a:pt x="3850" y="13095"/>
                  </a:cubicBezTo>
                  <a:cubicBezTo>
                    <a:pt x="3891" y="13116"/>
                    <a:pt x="3931" y="13136"/>
                    <a:pt x="3870" y="13197"/>
                  </a:cubicBezTo>
                  <a:cubicBezTo>
                    <a:pt x="3850" y="13177"/>
                    <a:pt x="3830" y="13177"/>
                    <a:pt x="3809" y="13177"/>
                  </a:cubicBezTo>
                  <a:cubicBezTo>
                    <a:pt x="3789" y="13197"/>
                    <a:pt x="3850" y="13258"/>
                    <a:pt x="3768" y="13258"/>
                  </a:cubicBezTo>
                  <a:cubicBezTo>
                    <a:pt x="3789" y="13279"/>
                    <a:pt x="3789" y="13319"/>
                    <a:pt x="3809" y="13340"/>
                  </a:cubicBezTo>
                  <a:cubicBezTo>
                    <a:pt x="3768" y="13380"/>
                    <a:pt x="3728" y="13380"/>
                    <a:pt x="3687" y="13380"/>
                  </a:cubicBezTo>
                  <a:cubicBezTo>
                    <a:pt x="3667" y="13401"/>
                    <a:pt x="3687" y="13421"/>
                    <a:pt x="3707" y="13462"/>
                  </a:cubicBezTo>
                  <a:cubicBezTo>
                    <a:pt x="3714" y="13469"/>
                    <a:pt x="3721" y="13471"/>
                    <a:pt x="3728" y="13471"/>
                  </a:cubicBezTo>
                  <a:cubicBezTo>
                    <a:pt x="3741" y="13471"/>
                    <a:pt x="3755" y="13462"/>
                    <a:pt x="3768" y="13462"/>
                  </a:cubicBezTo>
                  <a:cubicBezTo>
                    <a:pt x="3809" y="13482"/>
                    <a:pt x="3809" y="13543"/>
                    <a:pt x="3830" y="13584"/>
                  </a:cubicBezTo>
                  <a:cubicBezTo>
                    <a:pt x="3799" y="13584"/>
                    <a:pt x="3768" y="13579"/>
                    <a:pt x="3738" y="13579"/>
                  </a:cubicBezTo>
                  <a:cubicBezTo>
                    <a:pt x="3707" y="13579"/>
                    <a:pt x="3677" y="13584"/>
                    <a:pt x="3646" y="13604"/>
                  </a:cubicBezTo>
                  <a:cubicBezTo>
                    <a:pt x="3667" y="13625"/>
                    <a:pt x="3687" y="13625"/>
                    <a:pt x="3707" y="13645"/>
                  </a:cubicBezTo>
                  <a:cubicBezTo>
                    <a:pt x="3687" y="13686"/>
                    <a:pt x="3626" y="13665"/>
                    <a:pt x="3606" y="13706"/>
                  </a:cubicBezTo>
                  <a:lnTo>
                    <a:pt x="3606" y="13808"/>
                  </a:lnTo>
                  <a:cubicBezTo>
                    <a:pt x="3626" y="13808"/>
                    <a:pt x="3646" y="13808"/>
                    <a:pt x="3667" y="13788"/>
                  </a:cubicBezTo>
                  <a:cubicBezTo>
                    <a:pt x="3687" y="13849"/>
                    <a:pt x="3707" y="13889"/>
                    <a:pt x="3748" y="13930"/>
                  </a:cubicBezTo>
                  <a:cubicBezTo>
                    <a:pt x="3735" y="13957"/>
                    <a:pt x="3726" y="13966"/>
                    <a:pt x="3719" y="13966"/>
                  </a:cubicBezTo>
                  <a:cubicBezTo>
                    <a:pt x="3705" y="13966"/>
                    <a:pt x="3701" y="13930"/>
                    <a:pt x="3687" y="13930"/>
                  </a:cubicBezTo>
                  <a:cubicBezTo>
                    <a:pt x="3667" y="13930"/>
                    <a:pt x="3626" y="13930"/>
                    <a:pt x="3606" y="13971"/>
                  </a:cubicBezTo>
                  <a:cubicBezTo>
                    <a:pt x="3626" y="13991"/>
                    <a:pt x="3646" y="13991"/>
                    <a:pt x="3667" y="14012"/>
                  </a:cubicBezTo>
                  <a:cubicBezTo>
                    <a:pt x="3655" y="14045"/>
                    <a:pt x="3644" y="14060"/>
                    <a:pt x="3630" y="14060"/>
                  </a:cubicBezTo>
                  <a:cubicBezTo>
                    <a:pt x="3618" y="14060"/>
                    <a:pt x="3604" y="14050"/>
                    <a:pt x="3585" y="14032"/>
                  </a:cubicBezTo>
                  <a:cubicBezTo>
                    <a:pt x="3585" y="14012"/>
                    <a:pt x="3606" y="13991"/>
                    <a:pt x="3606" y="13971"/>
                  </a:cubicBezTo>
                  <a:cubicBezTo>
                    <a:pt x="3597" y="13967"/>
                    <a:pt x="3589" y="13965"/>
                    <a:pt x="3581" y="13965"/>
                  </a:cubicBezTo>
                  <a:cubicBezTo>
                    <a:pt x="3549" y="13965"/>
                    <a:pt x="3516" y="13991"/>
                    <a:pt x="3483" y="13991"/>
                  </a:cubicBezTo>
                  <a:cubicBezTo>
                    <a:pt x="3483" y="13971"/>
                    <a:pt x="3463" y="13971"/>
                    <a:pt x="3463" y="13951"/>
                  </a:cubicBezTo>
                  <a:cubicBezTo>
                    <a:pt x="3430" y="13967"/>
                    <a:pt x="3424" y="13997"/>
                    <a:pt x="3401" y="13997"/>
                  </a:cubicBezTo>
                  <a:cubicBezTo>
                    <a:pt x="3396" y="13997"/>
                    <a:pt x="3389" y="13995"/>
                    <a:pt x="3382" y="13991"/>
                  </a:cubicBezTo>
                  <a:cubicBezTo>
                    <a:pt x="3361" y="14012"/>
                    <a:pt x="3361" y="14012"/>
                    <a:pt x="3341" y="14012"/>
                  </a:cubicBezTo>
                  <a:cubicBezTo>
                    <a:pt x="3335" y="14006"/>
                    <a:pt x="3329" y="14003"/>
                    <a:pt x="3323" y="14003"/>
                  </a:cubicBezTo>
                  <a:cubicBezTo>
                    <a:pt x="3309" y="14003"/>
                    <a:pt x="3294" y="14018"/>
                    <a:pt x="3280" y="14032"/>
                  </a:cubicBezTo>
                  <a:cubicBezTo>
                    <a:pt x="3280" y="14032"/>
                    <a:pt x="3300" y="14052"/>
                    <a:pt x="3300" y="14052"/>
                  </a:cubicBezTo>
                  <a:cubicBezTo>
                    <a:pt x="3293" y="14059"/>
                    <a:pt x="3289" y="14061"/>
                    <a:pt x="3285" y="14061"/>
                  </a:cubicBezTo>
                  <a:cubicBezTo>
                    <a:pt x="3277" y="14061"/>
                    <a:pt x="3273" y="14052"/>
                    <a:pt x="3259" y="14052"/>
                  </a:cubicBezTo>
                  <a:cubicBezTo>
                    <a:pt x="3239" y="14093"/>
                    <a:pt x="3198" y="14114"/>
                    <a:pt x="3178" y="14134"/>
                  </a:cubicBezTo>
                  <a:cubicBezTo>
                    <a:pt x="3158" y="13991"/>
                    <a:pt x="3158" y="13991"/>
                    <a:pt x="3239" y="13930"/>
                  </a:cubicBezTo>
                  <a:cubicBezTo>
                    <a:pt x="3198" y="13910"/>
                    <a:pt x="3239" y="13869"/>
                    <a:pt x="3219" y="13828"/>
                  </a:cubicBezTo>
                  <a:cubicBezTo>
                    <a:pt x="3219" y="13828"/>
                    <a:pt x="3198" y="13808"/>
                    <a:pt x="3178" y="13808"/>
                  </a:cubicBezTo>
                  <a:cubicBezTo>
                    <a:pt x="3158" y="13808"/>
                    <a:pt x="3137" y="13808"/>
                    <a:pt x="3117" y="13828"/>
                  </a:cubicBezTo>
                  <a:cubicBezTo>
                    <a:pt x="3096" y="13788"/>
                    <a:pt x="3076" y="13767"/>
                    <a:pt x="3056" y="13747"/>
                  </a:cubicBezTo>
                  <a:lnTo>
                    <a:pt x="3035" y="13747"/>
                  </a:lnTo>
                  <a:cubicBezTo>
                    <a:pt x="3035" y="13767"/>
                    <a:pt x="3035" y="13808"/>
                    <a:pt x="3015" y="13828"/>
                  </a:cubicBezTo>
                  <a:cubicBezTo>
                    <a:pt x="3008" y="13835"/>
                    <a:pt x="3001" y="13837"/>
                    <a:pt x="2995" y="13837"/>
                  </a:cubicBezTo>
                  <a:cubicBezTo>
                    <a:pt x="2981" y="13837"/>
                    <a:pt x="2967" y="13828"/>
                    <a:pt x="2954" y="13828"/>
                  </a:cubicBezTo>
                  <a:lnTo>
                    <a:pt x="2872" y="13828"/>
                  </a:lnTo>
                  <a:cubicBezTo>
                    <a:pt x="2872" y="13808"/>
                    <a:pt x="2872" y="13767"/>
                    <a:pt x="2872" y="13747"/>
                  </a:cubicBezTo>
                  <a:cubicBezTo>
                    <a:pt x="2846" y="13721"/>
                    <a:pt x="2816" y="13713"/>
                    <a:pt x="2786" y="13713"/>
                  </a:cubicBezTo>
                  <a:cubicBezTo>
                    <a:pt x="2745" y="13713"/>
                    <a:pt x="2704" y="13727"/>
                    <a:pt x="2669" y="13727"/>
                  </a:cubicBezTo>
                  <a:cubicBezTo>
                    <a:pt x="2616" y="13727"/>
                    <a:pt x="2624" y="13816"/>
                    <a:pt x="2576" y="13816"/>
                  </a:cubicBezTo>
                  <a:cubicBezTo>
                    <a:pt x="2568" y="13816"/>
                    <a:pt x="2558" y="13814"/>
                    <a:pt x="2547" y="13808"/>
                  </a:cubicBezTo>
                  <a:cubicBezTo>
                    <a:pt x="2526" y="13849"/>
                    <a:pt x="2485" y="13889"/>
                    <a:pt x="2445" y="13910"/>
                  </a:cubicBezTo>
                  <a:cubicBezTo>
                    <a:pt x="2404" y="13951"/>
                    <a:pt x="2343" y="13971"/>
                    <a:pt x="2323" y="14032"/>
                  </a:cubicBezTo>
                  <a:cubicBezTo>
                    <a:pt x="2221" y="13910"/>
                    <a:pt x="2200" y="13788"/>
                    <a:pt x="2200" y="13665"/>
                  </a:cubicBezTo>
                  <a:cubicBezTo>
                    <a:pt x="2185" y="13650"/>
                    <a:pt x="2170" y="13646"/>
                    <a:pt x="2156" y="13646"/>
                  </a:cubicBezTo>
                  <a:cubicBezTo>
                    <a:pt x="2141" y="13646"/>
                    <a:pt x="2127" y="13651"/>
                    <a:pt x="2115" y="13651"/>
                  </a:cubicBezTo>
                  <a:cubicBezTo>
                    <a:pt x="2109" y="13651"/>
                    <a:pt x="2103" y="13650"/>
                    <a:pt x="2099" y="13645"/>
                  </a:cubicBezTo>
                  <a:cubicBezTo>
                    <a:pt x="2037" y="13767"/>
                    <a:pt x="1956" y="13889"/>
                    <a:pt x="1874" y="14012"/>
                  </a:cubicBezTo>
                  <a:cubicBezTo>
                    <a:pt x="1874" y="14073"/>
                    <a:pt x="1956" y="14073"/>
                    <a:pt x="1997" y="14114"/>
                  </a:cubicBezTo>
                  <a:cubicBezTo>
                    <a:pt x="1997" y="14154"/>
                    <a:pt x="1936" y="14154"/>
                    <a:pt x="1936" y="14215"/>
                  </a:cubicBezTo>
                  <a:cubicBezTo>
                    <a:pt x="1936" y="14256"/>
                    <a:pt x="1956" y="14297"/>
                    <a:pt x="1956" y="14338"/>
                  </a:cubicBezTo>
                  <a:cubicBezTo>
                    <a:pt x="1951" y="14340"/>
                    <a:pt x="1946" y="14341"/>
                    <a:pt x="1942" y="14341"/>
                  </a:cubicBezTo>
                  <a:cubicBezTo>
                    <a:pt x="1917" y="14341"/>
                    <a:pt x="1893" y="14314"/>
                    <a:pt x="1868" y="14314"/>
                  </a:cubicBezTo>
                  <a:cubicBezTo>
                    <a:pt x="1857" y="14314"/>
                    <a:pt x="1845" y="14320"/>
                    <a:pt x="1834" y="14338"/>
                  </a:cubicBezTo>
                  <a:cubicBezTo>
                    <a:pt x="1793" y="14378"/>
                    <a:pt x="1773" y="14439"/>
                    <a:pt x="1732" y="14500"/>
                  </a:cubicBezTo>
                  <a:cubicBezTo>
                    <a:pt x="1712" y="14378"/>
                    <a:pt x="1712" y="14276"/>
                    <a:pt x="1691" y="14134"/>
                  </a:cubicBezTo>
                  <a:cubicBezTo>
                    <a:pt x="1671" y="14134"/>
                    <a:pt x="1650" y="14114"/>
                    <a:pt x="1630" y="14114"/>
                  </a:cubicBezTo>
                  <a:cubicBezTo>
                    <a:pt x="1610" y="14114"/>
                    <a:pt x="1610" y="14114"/>
                    <a:pt x="1610" y="14134"/>
                  </a:cubicBezTo>
                  <a:cubicBezTo>
                    <a:pt x="1610" y="14134"/>
                    <a:pt x="1549" y="14256"/>
                    <a:pt x="1528" y="14276"/>
                  </a:cubicBezTo>
                  <a:cubicBezTo>
                    <a:pt x="1610" y="14439"/>
                    <a:pt x="1712" y="14582"/>
                    <a:pt x="1712" y="14786"/>
                  </a:cubicBezTo>
                  <a:cubicBezTo>
                    <a:pt x="1696" y="14796"/>
                    <a:pt x="1681" y="14800"/>
                    <a:pt x="1667" y="14800"/>
                  </a:cubicBezTo>
                  <a:cubicBezTo>
                    <a:pt x="1636" y="14800"/>
                    <a:pt x="1608" y="14781"/>
                    <a:pt x="1575" y="14781"/>
                  </a:cubicBezTo>
                  <a:cubicBezTo>
                    <a:pt x="1567" y="14781"/>
                    <a:pt x="1558" y="14783"/>
                    <a:pt x="1549" y="14786"/>
                  </a:cubicBezTo>
                  <a:cubicBezTo>
                    <a:pt x="1528" y="14806"/>
                    <a:pt x="1549" y="14847"/>
                    <a:pt x="1528" y="14867"/>
                  </a:cubicBezTo>
                  <a:cubicBezTo>
                    <a:pt x="1508" y="14867"/>
                    <a:pt x="1467" y="14847"/>
                    <a:pt x="1426" y="14847"/>
                  </a:cubicBezTo>
                  <a:cubicBezTo>
                    <a:pt x="1447" y="14928"/>
                    <a:pt x="1488" y="14989"/>
                    <a:pt x="1549" y="15050"/>
                  </a:cubicBezTo>
                  <a:cubicBezTo>
                    <a:pt x="1549" y="15050"/>
                    <a:pt x="1558" y="15041"/>
                    <a:pt x="1570" y="15041"/>
                  </a:cubicBezTo>
                  <a:cubicBezTo>
                    <a:pt x="1576" y="15041"/>
                    <a:pt x="1583" y="15044"/>
                    <a:pt x="1589" y="15050"/>
                  </a:cubicBezTo>
                  <a:cubicBezTo>
                    <a:pt x="1583" y="15057"/>
                    <a:pt x="1576" y="15059"/>
                    <a:pt x="1570" y="15059"/>
                  </a:cubicBezTo>
                  <a:cubicBezTo>
                    <a:pt x="1558" y="15059"/>
                    <a:pt x="1549" y="15050"/>
                    <a:pt x="1549" y="15050"/>
                  </a:cubicBezTo>
                  <a:cubicBezTo>
                    <a:pt x="1528" y="15091"/>
                    <a:pt x="1508" y="15132"/>
                    <a:pt x="1488" y="15152"/>
                  </a:cubicBezTo>
                  <a:cubicBezTo>
                    <a:pt x="1549" y="15193"/>
                    <a:pt x="1508" y="15254"/>
                    <a:pt x="1488" y="15254"/>
                  </a:cubicBezTo>
                  <a:cubicBezTo>
                    <a:pt x="1386" y="15274"/>
                    <a:pt x="1345" y="15356"/>
                    <a:pt x="1325" y="15437"/>
                  </a:cubicBezTo>
                  <a:lnTo>
                    <a:pt x="1243" y="15437"/>
                  </a:lnTo>
                  <a:cubicBezTo>
                    <a:pt x="1243" y="15458"/>
                    <a:pt x="1264" y="15478"/>
                    <a:pt x="1243" y="15498"/>
                  </a:cubicBezTo>
                  <a:cubicBezTo>
                    <a:pt x="1220" y="15514"/>
                    <a:pt x="1199" y="15521"/>
                    <a:pt x="1181" y="15521"/>
                  </a:cubicBezTo>
                  <a:cubicBezTo>
                    <a:pt x="1151" y="15521"/>
                    <a:pt x="1126" y="15503"/>
                    <a:pt x="1101" y="15478"/>
                  </a:cubicBezTo>
                  <a:lnTo>
                    <a:pt x="1101" y="15478"/>
                  </a:lnTo>
                  <a:cubicBezTo>
                    <a:pt x="1080" y="15559"/>
                    <a:pt x="1162" y="15539"/>
                    <a:pt x="1162" y="15600"/>
                  </a:cubicBezTo>
                  <a:cubicBezTo>
                    <a:pt x="1121" y="15661"/>
                    <a:pt x="1080" y="15763"/>
                    <a:pt x="1040" y="15845"/>
                  </a:cubicBezTo>
                  <a:cubicBezTo>
                    <a:pt x="1040" y="15865"/>
                    <a:pt x="1040" y="15885"/>
                    <a:pt x="1060" y="15906"/>
                  </a:cubicBezTo>
                  <a:cubicBezTo>
                    <a:pt x="1080" y="15885"/>
                    <a:pt x="1080" y="15885"/>
                    <a:pt x="1101" y="15885"/>
                  </a:cubicBezTo>
                  <a:cubicBezTo>
                    <a:pt x="1101" y="15906"/>
                    <a:pt x="1080" y="15906"/>
                    <a:pt x="1060" y="15906"/>
                  </a:cubicBezTo>
                  <a:cubicBezTo>
                    <a:pt x="1060" y="15916"/>
                    <a:pt x="1055" y="15921"/>
                    <a:pt x="1045" y="15921"/>
                  </a:cubicBezTo>
                  <a:cubicBezTo>
                    <a:pt x="1034" y="15921"/>
                    <a:pt x="1019" y="15916"/>
                    <a:pt x="999" y="15906"/>
                  </a:cubicBezTo>
                  <a:cubicBezTo>
                    <a:pt x="999" y="15845"/>
                    <a:pt x="999" y="15783"/>
                    <a:pt x="938" y="15722"/>
                  </a:cubicBezTo>
                  <a:cubicBezTo>
                    <a:pt x="917" y="15783"/>
                    <a:pt x="836" y="15804"/>
                    <a:pt x="815" y="15906"/>
                  </a:cubicBezTo>
                  <a:cubicBezTo>
                    <a:pt x="820" y="15908"/>
                    <a:pt x="824" y="15909"/>
                    <a:pt x="828" y="15909"/>
                  </a:cubicBezTo>
                  <a:cubicBezTo>
                    <a:pt x="853" y="15909"/>
                    <a:pt x="859" y="15862"/>
                    <a:pt x="885" y="15862"/>
                  </a:cubicBezTo>
                  <a:cubicBezTo>
                    <a:pt x="888" y="15862"/>
                    <a:pt x="892" y="15863"/>
                    <a:pt x="897" y="15865"/>
                  </a:cubicBezTo>
                  <a:cubicBezTo>
                    <a:pt x="917" y="15906"/>
                    <a:pt x="938" y="15967"/>
                    <a:pt x="958" y="16008"/>
                  </a:cubicBezTo>
                  <a:cubicBezTo>
                    <a:pt x="978" y="16028"/>
                    <a:pt x="1019" y="16048"/>
                    <a:pt x="1060" y="16069"/>
                  </a:cubicBezTo>
                  <a:cubicBezTo>
                    <a:pt x="1041" y="16145"/>
                    <a:pt x="1022" y="16221"/>
                    <a:pt x="1003" y="16297"/>
                  </a:cubicBezTo>
                  <a:lnTo>
                    <a:pt x="1003" y="16297"/>
                  </a:lnTo>
                  <a:cubicBezTo>
                    <a:pt x="1002" y="16295"/>
                    <a:pt x="1000" y="16294"/>
                    <a:pt x="999" y="16293"/>
                  </a:cubicBezTo>
                  <a:lnTo>
                    <a:pt x="999" y="16313"/>
                  </a:lnTo>
                  <a:cubicBezTo>
                    <a:pt x="1000" y="16308"/>
                    <a:pt x="1001" y="16302"/>
                    <a:pt x="1003" y="16297"/>
                  </a:cubicBezTo>
                  <a:lnTo>
                    <a:pt x="1003" y="16297"/>
                  </a:lnTo>
                  <a:cubicBezTo>
                    <a:pt x="1019" y="16313"/>
                    <a:pt x="1019" y="16314"/>
                    <a:pt x="1019" y="16333"/>
                  </a:cubicBezTo>
                  <a:cubicBezTo>
                    <a:pt x="1019" y="16344"/>
                    <a:pt x="1014" y="16349"/>
                    <a:pt x="1009" y="16349"/>
                  </a:cubicBezTo>
                  <a:cubicBezTo>
                    <a:pt x="1004" y="16349"/>
                    <a:pt x="999" y="16344"/>
                    <a:pt x="999" y="16333"/>
                  </a:cubicBezTo>
                  <a:cubicBezTo>
                    <a:pt x="978" y="16354"/>
                    <a:pt x="958" y="16354"/>
                    <a:pt x="938" y="16374"/>
                  </a:cubicBezTo>
                  <a:cubicBezTo>
                    <a:pt x="917" y="16415"/>
                    <a:pt x="958" y="16435"/>
                    <a:pt x="958" y="16476"/>
                  </a:cubicBezTo>
                  <a:lnTo>
                    <a:pt x="897" y="16476"/>
                  </a:lnTo>
                  <a:cubicBezTo>
                    <a:pt x="877" y="16537"/>
                    <a:pt x="856" y="16578"/>
                    <a:pt x="836" y="16659"/>
                  </a:cubicBezTo>
                  <a:cubicBezTo>
                    <a:pt x="836" y="16700"/>
                    <a:pt x="897" y="16720"/>
                    <a:pt x="958" y="16781"/>
                  </a:cubicBezTo>
                  <a:cubicBezTo>
                    <a:pt x="938" y="16822"/>
                    <a:pt x="816" y="16842"/>
                    <a:pt x="876" y="16944"/>
                  </a:cubicBezTo>
                  <a:lnTo>
                    <a:pt x="876" y="16944"/>
                  </a:lnTo>
                  <a:cubicBezTo>
                    <a:pt x="874" y="17039"/>
                    <a:pt x="855" y="17133"/>
                    <a:pt x="836" y="17209"/>
                  </a:cubicBezTo>
                  <a:cubicBezTo>
                    <a:pt x="856" y="17229"/>
                    <a:pt x="856" y="17229"/>
                    <a:pt x="856" y="17229"/>
                  </a:cubicBezTo>
                  <a:cubicBezTo>
                    <a:pt x="795" y="17291"/>
                    <a:pt x="815" y="17372"/>
                    <a:pt x="775" y="17433"/>
                  </a:cubicBezTo>
                  <a:cubicBezTo>
                    <a:pt x="795" y="17453"/>
                    <a:pt x="815" y="17453"/>
                    <a:pt x="836" y="17474"/>
                  </a:cubicBezTo>
                  <a:cubicBezTo>
                    <a:pt x="856" y="17372"/>
                    <a:pt x="978" y="17372"/>
                    <a:pt x="999" y="17270"/>
                  </a:cubicBezTo>
                  <a:cubicBezTo>
                    <a:pt x="1010" y="17266"/>
                    <a:pt x="1021" y="17265"/>
                    <a:pt x="1030" y="17265"/>
                  </a:cubicBezTo>
                  <a:cubicBezTo>
                    <a:pt x="1068" y="17265"/>
                    <a:pt x="1088" y="17294"/>
                    <a:pt x="1121" y="17311"/>
                  </a:cubicBezTo>
                  <a:cubicBezTo>
                    <a:pt x="1080" y="17352"/>
                    <a:pt x="1060" y="17433"/>
                    <a:pt x="999" y="17453"/>
                  </a:cubicBezTo>
                  <a:cubicBezTo>
                    <a:pt x="999" y="17453"/>
                    <a:pt x="1019" y="17474"/>
                    <a:pt x="999" y="17494"/>
                  </a:cubicBezTo>
                  <a:cubicBezTo>
                    <a:pt x="978" y="17474"/>
                    <a:pt x="978" y="17474"/>
                    <a:pt x="999" y="17453"/>
                  </a:cubicBezTo>
                  <a:cubicBezTo>
                    <a:pt x="987" y="17448"/>
                    <a:pt x="977" y="17445"/>
                    <a:pt x="967" y="17445"/>
                  </a:cubicBezTo>
                  <a:cubicBezTo>
                    <a:pt x="944" y="17445"/>
                    <a:pt x="926" y="17459"/>
                    <a:pt x="897" y="17474"/>
                  </a:cubicBezTo>
                  <a:cubicBezTo>
                    <a:pt x="897" y="17515"/>
                    <a:pt x="917" y="17535"/>
                    <a:pt x="917" y="17555"/>
                  </a:cubicBezTo>
                  <a:cubicBezTo>
                    <a:pt x="897" y="17596"/>
                    <a:pt x="856" y="17616"/>
                    <a:pt x="856" y="17677"/>
                  </a:cubicBezTo>
                  <a:lnTo>
                    <a:pt x="1019" y="17677"/>
                  </a:lnTo>
                  <a:cubicBezTo>
                    <a:pt x="1019" y="17657"/>
                    <a:pt x="1019" y="17637"/>
                    <a:pt x="1019" y="17596"/>
                  </a:cubicBezTo>
                  <a:cubicBezTo>
                    <a:pt x="1027" y="17604"/>
                    <a:pt x="1034" y="17607"/>
                    <a:pt x="1039" y="17607"/>
                  </a:cubicBezTo>
                  <a:cubicBezTo>
                    <a:pt x="1061" y="17607"/>
                    <a:pt x="1068" y="17555"/>
                    <a:pt x="1101" y="17555"/>
                  </a:cubicBezTo>
                  <a:cubicBezTo>
                    <a:pt x="1121" y="17616"/>
                    <a:pt x="1121" y="17657"/>
                    <a:pt x="1060" y="17698"/>
                  </a:cubicBezTo>
                  <a:lnTo>
                    <a:pt x="1019" y="17677"/>
                  </a:lnTo>
                  <a:cubicBezTo>
                    <a:pt x="999" y="17759"/>
                    <a:pt x="1019" y="17861"/>
                    <a:pt x="917" y="17881"/>
                  </a:cubicBezTo>
                  <a:cubicBezTo>
                    <a:pt x="917" y="17885"/>
                    <a:pt x="917" y="17888"/>
                    <a:pt x="916" y="17892"/>
                  </a:cubicBezTo>
                  <a:lnTo>
                    <a:pt x="916" y="17892"/>
                  </a:lnTo>
                  <a:cubicBezTo>
                    <a:pt x="891" y="17757"/>
                    <a:pt x="774" y="17715"/>
                    <a:pt x="734" y="17596"/>
                  </a:cubicBezTo>
                  <a:cubicBezTo>
                    <a:pt x="714" y="17576"/>
                    <a:pt x="714" y="17535"/>
                    <a:pt x="693" y="17494"/>
                  </a:cubicBezTo>
                  <a:cubicBezTo>
                    <a:pt x="638" y="17494"/>
                    <a:pt x="650" y="17578"/>
                    <a:pt x="606" y="17578"/>
                  </a:cubicBezTo>
                  <a:cubicBezTo>
                    <a:pt x="602" y="17578"/>
                    <a:pt x="597" y="17578"/>
                    <a:pt x="591" y="17576"/>
                  </a:cubicBezTo>
                  <a:cubicBezTo>
                    <a:pt x="563" y="17590"/>
                    <a:pt x="544" y="17604"/>
                    <a:pt x="514" y="17604"/>
                  </a:cubicBezTo>
                  <a:cubicBezTo>
                    <a:pt x="502" y="17604"/>
                    <a:pt x="487" y="17602"/>
                    <a:pt x="469" y="17596"/>
                  </a:cubicBezTo>
                  <a:cubicBezTo>
                    <a:pt x="490" y="17565"/>
                    <a:pt x="510" y="17555"/>
                    <a:pt x="530" y="17555"/>
                  </a:cubicBezTo>
                  <a:cubicBezTo>
                    <a:pt x="551" y="17555"/>
                    <a:pt x="571" y="17565"/>
                    <a:pt x="591" y="17576"/>
                  </a:cubicBezTo>
                  <a:cubicBezTo>
                    <a:pt x="632" y="17515"/>
                    <a:pt x="591" y="17453"/>
                    <a:pt x="673" y="17413"/>
                  </a:cubicBezTo>
                  <a:cubicBezTo>
                    <a:pt x="666" y="17391"/>
                    <a:pt x="656" y="17385"/>
                    <a:pt x="645" y="17385"/>
                  </a:cubicBezTo>
                  <a:cubicBezTo>
                    <a:pt x="631" y="17385"/>
                    <a:pt x="615" y="17397"/>
                    <a:pt x="602" y="17397"/>
                  </a:cubicBezTo>
                  <a:cubicBezTo>
                    <a:pt x="598" y="17397"/>
                    <a:pt x="595" y="17396"/>
                    <a:pt x="591" y="17392"/>
                  </a:cubicBezTo>
                  <a:cubicBezTo>
                    <a:pt x="551" y="17372"/>
                    <a:pt x="551" y="17331"/>
                    <a:pt x="551" y="17311"/>
                  </a:cubicBezTo>
                  <a:cubicBezTo>
                    <a:pt x="571" y="17291"/>
                    <a:pt x="571" y="17291"/>
                    <a:pt x="591" y="17291"/>
                  </a:cubicBezTo>
                  <a:cubicBezTo>
                    <a:pt x="591" y="17209"/>
                    <a:pt x="510" y="17189"/>
                    <a:pt x="530" y="17107"/>
                  </a:cubicBezTo>
                  <a:lnTo>
                    <a:pt x="490" y="17107"/>
                  </a:lnTo>
                  <a:cubicBezTo>
                    <a:pt x="449" y="17026"/>
                    <a:pt x="530" y="16965"/>
                    <a:pt x="510" y="16883"/>
                  </a:cubicBezTo>
                  <a:cubicBezTo>
                    <a:pt x="496" y="16869"/>
                    <a:pt x="483" y="16863"/>
                    <a:pt x="473" y="16863"/>
                  </a:cubicBezTo>
                  <a:cubicBezTo>
                    <a:pt x="442" y="16863"/>
                    <a:pt x="424" y="16906"/>
                    <a:pt x="399" y="16906"/>
                  </a:cubicBezTo>
                  <a:cubicBezTo>
                    <a:pt x="395" y="16906"/>
                    <a:pt x="392" y="16906"/>
                    <a:pt x="388" y="16904"/>
                  </a:cubicBezTo>
                  <a:cubicBezTo>
                    <a:pt x="347" y="16863"/>
                    <a:pt x="367" y="16802"/>
                    <a:pt x="367" y="16761"/>
                  </a:cubicBezTo>
                  <a:cubicBezTo>
                    <a:pt x="373" y="16758"/>
                    <a:pt x="378" y="16757"/>
                    <a:pt x="383" y="16757"/>
                  </a:cubicBezTo>
                  <a:cubicBezTo>
                    <a:pt x="405" y="16757"/>
                    <a:pt x="412" y="16786"/>
                    <a:pt x="433" y="16786"/>
                  </a:cubicBezTo>
                  <a:cubicBezTo>
                    <a:pt x="438" y="16786"/>
                    <a:pt x="443" y="16784"/>
                    <a:pt x="449" y="16781"/>
                  </a:cubicBezTo>
                  <a:cubicBezTo>
                    <a:pt x="490" y="16700"/>
                    <a:pt x="388" y="16720"/>
                    <a:pt x="388" y="16680"/>
                  </a:cubicBezTo>
                  <a:cubicBezTo>
                    <a:pt x="347" y="16639"/>
                    <a:pt x="429" y="16598"/>
                    <a:pt x="367" y="16557"/>
                  </a:cubicBezTo>
                  <a:cubicBezTo>
                    <a:pt x="327" y="16557"/>
                    <a:pt x="347" y="16578"/>
                    <a:pt x="347" y="16598"/>
                  </a:cubicBezTo>
                  <a:cubicBezTo>
                    <a:pt x="347" y="16618"/>
                    <a:pt x="347" y="16639"/>
                    <a:pt x="327" y="16639"/>
                  </a:cubicBezTo>
                  <a:cubicBezTo>
                    <a:pt x="286" y="16659"/>
                    <a:pt x="286" y="16680"/>
                    <a:pt x="286" y="16700"/>
                  </a:cubicBezTo>
                  <a:cubicBezTo>
                    <a:pt x="306" y="16720"/>
                    <a:pt x="286" y="16741"/>
                    <a:pt x="266" y="16761"/>
                  </a:cubicBezTo>
                  <a:cubicBezTo>
                    <a:pt x="245" y="16741"/>
                    <a:pt x="205" y="16741"/>
                    <a:pt x="184" y="16741"/>
                  </a:cubicBezTo>
                  <a:cubicBezTo>
                    <a:pt x="123" y="16781"/>
                    <a:pt x="123" y="16822"/>
                    <a:pt x="164" y="16883"/>
                  </a:cubicBezTo>
                  <a:cubicBezTo>
                    <a:pt x="171" y="16898"/>
                    <a:pt x="182" y="16902"/>
                    <a:pt x="193" y="16902"/>
                  </a:cubicBezTo>
                  <a:cubicBezTo>
                    <a:pt x="205" y="16902"/>
                    <a:pt x="218" y="16898"/>
                    <a:pt x="229" y="16898"/>
                  </a:cubicBezTo>
                  <a:cubicBezTo>
                    <a:pt x="235" y="16898"/>
                    <a:pt x="241" y="16899"/>
                    <a:pt x="245" y="16904"/>
                  </a:cubicBezTo>
                  <a:cubicBezTo>
                    <a:pt x="266" y="16924"/>
                    <a:pt x="286" y="16965"/>
                    <a:pt x="266" y="16985"/>
                  </a:cubicBezTo>
                  <a:cubicBezTo>
                    <a:pt x="259" y="16987"/>
                    <a:pt x="253" y="16988"/>
                    <a:pt x="248" y="16988"/>
                  </a:cubicBezTo>
                  <a:cubicBezTo>
                    <a:pt x="213" y="16988"/>
                    <a:pt x="216" y="16941"/>
                    <a:pt x="182" y="16941"/>
                  </a:cubicBezTo>
                  <a:cubicBezTo>
                    <a:pt x="177" y="16941"/>
                    <a:pt x="171" y="16942"/>
                    <a:pt x="164" y="16944"/>
                  </a:cubicBezTo>
                  <a:cubicBezTo>
                    <a:pt x="143" y="16944"/>
                    <a:pt x="143" y="16985"/>
                    <a:pt x="123" y="17005"/>
                  </a:cubicBezTo>
                  <a:cubicBezTo>
                    <a:pt x="143" y="17005"/>
                    <a:pt x="184" y="17005"/>
                    <a:pt x="184" y="17046"/>
                  </a:cubicBezTo>
                  <a:cubicBezTo>
                    <a:pt x="143" y="17046"/>
                    <a:pt x="123" y="17046"/>
                    <a:pt x="123" y="17005"/>
                  </a:cubicBezTo>
                  <a:lnTo>
                    <a:pt x="82" y="17005"/>
                  </a:lnTo>
                  <a:cubicBezTo>
                    <a:pt x="82" y="17107"/>
                    <a:pt x="82" y="17229"/>
                    <a:pt x="21" y="17311"/>
                  </a:cubicBezTo>
                  <a:cubicBezTo>
                    <a:pt x="82" y="17392"/>
                    <a:pt x="184" y="17392"/>
                    <a:pt x="245" y="17453"/>
                  </a:cubicBezTo>
                  <a:cubicBezTo>
                    <a:pt x="245" y="17474"/>
                    <a:pt x="225" y="17494"/>
                    <a:pt x="225" y="17494"/>
                  </a:cubicBezTo>
                  <a:cubicBezTo>
                    <a:pt x="184" y="17494"/>
                    <a:pt x="205" y="17453"/>
                    <a:pt x="164" y="17453"/>
                  </a:cubicBezTo>
                  <a:cubicBezTo>
                    <a:pt x="143" y="17453"/>
                    <a:pt x="123" y="17453"/>
                    <a:pt x="123" y="17474"/>
                  </a:cubicBezTo>
                  <a:cubicBezTo>
                    <a:pt x="82" y="17555"/>
                    <a:pt x="123" y="17596"/>
                    <a:pt x="164" y="17637"/>
                  </a:cubicBezTo>
                  <a:cubicBezTo>
                    <a:pt x="154" y="17642"/>
                    <a:pt x="142" y="17643"/>
                    <a:pt x="131" y="17643"/>
                  </a:cubicBezTo>
                  <a:cubicBezTo>
                    <a:pt x="119" y="17643"/>
                    <a:pt x="108" y="17642"/>
                    <a:pt x="98" y="17642"/>
                  </a:cubicBezTo>
                  <a:cubicBezTo>
                    <a:pt x="77" y="17642"/>
                    <a:pt x="62" y="17647"/>
                    <a:pt x="62" y="17677"/>
                  </a:cubicBezTo>
                  <a:cubicBezTo>
                    <a:pt x="69" y="17693"/>
                    <a:pt x="80" y="17696"/>
                    <a:pt x="90" y="17696"/>
                  </a:cubicBezTo>
                  <a:cubicBezTo>
                    <a:pt x="101" y="17696"/>
                    <a:pt x="111" y="17692"/>
                    <a:pt x="117" y="17692"/>
                  </a:cubicBezTo>
                  <a:cubicBezTo>
                    <a:pt x="121" y="17692"/>
                    <a:pt x="123" y="17693"/>
                    <a:pt x="123" y="17698"/>
                  </a:cubicBezTo>
                  <a:cubicBezTo>
                    <a:pt x="143" y="17779"/>
                    <a:pt x="62" y="17779"/>
                    <a:pt x="42" y="17840"/>
                  </a:cubicBezTo>
                  <a:cubicBezTo>
                    <a:pt x="42" y="17881"/>
                    <a:pt x="62" y="17922"/>
                    <a:pt x="103" y="17942"/>
                  </a:cubicBezTo>
                  <a:cubicBezTo>
                    <a:pt x="82" y="17983"/>
                    <a:pt x="21" y="17922"/>
                    <a:pt x="1" y="18024"/>
                  </a:cubicBezTo>
                  <a:cubicBezTo>
                    <a:pt x="5" y="18032"/>
                    <a:pt x="11" y="18035"/>
                    <a:pt x="18" y="18035"/>
                  </a:cubicBezTo>
                  <a:cubicBezTo>
                    <a:pt x="37" y="18035"/>
                    <a:pt x="63" y="18012"/>
                    <a:pt x="75" y="18012"/>
                  </a:cubicBezTo>
                  <a:cubicBezTo>
                    <a:pt x="80" y="18012"/>
                    <a:pt x="82" y="18015"/>
                    <a:pt x="82" y="18024"/>
                  </a:cubicBezTo>
                  <a:cubicBezTo>
                    <a:pt x="103" y="18064"/>
                    <a:pt x="123" y="18085"/>
                    <a:pt x="164" y="18105"/>
                  </a:cubicBezTo>
                  <a:cubicBezTo>
                    <a:pt x="205" y="18024"/>
                    <a:pt x="245" y="17963"/>
                    <a:pt x="245" y="17881"/>
                  </a:cubicBezTo>
                  <a:cubicBezTo>
                    <a:pt x="266" y="17881"/>
                    <a:pt x="286" y="17861"/>
                    <a:pt x="306" y="17861"/>
                  </a:cubicBezTo>
                  <a:cubicBezTo>
                    <a:pt x="347" y="17861"/>
                    <a:pt x="347" y="17902"/>
                    <a:pt x="367" y="17942"/>
                  </a:cubicBezTo>
                  <a:cubicBezTo>
                    <a:pt x="362" y="17953"/>
                    <a:pt x="355" y="17957"/>
                    <a:pt x="347" y="17957"/>
                  </a:cubicBezTo>
                  <a:cubicBezTo>
                    <a:pt x="334" y="17957"/>
                    <a:pt x="319" y="17948"/>
                    <a:pt x="307" y="17948"/>
                  </a:cubicBezTo>
                  <a:cubicBezTo>
                    <a:pt x="299" y="17948"/>
                    <a:pt x="292" y="17951"/>
                    <a:pt x="286" y="17963"/>
                  </a:cubicBezTo>
                  <a:cubicBezTo>
                    <a:pt x="266" y="17983"/>
                    <a:pt x="245" y="18003"/>
                    <a:pt x="266" y="18044"/>
                  </a:cubicBezTo>
                  <a:lnTo>
                    <a:pt x="306" y="18044"/>
                  </a:lnTo>
                  <a:cubicBezTo>
                    <a:pt x="388" y="18085"/>
                    <a:pt x="429" y="18166"/>
                    <a:pt x="449" y="18248"/>
                  </a:cubicBezTo>
                  <a:cubicBezTo>
                    <a:pt x="429" y="18248"/>
                    <a:pt x="429" y="18248"/>
                    <a:pt x="408" y="18268"/>
                  </a:cubicBezTo>
                  <a:cubicBezTo>
                    <a:pt x="408" y="18329"/>
                    <a:pt x="469" y="18390"/>
                    <a:pt x="449" y="18472"/>
                  </a:cubicBezTo>
                  <a:cubicBezTo>
                    <a:pt x="449" y="18488"/>
                    <a:pt x="474" y="18491"/>
                    <a:pt x="485" y="18502"/>
                  </a:cubicBezTo>
                  <a:lnTo>
                    <a:pt x="485" y="18502"/>
                  </a:lnTo>
                  <a:cubicBezTo>
                    <a:pt x="452" y="18579"/>
                    <a:pt x="492" y="18637"/>
                    <a:pt x="551" y="18696"/>
                  </a:cubicBezTo>
                  <a:cubicBezTo>
                    <a:pt x="561" y="18706"/>
                    <a:pt x="576" y="18711"/>
                    <a:pt x="591" y="18711"/>
                  </a:cubicBezTo>
                  <a:cubicBezTo>
                    <a:pt x="607" y="18711"/>
                    <a:pt x="622" y="18706"/>
                    <a:pt x="632" y="18696"/>
                  </a:cubicBezTo>
                  <a:cubicBezTo>
                    <a:pt x="571" y="18675"/>
                    <a:pt x="551" y="18635"/>
                    <a:pt x="551" y="18574"/>
                  </a:cubicBezTo>
                  <a:cubicBezTo>
                    <a:pt x="591" y="18553"/>
                    <a:pt x="612" y="18492"/>
                    <a:pt x="693" y="18492"/>
                  </a:cubicBezTo>
                  <a:cubicBezTo>
                    <a:pt x="673" y="18574"/>
                    <a:pt x="653" y="18635"/>
                    <a:pt x="632" y="18696"/>
                  </a:cubicBezTo>
                  <a:cubicBezTo>
                    <a:pt x="673" y="18696"/>
                    <a:pt x="693" y="18757"/>
                    <a:pt x="714" y="18798"/>
                  </a:cubicBezTo>
                  <a:cubicBezTo>
                    <a:pt x="734" y="18838"/>
                    <a:pt x="754" y="18859"/>
                    <a:pt x="815" y="18899"/>
                  </a:cubicBezTo>
                  <a:cubicBezTo>
                    <a:pt x="795" y="18940"/>
                    <a:pt x="877" y="19022"/>
                    <a:pt x="836" y="19083"/>
                  </a:cubicBezTo>
                  <a:cubicBezTo>
                    <a:pt x="877" y="19123"/>
                    <a:pt x="815" y="19164"/>
                    <a:pt x="836" y="19205"/>
                  </a:cubicBezTo>
                  <a:cubicBezTo>
                    <a:pt x="877" y="19205"/>
                    <a:pt x="856" y="19144"/>
                    <a:pt x="917" y="19123"/>
                  </a:cubicBezTo>
                  <a:cubicBezTo>
                    <a:pt x="958" y="19185"/>
                    <a:pt x="1040" y="19246"/>
                    <a:pt x="958" y="19347"/>
                  </a:cubicBezTo>
                  <a:cubicBezTo>
                    <a:pt x="923" y="19347"/>
                    <a:pt x="933" y="19303"/>
                    <a:pt x="911" y="19303"/>
                  </a:cubicBezTo>
                  <a:cubicBezTo>
                    <a:pt x="907" y="19303"/>
                    <a:pt x="903" y="19304"/>
                    <a:pt x="897" y="19307"/>
                  </a:cubicBezTo>
                  <a:cubicBezTo>
                    <a:pt x="836" y="19347"/>
                    <a:pt x="938" y="19409"/>
                    <a:pt x="877" y="19429"/>
                  </a:cubicBezTo>
                  <a:cubicBezTo>
                    <a:pt x="917" y="19470"/>
                    <a:pt x="938" y="19490"/>
                    <a:pt x="958" y="19510"/>
                  </a:cubicBezTo>
                  <a:cubicBezTo>
                    <a:pt x="958" y="19531"/>
                    <a:pt x="938" y="19531"/>
                    <a:pt x="917" y="19551"/>
                  </a:cubicBezTo>
                  <a:cubicBezTo>
                    <a:pt x="938" y="19551"/>
                    <a:pt x="938" y="19571"/>
                    <a:pt x="958" y="19592"/>
                  </a:cubicBezTo>
                  <a:cubicBezTo>
                    <a:pt x="938" y="19612"/>
                    <a:pt x="917" y="19633"/>
                    <a:pt x="897" y="19653"/>
                  </a:cubicBezTo>
                  <a:cubicBezTo>
                    <a:pt x="958" y="19694"/>
                    <a:pt x="978" y="19755"/>
                    <a:pt x="978" y="19816"/>
                  </a:cubicBezTo>
                  <a:cubicBezTo>
                    <a:pt x="978" y="19836"/>
                    <a:pt x="958" y="19836"/>
                    <a:pt x="938" y="19857"/>
                  </a:cubicBezTo>
                  <a:cubicBezTo>
                    <a:pt x="917" y="19918"/>
                    <a:pt x="999" y="19979"/>
                    <a:pt x="917" y="20060"/>
                  </a:cubicBezTo>
                  <a:cubicBezTo>
                    <a:pt x="999" y="20101"/>
                    <a:pt x="1040" y="20162"/>
                    <a:pt x="1040" y="20244"/>
                  </a:cubicBezTo>
                  <a:cubicBezTo>
                    <a:pt x="1060" y="20284"/>
                    <a:pt x="999" y="20284"/>
                    <a:pt x="978" y="20325"/>
                  </a:cubicBezTo>
                  <a:cubicBezTo>
                    <a:pt x="1019" y="20386"/>
                    <a:pt x="1060" y="20468"/>
                    <a:pt x="1080" y="20529"/>
                  </a:cubicBezTo>
                  <a:cubicBezTo>
                    <a:pt x="1060" y="20569"/>
                    <a:pt x="1040" y="20569"/>
                    <a:pt x="1040" y="20590"/>
                  </a:cubicBezTo>
                  <a:cubicBezTo>
                    <a:pt x="1040" y="20590"/>
                    <a:pt x="1060" y="20610"/>
                    <a:pt x="1080" y="20630"/>
                  </a:cubicBezTo>
                  <a:cubicBezTo>
                    <a:pt x="1080" y="20651"/>
                    <a:pt x="1060" y="20651"/>
                    <a:pt x="1040" y="20671"/>
                  </a:cubicBezTo>
                  <a:cubicBezTo>
                    <a:pt x="1019" y="20712"/>
                    <a:pt x="1060" y="20732"/>
                    <a:pt x="1060" y="20773"/>
                  </a:cubicBezTo>
                  <a:cubicBezTo>
                    <a:pt x="1040" y="20793"/>
                    <a:pt x="1019" y="20814"/>
                    <a:pt x="999" y="20855"/>
                  </a:cubicBezTo>
                  <a:cubicBezTo>
                    <a:pt x="1080" y="20855"/>
                    <a:pt x="1162" y="20875"/>
                    <a:pt x="1223" y="20895"/>
                  </a:cubicBezTo>
                  <a:cubicBezTo>
                    <a:pt x="1223" y="20895"/>
                    <a:pt x="1243" y="20875"/>
                    <a:pt x="1243" y="20855"/>
                  </a:cubicBezTo>
                  <a:cubicBezTo>
                    <a:pt x="1264" y="20855"/>
                    <a:pt x="1284" y="20860"/>
                    <a:pt x="1304" y="20860"/>
                  </a:cubicBezTo>
                  <a:cubicBezTo>
                    <a:pt x="1325" y="20860"/>
                    <a:pt x="1345" y="20855"/>
                    <a:pt x="1365" y="20834"/>
                  </a:cubicBezTo>
                  <a:cubicBezTo>
                    <a:pt x="1386" y="20855"/>
                    <a:pt x="1406" y="20875"/>
                    <a:pt x="1426" y="20875"/>
                  </a:cubicBezTo>
                  <a:cubicBezTo>
                    <a:pt x="1455" y="20918"/>
                    <a:pt x="1484" y="20961"/>
                    <a:pt x="1527" y="20961"/>
                  </a:cubicBezTo>
                  <a:cubicBezTo>
                    <a:pt x="1545" y="20961"/>
                    <a:pt x="1566" y="20954"/>
                    <a:pt x="1589" y="20936"/>
                  </a:cubicBezTo>
                  <a:lnTo>
                    <a:pt x="1589" y="20936"/>
                  </a:lnTo>
                  <a:cubicBezTo>
                    <a:pt x="1650" y="20997"/>
                    <a:pt x="1528" y="21058"/>
                    <a:pt x="1589" y="21099"/>
                  </a:cubicBezTo>
                  <a:cubicBezTo>
                    <a:pt x="1583" y="21102"/>
                    <a:pt x="1577" y="21103"/>
                    <a:pt x="1571" y="21103"/>
                  </a:cubicBezTo>
                  <a:cubicBezTo>
                    <a:pt x="1543" y="21103"/>
                    <a:pt x="1514" y="21074"/>
                    <a:pt x="1485" y="21074"/>
                  </a:cubicBezTo>
                  <a:cubicBezTo>
                    <a:pt x="1479" y="21074"/>
                    <a:pt x="1473" y="21076"/>
                    <a:pt x="1467" y="21079"/>
                  </a:cubicBezTo>
                  <a:cubicBezTo>
                    <a:pt x="1488" y="21140"/>
                    <a:pt x="1549" y="21119"/>
                    <a:pt x="1549" y="21160"/>
                  </a:cubicBezTo>
                  <a:cubicBezTo>
                    <a:pt x="1549" y="21201"/>
                    <a:pt x="1528" y="21241"/>
                    <a:pt x="1488" y="21282"/>
                  </a:cubicBezTo>
                  <a:cubicBezTo>
                    <a:pt x="1426" y="21262"/>
                    <a:pt x="1426" y="21180"/>
                    <a:pt x="1345" y="21180"/>
                  </a:cubicBezTo>
                  <a:cubicBezTo>
                    <a:pt x="1365" y="21241"/>
                    <a:pt x="1304" y="21323"/>
                    <a:pt x="1365" y="21384"/>
                  </a:cubicBezTo>
                  <a:cubicBezTo>
                    <a:pt x="1304" y="21425"/>
                    <a:pt x="1365" y="21527"/>
                    <a:pt x="1264" y="21567"/>
                  </a:cubicBezTo>
                  <a:lnTo>
                    <a:pt x="1202" y="21567"/>
                  </a:lnTo>
                  <a:cubicBezTo>
                    <a:pt x="1223" y="21588"/>
                    <a:pt x="1243" y="21608"/>
                    <a:pt x="1264" y="21628"/>
                  </a:cubicBezTo>
                  <a:cubicBezTo>
                    <a:pt x="1243" y="21649"/>
                    <a:pt x="1223" y="21669"/>
                    <a:pt x="1202" y="21690"/>
                  </a:cubicBezTo>
                  <a:cubicBezTo>
                    <a:pt x="1223" y="21751"/>
                    <a:pt x="1243" y="21832"/>
                    <a:pt x="1264" y="21893"/>
                  </a:cubicBezTo>
                  <a:cubicBezTo>
                    <a:pt x="1253" y="21924"/>
                    <a:pt x="1238" y="21929"/>
                    <a:pt x="1223" y="21929"/>
                  </a:cubicBezTo>
                  <a:cubicBezTo>
                    <a:pt x="1215" y="21929"/>
                    <a:pt x="1208" y="21928"/>
                    <a:pt x="1201" y="21928"/>
                  </a:cubicBezTo>
                  <a:cubicBezTo>
                    <a:pt x="1194" y="21928"/>
                    <a:pt x="1187" y="21929"/>
                    <a:pt x="1182" y="21934"/>
                  </a:cubicBezTo>
                  <a:cubicBezTo>
                    <a:pt x="1121" y="21975"/>
                    <a:pt x="1202" y="22015"/>
                    <a:pt x="1162" y="22036"/>
                  </a:cubicBezTo>
                  <a:cubicBezTo>
                    <a:pt x="1162" y="22097"/>
                    <a:pt x="1223" y="22097"/>
                    <a:pt x="1223" y="22138"/>
                  </a:cubicBezTo>
                  <a:cubicBezTo>
                    <a:pt x="1202" y="22239"/>
                    <a:pt x="1060" y="22280"/>
                    <a:pt x="1101" y="22423"/>
                  </a:cubicBezTo>
                  <a:cubicBezTo>
                    <a:pt x="1068" y="22423"/>
                    <a:pt x="1048" y="22475"/>
                    <a:pt x="1000" y="22475"/>
                  </a:cubicBezTo>
                  <a:cubicBezTo>
                    <a:pt x="988" y="22475"/>
                    <a:pt x="974" y="22472"/>
                    <a:pt x="958" y="22463"/>
                  </a:cubicBezTo>
                  <a:lnTo>
                    <a:pt x="958" y="22586"/>
                  </a:lnTo>
                  <a:cubicBezTo>
                    <a:pt x="982" y="22581"/>
                    <a:pt x="1005" y="22578"/>
                    <a:pt x="1027" y="22578"/>
                  </a:cubicBezTo>
                  <a:cubicBezTo>
                    <a:pt x="1097" y="22578"/>
                    <a:pt x="1156" y="22605"/>
                    <a:pt x="1202" y="22667"/>
                  </a:cubicBezTo>
                  <a:cubicBezTo>
                    <a:pt x="1162" y="22728"/>
                    <a:pt x="1080" y="22687"/>
                    <a:pt x="1040" y="22749"/>
                  </a:cubicBezTo>
                  <a:cubicBezTo>
                    <a:pt x="1040" y="22810"/>
                    <a:pt x="1060" y="22871"/>
                    <a:pt x="1080" y="22911"/>
                  </a:cubicBezTo>
                  <a:cubicBezTo>
                    <a:pt x="1162" y="22911"/>
                    <a:pt x="1162" y="22850"/>
                    <a:pt x="1182" y="22810"/>
                  </a:cubicBezTo>
                  <a:cubicBezTo>
                    <a:pt x="1162" y="22810"/>
                    <a:pt x="1141" y="22810"/>
                    <a:pt x="1162" y="22789"/>
                  </a:cubicBezTo>
                  <a:cubicBezTo>
                    <a:pt x="1182" y="22789"/>
                    <a:pt x="1182" y="22810"/>
                    <a:pt x="1182" y="22810"/>
                  </a:cubicBezTo>
                  <a:cubicBezTo>
                    <a:pt x="1202" y="22850"/>
                    <a:pt x="1243" y="22891"/>
                    <a:pt x="1284" y="22911"/>
                  </a:cubicBezTo>
                  <a:cubicBezTo>
                    <a:pt x="1325" y="22932"/>
                    <a:pt x="1325" y="22932"/>
                    <a:pt x="1325" y="22973"/>
                  </a:cubicBezTo>
                  <a:cubicBezTo>
                    <a:pt x="1345" y="22973"/>
                    <a:pt x="1365" y="22993"/>
                    <a:pt x="1365" y="22993"/>
                  </a:cubicBezTo>
                  <a:cubicBezTo>
                    <a:pt x="1386" y="23034"/>
                    <a:pt x="1345" y="23074"/>
                    <a:pt x="1345" y="23095"/>
                  </a:cubicBezTo>
                  <a:cubicBezTo>
                    <a:pt x="1365" y="23115"/>
                    <a:pt x="1386" y="23135"/>
                    <a:pt x="1406" y="23156"/>
                  </a:cubicBezTo>
                  <a:cubicBezTo>
                    <a:pt x="1386" y="23176"/>
                    <a:pt x="1345" y="23176"/>
                    <a:pt x="1345" y="23217"/>
                  </a:cubicBezTo>
                  <a:cubicBezTo>
                    <a:pt x="1345" y="23258"/>
                    <a:pt x="1386" y="23258"/>
                    <a:pt x="1426" y="23278"/>
                  </a:cubicBezTo>
                  <a:cubicBezTo>
                    <a:pt x="1426" y="23339"/>
                    <a:pt x="1406" y="23380"/>
                    <a:pt x="1345" y="23421"/>
                  </a:cubicBezTo>
                  <a:cubicBezTo>
                    <a:pt x="1304" y="23441"/>
                    <a:pt x="1304" y="23461"/>
                    <a:pt x="1345" y="23482"/>
                  </a:cubicBezTo>
                  <a:cubicBezTo>
                    <a:pt x="1406" y="23461"/>
                    <a:pt x="1426" y="23380"/>
                    <a:pt x="1488" y="23359"/>
                  </a:cubicBezTo>
                  <a:cubicBezTo>
                    <a:pt x="1528" y="23400"/>
                    <a:pt x="1549" y="23421"/>
                    <a:pt x="1488" y="23461"/>
                  </a:cubicBezTo>
                  <a:cubicBezTo>
                    <a:pt x="1599" y="23517"/>
                    <a:pt x="1693" y="23607"/>
                    <a:pt x="1833" y="23607"/>
                  </a:cubicBezTo>
                  <a:cubicBezTo>
                    <a:pt x="1846" y="23607"/>
                    <a:pt x="1860" y="23606"/>
                    <a:pt x="1874" y="23604"/>
                  </a:cubicBezTo>
                  <a:cubicBezTo>
                    <a:pt x="1915" y="23645"/>
                    <a:pt x="1956" y="23685"/>
                    <a:pt x="1997" y="23746"/>
                  </a:cubicBezTo>
                  <a:lnTo>
                    <a:pt x="2200" y="23746"/>
                  </a:lnTo>
                  <a:cubicBezTo>
                    <a:pt x="2282" y="23726"/>
                    <a:pt x="2323" y="23645"/>
                    <a:pt x="2384" y="23583"/>
                  </a:cubicBezTo>
                  <a:cubicBezTo>
                    <a:pt x="2526" y="23665"/>
                    <a:pt x="2506" y="23808"/>
                    <a:pt x="2587" y="23950"/>
                  </a:cubicBezTo>
                  <a:cubicBezTo>
                    <a:pt x="2587" y="23950"/>
                    <a:pt x="2628" y="23970"/>
                    <a:pt x="2669" y="23970"/>
                  </a:cubicBezTo>
                  <a:cubicBezTo>
                    <a:pt x="2674" y="23972"/>
                    <a:pt x="2678" y="23973"/>
                    <a:pt x="2682" y="23973"/>
                  </a:cubicBezTo>
                  <a:cubicBezTo>
                    <a:pt x="2720" y="23973"/>
                    <a:pt x="2717" y="23901"/>
                    <a:pt x="2749" y="23901"/>
                  </a:cubicBezTo>
                  <a:cubicBezTo>
                    <a:pt x="2755" y="23901"/>
                    <a:pt x="2762" y="23903"/>
                    <a:pt x="2771" y="23909"/>
                  </a:cubicBezTo>
                  <a:cubicBezTo>
                    <a:pt x="2791" y="23909"/>
                    <a:pt x="2791" y="23930"/>
                    <a:pt x="2791" y="23930"/>
                  </a:cubicBezTo>
                  <a:cubicBezTo>
                    <a:pt x="2730" y="23970"/>
                    <a:pt x="2709" y="24011"/>
                    <a:pt x="2709" y="24072"/>
                  </a:cubicBezTo>
                  <a:cubicBezTo>
                    <a:pt x="2728" y="24091"/>
                    <a:pt x="2745" y="24098"/>
                    <a:pt x="2760" y="24098"/>
                  </a:cubicBezTo>
                  <a:cubicBezTo>
                    <a:pt x="2802" y="24098"/>
                    <a:pt x="2833" y="24044"/>
                    <a:pt x="2870" y="24044"/>
                  </a:cubicBezTo>
                  <a:cubicBezTo>
                    <a:pt x="2877" y="24044"/>
                    <a:pt x="2885" y="24047"/>
                    <a:pt x="2893" y="24052"/>
                  </a:cubicBezTo>
                  <a:cubicBezTo>
                    <a:pt x="2913" y="24113"/>
                    <a:pt x="2872" y="24154"/>
                    <a:pt x="2852" y="24215"/>
                  </a:cubicBezTo>
                  <a:cubicBezTo>
                    <a:pt x="2791" y="24235"/>
                    <a:pt x="2750" y="24256"/>
                    <a:pt x="2689" y="24276"/>
                  </a:cubicBezTo>
                  <a:cubicBezTo>
                    <a:pt x="2709" y="24317"/>
                    <a:pt x="2730" y="24357"/>
                    <a:pt x="2791" y="24378"/>
                  </a:cubicBezTo>
                  <a:cubicBezTo>
                    <a:pt x="2832" y="24378"/>
                    <a:pt x="2852" y="24317"/>
                    <a:pt x="2893" y="24317"/>
                  </a:cubicBezTo>
                  <a:cubicBezTo>
                    <a:pt x="2893" y="24296"/>
                    <a:pt x="2893" y="24256"/>
                    <a:pt x="2893" y="24215"/>
                  </a:cubicBezTo>
                  <a:cubicBezTo>
                    <a:pt x="2974" y="24276"/>
                    <a:pt x="2974" y="24357"/>
                    <a:pt x="3015" y="24398"/>
                  </a:cubicBezTo>
                  <a:cubicBezTo>
                    <a:pt x="3056" y="24459"/>
                    <a:pt x="3117" y="24500"/>
                    <a:pt x="3158" y="24561"/>
                  </a:cubicBezTo>
                  <a:cubicBezTo>
                    <a:pt x="3167" y="24566"/>
                    <a:pt x="3176" y="24567"/>
                    <a:pt x="3185" y="24567"/>
                  </a:cubicBezTo>
                  <a:cubicBezTo>
                    <a:pt x="3202" y="24567"/>
                    <a:pt x="3218" y="24562"/>
                    <a:pt x="3235" y="24562"/>
                  </a:cubicBezTo>
                  <a:cubicBezTo>
                    <a:pt x="3250" y="24562"/>
                    <a:pt x="3265" y="24566"/>
                    <a:pt x="3280" y="24581"/>
                  </a:cubicBezTo>
                  <a:cubicBezTo>
                    <a:pt x="3294" y="24567"/>
                    <a:pt x="3298" y="24553"/>
                    <a:pt x="3307" y="24553"/>
                  </a:cubicBezTo>
                  <a:cubicBezTo>
                    <a:pt x="3310" y="24553"/>
                    <a:pt x="3314" y="24555"/>
                    <a:pt x="3320" y="24561"/>
                  </a:cubicBezTo>
                  <a:cubicBezTo>
                    <a:pt x="3320" y="24581"/>
                    <a:pt x="3300" y="24581"/>
                    <a:pt x="3280" y="24581"/>
                  </a:cubicBezTo>
                  <a:cubicBezTo>
                    <a:pt x="3280" y="24581"/>
                    <a:pt x="3259" y="24602"/>
                    <a:pt x="3239" y="24622"/>
                  </a:cubicBezTo>
                  <a:cubicBezTo>
                    <a:pt x="3219" y="24663"/>
                    <a:pt x="3320" y="24683"/>
                    <a:pt x="3259" y="24724"/>
                  </a:cubicBezTo>
                  <a:cubicBezTo>
                    <a:pt x="3300" y="24765"/>
                    <a:pt x="3341" y="24765"/>
                    <a:pt x="3402" y="24765"/>
                  </a:cubicBezTo>
                  <a:cubicBezTo>
                    <a:pt x="3422" y="24826"/>
                    <a:pt x="3504" y="24826"/>
                    <a:pt x="3524" y="24907"/>
                  </a:cubicBezTo>
                  <a:cubicBezTo>
                    <a:pt x="3544" y="24887"/>
                    <a:pt x="3565" y="24887"/>
                    <a:pt x="3565" y="24887"/>
                  </a:cubicBezTo>
                  <a:cubicBezTo>
                    <a:pt x="3576" y="24875"/>
                    <a:pt x="3585" y="24871"/>
                    <a:pt x="3592" y="24871"/>
                  </a:cubicBezTo>
                  <a:cubicBezTo>
                    <a:pt x="3613" y="24871"/>
                    <a:pt x="3617" y="24913"/>
                    <a:pt x="3635" y="24913"/>
                  </a:cubicBezTo>
                  <a:cubicBezTo>
                    <a:pt x="3643" y="24913"/>
                    <a:pt x="3652" y="24906"/>
                    <a:pt x="3667" y="24887"/>
                  </a:cubicBezTo>
                  <a:cubicBezTo>
                    <a:pt x="3707" y="24948"/>
                    <a:pt x="3667" y="25050"/>
                    <a:pt x="3768" y="25091"/>
                  </a:cubicBezTo>
                  <a:cubicBezTo>
                    <a:pt x="3768" y="25070"/>
                    <a:pt x="3789" y="25070"/>
                    <a:pt x="3809" y="25050"/>
                  </a:cubicBezTo>
                  <a:cubicBezTo>
                    <a:pt x="3830" y="25091"/>
                    <a:pt x="3850" y="25131"/>
                    <a:pt x="3850" y="25192"/>
                  </a:cubicBezTo>
                  <a:cubicBezTo>
                    <a:pt x="3870" y="25192"/>
                    <a:pt x="3891" y="25192"/>
                    <a:pt x="3911" y="25213"/>
                  </a:cubicBezTo>
                  <a:cubicBezTo>
                    <a:pt x="3931" y="25274"/>
                    <a:pt x="3870" y="25274"/>
                    <a:pt x="3850" y="25294"/>
                  </a:cubicBezTo>
                  <a:cubicBezTo>
                    <a:pt x="3870" y="25315"/>
                    <a:pt x="3870" y="25335"/>
                    <a:pt x="3870" y="25355"/>
                  </a:cubicBezTo>
                  <a:cubicBezTo>
                    <a:pt x="3890" y="25368"/>
                    <a:pt x="3905" y="25375"/>
                    <a:pt x="3920" y="25375"/>
                  </a:cubicBezTo>
                  <a:cubicBezTo>
                    <a:pt x="3952" y="25375"/>
                    <a:pt x="3984" y="25343"/>
                    <a:pt x="4054" y="25274"/>
                  </a:cubicBezTo>
                  <a:cubicBezTo>
                    <a:pt x="4054" y="25335"/>
                    <a:pt x="4054" y="25376"/>
                    <a:pt x="4054" y="25416"/>
                  </a:cubicBezTo>
                  <a:cubicBezTo>
                    <a:pt x="4033" y="25457"/>
                    <a:pt x="4013" y="25498"/>
                    <a:pt x="3993" y="25518"/>
                  </a:cubicBezTo>
                  <a:cubicBezTo>
                    <a:pt x="4020" y="25573"/>
                    <a:pt x="4047" y="25582"/>
                    <a:pt x="4080" y="25582"/>
                  </a:cubicBezTo>
                  <a:cubicBezTo>
                    <a:pt x="4097" y="25582"/>
                    <a:pt x="4115" y="25579"/>
                    <a:pt x="4135" y="25579"/>
                  </a:cubicBezTo>
                  <a:cubicBezTo>
                    <a:pt x="4135" y="25600"/>
                    <a:pt x="4115" y="25620"/>
                    <a:pt x="4115" y="25640"/>
                  </a:cubicBezTo>
                  <a:cubicBezTo>
                    <a:pt x="4094" y="25661"/>
                    <a:pt x="4074" y="25661"/>
                    <a:pt x="4056" y="25661"/>
                  </a:cubicBezTo>
                  <a:cubicBezTo>
                    <a:pt x="4038" y="25661"/>
                    <a:pt x="4023" y="25661"/>
                    <a:pt x="4013" y="25681"/>
                  </a:cubicBezTo>
                  <a:cubicBezTo>
                    <a:pt x="4054" y="25722"/>
                    <a:pt x="4033" y="25803"/>
                    <a:pt x="4094" y="25824"/>
                  </a:cubicBezTo>
                  <a:cubicBezTo>
                    <a:pt x="4074" y="25926"/>
                    <a:pt x="4074" y="25926"/>
                    <a:pt x="4176" y="26027"/>
                  </a:cubicBezTo>
                  <a:cubicBezTo>
                    <a:pt x="4176" y="26048"/>
                    <a:pt x="4155" y="26048"/>
                    <a:pt x="4135" y="26068"/>
                  </a:cubicBezTo>
                  <a:cubicBezTo>
                    <a:pt x="4135" y="26068"/>
                    <a:pt x="4115" y="26088"/>
                    <a:pt x="4115" y="26109"/>
                  </a:cubicBezTo>
                  <a:cubicBezTo>
                    <a:pt x="4125" y="26129"/>
                    <a:pt x="4140" y="26134"/>
                    <a:pt x="4158" y="26134"/>
                  </a:cubicBezTo>
                  <a:cubicBezTo>
                    <a:pt x="4176" y="26134"/>
                    <a:pt x="4196" y="26129"/>
                    <a:pt x="4217" y="26129"/>
                  </a:cubicBezTo>
                  <a:cubicBezTo>
                    <a:pt x="4237" y="26170"/>
                    <a:pt x="4237" y="26211"/>
                    <a:pt x="4257" y="26251"/>
                  </a:cubicBezTo>
                  <a:cubicBezTo>
                    <a:pt x="4237" y="26272"/>
                    <a:pt x="4237" y="26312"/>
                    <a:pt x="4217" y="26333"/>
                  </a:cubicBezTo>
                  <a:cubicBezTo>
                    <a:pt x="4225" y="26337"/>
                    <a:pt x="4233" y="26339"/>
                    <a:pt x="4241" y="26339"/>
                  </a:cubicBezTo>
                  <a:cubicBezTo>
                    <a:pt x="4274" y="26339"/>
                    <a:pt x="4306" y="26312"/>
                    <a:pt x="4339" y="26312"/>
                  </a:cubicBezTo>
                  <a:cubicBezTo>
                    <a:pt x="4359" y="26353"/>
                    <a:pt x="4318" y="26374"/>
                    <a:pt x="4318" y="26374"/>
                  </a:cubicBezTo>
                  <a:cubicBezTo>
                    <a:pt x="4308" y="26404"/>
                    <a:pt x="4288" y="26404"/>
                    <a:pt x="4267" y="26404"/>
                  </a:cubicBezTo>
                  <a:cubicBezTo>
                    <a:pt x="4247" y="26404"/>
                    <a:pt x="4227" y="26404"/>
                    <a:pt x="4217" y="26435"/>
                  </a:cubicBezTo>
                  <a:cubicBezTo>
                    <a:pt x="4237" y="26496"/>
                    <a:pt x="4298" y="26557"/>
                    <a:pt x="4359" y="26577"/>
                  </a:cubicBezTo>
                  <a:cubicBezTo>
                    <a:pt x="4379" y="26557"/>
                    <a:pt x="4379" y="26557"/>
                    <a:pt x="4400" y="26557"/>
                  </a:cubicBezTo>
                  <a:cubicBezTo>
                    <a:pt x="4400" y="26577"/>
                    <a:pt x="4400" y="26577"/>
                    <a:pt x="4400" y="26598"/>
                  </a:cubicBezTo>
                  <a:cubicBezTo>
                    <a:pt x="4400" y="26598"/>
                    <a:pt x="4420" y="26618"/>
                    <a:pt x="4420" y="26618"/>
                  </a:cubicBezTo>
                  <a:cubicBezTo>
                    <a:pt x="4420" y="26638"/>
                    <a:pt x="4400" y="26638"/>
                    <a:pt x="4379" y="26638"/>
                  </a:cubicBezTo>
                  <a:cubicBezTo>
                    <a:pt x="4379" y="26699"/>
                    <a:pt x="4461" y="26720"/>
                    <a:pt x="4481" y="26720"/>
                  </a:cubicBezTo>
                  <a:cubicBezTo>
                    <a:pt x="4519" y="26717"/>
                    <a:pt x="4557" y="26715"/>
                    <a:pt x="4594" y="26715"/>
                  </a:cubicBezTo>
                  <a:cubicBezTo>
                    <a:pt x="4710" y="26715"/>
                    <a:pt x="4823" y="26727"/>
                    <a:pt x="4934" y="26727"/>
                  </a:cubicBezTo>
                  <a:cubicBezTo>
                    <a:pt x="5015" y="26727"/>
                    <a:pt x="5094" y="26721"/>
                    <a:pt x="5174" y="26699"/>
                  </a:cubicBezTo>
                  <a:cubicBezTo>
                    <a:pt x="5276" y="26679"/>
                    <a:pt x="5357" y="26659"/>
                    <a:pt x="5438" y="26598"/>
                  </a:cubicBezTo>
                  <a:cubicBezTo>
                    <a:pt x="5503" y="26559"/>
                    <a:pt x="5543" y="26545"/>
                    <a:pt x="5595" y="26545"/>
                  </a:cubicBezTo>
                  <a:cubicBezTo>
                    <a:pt x="5625" y="26545"/>
                    <a:pt x="5659" y="26549"/>
                    <a:pt x="5703" y="26557"/>
                  </a:cubicBezTo>
                  <a:cubicBezTo>
                    <a:pt x="5754" y="26507"/>
                    <a:pt x="5818" y="26470"/>
                    <a:pt x="5895" y="26470"/>
                  </a:cubicBezTo>
                  <a:cubicBezTo>
                    <a:pt x="5912" y="26470"/>
                    <a:pt x="5930" y="26472"/>
                    <a:pt x="5948" y="26475"/>
                  </a:cubicBezTo>
                  <a:cubicBezTo>
                    <a:pt x="5948" y="26496"/>
                    <a:pt x="5948" y="26516"/>
                    <a:pt x="5948" y="26557"/>
                  </a:cubicBezTo>
                  <a:cubicBezTo>
                    <a:pt x="6009" y="26496"/>
                    <a:pt x="6029" y="26394"/>
                    <a:pt x="6111" y="26394"/>
                  </a:cubicBezTo>
                  <a:cubicBezTo>
                    <a:pt x="6131" y="26414"/>
                    <a:pt x="6111" y="26455"/>
                    <a:pt x="6131" y="26496"/>
                  </a:cubicBezTo>
                  <a:cubicBezTo>
                    <a:pt x="6151" y="26496"/>
                    <a:pt x="6192" y="26496"/>
                    <a:pt x="6212" y="26475"/>
                  </a:cubicBezTo>
                  <a:cubicBezTo>
                    <a:pt x="6192" y="26455"/>
                    <a:pt x="6192" y="26455"/>
                    <a:pt x="6172" y="26435"/>
                  </a:cubicBezTo>
                  <a:cubicBezTo>
                    <a:pt x="6172" y="26394"/>
                    <a:pt x="6233" y="26394"/>
                    <a:pt x="6253" y="26374"/>
                  </a:cubicBezTo>
                  <a:cubicBezTo>
                    <a:pt x="6253" y="26333"/>
                    <a:pt x="6253" y="26312"/>
                    <a:pt x="6273" y="26272"/>
                  </a:cubicBezTo>
                  <a:cubicBezTo>
                    <a:pt x="6253" y="26272"/>
                    <a:pt x="6233" y="26251"/>
                    <a:pt x="6253" y="26231"/>
                  </a:cubicBezTo>
                  <a:cubicBezTo>
                    <a:pt x="6273" y="26231"/>
                    <a:pt x="6273" y="26251"/>
                    <a:pt x="6273" y="26272"/>
                  </a:cubicBezTo>
                  <a:cubicBezTo>
                    <a:pt x="6335" y="26312"/>
                    <a:pt x="6273" y="26414"/>
                    <a:pt x="6335" y="26455"/>
                  </a:cubicBezTo>
                  <a:lnTo>
                    <a:pt x="6375" y="26455"/>
                  </a:lnTo>
                  <a:cubicBezTo>
                    <a:pt x="6416" y="26394"/>
                    <a:pt x="6375" y="26333"/>
                    <a:pt x="6396" y="26272"/>
                  </a:cubicBezTo>
                  <a:cubicBezTo>
                    <a:pt x="6416" y="26251"/>
                    <a:pt x="6436" y="26251"/>
                    <a:pt x="6477" y="26231"/>
                  </a:cubicBezTo>
                  <a:cubicBezTo>
                    <a:pt x="6477" y="26272"/>
                    <a:pt x="6477" y="26272"/>
                    <a:pt x="6477" y="26312"/>
                  </a:cubicBezTo>
                  <a:cubicBezTo>
                    <a:pt x="6482" y="26317"/>
                    <a:pt x="6487" y="26319"/>
                    <a:pt x="6494" y="26319"/>
                  </a:cubicBezTo>
                  <a:cubicBezTo>
                    <a:pt x="6505" y="26319"/>
                    <a:pt x="6520" y="26314"/>
                    <a:pt x="6535" y="26314"/>
                  </a:cubicBezTo>
                  <a:cubicBezTo>
                    <a:pt x="6549" y="26314"/>
                    <a:pt x="6564" y="26318"/>
                    <a:pt x="6579" y="26333"/>
                  </a:cubicBezTo>
                  <a:cubicBezTo>
                    <a:pt x="6608" y="26347"/>
                    <a:pt x="6626" y="26362"/>
                    <a:pt x="6649" y="26362"/>
                  </a:cubicBezTo>
                  <a:cubicBezTo>
                    <a:pt x="6659" y="26362"/>
                    <a:pt x="6669" y="26359"/>
                    <a:pt x="6681" y="26353"/>
                  </a:cubicBezTo>
                  <a:cubicBezTo>
                    <a:pt x="6742" y="26333"/>
                    <a:pt x="6660" y="26251"/>
                    <a:pt x="6722" y="26231"/>
                  </a:cubicBezTo>
                  <a:lnTo>
                    <a:pt x="6722" y="26231"/>
                  </a:lnTo>
                  <a:lnTo>
                    <a:pt x="6762" y="26292"/>
                  </a:lnTo>
                  <a:cubicBezTo>
                    <a:pt x="6864" y="26272"/>
                    <a:pt x="6864" y="26272"/>
                    <a:pt x="6925" y="26190"/>
                  </a:cubicBezTo>
                  <a:cubicBezTo>
                    <a:pt x="6966" y="26231"/>
                    <a:pt x="6946" y="26292"/>
                    <a:pt x="6986" y="26333"/>
                  </a:cubicBezTo>
                  <a:lnTo>
                    <a:pt x="7027" y="26333"/>
                  </a:lnTo>
                  <a:cubicBezTo>
                    <a:pt x="7007" y="26394"/>
                    <a:pt x="7088" y="26414"/>
                    <a:pt x="7068" y="26475"/>
                  </a:cubicBezTo>
                  <a:cubicBezTo>
                    <a:pt x="7054" y="26485"/>
                    <a:pt x="7040" y="26489"/>
                    <a:pt x="7028" y="26489"/>
                  </a:cubicBezTo>
                  <a:cubicBezTo>
                    <a:pt x="6989" y="26489"/>
                    <a:pt x="6961" y="26446"/>
                    <a:pt x="6946" y="26414"/>
                  </a:cubicBezTo>
                  <a:cubicBezTo>
                    <a:pt x="6905" y="26455"/>
                    <a:pt x="6925" y="26475"/>
                    <a:pt x="6925" y="26516"/>
                  </a:cubicBezTo>
                  <a:cubicBezTo>
                    <a:pt x="6901" y="26516"/>
                    <a:pt x="6880" y="26513"/>
                    <a:pt x="6860" y="26513"/>
                  </a:cubicBezTo>
                  <a:cubicBezTo>
                    <a:pt x="6831" y="26513"/>
                    <a:pt x="6807" y="26520"/>
                    <a:pt x="6783" y="26557"/>
                  </a:cubicBezTo>
                  <a:cubicBezTo>
                    <a:pt x="6803" y="26557"/>
                    <a:pt x="6803" y="26577"/>
                    <a:pt x="6783" y="26598"/>
                  </a:cubicBezTo>
                  <a:cubicBezTo>
                    <a:pt x="6762" y="26577"/>
                    <a:pt x="6762" y="26557"/>
                    <a:pt x="6783" y="26557"/>
                  </a:cubicBezTo>
                  <a:lnTo>
                    <a:pt x="6742" y="26537"/>
                  </a:lnTo>
                  <a:cubicBezTo>
                    <a:pt x="6701" y="26557"/>
                    <a:pt x="6660" y="26577"/>
                    <a:pt x="6660" y="26638"/>
                  </a:cubicBezTo>
                  <a:cubicBezTo>
                    <a:pt x="6675" y="26668"/>
                    <a:pt x="6690" y="26687"/>
                    <a:pt x="6713" y="26687"/>
                  </a:cubicBezTo>
                  <a:cubicBezTo>
                    <a:pt x="6722" y="26687"/>
                    <a:pt x="6731" y="26685"/>
                    <a:pt x="6742" y="26679"/>
                  </a:cubicBezTo>
                  <a:cubicBezTo>
                    <a:pt x="6742" y="26679"/>
                    <a:pt x="6742" y="26659"/>
                    <a:pt x="6742" y="26638"/>
                  </a:cubicBezTo>
                  <a:cubicBezTo>
                    <a:pt x="6755" y="26640"/>
                    <a:pt x="6768" y="26641"/>
                    <a:pt x="6781" y="26641"/>
                  </a:cubicBezTo>
                  <a:cubicBezTo>
                    <a:pt x="6894" y="26641"/>
                    <a:pt x="6997" y="26575"/>
                    <a:pt x="7110" y="26575"/>
                  </a:cubicBezTo>
                  <a:cubicBezTo>
                    <a:pt x="7123" y="26575"/>
                    <a:pt x="7136" y="26575"/>
                    <a:pt x="7149" y="26577"/>
                  </a:cubicBezTo>
                  <a:cubicBezTo>
                    <a:pt x="7170" y="26537"/>
                    <a:pt x="7170" y="26516"/>
                    <a:pt x="7149" y="26496"/>
                  </a:cubicBezTo>
                  <a:cubicBezTo>
                    <a:pt x="7135" y="26510"/>
                    <a:pt x="7131" y="26525"/>
                    <a:pt x="7122" y="26525"/>
                  </a:cubicBezTo>
                  <a:cubicBezTo>
                    <a:pt x="7119" y="26525"/>
                    <a:pt x="7114" y="26522"/>
                    <a:pt x="7108" y="26516"/>
                  </a:cubicBezTo>
                  <a:cubicBezTo>
                    <a:pt x="7108" y="26496"/>
                    <a:pt x="7129" y="26496"/>
                    <a:pt x="7149" y="26496"/>
                  </a:cubicBezTo>
                  <a:cubicBezTo>
                    <a:pt x="7149" y="26496"/>
                    <a:pt x="7149" y="26475"/>
                    <a:pt x="7149" y="26475"/>
                  </a:cubicBezTo>
                  <a:cubicBezTo>
                    <a:pt x="7108" y="26435"/>
                    <a:pt x="7129" y="26394"/>
                    <a:pt x="7108" y="26353"/>
                  </a:cubicBezTo>
                  <a:cubicBezTo>
                    <a:pt x="7088" y="26333"/>
                    <a:pt x="7108" y="26333"/>
                    <a:pt x="7129" y="26333"/>
                  </a:cubicBezTo>
                  <a:cubicBezTo>
                    <a:pt x="7170" y="26333"/>
                    <a:pt x="7149" y="26374"/>
                    <a:pt x="7170" y="26374"/>
                  </a:cubicBezTo>
                  <a:cubicBezTo>
                    <a:pt x="7178" y="26378"/>
                    <a:pt x="7187" y="26379"/>
                    <a:pt x="7195" y="26379"/>
                  </a:cubicBezTo>
                  <a:cubicBezTo>
                    <a:pt x="7219" y="26379"/>
                    <a:pt x="7242" y="26368"/>
                    <a:pt x="7266" y="26368"/>
                  </a:cubicBezTo>
                  <a:cubicBezTo>
                    <a:pt x="7275" y="26368"/>
                    <a:pt x="7283" y="26369"/>
                    <a:pt x="7292" y="26374"/>
                  </a:cubicBezTo>
                  <a:cubicBezTo>
                    <a:pt x="7271" y="26455"/>
                    <a:pt x="7190" y="26414"/>
                    <a:pt x="7170" y="26475"/>
                  </a:cubicBezTo>
                  <a:cubicBezTo>
                    <a:pt x="7210" y="26475"/>
                    <a:pt x="7210" y="26537"/>
                    <a:pt x="7251" y="26557"/>
                  </a:cubicBezTo>
                  <a:cubicBezTo>
                    <a:pt x="7292" y="26557"/>
                    <a:pt x="7292" y="26516"/>
                    <a:pt x="7312" y="26496"/>
                  </a:cubicBezTo>
                  <a:cubicBezTo>
                    <a:pt x="7312" y="26496"/>
                    <a:pt x="7292" y="26496"/>
                    <a:pt x="7312" y="26475"/>
                  </a:cubicBezTo>
                  <a:cubicBezTo>
                    <a:pt x="7332" y="26475"/>
                    <a:pt x="7332" y="26496"/>
                    <a:pt x="7312" y="26496"/>
                  </a:cubicBezTo>
                  <a:cubicBezTo>
                    <a:pt x="7321" y="26500"/>
                    <a:pt x="7331" y="26502"/>
                    <a:pt x="7340" y="26502"/>
                  </a:cubicBezTo>
                  <a:cubicBezTo>
                    <a:pt x="7356" y="26502"/>
                    <a:pt x="7373" y="26497"/>
                    <a:pt x="7389" y="26497"/>
                  </a:cubicBezTo>
                  <a:cubicBezTo>
                    <a:pt x="7404" y="26497"/>
                    <a:pt x="7419" y="26501"/>
                    <a:pt x="7434" y="26516"/>
                  </a:cubicBezTo>
                  <a:cubicBezTo>
                    <a:pt x="7495" y="26394"/>
                    <a:pt x="7394" y="26374"/>
                    <a:pt x="7353" y="26333"/>
                  </a:cubicBezTo>
                  <a:cubicBezTo>
                    <a:pt x="7373" y="26312"/>
                    <a:pt x="7394" y="26312"/>
                    <a:pt x="7414" y="26312"/>
                  </a:cubicBezTo>
                  <a:cubicBezTo>
                    <a:pt x="7450" y="26312"/>
                    <a:pt x="7470" y="26377"/>
                    <a:pt x="7517" y="26377"/>
                  </a:cubicBezTo>
                  <a:cubicBezTo>
                    <a:pt x="7523" y="26377"/>
                    <a:pt x="7529" y="26376"/>
                    <a:pt x="7536" y="26374"/>
                  </a:cubicBezTo>
                  <a:cubicBezTo>
                    <a:pt x="7546" y="26368"/>
                    <a:pt x="7557" y="26366"/>
                    <a:pt x="7566" y="26366"/>
                  </a:cubicBezTo>
                  <a:cubicBezTo>
                    <a:pt x="7596" y="26366"/>
                    <a:pt x="7623" y="26389"/>
                    <a:pt x="7638" y="26435"/>
                  </a:cubicBezTo>
                  <a:cubicBezTo>
                    <a:pt x="7679" y="26414"/>
                    <a:pt x="7679" y="26353"/>
                    <a:pt x="7719" y="26312"/>
                  </a:cubicBezTo>
                  <a:lnTo>
                    <a:pt x="7821" y="26312"/>
                  </a:lnTo>
                  <a:cubicBezTo>
                    <a:pt x="7821" y="26333"/>
                    <a:pt x="7821" y="26353"/>
                    <a:pt x="7821" y="26394"/>
                  </a:cubicBezTo>
                  <a:cubicBezTo>
                    <a:pt x="7850" y="26380"/>
                    <a:pt x="7889" y="26365"/>
                    <a:pt x="7924" y="26365"/>
                  </a:cubicBezTo>
                  <a:cubicBezTo>
                    <a:pt x="7938" y="26365"/>
                    <a:pt x="7952" y="26368"/>
                    <a:pt x="7964" y="26374"/>
                  </a:cubicBezTo>
                  <a:cubicBezTo>
                    <a:pt x="7984" y="26333"/>
                    <a:pt x="7964" y="26292"/>
                    <a:pt x="7984" y="26251"/>
                  </a:cubicBezTo>
                  <a:lnTo>
                    <a:pt x="7923" y="26251"/>
                  </a:lnTo>
                  <a:cubicBezTo>
                    <a:pt x="7923" y="26231"/>
                    <a:pt x="7923" y="26211"/>
                    <a:pt x="7964" y="26211"/>
                  </a:cubicBezTo>
                  <a:cubicBezTo>
                    <a:pt x="7984" y="26211"/>
                    <a:pt x="8005" y="26231"/>
                    <a:pt x="7984" y="26251"/>
                  </a:cubicBezTo>
                  <a:cubicBezTo>
                    <a:pt x="8005" y="26272"/>
                    <a:pt x="8025" y="26292"/>
                    <a:pt x="8045" y="26312"/>
                  </a:cubicBezTo>
                  <a:cubicBezTo>
                    <a:pt x="8080" y="26264"/>
                    <a:pt x="8122" y="26251"/>
                    <a:pt x="8168" y="26251"/>
                  </a:cubicBezTo>
                  <a:cubicBezTo>
                    <a:pt x="8220" y="26251"/>
                    <a:pt x="8277" y="26267"/>
                    <a:pt x="8333" y="26267"/>
                  </a:cubicBezTo>
                  <a:cubicBezTo>
                    <a:pt x="8374" y="26267"/>
                    <a:pt x="8414" y="26259"/>
                    <a:pt x="8453" y="26231"/>
                  </a:cubicBezTo>
                  <a:lnTo>
                    <a:pt x="8453" y="26190"/>
                  </a:lnTo>
                  <a:cubicBezTo>
                    <a:pt x="8493" y="26211"/>
                    <a:pt x="8534" y="26211"/>
                    <a:pt x="8575" y="26211"/>
                  </a:cubicBezTo>
                  <a:cubicBezTo>
                    <a:pt x="8534" y="26170"/>
                    <a:pt x="8493" y="26109"/>
                    <a:pt x="8514" y="26027"/>
                  </a:cubicBezTo>
                  <a:lnTo>
                    <a:pt x="8514" y="26027"/>
                  </a:lnTo>
                  <a:cubicBezTo>
                    <a:pt x="8453" y="26048"/>
                    <a:pt x="8453" y="26129"/>
                    <a:pt x="8412" y="26150"/>
                  </a:cubicBezTo>
                  <a:cubicBezTo>
                    <a:pt x="8387" y="26141"/>
                    <a:pt x="8361" y="26136"/>
                    <a:pt x="8336" y="26136"/>
                  </a:cubicBezTo>
                  <a:cubicBezTo>
                    <a:pt x="8300" y="26136"/>
                    <a:pt x="8264" y="26146"/>
                    <a:pt x="8229" y="26170"/>
                  </a:cubicBezTo>
                  <a:cubicBezTo>
                    <a:pt x="8229" y="26088"/>
                    <a:pt x="8290" y="26088"/>
                    <a:pt x="8330" y="26068"/>
                  </a:cubicBezTo>
                  <a:cubicBezTo>
                    <a:pt x="8351" y="26027"/>
                    <a:pt x="8371" y="25987"/>
                    <a:pt x="8391" y="25966"/>
                  </a:cubicBezTo>
                  <a:cubicBezTo>
                    <a:pt x="8453" y="25966"/>
                    <a:pt x="8391" y="26007"/>
                    <a:pt x="8432" y="26027"/>
                  </a:cubicBezTo>
                  <a:cubicBezTo>
                    <a:pt x="8453" y="26007"/>
                    <a:pt x="8493" y="25987"/>
                    <a:pt x="8534" y="25946"/>
                  </a:cubicBezTo>
                  <a:cubicBezTo>
                    <a:pt x="8514" y="25905"/>
                    <a:pt x="8493" y="25885"/>
                    <a:pt x="8473" y="25864"/>
                  </a:cubicBezTo>
                  <a:cubicBezTo>
                    <a:pt x="8493" y="25844"/>
                    <a:pt x="8514" y="25824"/>
                    <a:pt x="8514" y="25783"/>
                  </a:cubicBezTo>
                  <a:cubicBezTo>
                    <a:pt x="8534" y="25803"/>
                    <a:pt x="8554" y="25824"/>
                    <a:pt x="8554" y="25844"/>
                  </a:cubicBezTo>
                  <a:cubicBezTo>
                    <a:pt x="8575" y="25824"/>
                    <a:pt x="8595" y="25803"/>
                    <a:pt x="8595" y="25783"/>
                  </a:cubicBezTo>
                  <a:cubicBezTo>
                    <a:pt x="8575" y="25763"/>
                    <a:pt x="8534" y="25763"/>
                    <a:pt x="8554" y="25722"/>
                  </a:cubicBezTo>
                  <a:cubicBezTo>
                    <a:pt x="8595" y="25722"/>
                    <a:pt x="8616" y="25742"/>
                    <a:pt x="8595" y="25783"/>
                  </a:cubicBezTo>
                  <a:cubicBezTo>
                    <a:pt x="8656" y="25783"/>
                    <a:pt x="8656" y="25763"/>
                    <a:pt x="8677" y="25722"/>
                  </a:cubicBezTo>
                  <a:cubicBezTo>
                    <a:pt x="8636" y="25722"/>
                    <a:pt x="8616" y="25702"/>
                    <a:pt x="8575" y="25681"/>
                  </a:cubicBezTo>
                  <a:cubicBezTo>
                    <a:pt x="8595" y="25640"/>
                    <a:pt x="8656" y="25620"/>
                    <a:pt x="8636" y="25559"/>
                  </a:cubicBezTo>
                  <a:cubicBezTo>
                    <a:pt x="8616" y="25518"/>
                    <a:pt x="8656" y="25477"/>
                    <a:pt x="8697" y="25457"/>
                  </a:cubicBezTo>
                  <a:cubicBezTo>
                    <a:pt x="8732" y="25422"/>
                    <a:pt x="8752" y="25372"/>
                    <a:pt x="8796" y="25372"/>
                  </a:cubicBezTo>
                  <a:cubicBezTo>
                    <a:pt x="8803" y="25372"/>
                    <a:pt x="8811" y="25373"/>
                    <a:pt x="8819" y="25376"/>
                  </a:cubicBezTo>
                  <a:cubicBezTo>
                    <a:pt x="8840" y="25416"/>
                    <a:pt x="8758" y="25457"/>
                    <a:pt x="8799" y="25518"/>
                  </a:cubicBezTo>
                  <a:cubicBezTo>
                    <a:pt x="8812" y="25484"/>
                    <a:pt x="8833" y="25475"/>
                    <a:pt x="8855" y="25475"/>
                  </a:cubicBezTo>
                  <a:cubicBezTo>
                    <a:pt x="8881" y="25475"/>
                    <a:pt x="8910" y="25487"/>
                    <a:pt x="8935" y="25487"/>
                  </a:cubicBezTo>
                  <a:cubicBezTo>
                    <a:pt x="8954" y="25487"/>
                    <a:pt x="8970" y="25480"/>
                    <a:pt x="8982" y="25457"/>
                  </a:cubicBezTo>
                  <a:cubicBezTo>
                    <a:pt x="9023" y="25498"/>
                    <a:pt x="9023" y="25539"/>
                    <a:pt x="9002" y="25579"/>
                  </a:cubicBezTo>
                  <a:cubicBezTo>
                    <a:pt x="9017" y="25594"/>
                    <a:pt x="9041" y="25608"/>
                    <a:pt x="9069" y="25608"/>
                  </a:cubicBezTo>
                  <a:cubicBezTo>
                    <a:pt x="9080" y="25608"/>
                    <a:pt x="9092" y="25606"/>
                    <a:pt x="9104" y="25600"/>
                  </a:cubicBezTo>
                  <a:cubicBezTo>
                    <a:pt x="9145" y="25559"/>
                    <a:pt x="9104" y="25518"/>
                    <a:pt x="9104" y="25477"/>
                  </a:cubicBezTo>
                  <a:cubicBezTo>
                    <a:pt x="9165" y="25457"/>
                    <a:pt x="9165" y="25376"/>
                    <a:pt x="9206" y="25315"/>
                  </a:cubicBezTo>
                  <a:cubicBezTo>
                    <a:pt x="9247" y="25335"/>
                    <a:pt x="9267" y="25376"/>
                    <a:pt x="9308" y="25376"/>
                  </a:cubicBezTo>
                  <a:cubicBezTo>
                    <a:pt x="9349" y="25376"/>
                    <a:pt x="9389" y="25355"/>
                    <a:pt x="9430" y="25355"/>
                  </a:cubicBezTo>
                  <a:cubicBezTo>
                    <a:pt x="9451" y="25294"/>
                    <a:pt x="9451" y="25233"/>
                    <a:pt x="9451" y="25172"/>
                  </a:cubicBezTo>
                  <a:cubicBezTo>
                    <a:pt x="9459" y="25168"/>
                    <a:pt x="9467" y="25166"/>
                    <a:pt x="9475" y="25166"/>
                  </a:cubicBezTo>
                  <a:cubicBezTo>
                    <a:pt x="9507" y="25166"/>
                    <a:pt x="9536" y="25192"/>
                    <a:pt x="9552" y="25192"/>
                  </a:cubicBezTo>
                  <a:cubicBezTo>
                    <a:pt x="9566" y="25192"/>
                    <a:pt x="9570" y="25183"/>
                    <a:pt x="9578" y="25183"/>
                  </a:cubicBezTo>
                  <a:cubicBezTo>
                    <a:pt x="9582" y="25183"/>
                    <a:pt x="9586" y="25186"/>
                    <a:pt x="9593" y="25192"/>
                  </a:cubicBezTo>
                  <a:cubicBezTo>
                    <a:pt x="9593" y="25203"/>
                    <a:pt x="9588" y="25208"/>
                    <a:pt x="9580" y="25208"/>
                  </a:cubicBezTo>
                  <a:cubicBezTo>
                    <a:pt x="9573" y="25208"/>
                    <a:pt x="9563" y="25203"/>
                    <a:pt x="9552" y="25192"/>
                  </a:cubicBezTo>
                  <a:cubicBezTo>
                    <a:pt x="9552" y="25233"/>
                    <a:pt x="9532" y="25253"/>
                    <a:pt x="9512" y="25315"/>
                  </a:cubicBezTo>
                  <a:cubicBezTo>
                    <a:pt x="9528" y="25303"/>
                    <a:pt x="9544" y="25300"/>
                    <a:pt x="9558" y="25300"/>
                  </a:cubicBezTo>
                  <a:cubicBezTo>
                    <a:pt x="9581" y="25300"/>
                    <a:pt x="9601" y="25309"/>
                    <a:pt x="9620" y="25309"/>
                  </a:cubicBezTo>
                  <a:cubicBezTo>
                    <a:pt x="9632" y="25309"/>
                    <a:pt x="9643" y="25305"/>
                    <a:pt x="9654" y="25294"/>
                  </a:cubicBezTo>
                  <a:cubicBezTo>
                    <a:pt x="9634" y="25274"/>
                    <a:pt x="9634" y="25253"/>
                    <a:pt x="9634" y="25213"/>
                  </a:cubicBezTo>
                  <a:cubicBezTo>
                    <a:pt x="9654" y="25172"/>
                    <a:pt x="9715" y="25152"/>
                    <a:pt x="9756" y="25131"/>
                  </a:cubicBezTo>
                  <a:cubicBezTo>
                    <a:pt x="9756" y="25152"/>
                    <a:pt x="9756" y="25172"/>
                    <a:pt x="9756" y="25192"/>
                  </a:cubicBezTo>
                  <a:cubicBezTo>
                    <a:pt x="9797" y="25192"/>
                    <a:pt x="9797" y="25131"/>
                    <a:pt x="9817" y="25111"/>
                  </a:cubicBezTo>
                  <a:cubicBezTo>
                    <a:pt x="9776" y="25070"/>
                    <a:pt x="9817" y="25009"/>
                    <a:pt x="9797" y="24968"/>
                  </a:cubicBezTo>
                  <a:cubicBezTo>
                    <a:pt x="9756" y="24948"/>
                    <a:pt x="9736" y="24948"/>
                    <a:pt x="9695" y="24928"/>
                  </a:cubicBezTo>
                  <a:cubicBezTo>
                    <a:pt x="9675" y="24968"/>
                    <a:pt x="9654" y="25009"/>
                    <a:pt x="9593" y="25029"/>
                  </a:cubicBezTo>
                  <a:cubicBezTo>
                    <a:pt x="9613" y="25050"/>
                    <a:pt x="9634" y="25070"/>
                    <a:pt x="9654" y="25091"/>
                  </a:cubicBezTo>
                  <a:cubicBezTo>
                    <a:pt x="9634" y="25091"/>
                    <a:pt x="9613" y="25111"/>
                    <a:pt x="9593" y="25111"/>
                  </a:cubicBezTo>
                  <a:cubicBezTo>
                    <a:pt x="9552" y="25070"/>
                    <a:pt x="9512" y="25029"/>
                    <a:pt x="9471" y="24989"/>
                  </a:cubicBezTo>
                  <a:cubicBezTo>
                    <a:pt x="9430" y="25029"/>
                    <a:pt x="9471" y="25050"/>
                    <a:pt x="9471" y="25091"/>
                  </a:cubicBezTo>
                  <a:cubicBezTo>
                    <a:pt x="9425" y="25121"/>
                    <a:pt x="9391" y="25174"/>
                    <a:pt x="9343" y="25174"/>
                  </a:cubicBezTo>
                  <a:cubicBezTo>
                    <a:pt x="9327" y="25174"/>
                    <a:pt x="9308" y="25167"/>
                    <a:pt x="9288" y="25152"/>
                  </a:cubicBezTo>
                  <a:cubicBezTo>
                    <a:pt x="9270" y="25187"/>
                    <a:pt x="9252" y="25207"/>
                    <a:pt x="9275" y="25239"/>
                  </a:cubicBezTo>
                  <a:lnTo>
                    <a:pt x="9275" y="25239"/>
                  </a:lnTo>
                  <a:cubicBezTo>
                    <a:pt x="9198" y="25274"/>
                    <a:pt x="9120" y="25277"/>
                    <a:pt x="9043" y="25335"/>
                  </a:cubicBezTo>
                  <a:cubicBezTo>
                    <a:pt x="9023" y="25294"/>
                    <a:pt x="9084" y="25253"/>
                    <a:pt x="9084" y="25213"/>
                  </a:cubicBezTo>
                  <a:cubicBezTo>
                    <a:pt x="9064" y="25192"/>
                    <a:pt x="9043" y="25172"/>
                    <a:pt x="9043" y="25152"/>
                  </a:cubicBezTo>
                  <a:cubicBezTo>
                    <a:pt x="9064" y="25131"/>
                    <a:pt x="9104" y="25111"/>
                    <a:pt x="9104" y="25070"/>
                  </a:cubicBezTo>
                  <a:lnTo>
                    <a:pt x="9023" y="25070"/>
                  </a:lnTo>
                  <a:cubicBezTo>
                    <a:pt x="8982" y="25111"/>
                    <a:pt x="8982" y="25172"/>
                    <a:pt x="8941" y="25192"/>
                  </a:cubicBezTo>
                  <a:cubicBezTo>
                    <a:pt x="8921" y="25111"/>
                    <a:pt x="8962" y="25009"/>
                    <a:pt x="8962" y="24928"/>
                  </a:cubicBezTo>
                  <a:cubicBezTo>
                    <a:pt x="8941" y="24907"/>
                    <a:pt x="8941" y="24907"/>
                    <a:pt x="8921" y="24907"/>
                  </a:cubicBezTo>
                  <a:cubicBezTo>
                    <a:pt x="8901" y="24968"/>
                    <a:pt x="8860" y="25050"/>
                    <a:pt x="8778" y="25070"/>
                  </a:cubicBezTo>
                  <a:cubicBezTo>
                    <a:pt x="8778" y="24989"/>
                    <a:pt x="8880" y="24968"/>
                    <a:pt x="8901" y="24887"/>
                  </a:cubicBezTo>
                  <a:cubicBezTo>
                    <a:pt x="8880" y="24887"/>
                    <a:pt x="8860" y="24867"/>
                    <a:pt x="8860" y="24867"/>
                  </a:cubicBezTo>
                  <a:cubicBezTo>
                    <a:pt x="8840" y="24887"/>
                    <a:pt x="8840" y="24887"/>
                    <a:pt x="8819" y="24887"/>
                  </a:cubicBezTo>
                  <a:cubicBezTo>
                    <a:pt x="8819" y="24867"/>
                    <a:pt x="8840" y="24867"/>
                    <a:pt x="8860" y="24867"/>
                  </a:cubicBezTo>
                  <a:cubicBezTo>
                    <a:pt x="8880" y="24846"/>
                    <a:pt x="8860" y="24826"/>
                    <a:pt x="8840" y="24805"/>
                  </a:cubicBezTo>
                  <a:cubicBezTo>
                    <a:pt x="8738" y="24683"/>
                    <a:pt x="8799" y="24541"/>
                    <a:pt x="8819" y="24418"/>
                  </a:cubicBezTo>
                  <a:cubicBezTo>
                    <a:pt x="8819" y="24378"/>
                    <a:pt x="8880" y="24378"/>
                    <a:pt x="8880" y="24337"/>
                  </a:cubicBezTo>
                  <a:cubicBezTo>
                    <a:pt x="8901" y="24317"/>
                    <a:pt x="8860" y="24276"/>
                    <a:pt x="8880" y="24256"/>
                  </a:cubicBezTo>
                  <a:cubicBezTo>
                    <a:pt x="8941" y="24174"/>
                    <a:pt x="8901" y="24113"/>
                    <a:pt x="8819" y="24072"/>
                  </a:cubicBezTo>
                  <a:lnTo>
                    <a:pt x="8819" y="24072"/>
                  </a:lnTo>
                  <a:cubicBezTo>
                    <a:pt x="8825" y="24074"/>
                    <a:pt x="8830" y="24075"/>
                    <a:pt x="8836" y="24075"/>
                  </a:cubicBezTo>
                  <a:cubicBezTo>
                    <a:pt x="8878" y="24075"/>
                    <a:pt x="8912" y="24022"/>
                    <a:pt x="8953" y="24022"/>
                  </a:cubicBezTo>
                  <a:cubicBezTo>
                    <a:pt x="8962" y="24022"/>
                    <a:pt x="8972" y="24025"/>
                    <a:pt x="8982" y="24032"/>
                  </a:cubicBezTo>
                  <a:lnTo>
                    <a:pt x="9002" y="24032"/>
                  </a:lnTo>
                  <a:cubicBezTo>
                    <a:pt x="9002" y="24011"/>
                    <a:pt x="9064" y="24011"/>
                    <a:pt x="9064" y="23970"/>
                  </a:cubicBezTo>
                  <a:cubicBezTo>
                    <a:pt x="9084" y="23930"/>
                    <a:pt x="8982" y="23909"/>
                    <a:pt x="9043" y="23869"/>
                  </a:cubicBezTo>
                  <a:cubicBezTo>
                    <a:pt x="9055" y="23863"/>
                    <a:pt x="9065" y="23860"/>
                    <a:pt x="9074" y="23860"/>
                  </a:cubicBezTo>
                  <a:cubicBezTo>
                    <a:pt x="9126" y="23860"/>
                    <a:pt x="9133" y="23950"/>
                    <a:pt x="9186" y="23950"/>
                  </a:cubicBezTo>
                  <a:cubicBezTo>
                    <a:pt x="9288" y="23909"/>
                    <a:pt x="9125" y="23848"/>
                    <a:pt x="9186" y="23808"/>
                  </a:cubicBezTo>
                  <a:cubicBezTo>
                    <a:pt x="9226" y="23808"/>
                    <a:pt x="9247" y="23869"/>
                    <a:pt x="9288" y="23869"/>
                  </a:cubicBezTo>
                  <a:cubicBezTo>
                    <a:pt x="9288" y="23848"/>
                    <a:pt x="9308" y="23808"/>
                    <a:pt x="9328" y="23787"/>
                  </a:cubicBezTo>
                  <a:cubicBezTo>
                    <a:pt x="9328" y="23767"/>
                    <a:pt x="9328" y="23746"/>
                    <a:pt x="9308" y="23726"/>
                  </a:cubicBezTo>
                  <a:lnTo>
                    <a:pt x="9308" y="23726"/>
                  </a:lnTo>
                  <a:cubicBezTo>
                    <a:pt x="9389" y="23746"/>
                    <a:pt x="9349" y="23787"/>
                    <a:pt x="9369" y="23828"/>
                  </a:cubicBezTo>
                  <a:cubicBezTo>
                    <a:pt x="9383" y="23842"/>
                    <a:pt x="9408" y="23857"/>
                    <a:pt x="9428" y="23857"/>
                  </a:cubicBezTo>
                  <a:cubicBezTo>
                    <a:pt x="9437" y="23857"/>
                    <a:pt x="9445" y="23854"/>
                    <a:pt x="9451" y="23848"/>
                  </a:cubicBezTo>
                  <a:cubicBezTo>
                    <a:pt x="9471" y="23808"/>
                    <a:pt x="9410" y="23808"/>
                    <a:pt x="9430" y="23767"/>
                  </a:cubicBezTo>
                  <a:cubicBezTo>
                    <a:pt x="9430" y="23746"/>
                    <a:pt x="9471" y="23726"/>
                    <a:pt x="9491" y="23726"/>
                  </a:cubicBezTo>
                  <a:cubicBezTo>
                    <a:pt x="9532" y="23746"/>
                    <a:pt x="9512" y="23808"/>
                    <a:pt x="9552" y="23828"/>
                  </a:cubicBezTo>
                  <a:cubicBezTo>
                    <a:pt x="9573" y="23787"/>
                    <a:pt x="9593" y="23767"/>
                    <a:pt x="9613" y="23726"/>
                  </a:cubicBezTo>
                  <a:cubicBezTo>
                    <a:pt x="9593" y="23706"/>
                    <a:pt x="9593" y="23706"/>
                    <a:pt x="9593" y="23685"/>
                  </a:cubicBezTo>
                  <a:cubicBezTo>
                    <a:pt x="9613" y="23685"/>
                    <a:pt x="9613" y="23706"/>
                    <a:pt x="9613" y="23726"/>
                  </a:cubicBezTo>
                  <a:cubicBezTo>
                    <a:pt x="9654" y="23746"/>
                    <a:pt x="9634" y="23808"/>
                    <a:pt x="9675" y="23828"/>
                  </a:cubicBezTo>
                  <a:cubicBezTo>
                    <a:pt x="9682" y="23843"/>
                    <a:pt x="9692" y="23847"/>
                    <a:pt x="9704" y="23847"/>
                  </a:cubicBezTo>
                  <a:cubicBezTo>
                    <a:pt x="9718" y="23847"/>
                    <a:pt x="9733" y="23842"/>
                    <a:pt x="9749" y="23842"/>
                  </a:cubicBezTo>
                  <a:cubicBezTo>
                    <a:pt x="9758" y="23842"/>
                    <a:pt x="9767" y="23844"/>
                    <a:pt x="9776" y="23848"/>
                  </a:cubicBezTo>
                  <a:cubicBezTo>
                    <a:pt x="9776" y="23843"/>
                    <a:pt x="9776" y="23837"/>
                    <a:pt x="9777" y="23833"/>
                  </a:cubicBezTo>
                  <a:lnTo>
                    <a:pt x="9777" y="23833"/>
                  </a:lnTo>
                  <a:cubicBezTo>
                    <a:pt x="9778" y="23837"/>
                    <a:pt x="9780" y="23841"/>
                    <a:pt x="9783" y="23842"/>
                  </a:cubicBezTo>
                  <a:lnTo>
                    <a:pt x="9783" y="23842"/>
                  </a:lnTo>
                  <a:lnTo>
                    <a:pt x="9777" y="23830"/>
                  </a:lnTo>
                  <a:lnTo>
                    <a:pt x="9777" y="23830"/>
                  </a:lnTo>
                  <a:cubicBezTo>
                    <a:pt x="9777" y="23830"/>
                    <a:pt x="9777" y="23832"/>
                    <a:pt x="9777" y="23833"/>
                  </a:cubicBezTo>
                  <a:lnTo>
                    <a:pt x="9777" y="23833"/>
                  </a:lnTo>
                  <a:cubicBezTo>
                    <a:pt x="9776" y="23831"/>
                    <a:pt x="9776" y="23830"/>
                    <a:pt x="9776" y="23828"/>
                  </a:cubicBezTo>
                  <a:lnTo>
                    <a:pt x="9776" y="23828"/>
                  </a:lnTo>
                  <a:lnTo>
                    <a:pt x="9777" y="23830"/>
                  </a:lnTo>
                  <a:lnTo>
                    <a:pt x="9777" y="23830"/>
                  </a:lnTo>
                  <a:cubicBezTo>
                    <a:pt x="9778" y="23824"/>
                    <a:pt x="9780" y="23819"/>
                    <a:pt x="9784" y="23819"/>
                  </a:cubicBezTo>
                  <a:cubicBezTo>
                    <a:pt x="9787" y="23819"/>
                    <a:pt x="9791" y="23822"/>
                    <a:pt x="9797" y="23828"/>
                  </a:cubicBezTo>
                  <a:cubicBezTo>
                    <a:pt x="9797" y="23838"/>
                    <a:pt x="9792" y="23843"/>
                    <a:pt x="9787" y="23843"/>
                  </a:cubicBezTo>
                  <a:cubicBezTo>
                    <a:pt x="9785" y="23843"/>
                    <a:pt x="9784" y="23843"/>
                    <a:pt x="9783" y="23842"/>
                  </a:cubicBezTo>
                  <a:lnTo>
                    <a:pt x="9783" y="23842"/>
                  </a:lnTo>
                  <a:lnTo>
                    <a:pt x="9858" y="24011"/>
                  </a:lnTo>
                  <a:cubicBezTo>
                    <a:pt x="9876" y="23993"/>
                    <a:pt x="9890" y="23983"/>
                    <a:pt x="9902" y="23983"/>
                  </a:cubicBezTo>
                  <a:cubicBezTo>
                    <a:pt x="9917" y="23983"/>
                    <a:pt x="9928" y="23998"/>
                    <a:pt x="9939" y="24032"/>
                  </a:cubicBezTo>
                  <a:cubicBezTo>
                    <a:pt x="9899" y="24032"/>
                    <a:pt x="9878" y="24011"/>
                    <a:pt x="9858" y="24011"/>
                  </a:cubicBezTo>
                  <a:cubicBezTo>
                    <a:pt x="9837" y="24032"/>
                    <a:pt x="9776" y="24052"/>
                    <a:pt x="9776" y="24093"/>
                  </a:cubicBezTo>
                  <a:cubicBezTo>
                    <a:pt x="9776" y="24113"/>
                    <a:pt x="9797" y="24113"/>
                    <a:pt x="9797" y="24113"/>
                  </a:cubicBezTo>
                  <a:cubicBezTo>
                    <a:pt x="9797" y="24133"/>
                    <a:pt x="9776" y="24133"/>
                    <a:pt x="9756" y="24133"/>
                  </a:cubicBezTo>
                  <a:lnTo>
                    <a:pt x="9756" y="24174"/>
                  </a:lnTo>
                  <a:cubicBezTo>
                    <a:pt x="9817" y="24174"/>
                    <a:pt x="9878" y="24194"/>
                    <a:pt x="9939" y="24194"/>
                  </a:cubicBezTo>
                  <a:cubicBezTo>
                    <a:pt x="9939" y="24174"/>
                    <a:pt x="9939" y="24154"/>
                    <a:pt x="9939" y="24133"/>
                  </a:cubicBezTo>
                  <a:cubicBezTo>
                    <a:pt x="9956" y="24125"/>
                    <a:pt x="9973" y="24120"/>
                    <a:pt x="9991" y="24120"/>
                  </a:cubicBezTo>
                  <a:cubicBezTo>
                    <a:pt x="10017" y="24120"/>
                    <a:pt x="10046" y="24130"/>
                    <a:pt x="10082" y="24154"/>
                  </a:cubicBezTo>
                  <a:cubicBezTo>
                    <a:pt x="10102" y="24215"/>
                    <a:pt x="10021" y="24215"/>
                    <a:pt x="10000" y="24256"/>
                  </a:cubicBezTo>
                  <a:cubicBezTo>
                    <a:pt x="10021" y="24337"/>
                    <a:pt x="9980" y="24398"/>
                    <a:pt x="9919" y="24459"/>
                  </a:cubicBezTo>
                  <a:cubicBezTo>
                    <a:pt x="9899" y="24500"/>
                    <a:pt x="9919" y="24520"/>
                    <a:pt x="9919" y="24541"/>
                  </a:cubicBezTo>
                  <a:cubicBezTo>
                    <a:pt x="9980" y="24541"/>
                    <a:pt x="10000" y="24520"/>
                    <a:pt x="10041" y="24480"/>
                  </a:cubicBezTo>
                  <a:cubicBezTo>
                    <a:pt x="10041" y="24541"/>
                    <a:pt x="10061" y="24602"/>
                    <a:pt x="10041" y="24643"/>
                  </a:cubicBezTo>
                  <a:cubicBezTo>
                    <a:pt x="10047" y="24646"/>
                    <a:pt x="10054" y="24647"/>
                    <a:pt x="10060" y="24647"/>
                  </a:cubicBezTo>
                  <a:cubicBezTo>
                    <a:pt x="10080" y="24647"/>
                    <a:pt x="10100" y="24635"/>
                    <a:pt x="10120" y="24635"/>
                  </a:cubicBezTo>
                  <a:cubicBezTo>
                    <a:pt x="10134" y="24635"/>
                    <a:pt x="10149" y="24641"/>
                    <a:pt x="10163" y="24663"/>
                  </a:cubicBezTo>
                  <a:cubicBezTo>
                    <a:pt x="10163" y="24602"/>
                    <a:pt x="10163" y="24541"/>
                    <a:pt x="10143" y="24500"/>
                  </a:cubicBezTo>
                  <a:cubicBezTo>
                    <a:pt x="10245" y="24418"/>
                    <a:pt x="10245" y="24418"/>
                    <a:pt x="10245" y="24317"/>
                  </a:cubicBezTo>
                  <a:cubicBezTo>
                    <a:pt x="10237" y="24313"/>
                    <a:pt x="10228" y="24311"/>
                    <a:pt x="10220" y="24311"/>
                  </a:cubicBezTo>
                  <a:cubicBezTo>
                    <a:pt x="10188" y="24311"/>
                    <a:pt x="10155" y="24337"/>
                    <a:pt x="10123" y="24337"/>
                  </a:cubicBezTo>
                  <a:cubicBezTo>
                    <a:pt x="10082" y="24276"/>
                    <a:pt x="10082" y="24235"/>
                    <a:pt x="10143" y="24194"/>
                  </a:cubicBezTo>
                  <a:lnTo>
                    <a:pt x="10143" y="24194"/>
                  </a:lnTo>
                  <a:cubicBezTo>
                    <a:pt x="10163" y="24215"/>
                    <a:pt x="10123" y="24256"/>
                    <a:pt x="10143" y="24276"/>
                  </a:cubicBezTo>
                  <a:cubicBezTo>
                    <a:pt x="10184" y="24235"/>
                    <a:pt x="10204" y="24215"/>
                    <a:pt x="10245" y="24194"/>
                  </a:cubicBezTo>
                  <a:cubicBezTo>
                    <a:pt x="10224" y="24154"/>
                    <a:pt x="10224" y="24093"/>
                    <a:pt x="10184" y="24072"/>
                  </a:cubicBezTo>
                  <a:cubicBezTo>
                    <a:pt x="10170" y="24072"/>
                    <a:pt x="10166" y="24081"/>
                    <a:pt x="10158" y="24081"/>
                  </a:cubicBezTo>
                  <a:cubicBezTo>
                    <a:pt x="10154" y="24081"/>
                    <a:pt x="10150" y="24079"/>
                    <a:pt x="10143" y="24072"/>
                  </a:cubicBezTo>
                  <a:cubicBezTo>
                    <a:pt x="10143" y="24065"/>
                    <a:pt x="10145" y="24063"/>
                    <a:pt x="10149" y="24063"/>
                  </a:cubicBezTo>
                  <a:cubicBezTo>
                    <a:pt x="10157" y="24063"/>
                    <a:pt x="10170" y="24072"/>
                    <a:pt x="10184" y="24072"/>
                  </a:cubicBezTo>
                  <a:cubicBezTo>
                    <a:pt x="10204" y="24032"/>
                    <a:pt x="10204" y="23991"/>
                    <a:pt x="10163" y="23950"/>
                  </a:cubicBezTo>
                  <a:cubicBezTo>
                    <a:pt x="10163" y="23943"/>
                    <a:pt x="10168" y="23941"/>
                    <a:pt x="10175" y="23941"/>
                  </a:cubicBezTo>
                  <a:cubicBezTo>
                    <a:pt x="10188" y="23941"/>
                    <a:pt x="10211" y="23950"/>
                    <a:pt x="10224" y="23950"/>
                  </a:cubicBezTo>
                  <a:cubicBezTo>
                    <a:pt x="10265" y="23909"/>
                    <a:pt x="10265" y="23848"/>
                    <a:pt x="10306" y="23808"/>
                  </a:cubicBezTo>
                  <a:cubicBezTo>
                    <a:pt x="10312" y="23805"/>
                    <a:pt x="10317" y="23803"/>
                    <a:pt x="10323" y="23803"/>
                  </a:cubicBezTo>
                  <a:cubicBezTo>
                    <a:pt x="10348" y="23803"/>
                    <a:pt x="10366" y="23832"/>
                    <a:pt x="10391" y="23832"/>
                  </a:cubicBezTo>
                  <a:cubicBezTo>
                    <a:pt x="10396" y="23832"/>
                    <a:pt x="10402" y="23831"/>
                    <a:pt x="10408" y="23828"/>
                  </a:cubicBezTo>
                  <a:cubicBezTo>
                    <a:pt x="10408" y="23808"/>
                    <a:pt x="10408" y="23767"/>
                    <a:pt x="10408" y="23746"/>
                  </a:cubicBezTo>
                  <a:cubicBezTo>
                    <a:pt x="10381" y="23746"/>
                    <a:pt x="10353" y="23755"/>
                    <a:pt x="10326" y="23755"/>
                  </a:cubicBezTo>
                  <a:cubicBezTo>
                    <a:pt x="10313" y="23755"/>
                    <a:pt x="10299" y="23753"/>
                    <a:pt x="10285" y="23746"/>
                  </a:cubicBezTo>
                  <a:cubicBezTo>
                    <a:pt x="10204" y="23746"/>
                    <a:pt x="10265" y="23869"/>
                    <a:pt x="10204" y="23889"/>
                  </a:cubicBezTo>
                  <a:cubicBezTo>
                    <a:pt x="10184" y="23869"/>
                    <a:pt x="10163" y="23848"/>
                    <a:pt x="10123" y="23808"/>
                  </a:cubicBezTo>
                  <a:cubicBezTo>
                    <a:pt x="10143" y="23808"/>
                    <a:pt x="10163" y="23787"/>
                    <a:pt x="10184" y="23787"/>
                  </a:cubicBezTo>
                  <a:cubicBezTo>
                    <a:pt x="10163" y="23746"/>
                    <a:pt x="10143" y="23746"/>
                    <a:pt x="10123" y="23746"/>
                  </a:cubicBezTo>
                  <a:cubicBezTo>
                    <a:pt x="10061" y="23787"/>
                    <a:pt x="10000" y="23787"/>
                    <a:pt x="9939" y="23787"/>
                  </a:cubicBezTo>
                  <a:cubicBezTo>
                    <a:pt x="10000" y="23746"/>
                    <a:pt x="10000" y="23685"/>
                    <a:pt x="10041" y="23645"/>
                  </a:cubicBezTo>
                  <a:cubicBezTo>
                    <a:pt x="10123" y="23624"/>
                    <a:pt x="10184" y="23583"/>
                    <a:pt x="10285" y="23583"/>
                  </a:cubicBezTo>
                  <a:cubicBezTo>
                    <a:pt x="10245" y="23522"/>
                    <a:pt x="10285" y="23441"/>
                    <a:pt x="10224" y="23400"/>
                  </a:cubicBezTo>
                  <a:cubicBezTo>
                    <a:pt x="10245" y="23400"/>
                    <a:pt x="10245" y="23380"/>
                    <a:pt x="10245" y="23380"/>
                  </a:cubicBezTo>
                  <a:cubicBezTo>
                    <a:pt x="10224" y="23339"/>
                    <a:pt x="10204" y="23319"/>
                    <a:pt x="10204" y="23278"/>
                  </a:cubicBezTo>
                  <a:cubicBezTo>
                    <a:pt x="10245" y="23278"/>
                    <a:pt x="10265" y="23298"/>
                    <a:pt x="10265" y="23319"/>
                  </a:cubicBezTo>
                  <a:cubicBezTo>
                    <a:pt x="10265" y="23339"/>
                    <a:pt x="10245" y="23359"/>
                    <a:pt x="10245" y="23380"/>
                  </a:cubicBezTo>
                  <a:cubicBezTo>
                    <a:pt x="10277" y="23380"/>
                    <a:pt x="10297" y="23406"/>
                    <a:pt x="10335" y="23406"/>
                  </a:cubicBezTo>
                  <a:cubicBezTo>
                    <a:pt x="10344" y="23406"/>
                    <a:pt x="10355" y="23404"/>
                    <a:pt x="10367" y="23400"/>
                  </a:cubicBezTo>
                  <a:cubicBezTo>
                    <a:pt x="10387" y="23339"/>
                    <a:pt x="10367" y="23258"/>
                    <a:pt x="10306" y="23197"/>
                  </a:cubicBezTo>
                  <a:cubicBezTo>
                    <a:pt x="10302" y="23192"/>
                    <a:pt x="10297" y="23191"/>
                    <a:pt x="10291" y="23191"/>
                  </a:cubicBezTo>
                  <a:cubicBezTo>
                    <a:pt x="10269" y="23191"/>
                    <a:pt x="10237" y="23217"/>
                    <a:pt x="10204" y="23217"/>
                  </a:cubicBezTo>
                  <a:cubicBezTo>
                    <a:pt x="10143" y="23197"/>
                    <a:pt x="10082" y="23156"/>
                    <a:pt x="10000" y="23115"/>
                  </a:cubicBezTo>
                  <a:cubicBezTo>
                    <a:pt x="10000" y="23095"/>
                    <a:pt x="10000" y="23074"/>
                    <a:pt x="10021" y="23054"/>
                  </a:cubicBezTo>
                  <a:cubicBezTo>
                    <a:pt x="10041" y="23074"/>
                    <a:pt x="10041" y="23095"/>
                    <a:pt x="10061" y="23115"/>
                  </a:cubicBezTo>
                  <a:cubicBezTo>
                    <a:pt x="10099" y="23097"/>
                    <a:pt x="10085" y="23011"/>
                    <a:pt x="10128" y="23011"/>
                  </a:cubicBezTo>
                  <a:cubicBezTo>
                    <a:pt x="10133" y="23011"/>
                    <a:pt x="10137" y="23011"/>
                    <a:pt x="10143" y="23013"/>
                  </a:cubicBezTo>
                  <a:cubicBezTo>
                    <a:pt x="10155" y="23010"/>
                    <a:pt x="10165" y="23009"/>
                    <a:pt x="10174" y="23009"/>
                  </a:cubicBezTo>
                  <a:cubicBezTo>
                    <a:pt x="10231" y="23009"/>
                    <a:pt x="10253" y="23054"/>
                    <a:pt x="10306" y="23054"/>
                  </a:cubicBezTo>
                  <a:cubicBezTo>
                    <a:pt x="10347" y="22993"/>
                    <a:pt x="10408" y="22932"/>
                    <a:pt x="10469" y="22891"/>
                  </a:cubicBezTo>
                  <a:cubicBezTo>
                    <a:pt x="10489" y="22871"/>
                    <a:pt x="10469" y="22830"/>
                    <a:pt x="10469" y="22810"/>
                  </a:cubicBezTo>
                  <a:cubicBezTo>
                    <a:pt x="10489" y="22810"/>
                    <a:pt x="10510" y="22789"/>
                    <a:pt x="10530" y="22789"/>
                  </a:cubicBezTo>
                  <a:cubicBezTo>
                    <a:pt x="10550" y="22810"/>
                    <a:pt x="10571" y="22830"/>
                    <a:pt x="10571" y="22830"/>
                  </a:cubicBezTo>
                  <a:cubicBezTo>
                    <a:pt x="10586" y="22840"/>
                    <a:pt x="10599" y="22844"/>
                    <a:pt x="10610" y="22844"/>
                  </a:cubicBezTo>
                  <a:cubicBezTo>
                    <a:pt x="10644" y="22844"/>
                    <a:pt x="10667" y="22810"/>
                    <a:pt x="10713" y="22810"/>
                  </a:cubicBezTo>
                  <a:cubicBezTo>
                    <a:pt x="10754" y="22830"/>
                    <a:pt x="10754" y="22911"/>
                    <a:pt x="10795" y="22932"/>
                  </a:cubicBezTo>
                  <a:cubicBezTo>
                    <a:pt x="10835" y="22891"/>
                    <a:pt x="10774" y="22789"/>
                    <a:pt x="10856" y="22769"/>
                  </a:cubicBezTo>
                  <a:cubicBezTo>
                    <a:pt x="10876" y="22789"/>
                    <a:pt x="10876" y="22830"/>
                    <a:pt x="10896" y="22850"/>
                  </a:cubicBezTo>
                  <a:cubicBezTo>
                    <a:pt x="10931" y="22850"/>
                    <a:pt x="10936" y="22805"/>
                    <a:pt x="10963" y="22805"/>
                  </a:cubicBezTo>
                  <a:cubicBezTo>
                    <a:pt x="10967" y="22805"/>
                    <a:pt x="10972" y="22807"/>
                    <a:pt x="10978" y="22810"/>
                  </a:cubicBezTo>
                  <a:cubicBezTo>
                    <a:pt x="10992" y="22810"/>
                    <a:pt x="10996" y="22801"/>
                    <a:pt x="11004" y="22801"/>
                  </a:cubicBezTo>
                  <a:cubicBezTo>
                    <a:pt x="11007" y="22801"/>
                    <a:pt x="11012" y="22803"/>
                    <a:pt x="11019" y="22810"/>
                  </a:cubicBezTo>
                  <a:cubicBezTo>
                    <a:pt x="11019" y="22810"/>
                    <a:pt x="11019" y="22830"/>
                    <a:pt x="11019" y="22830"/>
                  </a:cubicBezTo>
                  <a:cubicBezTo>
                    <a:pt x="11039" y="22850"/>
                    <a:pt x="11039" y="22871"/>
                    <a:pt x="11059" y="22911"/>
                  </a:cubicBezTo>
                  <a:cubicBezTo>
                    <a:pt x="11120" y="22911"/>
                    <a:pt x="11161" y="22891"/>
                    <a:pt x="11243" y="22891"/>
                  </a:cubicBezTo>
                  <a:cubicBezTo>
                    <a:pt x="11283" y="22911"/>
                    <a:pt x="11345" y="22952"/>
                    <a:pt x="11406" y="22973"/>
                  </a:cubicBezTo>
                  <a:cubicBezTo>
                    <a:pt x="11406" y="22993"/>
                    <a:pt x="11406" y="23034"/>
                    <a:pt x="11406" y="23054"/>
                  </a:cubicBezTo>
                  <a:cubicBezTo>
                    <a:pt x="11446" y="23054"/>
                    <a:pt x="11446" y="23013"/>
                    <a:pt x="11467" y="22993"/>
                  </a:cubicBezTo>
                  <a:cubicBezTo>
                    <a:pt x="11528" y="22973"/>
                    <a:pt x="11609" y="22973"/>
                    <a:pt x="11691" y="22973"/>
                  </a:cubicBezTo>
                  <a:cubicBezTo>
                    <a:pt x="11711" y="22952"/>
                    <a:pt x="11737" y="22947"/>
                    <a:pt x="11765" y="22947"/>
                  </a:cubicBezTo>
                  <a:cubicBezTo>
                    <a:pt x="11793" y="22947"/>
                    <a:pt x="11823" y="22952"/>
                    <a:pt x="11854" y="22952"/>
                  </a:cubicBezTo>
                  <a:cubicBezTo>
                    <a:pt x="11935" y="22891"/>
                    <a:pt x="12017" y="22810"/>
                    <a:pt x="12078" y="22708"/>
                  </a:cubicBezTo>
                  <a:lnTo>
                    <a:pt x="12159" y="22708"/>
                  </a:lnTo>
                  <a:cubicBezTo>
                    <a:pt x="12200" y="22708"/>
                    <a:pt x="12200" y="22687"/>
                    <a:pt x="12220" y="22667"/>
                  </a:cubicBezTo>
                  <a:cubicBezTo>
                    <a:pt x="12159" y="22647"/>
                    <a:pt x="12139" y="22606"/>
                    <a:pt x="12139" y="22545"/>
                  </a:cubicBezTo>
                  <a:cubicBezTo>
                    <a:pt x="12159" y="22545"/>
                    <a:pt x="12179" y="22524"/>
                    <a:pt x="12200" y="22524"/>
                  </a:cubicBezTo>
                  <a:cubicBezTo>
                    <a:pt x="12241" y="22586"/>
                    <a:pt x="12241" y="22626"/>
                    <a:pt x="12220" y="22667"/>
                  </a:cubicBezTo>
                  <a:cubicBezTo>
                    <a:pt x="12241" y="22667"/>
                    <a:pt x="12261" y="22667"/>
                    <a:pt x="12302" y="22647"/>
                  </a:cubicBezTo>
                  <a:cubicBezTo>
                    <a:pt x="12302" y="22565"/>
                    <a:pt x="12281" y="22484"/>
                    <a:pt x="12322" y="22423"/>
                  </a:cubicBezTo>
                  <a:cubicBezTo>
                    <a:pt x="12281" y="22402"/>
                    <a:pt x="12261" y="22382"/>
                    <a:pt x="12241" y="22362"/>
                  </a:cubicBezTo>
                  <a:cubicBezTo>
                    <a:pt x="12241" y="22321"/>
                    <a:pt x="12241" y="22300"/>
                    <a:pt x="12261" y="22260"/>
                  </a:cubicBezTo>
                  <a:cubicBezTo>
                    <a:pt x="12241" y="22260"/>
                    <a:pt x="12225" y="22265"/>
                    <a:pt x="12213" y="22265"/>
                  </a:cubicBezTo>
                  <a:cubicBezTo>
                    <a:pt x="12200" y="22265"/>
                    <a:pt x="12190" y="22260"/>
                    <a:pt x="12179" y="22239"/>
                  </a:cubicBezTo>
                  <a:cubicBezTo>
                    <a:pt x="12139" y="22178"/>
                    <a:pt x="12220" y="22199"/>
                    <a:pt x="12241" y="22158"/>
                  </a:cubicBezTo>
                  <a:cubicBezTo>
                    <a:pt x="12261" y="22117"/>
                    <a:pt x="12200" y="22056"/>
                    <a:pt x="12281" y="22036"/>
                  </a:cubicBezTo>
                  <a:lnTo>
                    <a:pt x="12281" y="22036"/>
                  </a:lnTo>
                  <a:cubicBezTo>
                    <a:pt x="12342" y="22076"/>
                    <a:pt x="12261" y="22178"/>
                    <a:pt x="12342" y="22199"/>
                  </a:cubicBezTo>
                  <a:cubicBezTo>
                    <a:pt x="12363" y="22158"/>
                    <a:pt x="12383" y="22117"/>
                    <a:pt x="12383" y="22097"/>
                  </a:cubicBezTo>
                  <a:cubicBezTo>
                    <a:pt x="12383" y="22036"/>
                    <a:pt x="12363" y="21995"/>
                    <a:pt x="12322" y="21954"/>
                  </a:cubicBezTo>
                  <a:cubicBezTo>
                    <a:pt x="12342" y="21934"/>
                    <a:pt x="12363" y="21893"/>
                    <a:pt x="12383" y="21852"/>
                  </a:cubicBezTo>
                  <a:cubicBezTo>
                    <a:pt x="12404" y="21852"/>
                    <a:pt x="12404" y="21893"/>
                    <a:pt x="12444" y="21893"/>
                  </a:cubicBezTo>
                  <a:cubicBezTo>
                    <a:pt x="12485" y="21873"/>
                    <a:pt x="12444" y="21832"/>
                    <a:pt x="12444" y="21791"/>
                  </a:cubicBezTo>
                  <a:cubicBezTo>
                    <a:pt x="12485" y="21751"/>
                    <a:pt x="12546" y="21751"/>
                    <a:pt x="12566" y="21710"/>
                  </a:cubicBezTo>
                  <a:cubicBezTo>
                    <a:pt x="12587" y="21649"/>
                    <a:pt x="12526" y="21588"/>
                    <a:pt x="12526" y="21527"/>
                  </a:cubicBezTo>
                  <a:cubicBezTo>
                    <a:pt x="12566" y="21486"/>
                    <a:pt x="12607" y="21486"/>
                    <a:pt x="12648" y="21465"/>
                  </a:cubicBezTo>
                  <a:cubicBezTo>
                    <a:pt x="12628" y="21425"/>
                    <a:pt x="12628" y="21404"/>
                    <a:pt x="12607" y="21364"/>
                  </a:cubicBezTo>
                  <a:cubicBezTo>
                    <a:pt x="12648" y="21343"/>
                    <a:pt x="12689" y="21323"/>
                    <a:pt x="12729" y="21282"/>
                  </a:cubicBezTo>
                  <a:cubicBezTo>
                    <a:pt x="12709" y="21262"/>
                    <a:pt x="12709" y="21262"/>
                    <a:pt x="12689" y="21241"/>
                  </a:cubicBezTo>
                  <a:cubicBezTo>
                    <a:pt x="12689" y="21221"/>
                    <a:pt x="12689" y="21221"/>
                    <a:pt x="12709" y="21201"/>
                  </a:cubicBezTo>
                  <a:cubicBezTo>
                    <a:pt x="12770" y="21119"/>
                    <a:pt x="12770" y="21079"/>
                    <a:pt x="12770" y="20956"/>
                  </a:cubicBezTo>
                  <a:cubicBezTo>
                    <a:pt x="12750" y="20834"/>
                    <a:pt x="12709" y="20732"/>
                    <a:pt x="12607" y="20651"/>
                  </a:cubicBezTo>
                  <a:cubicBezTo>
                    <a:pt x="12566" y="20610"/>
                    <a:pt x="12546" y="20569"/>
                    <a:pt x="12526" y="20529"/>
                  </a:cubicBezTo>
                  <a:cubicBezTo>
                    <a:pt x="12444" y="20508"/>
                    <a:pt x="12342" y="20508"/>
                    <a:pt x="12241" y="20488"/>
                  </a:cubicBezTo>
                  <a:lnTo>
                    <a:pt x="12241" y="20488"/>
                  </a:lnTo>
                  <a:cubicBezTo>
                    <a:pt x="12241" y="20508"/>
                    <a:pt x="12261" y="20529"/>
                    <a:pt x="12261" y="20549"/>
                  </a:cubicBezTo>
                  <a:cubicBezTo>
                    <a:pt x="12234" y="20569"/>
                    <a:pt x="12207" y="20576"/>
                    <a:pt x="12180" y="20576"/>
                  </a:cubicBezTo>
                  <a:cubicBezTo>
                    <a:pt x="12127" y="20576"/>
                    <a:pt x="12078" y="20549"/>
                    <a:pt x="12037" y="20549"/>
                  </a:cubicBezTo>
                  <a:cubicBezTo>
                    <a:pt x="12017" y="20549"/>
                    <a:pt x="12017" y="20529"/>
                    <a:pt x="11996" y="20508"/>
                  </a:cubicBezTo>
                  <a:cubicBezTo>
                    <a:pt x="11955" y="20508"/>
                    <a:pt x="11976" y="20569"/>
                    <a:pt x="11935" y="20590"/>
                  </a:cubicBezTo>
                  <a:cubicBezTo>
                    <a:pt x="11915" y="20569"/>
                    <a:pt x="11915" y="20549"/>
                    <a:pt x="11894" y="20549"/>
                  </a:cubicBezTo>
                  <a:cubicBezTo>
                    <a:pt x="11874" y="20549"/>
                    <a:pt x="11874" y="20569"/>
                    <a:pt x="11874" y="20610"/>
                  </a:cubicBezTo>
                  <a:cubicBezTo>
                    <a:pt x="11874" y="20630"/>
                    <a:pt x="11874" y="20651"/>
                    <a:pt x="11854" y="20671"/>
                  </a:cubicBezTo>
                  <a:cubicBezTo>
                    <a:pt x="11793" y="20671"/>
                    <a:pt x="11793" y="20590"/>
                    <a:pt x="11731" y="20590"/>
                  </a:cubicBezTo>
                  <a:lnTo>
                    <a:pt x="11731" y="20651"/>
                  </a:lnTo>
                  <a:cubicBezTo>
                    <a:pt x="11630" y="20712"/>
                    <a:pt x="11548" y="20814"/>
                    <a:pt x="11426" y="20814"/>
                  </a:cubicBezTo>
                  <a:cubicBezTo>
                    <a:pt x="11385" y="20814"/>
                    <a:pt x="11345" y="20855"/>
                    <a:pt x="11345" y="20916"/>
                  </a:cubicBezTo>
                  <a:cubicBezTo>
                    <a:pt x="11283" y="20895"/>
                    <a:pt x="11345" y="20793"/>
                    <a:pt x="11243" y="20793"/>
                  </a:cubicBezTo>
                  <a:cubicBezTo>
                    <a:pt x="11243" y="20834"/>
                    <a:pt x="11222" y="20855"/>
                    <a:pt x="11182" y="20895"/>
                  </a:cubicBezTo>
                  <a:cubicBezTo>
                    <a:pt x="11141" y="20834"/>
                    <a:pt x="11100" y="20793"/>
                    <a:pt x="11059" y="20753"/>
                  </a:cubicBezTo>
                  <a:cubicBezTo>
                    <a:pt x="10998" y="20753"/>
                    <a:pt x="10937" y="20732"/>
                    <a:pt x="10876" y="20712"/>
                  </a:cubicBezTo>
                  <a:cubicBezTo>
                    <a:pt x="10866" y="20702"/>
                    <a:pt x="10856" y="20697"/>
                    <a:pt x="10846" y="20697"/>
                  </a:cubicBezTo>
                  <a:cubicBezTo>
                    <a:pt x="10835" y="20697"/>
                    <a:pt x="10825" y="20702"/>
                    <a:pt x="10815" y="20712"/>
                  </a:cubicBezTo>
                  <a:cubicBezTo>
                    <a:pt x="10795" y="20712"/>
                    <a:pt x="10754" y="20692"/>
                    <a:pt x="10734" y="20651"/>
                  </a:cubicBezTo>
                  <a:cubicBezTo>
                    <a:pt x="10713" y="20692"/>
                    <a:pt x="10652" y="20671"/>
                    <a:pt x="10591" y="20692"/>
                  </a:cubicBezTo>
                  <a:cubicBezTo>
                    <a:pt x="10571" y="20651"/>
                    <a:pt x="10550" y="20630"/>
                    <a:pt x="10489" y="20630"/>
                  </a:cubicBezTo>
                  <a:cubicBezTo>
                    <a:pt x="10469" y="20651"/>
                    <a:pt x="10510" y="20712"/>
                    <a:pt x="10448" y="20753"/>
                  </a:cubicBezTo>
                  <a:cubicBezTo>
                    <a:pt x="10265" y="20549"/>
                    <a:pt x="10123" y="20325"/>
                    <a:pt x="9939" y="20101"/>
                  </a:cubicBezTo>
                  <a:cubicBezTo>
                    <a:pt x="9919" y="20244"/>
                    <a:pt x="9878" y="20366"/>
                    <a:pt x="9776" y="20447"/>
                  </a:cubicBezTo>
                  <a:cubicBezTo>
                    <a:pt x="9858" y="20569"/>
                    <a:pt x="9797" y="20671"/>
                    <a:pt x="9756" y="20773"/>
                  </a:cubicBezTo>
                  <a:cubicBezTo>
                    <a:pt x="9739" y="20761"/>
                    <a:pt x="9725" y="20756"/>
                    <a:pt x="9713" y="20756"/>
                  </a:cubicBezTo>
                  <a:cubicBezTo>
                    <a:pt x="9669" y="20756"/>
                    <a:pt x="9646" y="20816"/>
                    <a:pt x="9607" y="20816"/>
                  </a:cubicBezTo>
                  <a:cubicBezTo>
                    <a:pt x="9602" y="20816"/>
                    <a:pt x="9598" y="20815"/>
                    <a:pt x="9593" y="20814"/>
                  </a:cubicBezTo>
                  <a:cubicBezTo>
                    <a:pt x="9573" y="20793"/>
                    <a:pt x="9552" y="20773"/>
                    <a:pt x="9573" y="20732"/>
                  </a:cubicBezTo>
                  <a:cubicBezTo>
                    <a:pt x="9532" y="20712"/>
                    <a:pt x="9532" y="20671"/>
                    <a:pt x="9532" y="20630"/>
                  </a:cubicBezTo>
                  <a:cubicBezTo>
                    <a:pt x="9512" y="20590"/>
                    <a:pt x="9491" y="20569"/>
                    <a:pt x="9451" y="20529"/>
                  </a:cubicBezTo>
                  <a:cubicBezTo>
                    <a:pt x="9457" y="20526"/>
                    <a:pt x="9463" y="20524"/>
                    <a:pt x="9469" y="20524"/>
                  </a:cubicBezTo>
                  <a:cubicBezTo>
                    <a:pt x="9493" y="20524"/>
                    <a:pt x="9517" y="20543"/>
                    <a:pt x="9541" y="20543"/>
                  </a:cubicBezTo>
                  <a:cubicBezTo>
                    <a:pt x="9551" y="20543"/>
                    <a:pt x="9562" y="20539"/>
                    <a:pt x="9573" y="20529"/>
                  </a:cubicBezTo>
                  <a:cubicBezTo>
                    <a:pt x="9573" y="20529"/>
                    <a:pt x="9593" y="20508"/>
                    <a:pt x="9593" y="20488"/>
                  </a:cubicBezTo>
                  <a:lnTo>
                    <a:pt x="9532" y="20488"/>
                  </a:lnTo>
                  <a:cubicBezTo>
                    <a:pt x="9512" y="20468"/>
                    <a:pt x="9491" y="20447"/>
                    <a:pt x="9471" y="20406"/>
                  </a:cubicBezTo>
                  <a:cubicBezTo>
                    <a:pt x="9532" y="20386"/>
                    <a:pt x="9593" y="20366"/>
                    <a:pt x="9613" y="20284"/>
                  </a:cubicBezTo>
                  <a:cubicBezTo>
                    <a:pt x="9593" y="20264"/>
                    <a:pt x="9573" y="20264"/>
                    <a:pt x="9593" y="20223"/>
                  </a:cubicBezTo>
                  <a:cubicBezTo>
                    <a:pt x="9532" y="20182"/>
                    <a:pt x="9552" y="20060"/>
                    <a:pt x="9451" y="20040"/>
                  </a:cubicBezTo>
                  <a:cubicBezTo>
                    <a:pt x="9451" y="19999"/>
                    <a:pt x="9451" y="19958"/>
                    <a:pt x="9451" y="19918"/>
                  </a:cubicBezTo>
                  <a:cubicBezTo>
                    <a:pt x="9471" y="19918"/>
                    <a:pt x="9491" y="19897"/>
                    <a:pt x="9532" y="19897"/>
                  </a:cubicBezTo>
                  <a:cubicBezTo>
                    <a:pt x="9593" y="19938"/>
                    <a:pt x="9512" y="19979"/>
                    <a:pt x="9532" y="20020"/>
                  </a:cubicBezTo>
                  <a:cubicBezTo>
                    <a:pt x="9546" y="20034"/>
                    <a:pt x="9561" y="20048"/>
                    <a:pt x="9575" y="20048"/>
                  </a:cubicBezTo>
                  <a:cubicBezTo>
                    <a:pt x="9581" y="20048"/>
                    <a:pt x="9587" y="20046"/>
                    <a:pt x="9593" y="20040"/>
                  </a:cubicBezTo>
                  <a:cubicBezTo>
                    <a:pt x="9573" y="19958"/>
                    <a:pt x="9654" y="19897"/>
                    <a:pt x="9573" y="19816"/>
                  </a:cubicBezTo>
                  <a:cubicBezTo>
                    <a:pt x="9613" y="19796"/>
                    <a:pt x="9675" y="19775"/>
                    <a:pt x="9715" y="19734"/>
                  </a:cubicBezTo>
                  <a:cubicBezTo>
                    <a:pt x="9736" y="19714"/>
                    <a:pt x="9797" y="19714"/>
                    <a:pt x="9837" y="19714"/>
                  </a:cubicBezTo>
                  <a:cubicBezTo>
                    <a:pt x="9837" y="19694"/>
                    <a:pt x="9837" y="19673"/>
                    <a:pt x="9837" y="19673"/>
                  </a:cubicBezTo>
                  <a:lnTo>
                    <a:pt x="9797" y="19673"/>
                  </a:lnTo>
                  <a:cubicBezTo>
                    <a:pt x="9776" y="19633"/>
                    <a:pt x="9756" y="19571"/>
                    <a:pt x="9736" y="19510"/>
                  </a:cubicBezTo>
                  <a:cubicBezTo>
                    <a:pt x="9675" y="19571"/>
                    <a:pt x="9675" y="19633"/>
                    <a:pt x="9634" y="19673"/>
                  </a:cubicBezTo>
                  <a:cubicBezTo>
                    <a:pt x="9634" y="19694"/>
                    <a:pt x="9613" y="19714"/>
                    <a:pt x="9573" y="19714"/>
                  </a:cubicBezTo>
                  <a:cubicBezTo>
                    <a:pt x="9573" y="19714"/>
                    <a:pt x="9573" y="19734"/>
                    <a:pt x="9552" y="19734"/>
                  </a:cubicBezTo>
                  <a:cubicBezTo>
                    <a:pt x="9532" y="19714"/>
                    <a:pt x="9552" y="19714"/>
                    <a:pt x="9552" y="19694"/>
                  </a:cubicBezTo>
                  <a:cubicBezTo>
                    <a:pt x="9512" y="19673"/>
                    <a:pt x="9512" y="19633"/>
                    <a:pt x="9512" y="19612"/>
                  </a:cubicBezTo>
                  <a:cubicBezTo>
                    <a:pt x="9552" y="19551"/>
                    <a:pt x="9593" y="19510"/>
                    <a:pt x="9654" y="19449"/>
                  </a:cubicBezTo>
                  <a:cubicBezTo>
                    <a:pt x="9641" y="19430"/>
                    <a:pt x="9625" y="19425"/>
                    <a:pt x="9607" y="19425"/>
                  </a:cubicBezTo>
                  <a:cubicBezTo>
                    <a:pt x="9585" y="19425"/>
                    <a:pt x="9561" y="19433"/>
                    <a:pt x="9539" y="19433"/>
                  </a:cubicBezTo>
                  <a:cubicBezTo>
                    <a:pt x="9521" y="19433"/>
                    <a:pt x="9504" y="19428"/>
                    <a:pt x="9491" y="19409"/>
                  </a:cubicBezTo>
                  <a:cubicBezTo>
                    <a:pt x="9471" y="19388"/>
                    <a:pt x="9491" y="19368"/>
                    <a:pt x="9491" y="19347"/>
                  </a:cubicBezTo>
                  <a:cubicBezTo>
                    <a:pt x="9500" y="19345"/>
                    <a:pt x="9508" y="19343"/>
                    <a:pt x="9516" y="19343"/>
                  </a:cubicBezTo>
                  <a:cubicBezTo>
                    <a:pt x="9564" y="19343"/>
                    <a:pt x="9599" y="19388"/>
                    <a:pt x="9634" y="19388"/>
                  </a:cubicBezTo>
                  <a:cubicBezTo>
                    <a:pt x="9634" y="19266"/>
                    <a:pt x="9675" y="19225"/>
                    <a:pt x="9776" y="19205"/>
                  </a:cubicBezTo>
                  <a:cubicBezTo>
                    <a:pt x="9837" y="19205"/>
                    <a:pt x="9837" y="19164"/>
                    <a:pt x="9858" y="19123"/>
                  </a:cubicBezTo>
                  <a:cubicBezTo>
                    <a:pt x="9817" y="19103"/>
                    <a:pt x="9797" y="19042"/>
                    <a:pt x="9756" y="19022"/>
                  </a:cubicBezTo>
                  <a:cubicBezTo>
                    <a:pt x="9736" y="19042"/>
                    <a:pt x="9715" y="19042"/>
                    <a:pt x="9695" y="19062"/>
                  </a:cubicBezTo>
                  <a:cubicBezTo>
                    <a:pt x="9654" y="19022"/>
                    <a:pt x="9675" y="18940"/>
                    <a:pt x="9593" y="18940"/>
                  </a:cubicBezTo>
                  <a:cubicBezTo>
                    <a:pt x="9573" y="18981"/>
                    <a:pt x="9573" y="19042"/>
                    <a:pt x="9512" y="19062"/>
                  </a:cubicBezTo>
                  <a:lnTo>
                    <a:pt x="9471" y="19062"/>
                  </a:lnTo>
                  <a:cubicBezTo>
                    <a:pt x="9471" y="19042"/>
                    <a:pt x="9471" y="19042"/>
                    <a:pt x="9491" y="19022"/>
                  </a:cubicBezTo>
                  <a:cubicBezTo>
                    <a:pt x="9512" y="19022"/>
                    <a:pt x="9512" y="19001"/>
                    <a:pt x="9532" y="19001"/>
                  </a:cubicBezTo>
                  <a:cubicBezTo>
                    <a:pt x="9532" y="18981"/>
                    <a:pt x="9532" y="18981"/>
                    <a:pt x="9552" y="18961"/>
                  </a:cubicBezTo>
                  <a:cubicBezTo>
                    <a:pt x="9552" y="18940"/>
                    <a:pt x="9573" y="18940"/>
                    <a:pt x="9593" y="18940"/>
                  </a:cubicBezTo>
                  <a:lnTo>
                    <a:pt x="9593" y="18838"/>
                  </a:lnTo>
                  <a:cubicBezTo>
                    <a:pt x="9715" y="18859"/>
                    <a:pt x="9817" y="18879"/>
                    <a:pt x="9919" y="18879"/>
                  </a:cubicBezTo>
                  <a:cubicBezTo>
                    <a:pt x="9939" y="18859"/>
                    <a:pt x="9939" y="18838"/>
                    <a:pt x="9960" y="18818"/>
                  </a:cubicBezTo>
                  <a:cubicBezTo>
                    <a:pt x="9939" y="18818"/>
                    <a:pt x="9919" y="18798"/>
                    <a:pt x="9899" y="18798"/>
                  </a:cubicBezTo>
                  <a:cubicBezTo>
                    <a:pt x="9878" y="18716"/>
                    <a:pt x="9939" y="18696"/>
                    <a:pt x="9980" y="18675"/>
                  </a:cubicBezTo>
                  <a:cubicBezTo>
                    <a:pt x="9960" y="18635"/>
                    <a:pt x="9960" y="18614"/>
                    <a:pt x="9939" y="18574"/>
                  </a:cubicBezTo>
                  <a:cubicBezTo>
                    <a:pt x="9980" y="18553"/>
                    <a:pt x="10041" y="18553"/>
                    <a:pt x="9980" y="18492"/>
                  </a:cubicBezTo>
                  <a:lnTo>
                    <a:pt x="9980" y="18492"/>
                  </a:lnTo>
                  <a:cubicBezTo>
                    <a:pt x="9980" y="18492"/>
                    <a:pt x="9971" y="18501"/>
                    <a:pt x="9959" y="18501"/>
                  </a:cubicBezTo>
                  <a:cubicBezTo>
                    <a:pt x="9953" y="18501"/>
                    <a:pt x="9946" y="18499"/>
                    <a:pt x="9939" y="18492"/>
                  </a:cubicBezTo>
                  <a:cubicBezTo>
                    <a:pt x="9946" y="18485"/>
                    <a:pt x="9951" y="18483"/>
                    <a:pt x="9954" y="18483"/>
                  </a:cubicBezTo>
                  <a:cubicBezTo>
                    <a:pt x="9962" y="18483"/>
                    <a:pt x="9966" y="18492"/>
                    <a:pt x="9980" y="18492"/>
                  </a:cubicBezTo>
                  <a:cubicBezTo>
                    <a:pt x="10000" y="18472"/>
                    <a:pt x="10000" y="18451"/>
                    <a:pt x="10021" y="18431"/>
                  </a:cubicBezTo>
                  <a:cubicBezTo>
                    <a:pt x="10061" y="18431"/>
                    <a:pt x="10041" y="18492"/>
                    <a:pt x="10102" y="18492"/>
                  </a:cubicBezTo>
                  <a:cubicBezTo>
                    <a:pt x="10123" y="18431"/>
                    <a:pt x="10204" y="18411"/>
                    <a:pt x="10224" y="18309"/>
                  </a:cubicBezTo>
                  <a:cubicBezTo>
                    <a:pt x="10224" y="18288"/>
                    <a:pt x="10245" y="18288"/>
                    <a:pt x="10265" y="18288"/>
                  </a:cubicBezTo>
                  <a:cubicBezTo>
                    <a:pt x="10285" y="18329"/>
                    <a:pt x="10245" y="18350"/>
                    <a:pt x="10265" y="18390"/>
                  </a:cubicBezTo>
                  <a:lnTo>
                    <a:pt x="10326" y="18390"/>
                  </a:lnTo>
                  <a:cubicBezTo>
                    <a:pt x="10347" y="18350"/>
                    <a:pt x="10367" y="18309"/>
                    <a:pt x="10387" y="18268"/>
                  </a:cubicBezTo>
                  <a:cubicBezTo>
                    <a:pt x="10398" y="18246"/>
                    <a:pt x="10412" y="18239"/>
                    <a:pt x="10428" y="18239"/>
                  </a:cubicBezTo>
                  <a:cubicBezTo>
                    <a:pt x="10458" y="18239"/>
                    <a:pt x="10494" y="18266"/>
                    <a:pt x="10529" y="18266"/>
                  </a:cubicBezTo>
                  <a:cubicBezTo>
                    <a:pt x="10543" y="18266"/>
                    <a:pt x="10557" y="18261"/>
                    <a:pt x="10571" y="18248"/>
                  </a:cubicBezTo>
                  <a:cubicBezTo>
                    <a:pt x="10510" y="18207"/>
                    <a:pt x="10591" y="18166"/>
                    <a:pt x="10571" y="18126"/>
                  </a:cubicBezTo>
                  <a:lnTo>
                    <a:pt x="10571" y="18126"/>
                  </a:lnTo>
                  <a:cubicBezTo>
                    <a:pt x="10564" y="18128"/>
                    <a:pt x="10558" y="18129"/>
                    <a:pt x="10552" y="18129"/>
                  </a:cubicBezTo>
                  <a:cubicBezTo>
                    <a:pt x="10505" y="18129"/>
                    <a:pt x="10485" y="18064"/>
                    <a:pt x="10448" y="18064"/>
                  </a:cubicBezTo>
                  <a:cubicBezTo>
                    <a:pt x="10428" y="18085"/>
                    <a:pt x="10428" y="18105"/>
                    <a:pt x="10387" y="18126"/>
                  </a:cubicBezTo>
                  <a:cubicBezTo>
                    <a:pt x="10387" y="18105"/>
                    <a:pt x="10367" y="18064"/>
                    <a:pt x="10367" y="18044"/>
                  </a:cubicBezTo>
                  <a:cubicBezTo>
                    <a:pt x="10379" y="18038"/>
                    <a:pt x="10389" y="18036"/>
                    <a:pt x="10398" y="18036"/>
                  </a:cubicBezTo>
                  <a:cubicBezTo>
                    <a:pt x="10420" y="18036"/>
                    <a:pt x="10434" y="18050"/>
                    <a:pt x="10448" y="18064"/>
                  </a:cubicBezTo>
                  <a:cubicBezTo>
                    <a:pt x="10459" y="18044"/>
                    <a:pt x="10474" y="18039"/>
                    <a:pt x="10489" y="18039"/>
                  </a:cubicBezTo>
                  <a:cubicBezTo>
                    <a:pt x="10504" y="18039"/>
                    <a:pt x="10520" y="18044"/>
                    <a:pt x="10530" y="18044"/>
                  </a:cubicBezTo>
                  <a:cubicBezTo>
                    <a:pt x="10510" y="18003"/>
                    <a:pt x="10469" y="17963"/>
                    <a:pt x="10510" y="17922"/>
                  </a:cubicBezTo>
                  <a:cubicBezTo>
                    <a:pt x="10504" y="17916"/>
                    <a:pt x="10498" y="17913"/>
                    <a:pt x="10492" y="17913"/>
                  </a:cubicBezTo>
                  <a:cubicBezTo>
                    <a:pt x="10477" y="17913"/>
                    <a:pt x="10463" y="17928"/>
                    <a:pt x="10448" y="17942"/>
                  </a:cubicBezTo>
                  <a:cubicBezTo>
                    <a:pt x="10448" y="17963"/>
                    <a:pt x="10428" y="17963"/>
                    <a:pt x="10408" y="17963"/>
                  </a:cubicBezTo>
                  <a:cubicBezTo>
                    <a:pt x="10367" y="17983"/>
                    <a:pt x="10347" y="18003"/>
                    <a:pt x="10306" y="18024"/>
                  </a:cubicBezTo>
                  <a:lnTo>
                    <a:pt x="10245" y="18003"/>
                  </a:lnTo>
                  <a:cubicBezTo>
                    <a:pt x="10285" y="17963"/>
                    <a:pt x="10285" y="17881"/>
                    <a:pt x="10347" y="17840"/>
                  </a:cubicBezTo>
                  <a:cubicBezTo>
                    <a:pt x="10367" y="17861"/>
                    <a:pt x="10387" y="17861"/>
                    <a:pt x="10408" y="17861"/>
                  </a:cubicBezTo>
                  <a:cubicBezTo>
                    <a:pt x="10428" y="17820"/>
                    <a:pt x="10347" y="17800"/>
                    <a:pt x="10347" y="17759"/>
                  </a:cubicBezTo>
                  <a:cubicBezTo>
                    <a:pt x="10306" y="17759"/>
                    <a:pt x="10306" y="17820"/>
                    <a:pt x="10265" y="17840"/>
                  </a:cubicBezTo>
                  <a:cubicBezTo>
                    <a:pt x="10245" y="17840"/>
                    <a:pt x="10204" y="17820"/>
                    <a:pt x="10184" y="17800"/>
                  </a:cubicBezTo>
                  <a:cubicBezTo>
                    <a:pt x="10169" y="17814"/>
                    <a:pt x="10155" y="17828"/>
                    <a:pt x="10140" y="17828"/>
                  </a:cubicBezTo>
                  <a:cubicBezTo>
                    <a:pt x="10134" y="17828"/>
                    <a:pt x="10129" y="17826"/>
                    <a:pt x="10123" y="17820"/>
                  </a:cubicBezTo>
                  <a:cubicBezTo>
                    <a:pt x="10102" y="17840"/>
                    <a:pt x="10102" y="17840"/>
                    <a:pt x="10102" y="17840"/>
                  </a:cubicBezTo>
                  <a:cubicBezTo>
                    <a:pt x="10102" y="17840"/>
                    <a:pt x="10082" y="17820"/>
                    <a:pt x="10082" y="17820"/>
                  </a:cubicBezTo>
                  <a:lnTo>
                    <a:pt x="10082" y="17800"/>
                  </a:lnTo>
                  <a:cubicBezTo>
                    <a:pt x="10061" y="17800"/>
                    <a:pt x="10021" y="17779"/>
                    <a:pt x="10041" y="17739"/>
                  </a:cubicBezTo>
                  <a:cubicBezTo>
                    <a:pt x="10000" y="17718"/>
                    <a:pt x="9960" y="17718"/>
                    <a:pt x="9939" y="17677"/>
                  </a:cubicBezTo>
                  <a:lnTo>
                    <a:pt x="10021" y="17677"/>
                  </a:lnTo>
                  <a:cubicBezTo>
                    <a:pt x="10041" y="17637"/>
                    <a:pt x="10061" y="17596"/>
                    <a:pt x="10082" y="17555"/>
                  </a:cubicBezTo>
                  <a:cubicBezTo>
                    <a:pt x="10143" y="17596"/>
                    <a:pt x="10082" y="17677"/>
                    <a:pt x="10143" y="17698"/>
                  </a:cubicBezTo>
                  <a:lnTo>
                    <a:pt x="10204" y="17657"/>
                  </a:lnTo>
                  <a:cubicBezTo>
                    <a:pt x="10123" y="17576"/>
                    <a:pt x="10204" y="17515"/>
                    <a:pt x="10224" y="17433"/>
                  </a:cubicBezTo>
                  <a:lnTo>
                    <a:pt x="10224" y="17433"/>
                  </a:lnTo>
                  <a:cubicBezTo>
                    <a:pt x="10163" y="17453"/>
                    <a:pt x="10123" y="17453"/>
                    <a:pt x="10102" y="17453"/>
                  </a:cubicBezTo>
                  <a:lnTo>
                    <a:pt x="10082" y="17413"/>
                  </a:lnTo>
                  <a:lnTo>
                    <a:pt x="10021" y="17433"/>
                  </a:lnTo>
                  <a:cubicBezTo>
                    <a:pt x="10000" y="17474"/>
                    <a:pt x="10082" y="17494"/>
                    <a:pt x="10041" y="17535"/>
                  </a:cubicBezTo>
                  <a:cubicBezTo>
                    <a:pt x="10023" y="17547"/>
                    <a:pt x="10011" y="17552"/>
                    <a:pt x="10001" y="17552"/>
                  </a:cubicBezTo>
                  <a:cubicBezTo>
                    <a:pt x="9978" y="17552"/>
                    <a:pt x="9974" y="17523"/>
                    <a:pt x="9960" y="17494"/>
                  </a:cubicBezTo>
                  <a:cubicBezTo>
                    <a:pt x="9899" y="17515"/>
                    <a:pt x="9919" y="17576"/>
                    <a:pt x="9858" y="17616"/>
                  </a:cubicBezTo>
                  <a:cubicBezTo>
                    <a:pt x="9858" y="17555"/>
                    <a:pt x="9878" y="17535"/>
                    <a:pt x="9899" y="17494"/>
                  </a:cubicBezTo>
                  <a:cubicBezTo>
                    <a:pt x="9837" y="17413"/>
                    <a:pt x="9837" y="17311"/>
                    <a:pt x="9797" y="17209"/>
                  </a:cubicBezTo>
                  <a:lnTo>
                    <a:pt x="9756" y="17209"/>
                  </a:lnTo>
                  <a:cubicBezTo>
                    <a:pt x="9736" y="17168"/>
                    <a:pt x="9776" y="17107"/>
                    <a:pt x="9715" y="17067"/>
                  </a:cubicBezTo>
                  <a:cubicBezTo>
                    <a:pt x="9695" y="17087"/>
                    <a:pt x="9680" y="17092"/>
                    <a:pt x="9659" y="17092"/>
                  </a:cubicBezTo>
                  <a:cubicBezTo>
                    <a:pt x="9639" y="17092"/>
                    <a:pt x="9613" y="17087"/>
                    <a:pt x="9573" y="17087"/>
                  </a:cubicBezTo>
                  <a:cubicBezTo>
                    <a:pt x="9573" y="17107"/>
                    <a:pt x="9552" y="17128"/>
                    <a:pt x="9532" y="17148"/>
                  </a:cubicBezTo>
                  <a:cubicBezTo>
                    <a:pt x="9532" y="17107"/>
                    <a:pt x="9491" y="17087"/>
                    <a:pt x="9512" y="17067"/>
                  </a:cubicBezTo>
                  <a:cubicBezTo>
                    <a:pt x="9552" y="17067"/>
                    <a:pt x="9552" y="17067"/>
                    <a:pt x="9573" y="17087"/>
                  </a:cubicBezTo>
                  <a:cubicBezTo>
                    <a:pt x="9593" y="17046"/>
                    <a:pt x="9573" y="17026"/>
                    <a:pt x="9573" y="17005"/>
                  </a:cubicBezTo>
                  <a:cubicBezTo>
                    <a:pt x="9532" y="16924"/>
                    <a:pt x="9573" y="16843"/>
                    <a:pt x="9634" y="16781"/>
                  </a:cubicBezTo>
                  <a:cubicBezTo>
                    <a:pt x="9654" y="16741"/>
                    <a:pt x="9613" y="16720"/>
                    <a:pt x="9634" y="16680"/>
                  </a:cubicBezTo>
                  <a:cubicBezTo>
                    <a:pt x="9573" y="16639"/>
                    <a:pt x="9675" y="16598"/>
                    <a:pt x="9634" y="16557"/>
                  </a:cubicBezTo>
                  <a:lnTo>
                    <a:pt x="9634" y="16557"/>
                  </a:lnTo>
                  <a:cubicBezTo>
                    <a:pt x="9613" y="16578"/>
                    <a:pt x="9593" y="16578"/>
                    <a:pt x="9573" y="16598"/>
                  </a:cubicBezTo>
                  <a:cubicBezTo>
                    <a:pt x="9573" y="16578"/>
                    <a:pt x="9552" y="16557"/>
                    <a:pt x="9552" y="16557"/>
                  </a:cubicBezTo>
                  <a:cubicBezTo>
                    <a:pt x="9512" y="16557"/>
                    <a:pt x="9471" y="16557"/>
                    <a:pt x="9471" y="16598"/>
                  </a:cubicBezTo>
                  <a:cubicBezTo>
                    <a:pt x="9471" y="16598"/>
                    <a:pt x="9491" y="16618"/>
                    <a:pt x="9491" y="16618"/>
                  </a:cubicBezTo>
                  <a:cubicBezTo>
                    <a:pt x="9471" y="16639"/>
                    <a:pt x="9471" y="16639"/>
                    <a:pt x="9451" y="16639"/>
                  </a:cubicBezTo>
                  <a:cubicBezTo>
                    <a:pt x="9437" y="16639"/>
                    <a:pt x="9432" y="16648"/>
                    <a:pt x="9425" y="16648"/>
                  </a:cubicBezTo>
                  <a:cubicBezTo>
                    <a:pt x="9421" y="16648"/>
                    <a:pt x="9417" y="16646"/>
                    <a:pt x="9410" y="16639"/>
                  </a:cubicBezTo>
                  <a:cubicBezTo>
                    <a:pt x="9410" y="16629"/>
                    <a:pt x="9415" y="16624"/>
                    <a:pt x="9423" y="16624"/>
                  </a:cubicBezTo>
                  <a:cubicBezTo>
                    <a:pt x="9430" y="16624"/>
                    <a:pt x="9440" y="16629"/>
                    <a:pt x="9451" y="16639"/>
                  </a:cubicBezTo>
                  <a:cubicBezTo>
                    <a:pt x="9451" y="16618"/>
                    <a:pt x="9451" y="16598"/>
                    <a:pt x="9471" y="16598"/>
                  </a:cubicBezTo>
                  <a:cubicBezTo>
                    <a:pt x="9410" y="16557"/>
                    <a:pt x="9430" y="16496"/>
                    <a:pt x="9389" y="16476"/>
                  </a:cubicBezTo>
                  <a:cubicBezTo>
                    <a:pt x="9369" y="16517"/>
                    <a:pt x="9328" y="16537"/>
                    <a:pt x="9288" y="16557"/>
                  </a:cubicBezTo>
                  <a:cubicBezTo>
                    <a:pt x="9247" y="16517"/>
                    <a:pt x="9206" y="16537"/>
                    <a:pt x="9165" y="16476"/>
                  </a:cubicBezTo>
                  <a:cubicBezTo>
                    <a:pt x="9267" y="16476"/>
                    <a:pt x="9186" y="16415"/>
                    <a:pt x="9226" y="16374"/>
                  </a:cubicBezTo>
                  <a:cubicBezTo>
                    <a:pt x="9259" y="16374"/>
                    <a:pt x="9279" y="16348"/>
                    <a:pt x="9306" y="16348"/>
                  </a:cubicBezTo>
                  <a:cubicBezTo>
                    <a:pt x="9313" y="16348"/>
                    <a:pt x="9320" y="16350"/>
                    <a:pt x="9328" y="16354"/>
                  </a:cubicBezTo>
                  <a:cubicBezTo>
                    <a:pt x="9349" y="16394"/>
                    <a:pt x="9349" y="16456"/>
                    <a:pt x="9389" y="16476"/>
                  </a:cubicBezTo>
                  <a:cubicBezTo>
                    <a:pt x="9410" y="16456"/>
                    <a:pt x="9430" y="16435"/>
                    <a:pt x="9451" y="16415"/>
                  </a:cubicBezTo>
                  <a:cubicBezTo>
                    <a:pt x="9430" y="16415"/>
                    <a:pt x="9410" y="16394"/>
                    <a:pt x="9389" y="16394"/>
                  </a:cubicBezTo>
                  <a:cubicBezTo>
                    <a:pt x="9419" y="16365"/>
                    <a:pt x="9438" y="16346"/>
                    <a:pt x="9462" y="16346"/>
                  </a:cubicBezTo>
                  <a:cubicBezTo>
                    <a:pt x="9471" y="16346"/>
                    <a:pt x="9480" y="16348"/>
                    <a:pt x="9491" y="16354"/>
                  </a:cubicBezTo>
                  <a:cubicBezTo>
                    <a:pt x="9501" y="16333"/>
                    <a:pt x="9512" y="16328"/>
                    <a:pt x="9522" y="16328"/>
                  </a:cubicBezTo>
                  <a:cubicBezTo>
                    <a:pt x="9532" y="16328"/>
                    <a:pt x="9542" y="16333"/>
                    <a:pt x="9552" y="16333"/>
                  </a:cubicBezTo>
                  <a:cubicBezTo>
                    <a:pt x="9552" y="16333"/>
                    <a:pt x="9573" y="16313"/>
                    <a:pt x="9573" y="16313"/>
                  </a:cubicBezTo>
                  <a:cubicBezTo>
                    <a:pt x="9573" y="16293"/>
                    <a:pt x="9552" y="16293"/>
                    <a:pt x="9532" y="16252"/>
                  </a:cubicBezTo>
                  <a:lnTo>
                    <a:pt x="9532" y="16252"/>
                  </a:lnTo>
                  <a:cubicBezTo>
                    <a:pt x="9546" y="16259"/>
                    <a:pt x="9558" y="16262"/>
                    <a:pt x="9569" y="16262"/>
                  </a:cubicBezTo>
                  <a:cubicBezTo>
                    <a:pt x="9616" y="16262"/>
                    <a:pt x="9639" y="16208"/>
                    <a:pt x="9679" y="16208"/>
                  </a:cubicBezTo>
                  <a:cubicBezTo>
                    <a:pt x="9684" y="16208"/>
                    <a:pt x="9689" y="16209"/>
                    <a:pt x="9695" y="16211"/>
                  </a:cubicBezTo>
                  <a:cubicBezTo>
                    <a:pt x="9756" y="16252"/>
                    <a:pt x="9736" y="16313"/>
                    <a:pt x="9776" y="16354"/>
                  </a:cubicBezTo>
                  <a:cubicBezTo>
                    <a:pt x="9796" y="16344"/>
                    <a:pt x="9813" y="16340"/>
                    <a:pt x="9829" y="16340"/>
                  </a:cubicBezTo>
                  <a:cubicBezTo>
                    <a:pt x="9877" y="16340"/>
                    <a:pt x="9908" y="16379"/>
                    <a:pt x="9939" y="16394"/>
                  </a:cubicBezTo>
                  <a:cubicBezTo>
                    <a:pt x="9939" y="16374"/>
                    <a:pt x="9960" y="16374"/>
                    <a:pt x="9960" y="16354"/>
                  </a:cubicBezTo>
                  <a:cubicBezTo>
                    <a:pt x="9919" y="16293"/>
                    <a:pt x="9960" y="16272"/>
                    <a:pt x="9980" y="16252"/>
                  </a:cubicBezTo>
                  <a:cubicBezTo>
                    <a:pt x="10041" y="16272"/>
                    <a:pt x="10041" y="16293"/>
                    <a:pt x="10041" y="16333"/>
                  </a:cubicBezTo>
                  <a:cubicBezTo>
                    <a:pt x="10031" y="16333"/>
                    <a:pt x="10016" y="16328"/>
                    <a:pt x="10000" y="16328"/>
                  </a:cubicBezTo>
                  <a:cubicBezTo>
                    <a:pt x="9985" y="16328"/>
                    <a:pt x="9970" y="16333"/>
                    <a:pt x="9960" y="16354"/>
                  </a:cubicBezTo>
                  <a:cubicBezTo>
                    <a:pt x="9980" y="16374"/>
                    <a:pt x="10021" y="16374"/>
                    <a:pt x="10000" y="16415"/>
                  </a:cubicBezTo>
                  <a:cubicBezTo>
                    <a:pt x="9980" y="16415"/>
                    <a:pt x="9960" y="16394"/>
                    <a:pt x="9939" y="16394"/>
                  </a:cubicBezTo>
                  <a:cubicBezTo>
                    <a:pt x="9939" y="16415"/>
                    <a:pt x="9919" y="16435"/>
                    <a:pt x="9899" y="16476"/>
                  </a:cubicBezTo>
                  <a:cubicBezTo>
                    <a:pt x="9919" y="16517"/>
                    <a:pt x="9960" y="16578"/>
                    <a:pt x="9919" y="16639"/>
                  </a:cubicBezTo>
                  <a:cubicBezTo>
                    <a:pt x="9935" y="16639"/>
                    <a:pt x="9955" y="16636"/>
                    <a:pt x="9975" y="16636"/>
                  </a:cubicBezTo>
                  <a:cubicBezTo>
                    <a:pt x="10005" y="16636"/>
                    <a:pt x="10037" y="16643"/>
                    <a:pt x="10061" y="16680"/>
                  </a:cubicBezTo>
                  <a:cubicBezTo>
                    <a:pt x="10041" y="16741"/>
                    <a:pt x="10000" y="16822"/>
                    <a:pt x="10021" y="16883"/>
                  </a:cubicBezTo>
                  <a:lnTo>
                    <a:pt x="10102" y="16883"/>
                  </a:lnTo>
                  <a:cubicBezTo>
                    <a:pt x="10102" y="16863"/>
                    <a:pt x="10102" y="16843"/>
                    <a:pt x="10143" y="16843"/>
                  </a:cubicBezTo>
                  <a:cubicBezTo>
                    <a:pt x="10163" y="16863"/>
                    <a:pt x="10143" y="16883"/>
                    <a:pt x="10123" y="16904"/>
                  </a:cubicBezTo>
                  <a:cubicBezTo>
                    <a:pt x="10175" y="16904"/>
                    <a:pt x="10212" y="16859"/>
                    <a:pt x="10260" y="16859"/>
                  </a:cubicBezTo>
                  <a:cubicBezTo>
                    <a:pt x="10268" y="16859"/>
                    <a:pt x="10277" y="16860"/>
                    <a:pt x="10285" y="16863"/>
                  </a:cubicBezTo>
                  <a:cubicBezTo>
                    <a:pt x="10306" y="16822"/>
                    <a:pt x="10265" y="16781"/>
                    <a:pt x="10306" y="16741"/>
                  </a:cubicBezTo>
                  <a:cubicBezTo>
                    <a:pt x="10306" y="16741"/>
                    <a:pt x="10347" y="16720"/>
                    <a:pt x="10367" y="16720"/>
                  </a:cubicBezTo>
                  <a:cubicBezTo>
                    <a:pt x="10387" y="16781"/>
                    <a:pt x="10285" y="16843"/>
                    <a:pt x="10347" y="16904"/>
                  </a:cubicBezTo>
                  <a:cubicBezTo>
                    <a:pt x="10306" y="16944"/>
                    <a:pt x="10265" y="16985"/>
                    <a:pt x="10224" y="17026"/>
                  </a:cubicBezTo>
                  <a:lnTo>
                    <a:pt x="10163" y="17026"/>
                  </a:lnTo>
                  <a:cubicBezTo>
                    <a:pt x="10163" y="17046"/>
                    <a:pt x="10163" y="17087"/>
                    <a:pt x="10163" y="17128"/>
                  </a:cubicBezTo>
                  <a:cubicBezTo>
                    <a:pt x="10172" y="17125"/>
                    <a:pt x="10180" y="17123"/>
                    <a:pt x="10188" y="17123"/>
                  </a:cubicBezTo>
                  <a:cubicBezTo>
                    <a:pt x="10224" y="17123"/>
                    <a:pt x="10245" y="17152"/>
                    <a:pt x="10281" y="17152"/>
                  </a:cubicBezTo>
                  <a:cubicBezTo>
                    <a:pt x="10289" y="17152"/>
                    <a:pt x="10297" y="17151"/>
                    <a:pt x="10306" y="17148"/>
                  </a:cubicBezTo>
                  <a:lnTo>
                    <a:pt x="10306" y="17148"/>
                  </a:lnTo>
                  <a:cubicBezTo>
                    <a:pt x="10285" y="17229"/>
                    <a:pt x="10265" y="17291"/>
                    <a:pt x="10285" y="17352"/>
                  </a:cubicBezTo>
                  <a:cubicBezTo>
                    <a:pt x="10306" y="17392"/>
                    <a:pt x="10408" y="17392"/>
                    <a:pt x="10408" y="17474"/>
                  </a:cubicBezTo>
                  <a:cubicBezTo>
                    <a:pt x="10408" y="17494"/>
                    <a:pt x="10387" y="17515"/>
                    <a:pt x="10367" y="17535"/>
                  </a:cubicBezTo>
                  <a:cubicBezTo>
                    <a:pt x="10382" y="17540"/>
                    <a:pt x="10398" y="17541"/>
                    <a:pt x="10413" y="17541"/>
                  </a:cubicBezTo>
                  <a:cubicBezTo>
                    <a:pt x="10428" y="17541"/>
                    <a:pt x="10443" y="17540"/>
                    <a:pt x="10459" y="17540"/>
                  </a:cubicBezTo>
                  <a:cubicBezTo>
                    <a:pt x="10489" y="17540"/>
                    <a:pt x="10520" y="17545"/>
                    <a:pt x="10550" y="17576"/>
                  </a:cubicBezTo>
                  <a:cubicBezTo>
                    <a:pt x="10571" y="17555"/>
                    <a:pt x="10571" y="17555"/>
                    <a:pt x="10611" y="17555"/>
                  </a:cubicBezTo>
                  <a:cubicBezTo>
                    <a:pt x="10611" y="17535"/>
                    <a:pt x="10611" y="17515"/>
                    <a:pt x="10611" y="17494"/>
                  </a:cubicBezTo>
                  <a:cubicBezTo>
                    <a:pt x="10623" y="17470"/>
                    <a:pt x="10642" y="17460"/>
                    <a:pt x="10664" y="17460"/>
                  </a:cubicBezTo>
                  <a:cubicBezTo>
                    <a:pt x="10679" y="17460"/>
                    <a:pt x="10696" y="17465"/>
                    <a:pt x="10713" y="17474"/>
                  </a:cubicBezTo>
                  <a:cubicBezTo>
                    <a:pt x="10734" y="17433"/>
                    <a:pt x="10693" y="17392"/>
                    <a:pt x="10693" y="17352"/>
                  </a:cubicBezTo>
                  <a:cubicBezTo>
                    <a:pt x="10734" y="17352"/>
                    <a:pt x="10754" y="17331"/>
                    <a:pt x="10795" y="17331"/>
                  </a:cubicBezTo>
                  <a:cubicBezTo>
                    <a:pt x="10795" y="17331"/>
                    <a:pt x="10815" y="17311"/>
                    <a:pt x="10815" y="17270"/>
                  </a:cubicBezTo>
                  <a:cubicBezTo>
                    <a:pt x="10856" y="17311"/>
                    <a:pt x="10876" y="17331"/>
                    <a:pt x="10856" y="17372"/>
                  </a:cubicBezTo>
                  <a:cubicBezTo>
                    <a:pt x="10881" y="17385"/>
                    <a:pt x="10904" y="17389"/>
                    <a:pt x="10926" y="17389"/>
                  </a:cubicBezTo>
                  <a:cubicBezTo>
                    <a:pt x="10973" y="17389"/>
                    <a:pt x="11011" y="17366"/>
                    <a:pt x="11039" y="17352"/>
                  </a:cubicBezTo>
                  <a:cubicBezTo>
                    <a:pt x="11059" y="17331"/>
                    <a:pt x="11080" y="17311"/>
                    <a:pt x="11100" y="17311"/>
                  </a:cubicBezTo>
                  <a:cubicBezTo>
                    <a:pt x="11100" y="17311"/>
                    <a:pt x="11120" y="17291"/>
                    <a:pt x="11120" y="17270"/>
                  </a:cubicBezTo>
                  <a:cubicBezTo>
                    <a:pt x="11100" y="17270"/>
                    <a:pt x="11080" y="17250"/>
                    <a:pt x="11059" y="17250"/>
                  </a:cubicBezTo>
                  <a:cubicBezTo>
                    <a:pt x="11080" y="17209"/>
                    <a:pt x="11100" y="17209"/>
                    <a:pt x="11141" y="17209"/>
                  </a:cubicBezTo>
                  <a:cubicBezTo>
                    <a:pt x="11141" y="17229"/>
                    <a:pt x="11141" y="17250"/>
                    <a:pt x="11120" y="17270"/>
                  </a:cubicBezTo>
                  <a:cubicBezTo>
                    <a:pt x="11141" y="17291"/>
                    <a:pt x="11141" y="17311"/>
                    <a:pt x="11141" y="17331"/>
                  </a:cubicBezTo>
                  <a:cubicBezTo>
                    <a:pt x="11147" y="17337"/>
                    <a:pt x="11152" y="17340"/>
                    <a:pt x="11158" y="17340"/>
                  </a:cubicBezTo>
                  <a:cubicBezTo>
                    <a:pt x="11181" y="17340"/>
                    <a:pt x="11200" y="17293"/>
                    <a:pt x="11230" y="17293"/>
                  </a:cubicBezTo>
                  <a:cubicBezTo>
                    <a:pt x="11239" y="17293"/>
                    <a:pt x="11250" y="17298"/>
                    <a:pt x="11263" y="17311"/>
                  </a:cubicBezTo>
                  <a:cubicBezTo>
                    <a:pt x="11283" y="17352"/>
                    <a:pt x="11243" y="17372"/>
                    <a:pt x="11222" y="17413"/>
                  </a:cubicBezTo>
                  <a:cubicBezTo>
                    <a:pt x="11259" y="17431"/>
                    <a:pt x="11296" y="17433"/>
                    <a:pt x="11288" y="17478"/>
                  </a:cubicBezTo>
                  <a:lnTo>
                    <a:pt x="11288" y="17478"/>
                  </a:lnTo>
                  <a:cubicBezTo>
                    <a:pt x="11286" y="17477"/>
                    <a:pt x="11285" y="17475"/>
                    <a:pt x="11283" y="17474"/>
                  </a:cubicBezTo>
                  <a:lnTo>
                    <a:pt x="11283" y="17494"/>
                  </a:lnTo>
                  <a:cubicBezTo>
                    <a:pt x="11285" y="17488"/>
                    <a:pt x="11287" y="17483"/>
                    <a:pt x="11288" y="17478"/>
                  </a:cubicBezTo>
                  <a:lnTo>
                    <a:pt x="11288" y="17478"/>
                  </a:lnTo>
                  <a:cubicBezTo>
                    <a:pt x="11309" y="17497"/>
                    <a:pt x="11347" y="17516"/>
                    <a:pt x="11385" y="17535"/>
                  </a:cubicBezTo>
                  <a:cubicBezTo>
                    <a:pt x="11406" y="17474"/>
                    <a:pt x="11324" y="17474"/>
                    <a:pt x="11345" y="17433"/>
                  </a:cubicBezTo>
                  <a:cubicBezTo>
                    <a:pt x="11365" y="17413"/>
                    <a:pt x="11324" y="17372"/>
                    <a:pt x="11385" y="17311"/>
                  </a:cubicBezTo>
                  <a:cubicBezTo>
                    <a:pt x="11426" y="17291"/>
                    <a:pt x="11507" y="17270"/>
                    <a:pt x="11548" y="17270"/>
                  </a:cubicBezTo>
                  <a:cubicBezTo>
                    <a:pt x="11589" y="17189"/>
                    <a:pt x="11548" y="17189"/>
                    <a:pt x="11528" y="17168"/>
                  </a:cubicBezTo>
                  <a:cubicBezTo>
                    <a:pt x="11507" y="17189"/>
                    <a:pt x="11487" y="17209"/>
                    <a:pt x="11487" y="17229"/>
                  </a:cubicBezTo>
                  <a:cubicBezTo>
                    <a:pt x="11446" y="17209"/>
                    <a:pt x="11446" y="17168"/>
                    <a:pt x="11446" y="17148"/>
                  </a:cubicBezTo>
                  <a:cubicBezTo>
                    <a:pt x="11487" y="17148"/>
                    <a:pt x="11507" y="17148"/>
                    <a:pt x="11528" y="17168"/>
                  </a:cubicBezTo>
                  <a:cubicBezTo>
                    <a:pt x="11548" y="17148"/>
                    <a:pt x="11548" y="17128"/>
                    <a:pt x="11589" y="17107"/>
                  </a:cubicBezTo>
                  <a:cubicBezTo>
                    <a:pt x="11548" y="17087"/>
                    <a:pt x="11528" y="17067"/>
                    <a:pt x="11487" y="17046"/>
                  </a:cubicBezTo>
                  <a:cubicBezTo>
                    <a:pt x="11528" y="17026"/>
                    <a:pt x="11548" y="17005"/>
                    <a:pt x="11569" y="16965"/>
                  </a:cubicBezTo>
                  <a:cubicBezTo>
                    <a:pt x="11548" y="16965"/>
                    <a:pt x="11507" y="16944"/>
                    <a:pt x="11487" y="16924"/>
                  </a:cubicBezTo>
                  <a:cubicBezTo>
                    <a:pt x="11467" y="16843"/>
                    <a:pt x="11630" y="16822"/>
                    <a:pt x="11569" y="16720"/>
                  </a:cubicBezTo>
                  <a:lnTo>
                    <a:pt x="11569" y="16720"/>
                  </a:lnTo>
                  <a:cubicBezTo>
                    <a:pt x="11645" y="16797"/>
                    <a:pt x="11741" y="16820"/>
                    <a:pt x="11837" y="16839"/>
                  </a:cubicBezTo>
                  <a:lnTo>
                    <a:pt x="11837" y="16839"/>
                  </a:lnTo>
                  <a:cubicBezTo>
                    <a:pt x="11854" y="16822"/>
                    <a:pt x="11854" y="16821"/>
                    <a:pt x="11854" y="16802"/>
                  </a:cubicBezTo>
                  <a:cubicBezTo>
                    <a:pt x="11813" y="16781"/>
                    <a:pt x="11752" y="16761"/>
                    <a:pt x="11711" y="16741"/>
                  </a:cubicBezTo>
                  <a:cubicBezTo>
                    <a:pt x="11731" y="16517"/>
                    <a:pt x="11711" y="16476"/>
                    <a:pt x="11609" y="16354"/>
                  </a:cubicBezTo>
                  <a:lnTo>
                    <a:pt x="11609" y="16354"/>
                  </a:lnTo>
                  <a:cubicBezTo>
                    <a:pt x="11650" y="16374"/>
                    <a:pt x="11670" y="16374"/>
                    <a:pt x="11711" y="16374"/>
                  </a:cubicBezTo>
                  <a:cubicBezTo>
                    <a:pt x="11731" y="16333"/>
                    <a:pt x="11670" y="16293"/>
                    <a:pt x="11711" y="16232"/>
                  </a:cubicBezTo>
                  <a:cubicBezTo>
                    <a:pt x="11715" y="16227"/>
                    <a:pt x="11718" y="16226"/>
                    <a:pt x="11721" y="16226"/>
                  </a:cubicBezTo>
                  <a:cubicBezTo>
                    <a:pt x="11731" y="16226"/>
                    <a:pt x="11731" y="16252"/>
                    <a:pt x="11731" y="16252"/>
                  </a:cubicBezTo>
                  <a:cubicBezTo>
                    <a:pt x="11752" y="16293"/>
                    <a:pt x="11772" y="16293"/>
                    <a:pt x="11793" y="16293"/>
                  </a:cubicBezTo>
                  <a:lnTo>
                    <a:pt x="11793" y="16232"/>
                  </a:lnTo>
                  <a:cubicBezTo>
                    <a:pt x="11801" y="16227"/>
                    <a:pt x="11808" y="16226"/>
                    <a:pt x="11815" y="16226"/>
                  </a:cubicBezTo>
                  <a:cubicBezTo>
                    <a:pt x="11842" y="16226"/>
                    <a:pt x="11862" y="16252"/>
                    <a:pt x="11894" y="16252"/>
                  </a:cubicBezTo>
                  <a:cubicBezTo>
                    <a:pt x="11894" y="16211"/>
                    <a:pt x="11894" y="16170"/>
                    <a:pt x="11894" y="16150"/>
                  </a:cubicBezTo>
                  <a:cubicBezTo>
                    <a:pt x="11879" y="16126"/>
                    <a:pt x="11860" y="16121"/>
                    <a:pt x="11840" y="16121"/>
                  </a:cubicBezTo>
                  <a:cubicBezTo>
                    <a:pt x="11824" y="16121"/>
                    <a:pt x="11808" y="16125"/>
                    <a:pt x="11792" y="16125"/>
                  </a:cubicBezTo>
                  <a:cubicBezTo>
                    <a:pt x="11778" y="16125"/>
                    <a:pt x="11764" y="16121"/>
                    <a:pt x="11752" y="16109"/>
                  </a:cubicBezTo>
                  <a:cubicBezTo>
                    <a:pt x="11752" y="16126"/>
                    <a:pt x="11752" y="16129"/>
                    <a:pt x="11741" y="16141"/>
                  </a:cubicBezTo>
                  <a:lnTo>
                    <a:pt x="11741" y="16141"/>
                  </a:lnTo>
                  <a:cubicBezTo>
                    <a:pt x="11725" y="16130"/>
                    <a:pt x="11711" y="16130"/>
                    <a:pt x="11711" y="16130"/>
                  </a:cubicBezTo>
                  <a:cubicBezTo>
                    <a:pt x="11691" y="16130"/>
                    <a:pt x="11691" y="16150"/>
                    <a:pt x="11670" y="16150"/>
                  </a:cubicBezTo>
                  <a:cubicBezTo>
                    <a:pt x="11670" y="16130"/>
                    <a:pt x="11691" y="16130"/>
                    <a:pt x="11711" y="16130"/>
                  </a:cubicBezTo>
                  <a:cubicBezTo>
                    <a:pt x="11711" y="16130"/>
                    <a:pt x="11711" y="16109"/>
                    <a:pt x="11731" y="16089"/>
                  </a:cubicBezTo>
                  <a:cubicBezTo>
                    <a:pt x="11711" y="16089"/>
                    <a:pt x="11691" y="16069"/>
                    <a:pt x="11711" y="16048"/>
                  </a:cubicBezTo>
                  <a:cubicBezTo>
                    <a:pt x="11650" y="16008"/>
                    <a:pt x="11711" y="15987"/>
                    <a:pt x="11711" y="15926"/>
                  </a:cubicBezTo>
                  <a:cubicBezTo>
                    <a:pt x="11691" y="15906"/>
                    <a:pt x="11650" y="15885"/>
                    <a:pt x="11650" y="15824"/>
                  </a:cubicBezTo>
                  <a:cubicBezTo>
                    <a:pt x="11731" y="15824"/>
                    <a:pt x="11711" y="15722"/>
                    <a:pt x="11772" y="15682"/>
                  </a:cubicBezTo>
                  <a:lnTo>
                    <a:pt x="11772" y="15682"/>
                  </a:lnTo>
                  <a:cubicBezTo>
                    <a:pt x="11854" y="15743"/>
                    <a:pt x="11752" y="15783"/>
                    <a:pt x="11772" y="15824"/>
                  </a:cubicBezTo>
                  <a:cubicBezTo>
                    <a:pt x="11772" y="15885"/>
                    <a:pt x="11833" y="15885"/>
                    <a:pt x="11813" y="15926"/>
                  </a:cubicBezTo>
                  <a:cubicBezTo>
                    <a:pt x="11874" y="15906"/>
                    <a:pt x="11894" y="15885"/>
                    <a:pt x="11874" y="15845"/>
                  </a:cubicBezTo>
                  <a:cubicBezTo>
                    <a:pt x="11874" y="15804"/>
                    <a:pt x="11874" y="15763"/>
                    <a:pt x="11935" y="15743"/>
                  </a:cubicBezTo>
                  <a:cubicBezTo>
                    <a:pt x="11935" y="15682"/>
                    <a:pt x="11935" y="15641"/>
                    <a:pt x="11935" y="15580"/>
                  </a:cubicBezTo>
                  <a:cubicBezTo>
                    <a:pt x="11955" y="15580"/>
                    <a:pt x="11955" y="15559"/>
                    <a:pt x="11976" y="15539"/>
                  </a:cubicBezTo>
                  <a:cubicBezTo>
                    <a:pt x="11935" y="15519"/>
                    <a:pt x="11935" y="15437"/>
                    <a:pt x="11874" y="15437"/>
                  </a:cubicBezTo>
                  <a:lnTo>
                    <a:pt x="11874" y="15498"/>
                  </a:lnTo>
                  <a:cubicBezTo>
                    <a:pt x="11854" y="15519"/>
                    <a:pt x="11813" y="15519"/>
                    <a:pt x="11793" y="15519"/>
                  </a:cubicBezTo>
                  <a:cubicBezTo>
                    <a:pt x="11711" y="15498"/>
                    <a:pt x="11650" y="15458"/>
                    <a:pt x="11569" y="15417"/>
                  </a:cubicBezTo>
                  <a:cubicBezTo>
                    <a:pt x="11554" y="15439"/>
                    <a:pt x="11541" y="15448"/>
                    <a:pt x="11530" y="15448"/>
                  </a:cubicBezTo>
                  <a:cubicBezTo>
                    <a:pt x="11510" y="15448"/>
                    <a:pt x="11492" y="15422"/>
                    <a:pt x="11467" y="15397"/>
                  </a:cubicBezTo>
                  <a:cubicBezTo>
                    <a:pt x="11467" y="15376"/>
                    <a:pt x="11487" y="15376"/>
                    <a:pt x="11487" y="15356"/>
                  </a:cubicBezTo>
                  <a:cubicBezTo>
                    <a:pt x="11507" y="15356"/>
                    <a:pt x="11528" y="15376"/>
                    <a:pt x="11548" y="15376"/>
                  </a:cubicBezTo>
                  <a:cubicBezTo>
                    <a:pt x="11548" y="15335"/>
                    <a:pt x="11548" y="15295"/>
                    <a:pt x="11548" y="15254"/>
                  </a:cubicBezTo>
                  <a:cubicBezTo>
                    <a:pt x="11507" y="15274"/>
                    <a:pt x="11487" y="15315"/>
                    <a:pt x="11426" y="15315"/>
                  </a:cubicBezTo>
                  <a:cubicBezTo>
                    <a:pt x="11426" y="15274"/>
                    <a:pt x="11426" y="15254"/>
                    <a:pt x="11426" y="15213"/>
                  </a:cubicBezTo>
                  <a:cubicBezTo>
                    <a:pt x="11446" y="15173"/>
                    <a:pt x="11507" y="15193"/>
                    <a:pt x="11528" y="15152"/>
                  </a:cubicBezTo>
                  <a:cubicBezTo>
                    <a:pt x="11507" y="15132"/>
                    <a:pt x="11487" y="15132"/>
                    <a:pt x="11467" y="15111"/>
                  </a:cubicBezTo>
                  <a:cubicBezTo>
                    <a:pt x="11569" y="15050"/>
                    <a:pt x="11528" y="14928"/>
                    <a:pt x="11589" y="14847"/>
                  </a:cubicBezTo>
                  <a:cubicBezTo>
                    <a:pt x="11650" y="14887"/>
                    <a:pt x="11711" y="14949"/>
                    <a:pt x="11752" y="14989"/>
                  </a:cubicBezTo>
                  <a:cubicBezTo>
                    <a:pt x="11833" y="14969"/>
                    <a:pt x="11915" y="14928"/>
                    <a:pt x="11996" y="14887"/>
                  </a:cubicBezTo>
                  <a:cubicBezTo>
                    <a:pt x="11996" y="14847"/>
                    <a:pt x="11996" y="14826"/>
                    <a:pt x="11996" y="14806"/>
                  </a:cubicBezTo>
                  <a:cubicBezTo>
                    <a:pt x="11994" y="14806"/>
                    <a:pt x="11993" y="14806"/>
                    <a:pt x="11991" y="14806"/>
                  </a:cubicBezTo>
                  <a:lnTo>
                    <a:pt x="11991" y="14806"/>
                  </a:lnTo>
                  <a:cubicBezTo>
                    <a:pt x="12047" y="14802"/>
                    <a:pt x="12101" y="14782"/>
                    <a:pt x="12139" y="14745"/>
                  </a:cubicBezTo>
                  <a:lnTo>
                    <a:pt x="12139" y="14745"/>
                  </a:lnTo>
                  <a:cubicBezTo>
                    <a:pt x="12200" y="14806"/>
                    <a:pt x="12098" y="14847"/>
                    <a:pt x="12118" y="14908"/>
                  </a:cubicBezTo>
                  <a:cubicBezTo>
                    <a:pt x="12159" y="14928"/>
                    <a:pt x="12179" y="14949"/>
                    <a:pt x="12200" y="14949"/>
                  </a:cubicBezTo>
                  <a:cubicBezTo>
                    <a:pt x="12184" y="14981"/>
                    <a:pt x="12161" y="14988"/>
                    <a:pt x="12138" y="14988"/>
                  </a:cubicBezTo>
                  <a:cubicBezTo>
                    <a:pt x="12123" y="14988"/>
                    <a:pt x="12108" y="14985"/>
                    <a:pt x="12094" y="14985"/>
                  </a:cubicBezTo>
                  <a:cubicBezTo>
                    <a:pt x="12078" y="14985"/>
                    <a:pt x="12064" y="14989"/>
                    <a:pt x="12057" y="15010"/>
                  </a:cubicBezTo>
                  <a:cubicBezTo>
                    <a:pt x="12067" y="15071"/>
                    <a:pt x="12093" y="15086"/>
                    <a:pt x="12123" y="15086"/>
                  </a:cubicBezTo>
                  <a:cubicBezTo>
                    <a:pt x="12154" y="15086"/>
                    <a:pt x="12190" y="15071"/>
                    <a:pt x="12220" y="15071"/>
                  </a:cubicBezTo>
                  <a:cubicBezTo>
                    <a:pt x="12281" y="15091"/>
                    <a:pt x="12302" y="15173"/>
                    <a:pt x="12363" y="15193"/>
                  </a:cubicBezTo>
                  <a:cubicBezTo>
                    <a:pt x="12363" y="15152"/>
                    <a:pt x="12404" y="15132"/>
                    <a:pt x="12383" y="15091"/>
                  </a:cubicBezTo>
                  <a:cubicBezTo>
                    <a:pt x="12377" y="15072"/>
                    <a:pt x="12367" y="15067"/>
                    <a:pt x="12354" y="15067"/>
                  </a:cubicBezTo>
                  <a:cubicBezTo>
                    <a:pt x="12339" y="15067"/>
                    <a:pt x="12321" y="15075"/>
                    <a:pt x="12303" y="15075"/>
                  </a:cubicBezTo>
                  <a:cubicBezTo>
                    <a:pt x="12288" y="15075"/>
                    <a:pt x="12274" y="15069"/>
                    <a:pt x="12261" y="15050"/>
                  </a:cubicBezTo>
                  <a:cubicBezTo>
                    <a:pt x="12281" y="14989"/>
                    <a:pt x="12322" y="14928"/>
                    <a:pt x="12241" y="14867"/>
                  </a:cubicBezTo>
                  <a:cubicBezTo>
                    <a:pt x="12302" y="14867"/>
                    <a:pt x="12342" y="14887"/>
                    <a:pt x="12363" y="14908"/>
                  </a:cubicBezTo>
                  <a:cubicBezTo>
                    <a:pt x="12364" y="14906"/>
                    <a:pt x="12365" y="14905"/>
                    <a:pt x="12367" y="14904"/>
                  </a:cubicBezTo>
                  <a:lnTo>
                    <a:pt x="12367" y="14904"/>
                  </a:lnTo>
                  <a:cubicBezTo>
                    <a:pt x="12384" y="14977"/>
                    <a:pt x="12389" y="15033"/>
                    <a:pt x="12465" y="15071"/>
                  </a:cubicBezTo>
                  <a:cubicBezTo>
                    <a:pt x="12485" y="15050"/>
                    <a:pt x="12485" y="15010"/>
                    <a:pt x="12526" y="15010"/>
                  </a:cubicBezTo>
                  <a:cubicBezTo>
                    <a:pt x="12546" y="14949"/>
                    <a:pt x="12505" y="14887"/>
                    <a:pt x="12566" y="14826"/>
                  </a:cubicBezTo>
                  <a:cubicBezTo>
                    <a:pt x="12526" y="14806"/>
                    <a:pt x="12505" y="14745"/>
                    <a:pt x="12465" y="14724"/>
                  </a:cubicBezTo>
                  <a:cubicBezTo>
                    <a:pt x="12465" y="14684"/>
                    <a:pt x="12485" y="14663"/>
                    <a:pt x="12485" y="14663"/>
                  </a:cubicBezTo>
                  <a:cubicBezTo>
                    <a:pt x="12471" y="14660"/>
                    <a:pt x="12457" y="14658"/>
                    <a:pt x="12445" y="14658"/>
                  </a:cubicBezTo>
                  <a:cubicBezTo>
                    <a:pt x="12390" y="14658"/>
                    <a:pt x="12359" y="14695"/>
                    <a:pt x="12342" y="14745"/>
                  </a:cubicBezTo>
                  <a:cubicBezTo>
                    <a:pt x="12302" y="14724"/>
                    <a:pt x="12363" y="14684"/>
                    <a:pt x="12322" y="14663"/>
                  </a:cubicBezTo>
                  <a:lnTo>
                    <a:pt x="12322" y="14663"/>
                  </a:lnTo>
                  <a:cubicBezTo>
                    <a:pt x="12281" y="14684"/>
                    <a:pt x="12281" y="14724"/>
                    <a:pt x="12261" y="14765"/>
                  </a:cubicBezTo>
                  <a:cubicBezTo>
                    <a:pt x="12281" y="14765"/>
                    <a:pt x="12281" y="14786"/>
                    <a:pt x="12281" y="14806"/>
                  </a:cubicBezTo>
                  <a:cubicBezTo>
                    <a:pt x="12261" y="14806"/>
                    <a:pt x="12261" y="14786"/>
                    <a:pt x="12261" y="14765"/>
                  </a:cubicBezTo>
                  <a:cubicBezTo>
                    <a:pt x="12241" y="14765"/>
                    <a:pt x="12220" y="14745"/>
                    <a:pt x="12200" y="14724"/>
                  </a:cubicBezTo>
                  <a:cubicBezTo>
                    <a:pt x="12302" y="14663"/>
                    <a:pt x="12302" y="14582"/>
                    <a:pt x="12241" y="14480"/>
                  </a:cubicBezTo>
                  <a:cubicBezTo>
                    <a:pt x="12302" y="14460"/>
                    <a:pt x="12302" y="14378"/>
                    <a:pt x="12342" y="14338"/>
                  </a:cubicBezTo>
                  <a:cubicBezTo>
                    <a:pt x="12363" y="14419"/>
                    <a:pt x="12342" y="14500"/>
                    <a:pt x="12383" y="14562"/>
                  </a:cubicBezTo>
                  <a:cubicBezTo>
                    <a:pt x="12444" y="14541"/>
                    <a:pt x="12383" y="14480"/>
                    <a:pt x="12424" y="14439"/>
                  </a:cubicBezTo>
                  <a:cubicBezTo>
                    <a:pt x="12444" y="14439"/>
                    <a:pt x="12465" y="14419"/>
                    <a:pt x="12485" y="14399"/>
                  </a:cubicBezTo>
                  <a:cubicBezTo>
                    <a:pt x="12485" y="14338"/>
                    <a:pt x="12485" y="14297"/>
                    <a:pt x="12485" y="14236"/>
                  </a:cubicBezTo>
                  <a:cubicBezTo>
                    <a:pt x="12505" y="14215"/>
                    <a:pt x="12526" y="14215"/>
                    <a:pt x="12546" y="14175"/>
                  </a:cubicBezTo>
                  <a:cubicBezTo>
                    <a:pt x="12533" y="14171"/>
                    <a:pt x="12519" y="14170"/>
                    <a:pt x="12507" y="14170"/>
                  </a:cubicBezTo>
                  <a:cubicBezTo>
                    <a:pt x="12447" y="14170"/>
                    <a:pt x="12407" y="14212"/>
                    <a:pt x="12424" y="14297"/>
                  </a:cubicBezTo>
                  <a:cubicBezTo>
                    <a:pt x="12424" y="14297"/>
                    <a:pt x="12424" y="14317"/>
                    <a:pt x="12404" y="14317"/>
                  </a:cubicBezTo>
                  <a:cubicBezTo>
                    <a:pt x="12363" y="14297"/>
                    <a:pt x="12342" y="14276"/>
                    <a:pt x="12302" y="14256"/>
                  </a:cubicBezTo>
                  <a:lnTo>
                    <a:pt x="12302" y="14154"/>
                  </a:lnTo>
                  <a:lnTo>
                    <a:pt x="12363" y="14154"/>
                  </a:lnTo>
                  <a:cubicBezTo>
                    <a:pt x="12404" y="14114"/>
                    <a:pt x="12404" y="14052"/>
                    <a:pt x="12404" y="14012"/>
                  </a:cubicBezTo>
                  <a:cubicBezTo>
                    <a:pt x="12485" y="14032"/>
                    <a:pt x="12424" y="14093"/>
                    <a:pt x="12465" y="14114"/>
                  </a:cubicBezTo>
                  <a:cubicBezTo>
                    <a:pt x="12485" y="14114"/>
                    <a:pt x="12526" y="14114"/>
                    <a:pt x="12546" y="14073"/>
                  </a:cubicBezTo>
                  <a:cubicBezTo>
                    <a:pt x="12485" y="14032"/>
                    <a:pt x="12566" y="13991"/>
                    <a:pt x="12526" y="13930"/>
                  </a:cubicBezTo>
                  <a:cubicBezTo>
                    <a:pt x="12485" y="13930"/>
                    <a:pt x="12444" y="13889"/>
                    <a:pt x="12404" y="13869"/>
                  </a:cubicBezTo>
                  <a:cubicBezTo>
                    <a:pt x="12383" y="13808"/>
                    <a:pt x="12424" y="13808"/>
                    <a:pt x="12444" y="13808"/>
                  </a:cubicBezTo>
                  <a:cubicBezTo>
                    <a:pt x="12444" y="13767"/>
                    <a:pt x="12444" y="13727"/>
                    <a:pt x="12444" y="13686"/>
                  </a:cubicBezTo>
                  <a:cubicBezTo>
                    <a:pt x="12436" y="13677"/>
                    <a:pt x="12427" y="13672"/>
                    <a:pt x="12416" y="13672"/>
                  </a:cubicBezTo>
                  <a:cubicBezTo>
                    <a:pt x="12400" y="13672"/>
                    <a:pt x="12378" y="13682"/>
                    <a:pt x="12342" y="13706"/>
                  </a:cubicBezTo>
                  <a:cubicBezTo>
                    <a:pt x="12404" y="13625"/>
                    <a:pt x="12342" y="13564"/>
                    <a:pt x="12404" y="13523"/>
                  </a:cubicBezTo>
                  <a:cubicBezTo>
                    <a:pt x="12363" y="13462"/>
                    <a:pt x="12302" y="13462"/>
                    <a:pt x="12241" y="13441"/>
                  </a:cubicBezTo>
                  <a:cubicBezTo>
                    <a:pt x="12261" y="13401"/>
                    <a:pt x="12281" y="13340"/>
                    <a:pt x="12302" y="13299"/>
                  </a:cubicBezTo>
                  <a:cubicBezTo>
                    <a:pt x="12281" y="13279"/>
                    <a:pt x="12281" y="13258"/>
                    <a:pt x="12261" y="13258"/>
                  </a:cubicBezTo>
                  <a:cubicBezTo>
                    <a:pt x="12220" y="13279"/>
                    <a:pt x="12261" y="13299"/>
                    <a:pt x="12241" y="13319"/>
                  </a:cubicBezTo>
                  <a:cubicBezTo>
                    <a:pt x="12241" y="13360"/>
                    <a:pt x="12200" y="13360"/>
                    <a:pt x="12159" y="13380"/>
                  </a:cubicBezTo>
                  <a:cubicBezTo>
                    <a:pt x="12159" y="13360"/>
                    <a:pt x="12139" y="13340"/>
                    <a:pt x="12139" y="13319"/>
                  </a:cubicBezTo>
                  <a:cubicBezTo>
                    <a:pt x="12118" y="13340"/>
                    <a:pt x="12098" y="13340"/>
                    <a:pt x="12078" y="13340"/>
                  </a:cubicBezTo>
                  <a:cubicBezTo>
                    <a:pt x="12037" y="13380"/>
                    <a:pt x="12057" y="13421"/>
                    <a:pt x="12057" y="13441"/>
                  </a:cubicBezTo>
                  <a:cubicBezTo>
                    <a:pt x="12035" y="13449"/>
                    <a:pt x="12014" y="13452"/>
                    <a:pt x="11994" y="13452"/>
                  </a:cubicBezTo>
                  <a:cubicBezTo>
                    <a:pt x="11905" y="13452"/>
                    <a:pt x="11839" y="13386"/>
                    <a:pt x="11772" y="13319"/>
                  </a:cubicBezTo>
                  <a:cubicBezTo>
                    <a:pt x="11772" y="13360"/>
                    <a:pt x="11752" y="13380"/>
                    <a:pt x="11752" y="13401"/>
                  </a:cubicBezTo>
                  <a:cubicBezTo>
                    <a:pt x="11771" y="13401"/>
                    <a:pt x="11772" y="13418"/>
                    <a:pt x="11756" y="13437"/>
                  </a:cubicBezTo>
                  <a:lnTo>
                    <a:pt x="11756" y="13437"/>
                  </a:lnTo>
                  <a:cubicBezTo>
                    <a:pt x="11744" y="13430"/>
                    <a:pt x="11737" y="13415"/>
                    <a:pt x="11752" y="13401"/>
                  </a:cubicBezTo>
                  <a:lnTo>
                    <a:pt x="11670" y="13401"/>
                  </a:lnTo>
                  <a:cubicBezTo>
                    <a:pt x="11670" y="13380"/>
                    <a:pt x="11670" y="13360"/>
                    <a:pt x="11670" y="13340"/>
                  </a:cubicBezTo>
                  <a:cubicBezTo>
                    <a:pt x="11665" y="13341"/>
                    <a:pt x="11660" y="13342"/>
                    <a:pt x="11655" y="13342"/>
                  </a:cubicBezTo>
                  <a:cubicBezTo>
                    <a:pt x="11605" y="13342"/>
                    <a:pt x="11581" y="13258"/>
                    <a:pt x="11507" y="13258"/>
                  </a:cubicBezTo>
                  <a:cubicBezTo>
                    <a:pt x="11467" y="13319"/>
                    <a:pt x="11528" y="13380"/>
                    <a:pt x="11487" y="13441"/>
                  </a:cubicBezTo>
                  <a:cubicBezTo>
                    <a:pt x="11426" y="13441"/>
                    <a:pt x="11446" y="13380"/>
                    <a:pt x="11406" y="13380"/>
                  </a:cubicBezTo>
                  <a:cubicBezTo>
                    <a:pt x="11406" y="13391"/>
                    <a:pt x="11401" y="13396"/>
                    <a:pt x="11393" y="13396"/>
                  </a:cubicBezTo>
                  <a:cubicBezTo>
                    <a:pt x="11387" y="13396"/>
                    <a:pt x="11380" y="13393"/>
                    <a:pt x="11372" y="13387"/>
                  </a:cubicBezTo>
                  <a:lnTo>
                    <a:pt x="11372" y="13387"/>
                  </a:lnTo>
                  <a:lnTo>
                    <a:pt x="11385" y="13360"/>
                  </a:lnTo>
                  <a:cubicBezTo>
                    <a:pt x="11365" y="13340"/>
                    <a:pt x="11345" y="13299"/>
                    <a:pt x="11324" y="13279"/>
                  </a:cubicBezTo>
                  <a:cubicBezTo>
                    <a:pt x="11304" y="13319"/>
                    <a:pt x="11304" y="13380"/>
                    <a:pt x="11243" y="13380"/>
                  </a:cubicBezTo>
                  <a:cubicBezTo>
                    <a:pt x="11222" y="13401"/>
                    <a:pt x="11202" y="13401"/>
                    <a:pt x="11182" y="13401"/>
                  </a:cubicBezTo>
                  <a:cubicBezTo>
                    <a:pt x="11182" y="13401"/>
                    <a:pt x="11182" y="13412"/>
                    <a:pt x="11173" y="13418"/>
                  </a:cubicBezTo>
                  <a:lnTo>
                    <a:pt x="11173" y="13418"/>
                  </a:lnTo>
                  <a:cubicBezTo>
                    <a:pt x="11170" y="13417"/>
                    <a:pt x="11168" y="13417"/>
                    <a:pt x="11165" y="13417"/>
                  </a:cubicBezTo>
                  <a:cubicBezTo>
                    <a:pt x="11135" y="13417"/>
                    <a:pt x="11118" y="13462"/>
                    <a:pt x="11100" y="13462"/>
                  </a:cubicBezTo>
                  <a:cubicBezTo>
                    <a:pt x="11080" y="13462"/>
                    <a:pt x="11059" y="13462"/>
                    <a:pt x="11039" y="13441"/>
                  </a:cubicBezTo>
                  <a:cubicBezTo>
                    <a:pt x="11100" y="13421"/>
                    <a:pt x="11100" y="13360"/>
                    <a:pt x="11141" y="13340"/>
                  </a:cubicBezTo>
                  <a:cubicBezTo>
                    <a:pt x="11161" y="13360"/>
                    <a:pt x="11182" y="13380"/>
                    <a:pt x="11182" y="13401"/>
                  </a:cubicBezTo>
                  <a:cubicBezTo>
                    <a:pt x="11196" y="13386"/>
                    <a:pt x="11210" y="13372"/>
                    <a:pt x="11225" y="13372"/>
                  </a:cubicBezTo>
                  <a:cubicBezTo>
                    <a:pt x="11231" y="13372"/>
                    <a:pt x="11237" y="13374"/>
                    <a:pt x="11243" y="13380"/>
                  </a:cubicBezTo>
                  <a:cubicBezTo>
                    <a:pt x="11263" y="13340"/>
                    <a:pt x="11243" y="13279"/>
                    <a:pt x="11324" y="13279"/>
                  </a:cubicBezTo>
                  <a:cubicBezTo>
                    <a:pt x="11345" y="13197"/>
                    <a:pt x="11426" y="13217"/>
                    <a:pt x="11487" y="13197"/>
                  </a:cubicBezTo>
                  <a:cubicBezTo>
                    <a:pt x="11527" y="13157"/>
                    <a:pt x="11468" y="13136"/>
                    <a:pt x="11447" y="13116"/>
                  </a:cubicBezTo>
                  <a:lnTo>
                    <a:pt x="11447" y="13116"/>
                  </a:lnTo>
                  <a:cubicBezTo>
                    <a:pt x="11448" y="13102"/>
                    <a:pt x="11453" y="13089"/>
                    <a:pt x="11467" y="13075"/>
                  </a:cubicBezTo>
                  <a:cubicBezTo>
                    <a:pt x="11406" y="13034"/>
                    <a:pt x="11365" y="12953"/>
                    <a:pt x="11283" y="12912"/>
                  </a:cubicBezTo>
                  <a:cubicBezTo>
                    <a:pt x="11243" y="12912"/>
                    <a:pt x="11243" y="12871"/>
                    <a:pt x="11243" y="12830"/>
                  </a:cubicBezTo>
                  <a:cubicBezTo>
                    <a:pt x="11222" y="12810"/>
                    <a:pt x="11202" y="12810"/>
                    <a:pt x="11202" y="12790"/>
                  </a:cubicBezTo>
                  <a:cubicBezTo>
                    <a:pt x="11182" y="12769"/>
                    <a:pt x="11182" y="12749"/>
                    <a:pt x="11182" y="12708"/>
                  </a:cubicBezTo>
                  <a:cubicBezTo>
                    <a:pt x="11120" y="12729"/>
                    <a:pt x="11141" y="12790"/>
                    <a:pt x="11100" y="12851"/>
                  </a:cubicBezTo>
                  <a:cubicBezTo>
                    <a:pt x="11100" y="12810"/>
                    <a:pt x="11100" y="12790"/>
                    <a:pt x="11080" y="12749"/>
                  </a:cubicBezTo>
                  <a:cubicBezTo>
                    <a:pt x="11059" y="12769"/>
                    <a:pt x="11019" y="12769"/>
                    <a:pt x="10978" y="12769"/>
                  </a:cubicBezTo>
                  <a:cubicBezTo>
                    <a:pt x="10978" y="12688"/>
                    <a:pt x="11059" y="12729"/>
                    <a:pt x="11080" y="12688"/>
                  </a:cubicBezTo>
                  <a:cubicBezTo>
                    <a:pt x="11059" y="12647"/>
                    <a:pt x="11120" y="12586"/>
                    <a:pt x="11100" y="12525"/>
                  </a:cubicBezTo>
                  <a:lnTo>
                    <a:pt x="11100" y="12525"/>
                  </a:lnTo>
                  <a:cubicBezTo>
                    <a:pt x="11019" y="12566"/>
                    <a:pt x="10958" y="12586"/>
                    <a:pt x="10876" y="12627"/>
                  </a:cubicBezTo>
                  <a:cubicBezTo>
                    <a:pt x="10876" y="12668"/>
                    <a:pt x="10937" y="12688"/>
                    <a:pt x="10917" y="12749"/>
                  </a:cubicBezTo>
                  <a:lnTo>
                    <a:pt x="10835" y="12749"/>
                  </a:lnTo>
                  <a:cubicBezTo>
                    <a:pt x="10817" y="12713"/>
                    <a:pt x="10799" y="12693"/>
                    <a:pt x="10767" y="12674"/>
                  </a:cubicBezTo>
                  <a:lnTo>
                    <a:pt x="10767" y="12674"/>
                  </a:lnTo>
                  <a:cubicBezTo>
                    <a:pt x="10861" y="12574"/>
                    <a:pt x="10923" y="12441"/>
                    <a:pt x="11059" y="12382"/>
                  </a:cubicBezTo>
                  <a:cubicBezTo>
                    <a:pt x="11039" y="12301"/>
                    <a:pt x="11080" y="12220"/>
                    <a:pt x="10978" y="12179"/>
                  </a:cubicBezTo>
                  <a:cubicBezTo>
                    <a:pt x="10978" y="12220"/>
                    <a:pt x="10978" y="12240"/>
                    <a:pt x="10978" y="12260"/>
                  </a:cubicBezTo>
                  <a:cubicBezTo>
                    <a:pt x="10974" y="12265"/>
                    <a:pt x="10969" y="12266"/>
                    <a:pt x="10965" y="12266"/>
                  </a:cubicBezTo>
                  <a:cubicBezTo>
                    <a:pt x="10953" y="12266"/>
                    <a:pt x="10941" y="12254"/>
                    <a:pt x="10930" y="12254"/>
                  </a:cubicBezTo>
                  <a:cubicBezTo>
                    <a:pt x="10925" y="12254"/>
                    <a:pt x="10921" y="12256"/>
                    <a:pt x="10917" y="12260"/>
                  </a:cubicBezTo>
                  <a:cubicBezTo>
                    <a:pt x="10917" y="12281"/>
                    <a:pt x="10937" y="12301"/>
                    <a:pt x="10958" y="12321"/>
                  </a:cubicBezTo>
                  <a:cubicBezTo>
                    <a:pt x="10947" y="12332"/>
                    <a:pt x="10937" y="12335"/>
                    <a:pt x="10928" y="12335"/>
                  </a:cubicBezTo>
                  <a:cubicBezTo>
                    <a:pt x="10899" y="12335"/>
                    <a:pt x="10876" y="12301"/>
                    <a:pt x="10876" y="12301"/>
                  </a:cubicBezTo>
                  <a:lnTo>
                    <a:pt x="10876" y="12301"/>
                  </a:lnTo>
                  <a:cubicBezTo>
                    <a:pt x="10774" y="12362"/>
                    <a:pt x="10917" y="12403"/>
                    <a:pt x="10856" y="12464"/>
                  </a:cubicBezTo>
                  <a:cubicBezTo>
                    <a:pt x="10815" y="12464"/>
                    <a:pt x="10795" y="12444"/>
                    <a:pt x="10774" y="12444"/>
                  </a:cubicBezTo>
                  <a:cubicBezTo>
                    <a:pt x="10774" y="12444"/>
                    <a:pt x="10754" y="12464"/>
                    <a:pt x="10734" y="12464"/>
                  </a:cubicBezTo>
                  <a:cubicBezTo>
                    <a:pt x="10744" y="12444"/>
                    <a:pt x="10749" y="12438"/>
                    <a:pt x="10754" y="12438"/>
                  </a:cubicBezTo>
                  <a:cubicBezTo>
                    <a:pt x="10759" y="12438"/>
                    <a:pt x="10764" y="12444"/>
                    <a:pt x="10774" y="12444"/>
                  </a:cubicBezTo>
                  <a:cubicBezTo>
                    <a:pt x="10795" y="12403"/>
                    <a:pt x="10754" y="12403"/>
                    <a:pt x="10734" y="12362"/>
                  </a:cubicBezTo>
                  <a:cubicBezTo>
                    <a:pt x="10754" y="12362"/>
                    <a:pt x="10774" y="12342"/>
                    <a:pt x="10774" y="12342"/>
                  </a:cubicBezTo>
                  <a:cubicBezTo>
                    <a:pt x="10774" y="12301"/>
                    <a:pt x="10774" y="12281"/>
                    <a:pt x="10734" y="12260"/>
                  </a:cubicBezTo>
                  <a:lnTo>
                    <a:pt x="10652" y="12260"/>
                  </a:lnTo>
                  <a:lnTo>
                    <a:pt x="10591" y="12301"/>
                  </a:lnTo>
                  <a:cubicBezTo>
                    <a:pt x="10571" y="12301"/>
                    <a:pt x="10550" y="12281"/>
                    <a:pt x="10530" y="12281"/>
                  </a:cubicBezTo>
                  <a:lnTo>
                    <a:pt x="10530" y="12199"/>
                  </a:lnTo>
                  <a:cubicBezTo>
                    <a:pt x="10522" y="12195"/>
                    <a:pt x="10515" y="12194"/>
                    <a:pt x="10508" y="12194"/>
                  </a:cubicBezTo>
                  <a:cubicBezTo>
                    <a:pt x="10475" y="12194"/>
                    <a:pt x="10445" y="12227"/>
                    <a:pt x="10428" y="12260"/>
                  </a:cubicBezTo>
                  <a:cubicBezTo>
                    <a:pt x="10408" y="12220"/>
                    <a:pt x="10387" y="12199"/>
                    <a:pt x="10347" y="12179"/>
                  </a:cubicBezTo>
                  <a:cubicBezTo>
                    <a:pt x="10367" y="12158"/>
                    <a:pt x="10367" y="12138"/>
                    <a:pt x="10367" y="12118"/>
                  </a:cubicBezTo>
                  <a:cubicBezTo>
                    <a:pt x="10347" y="12097"/>
                    <a:pt x="10347" y="12057"/>
                    <a:pt x="10326" y="12036"/>
                  </a:cubicBezTo>
                  <a:cubicBezTo>
                    <a:pt x="10367" y="11955"/>
                    <a:pt x="10387" y="11853"/>
                    <a:pt x="10571" y="11833"/>
                  </a:cubicBezTo>
                  <a:lnTo>
                    <a:pt x="10571" y="11833"/>
                  </a:lnTo>
                  <a:cubicBezTo>
                    <a:pt x="10469" y="11914"/>
                    <a:pt x="10408" y="11975"/>
                    <a:pt x="10448" y="12057"/>
                  </a:cubicBezTo>
                  <a:lnTo>
                    <a:pt x="10367" y="12118"/>
                  </a:lnTo>
                  <a:cubicBezTo>
                    <a:pt x="10408" y="12138"/>
                    <a:pt x="10428" y="12138"/>
                    <a:pt x="10448" y="12158"/>
                  </a:cubicBezTo>
                  <a:cubicBezTo>
                    <a:pt x="10530" y="12158"/>
                    <a:pt x="10550" y="12097"/>
                    <a:pt x="10591" y="12057"/>
                  </a:cubicBezTo>
                  <a:cubicBezTo>
                    <a:pt x="10632" y="12057"/>
                    <a:pt x="10632" y="12097"/>
                    <a:pt x="10652" y="12118"/>
                  </a:cubicBezTo>
                  <a:cubicBezTo>
                    <a:pt x="10734" y="12118"/>
                    <a:pt x="10795" y="12138"/>
                    <a:pt x="10856" y="12179"/>
                  </a:cubicBezTo>
                  <a:cubicBezTo>
                    <a:pt x="10917" y="12118"/>
                    <a:pt x="10835" y="12036"/>
                    <a:pt x="10917" y="11995"/>
                  </a:cubicBezTo>
                  <a:lnTo>
                    <a:pt x="10978" y="11995"/>
                  </a:lnTo>
                  <a:cubicBezTo>
                    <a:pt x="10978" y="11975"/>
                    <a:pt x="10958" y="11975"/>
                    <a:pt x="10937" y="11934"/>
                  </a:cubicBezTo>
                  <a:cubicBezTo>
                    <a:pt x="10978" y="11894"/>
                    <a:pt x="11059" y="11914"/>
                    <a:pt x="11059" y="11833"/>
                  </a:cubicBezTo>
                  <a:lnTo>
                    <a:pt x="10998" y="11833"/>
                  </a:lnTo>
                  <a:cubicBezTo>
                    <a:pt x="10998" y="11812"/>
                    <a:pt x="10998" y="11751"/>
                    <a:pt x="10958" y="11710"/>
                  </a:cubicBezTo>
                  <a:cubicBezTo>
                    <a:pt x="10937" y="11690"/>
                    <a:pt x="10896" y="11690"/>
                    <a:pt x="10876" y="11670"/>
                  </a:cubicBezTo>
                  <a:cubicBezTo>
                    <a:pt x="10872" y="11667"/>
                    <a:pt x="10867" y="11666"/>
                    <a:pt x="10864" y="11666"/>
                  </a:cubicBezTo>
                  <a:cubicBezTo>
                    <a:pt x="10838" y="11666"/>
                    <a:pt x="10830" y="11714"/>
                    <a:pt x="10793" y="11714"/>
                  </a:cubicBezTo>
                  <a:cubicBezTo>
                    <a:pt x="10787" y="11714"/>
                    <a:pt x="10781" y="11713"/>
                    <a:pt x="10774" y="11710"/>
                  </a:cubicBezTo>
                  <a:cubicBezTo>
                    <a:pt x="10795" y="11670"/>
                    <a:pt x="10856" y="11629"/>
                    <a:pt x="10795" y="11588"/>
                  </a:cubicBezTo>
                  <a:lnTo>
                    <a:pt x="10795" y="11588"/>
                  </a:lnTo>
                  <a:cubicBezTo>
                    <a:pt x="10795" y="11588"/>
                    <a:pt x="10774" y="11609"/>
                    <a:pt x="10774" y="11609"/>
                  </a:cubicBezTo>
                  <a:cubicBezTo>
                    <a:pt x="10754" y="11609"/>
                    <a:pt x="10754" y="11588"/>
                    <a:pt x="10754" y="11568"/>
                  </a:cubicBezTo>
                  <a:cubicBezTo>
                    <a:pt x="10754" y="11568"/>
                    <a:pt x="10734" y="11547"/>
                    <a:pt x="10754" y="11527"/>
                  </a:cubicBezTo>
                  <a:cubicBezTo>
                    <a:pt x="10754" y="11547"/>
                    <a:pt x="10754" y="11568"/>
                    <a:pt x="10754" y="11568"/>
                  </a:cubicBezTo>
                  <a:cubicBezTo>
                    <a:pt x="10774" y="11568"/>
                    <a:pt x="10795" y="11588"/>
                    <a:pt x="10795" y="11588"/>
                  </a:cubicBezTo>
                  <a:cubicBezTo>
                    <a:pt x="10806" y="11571"/>
                    <a:pt x="10818" y="11565"/>
                    <a:pt x="10829" y="11565"/>
                  </a:cubicBezTo>
                  <a:cubicBezTo>
                    <a:pt x="10854" y="11565"/>
                    <a:pt x="10878" y="11592"/>
                    <a:pt x="10903" y="11592"/>
                  </a:cubicBezTo>
                  <a:cubicBezTo>
                    <a:pt x="10907" y="11592"/>
                    <a:pt x="10912" y="11591"/>
                    <a:pt x="10917" y="11588"/>
                  </a:cubicBezTo>
                  <a:cubicBezTo>
                    <a:pt x="10937" y="11568"/>
                    <a:pt x="10958" y="11547"/>
                    <a:pt x="10917" y="11507"/>
                  </a:cubicBezTo>
                  <a:cubicBezTo>
                    <a:pt x="10896" y="11527"/>
                    <a:pt x="10880" y="11535"/>
                    <a:pt x="10866" y="11535"/>
                  </a:cubicBezTo>
                  <a:cubicBezTo>
                    <a:pt x="10824" y="11535"/>
                    <a:pt x="10805" y="11466"/>
                    <a:pt x="10774" y="11466"/>
                  </a:cubicBezTo>
                  <a:cubicBezTo>
                    <a:pt x="10672" y="11486"/>
                    <a:pt x="10632" y="11629"/>
                    <a:pt x="10530" y="11629"/>
                  </a:cubicBezTo>
                  <a:cubicBezTo>
                    <a:pt x="10489" y="11609"/>
                    <a:pt x="10448" y="11609"/>
                    <a:pt x="10428" y="11547"/>
                  </a:cubicBezTo>
                  <a:cubicBezTo>
                    <a:pt x="10489" y="11527"/>
                    <a:pt x="10510" y="11486"/>
                    <a:pt x="10489" y="11425"/>
                  </a:cubicBezTo>
                  <a:cubicBezTo>
                    <a:pt x="10497" y="11423"/>
                    <a:pt x="10503" y="11423"/>
                    <a:pt x="10509" y="11423"/>
                  </a:cubicBezTo>
                  <a:cubicBezTo>
                    <a:pt x="10562" y="11423"/>
                    <a:pt x="10558" y="11489"/>
                    <a:pt x="10596" y="11489"/>
                  </a:cubicBezTo>
                  <a:cubicBezTo>
                    <a:pt x="10601" y="11489"/>
                    <a:pt x="10606" y="11488"/>
                    <a:pt x="10611" y="11486"/>
                  </a:cubicBezTo>
                  <a:cubicBezTo>
                    <a:pt x="10652" y="11466"/>
                    <a:pt x="10672" y="11425"/>
                    <a:pt x="10713" y="11385"/>
                  </a:cubicBezTo>
                  <a:cubicBezTo>
                    <a:pt x="10695" y="11348"/>
                    <a:pt x="10693" y="11328"/>
                    <a:pt x="10678" y="11309"/>
                  </a:cubicBezTo>
                  <a:lnTo>
                    <a:pt x="10678" y="11309"/>
                  </a:lnTo>
                  <a:cubicBezTo>
                    <a:pt x="10690" y="11270"/>
                    <a:pt x="10682" y="11222"/>
                    <a:pt x="10754" y="11222"/>
                  </a:cubicBezTo>
                  <a:cubicBezTo>
                    <a:pt x="10774" y="11201"/>
                    <a:pt x="10713" y="11161"/>
                    <a:pt x="10774" y="11120"/>
                  </a:cubicBezTo>
                  <a:cubicBezTo>
                    <a:pt x="10791" y="11120"/>
                    <a:pt x="10807" y="11123"/>
                    <a:pt x="10823" y="11123"/>
                  </a:cubicBezTo>
                  <a:cubicBezTo>
                    <a:pt x="10848" y="11123"/>
                    <a:pt x="10872" y="11116"/>
                    <a:pt x="10896" y="11079"/>
                  </a:cubicBezTo>
                  <a:cubicBezTo>
                    <a:pt x="10876" y="11059"/>
                    <a:pt x="10835" y="11038"/>
                    <a:pt x="10795" y="11038"/>
                  </a:cubicBezTo>
                  <a:cubicBezTo>
                    <a:pt x="10784" y="11049"/>
                    <a:pt x="10774" y="11054"/>
                    <a:pt x="10764" y="11054"/>
                  </a:cubicBezTo>
                  <a:cubicBezTo>
                    <a:pt x="10754" y="11054"/>
                    <a:pt x="10744" y="11049"/>
                    <a:pt x="10734" y="11038"/>
                  </a:cubicBezTo>
                  <a:cubicBezTo>
                    <a:pt x="10713" y="11038"/>
                    <a:pt x="10672" y="11018"/>
                    <a:pt x="10632" y="10998"/>
                  </a:cubicBezTo>
                  <a:cubicBezTo>
                    <a:pt x="10632" y="11018"/>
                    <a:pt x="10611" y="11038"/>
                    <a:pt x="10611" y="11079"/>
                  </a:cubicBezTo>
                  <a:cubicBezTo>
                    <a:pt x="10632" y="11099"/>
                    <a:pt x="10632" y="11120"/>
                    <a:pt x="10611" y="11140"/>
                  </a:cubicBezTo>
                  <a:cubicBezTo>
                    <a:pt x="10571" y="11140"/>
                    <a:pt x="10550" y="11120"/>
                    <a:pt x="10550" y="11079"/>
                  </a:cubicBezTo>
                  <a:cubicBezTo>
                    <a:pt x="10530" y="11079"/>
                    <a:pt x="10530" y="11059"/>
                    <a:pt x="10550" y="11038"/>
                  </a:cubicBezTo>
                  <a:cubicBezTo>
                    <a:pt x="10530" y="11038"/>
                    <a:pt x="10530" y="11018"/>
                    <a:pt x="10530" y="11018"/>
                  </a:cubicBezTo>
                  <a:cubicBezTo>
                    <a:pt x="10530" y="10998"/>
                    <a:pt x="10550" y="10998"/>
                    <a:pt x="10550" y="10998"/>
                  </a:cubicBezTo>
                  <a:cubicBezTo>
                    <a:pt x="10571" y="10977"/>
                    <a:pt x="10530" y="10957"/>
                    <a:pt x="10550" y="10936"/>
                  </a:cubicBezTo>
                  <a:cubicBezTo>
                    <a:pt x="10611" y="10936"/>
                    <a:pt x="10611" y="10998"/>
                    <a:pt x="10652" y="10998"/>
                  </a:cubicBezTo>
                  <a:cubicBezTo>
                    <a:pt x="10652" y="10977"/>
                    <a:pt x="10672" y="10977"/>
                    <a:pt x="10713" y="10977"/>
                  </a:cubicBezTo>
                  <a:cubicBezTo>
                    <a:pt x="10734" y="10998"/>
                    <a:pt x="10774" y="11018"/>
                    <a:pt x="10795" y="11038"/>
                  </a:cubicBezTo>
                  <a:cubicBezTo>
                    <a:pt x="10815" y="11018"/>
                    <a:pt x="10835" y="10998"/>
                    <a:pt x="10856" y="10998"/>
                  </a:cubicBezTo>
                  <a:lnTo>
                    <a:pt x="10734" y="10875"/>
                  </a:lnTo>
                  <a:cubicBezTo>
                    <a:pt x="10734" y="10890"/>
                    <a:pt x="10734" y="10904"/>
                    <a:pt x="10726" y="10904"/>
                  </a:cubicBezTo>
                  <a:cubicBezTo>
                    <a:pt x="10723" y="10904"/>
                    <a:pt x="10719" y="10902"/>
                    <a:pt x="10713" y="10896"/>
                  </a:cubicBezTo>
                  <a:cubicBezTo>
                    <a:pt x="10713" y="10896"/>
                    <a:pt x="10713" y="10875"/>
                    <a:pt x="10713" y="10855"/>
                  </a:cubicBezTo>
                  <a:cubicBezTo>
                    <a:pt x="10676" y="10837"/>
                    <a:pt x="10690" y="10801"/>
                    <a:pt x="10707" y="10780"/>
                  </a:cubicBezTo>
                  <a:lnTo>
                    <a:pt x="10707" y="10780"/>
                  </a:lnTo>
                  <a:cubicBezTo>
                    <a:pt x="10747" y="10801"/>
                    <a:pt x="10713" y="10837"/>
                    <a:pt x="10713" y="10855"/>
                  </a:cubicBezTo>
                  <a:cubicBezTo>
                    <a:pt x="10713" y="10875"/>
                    <a:pt x="10734" y="10875"/>
                    <a:pt x="10734" y="10875"/>
                  </a:cubicBezTo>
                  <a:cubicBezTo>
                    <a:pt x="10754" y="10859"/>
                    <a:pt x="10770" y="10852"/>
                    <a:pt x="10782" y="10852"/>
                  </a:cubicBezTo>
                  <a:cubicBezTo>
                    <a:pt x="10827" y="10852"/>
                    <a:pt x="10828" y="10938"/>
                    <a:pt x="10866" y="10938"/>
                  </a:cubicBezTo>
                  <a:cubicBezTo>
                    <a:pt x="10869" y="10938"/>
                    <a:pt x="10872" y="10938"/>
                    <a:pt x="10876" y="10936"/>
                  </a:cubicBezTo>
                  <a:cubicBezTo>
                    <a:pt x="10894" y="10936"/>
                    <a:pt x="10896" y="10892"/>
                    <a:pt x="10935" y="10892"/>
                  </a:cubicBezTo>
                  <a:cubicBezTo>
                    <a:pt x="10941" y="10892"/>
                    <a:pt x="10949" y="10893"/>
                    <a:pt x="10958" y="10896"/>
                  </a:cubicBezTo>
                  <a:cubicBezTo>
                    <a:pt x="10998" y="10936"/>
                    <a:pt x="10998" y="10998"/>
                    <a:pt x="11039" y="11038"/>
                  </a:cubicBezTo>
                  <a:cubicBezTo>
                    <a:pt x="11039" y="11038"/>
                    <a:pt x="11039" y="11079"/>
                    <a:pt x="11019" y="11099"/>
                  </a:cubicBezTo>
                  <a:cubicBezTo>
                    <a:pt x="11027" y="11102"/>
                    <a:pt x="11035" y="11104"/>
                    <a:pt x="11041" y="11104"/>
                  </a:cubicBezTo>
                  <a:cubicBezTo>
                    <a:pt x="11081" y="11104"/>
                    <a:pt x="11088" y="11059"/>
                    <a:pt x="11141" y="11059"/>
                  </a:cubicBezTo>
                  <a:cubicBezTo>
                    <a:pt x="11161" y="11079"/>
                    <a:pt x="11202" y="11099"/>
                    <a:pt x="11243" y="11099"/>
                  </a:cubicBezTo>
                  <a:cubicBezTo>
                    <a:pt x="11243" y="11099"/>
                    <a:pt x="11243" y="11090"/>
                    <a:pt x="11249" y="11090"/>
                  </a:cubicBezTo>
                  <a:cubicBezTo>
                    <a:pt x="11252" y="11090"/>
                    <a:pt x="11256" y="11093"/>
                    <a:pt x="11263" y="11099"/>
                  </a:cubicBezTo>
                  <a:cubicBezTo>
                    <a:pt x="11263" y="11106"/>
                    <a:pt x="11261" y="11108"/>
                    <a:pt x="11258" y="11108"/>
                  </a:cubicBezTo>
                  <a:cubicBezTo>
                    <a:pt x="11252" y="11108"/>
                    <a:pt x="11243" y="11099"/>
                    <a:pt x="11243" y="11099"/>
                  </a:cubicBezTo>
                  <a:cubicBezTo>
                    <a:pt x="11243" y="11161"/>
                    <a:pt x="11243" y="11201"/>
                    <a:pt x="11222" y="11242"/>
                  </a:cubicBezTo>
                  <a:cubicBezTo>
                    <a:pt x="11243" y="11303"/>
                    <a:pt x="11304" y="11303"/>
                    <a:pt x="11324" y="11344"/>
                  </a:cubicBezTo>
                  <a:cubicBezTo>
                    <a:pt x="11385" y="11323"/>
                    <a:pt x="11324" y="11283"/>
                    <a:pt x="11345" y="11242"/>
                  </a:cubicBezTo>
                  <a:cubicBezTo>
                    <a:pt x="11324" y="11242"/>
                    <a:pt x="11324" y="11222"/>
                    <a:pt x="11324" y="11201"/>
                  </a:cubicBezTo>
                  <a:cubicBezTo>
                    <a:pt x="11345" y="11201"/>
                    <a:pt x="11345" y="11222"/>
                    <a:pt x="11345" y="11242"/>
                  </a:cubicBezTo>
                  <a:cubicBezTo>
                    <a:pt x="11365" y="11242"/>
                    <a:pt x="11365" y="11262"/>
                    <a:pt x="11406" y="11262"/>
                  </a:cubicBezTo>
                  <a:cubicBezTo>
                    <a:pt x="11426" y="11222"/>
                    <a:pt x="11385" y="11161"/>
                    <a:pt x="11446" y="11140"/>
                  </a:cubicBezTo>
                  <a:lnTo>
                    <a:pt x="11528" y="11140"/>
                  </a:lnTo>
                  <a:cubicBezTo>
                    <a:pt x="11528" y="11059"/>
                    <a:pt x="11630" y="11018"/>
                    <a:pt x="11569" y="10916"/>
                  </a:cubicBezTo>
                  <a:lnTo>
                    <a:pt x="11569" y="10916"/>
                  </a:lnTo>
                  <a:cubicBezTo>
                    <a:pt x="11569" y="10936"/>
                    <a:pt x="11548" y="10957"/>
                    <a:pt x="11548" y="10977"/>
                  </a:cubicBezTo>
                  <a:cubicBezTo>
                    <a:pt x="11487" y="10936"/>
                    <a:pt x="11426" y="10896"/>
                    <a:pt x="11406" y="10814"/>
                  </a:cubicBezTo>
                  <a:cubicBezTo>
                    <a:pt x="11389" y="10848"/>
                    <a:pt x="11359" y="10881"/>
                    <a:pt x="11326" y="10881"/>
                  </a:cubicBezTo>
                  <a:cubicBezTo>
                    <a:pt x="11319" y="10881"/>
                    <a:pt x="11311" y="10879"/>
                    <a:pt x="11304" y="10875"/>
                  </a:cubicBezTo>
                  <a:cubicBezTo>
                    <a:pt x="11285" y="10894"/>
                    <a:pt x="11271" y="10904"/>
                    <a:pt x="11259" y="10904"/>
                  </a:cubicBezTo>
                  <a:cubicBezTo>
                    <a:pt x="11245" y="10904"/>
                    <a:pt x="11234" y="10889"/>
                    <a:pt x="11222" y="10855"/>
                  </a:cubicBezTo>
                  <a:cubicBezTo>
                    <a:pt x="11263" y="10855"/>
                    <a:pt x="11283" y="10875"/>
                    <a:pt x="11304" y="10875"/>
                  </a:cubicBezTo>
                  <a:cubicBezTo>
                    <a:pt x="11304" y="10855"/>
                    <a:pt x="11283" y="10835"/>
                    <a:pt x="11263" y="10814"/>
                  </a:cubicBezTo>
                  <a:cubicBezTo>
                    <a:pt x="11254" y="10810"/>
                    <a:pt x="11246" y="10808"/>
                    <a:pt x="11237" y="10808"/>
                  </a:cubicBezTo>
                  <a:cubicBezTo>
                    <a:pt x="11214" y="10808"/>
                    <a:pt x="11190" y="10820"/>
                    <a:pt x="11167" y="10820"/>
                  </a:cubicBezTo>
                  <a:cubicBezTo>
                    <a:pt x="11158" y="10820"/>
                    <a:pt x="11149" y="10819"/>
                    <a:pt x="11141" y="10814"/>
                  </a:cubicBezTo>
                  <a:cubicBezTo>
                    <a:pt x="11120" y="10774"/>
                    <a:pt x="11120" y="10712"/>
                    <a:pt x="11080" y="10692"/>
                  </a:cubicBezTo>
                  <a:cubicBezTo>
                    <a:pt x="11071" y="10709"/>
                    <a:pt x="11063" y="10719"/>
                    <a:pt x="11053" y="10719"/>
                  </a:cubicBezTo>
                  <a:cubicBezTo>
                    <a:pt x="11039" y="10719"/>
                    <a:pt x="11022" y="10699"/>
                    <a:pt x="10998" y="10651"/>
                  </a:cubicBezTo>
                  <a:lnTo>
                    <a:pt x="10998" y="10651"/>
                  </a:lnTo>
                  <a:cubicBezTo>
                    <a:pt x="11039" y="10672"/>
                    <a:pt x="11059" y="10692"/>
                    <a:pt x="11080" y="10692"/>
                  </a:cubicBezTo>
                  <a:cubicBezTo>
                    <a:pt x="11080" y="10692"/>
                    <a:pt x="11100" y="10672"/>
                    <a:pt x="11100" y="10651"/>
                  </a:cubicBezTo>
                  <a:cubicBezTo>
                    <a:pt x="11080" y="10651"/>
                    <a:pt x="11039" y="10631"/>
                    <a:pt x="11039" y="10590"/>
                  </a:cubicBezTo>
                  <a:cubicBezTo>
                    <a:pt x="11019" y="10570"/>
                    <a:pt x="11019" y="10550"/>
                    <a:pt x="11039" y="10509"/>
                  </a:cubicBezTo>
                  <a:cubicBezTo>
                    <a:pt x="11059" y="10509"/>
                    <a:pt x="11080" y="10509"/>
                    <a:pt x="11100" y="10488"/>
                  </a:cubicBezTo>
                  <a:cubicBezTo>
                    <a:pt x="11120" y="10509"/>
                    <a:pt x="11120" y="10529"/>
                    <a:pt x="11141" y="10550"/>
                  </a:cubicBezTo>
                  <a:cubicBezTo>
                    <a:pt x="11161" y="10529"/>
                    <a:pt x="11182" y="10509"/>
                    <a:pt x="11202" y="10509"/>
                  </a:cubicBezTo>
                  <a:cubicBezTo>
                    <a:pt x="11202" y="10509"/>
                    <a:pt x="11202" y="10529"/>
                    <a:pt x="11222" y="10529"/>
                  </a:cubicBezTo>
                  <a:cubicBezTo>
                    <a:pt x="11255" y="10529"/>
                    <a:pt x="11261" y="10503"/>
                    <a:pt x="11273" y="10503"/>
                  </a:cubicBezTo>
                  <a:cubicBezTo>
                    <a:pt x="11276" y="10503"/>
                    <a:pt x="11279" y="10505"/>
                    <a:pt x="11283" y="10509"/>
                  </a:cubicBezTo>
                  <a:cubicBezTo>
                    <a:pt x="11263" y="10570"/>
                    <a:pt x="11365" y="10611"/>
                    <a:pt x="11345" y="10672"/>
                  </a:cubicBezTo>
                  <a:cubicBezTo>
                    <a:pt x="11324" y="10692"/>
                    <a:pt x="11304" y="10692"/>
                    <a:pt x="11283" y="10733"/>
                  </a:cubicBezTo>
                  <a:cubicBezTo>
                    <a:pt x="11283" y="10753"/>
                    <a:pt x="11304" y="10774"/>
                    <a:pt x="11304" y="10794"/>
                  </a:cubicBezTo>
                  <a:cubicBezTo>
                    <a:pt x="11345" y="10794"/>
                    <a:pt x="11385" y="10814"/>
                    <a:pt x="11426" y="10814"/>
                  </a:cubicBezTo>
                  <a:cubicBezTo>
                    <a:pt x="11426" y="10794"/>
                    <a:pt x="11406" y="10774"/>
                    <a:pt x="11406" y="10753"/>
                  </a:cubicBezTo>
                  <a:cubicBezTo>
                    <a:pt x="11446" y="10733"/>
                    <a:pt x="11467" y="10733"/>
                    <a:pt x="11467" y="10692"/>
                  </a:cubicBezTo>
                  <a:cubicBezTo>
                    <a:pt x="11446" y="10631"/>
                    <a:pt x="11467" y="10570"/>
                    <a:pt x="11385" y="10529"/>
                  </a:cubicBezTo>
                  <a:cubicBezTo>
                    <a:pt x="11371" y="10544"/>
                    <a:pt x="11367" y="10558"/>
                    <a:pt x="11358" y="10558"/>
                  </a:cubicBezTo>
                  <a:cubicBezTo>
                    <a:pt x="11355" y="10558"/>
                    <a:pt x="11350" y="10556"/>
                    <a:pt x="11345" y="10550"/>
                  </a:cubicBezTo>
                  <a:cubicBezTo>
                    <a:pt x="11345" y="10529"/>
                    <a:pt x="11365" y="10529"/>
                    <a:pt x="11385" y="10529"/>
                  </a:cubicBezTo>
                  <a:cubicBezTo>
                    <a:pt x="11385" y="10509"/>
                    <a:pt x="11365" y="10448"/>
                    <a:pt x="11365" y="10448"/>
                  </a:cubicBezTo>
                  <a:cubicBezTo>
                    <a:pt x="11354" y="10450"/>
                    <a:pt x="11345" y="10451"/>
                    <a:pt x="11337" y="10451"/>
                  </a:cubicBezTo>
                  <a:cubicBezTo>
                    <a:pt x="11271" y="10451"/>
                    <a:pt x="11302" y="10380"/>
                    <a:pt x="11283" y="10326"/>
                  </a:cubicBezTo>
                  <a:lnTo>
                    <a:pt x="11283" y="10326"/>
                  </a:lnTo>
                  <a:cubicBezTo>
                    <a:pt x="11223" y="10386"/>
                    <a:pt x="11163" y="10403"/>
                    <a:pt x="11098" y="10403"/>
                  </a:cubicBezTo>
                  <a:cubicBezTo>
                    <a:pt x="11054" y="10403"/>
                    <a:pt x="11007" y="10395"/>
                    <a:pt x="10958" y="10387"/>
                  </a:cubicBezTo>
                  <a:cubicBezTo>
                    <a:pt x="10958" y="10346"/>
                    <a:pt x="10958" y="10326"/>
                    <a:pt x="10958" y="10305"/>
                  </a:cubicBezTo>
                  <a:cubicBezTo>
                    <a:pt x="10896" y="10305"/>
                    <a:pt x="10917" y="10366"/>
                    <a:pt x="10876" y="10366"/>
                  </a:cubicBezTo>
                  <a:cubicBezTo>
                    <a:pt x="10872" y="10370"/>
                    <a:pt x="10870" y="10372"/>
                    <a:pt x="10868" y="10372"/>
                  </a:cubicBezTo>
                  <a:cubicBezTo>
                    <a:pt x="10862" y="10372"/>
                    <a:pt x="10872" y="10346"/>
                    <a:pt x="10856" y="10346"/>
                  </a:cubicBezTo>
                  <a:cubicBezTo>
                    <a:pt x="10815" y="10346"/>
                    <a:pt x="10774" y="10346"/>
                    <a:pt x="10734" y="10366"/>
                  </a:cubicBezTo>
                  <a:cubicBezTo>
                    <a:pt x="10693" y="10407"/>
                    <a:pt x="10652" y="10468"/>
                    <a:pt x="10591" y="10468"/>
                  </a:cubicBezTo>
                  <a:cubicBezTo>
                    <a:pt x="10571" y="10488"/>
                    <a:pt x="10550" y="10509"/>
                    <a:pt x="10530" y="10529"/>
                  </a:cubicBezTo>
                  <a:cubicBezTo>
                    <a:pt x="10550" y="10529"/>
                    <a:pt x="10550" y="10550"/>
                    <a:pt x="10550" y="10570"/>
                  </a:cubicBezTo>
                  <a:cubicBezTo>
                    <a:pt x="10530" y="10570"/>
                    <a:pt x="10510" y="10550"/>
                    <a:pt x="10530" y="10529"/>
                  </a:cubicBezTo>
                  <a:cubicBezTo>
                    <a:pt x="10489" y="10488"/>
                    <a:pt x="10469" y="10448"/>
                    <a:pt x="10408" y="10427"/>
                  </a:cubicBezTo>
                  <a:cubicBezTo>
                    <a:pt x="10387" y="10427"/>
                    <a:pt x="10367" y="10407"/>
                    <a:pt x="10387" y="10366"/>
                  </a:cubicBezTo>
                  <a:lnTo>
                    <a:pt x="10387" y="10366"/>
                  </a:lnTo>
                  <a:cubicBezTo>
                    <a:pt x="10396" y="10371"/>
                    <a:pt x="10405" y="10372"/>
                    <a:pt x="10413" y="10372"/>
                  </a:cubicBezTo>
                  <a:cubicBezTo>
                    <a:pt x="10437" y="10372"/>
                    <a:pt x="10460" y="10360"/>
                    <a:pt x="10484" y="10360"/>
                  </a:cubicBezTo>
                  <a:cubicBezTo>
                    <a:pt x="10492" y="10360"/>
                    <a:pt x="10501" y="10362"/>
                    <a:pt x="10510" y="10366"/>
                  </a:cubicBezTo>
                  <a:lnTo>
                    <a:pt x="10510" y="10427"/>
                  </a:lnTo>
                  <a:cubicBezTo>
                    <a:pt x="10530" y="10448"/>
                    <a:pt x="10571" y="10468"/>
                    <a:pt x="10591" y="10468"/>
                  </a:cubicBezTo>
                  <a:cubicBezTo>
                    <a:pt x="10611" y="10427"/>
                    <a:pt x="10550" y="10387"/>
                    <a:pt x="10571" y="10326"/>
                  </a:cubicBezTo>
                  <a:lnTo>
                    <a:pt x="10571" y="10326"/>
                  </a:lnTo>
                  <a:cubicBezTo>
                    <a:pt x="10583" y="10331"/>
                    <a:pt x="10594" y="10334"/>
                    <a:pt x="10606" y="10334"/>
                  </a:cubicBezTo>
                  <a:cubicBezTo>
                    <a:pt x="10633" y="10334"/>
                    <a:pt x="10658" y="10320"/>
                    <a:pt x="10672" y="10305"/>
                  </a:cubicBezTo>
                  <a:cubicBezTo>
                    <a:pt x="10693" y="10244"/>
                    <a:pt x="10611" y="10183"/>
                    <a:pt x="10672" y="10122"/>
                  </a:cubicBezTo>
                  <a:cubicBezTo>
                    <a:pt x="10611" y="10122"/>
                    <a:pt x="10591" y="10142"/>
                    <a:pt x="10550" y="10142"/>
                  </a:cubicBezTo>
                  <a:cubicBezTo>
                    <a:pt x="10550" y="10081"/>
                    <a:pt x="10591" y="10040"/>
                    <a:pt x="10611" y="9979"/>
                  </a:cubicBezTo>
                  <a:cubicBezTo>
                    <a:pt x="10672" y="10000"/>
                    <a:pt x="10734" y="10000"/>
                    <a:pt x="10734" y="10081"/>
                  </a:cubicBezTo>
                  <a:cubicBezTo>
                    <a:pt x="10754" y="10081"/>
                    <a:pt x="10795" y="10102"/>
                    <a:pt x="10815" y="10102"/>
                  </a:cubicBezTo>
                  <a:cubicBezTo>
                    <a:pt x="10815" y="10102"/>
                    <a:pt x="10815" y="10087"/>
                    <a:pt x="10827" y="10070"/>
                  </a:cubicBezTo>
                  <a:lnTo>
                    <a:pt x="10827" y="10070"/>
                  </a:lnTo>
                  <a:cubicBezTo>
                    <a:pt x="10848" y="10083"/>
                    <a:pt x="10876" y="10092"/>
                    <a:pt x="10876" y="10142"/>
                  </a:cubicBezTo>
                  <a:cubicBezTo>
                    <a:pt x="10856" y="10122"/>
                    <a:pt x="10835" y="10122"/>
                    <a:pt x="10815" y="10102"/>
                  </a:cubicBezTo>
                  <a:cubicBezTo>
                    <a:pt x="10798" y="10119"/>
                    <a:pt x="10784" y="10125"/>
                    <a:pt x="10771" y="10125"/>
                  </a:cubicBezTo>
                  <a:cubicBezTo>
                    <a:pt x="10753" y="10125"/>
                    <a:pt x="10737" y="10113"/>
                    <a:pt x="10713" y="10102"/>
                  </a:cubicBezTo>
                  <a:lnTo>
                    <a:pt x="10713" y="10102"/>
                  </a:lnTo>
                  <a:cubicBezTo>
                    <a:pt x="10734" y="10142"/>
                    <a:pt x="10734" y="10183"/>
                    <a:pt x="10734" y="10224"/>
                  </a:cubicBezTo>
                  <a:cubicBezTo>
                    <a:pt x="10754" y="10244"/>
                    <a:pt x="10774" y="10264"/>
                    <a:pt x="10815" y="10264"/>
                  </a:cubicBezTo>
                  <a:cubicBezTo>
                    <a:pt x="10833" y="10246"/>
                    <a:pt x="10835" y="10227"/>
                    <a:pt x="10851" y="10209"/>
                  </a:cubicBezTo>
                  <a:lnTo>
                    <a:pt x="10851" y="10209"/>
                  </a:lnTo>
                  <a:cubicBezTo>
                    <a:pt x="10932" y="10239"/>
                    <a:pt x="10987" y="10252"/>
                    <a:pt x="11046" y="10252"/>
                  </a:cubicBezTo>
                  <a:cubicBezTo>
                    <a:pt x="11096" y="10252"/>
                    <a:pt x="11149" y="10242"/>
                    <a:pt x="11222" y="10224"/>
                  </a:cubicBezTo>
                  <a:cubicBezTo>
                    <a:pt x="11141" y="10163"/>
                    <a:pt x="11120" y="10040"/>
                    <a:pt x="10998" y="10020"/>
                  </a:cubicBezTo>
                  <a:cubicBezTo>
                    <a:pt x="10958" y="10040"/>
                    <a:pt x="10937" y="10061"/>
                    <a:pt x="10896" y="10061"/>
                  </a:cubicBezTo>
                  <a:cubicBezTo>
                    <a:pt x="10876" y="10020"/>
                    <a:pt x="10917" y="10000"/>
                    <a:pt x="10917" y="9959"/>
                  </a:cubicBezTo>
                  <a:cubicBezTo>
                    <a:pt x="10926" y="9956"/>
                    <a:pt x="10934" y="9955"/>
                    <a:pt x="10942" y="9955"/>
                  </a:cubicBezTo>
                  <a:cubicBezTo>
                    <a:pt x="10990" y="9955"/>
                    <a:pt x="11024" y="10000"/>
                    <a:pt x="11059" y="10000"/>
                  </a:cubicBezTo>
                  <a:cubicBezTo>
                    <a:pt x="11002" y="9942"/>
                    <a:pt x="11017" y="9830"/>
                    <a:pt x="10915" y="9800"/>
                  </a:cubicBezTo>
                  <a:lnTo>
                    <a:pt x="10915" y="9800"/>
                  </a:lnTo>
                  <a:cubicBezTo>
                    <a:pt x="10898" y="9859"/>
                    <a:pt x="10936" y="9899"/>
                    <a:pt x="10876" y="9939"/>
                  </a:cubicBezTo>
                  <a:cubicBezTo>
                    <a:pt x="10795" y="9918"/>
                    <a:pt x="10876" y="9837"/>
                    <a:pt x="10815" y="9816"/>
                  </a:cubicBezTo>
                  <a:lnTo>
                    <a:pt x="10815" y="9816"/>
                  </a:lnTo>
                  <a:cubicBezTo>
                    <a:pt x="10815" y="9857"/>
                    <a:pt x="10754" y="9857"/>
                    <a:pt x="10734" y="9898"/>
                  </a:cubicBezTo>
                  <a:cubicBezTo>
                    <a:pt x="10774" y="9918"/>
                    <a:pt x="10754" y="9939"/>
                    <a:pt x="10734" y="9959"/>
                  </a:cubicBezTo>
                  <a:cubicBezTo>
                    <a:pt x="10693" y="9959"/>
                    <a:pt x="10632" y="9939"/>
                    <a:pt x="10611" y="9898"/>
                  </a:cubicBezTo>
                  <a:cubicBezTo>
                    <a:pt x="10693" y="9877"/>
                    <a:pt x="10672" y="9776"/>
                    <a:pt x="10754" y="9735"/>
                  </a:cubicBezTo>
                  <a:cubicBezTo>
                    <a:pt x="10774" y="9735"/>
                    <a:pt x="10795" y="9755"/>
                    <a:pt x="10795" y="9755"/>
                  </a:cubicBezTo>
                  <a:cubicBezTo>
                    <a:pt x="10815" y="9735"/>
                    <a:pt x="10815" y="9735"/>
                    <a:pt x="10815" y="9715"/>
                  </a:cubicBezTo>
                  <a:cubicBezTo>
                    <a:pt x="10815" y="9715"/>
                    <a:pt x="10795" y="9694"/>
                    <a:pt x="10815" y="9694"/>
                  </a:cubicBezTo>
                  <a:cubicBezTo>
                    <a:pt x="10815" y="9687"/>
                    <a:pt x="10817" y="9685"/>
                    <a:pt x="10820" y="9685"/>
                  </a:cubicBezTo>
                  <a:cubicBezTo>
                    <a:pt x="10826" y="9685"/>
                    <a:pt x="10835" y="9694"/>
                    <a:pt x="10835" y="9694"/>
                  </a:cubicBezTo>
                  <a:cubicBezTo>
                    <a:pt x="10856" y="9653"/>
                    <a:pt x="10835" y="9633"/>
                    <a:pt x="10815" y="9592"/>
                  </a:cubicBezTo>
                  <a:cubicBezTo>
                    <a:pt x="10774" y="9592"/>
                    <a:pt x="10754" y="9592"/>
                    <a:pt x="10734" y="9633"/>
                  </a:cubicBezTo>
                  <a:cubicBezTo>
                    <a:pt x="10713" y="9592"/>
                    <a:pt x="10693" y="9572"/>
                    <a:pt x="10652" y="9531"/>
                  </a:cubicBezTo>
                  <a:cubicBezTo>
                    <a:pt x="10675" y="9509"/>
                    <a:pt x="10691" y="9500"/>
                    <a:pt x="10705" y="9500"/>
                  </a:cubicBezTo>
                  <a:cubicBezTo>
                    <a:pt x="10728" y="9500"/>
                    <a:pt x="10741" y="9526"/>
                    <a:pt x="10754" y="9552"/>
                  </a:cubicBezTo>
                  <a:cubicBezTo>
                    <a:pt x="10795" y="9552"/>
                    <a:pt x="10774" y="9511"/>
                    <a:pt x="10815" y="9491"/>
                  </a:cubicBezTo>
                  <a:cubicBezTo>
                    <a:pt x="10754" y="9409"/>
                    <a:pt x="10713" y="9348"/>
                    <a:pt x="10713" y="9267"/>
                  </a:cubicBezTo>
                  <a:cubicBezTo>
                    <a:pt x="10693" y="9185"/>
                    <a:pt x="10652" y="9124"/>
                    <a:pt x="10591" y="9104"/>
                  </a:cubicBezTo>
                  <a:cubicBezTo>
                    <a:pt x="10577" y="9118"/>
                    <a:pt x="10573" y="9150"/>
                    <a:pt x="10552" y="9150"/>
                  </a:cubicBezTo>
                  <a:cubicBezTo>
                    <a:pt x="10542" y="9150"/>
                    <a:pt x="10529" y="9143"/>
                    <a:pt x="10510" y="9124"/>
                  </a:cubicBezTo>
                  <a:cubicBezTo>
                    <a:pt x="10524" y="9110"/>
                    <a:pt x="10538" y="9095"/>
                    <a:pt x="10560" y="9095"/>
                  </a:cubicBezTo>
                  <a:cubicBezTo>
                    <a:pt x="10569" y="9095"/>
                    <a:pt x="10579" y="9098"/>
                    <a:pt x="10591" y="9104"/>
                  </a:cubicBezTo>
                  <a:cubicBezTo>
                    <a:pt x="10550" y="9022"/>
                    <a:pt x="10530" y="8941"/>
                    <a:pt x="10550" y="8839"/>
                  </a:cubicBezTo>
                  <a:cubicBezTo>
                    <a:pt x="10543" y="8824"/>
                    <a:pt x="10535" y="8820"/>
                    <a:pt x="10528" y="8820"/>
                  </a:cubicBezTo>
                  <a:cubicBezTo>
                    <a:pt x="10519" y="8820"/>
                    <a:pt x="10511" y="8825"/>
                    <a:pt x="10503" y="8825"/>
                  </a:cubicBezTo>
                  <a:cubicBezTo>
                    <a:pt x="10498" y="8825"/>
                    <a:pt x="10494" y="8823"/>
                    <a:pt x="10489" y="8818"/>
                  </a:cubicBezTo>
                  <a:cubicBezTo>
                    <a:pt x="10428" y="8737"/>
                    <a:pt x="10448" y="8635"/>
                    <a:pt x="10448" y="8554"/>
                  </a:cubicBezTo>
                  <a:cubicBezTo>
                    <a:pt x="10435" y="8547"/>
                    <a:pt x="10424" y="8545"/>
                    <a:pt x="10414" y="8545"/>
                  </a:cubicBezTo>
                  <a:cubicBezTo>
                    <a:pt x="10394" y="8545"/>
                    <a:pt x="10381" y="8554"/>
                    <a:pt x="10367" y="8554"/>
                  </a:cubicBezTo>
                  <a:cubicBezTo>
                    <a:pt x="10347" y="8513"/>
                    <a:pt x="10387" y="8493"/>
                    <a:pt x="10387" y="8452"/>
                  </a:cubicBezTo>
                  <a:cubicBezTo>
                    <a:pt x="10265" y="8248"/>
                    <a:pt x="10204" y="8024"/>
                    <a:pt x="10061" y="7821"/>
                  </a:cubicBezTo>
                  <a:cubicBezTo>
                    <a:pt x="10041" y="7759"/>
                    <a:pt x="10123" y="7678"/>
                    <a:pt x="10041" y="7637"/>
                  </a:cubicBezTo>
                  <a:cubicBezTo>
                    <a:pt x="10032" y="7634"/>
                    <a:pt x="10025" y="7633"/>
                    <a:pt x="10018" y="7633"/>
                  </a:cubicBezTo>
                  <a:cubicBezTo>
                    <a:pt x="9980" y="7633"/>
                    <a:pt x="9977" y="7678"/>
                    <a:pt x="9960" y="7678"/>
                  </a:cubicBezTo>
                  <a:cubicBezTo>
                    <a:pt x="9960" y="7658"/>
                    <a:pt x="9960" y="7617"/>
                    <a:pt x="9960" y="7597"/>
                  </a:cubicBezTo>
                  <a:cubicBezTo>
                    <a:pt x="9939" y="7576"/>
                    <a:pt x="9924" y="7571"/>
                    <a:pt x="9909" y="7571"/>
                  </a:cubicBezTo>
                  <a:cubicBezTo>
                    <a:pt x="9893" y="7571"/>
                    <a:pt x="9878" y="7576"/>
                    <a:pt x="9858" y="7576"/>
                  </a:cubicBezTo>
                  <a:cubicBezTo>
                    <a:pt x="9878" y="7515"/>
                    <a:pt x="9899" y="7434"/>
                    <a:pt x="9858" y="7352"/>
                  </a:cubicBezTo>
                  <a:cubicBezTo>
                    <a:pt x="9899" y="7332"/>
                    <a:pt x="9919" y="7311"/>
                    <a:pt x="9919" y="7291"/>
                  </a:cubicBezTo>
                  <a:cubicBezTo>
                    <a:pt x="9919" y="7169"/>
                    <a:pt x="9797" y="7087"/>
                    <a:pt x="9776" y="6965"/>
                  </a:cubicBezTo>
                  <a:cubicBezTo>
                    <a:pt x="9715" y="6965"/>
                    <a:pt x="9675" y="6986"/>
                    <a:pt x="9613" y="7006"/>
                  </a:cubicBezTo>
                  <a:cubicBezTo>
                    <a:pt x="9613" y="6931"/>
                    <a:pt x="9699" y="6942"/>
                    <a:pt x="9713" y="6882"/>
                  </a:cubicBezTo>
                  <a:lnTo>
                    <a:pt x="9713" y="6882"/>
                  </a:lnTo>
                  <a:cubicBezTo>
                    <a:pt x="9714" y="6882"/>
                    <a:pt x="9715" y="6883"/>
                    <a:pt x="9715" y="6884"/>
                  </a:cubicBezTo>
                  <a:lnTo>
                    <a:pt x="9715" y="6863"/>
                  </a:lnTo>
                  <a:cubicBezTo>
                    <a:pt x="9715" y="6870"/>
                    <a:pt x="9715" y="6876"/>
                    <a:pt x="9713" y="6882"/>
                  </a:cubicBezTo>
                  <a:lnTo>
                    <a:pt x="9713" y="6882"/>
                  </a:lnTo>
                  <a:cubicBezTo>
                    <a:pt x="9694" y="6863"/>
                    <a:pt x="9675" y="6863"/>
                    <a:pt x="9675" y="6863"/>
                  </a:cubicBezTo>
                  <a:cubicBezTo>
                    <a:pt x="9661" y="6863"/>
                    <a:pt x="9656" y="6881"/>
                    <a:pt x="9649" y="6881"/>
                  </a:cubicBezTo>
                  <a:cubicBezTo>
                    <a:pt x="9645" y="6881"/>
                    <a:pt x="9641" y="6877"/>
                    <a:pt x="9634" y="6863"/>
                  </a:cubicBezTo>
                  <a:lnTo>
                    <a:pt x="9675" y="6863"/>
                  </a:lnTo>
                  <a:cubicBezTo>
                    <a:pt x="9695" y="6823"/>
                    <a:pt x="9715" y="6762"/>
                    <a:pt x="9756" y="6741"/>
                  </a:cubicBezTo>
                  <a:cubicBezTo>
                    <a:pt x="9746" y="6721"/>
                    <a:pt x="9736" y="6716"/>
                    <a:pt x="9723" y="6716"/>
                  </a:cubicBezTo>
                  <a:cubicBezTo>
                    <a:pt x="9710" y="6716"/>
                    <a:pt x="9695" y="6721"/>
                    <a:pt x="9675" y="6721"/>
                  </a:cubicBezTo>
                  <a:cubicBezTo>
                    <a:pt x="9634" y="6700"/>
                    <a:pt x="9634" y="6639"/>
                    <a:pt x="9634" y="6599"/>
                  </a:cubicBezTo>
                  <a:cubicBezTo>
                    <a:pt x="9634" y="6599"/>
                    <a:pt x="9654" y="6578"/>
                    <a:pt x="9675" y="6558"/>
                  </a:cubicBezTo>
                  <a:cubicBezTo>
                    <a:pt x="9654" y="6517"/>
                    <a:pt x="9654" y="6497"/>
                    <a:pt x="9715" y="6497"/>
                  </a:cubicBezTo>
                  <a:cubicBezTo>
                    <a:pt x="9756" y="6395"/>
                    <a:pt x="9776" y="6314"/>
                    <a:pt x="9715" y="6232"/>
                  </a:cubicBezTo>
                  <a:lnTo>
                    <a:pt x="9695" y="6232"/>
                  </a:lnTo>
                  <a:cubicBezTo>
                    <a:pt x="9664" y="6242"/>
                    <a:pt x="9634" y="6252"/>
                    <a:pt x="9603" y="6252"/>
                  </a:cubicBezTo>
                  <a:cubicBezTo>
                    <a:pt x="9573" y="6252"/>
                    <a:pt x="9542" y="6242"/>
                    <a:pt x="9512" y="6212"/>
                  </a:cubicBezTo>
                  <a:cubicBezTo>
                    <a:pt x="9532" y="6191"/>
                    <a:pt x="9552" y="6171"/>
                    <a:pt x="9573" y="6171"/>
                  </a:cubicBezTo>
                  <a:cubicBezTo>
                    <a:pt x="9552" y="6151"/>
                    <a:pt x="9532" y="6130"/>
                    <a:pt x="9552" y="6110"/>
                  </a:cubicBezTo>
                  <a:cubicBezTo>
                    <a:pt x="9559" y="6096"/>
                    <a:pt x="9568" y="6092"/>
                    <a:pt x="9578" y="6092"/>
                  </a:cubicBezTo>
                  <a:cubicBezTo>
                    <a:pt x="9598" y="6092"/>
                    <a:pt x="9620" y="6110"/>
                    <a:pt x="9634" y="6110"/>
                  </a:cubicBezTo>
                  <a:cubicBezTo>
                    <a:pt x="9654" y="6069"/>
                    <a:pt x="9675" y="6049"/>
                    <a:pt x="9675" y="6008"/>
                  </a:cubicBezTo>
                  <a:cubicBezTo>
                    <a:pt x="9654" y="5988"/>
                    <a:pt x="9654" y="5988"/>
                    <a:pt x="9654" y="5967"/>
                  </a:cubicBezTo>
                  <a:lnTo>
                    <a:pt x="9654" y="5947"/>
                  </a:lnTo>
                  <a:cubicBezTo>
                    <a:pt x="9634" y="5947"/>
                    <a:pt x="9613" y="5947"/>
                    <a:pt x="9613" y="5906"/>
                  </a:cubicBezTo>
                  <a:cubicBezTo>
                    <a:pt x="9619" y="5900"/>
                    <a:pt x="9625" y="5898"/>
                    <a:pt x="9631" y="5898"/>
                  </a:cubicBezTo>
                  <a:cubicBezTo>
                    <a:pt x="9646" y="5898"/>
                    <a:pt x="9660" y="5912"/>
                    <a:pt x="9675" y="5927"/>
                  </a:cubicBezTo>
                  <a:cubicBezTo>
                    <a:pt x="9695" y="5906"/>
                    <a:pt x="9695" y="5886"/>
                    <a:pt x="9715" y="5865"/>
                  </a:cubicBezTo>
                  <a:cubicBezTo>
                    <a:pt x="9736" y="5865"/>
                    <a:pt x="9756" y="5865"/>
                    <a:pt x="9776" y="5886"/>
                  </a:cubicBezTo>
                  <a:cubicBezTo>
                    <a:pt x="9797" y="5845"/>
                    <a:pt x="9776" y="5825"/>
                    <a:pt x="9756" y="5784"/>
                  </a:cubicBezTo>
                  <a:cubicBezTo>
                    <a:pt x="9736" y="5777"/>
                    <a:pt x="9715" y="5775"/>
                    <a:pt x="9696" y="5775"/>
                  </a:cubicBezTo>
                  <a:cubicBezTo>
                    <a:pt x="9656" y="5775"/>
                    <a:pt x="9620" y="5784"/>
                    <a:pt x="9593" y="5784"/>
                  </a:cubicBezTo>
                  <a:cubicBezTo>
                    <a:pt x="9573" y="5723"/>
                    <a:pt x="9613" y="5723"/>
                    <a:pt x="9654" y="5723"/>
                  </a:cubicBezTo>
                  <a:cubicBezTo>
                    <a:pt x="9695" y="5723"/>
                    <a:pt x="9695" y="5703"/>
                    <a:pt x="9695" y="5682"/>
                  </a:cubicBezTo>
                  <a:cubicBezTo>
                    <a:pt x="9675" y="5641"/>
                    <a:pt x="9695" y="5621"/>
                    <a:pt x="9695" y="5580"/>
                  </a:cubicBezTo>
                  <a:cubicBezTo>
                    <a:pt x="9695" y="5580"/>
                    <a:pt x="9675" y="5580"/>
                    <a:pt x="9695" y="5560"/>
                  </a:cubicBezTo>
                  <a:cubicBezTo>
                    <a:pt x="9715" y="5560"/>
                    <a:pt x="9695" y="5580"/>
                    <a:pt x="9695" y="5580"/>
                  </a:cubicBezTo>
                  <a:cubicBezTo>
                    <a:pt x="9713" y="5586"/>
                    <a:pt x="9727" y="5589"/>
                    <a:pt x="9739" y="5589"/>
                  </a:cubicBezTo>
                  <a:cubicBezTo>
                    <a:pt x="9768" y="5589"/>
                    <a:pt x="9782" y="5574"/>
                    <a:pt x="9797" y="5560"/>
                  </a:cubicBezTo>
                  <a:cubicBezTo>
                    <a:pt x="9817" y="5499"/>
                    <a:pt x="9776" y="5499"/>
                    <a:pt x="9756" y="5479"/>
                  </a:cubicBezTo>
                  <a:cubicBezTo>
                    <a:pt x="9742" y="5479"/>
                    <a:pt x="9738" y="5497"/>
                    <a:pt x="9730" y="5497"/>
                  </a:cubicBezTo>
                  <a:cubicBezTo>
                    <a:pt x="9727" y="5497"/>
                    <a:pt x="9722" y="5492"/>
                    <a:pt x="9715" y="5479"/>
                  </a:cubicBezTo>
                  <a:lnTo>
                    <a:pt x="9756" y="5479"/>
                  </a:lnTo>
                  <a:cubicBezTo>
                    <a:pt x="9776" y="5417"/>
                    <a:pt x="9817" y="5356"/>
                    <a:pt x="9858" y="5275"/>
                  </a:cubicBezTo>
                  <a:cubicBezTo>
                    <a:pt x="9756" y="5255"/>
                    <a:pt x="9675" y="5275"/>
                    <a:pt x="9634" y="5173"/>
                  </a:cubicBezTo>
                  <a:cubicBezTo>
                    <a:pt x="9619" y="5202"/>
                    <a:pt x="9605" y="5231"/>
                    <a:pt x="9576" y="5231"/>
                  </a:cubicBezTo>
                  <a:cubicBezTo>
                    <a:pt x="9564" y="5231"/>
                    <a:pt x="9550" y="5226"/>
                    <a:pt x="9532" y="5214"/>
                  </a:cubicBezTo>
                  <a:cubicBezTo>
                    <a:pt x="9548" y="5197"/>
                    <a:pt x="9578" y="5167"/>
                    <a:pt x="9611" y="5167"/>
                  </a:cubicBezTo>
                  <a:cubicBezTo>
                    <a:pt x="9618" y="5167"/>
                    <a:pt x="9626" y="5169"/>
                    <a:pt x="9634" y="5173"/>
                  </a:cubicBezTo>
                  <a:cubicBezTo>
                    <a:pt x="9654" y="5153"/>
                    <a:pt x="9654" y="5132"/>
                    <a:pt x="9675" y="5092"/>
                  </a:cubicBezTo>
                  <a:cubicBezTo>
                    <a:pt x="9654" y="5092"/>
                    <a:pt x="9634" y="5092"/>
                    <a:pt x="9654" y="5071"/>
                  </a:cubicBezTo>
                  <a:cubicBezTo>
                    <a:pt x="9675" y="5071"/>
                    <a:pt x="9675" y="5092"/>
                    <a:pt x="9675" y="5092"/>
                  </a:cubicBezTo>
                  <a:cubicBezTo>
                    <a:pt x="9683" y="5094"/>
                    <a:pt x="9691" y="5095"/>
                    <a:pt x="9698" y="5095"/>
                  </a:cubicBezTo>
                  <a:cubicBezTo>
                    <a:pt x="9752" y="5095"/>
                    <a:pt x="9738" y="5026"/>
                    <a:pt x="9756" y="4990"/>
                  </a:cubicBezTo>
                  <a:cubicBezTo>
                    <a:pt x="9756" y="4969"/>
                    <a:pt x="9736" y="4949"/>
                    <a:pt x="9715" y="4929"/>
                  </a:cubicBezTo>
                  <a:cubicBezTo>
                    <a:pt x="9756" y="4888"/>
                    <a:pt x="9817" y="4827"/>
                    <a:pt x="9756" y="4745"/>
                  </a:cubicBezTo>
                  <a:cubicBezTo>
                    <a:pt x="9751" y="4741"/>
                    <a:pt x="9746" y="4739"/>
                    <a:pt x="9739" y="4739"/>
                  </a:cubicBezTo>
                  <a:cubicBezTo>
                    <a:pt x="9728" y="4739"/>
                    <a:pt x="9715" y="4744"/>
                    <a:pt x="9703" y="4744"/>
                  </a:cubicBezTo>
                  <a:cubicBezTo>
                    <a:pt x="9692" y="4744"/>
                    <a:pt x="9682" y="4740"/>
                    <a:pt x="9675" y="4725"/>
                  </a:cubicBezTo>
                  <a:cubicBezTo>
                    <a:pt x="9675" y="4684"/>
                    <a:pt x="9736" y="4684"/>
                    <a:pt x="9756" y="4684"/>
                  </a:cubicBezTo>
                  <a:cubicBezTo>
                    <a:pt x="9817" y="4684"/>
                    <a:pt x="9837" y="4725"/>
                    <a:pt x="9878" y="4766"/>
                  </a:cubicBezTo>
                  <a:cubicBezTo>
                    <a:pt x="9878" y="4664"/>
                    <a:pt x="9817" y="4623"/>
                    <a:pt x="9776" y="4582"/>
                  </a:cubicBezTo>
                  <a:cubicBezTo>
                    <a:pt x="9722" y="4582"/>
                    <a:pt x="9700" y="4647"/>
                    <a:pt x="9653" y="4647"/>
                  </a:cubicBezTo>
                  <a:cubicBezTo>
                    <a:pt x="9647" y="4647"/>
                    <a:pt x="9641" y="4646"/>
                    <a:pt x="9634" y="4644"/>
                  </a:cubicBezTo>
                  <a:cubicBezTo>
                    <a:pt x="9654" y="4582"/>
                    <a:pt x="9675" y="4542"/>
                    <a:pt x="9736" y="4501"/>
                  </a:cubicBezTo>
                  <a:cubicBezTo>
                    <a:pt x="9736" y="4440"/>
                    <a:pt x="9736" y="4379"/>
                    <a:pt x="9695" y="4318"/>
                  </a:cubicBezTo>
                  <a:cubicBezTo>
                    <a:pt x="9715" y="4257"/>
                    <a:pt x="9736" y="4175"/>
                    <a:pt x="9817" y="4155"/>
                  </a:cubicBezTo>
                  <a:cubicBezTo>
                    <a:pt x="9797" y="4114"/>
                    <a:pt x="9756" y="4114"/>
                    <a:pt x="9736" y="4094"/>
                  </a:cubicBezTo>
                  <a:cubicBezTo>
                    <a:pt x="9736" y="4012"/>
                    <a:pt x="9675" y="3931"/>
                    <a:pt x="9736" y="3849"/>
                  </a:cubicBezTo>
                  <a:cubicBezTo>
                    <a:pt x="9715" y="3788"/>
                    <a:pt x="9654" y="3747"/>
                    <a:pt x="9654" y="3686"/>
                  </a:cubicBezTo>
                  <a:cubicBezTo>
                    <a:pt x="9675" y="3625"/>
                    <a:pt x="9776" y="3686"/>
                    <a:pt x="9776" y="3605"/>
                  </a:cubicBezTo>
                  <a:cubicBezTo>
                    <a:pt x="9776" y="3585"/>
                    <a:pt x="9756" y="3585"/>
                    <a:pt x="9756" y="3585"/>
                  </a:cubicBezTo>
                  <a:cubicBezTo>
                    <a:pt x="9756" y="3564"/>
                    <a:pt x="9776" y="3564"/>
                    <a:pt x="9797" y="3564"/>
                  </a:cubicBezTo>
                  <a:cubicBezTo>
                    <a:pt x="9837" y="3523"/>
                    <a:pt x="9797" y="3462"/>
                    <a:pt x="9817" y="3401"/>
                  </a:cubicBezTo>
                  <a:lnTo>
                    <a:pt x="9817" y="3401"/>
                  </a:lnTo>
                  <a:cubicBezTo>
                    <a:pt x="9837" y="3422"/>
                    <a:pt x="9837" y="3422"/>
                    <a:pt x="9858" y="3422"/>
                  </a:cubicBezTo>
                  <a:cubicBezTo>
                    <a:pt x="9878" y="3401"/>
                    <a:pt x="9899" y="3401"/>
                    <a:pt x="9919" y="3381"/>
                  </a:cubicBezTo>
                  <a:cubicBezTo>
                    <a:pt x="9899" y="3361"/>
                    <a:pt x="9899" y="3340"/>
                    <a:pt x="9899" y="3320"/>
                  </a:cubicBezTo>
                  <a:cubicBezTo>
                    <a:pt x="9886" y="3301"/>
                    <a:pt x="9871" y="3296"/>
                    <a:pt x="9856" y="3296"/>
                  </a:cubicBezTo>
                  <a:cubicBezTo>
                    <a:pt x="9837" y="3296"/>
                    <a:pt x="9817" y="3303"/>
                    <a:pt x="9799" y="3303"/>
                  </a:cubicBezTo>
                  <a:cubicBezTo>
                    <a:pt x="9783" y="3303"/>
                    <a:pt x="9769" y="3298"/>
                    <a:pt x="9756" y="3279"/>
                  </a:cubicBezTo>
                  <a:cubicBezTo>
                    <a:pt x="9756" y="3238"/>
                    <a:pt x="9797" y="3198"/>
                    <a:pt x="9817" y="3136"/>
                  </a:cubicBezTo>
                  <a:cubicBezTo>
                    <a:pt x="9811" y="3134"/>
                    <a:pt x="9806" y="3132"/>
                    <a:pt x="9801" y="3132"/>
                  </a:cubicBezTo>
                  <a:cubicBezTo>
                    <a:pt x="9771" y="3132"/>
                    <a:pt x="9753" y="3177"/>
                    <a:pt x="9736" y="3177"/>
                  </a:cubicBezTo>
                  <a:cubicBezTo>
                    <a:pt x="9695" y="3157"/>
                    <a:pt x="9756" y="3116"/>
                    <a:pt x="9715" y="3116"/>
                  </a:cubicBezTo>
                  <a:cubicBezTo>
                    <a:pt x="9695" y="3116"/>
                    <a:pt x="9695" y="3136"/>
                    <a:pt x="9654" y="3157"/>
                  </a:cubicBezTo>
                  <a:cubicBezTo>
                    <a:pt x="9654" y="3116"/>
                    <a:pt x="9634" y="3075"/>
                    <a:pt x="9613" y="3035"/>
                  </a:cubicBezTo>
                  <a:cubicBezTo>
                    <a:pt x="9593" y="2994"/>
                    <a:pt x="9532" y="2994"/>
                    <a:pt x="9532" y="2953"/>
                  </a:cubicBezTo>
                  <a:cubicBezTo>
                    <a:pt x="9551" y="2903"/>
                    <a:pt x="9576" y="2887"/>
                    <a:pt x="9604" y="2887"/>
                  </a:cubicBezTo>
                  <a:cubicBezTo>
                    <a:pt x="9645" y="2887"/>
                    <a:pt x="9694" y="2922"/>
                    <a:pt x="9738" y="2922"/>
                  </a:cubicBezTo>
                  <a:cubicBezTo>
                    <a:pt x="9759" y="2922"/>
                    <a:pt x="9779" y="2914"/>
                    <a:pt x="9797" y="2892"/>
                  </a:cubicBezTo>
                  <a:cubicBezTo>
                    <a:pt x="9797" y="2872"/>
                    <a:pt x="9776" y="2851"/>
                    <a:pt x="9776" y="2831"/>
                  </a:cubicBezTo>
                  <a:cubicBezTo>
                    <a:pt x="9776" y="2831"/>
                    <a:pt x="9756" y="2811"/>
                    <a:pt x="9756" y="2811"/>
                  </a:cubicBezTo>
                  <a:cubicBezTo>
                    <a:pt x="9736" y="2831"/>
                    <a:pt x="9736" y="2872"/>
                    <a:pt x="9695" y="2872"/>
                  </a:cubicBezTo>
                  <a:cubicBezTo>
                    <a:pt x="9695" y="2851"/>
                    <a:pt x="9675" y="2831"/>
                    <a:pt x="9695" y="2790"/>
                  </a:cubicBezTo>
                  <a:cubicBezTo>
                    <a:pt x="9715" y="2811"/>
                    <a:pt x="9736" y="2811"/>
                    <a:pt x="9756" y="2811"/>
                  </a:cubicBezTo>
                  <a:lnTo>
                    <a:pt x="9756" y="2770"/>
                  </a:lnTo>
                  <a:cubicBezTo>
                    <a:pt x="9729" y="2750"/>
                    <a:pt x="9702" y="2740"/>
                    <a:pt x="9675" y="2740"/>
                  </a:cubicBezTo>
                  <a:cubicBezTo>
                    <a:pt x="9620" y="2740"/>
                    <a:pt x="9566" y="2777"/>
                    <a:pt x="9512" y="2831"/>
                  </a:cubicBezTo>
                  <a:cubicBezTo>
                    <a:pt x="9471" y="2627"/>
                    <a:pt x="9430" y="2424"/>
                    <a:pt x="9369" y="2240"/>
                  </a:cubicBezTo>
                  <a:cubicBezTo>
                    <a:pt x="9349" y="2200"/>
                    <a:pt x="9369" y="2220"/>
                    <a:pt x="9389" y="2159"/>
                  </a:cubicBezTo>
                  <a:cubicBezTo>
                    <a:pt x="9369" y="2159"/>
                    <a:pt x="9349" y="2118"/>
                    <a:pt x="9328" y="2077"/>
                  </a:cubicBezTo>
                  <a:cubicBezTo>
                    <a:pt x="9308" y="2077"/>
                    <a:pt x="9288" y="2077"/>
                    <a:pt x="9247" y="2057"/>
                  </a:cubicBezTo>
                  <a:cubicBezTo>
                    <a:pt x="9226" y="2057"/>
                    <a:pt x="9186" y="2057"/>
                    <a:pt x="9186" y="2016"/>
                  </a:cubicBezTo>
                  <a:cubicBezTo>
                    <a:pt x="9186" y="1987"/>
                    <a:pt x="9197" y="1968"/>
                    <a:pt x="9218" y="1968"/>
                  </a:cubicBezTo>
                  <a:cubicBezTo>
                    <a:pt x="9226" y="1968"/>
                    <a:pt x="9236" y="1970"/>
                    <a:pt x="9247" y="1976"/>
                  </a:cubicBezTo>
                  <a:cubicBezTo>
                    <a:pt x="9247" y="1915"/>
                    <a:pt x="9308" y="1915"/>
                    <a:pt x="9328" y="1874"/>
                  </a:cubicBezTo>
                  <a:cubicBezTo>
                    <a:pt x="9328" y="1833"/>
                    <a:pt x="9267" y="1813"/>
                    <a:pt x="9267" y="1772"/>
                  </a:cubicBezTo>
                  <a:cubicBezTo>
                    <a:pt x="9288" y="1711"/>
                    <a:pt x="9308" y="1670"/>
                    <a:pt x="9288" y="1589"/>
                  </a:cubicBezTo>
                  <a:lnTo>
                    <a:pt x="9308" y="1589"/>
                  </a:lnTo>
                  <a:cubicBezTo>
                    <a:pt x="9410" y="1528"/>
                    <a:pt x="9389" y="1405"/>
                    <a:pt x="9451" y="1344"/>
                  </a:cubicBezTo>
                  <a:cubicBezTo>
                    <a:pt x="9451" y="1304"/>
                    <a:pt x="9430" y="1283"/>
                    <a:pt x="9430" y="1263"/>
                  </a:cubicBezTo>
                  <a:lnTo>
                    <a:pt x="9369" y="1263"/>
                  </a:lnTo>
                  <a:cubicBezTo>
                    <a:pt x="9369" y="1209"/>
                    <a:pt x="9387" y="1199"/>
                    <a:pt x="9411" y="1199"/>
                  </a:cubicBezTo>
                  <a:cubicBezTo>
                    <a:pt x="9423" y="1199"/>
                    <a:pt x="9437" y="1202"/>
                    <a:pt x="9451" y="1202"/>
                  </a:cubicBezTo>
                  <a:cubicBezTo>
                    <a:pt x="9471" y="1018"/>
                    <a:pt x="9512" y="815"/>
                    <a:pt x="9430" y="611"/>
                  </a:cubicBezTo>
                  <a:cubicBezTo>
                    <a:pt x="9410" y="591"/>
                    <a:pt x="9389" y="591"/>
                    <a:pt x="9369" y="570"/>
                  </a:cubicBezTo>
                  <a:cubicBezTo>
                    <a:pt x="9349" y="530"/>
                    <a:pt x="9410" y="550"/>
                    <a:pt x="9389" y="509"/>
                  </a:cubicBezTo>
                  <a:cubicBezTo>
                    <a:pt x="9369" y="489"/>
                    <a:pt x="9349" y="469"/>
                    <a:pt x="9328" y="448"/>
                  </a:cubicBezTo>
                  <a:cubicBezTo>
                    <a:pt x="9328" y="438"/>
                    <a:pt x="9331" y="434"/>
                    <a:pt x="9335" y="434"/>
                  </a:cubicBezTo>
                  <a:cubicBezTo>
                    <a:pt x="9344" y="434"/>
                    <a:pt x="9360" y="453"/>
                    <a:pt x="9367" y="453"/>
                  </a:cubicBezTo>
                  <a:cubicBezTo>
                    <a:pt x="9368" y="453"/>
                    <a:pt x="9369" y="451"/>
                    <a:pt x="9369" y="448"/>
                  </a:cubicBezTo>
                  <a:cubicBezTo>
                    <a:pt x="9430" y="428"/>
                    <a:pt x="9410" y="367"/>
                    <a:pt x="9451" y="346"/>
                  </a:cubicBezTo>
                  <a:cubicBezTo>
                    <a:pt x="9430" y="285"/>
                    <a:pt x="9430" y="224"/>
                    <a:pt x="9389" y="204"/>
                  </a:cubicBezTo>
                  <a:cubicBezTo>
                    <a:pt x="9349" y="265"/>
                    <a:pt x="9288" y="306"/>
                    <a:pt x="9288" y="387"/>
                  </a:cubicBezTo>
                  <a:lnTo>
                    <a:pt x="9247" y="387"/>
                  </a:lnTo>
                  <a:cubicBezTo>
                    <a:pt x="9226" y="408"/>
                    <a:pt x="9226" y="408"/>
                    <a:pt x="9186" y="408"/>
                  </a:cubicBezTo>
                  <a:cubicBezTo>
                    <a:pt x="9206" y="408"/>
                    <a:pt x="9206" y="387"/>
                    <a:pt x="9206" y="367"/>
                  </a:cubicBezTo>
                  <a:cubicBezTo>
                    <a:pt x="9186" y="367"/>
                    <a:pt x="9186" y="326"/>
                    <a:pt x="9206" y="306"/>
                  </a:cubicBezTo>
                  <a:cubicBezTo>
                    <a:pt x="9260" y="306"/>
                    <a:pt x="9234" y="241"/>
                    <a:pt x="9256" y="241"/>
                  </a:cubicBezTo>
                  <a:cubicBezTo>
                    <a:pt x="9259" y="241"/>
                    <a:pt x="9263" y="242"/>
                    <a:pt x="9267" y="245"/>
                  </a:cubicBezTo>
                  <a:cubicBezTo>
                    <a:pt x="9273" y="246"/>
                    <a:pt x="9278" y="247"/>
                    <a:pt x="9283" y="247"/>
                  </a:cubicBezTo>
                  <a:cubicBezTo>
                    <a:pt x="9320" y="247"/>
                    <a:pt x="9331" y="194"/>
                    <a:pt x="9363" y="194"/>
                  </a:cubicBezTo>
                  <a:cubicBezTo>
                    <a:pt x="9370" y="194"/>
                    <a:pt x="9379" y="197"/>
                    <a:pt x="9389" y="204"/>
                  </a:cubicBezTo>
                  <a:cubicBezTo>
                    <a:pt x="9389" y="102"/>
                    <a:pt x="9308" y="61"/>
                    <a:pt x="9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
            <p:cNvSpPr/>
            <p:nvPr/>
          </p:nvSpPr>
          <p:spPr>
            <a:xfrm rot="-382727" flipH="1">
              <a:off x="-2652692" y="2147335"/>
              <a:ext cx="11725" cy="12750"/>
            </a:xfrm>
            <a:custGeom>
              <a:avLst/>
              <a:gdLst/>
              <a:ahLst/>
              <a:cxnLst/>
              <a:rect l="l" t="t" r="r" b="b"/>
              <a:pathLst>
                <a:path w="469" h="510" extrusionOk="0">
                  <a:moveTo>
                    <a:pt x="204" y="204"/>
                  </a:moveTo>
                  <a:cubicBezTo>
                    <a:pt x="204" y="224"/>
                    <a:pt x="204" y="224"/>
                    <a:pt x="204" y="224"/>
                  </a:cubicBezTo>
                  <a:cubicBezTo>
                    <a:pt x="183" y="204"/>
                    <a:pt x="183" y="204"/>
                    <a:pt x="204" y="204"/>
                  </a:cubicBezTo>
                  <a:close/>
                  <a:moveTo>
                    <a:pt x="82" y="0"/>
                  </a:moveTo>
                  <a:cubicBezTo>
                    <a:pt x="0" y="41"/>
                    <a:pt x="20" y="102"/>
                    <a:pt x="41" y="143"/>
                  </a:cubicBezTo>
                  <a:cubicBezTo>
                    <a:pt x="50" y="147"/>
                    <a:pt x="58" y="149"/>
                    <a:pt x="66" y="149"/>
                  </a:cubicBezTo>
                  <a:cubicBezTo>
                    <a:pt x="79" y="149"/>
                    <a:pt x="91" y="144"/>
                    <a:pt x="104" y="144"/>
                  </a:cubicBezTo>
                  <a:cubicBezTo>
                    <a:pt x="115" y="144"/>
                    <a:pt x="128" y="148"/>
                    <a:pt x="143" y="163"/>
                  </a:cubicBezTo>
                  <a:cubicBezTo>
                    <a:pt x="122" y="244"/>
                    <a:pt x="102" y="306"/>
                    <a:pt x="41" y="346"/>
                  </a:cubicBezTo>
                  <a:cubicBezTo>
                    <a:pt x="41" y="387"/>
                    <a:pt x="61" y="387"/>
                    <a:pt x="82" y="387"/>
                  </a:cubicBezTo>
                  <a:cubicBezTo>
                    <a:pt x="95" y="387"/>
                    <a:pt x="100" y="378"/>
                    <a:pt x="107" y="378"/>
                  </a:cubicBezTo>
                  <a:cubicBezTo>
                    <a:pt x="111" y="378"/>
                    <a:pt x="116" y="380"/>
                    <a:pt x="122" y="387"/>
                  </a:cubicBezTo>
                  <a:cubicBezTo>
                    <a:pt x="122" y="397"/>
                    <a:pt x="117" y="402"/>
                    <a:pt x="112" y="402"/>
                  </a:cubicBezTo>
                  <a:cubicBezTo>
                    <a:pt x="107" y="402"/>
                    <a:pt x="102" y="397"/>
                    <a:pt x="102" y="387"/>
                  </a:cubicBezTo>
                  <a:cubicBezTo>
                    <a:pt x="82" y="407"/>
                    <a:pt x="82" y="428"/>
                    <a:pt x="82" y="448"/>
                  </a:cubicBezTo>
                  <a:cubicBezTo>
                    <a:pt x="82" y="468"/>
                    <a:pt x="82" y="489"/>
                    <a:pt x="102" y="509"/>
                  </a:cubicBezTo>
                  <a:cubicBezTo>
                    <a:pt x="167" y="509"/>
                    <a:pt x="219" y="431"/>
                    <a:pt x="290" y="431"/>
                  </a:cubicBezTo>
                  <a:cubicBezTo>
                    <a:pt x="307" y="431"/>
                    <a:pt x="326" y="436"/>
                    <a:pt x="346" y="448"/>
                  </a:cubicBezTo>
                  <a:cubicBezTo>
                    <a:pt x="367" y="489"/>
                    <a:pt x="407" y="509"/>
                    <a:pt x="469" y="509"/>
                  </a:cubicBezTo>
                  <a:cubicBezTo>
                    <a:pt x="469" y="509"/>
                    <a:pt x="469" y="489"/>
                    <a:pt x="469" y="489"/>
                  </a:cubicBezTo>
                  <a:cubicBezTo>
                    <a:pt x="448" y="468"/>
                    <a:pt x="448" y="428"/>
                    <a:pt x="428" y="407"/>
                  </a:cubicBezTo>
                  <a:cubicBezTo>
                    <a:pt x="448" y="387"/>
                    <a:pt x="469" y="387"/>
                    <a:pt x="469" y="367"/>
                  </a:cubicBezTo>
                  <a:cubicBezTo>
                    <a:pt x="469" y="306"/>
                    <a:pt x="428" y="265"/>
                    <a:pt x="387" y="244"/>
                  </a:cubicBezTo>
                  <a:cubicBezTo>
                    <a:pt x="367" y="265"/>
                    <a:pt x="346" y="285"/>
                    <a:pt x="387" y="306"/>
                  </a:cubicBezTo>
                  <a:cubicBezTo>
                    <a:pt x="407" y="326"/>
                    <a:pt x="407" y="346"/>
                    <a:pt x="387" y="367"/>
                  </a:cubicBezTo>
                  <a:cubicBezTo>
                    <a:pt x="380" y="380"/>
                    <a:pt x="371" y="385"/>
                    <a:pt x="361" y="385"/>
                  </a:cubicBezTo>
                  <a:cubicBezTo>
                    <a:pt x="342" y="385"/>
                    <a:pt x="319" y="367"/>
                    <a:pt x="306" y="367"/>
                  </a:cubicBezTo>
                  <a:cubicBezTo>
                    <a:pt x="301" y="362"/>
                    <a:pt x="296" y="361"/>
                    <a:pt x="292" y="361"/>
                  </a:cubicBezTo>
                  <a:cubicBezTo>
                    <a:pt x="284" y="361"/>
                    <a:pt x="275" y="365"/>
                    <a:pt x="267" y="365"/>
                  </a:cubicBezTo>
                  <a:cubicBezTo>
                    <a:pt x="260" y="365"/>
                    <a:pt x="252" y="361"/>
                    <a:pt x="245" y="346"/>
                  </a:cubicBezTo>
                  <a:cubicBezTo>
                    <a:pt x="306" y="306"/>
                    <a:pt x="346" y="244"/>
                    <a:pt x="367" y="143"/>
                  </a:cubicBezTo>
                  <a:cubicBezTo>
                    <a:pt x="245" y="143"/>
                    <a:pt x="163"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
            <p:cNvSpPr/>
            <p:nvPr/>
          </p:nvSpPr>
          <p:spPr>
            <a:xfrm rot="-382727" flipH="1">
              <a:off x="-2471080" y="2040698"/>
              <a:ext cx="7650" cy="19875"/>
            </a:xfrm>
            <a:custGeom>
              <a:avLst/>
              <a:gdLst/>
              <a:ahLst/>
              <a:cxnLst/>
              <a:rect l="l" t="t" r="r" b="b"/>
              <a:pathLst>
                <a:path w="306" h="795" extrusionOk="0">
                  <a:moveTo>
                    <a:pt x="82" y="0"/>
                  </a:moveTo>
                  <a:cubicBezTo>
                    <a:pt x="21" y="21"/>
                    <a:pt x="82" y="61"/>
                    <a:pt x="41" y="102"/>
                  </a:cubicBezTo>
                  <a:cubicBezTo>
                    <a:pt x="21" y="122"/>
                    <a:pt x="0" y="163"/>
                    <a:pt x="0" y="184"/>
                  </a:cubicBezTo>
                  <a:cubicBezTo>
                    <a:pt x="21" y="326"/>
                    <a:pt x="61" y="448"/>
                    <a:pt x="122" y="571"/>
                  </a:cubicBezTo>
                  <a:cubicBezTo>
                    <a:pt x="102" y="611"/>
                    <a:pt x="41" y="611"/>
                    <a:pt x="41" y="652"/>
                  </a:cubicBezTo>
                  <a:cubicBezTo>
                    <a:pt x="21" y="733"/>
                    <a:pt x="61" y="774"/>
                    <a:pt x="122" y="795"/>
                  </a:cubicBezTo>
                  <a:cubicBezTo>
                    <a:pt x="163" y="713"/>
                    <a:pt x="224" y="672"/>
                    <a:pt x="306" y="632"/>
                  </a:cubicBezTo>
                  <a:cubicBezTo>
                    <a:pt x="291" y="617"/>
                    <a:pt x="276" y="613"/>
                    <a:pt x="260" y="613"/>
                  </a:cubicBezTo>
                  <a:cubicBezTo>
                    <a:pt x="242" y="613"/>
                    <a:pt x="223" y="617"/>
                    <a:pt x="202" y="617"/>
                  </a:cubicBezTo>
                  <a:cubicBezTo>
                    <a:pt x="190" y="617"/>
                    <a:pt x="177" y="616"/>
                    <a:pt x="163" y="611"/>
                  </a:cubicBezTo>
                  <a:cubicBezTo>
                    <a:pt x="224" y="530"/>
                    <a:pt x="163" y="448"/>
                    <a:pt x="204" y="387"/>
                  </a:cubicBezTo>
                  <a:cubicBezTo>
                    <a:pt x="204" y="326"/>
                    <a:pt x="122" y="285"/>
                    <a:pt x="122" y="224"/>
                  </a:cubicBezTo>
                  <a:cubicBezTo>
                    <a:pt x="143" y="224"/>
                    <a:pt x="143" y="204"/>
                    <a:pt x="163" y="184"/>
                  </a:cubicBezTo>
                  <a:cubicBezTo>
                    <a:pt x="143" y="122"/>
                    <a:pt x="122"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
            <p:cNvSpPr/>
            <p:nvPr/>
          </p:nvSpPr>
          <p:spPr>
            <a:xfrm rot="-382727" flipH="1">
              <a:off x="-2657471" y="2220227"/>
              <a:ext cx="9175" cy="10725"/>
            </a:xfrm>
            <a:custGeom>
              <a:avLst/>
              <a:gdLst/>
              <a:ahLst/>
              <a:cxnLst/>
              <a:rect l="l" t="t" r="r" b="b"/>
              <a:pathLst>
                <a:path w="367" h="429" extrusionOk="0">
                  <a:moveTo>
                    <a:pt x="64" y="257"/>
                  </a:moveTo>
                  <a:cubicBezTo>
                    <a:pt x="70" y="257"/>
                    <a:pt x="76" y="259"/>
                    <a:pt x="82" y="265"/>
                  </a:cubicBezTo>
                  <a:cubicBezTo>
                    <a:pt x="71" y="276"/>
                    <a:pt x="61" y="281"/>
                    <a:pt x="54" y="281"/>
                  </a:cubicBezTo>
                  <a:cubicBezTo>
                    <a:pt x="49" y="281"/>
                    <a:pt x="45" y="279"/>
                    <a:pt x="43" y="275"/>
                  </a:cubicBezTo>
                  <a:lnTo>
                    <a:pt x="43" y="275"/>
                  </a:lnTo>
                  <a:cubicBezTo>
                    <a:pt x="46" y="265"/>
                    <a:pt x="54" y="257"/>
                    <a:pt x="64" y="257"/>
                  </a:cubicBezTo>
                  <a:close/>
                  <a:moveTo>
                    <a:pt x="183" y="1"/>
                  </a:moveTo>
                  <a:cubicBezTo>
                    <a:pt x="129" y="1"/>
                    <a:pt x="107" y="65"/>
                    <a:pt x="60" y="65"/>
                  </a:cubicBezTo>
                  <a:cubicBezTo>
                    <a:pt x="54" y="65"/>
                    <a:pt x="48" y="64"/>
                    <a:pt x="41" y="62"/>
                  </a:cubicBezTo>
                  <a:cubicBezTo>
                    <a:pt x="2" y="140"/>
                    <a:pt x="0" y="199"/>
                    <a:pt x="36" y="275"/>
                  </a:cubicBezTo>
                  <a:lnTo>
                    <a:pt x="36" y="275"/>
                  </a:lnTo>
                  <a:cubicBezTo>
                    <a:pt x="17" y="313"/>
                    <a:pt x="0" y="348"/>
                    <a:pt x="0" y="367"/>
                  </a:cubicBezTo>
                  <a:cubicBezTo>
                    <a:pt x="19" y="387"/>
                    <a:pt x="35" y="394"/>
                    <a:pt x="47" y="394"/>
                  </a:cubicBezTo>
                  <a:cubicBezTo>
                    <a:pt x="74" y="394"/>
                    <a:pt x="88" y="361"/>
                    <a:pt x="102" y="347"/>
                  </a:cubicBezTo>
                  <a:cubicBezTo>
                    <a:pt x="122" y="388"/>
                    <a:pt x="143" y="408"/>
                    <a:pt x="183" y="428"/>
                  </a:cubicBezTo>
                  <a:cubicBezTo>
                    <a:pt x="183" y="408"/>
                    <a:pt x="204" y="388"/>
                    <a:pt x="204" y="388"/>
                  </a:cubicBezTo>
                  <a:cubicBezTo>
                    <a:pt x="214" y="377"/>
                    <a:pt x="225" y="373"/>
                    <a:pt x="236" y="373"/>
                  </a:cubicBezTo>
                  <a:cubicBezTo>
                    <a:pt x="260" y="373"/>
                    <a:pt x="284" y="392"/>
                    <a:pt x="308" y="392"/>
                  </a:cubicBezTo>
                  <a:cubicBezTo>
                    <a:pt x="314" y="392"/>
                    <a:pt x="320" y="391"/>
                    <a:pt x="326" y="388"/>
                  </a:cubicBezTo>
                  <a:cubicBezTo>
                    <a:pt x="367" y="347"/>
                    <a:pt x="326" y="326"/>
                    <a:pt x="306" y="306"/>
                  </a:cubicBezTo>
                  <a:cubicBezTo>
                    <a:pt x="326" y="265"/>
                    <a:pt x="326" y="245"/>
                    <a:pt x="326" y="204"/>
                  </a:cubicBezTo>
                  <a:cubicBezTo>
                    <a:pt x="306" y="184"/>
                    <a:pt x="306" y="164"/>
                    <a:pt x="285" y="143"/>
                  </a:cubicBezTo>
                  <a:cubicBezTo>
                    <a:pt x="224" y="164"/>
                    <a:pt x="244" y="225"/>
                    <a:pt x="204" y="265"/>
                  </a:cubicBezTo>
                  <a:cubicBezTo>
                    <a:pt x="183" y="245"/>
                    <a:pt x="183" y="225"/>
                    <a:pt x="163" y="204"/>
                  </a:cubicBezTo>
                  <a:cubicBezTo>
                    <a:pt x="224" y="164"/>
                    <a:pt x="244" y="102"/>
                    <a:pt x="265" y="41"/>
                  </a:cubicBezTo>
                  <a:cubicBezTo>
                    <a:pt x="244" y="21"/>
                    <a:pt x="224" y="21"/>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
            <p:cNvSpPr/>
            <p:nvPr/>
          </p:nvSpPr>
          <p:spPr>
            <a:xfrm rot="-382727" flipH="1">
              <a:off x="-2462046" y="2139828"/>
              <a:ext cx="11725" cy="10500"/>
            </a:xfrm>
            <a:custGeom>
              <a:avLst/>
              <a:gdLst/>
              <a:ahLst/>
              <a:cxnLst/>
              <a:rect l="l" t="t" r="r" b="b"/>
              <a:pathLst>
                <a:path w="469" h="420" extrusionOk="0">
                  <a:moveTo>
                    <a:pt x="408" y="1"/>
                  </a:moveTo>
                  <a:lnTo>
                    <a:pt x="408" y="1"/>
                  </a:lnTo>
                  <a:cubicBezTo>
                    <a:pt x="315" y="19"/>
                    <a:pt x="307" y="105"/>
                    <a:pt x="245" y="105"/>
                  </a:cubicBezTo>
                  <a:cubicBezTo>
                    <a:pt x="238" y="105"/>
                    <a:pt x="232" y="105"/>
                    <a:pt x="224" y="103"/>
                  </a:cubicBezTo>
                  <a:cubicBezTo>
                    <a:pt x="204" y="82"/>
                    <a:pt x="204" y="62"/>
                    <a:pt x="184" y="62"/>
                  </a:cubicBezTo>
                  <a:cubicBezTo>
                    <a:pt x="177" y="69"/>
                    <a:pt x="168" y="71"/>
                    <a:pt x="158" y="71"/>
                  </a:cubicBezTo>
                  <a:cubicBezTo>
                    <a:pt x="138" y="71"/>
                    <a:pt x="116" y="62"/>
                    <a:pt x="102" y="62"/>
                  </a:cubicBezTo>
                  <a:cubicBezTo>
                    <a:pt x="102" y="103"/>
                    <a:pt x="82" y="123"/>
                    <a:pt x="41" y="164"/>
                  </a:cubicBezTo>
                  <a:cubicBezTo>
                    <a:pt x="102" y="225"/>
                    <a:pt x="0" y="266"/>
                    <a:pt x="21" y="306"/>
                  </a:cubicBezTo>
                  <a:cubicBezTo>
                    <a:pt x="41" y="327"/>
                    <a:pt x="56" y="332"/>
                    <a:pt x="72" y="332"/>
                  </a:cubicBezTo>
                  <a:cubicBezTo>
                    <a:pt x="87" y="332"/>
                    <a:pt x="102" y="327"/>
                    <a:pt x="123" y="327"/>
                  </a:cubicBezTo>
                  <a:cubicBezTo>
                    <a:pt x="143" y="347"/>
                    <a:pt x="102" y="388"/>
                    <a:pt x="123" y="408"/>
                  </a:cubicBezTo>
                  <a:cubicBezTo>
                    <a:pt x="135" y="417"/>
                    <a:pt x="145" y="420"/>
                    <a:pt x="154" y="420"/>
                  </a:cubicBezTo>
                  <a:cubicBezTo>
                    <a:pt x="182" y="420"/>
                    <a:pt x="193" y="385"/>
                    <a:pt x="226" y="385"/>
                  </a:cubicBezTo>
                  <a:cubicBezTo>
                    <a:pt x="232" y="385"/>
                    <a:pt x="238" y="386"/>
                    <a:pt x="245" y="388"/>
                  </a:cubicBezTo>
                  <a:cubicBezTo>
                    <a:pt x="285" y="327"/>
                    <a:pt x="245" y="245"/>
                    <a:pt x="285" y="184"/>
                  </a:cubicBezTo>
                  <a:cubicBezTo>
                    <a:pt x="285" y="184"/>
                    <a:pt x="245" y="164"/>
                    <a:pt x="285" y="164"/>
                  </a:cubicBezTo>
                  <a:cubicBezTo>
                    <a:pt x="285" y="164"/>
                    <a:pt x="285" y="184"/>
                    <a:pt x="285" y="184"/>
                  </a:cubicBezTo>
                  <a:lnTo>
                    <a:pt x="408" y="184"/>
                  </a:lnTo>
                  <a:cubicBezTo>
                    <a:pt x="469" y="103"/>
                    <a:pt x="326" y="82"/>
                    <a:pt x="40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
            <p:cNvSpPr/>
            <p:nvPr/>
          </p:nvSpPr>
          <p:spPr>
            <a:xfrm rot="-382727" flipH="1">
              <a:off x="-2647055" y="2121204"/>
              <a:ext cx="9200" cy="10275"/>
            </a:xfrm>
            <a:custGeom>
              <a:avLst/>
              <a:gdLst/>
              <a:ahLst/>
              <a:cxnLst/>
              <a:rect l="l" t="t" r="r" b="b"/>
              <a:pathLst>
                <a:path w="368" h="411" extrusionOk="0">
                  <a:moveTo>
                    <a:pt x="184" y="225"/>
                  </a:moveTo>
                  <a:cubicBezTo>
                    <a:pt x="184" y="245"/>
                    <a:pt x="184" y="245"/>
                    <a:pt x="184" y="245"/>
                  </a:cubicBezTo>
                  <a:cubicBezTo>
                    <a:pt x="184" y="255"/>
                    <a:pt x="179" y="260"/>
                    <a:pt x="174" y="260"/>
                  </a:cubicBezTo>
                  <a:cubicBezTo>
                    <a:pt x="169" y="260"/>
                    <a:pt x="164" y="255"/>
                    <a:pt x="164" y="245"/>
                  </a:cubicBezTo>
                  <a:cubicBezTo>
                    <a:pt x="164" y="245"/>
                    <a:pt x="184" y="225"/>
                    <a:pt x="184" y="225"/>
                  </a:cubicBezTo>
                  <a:close/>
                  <a:moveTo>
                    <a:pt x="184" y="1"/>
                  </a:moveTo>
                  <a:cubicBezTo>
                    <a:pt x="123" y="42"/>
                    <a:pt x="184" y="103"/>
                    <a:pt x="143" y="143"/>
                  </a:cubicBezTo>
                  <a:cubicBezTo>
                    <a:pt x="103" y="164"/>
                    <a:pt x="41" y="164"/>
                    <a:pt x="21" y="245"/>
                  </a:cubicBezTo>
                  <a:cubicBezTo>
                    <a:pt x="82" y="286"/>
                    <a:pt x="1" y="327"/>
                    <a:pt x="41" y="367"/>
                  </a:cubicBezTo>
                  <a:cubicBezTo>
                    <a:pt x="62" y="388"/>
                    <a:pt x="62" y="388"/>
                    <a:pt x="82" y="388"/>
                  </a:cubicBezTo>
                  <a:cubicBezTo>
                    <a:pt x="97" y="373"/>
                    <a:pt x="110" y="368"/>
                    <a:pt x="123" y="368"/>
                  </a:cubicBezTo>
                  <a:cubicBezTo>
                    <a:pt x="159" y="368"/>
                    <a:pt x="190" y="411"/>
                    <a:pt x="228" y="411"/>
                  </a:cubicBezTo>
                  <a:cubicBezTo>
                    <a:pt x="234" y="411"/>
                    <a:pt x="239" y="410"/>
                    <a:pt x="245" y="408"/>
                  </a:cubicBezTo>
                  <a:cubicBezTo>
                    <a:pt x="184" y="286"/>
                    <a:pt x="367" y="286"/>
                    <a:pt x="347" y="184"/>
                  </a:cubicBezTo>
                  <a:lnTo>
                    <a:pt x="286" y="184"/>
                  </a:lnTo>
                  <a:cubicBezTo>
                    <a:pt x="286" y="143"/>
                    <a:pt x="306" y="123"/>
                    <a:pt x="306" y="82"/>
                  </a:cubicBezTo>
                  <a:cubicBezTo>
                    <a:pt x="286" y="42"/>
                    <a:pt x="225" y="42"/>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
            <p:cNvSpPr/>
            <p:nvPr/>
          </p:nvSpPr>
          <p:spPr>
            <a:xfrm rot="-382727" flipH="1">
              <a:off x="-2663735" y="2164436"/>
              <a:ext cx="7650" cy="10300"/>
            </a:xfrm>
            <a:custGeom>
              <a:avLst/>
              <a:gdLst/>
              <a:ahLst/>
              <a:cxnLst/>
              <a:rect l="l" t="t" r="r" b="b"/>
              <a:pathLst>
                <a:path w="306" h="412" extrusionOk="0">
                  <a:moveTo>
                    <a:pt x="163" y="152"/>
                  </a:moveTo>
                  <a:cubicBezTo>
                    <a:pt x="163" y="193"/>
                    <a:pt x="183" y="213"/>
                    <a:pt x="183" y="233"/>
                  </a:cubicBezTo>
                  <a:cubicBezTo>
                    <a:pt x="163" y="254"/>
                    <a:pt x="143" y="254"/>
                    <a:pt x="122" y="274"/>
                  </a:cubicBezTo>
                  <a:cubicBezTo>
                    <a:pt x="102" y="213"/>
                    <a:pt x="122" y="193"/>
                    <a:pt x="163" y="152"/>
                  </a:cubicBezTo>
                  <a:close/>
                  <a:moveTo>
                    <a:pt x="182" y="1"/>
                  </a:moveTo>
                  <a:cubicBezTo>
                    <a:pt x="161" y="1"/>
                    <a:pt x="137" y="15"/>
                    <a:pt x="122" y="30"/>
                  </a:cubicBezTo>
                  <a:cubicBezTo>
                    <a:pt x="143" y="132"/>
                    <a:pt x="0" y="172"/>
                    <a:pt x="0" y="274"/>
                  </a:cubicBezTo>
                  <a:cubicBezTo>
                    <a:pt x="61" y="274"/>
                    <a:pt x="82" y="315"/>
                    <a:pt x="102" y="356"/>
                  </a:cubicBezTo>
                  <a:cubicBezTo>
                    <a:pt x="112" y="361"/>
                    <a:pt x="124" y="362"/>
                    <a:pt x="135" y="362"/>
                  </a:cubicBezTo>
                  <a:cubicBezTo>
                    <a:pt x="147" y="362"/>
                    <a:pt x="159" y="361"/>
                    <a:pt x="171" y="361"/>
                  </a:cubicBezTo>
                  <a:cubicBezTo>
                    <a:pt x="194" y="361"/>
                    <a:pt x="214" y="366"/>
                    <a:pt x="224" y="396"/>
                  </a:cubicBezTo>
                  <a:cubicBezTo>
                    <a:pt x="234" y="407"/>
                    <a:pt x="245" y="412"/>
                    <a:pt x="255" y="412"/>
                  </a:cubicBezTo>
                  <a:cubicBezTo>
                    <a:pt x="265" y="412"/>
                    <a:pt x="275" y="407"/>
                    <a:pt x="285" y="396"/>
                  </a:cubicBezTo>
                  <a:cubicBezTo>
                    <a:pt x="245" y="315"/>
                    <a:pt x="285" y="233"/>
                    <a:pt x="306" y="172"/>
                  </a:cubicBezTo>
                  <a:cubicBezTo>
                    <a:pt x="285" y="132"/>
                    <a:pt x="245" y="91"/>
                    <a:pt x="224" y="70"/>
                  </a:cubicBezTo>
                  <a:cubicBezTo>
                    <a:pt x="224" y="70"/>
                    <a:pt x="215" y="80"/>
                    <a:pt x="203" y="80"/>
                  </a:cubicBezTo>
                  <a:cubicBezTo>
                    <a:pt x="197" y="80"/>
                    <a:pt x="190" y="77"/>
                    <a:pt x="183" y="70"/>
                  </a:cubicBezTo>
                  <a:cubicBezTo>
                    <a:pt x="194" y="60"/>
                    <a:pt x="199" y="60"/>
                    <a:pt x="204" y="60"/>
                  </a:cubicBezTo>
                  <a:cubicBezTo>
                    <a:pt x="209" y="60"/>
                    <a:pt x="214" y="60"/>
                    <a:pt x="224" y="50"/>
                  </a:cubicBezTo>
                  <a:cubicBezTo>
                    <a:pt x="224" y="50"/>
                    <a:pt x="224" y="30"/>
                    <a:pt x="204" y="9"/>
                  </a:cubicBezTo>
                  <a:cubicBezTo>
                    <a:pt x="198" y="3"/>
                    <a:pt x="190" y="1"/>
                    <a:pt x="1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
            <p:cNvSpPr/>
            <p:nvPr/>
          </p:nvSpPr>
          <p:spPr>
            <a:xfrm rot="-382727" flipH="1">
              <a:off x="-2375577" y="2203168"/>
              <a:ext cx="7175" cy="10725"/>
            </a:xfrm>
            <a:custGeom>
              <a:avLst/>
              <a:gdLst/>
              <a:ahLst/>
              <a:cxnLst/>
              <a:rect l="l" t="t" r="r" b="b"/>
              <a:pathLst>
                <a:path w="287" h="429" extrusionOk="0">
                  <a:moveTo>
                    <a:pt x="123" y="1"/>
                  </a:moveTo>
                  <a:cubicBezTo>
                    <a:pt x="62" y="21"/>
                    <a:pt x="82" y="123"/>
                    <a:pt x="1" y="123"/>
                  </a:cubicBezTo>
                  <a:cubicBezTo>
                    <a:pt x="82" y="184"/>
                    <a:pt x="21" y="245"/>
                    <a:pt x="1" y="306"/>
                  </a:cubicBezTo>
                  <a:cubicBezTo>
                    <a:pt x="42" y="347"/>
                    <a:pt x="123" y="367"/>
                    <a:pt x="164" y="429"/>
                  </a:cubicBezTo>
                  <a:cubicBezTo>
                    <a:pt x="164" y="408"/>
                    <a:pt x="184" y="388"/>
                    <a:pt x="205" y="347"/>
                  </a:cubicBezTo>
                  <a:lnTo>
                    <a:pt x="286" y="347"/>
                  </a:lnTo>
                  <a:cubicBezTo>
                    <a:pt x="266" y="327"/>
                    <a:pt x="266" y="286"/>
                    <a:pt x="266" y="286"/>
                  </a:cubicBezTo>
                  <a:cubicBezTo>
                    <a:pt x="205" y="286"/>
                    <a:pt x="184" y="245"/>
                    <a:pt x="144" y="204"/>
                  </a:cubicBezTo>
                  <a:cubicBezTo>
                    <a:pt x="164" y="123"/>
                    <a:pt x="164" y="62"/>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
            <p:cNvSpPr/>
            <p:nvPr/>
          </p:nvSpPr>
          <p:spPr>
            <a:xfrm rot="-382727" flipH="1">
              <a:off x="-2564257" y="2454442"/>
              <a:ext cx="9175" cy="9300"/>
            </a:xfrm>
            <a:custGeom>
              <a:avLst/>
              <a:gdLst/>
              <a:ahLst/>
              <a:cxnLst/>
              <a:rect l="l" t="t" r="r" b="b"/>
              <a:pathLst>
                <a:path w="367" h="372" extrusionOk="0">
                  <a:moveTo>
                    <a:pt x="308" y="0"/>
                  </a:moveTo>
                  <a:cubicBezTo>
                    <a:pt x="295" y="0"/>
                    <a:pt x="285" y="10"/>
                    <a:pt x="285" y="31"/>
                  </a:cubicBezTo>
                  <a:cubicBezTo>
                    <a:pt x="265" y="112"/>
                    <a:pt x="143" y="31"/>
                    <a:pt x="143" y="133"/>
                  </a:cubicBezTo>
                  <a:cubicBezTo>
                    <a:pt x="143" y="194"/>
                    <a:pt x="61" y="194"/>
                    <a:pt x="21" y="234"/>
                  </a:cubicBezTo>
                  <a:cubicBezTo>
                    <a:pt x="0" y="234"/>
                    <a:pt x="0" y="255"/>
                    <a:pt x="0" y="255"/>
                  </a:cubicBezTo>
                  <a:cubicBezTo>
                    <a:pt x="8" y="287"/>
                    <a:pt x="26" y="294"/>
                    <a:pt x="47" y="294"/>
                  </a:cubicBezTo>
                  <a:cubicBezTo>
                    <a:pt x="62" y="294"/>
                    <a:pt x="77" y="291"/>
                    <a:pt x="92" y="291"/>
                  </a:cubicBezTo>
                  <a:cubicBezTo>
                    <a:pt x="111" y="291"/>
                    <a:pt x="129" y="295"/>
                    <a:pt x="143" y="316"/>
                  </a:cubicBezTo>
                  <a:cubicBezTo>
                    <a:pt x="122" y="316"/>
                    <a:pt x="102" y="336"/>
                    <a:pt x="82" y="357"/>
                  </a:cubicBezTo>
                  <a:cubicBezTo>
                    <a:pt x="102" y="367"/>
                    <a:pt x="122" y="372"/>
                    <a:pt x="143" y="372"/>
                  </a:cubicBezTo>
                  <a:cubicBezTo>
                    <a:pt x="163" y="372"/>
                    <a:pt x="183" y="367"/>
                    <a:pt x="204" y="357"/>
                  </a:cubicBezTo>
                  <a:cubicBezTo>
                    <a:pt x="163" y="214"/>
                    <a:pt x="367" y="173"/>
                    <a:pt x="346" y="31"/>
                  </a:cubicBezTo>
                  <a:cubicBezTo>
                    <a:pt x="336" y="10"/>
                    <a:pt x="321" y="0"/>
                    <a:pt x="30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
            <p:cNvSpPr/>
            <p:nvPr/>
          </p:nvSpPr>
          <p:spPr>
            <a:xfrm rot="-382727" flipH="1">
              <a:off x="-2485457" y="1991056"/>
              <a:ext cx="7150" cy="8675"/>
            </a:xfrm>
            <a:custGeom>
              <a:avLst/>
              <a:gdLst/>
              <a:ahLst/>
              <a:cxnLst/>
              <a:rect l="l" t="t" r="r" b="b"/>
              <a:pathLst>
                <a:path w="286" h="347" extrusionOk="0">
                  <a:moveTo>
                    <a:pt x="204" y="1"/>
                  </a:moveTo>
                  <a:cubicBezTo>
                    <a:pt x="143" y="41"/>
                    <a:pt x="102" y="82"/>
                    <a:pt x="21" y="123"/>
                  </a:cubicBezTo>
                  <a:cubicBezTo>
                    <a:pt x="62" y="184"/>
                    <a:pt x="21" y="245"/>
                    <a:pt x="0" y="306"/>
                  </a:cubicBezTo>
                  <a:cubicBezTo>
                    <a:pt x="41" y="327"/>
                    <a:pt x="62" y="347"/>
                    <a:pt x="82" y="347"/>
                  </a:cubicBezTo>
                  <a:cubicBezTo>
                    <a:pt x="184" y="306"/>
                    <a:pt x="123" y="204"/>
                    <a:pt x="163" y="123"/>
                  </a:cubicBezTo>
                  <a:cubicBezTo>
                    <a:pt x="204" y="103"/>
                    <a:pt x="286" y="143"/>
                    <a:pt x="286" y="21"/>
                  </a:cubicBezTo>
                  <a:cubicBezTo>
                    <a:pt x="286" y="21"/>
                    <a:pt x="245"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
            <p:cNvSpPr/>
            <p:nvPr/>
          </p:nvSpPr>
          <p:spPr>
            <a:xfrm rot="-382727" flipH="1">
              <a:off x="-2562848" y="2448871"/>
              <a:ext cx="9700" cy="9175"/>
            </a:xfrm>
            <a:custGeom>
              <a:avLst/>
              <a:gdLst/>
              <a:ahLst/>
              <a:cxnLst/>
              <a:rect l="l" t="t" r="r" b="b"/>
              <a:pathLst>
                <a:path w="388" h="367" extrusionOk="0">
                  <a:moveTo>
                    <a:pt x="245" y="0"/>
                  </a:moveTo>
                  <a:cubicBezTo>
                    <a:pt x="224" y="41"/>
                    <a:pt x="163" y="102"/>
                    <a:pt x="184" y="163"/>
                  </a:cubicBezTo>
                  <a:cubicBezTo>
                    <a:pt x="143" y="163"/>
                    <a:pt x="102" y="184"/>
                    <a:pt x="82" y="204"/>
                  </a:cubicBezTo>
                  <a:cubicBezTo>
                    <a:pt x="61" y="184"/>
                    <a:pt x="61" y="184"/>
                    <a:pt x="41" y="163"/>
                  </a:cubicBezTo>
                  <a:cubicBezTo>
                    <a:pt x="0" y="184"/>
                    <a:pt x="0" y="224"/>
                    <a:pt x="0" y="245"/>
                  </a:cubicBezTo>
                  <a:cubicBezTo>
                    <a:pt x="7" y="258"/>
                    <a:pt x="14" y="263"/>
                    <a:pt x="20" y="263"/>
                  </a:cubicBezTo>
                  <a:cubicBezTo>
                    <a:pt x="32" y="263"/>
                    <a:pt x="41" y="245"/>
                    <a:pt x="41" y="245"/>
                  </a:cubicBezTo>
                  <a:cubicBezTo>
                    <a:pt x="102" y="285"/>
                    <a:pt x="102" y="347"/>
                    <a:pt x="143" y="367"/>
                  </a:cubicBezTo>
                  <a:cubicBezTo>
                    <a:pt x="163" y="326"/>
                    <a:pt x="204" y="265"/>
                    <a:pt x="265" y="184"/>
                  </a:cubicBezTo>
                  <a:cubicBezTo>
                    <a:pt x="285" y="163"/>
                    <a:pt x="347" y="143"/>
                    <a:pt x="387" y="123"/>
                  </a:cubicBezTo>
                  <a:cubicBezTo>
                    <a:pt x="381" y="97"/>
                    <a:pt x="368" y="89"/>
                    <a:pt x="353" y="89"/>
                  </a:cubicBezTo>
                  <a:cubicBezTo>
                    <a:pt x="332" y="89"/>
                    <a:pt x="306" y="102"/>
                    <a:pt x="283" y="102"/>
                  </a:cubicBezTo>
                  <a:cubicBezTo>
                    <a:pt x="269" y="102"/>
                    <a:pt x="255" y="98"/>
                    <a:pt x="245" y="82"/>
                  </a:cubicBezTo>
                  <a:lnTo>
                    <a:pt x="306" y="21"/>
                  </a:lnTo>
                  <a:cubicBezTo>
                    <a:pt x="285" y="21"/>
                    <a:pt x="265" y="0"/>
                    <a:pt x="24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
            <p:cNvSpPr/>
            <p:nvPr/>
          </p:nvSpPr>
          <p:spPr>
            <a:xfrm rot="-382727" flipH="1">
              <a:off x="-2602439" y="2305785"/>
              <a:ext cx="9200" cy="8700"/>
            </a:xfrm>
            <a:custGeom>
              <a:avLst/>
              <a:gdLst/>
              <a:ahLst/>
              <a:cxnLst/>
              <a:rect l="l" t="t" r="r" b="b"/>
              <a:pathLst>
                <a:path w="368" h="348" extrusionOk="0">
                  <a:moveTo>
                    <a:pt x="184" y="0"/>
                  </a:moveTo>
                  <a:lnTo>
                    <a:pt x="184" y="0"/>
                  </a:lnTo>
                  <a:cubicBezTo>
                    <a:pt x="163" y="41"/>
                    <a:pt x="204" y="81"/>
                    <a:pt x="204" y="122"/>
                  </a:cubicBezTo>
                  <a:cubicBezTo>
                    <a:pt x="163" y="143"/>
                    <a:pt x="102" y="122"/>
                    <a:pt x="62" y="163"/>
                  </a:cubicBezTo>
                  <a:cubicBezTo>
                    <a:pt x="102" y="204"/>
                    <a:pt x="123" y="244"/>
                    <a:pt x="82" y="306"/>
                  </a:cubicBezTo>
                  <a:cubicBezTo>
                    <a:pt x="62" y="285"/>
                    <a:pt x="41" y="265"/>
                    <a:pt x="21" y="244"/>
                  </a:cubicBezTo>
                  <a:cubicBezTo>
                    <a:pt x="21" y="265"/>
                    <a:pt x="21" y="285"/>
                    <a:pt x="1" y="285"/>
                  </a:cubicBezTo>
                  <a:cubicBezTo>
                    <a:pt x="27" y="325"/>
                    <a:pt x="53" y="347"/>
                    <a:pt x="79" y="347"/>
                  </a:cubicBezTo>
                  <a:cubicBezTo>
                    <a:pt x="94" y="347"/>
                    <a:pt x="108" y="340"/>
                    <a:pt x="123" y="326"/>
                  </a:cubicBezTo>
                  <a:cubicBezTo>
                    <a:pt x="184" y="326"/>
                    <a:pt x="123" y="285"/>
                    <a:pt x="163" y="265"/>
                  </a:cubicBezTo>
                  <a:cubicBezTo>
                    <a:pt x="184" y="224"/>
                    <a:pt x="204" y="224"/>
                    <a:pt x="245" y="224"/>
                  </a:cubicBezTo>
                  <a:cubicBezTo>
                    <a:pt x="245" y="224"/>
                    <a:pt x="245" y="244"/>
                    <a:pt x="265" y="265"/>
                  </a:cubicBezTo>
                  <a:cubicBezTo>
                    <a:pt x="286" y="224"/>
                    <a:pt x="347" y="224"/>
                    <a:pt x="367" y="163"/>
                  </a:cubicBezTo>
                  <a:cubicBezTo>
                    <a:pt x="265" y="143"/>
                    <a:pt x="265" y="41"/>
                    <a:pt x="1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
            <p:cNvSpPr/>
            <p:nvPr/>
          </p:nvSpPr>
          <p:spPr>
            <a:xfrm rot="-382727" flipH="1">
              <a:off x="-2619270" y="2279077"/>
              <a:ext cx="7150" cy="8175"/>
            </a:xfrm>
            <a:custGeom>
              <a:avLst/>
              <a:gdLst/>
              <a:ahLst/>
              <a:cxnLst/>
              <a:rect l="l" t="t" r="r" b="b"/>
              <a:pathLst>
                <a:path w="286" h="327" extrusionOk="0">
                  <a:moveTo>
                    <a:pt x="184" y="1"/>
                  </a:moveTo>
                  <a:cubicBezTo>
                    <a:pt x="164" y="1"/>
                    <a:pt x="164" y="41"/>
                    <a:pt x="143" y="62"/>
                  </a:cubicBezTo>
                  <a:cubicBezTo>
                    <a:pt x="143" y="62"/>
                    <a:pt x="164" y="82"/>
                    <a:pt x="164" y="82"/>
                  </a:cubicBezTo>
                  <a:cubicBezTo>
                    <a:pt x="164" y="92"/>
                    <a:pt x="159" y="97"/>
                    <a:pt x="151" y="97"/>
                  </a:cubicBezTo>
                  <a:cubicBezTo>
                    <a:pt x="143" y="97"/>
                    <a:pt x="133" y="92"/>
                    <a:pt x="123" y="82"/>
                  </a:cubicBezTo>
                  <a:cubicBezTo>
                    <a:pt x="123" y="102"/>
                    <a:pt x="103" y="102"/>
                    <a:pt x="103" y="102"/>
                  </a:cubicBezTo>
                  <a:cubicBezTo>
                    <a:pt x="82" y="102"/>
                    <a:pt x="82" y="82"/>
                    <a:pt x="103" y="82"/>
                  </a:cubicBezTo>
                  <a:lnTo>
                    <a:pt x="82" y="62"/>
                  </a:lnTo>
                  <a:lnTo>
                    <a:pt x="62" y="62"/>
                  </a:lnTo>
                  <a:cubicBezTo>
                    <a:pt x="42" y="102"/>
                    <a:pt x="21" y="163"/>
                    <a:pt x="1" y="204"/>
                  </a:cubicBezTo>
                  <a:cubicBezTo>
                    <a:pt x="7" y="207"/>
                    <a:pt x="12" y="208"/>
                    <a:pt x="16" y="208"/>
                  </a:cubicBezTo>
                  <a:cubicBezTo>
                    <a:pt x="42" y="208"/>
                    <a:pt x="45" y="163"/>
                    <a:pt x="62" y="163"/>
                  </a:cubicBezTo>
                  <a:cubicBezTo>
                    <a:pt x="103" y="184"/>
                    <a:pt x="62" y="245"/>
                    <a:pt x="103" y="245"/>
                  </a:cubicBezTo>
                  <a:cubicBezTo>
                    <a:pt x="123" y="265"/>
                    <a:pt x="164" y="286"/>
                    <a:pt x="143" y="326"/>
                  </a:cubicBezTo>
                  <a:lnTo>
                    <a:pt x="205" y="326"/>
                  </a:lnTo>
                  <a:cubicBezTo>
                    <a:pt x="205" y="245"/>
                    <a:pt x="205" y="143"/>
                    <a:pt x="286" y="102"/>
                  </a:cubicBezTo>
                  <a:cubicBezTo>
                    <a:pt x="286" y="41"/>
                    <a:pt x="245"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
            <p:cNvSpPr/>
            <p:nvPr/>
          </p:nvSpPr>
          <p:spPr>
            <a:xfrm rot="-382727" flipH="1">
              <a:off x="-2600846" y="2254432"/>
              <a:ext cx="8150" cy="11225"/>
            </a:xfrm>
            <a:custGeom>
              <a:avLst/>
              <a:gdLst/>
              <a:ahLst/>
              <a:cxnLst/>
              <a:rect l="l" t="t" r="r" b="b"/>
              <a:pathLst>
                <a:path w="326" h="449" extrusionOk="0">
                  <a:moveTo>
                    <a:pt x="183" y="0"/>
                  </a:moveTo>
                  <a:cubicBezTo>
                    <a:pt x="143" y="123"/>
                    <a:pt x="122" y="265"/>
                    <a:pt x="21" y="347"/>
                  </a:cubicBezTo>
                  <a:cubicBezTo>
                    <a:pt x="61" y="367"/>
                    <a:pt x="0" y="428"/>
                    <a:pt x="61" y="449"/>
                  </a:cubicBezTo>
                  <a:cubicBezTo>
                    <a:pt x="122" y="449"/>
                    <a:pt x="102" y="387"/>
                    <a:pt x="102" y="347"/>
                  </a:cubicBezTo>
                  <a:cubicBezTo>
                    <a:pt x="122" y="337"/>
                    <a:pt x="148" y="337"/>
                    <a:pt x="171" y="337"/>
                  </a:cubicBezTo>
                  <a:cubicBezTo>
                    <a:pt x="194" y="337"/>
                    <a:pt x="214" y="337"/>
                    <a:pt x="224" y="326"/>
                  </a:cubicBezTo>
                  <a:cubicBezTo>
                    <a:pt x="265" y="347"/>
                    <a:pt x="265" y="367"/>
                    <a:pt x="285" y="387"/>
                  </a:cubicBezTo>
                  <a:cubicBezTo>
                    <a:pt x="326" y="347"/>
                    <a:pt x="326" y="306"/>
                    <a:pt x="285" y="286"/>
                  </a:cubicBezTo>
                  <a:cubicBezTo>
                    <a:pt x="204" y="245"/>
                    <a:pt x="183" y="184"/>
                    <a:pt x="224" y="82"/>
                  </a:cubicBezTo>
                  <a:cubicBezTo>
                    <a:pt x="224" y="62"/>
                    <a:pt x="204" y="41"/>
                    <a:pt x="18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
            <p:cNvSpPr/>
            <p:nvPr/>
          </p:nvSpPr>
          <p:spPr>
            <a:xfrm rot="-382727" flipH="1">
              <a:off x="-2381731" y="2199862"/>
              <a:ext cx="5125" cy="8175"/>
            </a:xfrm>
            <a:custGeom>
              <a:avLst/>
              <a:gdLst/>
              <a:ahLst/>
              <a:cxnLst/>
              <a:rect l="l" t="t" r="r" b="b"/>
              <a:pathLst>
                <a:path w="205" h="327" extrusionOk="0">
                  <a:moveTo>
                    <a:pt x="123" y="1"/>
                  </a:moveTo>
                  <a:cubicBezTo>
                    <a:pt x="62" y="21"/>
                    <a:pt x="0" y="184"/>
                    <a:pt x="21" y="327"/>
                  </a:cubicBezTo>
                  <a:cubicBezTo>
                    <a:pt x="54" y="294"/>
                    <a:pt x="87" y="260"/>
                    <a:pt x="143" y="260"/>
                  </a:cubicBezTo>
                  <a:cubicBezTo>
                    <a:pt x="155" y="260"/>
                    <a:pt x="169" y="262"/>
                    <a:pt x="184" y="266"/>
                  </a:cubicBezTo>
                  <a:cubicBezTo>
                    <a:pt x="184" y="205"/>
                    <a:pt x="143" y="143"/>
                    <a:pt x="204" y="103"/>
                  </a:cubicBezTo>
                  <a:cubicBezTo>
                    <a:pt x="204" y="42"/>
                    <a:pt x="184" y="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
            <p:cNvSpPr/>
            <p:nvPr/>
          </p:nvSpPr>
          <p:spPr>
            <a:xfrm rot="-382727" flipH="1">
              <a:off x="-2357799" y="2271474"/>
              <a:ext cx="5100" cy="8700"/>
            </a:xfrm>
            <a:custGeom>
              <a:avLst/>
              <a:gdLst/>
              <a:ahLst/>
              <a:cxnLst/>
              <a:rect l="l" t="t" r="r" b="b"/>
              <a:pathLst>
                <a:path w="204" h="348" extrusionOk="0">
                  <a:moveTo>
                    <a:pt x="183" y="1"/>
                  </a:moveTo>
                  <a:lnTo>
                    <a:pt x="183" y="1"/>
                  </a:lnTo>
                  <a:cubicBezTo>
                    <a:pt x="131" y="18"/>
                    <a:pt x="108" y="66"/>
                    <a:pt x="64" y="66"/>
                  </a:cubicBezTo>
                  <a:cubicBezTo>
                    <a:pt x="57" y="66"/>
                    <a:pt x="49" y="65"/>
                    <a:pt x="41" y="62"/>
                  </a:cubicBezTo>
                  <a:lnTo>
                    <a:pt x="41" y="62"/>
                  </a:lnTo>
                  <a:cubicBezTo>
                    <a:pt x="21" y="103"/>
                    <a:pt x="82" y="103"/>
                    <a:pt x="82" y="103"/>
                  </a:cubicBezTo>
                  <a:cubicBezTo>
                    <a:pt x="82" y="184"/>
                    <a:pt x="21" y="184"/>
                    <a:pt x="21" y="225"/>
                  </a:cubicBezTo>
                  <a:cubicBezTo>
                    <a:pt x="0" y="286"/>
                    <a:pt x="82" y="286"/>
                    <a:pt x="82" y="347"/>
                  </a:cubicBezTo>
                  <a:cubicBezTo>
                    <a:pt x="102" y="327"/>
                    <a:pt x="122" y="327"/>
                    <a:pt x="122" y="327"/>
                  </a:cubicBezTo>
                  <a:cubicBezTo>
                    <a:pt x="204" y="225"/>
                    <a:pt x="183" y="103"/>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
            <p:cNvSpPr/>
            <p:nvPr/>
          </p:nvSpPr>
          <p:spPr>
            <a:xfrm rot="-382727" flipH="1">
              <a:off x="-2656995" y="2161473"/>
              <a:ext cx="6125" cy="8625"/>
            </a:xfrm>
            <a:custGeom>
              <a:avLst/>
              <a:gdLst/>
              <a:ahLst/>
              <a:cxnLst/>
              <a:rect l="l" t="t" r="r" b="b"/>
              <a:pathLst>
                <a:path w="245" h="345" extrusionOk="0">
                  <a:moveTo>
                    <a:pt x="204" y="1"/>
                  </a:moveTo>
                  <a:cubicBezTo>
                    <a:pt x="177" y="1"/>
                    <a:pt x="150" y="19"/>
                    <a:pt x="122" y="19"/>
                  </a:cubicBezTo>
                  <a:cubicBezTo>
                    <a:pt x="122" y="80"/>
                    <a:pt x="41" y="121"/>
                    <a:pt x="82" y="202"/>
                  </a:cubicBezTo>
                  <a:cubicBezTo>
                    <a:pt x="102" y="182"/>
                    <a:pt x="102" y="182"/>
                    <a:pt x="122" y="182"/>
                  </a:cubicBezTo>
                  <a:cubicBezTo>
                    <a:pt x="122" y="202"/>
                    <a:pt x="102" y="202"/>
                    <a:pt x="82" y="202"/>
                  </a:cubicBezTo>
                  <a:cubicBezTo>
                    <a:pt x="74" y="217"/>
                    <a:pt x="64" y="221"/>
                    <a:pt x="53" y="221"/>
                  </a:cubicBezTo>
                  <a:cubicBezTo>
                    <a:pt x="41" y="221"/>
                    <a:pt x="28" y="216"/>
                    <a:pt x="17" y="216"/>
                  </a:cubicBezTo>
                  <a:cubicBezTo>
                    <a:pt x="10" y="216"/>
                    <a:pt x="5" y="218"/>
                    <a:pt x="0" y="223"/>
                  </a:cubicBezTo>
                  <a:cubicBezTo>
                    <a:pt x="41" y="263"/>
                    <a:pt x="61" y="345"/>
                    <a:pt x="122" y="345"/>
                  </a:cubicBezTo>
                  <a:cubicBezTo>
                    <a:pt x="163" y="324"/>
                    <a:pt x="183" y="284"/>
                    <a:pt x="204" y="243"/>
                  </a:cubicBezTo>
                  <a:cubicBezTo>
                    <a:pt x="183" y="202"/>
                    <a:pt x="183" y="161"/>
                    <a:pt x="163" y="121"/>
                  </a:cubicBezTo>
                  <a:cubicBezTo>
                    <a:pt x="163" y="80"/>
                    <a:pt x="224" y="60"/>
                    <a:pt x="245" y="19"/>
                  </a:cubicBezTo>
                  <a:cubicBezTo>
                    <a:pt x="231" y="5"/>
                    <a:pt x="217"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
            <p:cNvSpPr/>
            <p:nvPr/>
          </p:nvSpPr>
          <p:spPr>
            <a:xfrm rot="-382727" flipH="1">
              <a:off x="-2592586" y="2444193"/>
              <a:ext cx="6150" cy="9200"/>
            </a:xfrm>
            <a:custGeom>
              <a:avLst/>
              <a:gdLst/>
              <a:ahLst/>
              <a:cxnLst/>
              <a:rect l="l" t="t" r="r" b="b"/>
              <a:pathLst>
                <a:path w="246" h="368" extrusionOk="0">
                  <a:moveTo>
                    <a:pt x="82" y="0"/>
                  </a:moveTo>
                  <a:cubicBezTo>
                    <a:pt x="62" y="41"/>
                    <a:pt x="21" y="82"/>
                    <a:pt x="1" y="143"/>
                  </a:cubicBezTo>
                  <a:cubicBezTo>
                    <a:pt x="21" y="143"/>
                    <a:pt x="41" y="163"/>
                    <a:pt x="62" y="163"/>
                  </a:cubicBezTo>
                  <a:cubicBezTo>
                    <a:pt x="62" y="224"/>
                    <a:pt x="62" y="306"/>
                    <a:pt x="41" y="367"/>
                  </a:cubicBezTo>
                  <a:cubicBezTo>
                    <a:pt x="70" y="353"/>
                    <a:pt x="98" y="329"/>
                    <a:pt x="126" y="329"/>
                  </a:cubicBezTo>
                  <a:cubicBezTo>
                    <a:pt x="138" y="329"/>
                    <a:pt x="151" y="334"/>
                    <a:pt x="164" y="347"/>
                  </a:cubicBezTo>
                  <a:cubicBezTo>
                    <a:pt x="164" y="286"/>
                    <a:pt x="164" y="204"/>
                    <a:pt x="245" y="184"/>
                  </a:cubicBezTo>
                  <a:cubicBezTo>
                    <a:pt x="245" y="143"/>
                    <a:pt x="184" y="143"/>
                    <a:pt x="184" y="102"/>
                  </a:cubicBezTo>
                  <a:cubicBezTo>
                    <a:pt x="143" y="102"/>
                    <a:pt x="123" y="102"/>
                    <a:pt x="82" y="123"/>
                  </a:cubicBezTo>
                  <a:cubicBezTo>
                    <a:pt x="62" y="82"/>
                    <a:pt x="143"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
            <p:cNvSpPr/>
            <p:nvPr/>
          </p:nvSpPr>
          <p:spPr>
            <a:xfrm rot="-382727" flipH="1">
              <a:off x="-2451693" y="2034607"/>
              <a:ext cx="4100" cy="12750"/>
            </a:xfrm>
            <a:custGeom>
              <a:avLst/>
              <a:gdLst/>
              <a:ahLst/>
              <a:cxnLst/>
              <a:rect l="l" t="t" r="r" b="b"/>
              <a:pathLst>
                <a:path w="164" h="510" extrusionOk="0">
                  <a:moveTo>
                    <a:pt x="102" y="0"/>
                  </a:moveTo>
                  <a:cubicBezTo>
                    <a:pt x="41" y="82"/>
                    <a:pt x="21" y="184"/>
                    <a:pt x="21" y="285"/>
                  </a:cubicBezTo>
                  <a:cubicBezTo>
                    <a:pt x="21" y="367"/>
                    <a:pt x="0" y="428"/>
                    <a:pt x="0" y="509"/>
                  </a:cubicBezTo>
                  <a:cubicBezTo>
                    <a:pt x="21" y="509"/>
                    <a:pt x="41" y="509"/>
                    <a:pt x="61" y="469"/>
                  </a:cubicBezTo>
                  <a:cubicBezTo>
                    <a:pt x="82" y="428"/>
                    <a:pt x="61" y="367"/>
                    <a:pt x="82" y="326"/>
                  </a:cubicBezTo>
                  <a:cubicBezTo>
                    <a:pt x="102" y="265"/>
                    <a:pt x="102" y="204"/>
                    <a:pt x="102" y="143"/>
                  </a:cubicBezTo>
                  <a:cubicBezTo>
                    <a:pt x="82" y="102"/>
                    <a:pt x="163"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
            <p:cNvSpPr/>
            <p:nvPr/>
          </p:nvSpPr>
          <p:spPr>
            <a:xfrm rot="-382727" flipH="1">
              <a:off x="-2580102" y="2457597"/>
              <a:ext cx="10225" cy="3900"/>
            </a:xfrm>
            <a:custGeom>
              <a:avLst/>
              <a:gdLst/>
              <a:ahLst/>
              <a:cxnLst/>
              <a:rect l="l" t="t" r="r" b="b"/>
              <a:pathLst>
                <a:path w="409" h="156" extrusionOk="0">
                  <a:moveTo>
                    <a:pt x="37" y="0"/>
                  </a:moveTo>
                  <a:cubicBezTo>
                    <a:pt x="25" y="0"/>
                    <a:pt x="13" y="10"/>
                    <a:pt x="1" y="34"/>
                  </a:cubicBezTo>
                  <a:cubicBezTo>
                    <a:pt x="42" y="34"/>
                    <a:pt x="82" y="54"/>
                    <a:pt x="62" y="95"/>
                  </a:cubicBezTo>
                  <a:cubicBezTo>
                    <a:pt x="42" y="115"/>
                    <a:pt x="62" y="136"/>
                    <a:pt x="82" y="136"/>
                  </a:cubicBezTo>
                  <a:cubicBezTo>
                    <a:pt x="97" y="121"/>
                    <a:pt x="121" y="107"/>
                    <a:pt x="156" y="107"/>
                  </a:cubicBezTo>
                  <a:cubicBezTo>
                    <a:pt x="170" y="107"/>
                    <a:pt x="187" y="109"/>
                    <a:pt x="204" y="115"/>
                  </a:cubicBezTo>
                  <a:cubicBezTo>
                    <a:pt x="215" y="125"/>
                    <a:pt x="224" y="129"/>
                    <a:pt x="231" y="129"/>
                  </a:cubicBezTo>
                  <a:cubicBezTo>
                    <a:pt x="255" y="129"/>
                    <a:pt x="271" y="95"/>
                    <a:pt x="286" y="95"/>
                  </a:cubicBezTo>
                  <a:cubicBezTo>
                    <a:pt x="327" y="95"/>
                    <a:pt x="286" y="136"/>
                    <a:pt x="306" y="156"/>
                  </a:cubicBezTo>
                  <a:lnTo>
                    <a:pt x="408" y="156"/>
                  </a:lnTo>
                  <a:cubicBezTo>
                    <a:pt x="408" y="115"/>
                    <a:pt x="388" y="54"/>
                    <a:pt x="367" y="13"/>
                  </a:cubicBezTo>
                  <a:cubicBezTo>
                    <a:pt x="356" y="10"/>
                    <a:pt x="346" y="8"/>
                    <a:pt x="336" y="8"/>
                  </a:cubicBezTo>
                  <a:cubicBezTo>
                    <a:pt x="291" y="8"/>
                    <a:pt x="258" y="41"/>
                    <a:pt x="225" y="75"/>
                  </a:cubicBezTo>
                  <a:cubicBezTo>
                    <a:pt x="164" y="54"/>
                    <a:pt x="123" y="34"/>
                    <a:pt x="62" y="13"/>
                  </a:cubicBezTo>
                  <a:cubicBezTo>
                    <a:pt x="53" y="5"/>
                    <a:pt x="45" y="0"/>
                    <a:pt x="3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
            <p:cNvSpPr/>
            <p:nvPr/>
          </p:nvSpPr>
          <p:spPr>
            <a:xfrm rot="-382727" flipH="1">
              <a:off x="-2475554" y="2011620"/>
              <a:ext cx="4625" cy="7600"/>
            </a:xfrm>
            <a:custGeom>
              <a:avLst/>
              <a:gdLst/>
              <a:ahLst/>
              <a:cxnLst/>
              <a:rect l="l" t="t" r="r" b="b"/>
              <a:pathLst>
                <a:path w="185" h="304" extrusionOk="0">
                  <a:moveTo>
                    <a:pt x="143" y="0"/>
                  </a:moveTo>
                  <a:cubicBezTo>
                    <a:pt x="103" y="20"/>
                    <a:pt x="62" y="41"/>
                    <a:pt x="41" y="61"/>
                  </a:cubicBezTo>
                  <a:cubicBezTo>
                    <a:pt x="21" y="102"/>
                    <a:pt x="41" y="122"/>
                    <a:pt x="62" y="143"/>
                  </a:cubicBezTo>
                  <a:cubicBezTo>
                    <a:pt x="103" y="183"/>
                    <a:pt x="1" y="244"/>
                    <a:pt x="41" y="285"/>
                  </a:cubicBezTo>
                  <a:cubicBezTo>
                    <a:pt x="55" y="299"/>
                    <a:pt x="69" y="303"/>
                    <a:pt x="82" y="303"/>
                  </a:cubicBezTo>
                  <a:cubicBezTo>
                    <a:pt x="109" y="303"/>
                    <a:pt x="137" y="285"/>
                    <a:pt x="164" y="285"/>
                  </a:cubicBezTo>
                  <a:cubicBezTo>
                    <a:pt x="123" y="183"/>
                    <a:pt x="184" y="82"/>
                    <a:pt x="14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
            <p:cNvSpPr/>
            <p:nvPr/>
          </p:nvSpPr>
          <p:spPr>
            <a:xfrm rot="-382727" flipH="1">
              <a:off x="-2586116" y="2347626"/>
              <a:ext cx="5100" cy="6225"/>
            </a:xfrm>
            <a:custGeom>
              <a:avLst/>
              <a:gdLst/>
              <a:ahLst/>
              <a:cxnLst/>
              <a:rect l="l" t="t" r="r" b="b"/>
              <a:pathLst>
                <a:path w="204" h="249" extrusionOk="0">
                  <a:moveTo>
                    <a:pt x="91" y="0"/>
                  </a:moveTo>
                  <a:cubicBezTo>
                    <a:pt x="82" y="0"/>
                    <a:pt x="72" y="1"/>
                    <a:pt x="61" y="4"/>
                  </a:cubicBezTo>
                  <a:cubicBezTo>
                    <a:pt x="82" y="24"/>
                    <a:pt x="82" y="65"/>
                    <a:pt x="102" y="86"/>
                  </a:cubicBezTo>
                  <a:cubicBezTo>
                    <a:pt x="96" y="98"/>
                    <a:pt x="86" y="101"/>
                    <a:pt x="75" y="101"/>
                  </a:cubicBezTo>
                  <a:cubicBezTo>
                    <a:pt x="63" y="101"/>
                    <a:pt x="50" y="97"/>
                    <a:pt x="37" y="97"/>
                  </a:cubicBezTo>
                  <a:cubicBezTo>
                    <a:pt x="22" y="97"/>
                    <a:pt x="8" y="103"/>
                    <a:pt x="0" y="126"/>
                  </a:cubicBezTo>
                  <a:cubicBezTo>
                    <a:pt x="61" y="167"/>
                    <a:pt x="0" y="208"/>
                    <a:pt x="0" y="248"/>
                  </a:cubicBezTo>
                  <a:cubicBezTo>
                    <a:pt x="27" y="248"/>
                    <a:pt x="54" y="239"/>
                    <a:pt x="82" y="239"/>
                  </a:cubicBezTo>
                  <a:cubicBezTo>
                    <a:pt x="95" y="239"/>
                    <a:pt x="109" y="242"/>
                    <a:pt x="122" y="248"/>
                  </a:cubicBezTo>
                  <a:cubicBezTo>
                    <a:pt x="143" y="208"/>
                    <a:pt x="163" y="147"/>
                    <a:pt x="204" y="86"/>
                  </a:cubicBezTo>
                  <a:cubicBezTo>
                    <a:pt x="169" y="50"/>
                    <a:pt x="149" y="0"/>
                    <a:pt x="9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
            <p:cNvSpPr/>
            <p:nvPr/>
          </p:nvSpPr>
          <p:spPr>
            <a:xfrm rot="-382727" flipH="1">
              <a:off x="-2379298" y="2194424"/>
              <a:ext cx="6125" cy="7150"/>
            </a:xfrm>
            <a:custGeom>
              <a:avLst/>
              <a:gdLst/>
              <a:ahLst/>
              <a:cxnLst/>
              <a:rect l="l" t="t" r="r" b="b"/>
              <a:pathLst>
                <a:path w="245" h="286" extrusionOk="0">
                  <a:moveTo>
                    <a:pt x="123" y="0"/>
                  </a:moveTo>
                  <a:cubicBezTo>
                    <a:pt x="102" y="102"/>
                    <a:pt x="1" y="163"/>
                    <a:pt x="62" y="285"/>
                  </a:cubicBezTo>
                  <a:cubicBezTo>
                    <a:pt x="89" y="285"/>
                    <a:pt x="107" y="258"/>
                    <a:pt x="134" y="258"/>
                  </a:cubicBezTo>
                  <a:cubicBezTo>
                    <a:pt x="148" y="258"/>
                    <a:pt x="163" y="265"/>
                    <a:pt x="184" y="285"/>
                  </a:cubicBezTo>
                  <a:cubicBezTo>
                    <a:pt x="163" y="184"/>
                    <a:pt x="245" y="82"/>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
            <p:cNvSpPr/>
            <p:nvPr/>
          </p:nvSpPr>
          <p:spPr>
            <a:xfrm rot="-382727" flipH="1">
              <a:off x="-2608840" y="2419877"/>
              <a:ext cx="7650" cy="5025"/>
            </a:xfrm>
            <a:custGeom>
              <a:avLst/>
              <a:gdLst/>
              <a:ahLst/>
              <a:cxnLst/>
              <a:rect l="l" t="t" r="r" b="b"/>
              <a:pathLst>
                <a:path w="306" h="201" extrusionOk="0">
                  <a:moveTo>
                    <a:pt x="226" y="0"/>
                  </a:moveTo>
                  <a:cubicBezTo>
                    <a:pt x="170" y="0"/>
                    <a:pt x="131" y="29"/>
                    <a:pt x="102" y="58"/>
                  </a:cubicBezTo>
                  <a:cubicBezTo>
                    <a:pt x="85" y="75"/>
                    <a:pt x="71" y="81"/>
                    <a:pt x="60" y="81"/>
                  </a:cubicBezTo>
                  <a:cubicBezTo>
                    <a:pt x="44" y="81"/>
                    <a:pt x="32" y="70"/>
                    <a:pt x="21" y="58"/>
                  </a:cubicBezTo>
                  <a:lnTo>
                    <a:pt x="21" y="58"/>
                  </a:lnTo>
                  <a:cubicBezTo>
                    <a:pt x="0" y="99"/>
                    <a:pt x="21" y="119"/>
                    <a:pt x="41" y="160"/>
                  </a:cubicBezTo>
                  <a:cubicBezTo>
                    <a:pt x="61" y="180"/>
                    <a:pt x="82" y="180"/>
                    <a:pt x="102" y="200"/>
                  </a:cubicBezTo>
                  <a:cubicBezTo>
                    <a:pt x="163" y="139"/>
                    <a:pt x="245" y="99"/>
                    <a:pt x="306" y="17"/>
                  </a:cubicBezTo>
                  <a:cubicBezTo>
                    <a:pt x="276" y="5"/>
                    <a:pt x="250" y="0"/>
                    <a:pt x="2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
            <p:cNvSpPr/>
            <p:nvPr/>
          </p:nvSpPr>
          <p:spPr>
            <a:xfrm rot="-382727" flipH="1">
              <a:off x="-2571039" y="2455580"/>
              <a:ext cx="6650" cy="5100"/>
            </a:xfrm>
            <a:custGeom>
              <a:avLst/>
              <a:gdLst/>
              <a:ahLst/>
              <a:cxnLst/>
              <a:rect l="l" t="t" r="r" b="b"/>
              <a:pathLst>
                <a:path w="266" h="204" extrusionOk="0">
                  <a:moveTo>
                    <a:pt x="82" y="0"/>
                  </a:moveTo>
                  <a:cubicBezTo>
                    <a:pt x="62" y="61"/>
                    <a:pt x="42" y="123"/>
                    <a:pt x="1" y="184"/>
                  </a:cubicBezTo>
                  <a:cubicBezTo>
                    <a:pt x="21" y="198"/>
                    <a:pt x="39" y="204"/>
                    <a:pt x="57" y="204"/>
                  </a:cubicBezTo>
                  <a:cubicBezTo>
                    <a:pt x="99" y="204"/>
                    <a:pt x="136" y="174"/>
                    <a:pt x="172" y="174"/>
                  </a:cubicBezTo>
                  <a:cubicBezTo>
                    <a:pt x="183" y="174"/>
                    <a:pt x="194" y="176"/>
                    <a:pt x="204" y="184"/>
                  </a:cubicBezTo>
                  <a:cubicBezTo>
                    <a:pt x="266" y="143"/>
                    <a:pt x="204" y="102"/>
                    <a:pt x="225" y="82"/>
                  </a:cubicBezTo>
                  <a:lnTo>
                    <a:pt x="143" y="82"/>
                  </a:lnTo>
                  <a:cubicBezTo>
                    <a:pt x="123" y="4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
            <p:cNvSpPr/>
            <p:nvPr/>
          </p:nvSpPr>
          <p:spPr>
            <a:xfrm rot="-382727" flipH="1">
              <a:off x="-2667706" y="2172097"/>
              <a:ext cx="6125" cy="6375"/>
            </a:xfrm>
            <a:custGeom>
              <a:avLst/>
              <a:gdLst/>
              <a:ahLst/>
              <a:cxnLst/>
              <a:rect l="l" t="t" r="r" b="b"/>
              <a:pathLst>
                <a:path w="245" h="255" extrusionOk="0">
                  <a:moveTo>
                    <a:pt x="156" y="0"/>
                  </a:moveTo>
                  <a:cubicBezTo>
                    <a:pt x="143" y="0"/>
                    <a:pt x="133" y="11"/>
                    <a:pt x="123" y="31"/>
                  </a:cubicBezTo>
                  <a:cubicBezTo>
                    <a:pt x="143" y="31"/>
                    <a:pt x="163" y="31"/>
                    <a:pt x="143" y="51"/>
                  </a:cubicBezTo>
                  <a:cubicBezTo>
                    <a:pt x="123" y="51"/>
                    <a:pt x="123" y="31"/>
                    <a:pt x="123" y="31"/>
                  </a:cubicBezTo>
                  <a:cubicBezTo>
                    <a:pt x="116" y="29"/>
                    <a:pt x="110" y="28"/>
                    <a:pt x="105" y="28"/>
                  </a:cubicBezTo>
                  <a:cubicBezTo>
                    <a:pt x="61" y="28"/>
                    <a:pt x="59" y="94"/>
                    <a:pt x="41" y="112"/>
                  </a:cubicBezTo>
                  <a:cubicBezTo>
                    <a:pt x="62" y="112"/>
                    <a:pt x="62" y="133"/>
                    <a:pt x="82" y="133"/>
                  </a:cubicBezTo>
                  <a:cubicBezTo>
                    <a:pt x="82" y="118"/>
                    <a:pt x="82" y="104"/>
                    <a:pt x="89" y="104"/>
                  </a:cubicBezTo>
                  <a:cubicBezTo>
                    <a:pt x="92" y="104"/>
                    <a:pt x="96" y="106"/>
                    <a:pt x="102" y="112"/>
                  </a:cubicBezTo>
                  <a:cubicBezTo>
                    <a:pt x="102" y="133"/>
                    <a:pt x="102" y="133"/>
                    <a:pt x="82" y="133"/>
                  </a:cubicBezTo>
                  <a:lnTo>
                    <a:pt x="82" y="194"/>
                  </a:lnTo>
                  <a:cubicBezTo>
                    <a:pt x="77" y="198"/>
                    <a:pt x="72" y="200"/>
                    <a:pt x="66" y="200"/>
                  </a:cubicBezTo>
                  <a:cubicBezTo>
                    <a:pt x="54" y="200"/>
                    <a:pt x="41" y="195"/>
                    <a:pt x="29" y="195"/>
                  </a:cubicBezTo>
                  <a:cubicBezTo>
                    <a:pt x="18" y="195"/>
                    <a:pt x="8" y="199"/>
                    <a:pt x="1" y="214"/>
                  </a:cubicBezTo>
                  <a:cubicBezTo>
                    <a:pt x="21" y="235"/>
                    <a:pt x="41" y="235"/>
                    <a:pt x="82" y="255"/>
                  </a:cubicBezTo>
                  <a:cubicBezTo>
                    <a:pt x="143" y="235"/>
                    <a:pt x="143" y="112"/>
                    <a:pt x="245" y="112"/>
                  </a:cubicBezTo>
                  <a:cubicBezTo>
                    <a:pt x="225" y="72"/>
                    <a:pt x="204" y="31"/>
                    <a:pt x="204" y="31"/>
                  </a:cubicBezTo>
                  <a:cubicBezTo>
                    <a:pt x="184" y="11"/>
                    <a:pt x="169" y="0"/>
                    <a:pt x="15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
            <p:cNvSpPr/>
            <p:nvPr/>
          </p:nvSpPr>
          <p:spPr>
            <a:xfrm rot="-382727" flipH="1">
              <a:off x="-2676604" y="2207124"/>
              <a:ext cx="6650" cy="6650"/>
            </a:xfrm>
            <a:custGeom>
              <a:avLst/>
              <a:gdLst/>
              <a:ahLst/>
              <a:cxnLst/>
              <a:rect l="l" t="t" r="r" b="b"/>
              <a:pathLst>
                <a:path w="266" h="266" extrusionOk="0">
                  <a:moveTo>
                    <a:pt x="184" y="1"/>
                  </a:moveTo>
                  <a:cubicBezTo>
                    <a:pt x="102" y="82"/>
                    <a:pt x="41" y="143"/>
                    <a:pt x="0" y="265"/>
                  </a:cubicBezTo>
                  <a:cubicBezTo>
                    <a:pt x="123" y="225"/>
                    <a:pt x="184" y="123"/>
                    <a:pt x="265" y="82"/>
                  </a:cubicBezTo>
                  <a:cubicBezTo>
                    <a:pt x="265" y="21"/>
                    <a:pt x="224" y="2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
            <p:cNvSpPr/>
            <p:nvPr/>
          </p:nvSpPr>
          <p:spPr>
            <a:xfrm rot="-382727" flipH="1">
              <a:off x="-2465835" y="1997262"/>
              <a:ext cx="3575" cy="8175"/>
            </a:xfrm>
            <a:custGeom>
              <a:avLst/>
              <a:gdLst/>
              <a:ahLst/>
              <a:cxnLst/>
              <a:rect l="l" t="t" r="r" b="b"/>
              <a:pathLst>
                <a:path w="143" h="327" extrusionOk="0">
                  <a:moveTo>
                    <a:pt x="82" y="1"/>
                  </a:moveTo>
                  <a:cubicBezTo>
                    <a:pt x="62" y="41"/>
                    <a:pt x="41" y="82"/>
                    <a:pt x="21" y="102"/>
                  </a:cubicBezTo>
                  <a:cubicBezTo>
                    <a:pt x="0" y="143"/>
                    <a:pt x="62" y="184"/>
                    <a:pt x="41" y="245"/>
                  </a:cubicBezTo>
                  <a:cubicBezTo>
                    <a:pt x="41" y="245"/>
                    <a:pt x="0" y="245"/>
                    <a:pt x="0" y="286"/>
                  </a:cubicBezTo>
                  <a:cubicBezTo>
                    <a:pt x="0" y="306"/>
                    <a:pt x="21" y="306"/>
                    <a:pt x="41" y="326"/>
                  </a:cubicBezTo>
                  <a:cubicBezTo>
                    <a:pt x="102" y="286"/>
                    <a:pt x="102" y="204"/>
                    <a:pt x="143" y="143"/>
                  </a:cubicBezTo>
                  <a:cubicBezTo>
                    <a:pt x="123" y="123"/>
                    <a:pt x="102" y="102"/>
                    <a:pt x="102" y="82"/>
                  </a:cubicBezTo>
                  <a:cubicBezTo>
                    <a:pt x="102" y="62"/>
                    <a:pt x="123" y="62"/>
                    <a:pt x="143" y="41"/>
                  </a:cubicBezTo>
                  <a:cubicBezTo>
                    <a:pt x="123" y="21"/>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
            <p:cNvSpPr/>
            <p:nvPr/>
          </p:nvSpPr>
          <p:spPr>
            <a:xfrm rot="-382727" flipH="1">
              <a:off x="-2438953" y="2078629"/>
              <a:ext cx="6150" cy="5825"/>
            </a:xfrm>
            <a:custGeom>
              <a:avLst/>
              <a:gdLst/>
              <a:ahLst/>
              <a:cxnLst/>
              <a:rect l="l" t="t" r="r" b="b"/>
              <a:pathLst>
                <a:path w="246" h="233" extrusionOk="0">
                  <a:moveTo>
                    <a:pt x="184" y="1"/>
                  </a:moveTo>
                  <a:cubicBezTo>
                    <a:pt x="164" y="21"/>
                    <a:pt x="143" y="21"/>
                    <a:pt x="123" y="42"/>
                  </a:cubicBezTo>
                  <a:cubicBezTo>
                    <a:pt x="82" y="62"/>
                    <a:pt x="123" y="103"/>
                    <a:pt x="123" y="123"/>
                  </a:cubicBezTo>
                  <a:cubicBezTo>
                    <a:pt x="103" y="164"/>
                    <a:pt x="82" y="164"/>
                    <a:pt x="62" y="164"/>
                  </a:cubicBezTo>
                  <a:cubicBezTo>
                    <a:pt x="21" y="164"/>
                    <a:pt x="1" y="184"/>
                    <a:pt x="1" y="205"/>
                  </a:cubicBezTo>
                  <a:cubicBezTo>
                    <a:pt x="21" y="205"/>
                    <a:pt x="21" y="225"/>
                    <a:pt x="42" y="225"/>
                  </a:cubicBezTo>
                  <a:cubicBezTo>
                    <a:pt x="52" y="230"/>
                    <a:pt x="62" y="233"/>
                    <a:pt x="72" y="233"/>
                  </a:cubicBezTo>
                  <a:cubicBezTo>
                    <a:pt x="101" y="233"/>
                    <a:pt x="128" y="210"/>
                    <a:pt x="143" y="164"/>
                  </a:cubicBezTo>
                  <a:cubicBezTo>
                    <a:pt x="154" y="143"/>
                    <a:pt x="169" y="138"/>
                    <a:pt x="184" y="138"/>
                  </a:cubicBezTo>
                  <a:cubicBezTo>
                    <a:pt x="199" y="138"/>
                    <a:pt x="215" y="143"/>
                    <a:pt x="225" y="143"/>
                  </a:cubicBezTo>
                  <a:cubicBezTo>
                    <a:pt x="225" y="103"/>
                    <a:pt x="225" y="62"/>
                    <a:pt x="245" y="21"/>
                  </a:cubicBezTo>
                  <a:cubicBezTo>
                    <a:pt x="204" y="21"/>
                    <a:pt x="184"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
            <p:cNvSpPr/>
            <p:nvPr/>
          </p:nvSpPr>
          <p:spPr>
            <a:xfrm rot="-382727" flipH="1">
              <a:off x="-2587074" y="2338575"/>
              <a:ext cx="5625" cy="7150"/>
            </a:xfrm>
            <a:custGeom>
              <a:avLst/>
              <a:gdLst/>
              <a:ahLst/>
              <a:cxnLst/>
              <a:rect l="l" t="t" r="r" b="b"/>
              <a:pathLst>
                <a:path w="225" h="286" extrusionOk="0">
                  <a:moveTo>
                    <a:pt x="184" y="1"/>
                  </a:moveTo>
                  <a:cubicBezTo>
                    <a:pt x="123" y="1"/>
                    <a:pt x="82" y="62"/>
                    <a:pt x="41" y="102"/>
                  </a:cubicBezTo>
                  <a:cubicBezTo>
                    <a:pt x="1" y="143"/>
                    <a:pt x="62" y="143"/>
                    <a:pt x="82" y="184"/>
                  </a:cubicBezTo>
                  <a:lnTo>
                    <a:pt x="21" y="225"/>
                  </a:lnTo>
                  <a:cubicBezTo>
                    <a:pt x="41" y="245"/>
                    <a:pt x="41" y="245"/>
                    <a:pt x="41" y="286"/>
                  </a:cubicBezTo>
                  <a:cubicBezTo>
                    <a:pt x="103" y="286"/>
                    <a:pt x="82" y="245"/>
                    <a:pt x="123" y="225"/>
                  </a:cubicBezTo>
                  <a:cubicBezTo>
                    <a:pt x="143" y="184"/>
                    <a:pt x="123" y="102"/>
                    <a:pt x="204" y="102"/>
                  </a:cubicBezTo>
                  <a:cubicBezTo>
                    <a:pt x="225" y="62"/>
                    <a:pt x="204" y="4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
            <p:cNvSpPr/>
            <p:nvPr/>
          </p:nvSpPr>
          <p:spPr>
            <a:xfrm rot="-382727" flipH="1">
              <a:off x="-2667580" y="2229609"/>
              <a:ext cx="5625" cy="3925"/>
            </a:xfrm>
            <a:custGeom>
              <a:avLst/>
              <a:gdLst/>
              <a:ahLst/>
              <a:cxnLst/>
              <a:rect l="l" t="t" r="r" b="b"/>
              <a:pathLst>
                <a:path w="225" h="157" extrusionOk="0">
                  <a:moveTo>
                    <a:pt x="64" y="78"/>
                  </a:moveTo>
                  <a:cubicBezTo>
                    <a:pt x="70" y="78"/>
                    <a:pt x="76" y="81"/>
                    <a:pt x="82" y="87"/>
                  </a:cubicBezTo>
                  <a:cubicBezTo>
                    <a:pt x="82" y="97"/>
                    <a:pt x="77" y="102"/>
                    <a:pt x="69" y="102"/>
                  </a:cubicBezTo>
                  <a:cubicBezTo>
                    <a:pt x="63" y="102"/>
                    <a:pt x="54" y="98"/>
                    <a:pt x="45" y="91"/>
                  </a:cubicBezTo>
                  <a:lnTo>
                    <a:pt x="45" y="91"/>
                  </a:lnTo>
                  <a:cubicBezTo>
                    <a:pt x="50" y="84"/>
                    <a:pt x="56" y="78"/>
                    <a:pt x="64" y="78"/>
                  </a:cubicBezTo>
                  <a:close/>
                  <a:moveTo>
                    <a:pt x="100" y="0"/>
                  </a:moveTo>
                  <a:cubicBezTo>
                    <a:pt x="77" y="0"/>
                    <a:pt x="48" y="10"/>
                    <a:pt x="0" y="26"/>
                  </a:cubicBezTo>
                  <a:cubicBezTo>
                    <a:pt x="0" y="46"/>
                    <a:pt x="0" y="87"/>
                    <a:pt x="41" y="107"/>
                  </a:cubicBezTo>
                  <a:cubicBezTo>
                    <a:pt x="41" y="106"/>
                    <a:pt x="41" y="104"/>
                    <a:pt x="41" y="103"/>
                  </a:cubicBezTo>
                  <a:lnTo>
                    <a:pt x="41" y="103"/>
                  </a:lnTo>
                  <a:cubicBezTo>
                    <a:pt x="42" y="118"/>
                    <a:pt x="46" y="133"/>
                    <a:pt x="61" y="148"/>
                  </a:cubicBezTo>
                  <a:cubicBezTo>
                    <a:pt x="67" y="154"/>
                    <a:pt x="75" y="156"/>
                    <a:pt x="84" y="156"/>
                  </a:cubicBezTo>
                  <a:cubicBezTo>
                    <a:pt x="104" y="156"/>
                    <a:pt x="128" y="142"/>
                    <a:pt x="143" y="128"/>
                  </a:cubicBezTo>
                  <a:cubicBezTo>
                    <a:pt x="163" y="128"/>
                    <a:pt x="204" y="128"/>
                    <a:pt x="224" y="87"/>
                  </a:cubicBezTo>
                  <a:cubicBezTo>
                    <a:pt x="162" y="25"/>
                    <a:pt x="138" y="0"/>
                    <a:pt x="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
            <p:cNvSpPr/>
            <p:nvPr/>
          </p:nvSpPr>
          <p:spPr>
            <a:xfrm rot="-382727" flipH="1">
              <a:off x="-2613481" y="2424036"/>
              <a:ext cx="5125" cy="5625"/>
            </a:xfrm>
            <a:custGeom>
              <a:avLst/>
              <a:gdLst/>
              <a:ahLst/>
              <a:cxnLst/>
              <a:rect l="l" t="t" r="r" b="b"/>
              <a:pathLst>
                <a:path w="205" h="225" extrusionOk="0">
                  <a:moveTo>
                    <a:pt x="164" y="0"/>
                  </a:moveTo>
                  <a:cubicBezTo>
                    <a:pt x="123" y="21"/>
                    <a:pt x="102" y="21"/>
                    <a:pt x="82" y="61"/>
                  </a:cubicBezTo>
                  <a:cubicBezTo>
                    <a:pt x="102" y="61"/>
                    <a:pt x="123" y="61"/>
                    <a:pt x="143" y="102"/>
                  </a:cubicBezTo>
                  <a:cubicBezTo>
                    <a:pt x="116" y="102"/>
                    <a:pt x="98" y="120"/>
                    <a:pt x="83" y="120"/>
                  </a:cubicBezTo>
                  <a:cubicBezTo>
                    <a:pt x="75" y="120"/>
                    <a:pt x="69" y="116"/>
                    <a:pt x="62" y="102"/>
                  </a:cubicBezTo>
                  <a:cubicBezTo>
                    <a:pt x="62" y="82"/>
                    <a:pt x="62" y="61"/>
                    <a:pt x="82" y="61"/>
                  </a:cubicBezTo>
                  <a:cubicBezTo>
                    <a:pt x="71" y="58"/>
                    <a:pt x="61" y="56"/>
                    <a:pt x="52" y="56"/>
                  </a:cubicBezTo>
                  <a:cubicBezTo>
                    <a:pt x="14" y="56"/>
                    <a:pt x="1" y="89"/>
                    <a:pt x="1" y="123"/>
                  </a:cubicBezTo>
                  <a:cubicBezTo>
                    <a:pt x="1" y="163"/>
                    <a:pt x="21" y="204"/>
                    <a:pt x="1" y="224"/>
                  </a:cubicBezTo>
                  <a:cubicBezTo>
                    <a:pt x="62" y="204"/>
                    <a:pt x="143" y="163"/>
                    <a:pt x="204" y="143"/>
                  </a:cubicBezTo>
                  <a:cubicBezTo>
                    <a:pt x="184" y="82"/>
                    <a:pt x="184" y="41"/>
                    <a:pt x="16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
            <p:cNvSpPr/>
            <p:nvPr/>
          </p:nvSpPr>
          <p:spPr>
            <a:xfrm rot="-382727" flipH="1">
              <a:off x="-2599647" y="2249293"/>
              <a:ext cx="5625" cy="6650"/>
            </a:xfrm>
            <a:custGeom>
              <a:avLst/>
              <a:gdLst/>
              <a:ahLst/>
              <a:cxnLst/>
              <a:rect l="l" t="t" r="r" b="b"/>
              <a:pathLst>
                <a:path w="225" h="266" extrusionOk="0">
                  <a:moveTo>
                    <a:pt x="163" y="1"/>
                  </a:moveTo>
                  <a:cubicBezTo>
                    <a:pt x="149" y="15"/>
                    <a:pt x="124" y="30"/>
                    <a:pt x="90" y="30"/>
                  </a:cubicBezTo>
                  <a:cubicBezTo>
                    <a:pt x="75" y="30"/>
                    <a:pt x="59" y="27"/>
                    <a:pt x="41" y="21"/>
                  </a:cubicBezTo>
                  <a:cubicBezTo>
                    <a:pt x="41" y="21"/>
                    <a:pt x="21" y="21"/>
                    <a:pt x="21" y="42"/>
                  </a:cubicBezTo>
                  <a:cubicBezTo>
                    <a:pt x="21" y="103"/>
                    <a:pt x="82" y="103"/>
                    <a:pt x="102" y="123"/>
                  </a:cubicBezTo>
                  <a:cubicBezTo>
                    <a:pt x="82" y="164"/>
                    <a:pt x="21" y="204"/>
                    <a:pt x="1" y="266"/>
                  </a:cubicBezTo>
                  <a:cubicBezTo>
                    <a:pt x="82" y="245"/>
                    <a:pt x="123" y="204"/>
                    <a:pt x="143" y="143"/>
                  </a:cubicBezTo>
                  <a:cubicBezTo>
                    <a:pt x="160" y="127"/>
                    <a:pt x="163" y="97"/>
                    <a:pt x="185" y="97"/>
                  </a:cubicBezTo>
                  <a:cubicBezTo>
                    <a:pt x="190" y="97"/>
                    <a:pt x="196" y="99"/>
                    <a:pt x="204" y="103"/>
                  </a:cubicBezTo>
                  <a:cubicBezTo>
                    <a:pt x="225" y="62"/>
                    <a:pt x="204" y="21"/>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
            <p:cNvSpPr/>
            <p:nvPr/>
          </p:nvSpPr>
          <p:spPr>
            <a:xfrm rot="-382727" flipH="1">
              <a:off x="-2369110" y="2218437"/>
              <a:ext cx="5125" cy="4200"/>
            </a:xfrm>
            <a:custGeom>
              <a:avLst/>
              <a:gdLst/>
              <a:ahLst/>
              <a:cxnLst/>
              <a:rect l="l" t="t" r="r" b="b"/>
              <a:pathLst>
                <a:path w="205" h="168" extrusionOk="0">
                  <a:moveTo>
                    <a:pt x="82" y="0"/>
                  </a:moveTo>
                  <a:cubicBezTo>
                    <a:pt x="1" y="61"/>
                    <a:pt x="21" y="102"/>
                    <a:pt x="42" y="163"/>
                  </a:cubicBezTo>
                  <a:cubicBezTo>
                    <a:pt x="53" y="166"/>
                    <a:pt x="63" y="167"/>
                    <a:pt x="72" y="167"/>
                  </a:cubicBezTo>
                  <a:cubicBezTo>
                    <a:pt x="129" y="167"/>
                    <a:pt x="152" y="117"/>
                    <a:pt x="204" y="82"/>
                  </a:cubicBezTo>
                  <a:cubicBezTo>
                    <a:pt x="184" y="61"/>
                    <a:pt x="164" y="61"/>
                    <a:pt x="143" y="41"/>
                  </a:cubicBezTo>
                  <a:cubicBezTo>
                    <a:pt x="123" y="2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
            <p:cNvSpPr/>
            <p:nvPr/>
          </p:nvSpPr>
          <p:spPr>
            <a:xfrm rot="-382727" flipH="1">
              <a:off x="-2617568" y="2296414"/>
              <a:ext cx="6125" cy="4025"/>
            </a:xfrm>
            <a:custGeom>
              <a:avLst/>
              <a:gdLst/>
              <a:ahLst/>
              <a:cxnLst/>
              <a:rect l="l" t="t" r="r" b="b"/>
              <a:pathLst>
                <a:path w="245" h="161" extrusionOk="0">
                  <a:moveTo>
                    <a:pt x="96" y="0"/>
                  </a:moveTo>
                  <a:cubicBezTo>
                    <a:pt x="60" y="0"/>
                    <a:pt x="28" y="11"/>
                    <a:pt x="1" y="39"/>
                  </a:cubicBezTo>
                  <a:cubicBezTo>
                    <a:pt x="21" y="59"/>
                    <a:pt x="41" y="59"/>
                    <a:pt x="41" y="79"/>
                  </a:cubicBezTo>
                  <a:cubicBezTo>
                    <a:pt x="41" y="100"/>
                    <a:pt x="62" y="120"/>
                    <a:pt x="62" y="161"/>
                  </a:cubicBezTo>
                  <a:cubicBezTo>
                    <a:pt x="143" y="161"/>
                    <a:pt x="164" y="79"/>
                    <a:pt x="245" y="39"/>
                  </a:cubicBezTo>
                  <a:cubicBezTo>
                    <a:pt x="189" y="16"/>
                    <a:pt x="139" y="0"/>
                    <a:pt x="9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
            <p:cNvSpPr/>
            <p:nvPr/>
          </p:nvSpPr>
          <p:spPr>
            <a:xfrm rot="-382727" flipH="1">
              <a:off x="-2650498" y="2129557"/>
              <a:ext cx="4100" cy="5625"/>
            </a:xfrm>
            <a:custGeom>
              <a:avLst/>
              <a:gdLst/>
              <a:ahLst/>
              <a:cxnLst/>
              <a:rect l="l" t="t" r="r" b="b"/>
              <a:pathLst>
                <a:path w="164" h="225" extrusionOk="0">
                  <a:moveTo>
                    <a:pt x="163" y="0"/>
                  </a:moveTo>
                  <a:cubicBezTo>
                    <a:pt x="61" y="21"/>
                    <a:pt x="0" y="82"/>
                    <a:pt x="0" y="163"/>
                  </a:cubicBezTo>
                  <a:cubicBezTo>
                    <a:pt x="21" y="204"/>
                    <a:pt x="61" y="224"/>
                    <a:pt x="123" y="224"/>
                  </a:cubicBezTo>
                  <a:cubicBezTo>
                    <a:pt x="102" y="143"/>
                    <a:pt x="82" y="6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
            <p:cNvSpPr/>
            <p:nvPr/>
          </p:nvSpPr>
          <p:spPr>
            <a:xfrm rot="-382727" flipH="1">
              <a:off x="-2379889" y="2217112"/>
              <a:ext cx="4625" cy="6650"/>
            </a:xfrm>
            <a:custGeom>
              <a:avLst/>
              <a:gdLst/>
              <a:ahLst/>
              <a:cxnLst/>
              <a:rect l="l" t="t" r="r" b="b"/>
              <a:pathLst>
                <a:path w="185" h="266" extrusionOk="0">
                  <a:moveTo>
                    <a:pt x="42" y="0"/>
                  </a:moveTo>
                  <a:cubicBezTo>
                    <a:pt x="24" y="36"/>
                    <a:pt x="21" y="72"/>
                    <a:pt x="7" y="108"/>
                  </a:cubicBezTo>
                  <a:lnTo>
                    <a:pt x="7" y="108"/>
                  </a:lnTo>
                  <a:cubicBezTo>
                    <a:pt x="5" y="106"/>
                    <a:pt x="3" y="104"/>
                    <a:pt x="1" y="102"/>
                  </a:cubicBezTo>
                  <a:lnTo>
                    <a:pt x="1" y="123"/>
                  </a:lnTo>
                  <a:cubicBezTo>
                    <a:pt x="3" y="118"/>
                    <a:pt x="5" y="113"/>
                    <a:pt x="7" y="108"/>
                  </a:cubicBezTo>
                  <a:lnTo>
                    <a:pt x="7" y="108"/>
                  </a:lnTo>
                  <a:cubicBezTo>
                    <a:pt x="26" y="127"/>
                    <a:pt x="46" y="143"/>
                    <a:pt x="82" y="143"/>
                  </a:cubicBezTo>
                  <a:cubicBezTo>
                    <a:pt x="103" y="184"/>
                    <a:pt x="42" y="224"/>
                    <a:pt x="82" y="265"/>
                  </a:cubicBezTo>
                  <a:cubicBezTo>
                    <a:pt x="123" y="224"/>
                    <a:pt x="143" y="143"/>
                    <a:pt x="184" y="82"/>
                  </a:cubicBezTo>
                  <a:cubicBezTo>
                    <a:pt x="166" y="58"/>
                    <a:pt x="152" y="50"/>
                    <a:pt x="139" y="50"/>
                  </a:cubicBezTo>
                  <a:cubicBezTo>
                    <a:pt x="113" y="50"/>
                    <a:pt x="96" y="85"/>
                    <a:pt x="73" y="85"/>
                  </a:cubicBezTo>
                  <a:cubicBezTo>
                    <a:pt x="69" y="85"/>
                    <a:pt x="66" y="84"/>
                    <a:pt x="62" y="82"/>
                  </a:cubicBezTo>
                  <a:cubicBezTo>
                    <a:pt x="4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
            <p:cNvSpPr/>
            <p:nvPr/>
          </p:nvSpPr>
          <p:spPr>
            <a:xfrm rot="-382727" flipH="1">
              <a:off x="-2452157" y="2139575"/>
              <a:ext cx="5625" cy="5100"/>
            </a:xfrm>
            <a:custGeom>
              <a:avLst/>
              <a:gdLst/>
              <a:ahLst/>
              <a:cxnLst/>
              <a:rect l="l" t="t" r="r" b="b"/>
              <a:pathLst>
                <a:path w="225" h="204" extrusionOk="0">
                  <a:moveTo>
                    <a:pt x="163" y="0"/>
                  </a:moveTo>
                  <a:cubicBezTo>
                    <a:pt x="123" y="41"/>
                    <a:pt x="62" y="41"/>
                    <a:pt x="21" y="82"/>
                  </a:cubicBezTo>
                  <a:cubicBezTo>
                    <a:pt x="0" y="122"/>
                    <a:pt x="21" y="143"/>
                    <a:pt x="41" y="143"/>
                  </a:cubicBezTo>
                  <a:cubicBezTo>
                    <a:pt x="62" y="122"/>
                    <a:pt x="82" y="122"/>
                    <a:pt x="123" y="102"/>
                  </a:cubicBezTo>
                  <a:lnTo>
                    <a:pt x="123" y="102"/>
                  </a:lnTo>
                  <a:cubicBezTo>
                    <a:pt x="143" y="122"/>
                    <a:pt x="82" y="184"/>
                    <a:pt x="143" y="204"/>
                  </a:cubicBezTo>
                  <a:cubicBezTo>
                    <a:pt x="184" y="204"/>
                    <a:pt x="204" y="163"/>
                    <a:pt x="204" y="143"/>
                  </a:cubicBezTo>
                  <a:cubicBezTo>
                    <a:pt x="163" y="102"/>
                    <a:pt x="224" y="4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
            <p:cNvSpPr/>
            <p:nvPr/>
          </p:nvSpPr>
          <p:spPr>
            <a:xfrm rot="-382727" flipH="1">
              <a:off x="-2640142" y="1915723"/>
              <a:ext cx="5100" cy="4100"/>
            </a:xfrm>
            <a:custGeom>
              <a:avLst/>
              <a:gdLst/>
              <a:ahLst/>
              <a:cxnLst/>
              <a:rect l="l" t="t" r="r" b="b"/>
              <a:pathLst>
                <a:path w="204" h="164" extrusionOk="0">
                  <a:moveTo>
                    <a:pt x="102" y="1"/>
                  </a:moveTo>
                  <a:cubicBezTo>
                    <a:pt x="0" y="1"/>
                    <a:pt x="20" y="102"/>
                    <a:pt x="20" y="163"/>
                  </a:cubicBezTo>
                  <a:lnTo>
                    <a:pt x="143" y="163"/>
                  </a:lnTo>
                  <a:cubicBezTo>
                    <a:pt x="204"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
            <p:cNvSpPr/>
            <p:nvPr/>
          </p:nvSpPr>
          <p:spPr>
            <a:xfrm rot="-382727" flipH="1">
              <a:off x="-2452305" y="2134040"/>
              <a:ext cx="4100" cy="4600"/>
            </a:xfrm>
            <a:custGeom>
              <a:avLst/>
              <a:gdLst/>
              <a:ahLst/>
              <a:cxnLst/>
              <a:rect l="l" t="t" r="r" b="b"/>
              <a:pathLst>
                <a:path w="164" h="184" extrusionOk="0">
                  <a:moveTo>
                    <a:pt x="102" y="0"/>
                  </a:moveTo>
                  <a:cubicBezTo>
                    <a:pt x="41" y="0"/>
                    <a:pt x="0" y="21"/>
                    <a:pt x="0" y="82"/>
                  </a:cubicBezTo>
                  <a:cubicBezTo>
                    <a:pt x="21" y="122"/>
                    <a:pt x="41" y="143"/>
                    <a:pt x="61" y="184"/>
                  </a:cubicBezTo>
                  <a:cubicBezTo>
                    <a:pt x="102" y="143"/>
                    <a:pt x="143" y="122"/>
                    <a:pt x="163" y="82"/>
                  </a:cubicBezTo>
                  <a:cubicBezTo>
                    <a:pt x="163" y="67"/>
                    <a:pt x="158" y="63"/>
                    <a:pt x="150" y="63"/>
                  </a:cubicBezTo>
                  <a:cubicBezTo>
                    <a:pt x="141" y="63"/>
                    <a:pt x="129" y="67"/>
                    <a:pt x="118" y="67"/>
                  </a:cubicBezTo>
                  <a:cubicBezTo>
                    <a:pt x="112" y="67"/>
                    <a:pt x="107" y="66"/>
                    <a:pt x="102" y="61"/>
                  </a:cubicBezTo>
                  <a:cubicBezTo>
                    <a:pt x="102"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
            <p:cNvSpPr/>
            <p:nvPr/>
          </p:nvSpPr>
          <p:spPr>
            <a:xfrm rot="-382727" flipH="1">
              <a:off x="-2389749" y="2170623"/>
              <a:ext cx="3600" cy="5625"/>
            </a:xfrm>
            <a:custGeom>
              <a:avLst/>
              <a:gdLst/>
              <a:ahLst/>
              <a:cxnLst/>
              <a:rect l="l" t="t" r="r" b="b"/>
              <a:pathLst>
                <a:path w="144" h="225" extrusionOk="0">
                  <a:moveTo>
                    <a:pt x="82" y="0"/>
                  </a:moveTo>
                  <a:cubicBezTo>
                    <a:pt x="1" y="82"/>
                    <a:pt x="21" y="143"/>
                    <a:pt x="21" y="224"/>
                  </a:cubicBezTo>
                  <a:cubicBezTo>
                    <a:pt x="62" y="224"/>
                    <a:pt x="103" y="204"/>
                    <a:pt x="123" y="123"/>
                  </a:cubicBezTo>
                  <a:cubicBezTo>
                    <a:pt x="143" y="102"/>
                    <a:pt x="10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
            <p:cNvSpPr/>
            <p:nvPr/>
          </p:nvSpPr>
          <p:spPr>
            <a:xfrm rot="-382727" flipH="1">
              <a:off x="-2571432" y="2442849"/>
              <a:ext cx="6125" cy="5100"/>
            </a:xfrm>
            <a:custGeom>
              <a:avLst/>
              <a:gdLst/>
              <a:ahLst/>
              <a:cxnLst/>
              <a:rect l="l" t="t" r="r" b="b"/>
              <a:pathLst>
                <a:path w="245" h="204" extrusionOk="0">
                  <a:moveTo>
                    <a:pt x="102" y="0"/>
                  </a:moveTo>
                  <a:cubicBezTo>
                    <a:pt x="102" y="82"/>
                    <a:pt x="0" y="143"/>
                    <a:pt x="102" y="204"/>
                  </a:cubicBezTo>
                  <a:cubicBezTo>
                    <a:pt x="184" y="183"/>
                    <a:pt x="102" y="122"/>
                    <a:pt x="143" y="102"/>
                  </a:cubicBezTo>
                  <a:cubicBezTo>
                    <a:pt x="149" y="90"/>
                    <a:pt x="159" y="87"/>
                    <a:pt x="170" y="87"/>
                  </a:cubicBezTo>
                  <a:cubicBezTo>
                    <a:pt x="182" y="87"/>
                    <a:pt x="195" y="90"/>
                    <a:pt x="207" y="90"/>
                  </a:cubicBezTo>
                  <a:cubicBezTo>
                    <a:pt x="223" y="90"/>
                    <a:pt x="237" y="85"/>
                    <a:pt x="245" y="61"/>
                  </a:cubicBezTo>
                  <a:cubicBezTo>
                    <a:pt x="204" y="41"/>
                    <a:pt x="163"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
            <p:cNvSpPr/>
            <p:nvPr/>
          </p:nvSpPr>
          <p:spPr>
            <a:xfrm rot="-382727" flipH="1">
              <a:off x="-2644107" y="2265136"/>
              <a:ext cx="3600" cy="4600"/>
            </a:xfrm>
            <a:custGeom>
              <a:avLst/>
              <a:gdLst/>
              <a:ahLst/>
              <a:cxnLst/>
              <a:rect l="l" t="t" r="r" b="b"/>
              <a:pathLst>
                <a:path w="144" h="184" extrusionOk="0">
                  <a:moveTo>
                    <a:pt x="82" y="1"/>
                  </a:moveTo>
                  <a:cubicBezTo>
                    <a:pt x="62" y="21"/>
                    <a:pt x="21" y="21"/>
                    <a:pt x="1" y="41"/>
                  </a:cubicBezTo>
                  <a:lnTo>
                    <a:pt x="1" y="143"/>
                  </a:lnTo>
                  <a:cubicBezTo>
                    <a:pt x="42" y="143"/>
                    <a:pt x="82" y="163"/>
                    <a:pt x="123" y="184"/>
                  </a:cubicBezTo>
                  <a:cubicBezTo>
                    <a:pt x="143" y="163"/>
                    <a:pt x="82" y="102"/>
                    <a:pt x="143" y="102"/>
                  </a:cubicBezTo>
                  <a:cubicBezTo>
                    <a:pt x="123" y="6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
            <p:cNvSpPr/>
            <p:nvPr/>
          </p:nvSpPr>
          <p:spPr>
            <a:xfrm rot="-382727" flipH="1">
              <a:off x="-2631915" y="2277640"/>
              <a:ext cx="3075" cy="5125"/>
            </a:xfrm>
            <a:custGeom>
              <a:avLst/>
              <a:gdLst/>
              <a:ahLst/>
              <a:cxnLst/>
              <a:rect l="l" t="t" r="r" b="b"/>
              <a:pathLst>
                <a:path w="123" h="205" extrusionOk="0">
                  <a:moveTo>
                    <a:pt x="21" y="0"/>
                  </a:moveTo>
                  <a:cubicBezTo>
                    <a:pt x="1" y="61"/>
                    <a:pt x="41" y="123"/>
                    <a:pt x="21" y="163"/>
                  </a:cubicBezTo>
                  <a:cubicBezTo>
                    <a:pt x="62" y="184"/>
                    <a:pt x="82" y="204"/>
                    <a:pt x="102" y="204"/>
                  </a:cubicBezTo>
                  <a:cubicBezTo>
                    <a:pt x="123" y="163"/>
                    <a:pt x="123" y="123"/>
                    <a:pt x="123" y="102"/>
                  </a:cubicBezTo>
                  <a:cubicBezTo>
                    <a:pt x="102" y="82"/>
                    <a:pt x="62" y="82"/>
                    <a:pt x="82" y="21"/>
                  </a:cubicBezTo>
                  <a:cubicBezTo>
                    <a:pt x="62"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
            <p:cNvSpPr/>
            <p:nvPr/>
          </p:nvSpPr>
          <p:spPr>
            <a:xfrm rot="-382727" flipH="1">
              <a:off x="-2423194" y="2156421"/>
              <a:ext cx="3600" cy="4100"/>
            </a:xfrm>
            <a:custGeom>
              <a:avLst/>
              <a:gdLst/>
              <a:ahLst/>
              <a:cxnLst/>
              <a:rect l="l" t="t" r="r" b="b"/>
              <a:pathLst>
                <a:path w="144" h="164" extrusionOk="0">
                  <a:moveTo>
                    <a:pt x="82" y="62"/>
                  </a:moveTo>
                  <a:cubicBezTo>
                    <a:pt x="82" y="62"/>
                    <a:pt x="82" y="82"/>
                    <a:pt x="82" y="82"/>
                  </a:cubicBezTo>
                  <a:lnTo>
                    <a:pt x="62" y="82"/>
                  </a:lnTo>
                  <a:cubicBezTo>
                    <a:pt x="62" y="62"/>
                    <a:pt x="62" y="62"/>
                    <a:pt x="82" y="62"/>
                  </a:cubicBezTo>
                  <a:close/>
                  <a:moveTo>
                    <a:pt x="102" y="1"/>
                  </a:moveTo>
                  <a:lnTo>
                    <a:pt x="102" y="1"/>
                  </a:lnTo>
                  <a:cubicBezTo>
                    <a:pt x="1" y="41"/>
                    <a:pt x="1" y="41"/>
                    <a:pt x="21" y="163"/>
                  </a:cubicBezTo>
                  <a:cubicBezTo>
                    <a:pt x="143" y="102"/>
                    <a:pt x="143" y="10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
            <p:cNvSpPr/>
            <p:nvPr/>
          </p:nvSpPr>
          <p:spPr>
            <a:xfrm rot="-382727" flipH="1">
              <a:off x="-2674223" y="2230001"/>
              <a:ext cx="5125" cy="3575"/>
            </a:xfrm>
            <a:custGeom>
              <a:avLst/>
              <a:gdLst/>
              <a:ahLst/>
              <a:cxnLst/>
              <a:rect l="l" t="t" r="r" b="b"/>
              <a:pathLst>
                <a:path w="205" h="143" extrusionOk="0">
                  <a:moveTo>
                    <a:pt x="41" y="0"/>
                  </a:moveTo>
                  <a:cubicBezTo>
                    <a:pt x="0" y="41"/>
                    <a:pt x="41" y="102"/>
                    <a:pt x="21" y="143"/>
                  </a:cubicBezTo>
                  <a:cubicBezTo>
                    <a:pt x="62" y="82"/>
                    <a:pt x="143" y="122"/>
                    <a:pt x="204" y="82"/>
                  </a:cubicBezTo>
                  <a:cubicBezTo>
                    <a:pt x="194" y="51"/>
                    <a:pt x="174" y="46"/>
                    <a:pt x="153" y="46"/>
                  </a:cubicBezTo>
                  <a:cubicBezTo>
                    <a:pt x="143" y="46"/>
                    <a:pt x="133" y="47"/>
                    <a:pt x="124" y="47"/>
                  </a:cubicBezTo>
                  <a:cubicBezTo>
                    <a:pt x="115" y="47"/>
                    <a:pt x="107" y="46"/>
                    <a:pt x="102" y="41"/>
                  </a:cubicBezTo>
                  <a:cubicBezTo>
                    <a:pt x="82" y="0"/>
                    <a:pt x="62"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
            <p:cNvSpPr/>
            <p:nvPr/>
          </p:nvSpPr>
          <p:spPr>
            <a:xfrm rot="-382727" flipH="1">
              <a:off x="-2449041" y="2098692"/>
              <a:ext cx="3075" cy="5025"/>
            </a:xfrm>
            <a:custGeom>
              <a:avLst/>
              <a:gdLst/>
              <a:ahLst/>
              <a:cxnLst/>
              <a:rect l="l" t="t" r="r" b="b"/>
              <a:pathLst>
                <a:path w="123" h="201" extrusionOk="0">
                  <a:moveTo>
                    <a:pt x="62" y="0"/>
                  </a:moveTo>
                  <a:cubicBezTo>
                    <a:pt x="51" y="0"/>
                    <a:pt x="38" y="3"/>
                    <a:pt x="21" y="8"/>
                  </a:cubicBezTo>
                  <a:cubicBezTo>
                    <a:pt x="1" y="70"/>
                    <a:pt x="103" y="131"/>
                    <a:pt x="21" y="192"/>
                  </a:cubicBezTo>
                  <a:cubicBezTo>
                    <a:pt x="39" y="198"/>
                    <a:pt x="53" y="200"/>
                    <a:pt x="65" y="200"/>
                  </a:cubicBezTo>
                  <a:cubicBezTo>
                    <a:pt x="94" y="200"/>
                    <a:pt x="109" y="186"/>
                    <a:pt x="123" y="171"/>
                  </a:cubicBezTo>
                  <a:cubicBezTo>
                    <a:pt x="103" y="151"/>
                    <a:pt x="103" y="131"/>
                    <a:pt x="123" y="90"/>
                  </a:cubicBezTo>
                  <a:cubicBezTo>
                    <a:pt x="123" y="90"/>
                    <a:pt x="123" y="70"/>
                    <a:pt x="123" y="49"/>
                  </a:cubicBezTo>
                  <a:cubicBezTo>
                    <a:pt x="108" y="19"/>
                    <a:pt x="93"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
            <p:cNvSpPr/>
            <p:nvPr/>
          </p:nvSpPr>
          <p:spPr>
            <a:xfrm rot="-382727" flipH="1">
              <a:off x="-2655405" y="2173922"/>
              <a:ext cx="3600" cy="3325"/>
            </a:xfrm>
            <a:custGeom>
              <a:avLst/>
              <a:gdLst/>
              <a:ahLst/>
              <a:cxnLst/>
              <a:rect l="l" t="t" r="r" b="b"/>
              <a:pathLst>
                <a:path w="144" h="133" extrusionOk="0">
                  <a:moveTo>
                    <a:pt x="62" y="1"/>
                  </a:moveTo>
                  <a:cubicBezTo>
                    <a:pt x="41" y="1"/>
                    <a:pt x="21" y="11"/>
                    <a:pt x="1" y="31"/>
                  </a:cubicBezTo>
                  <a:cubicBezTo>
                    <a:pt x="1" y="72"/>
                    <a:pt x="21" y="113"/>
                    <a:pt x="82" y="133"/>
                  </a:cubicBezTo>
                  <a:cubicBezTo>
                    <a:pt x="143" y="113"/>
                    <a:pt x="143" y="72"/>
                    <a:pt x="123" y="31"/>
                  </a:cubicBezTo>
                  <a:cubicBezTo>
                    <a:pt x="102" y="11"/>
                    <a:pt x="8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
            <p:cNvSpPr/>
            <p:nvPr/>
          </p:nvSpPr>
          <p:spPr>
            <a:xfrm rot="-382727" flipH="1">
              <a:off x="-2653255" y="2261272"/>
              <a:ext cx="4600" cy="4325"/>
            </a:xfrm>
            <a:custGeom>
              <a:avLst/>
              <a:gdLst/>
              <a:ahLst/>
              <a:cxnLst/>
              <a:rect l="l" t="t" r="r" b="b"/>
              <a:pathLst>
                <a:path w="184" h="173" extrusionOk="0">
                  <a:moveTo>
                    <a:pt x="92" y="1"/>
                  </a:moveTo>
                  <a:cubicBezTo>
                    <a:pt x="72" y="1"/>
                    <a:pt x="61" y="15"/>
                    <a:pt x="61" y="30"/>
                  </a:cubicBezTo>
                  <a:cubicBezTo>
                    <a:pt x="42" y="68"/>
                    <a:pt x="23" y="107"/>
                    <a:pt x="3" y="163"/>
                  </a:cubicBezTo>
                  <a:lnTo>
                    <a:pt x="3" y="163"/>
                  </a:lnTo>
                  <a:cubicBezTo>
                    <a:pt x="1" y="160"/>
                    <a:pt x="0" y="157"/>
                    <a:pt x="0" y="152"/>
                  </a:cubicBezTo>
                  <a:lnTo>
                    <a:pt x="0" y="172"/>
                  </a:lnTo>
                  <a:cubicBezTo>
                    <a:pt x="1" y="169"/>
                    <a:pt x="2" y="166"/>
                    <a:pt x="3" y="163"/>
                  </a:cubicBezTo>
                  <a:lnTo>
                    <a:pt x="3" y="163"/>
                  </a:lnTo>
                  <a:cubicBezTo>
                    <a:pt x="8" y="169"/>
                    <a:pt x="16" y="171"/>
                    <a:pt x="25" y="172"/>
                  </a:cubicBezTo>
                  <a:lnTo>
                    <a:pt x="25" y="172"/>
                  </a:lnTo>
                  <a:cubicBezTo>
                    <a:pt x="41" y="169"/>
                    <a:pt x="43" y="150"/>
                    <a:pt x="61" y="131"/>
                  </a:cubicBezTo>
                  <a:cubicBezTo>
                    <a:pt x="82" y="121"/>
                    <a:pt x="102" y="121"/>
                    <a:pt x="123" y="121"/>
                  </a:cubicBezTo>
                  <a:cubicBezTo>
                    <a:pt x="143" y="121"/>
                    <a:pt x="163" y="121"/>
                    <a:pt x="184" y="111"/>
                  </a:cubicBezTo>
                  <a:cubicBezTo>
                    <a:pt x="184" y="91"/>
                    <a:pt x="184" y="91"/>
                    <a:pt x="184" y="70"/>
                  </a:cubicBezTo>
                  <a:cubicBezTo>
                    <a:pt x="163" y="50"/>
                    <a:pt x="102" y="50"/>
                    <a:pt x="123" y="9"/>
                  </a:cubicBezTo>
                  <a:cubicBezTo>
                    <a:pt x="111" y="3"/>
                    <a:pt x="100" y="1"/>
                    <a:pt x="92" y="1"/>
                  </a:cubicBezTo>
                  <a:close/>
                  <a:moveTo>
                    <a:pt x="25" y="172"/>
                  </a:moveTo>
                  <a:cubicBezTo>
                    <a:pt x="24" y="172"/>
                    <a:pt x="22" y="172"/>
                    <a:pt x="21" y="172"/>
                  </a:cubicBezTo>
                  <a:lnTo>
                    <a:pt x="41" y="172"/>
                  </a:lnTo>
                  <a:cubicBezTo>
                    <a:pt x="36" y="172"/>
                    <a:pt x="30" y="172"/>
                    <a:pt x="25" y="172"/>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
            <p:cNvSpPr/>
            <p:nvPr/>
          </p:nvSpPr>
          <p:spPr>
            <a:xfrm rot="-382727" flipH="1">
              <a:off x="-2404976" y="2429515"/>
              <a:ext cx="3075" cy="3600"/>
            </a:xfrm>
            <a:custGeom>
              <a:avLst/>
              <a:gdLst/>
              <a:ahLst/>
              <a:cxnLst/>
              <a:rect l="l" t="t" r="r" b="b"/>
              <a:pathLst>
                <a:path w="123" h="144" extrusionOk="0">
                  <a:moveTo>
                    <a:pt x="41" y="1"/>
                  </a:moveTo>
                  <a:cubicBezTo>
                    <a:pt x="1" y="42"/>
                    <a:pt x="41" y="103"/>
                    <a:pt x="21" y="143"/>
                  </a:cubicBezTo>
                  <a:lnTo>
                    <a:pt x="82" y="143"/>
                  </a:lnTo>
                  <a:cubicBezTo>
                    <a:pt x="103" y="123"/>
                    <a:pt x="123" y="82"/>
                    <a:pt x="123" y="62"/>
                  </a:cubicBezTo>
                  <a:cubicBezTo>
                    <a:pt x="123" y="21"/>
                    <a:pt x="8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
            <p:cNvSpPr/>
            <p:nvPr/>
          </p:nvSpPr>
          <p:spPr>
            <a:xfrm rot="-382727" flipH="1">
              <a:off x="-2649893" y="2218108"/>
              <a:ext cx="4100" cy="4100"/>
            </a:xfrm>
            <a:custGeom>
              <a:avLst/>
              <a:gdLst/>
              <a:ahLst/>
              <a:cxnLst/>
              <a:rect l="l" t="t" r="r" b="b"/>
              <a:pathLst>
                <a:path w="164" h="164" extrusionOk="0">
                  <a:moveTo>
                    <a:pt x="82" y="1"/>
                  </a:moveTo>
                  <a:cubicBezTo>
                    <a:pt x="1" y="62"/>
                    <a:pt x="82" y="102"/>
                    <a:pt x="82" y="163"/>
                  </a:cubicBezTo>
                  <a:cubicBezTo>
                    <a:pt x="117" y="163"/>
                    <a:pt x="122" y="119"/>
                    <a:pt x="149" y="119"/>
                  </a:cubicBezTo>
                  <a:cubicBezTo>
                    <a:pt x="153" y="119"/>
                    <a:pt x="158" y="120"/>
                    <a:pt x="164" y="123"/>
                  </a:cubicBezTo>
                  <a:cubicBezTo>
                    <a:pt x="164" y="62"/>
                    <a:pt x="12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
            <p:cNvSpPr/>
            <p:nvPr/>
          </p:nvSpPr>
          <p:spPr>
            <a:xfrm rot="-382727" flipH="1">
              <a:off x="-2471410" y="2036754"/>
              <a:ext cx="4600" cy="3575"/>
            </a:xfrm>
            <a:custGeom>
              <a:avLst/>
              <a:gdLst/>
              <a:ahLst/>
              <a:cxnLst/>
              <a:rect l="l" t="t" r="r" b="b"/>
              <a:pathLst>
                <a:path w="184" h="143" extrusionOk="0">
                  <a:moveTo>
                    <a:pt x="82" y="0"/>
                  </a:moveTo>
                  <a:cubicBezTo>
                    <a:pt x="66" y="17"/>
                    <a:pt x="63" y="47"/>
                    <a:pt x="40" y="47"/>
                  </a:cubicBezTo>
                  <a:cubicBezTo>
                    <a:pt x="35" y="47"/>
                    <a:pt x="29" y="45"/>
                    <a:pt x="21" y="41"/>
                  </a:cubicBezTo>
                  <a:lnTo>
                    <a:pt x="21" y="41"/>
                  </a:lnTo>
                  <a:cubicBezTo>
                    <a:pt x="1" y="82"/>
                    <a:pt x="21" y="102"/>
                    <a:pt x="41" y="143"/>
                  </a:cubicBezTo>
                  <a:cubicBezTo>
                    <a:pt x="102" y="143"/>
                    <a:pt x="143" y="82"/>
                    <a:pt x="184" y="41"/>
                  </a:cubicBezTo>
                  <a:cubicBezTo>
                    <a:pt x="164" y="21"/>
                    <a:pt x="12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
            <p:cNvSpPr/>
            <p:nvPr/>
          </p:nvSpPr>
          <p:spPr>
            <a:xfrm rot="-382727" flipH="1">
              <a:off x="-2650779" y="2159740"/>
              <a:ext cx="5100" cy="4100"/>
            </a:xfrm>
            <a:custGeom>
              <a:avLst/>
              <a:gdLst/>
              <a:ahLst/>
              <a:cxnLst/>
              <a:rect l="l" t="t" r="r" b="b"/>
              <a:pathLst>
                <a:path w="204" h="164" extrusionOk="0">
                  <a:moveTo>
                    <a:pt x="61" y="1"/>
                  </a:moveTo>
                  <a:cubicBezTo>
                    <a:pt x="21" y="21"/>
                    <a:pt x="21" y="62"/>
                    <a:pt x="0" y="103"/>
                  </a:cubicBezTo>
                  <a:cubicBezTo>
                    <a:pt x="21" y="116"/>
                    <a:pt x="41" y="118"/>
                    <a:pt x="62" y="118"/>
                  </a:cubicBezTo>
                  <a:cubicBezTo>
                    <a:pt x="73" y="118"/>
                    <a:pt x="83" y="118"/>
                    <a:pt x="94" y="118"/>
                  </a:cubicBezTo>
                  <a:cubicBezTo>
                    <a:pt x="127" y="118"/>
                    <a:pt x="163" y="123"/>
                    <a:pt x="204" y="164"/>
                  </a:cubicBezTo>
                  <a:cubicBezTo>
                    <a:pt x="183" y="103"/>
                    <a:pt x="183" y="82"/>
                    <a:pt x="183" y="62"/>
                  </a:cubicBezTo>
                  <a:cubicBezTo>
                    <a:pt x="143" y="42"/>
                    <a:pt x="61" y="6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
            <p:cNvSpPr/>
            <p:nvPr/>
          </p:nvSpPr>
          <p:spPr>
            <a:xfrm rot="-382727" flipH="1">
              <a:off x="-2437400" y="2110986"/>
              <a:ext cx="1550" cy="5625"/>
            </a:xfrm>
            <a:custGeom>
              <a:avLst/>
              <a:gdLst/>
              <a:ahLst/>
              <a:cxnLst/>
              <a:rect l="l" t="t" r="r" b="b"/>
              <a:pathLst>
                <a:path w="62" h="225" extrusionOk="0">
                  <a:moveTo>
                    <a:pt x="62" y="1"/>
                  </a:moveTo>
                  <a:cubicBezTo>
                    <a:pt x="21" y="21"/>
                    <a:pt x="21" y="62"/>
                    <a:pt x="1" y="103"/>
                  </a:cubicBezTo>
                  <a:cubicBezTo>
                    <a:pt x="1" y="143"/>
                    <a:pt x="21" y="184"/>
                    <a:pt x="41" y="225"/>
                  </a:cubicBezTo>
                  <a:lnTo>
                    <a:pt x="62" y="225"/>
                  </a:ln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
            <p:cNvSpPr/>
            <p:nvPr/>
          </p:nvSpPr>
          <p:spPr>
            <a:xfrm rot="-382727" flipH="1">
              <a:off x="-2460809" y="2012058"/>
              <a:ext cx="3600" cy="4600"/>
            </a:xfrm>
            <a:custGeom>
              <a:avLst/>
              <a:gdLst/>
              <a:ahLst/>
              <a:cxnLst/>
              <a:rect l="l" t="t" r="r" b="b"/>
              <a:pathLst>
                <a:path w="144" h="184" extrusionOk="0">
                  <a:moveTo>
                    <a:pt x="143" y="1"/>
                  </a:moveTo>
                  <a:lnTo>
                    <a:pt x="143" y="1"/>
                  </a:lnTo>
                  <a:cubicBezTo>
                    <a:pt x="21" y="62"/>
                    <a:pt x="1" y="41"/>
                    <a:pt x="62" y="184"/>
                  </a:cubicBezTo>
                  <a:cubicBezTo>
                    <a:pt x="82" y="123"/>
                    <a:pt x="123"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
            <p:cNvSpPr/>
            <p:nvPr/>
          </p:nvSpPr>
          <p:spPr>
            <a:xfrm rot="-382727" flipH="1">
              <a:off x="-2653791" y="2252352"/>
              <a:ext cx="4100" cy="3600"/>
            </a:xfrm>
            <a:custGeom>
              <a:avLst/>
              <a:gdLst/>
              <a:ahLst/>
              <a:cxnLst/>
              <a:rect l="l" t="t" r="r" b="b"/>
              <a:pathLst>
                <a:path w="164" h="144" extrusionOk="0">
                  <a:moveTo>
                    <a:pt x="102" y="1"/>
                  </a:moveTo>
                  <a:cubicBezTo>
                    <a:pt x="21" y="21"/>
                    <a:pt x="41" y="102"/>
                    <a:pt x="0" y="143"/>
                  </a:cubicBezTo>
                  <a:lnTo>
                    <a:pt x="143" y="143"/>
                  </a:lnTo>
                  <a:cubicBezTo>
                    <a:pt x="102" y="102"/>
                    <a:pt x="163"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
            <p:cNvSpPr/>
            <p:nvPr/>
          </p:nvSpPr>
          <p:spPr>
            <a:xfrm rot="-382727" flipH="1">
              <a:off x="-2459887" y="2149467"/>
              <a:ext cx="5100" cy="2775"/>
            </a:xfrm>
            <a:custGeom>
              <a:avLst/>
              <a:gdLst/>
              <a:ahLst/>
              <a:cxnLst/>
              <a:rect l="l" t="t" r="r" b="b"/>
              <a:pathLst>
                <a:path w="204" h="111" extrusionOk="0">
                  <a:moveTo>
                    <a:pt x="90" y="0"/>
                  </a:moveTo>
                  <a:cubicBezTo>
                    <a:pt x="75" y="0"/>
                    <a:pt x="59" y="3"/>
                    <a:pt x="41" y="9"/>
                  </a:cubicBezTo>
                  <a:cubicBezTo>
                    <a:pt x="20" y="29"/>
                    <a:pt x="20" y="29"/>
                    <a:pt x="0" y="70"/>
                  </a:cubicBezTo>
                  <a:cubicBezTo>
                    <a:pt x="61" y="70"/>
                    <a:pt x="122" y="70"/>
                    <a:pt x="163" y="111"/>
                  </a:cubicBezTo>
                  <a:cubicBezTo>
                    <a:pt x="163" y="90"/>
                    <a:pt x="183" y="50"/>
                    <a:pt x="204" y="29"/>
                  </a:cubicBezTo>
                  <a:cubicBezTo>
                    <a:pt x="160" y="15"/>
                    <a:pt x="127" y="0"/>
                    <a:pt x="9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
            <p:cNvSpPr/>
            <p:nvPr/>
          </p:nvSpPr>
          <p:spPr>
            <a:xfrm rot="-382727" flipH="1">
              <a:off x="-2602682" y="2269556"/>
              <a:ext cx="4100" cy="3725"/>
            </a:xfrm>
            <a:custGeom>
              <a:avLst/>
              <a:gdLst/>
              <a:ahLst/>
              <a:cxnLst/>
              <a:rect l="l" t="t" r="r" b="b"/>
              <a:pathLst>
                <a:path w="164" h="149" extrusionOk="0">
                  <a:moveTo>
                    <a:pt x="99" y="0"/>
                  </a:moveTo>
                  <a:cubicBezTo>
                    <a:pt x="79" y="0"/>
                    <a:pt x="64" y="12"/>
                    <a:pt x="44" y="12"/>
                  </a:cubicBezTo>
                  <a:cubicBezTo>
                    <a:pt x="37" y="12"/>
                    <a:pt x="29" y="10"/>
                    <a:pt x="21" y="6"/>
                  </a:cubicBezTo>
                  <a:cubicBezTo>
                    <a:pt x="0" y="6"/>
                    <a:pt x="0" y="26"/>
                    <a:pt x="21" y="26"/>
                  </a:cubicBezTo>
                  <a:cubicBezTo>
                    <a:pt x="61" y="67"/>
                    <a:pt x="82" y="88"/>
                    <a:pt x="61" y="149"/>
                  </a:cubicBezTo>
                  <a:cubicBezTo>
                    <a:pt x="163" y="128"/>
                    <a:pt x="143" y="67"/>
                    <a:pt x="122" y="6"/>
                  </a:cubicBezTo>
                  <a:cubicBezTo>
                    <a:pt x="114" y="2"/>
                    <a:pt x="106" y="0"/>
                    <a:pt x="9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
            <p:cNvSpPr/>
            <p:nvPr/>
          </p:nvSpPr>
          <p:spPr>
            <a:xfrm rot="-382727" flipH="1">
              <a:off x="-2400606" y="2151889"/>
              <a:ext cx="3075" cy="4600"/>
            </a:xfrm>
            <a:custGeom>
              <a:avLst/>
              <a:gdLst/>
              <a:ahLst/>
              <a:cxnLst/>
              <a:rect l="l" t="t" r="r" b="b"/>
              <a:pathLst>
                <a:path w="123" h="184" extrusionOk="0">
                  <a:moveTo>
                    <a:pt x="41" y="0"/>
                  </a:moveTo>
                  <a:cubicBezTo>
                    <a:pt x="0" y="41"/>
                    <a:pt x="41" y="61"/>
                    <a:pt x="21" y="102"/>
                  </a:cubicBezTo>
                  <a:cubicBezTo>
                    <a:pt x="21" y="102"/>
                    <a:pt x="0" y="143"/>
                    <a:pt x="21" y="163"/>
                  </a:cubicBezTo>
                  <a:cubicBezTo>
                    <a:pt x="21" y="163"/>
                    <a:pt x="41" y="183"/>
                    <a:pt x="62" y="183"/>
                  </a:cubicBezTo>
                  <a:cubicBezTo>
                    <a:pt x="123" y="102"/>
                    <a:pt x="123"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
            <p:cNvSpPr/>
            <p:nvPr/>
          </p:nvSpPr>
          <p:spPr>
            <a:xfrm rot="-382727" flipH="1">
              <a:off x="-2556730" y="2446358"/>
              <a:ext cx="2575" cy="4775"/>
            </a:xfrm>
            <a:custGeom>
              <a:avLst/>
              <a:gdLst/>
              <a:ahLst/>
              <a:cxnLst/>
              <a:rect l="l" t="t" r="r" b="b"/>
              <a:pathLst>
                <a:path w="103" h="191" extrusionOk="0">
                  <a:moveTo>
                    <a:pt x="39" y="1"/>
                  </a:moveTo>
                  <a:cubicBezTo>
                    <a:pt x="27" y="1"/>
                    <a:pt x="14" y="8"/>
                    <a:pt x="1" y="27"/>
                  </a:cubicBezTo>
                  <a:cubicBezTo>
                    <a:pt x="1" y="27"/>
                    <a:pt x="21" y="48"/>
                    <a:pt x="41" y="48"/>
                  </a:cubicBezTo>
                  <a:cubicBezTo>
                    <a:pt x="62" y="68"/>
                    <a:pt x="21" y="68"/>
                    <a:pt x="21" y="88"/>
                  </a:cubicBezTo>
                  <a:cubicBezTo>
                    <a:pt x="1" y="129"/>
                    <a:pt x="1" y="149"/>
                    <a:pt x="21" y="190"/>
                  </a:cubicBezTo>
                  <a:cubicBezTo>
                    <a:pt x="62" y="149"/>
                    <a:pt x="82" y="109"/>
                    <a:pt x="103" y="48"/>
                  </a:cubicBezTo>
                  <a:cubicBezTo>
                    <a:pt x="89" y="34"/>
                    <a:pt x="65" y="1"/>
                    <a:pt x="3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
            <p:cNvSpPr/>
            <p:nvPr/>
          </p:nvSpPr>
          <p:spPr>
            <a:xfrm rot="-382727" flipH="1">
              <a:off x="-2597416" y="2316238"/>
              <a:ext cx="4100" cy="4600"/>
            </a:xfrm>
            <a:custGeom>
              <a:avLst/>
              <a:gdLst/>
              <a:ahLst/>
              <a:cxnLst/>
              <a:rect l="l" t="t" r="r" b="b"/>
              <a:pathLst>
                <a:path w="164" h="184" extrusionOk="0">
                  <a:moveTo>
                    <a:pt x="102" y="1"/>
                  </a:moveTo>
                  <a:cubicBezTo>
                    <a:pt x="95" y="16"/>
                    <a:pt x="84" y="20"/>
                    <a:pt x="72" y="20"/>
                  </a:cubicBezTo>
                  <a:cubicBezTo>
                    <a:pt x="59" y="20"/>
                    <a:pt x="44" y="15"/>
                    <a:pt x="28" y="15"/>
                  </a:cubicBezTo>
                  <a:cubicBezTo>
                    <a:pt x="19" y="15"/>
                    <a:pt x="10" y="16"/>
                    <a:pt x="0" y="21"/>
                  </a:cubicBezTo>
                  <a:cubicBezTo>
                    <a:pt x="82" y="62"/>
                    <a:pt x="61" y="143"/>
                    <a:pt x="122" y="184"/>
                  </a:cubicBezTo>
                  <a:cubicBezTo>
                    <a:pt x="163" y="143"/>
                    <a:pt x="82" y="62"/>
                    <a:pt x="163" y="41"/>
                  </a:cubicBezTo>
                  <a:cubicBezTo>
                    <a:pt x="163" y="21"/>
                    <a:pt x="143" y="2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
            <p:cNvSpPr/>
            <p:nvPr/>
          </p:nvSpPr>
          <p:spPr>
            <a:xfrm rot="-382727" flipH="1">
              <a:off x="-2478746" y="2003350"/>
              <a:ext cx="2575" cy="3600"/>
            </a:xfrm>
            <a:custGeom>
              <a:avLst/>
              <a:gdLst/>
              <a:ahLst/>
              <a:cxnLst/>
              <a:rect l="l" t="t" r="r" b="b"/>
              <a:pathLst>
                <a:path w="103" h="144" extrusionOk="0">
                  <a:moveTo>
                    <a:pt x="82" y="1"/>
                  </a:moveTo>
                  <a:cubicBezTo>
                    <a:pt x="1" y="42"/>
                    <a:pt x="1" y="42"/>
                    <a:pt x="41" y="143"/>
                  </a:cubicBezTo>
                  <a:cubicBezTo>
                    <a:pt x="62" y="103"/>
                    <a:pt x="103"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
            <p:cNvSpPr/>
            <p:nvPr/>
          </p:nvSpPr>
          <p:spPr>
            <a:xfrm rot="-382727" flipH="1">
              <a:off x="-2592883" y="2440145"/>
              <a:ext cx="4100" cy="2650"/>
            </a:xfrm>
            <a:custGeom>
              <a:avLst/>
              <a:gdLst/>
              <a:ahLst/>
              <a:cxnLst/>
              <a:rect l="l" t="t" r="r" b="b"/>
              <a:pathLst>
                <a:path w="164" h="106" extrusionOk="0">
                  <a:moveTo>
                    <a:pt x="87" y="1"/>
                  </a:moveTo>
                  <a:cubicBezTo>
                    <a:pt x="65" y="1"/>
                    <a:pt x="45" y="21"/>
                    <a:pt x="1" y="65"/>
                  </a:cubicBezTo>
                  <a:cubicBezTo>
                    <a:pt x="42" y="85"/>
                    <a:pt x="62" y="105"/>
                    <a:pt x="82" y="105"/>
                  </a:cubicBezTo>
                  <a:cubicBezTo>
                    <a:pt x="103" y="85"/>
                    <a:pt x="164" y="85"/>
                    <a:pt x="164" y="44"/>
                  </a:cubicBezTo>
                  <a:cubicBezTo>
                    <a:pt x="126" y="16"/>
                    <a:pt x="106" y="1"/>
                    <a:pt x="8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
            <p:cNvSpPr/>
            <p:nvPr/>
          </p:nvSpPr>
          <p:spPr>
            <a:xfrm rot="-382727" flipH="1">
              <a:off x="-2673145" y="2221209"/>
              <a:ext cx="4100" cy="3600"/>
            </a:xfrm>
            <a:custGeom>
              <a:avLst/>
              <a:gdLst/>
              <a:ahLst/>
              <a:cxnLst/>
              <a:rect l="l" t="t" r="r" b="b"/>
              <a:pathLst>
                <a:path w="164" h="144" extrusionOk="0">
                  <a:moveTo>
                    <a:pt x="103" y="1"/>
                  </a:moveTo>
                  <a:cubicBezTo>
                    <a:pt x="86" y="17"/>
                    <a:pt x="83" y="47"/>
                    <a:pt x="61" y="47"/>
                  </a:cubicBezTo>
                  <a:cubicBezTo>
                    <a:pt x="56" y="47"/>
                    <a:pt x="49" y="45"/>
                    <a:pt x="41" y="42"/>
                  </a:cubicBezTo>
                  <a:cubicBezTo>
                    <a:pt x="21" y="82"/>
                    <a:pt x="1" y="103"/>
                    <a:pt x="1" y="123"/>
                  </a:cubicBezTo>
                  <a:cubicBezTo>
                    <a:pt x="21" y="123"/>
                    <a:pt x="41" y="143"/>
                    <a:pt x="62" y="143"/>
                  </a:cubicBezTo>
                  <a:cubicBezTo>
                    <a:pt x="82" y="123"/>
                    <a:pt x="123" y="103"/>
                    <a:pt x="164" y="62"/>
                  </a:cubicBezTo>
                  <a:cubicBezTo>
                    <a:pt x="143" y="42"/>
                    <a:pt x="123" y="21"/>
                    <a:pt x="10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
            <p:cNvSpPr/>
            <p:nvPr/>
          </p:nvSpPr>
          <p:spPr>
            <a:xfrm rot="-382727" flipH="1">
              <a:off x="-2383592" y="2185272"/>
              <a:ext cx="4100" cy="4100"/>
            </a:xfrm>
            <a:custGeom>
              <a:avLst/>
              <a:gdLst/>
              <a:ahLst/>
              <a:cxnLst/>
              <a:rect l="l" t="t" r="r" b="b"/>
              <a:pathLst>
                <a:path w="164" h="164" extrusionOk="0">
                  <a:moveTo>
                    <a:pt x="102" y="0"/>
                  </a:moveTo>
                  <a:lnTo>
                    <a:pt x="102" y="0"/>
                  </a:lnTo>
                  <a:cubicBezTo>
                    <a:pt x="82" y="41"/>
                    <a:pt x="0" y="61"/>
                    <a:pt x="61" y="163"/>
                  </a:cubicBezTo>
                  <a:cubicBezTo>
                    <a:pt x="102" y="102"/>
                    <a:pt x="16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
            <p:cNvSpPr/>
            <p:nvPr/>
          </p:nvSpPr>
          <p:spPr>
            <a:xfrm rot="-382727" flipH="1">
              <a:off x="-2636150" y="1951236"/>
              <a:ext cx="3575" cy="4600"/>
            </a:xfrm>
            <a:custGeom>
              <a:avLst/>
              <a:gdLst/>
              <a:ahLst/>
              <a:cxnLst/>
              <a:rect l="l" t="t" r="r" b="b"/>
              <a:pathLst>
                <a:path w="143" h="184" extrusionOk="0">
                  <a:moveTo>
                    <a:pt x="82" y="0"/>
                  </a:moveTo>
                  <a:lnTo>
                    <a:pt x="82" y="0"/>
                  </a:lnTo>
                  <a:cubicBezTo>
                    <a:pt x="0" y="41"/>
                    <a:pt x="41" y="122"/>
                    <a:pt x="41" y="183"/>
                  </a:cubicBezTo>
                  <a:cubicBezTo>
                    <a:pt x="82" y="122"/>
                    <a:pt x="14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
            <p:cNvSpPr/>
            <p:nvPr/>
          </p:nvSpPr>
          <p:spPr>
            <a:xfrm rot="-382727" flipH="1">
              <a:off x="-2494593" y="2489769"/>
              <a:ext cx="2575" cy="3075"/>
            </a:xfrm>
            <a:custGeom>
              <a:avLst/>
              <a:gdLst/>
              <a:ahLst/>
              <a:cxnLst/>
              <a:rect l="l" t="t" r="r" b="b"/>
              <a:pathLst>
                <a:path w="103" h="123" extrusionOk="0">
                  <a:moveTo>
                    <a:pt x="82" y="1"/>
                  </a:moveTo>
                  <a:cubicBezTo>
                    <a:pt x="42" y="1"/>
                    <a:pt x="21" y="21"/>
                    <a:pt x="1" y="41"/>
                  </a:cubicBezTo>
                  <a:cubicBezTo>
                    <a:pt x="1" y="103"/>
                    <a:pt x="62" y="103"/>
                    <a:pt x="82" y="123"/>
                  </a:cubicBezTo>
                  <a:cubicBezTo>
                    <a:pt x="103" y="8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
            <p:cNvSpPr/>
            <p:nvPr/>
          </p:nvSpPr>
          <p:spPr>
            <a:xfrm rot="-382727" flipH="1">
              <a:off x="-2436353" y="2120603"/>
              <a:ext cx="1550" cy="5125"/>
            </a:xfrm>
            <a:custGeom>
              <a:avLst/>
              <a:gdLst/>
              <a:ahLst/>
              <a:cxnLst/>
              <a:rect l="l" t="t" r="r" b="b"/>
              <a:pathLst>
                <a:path w="62" h="205" extrusionOk="0">
                  <a:moveTo>
                    <a:pt x="62" y="1"/>
                  </a:moveTo>
                  <a:cubicBezTo>
                    <a:pt x="1" y="82"/>
                    <a:pt x="1" y="123"/>
                    <a:pt x="62" y="205"/>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
            <p:cNvSpPr/>
            <p:nvPr/>
          </p:nvSpPr>
          <p:spPr>
            <a:xfrm rot="-382727" flipH="1">
              <a:off x="-2545142" y="2487103"/>
              <a:ext cx="4600" cy="2250"/>
            </a:xfrm>
            <a:custGeom>
              <a:avLst/>
              <a:gdLst/>
              <a:ahLst/>
              <a:cxnLst/>
              <a:rect l="l" t="t" r="r" b="b"/>
              <a:pathLst>
                <a:path w="184" h="90" extrusionOk="0">
                  <a:moveTo>
                    <a:pt x="0" y="1"/>
                  </a:moveTo>
                  <a:cubicBezTo>
                    <a:pt x="21" y="42"/>
                    <a:pt x="21" y="62"/>
                    <a:pt x="41" y="82"/>
                  </a:cubicBezTo>
                  <a:cubicBezTo>
                    <a:pt x="56" y="87"/>
                    <a:pt x="70" y="90"/>
                    <a:pt x="83" y="90"/>
                  </a:cubicBezTo>
                  <a:cubicBezTo>
                    <a:pt x="121" y="90"/>
                    <a:pt x="148" y="67"/>
                    <a:pt x="163" y="21"/>
                  </a:cubicBezTo>
                  <a:lnTo>
                    <a:pt x="183" y="21"/>
                  </a:lnTo>
                  <a:cubicBezTo>
                    <a:pt x="122" y="21"/>
                    <a:pt x="6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
            <p:cNvSpPr/>
            <p:nvPr/>
          </p:nvSpPr>
          <p:spPr>
            <a:xfrm rot="-382727" flipH="1">
              <a:off x="-2643172" y="2118023"/>
              <a:ext cx="3100" cy="4100"/>
            </a:xfrm>
            <a:custGeom>
              <a:avLst/>
              <a:gdLst/>
              <a:ahLst/>
              <a:cxnLst/>
              <a:rect l="l" t="t" r="r" b="b"/>
              <a:pathLst>
                <a:path w="124" h="164" extrusionOk="0">
                  <a:moveTo>
                    <a:pt x="1" y="1"/>
                  </a:moveTo>
                  <a:lnTo>
                    <a:pt x="1" y="1"/>
                  </a:lnTo>
                  <a:cubicBezTo>
                    <a:pt x="21" y="41"/>
                    <a:pt x="21" y="62"/>
                    <a:pt x="42" y="82"/>
                  </a:cubicBezTo>
                  <a:cubicBezTo>
                    <a:pt x="62" y="102"/>
                    <a:pt x="1" y="143"/>
                    <a:pt x="42" y="164"/>
                  </a:cubicBezTo>
                  <a:cubicBezTo>
                    <a:pt x="62" y="164"/>
                    <a:pt x="82" y="123"/>
                    <a:pt x="123" y="123"/>
                  </a:cubicBezTo>
                  <a:cubicBezTo>
                    <a:pt x="123" y="123"/>
                    <a:pt x="123" y="102"/>
                    <a:pt x="123" y="102"/>
                  </a:cubicBezTo>
                  <a:cubicBezTo>
                    <a:pt x="103" y="82"/>
                    <a:pt x="103" y="21"/>
                    <a:pt x="62" y="21"/>
                  </a:cubicBezTo>
                  <a:cubicBezTo>
                    <a:pt x="42"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
            <p:cNvSpPr/>
            <p:nvPr/>
          </p:nvSpPr>
          <p:spPr>
            <a:xfrm rot="-382727" flipH="1">
              <a:off x="-2549455" y="2475813"/>
              <a:ext cx="4600" cy="2575"/>
            </a:xfrm>
            <a:custGeom>
              <a:avLst/>
              <a:gdLst/>
              <a:ahLst/>
              <a:cxnLst/>
              <a:rect l="l" t="t" r="r" b="b"/>
              <a:pathLst>
                <a:path w="184" h="103" extrusionOk="0">
                  <a:moveTo>
                    <a:pt x="41" y="0"/>
                  </a:moveTo>
                  <a:lnTo>
                    <a:pt x="41" y="0"/>
                  </a:lnTo>
                  <a:cubicBezTo>
                    <a:pt x="0" y="62"/>
                    <a:pt x="82" y="62"/>
                    <a:pt x="61" y="102"/>
                  </a:cubicBezTo>
                  <a:lnTo>
                    <a:pt x="184" y="102"/>
                  </a:lnTo>
                  <a:cubicBezTo>
                    <a:pt x="163" y="62"/>
                    <a:pt x="143" y="41"/>
                    <a:pt x="123" y="21"/>
                  </a:cubicBezTo>
                  <a:cubicBezTo>
                    <a:pt x="118" y="16"/>
                    <a:pt x="112" y="15"/>
                    <a:pt x="106" y="15"/>
                  </a:cubicBezTo>
                  <a:cubicBezTo>
                    <a:pt x="95" y="15"/>
                    <a:pt x="82" y="19"/>
                    <a:pt x="70" y="19"/>
                  </a:cubicBezTo>
                  <a:cubicBezTo>
                    <a:pt x="59" y="19"/>
                    <a:pt x="49"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
            <p:cNvSpPr/>
            <p:nvPr/>
          </p:nvSpPr>
          <p:spPr>
            <a:xfrm rot="-382727" flipH="1">
              <a:off x="-2651845" y="2265436"/>
              <a:ext cx="4600" cy="2775"/>
            </a:xfrm>
            <a:custGeom>
              <a:avLst/>
              <a:gdLst/>
              <a:ahLst/>
              <a:cxnLst/>
              <a:rect l="l" t="t" r="r" b="b"/>
              <a:pathLst>
                <a:path w="184" h="111" extrusionOk="0">
                  <a:moveTo>
                    <a:pt x="82" y="0"/>
                  </a:moveTo>
                  <a:cubicBezTo>
                    <a:pt x="68" y="15"/>
                    <a:pt x="53" y="29"/>
                    <a:pt x="39" y="29"/>
                  </a:cubicBezTo>
                  <a:cubicBezTo>
                    <a:pt x="33" y="29"/>
                    <a:pt x="27" y="26"/>
                    <a:pt x="21" y="21"/>
                  </a:cubicBezTo>
                  <a:lnTo>
                    <a:pt x="21" y="21"/>
                  </a:lnTo>
                  <a:cubicBezTo>
                    <a:pt x="1" y="61"/>
                    <a:pt x="21" y="61"/>
                    <a:pt x="62" y="82"/>
                  </a:cubicBezTo>
                  <a:cubicBezTo>
                    <a:pt x="75" y="82"/>
                    <a:pt x="89" y="73"/>
                    <a:pt x="102" y="73"/>
                  </a:cubicBezTo>
                  <a:cubicBezTo>
                    <a:pt x="109" y="73"/>
                    <a:pt x="116" y="75"/>
                    <a:pt x="123" y="82"/>
                  </a:cubicBezTo>
                  <a:cubicBezTo>
                    <a:pt x="123" y="96"/>
                    <a:pt x="123" y="110"/>
                    <a:pt x="137" y="110"/>
                  </a:cubicBezTo>
                  <a:cubicBezTo>
                    <a:pt x="143" y="110"/>
                    <a:pt x="152" y="108"/>
                    <a:pt x="164" y="102"/>
                  </a:cubicBezTo>
                  <a:cubicBezTo>
                    <a:pt x="184" y="2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
            <p:cNvSpPr/>
            <p:nvPr/>
          </p:nvSpPr>
          <p:spPr>
            <a:xfrm rot="-382727" flipH="1">
              <a:off x="-2432444" y="2110370"/>
              <a:ext cx="2575" cy="4100"/>
            </a:xfrm>
            <a:custGeom>
              <a:avLst/>
              <a:gdLst/>
              <a:ahLst/>
              <a:cxnLst/>
              <a:rect l="l" t="t" r="r" b="b"/>
              <a:pathLst>
                <a:path w="103" h="164" extrusionOk="0">
                  <a:moveTo>
                    <a:pt x="61" y="1"/>
                  </a:moveTo>
                  <a:cubicBezTo>
                    <a:pt x="41" y="62"/>
                    <a:pt x="0" y="103"/>
                    <a:pt x="61" y="164"/>
                  </a:cubicBezTo>
                  <a:cubicBezTo>
                    <a:pt x="102" y="103"/>
                    <a:pt x="102" y="103"/>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
            <p:cNvSpPr/>
            <p:nvPr/>
          </p:nvSpPr>
          <p:spPr>
            <a:xfrm rot="-382727" flipH="1">
              <a:off x="-2419617" y="2445542"/>
              <a:ext cx="2575" cy="3075"/>
            </a:xfrm>
            <a:custGeom>
              <a:avLst/>
              <a:gdLst/>
              <a:ahLst/>
              <a:cxnLst/>
              <a:rect l="l" t="t" r="r" b="b"/>
              <a:pathLst>
                <a:path w="103" h="123" extrusionOk="0">
                  <a:moveTo>
                    <a:pt x="62" y="0"/>
                  </a:moveTo>
                  <a:cubicBezTo>
                    <a:pt x="21" y="20"/>
                    <a:pt x="1" y="61"/>
                    <a:pt x="1" y="102"/>
                  </a:cubicBezTo>
                  <a:cubicBezTo>
                    <a:pt x="21" y="122"/>
                    <a:pt x="21" y="122"/>
                    <a:pt x="41" y="122"/>
                  </a:cubicBezTo>
                  <a:cubicBezTo>
                    <a:pt x="82" y="102"/>
                    <a:pt x="82" y="61"/>
                    <a:pt x="103" y="20"/>
                  </a:cubicBezTo>
                  <a:cubicBezTo>
                    <a:pt x="82" y="20"/>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
            <p:cNvSpPr/>
            <p:nvPr/>
          </p:nvSpPr>
          <p:spPr>
            <a:xfrm rot="-382727" flipH="1">
              <a:off x="-2658505" y="2113657"/>
              <a:ext cx="2050" cy="4100"/>
            </a:xfrm>
            <a:custGeom>
              <a:avLst/>
              <a:gdLst/>
              <a:ahLst/>
              <a:cxnLst/>
              <a:rect l="l" t="t" r="r" b="b"/>
              <a:pathLst>
                <a:path w="82" h="164" extrusionOk="0">
                  <a:moveTo>
                    <a:pt x="61" y="0"/>
                  </a:moveTo>
                  <a:cubicBezTo>
                    <a:pt x="0" y="41"/>
                    <a:pt x="21" y="82"/>
                    <a:pt x="0" y="122"/>
                  </a:cubicBezTo>
                  <a:cubicBezTo>
                    <a:pt x="0" y="163"/>
                    <a:pt x="41" y="163"/>
                    <a:pt x="61" y="163"/>
                  </a:cubicBezTo>
                  <a:cubicBezTo>
                    <a:pt x="82" y="122"/>
                    <a:pt x="61" y="6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
            <p:cNvSpPr/>
            <p:nvPr/>
          </p:nvSpPr>
          <p:spPr>
            <a:xfrm rot="-382727" flipH="1">
              <a:off x="-2355310" y="2264651"/>
              <a:ext cx="3075" cy="3075"/>
            </a:xfrm>
            <a:custGeom>
              <a:avLst/>
              <a:gdLst/>
              <a:ahLst/>
              <a:cxnLst/>
              <a:rect l="l" t="t" r="r" b="b"/>
              <a:pathLst>
                <a:path w="123" h="123" extrusionOk="0">
                  <a:moveTo>
                    <a:pt x="82" y="0"/>
                  </a:moveTo>
                  <a:cubicBezTo>
                    <a:pt x="61" y="41"/>
                    <a:pt x="0" y="41"/>
                    <a:pt x="0" y="82"/>
                  </a:cubicBezTo>
                  <a:cubicBezTo>
                    <a:pt x="10" y="112"/>
                    <a:pt x="26" y="122"/>
                    <a:pt x="43" y="122"/>
                  </a:cubicBezTo>
                  <a:cubicBezTo>
                    <a:pt x="61" y="122"/>
                    <a:pt x="82" y="112"/>
                    <a:pt x="102" y="102"/>
                  </a:cubicBezTo>
                  <a:cubicBezTo>
                    <a:pt x="122" y="6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
            <p:cNvSpPr/>
            <p:nvPr/>
          </p:nvSpPr>
          <p:spPr>
            <a:xfrm rot="-382727" flipH="1">
              <a:off x="-2624931" y="1992964"/>
              <a:ext cx="4075" cy="2575"/>
            </a:xfrm>
            <a:custGeom>
              <a:avLst/>
              <a:gdLst/>
              <a:ahLst/>
              <a:cxnLst/>
              <a:rect l="l" t="t" r="r" b="b"/>
              <a:pathLst>
                <a:path w="163" h="103" extrusionOk="0">
                  <a:moveTo>
                    <a:pt x="61" y="1"/>
                  </a:moveTo>
                  <a:lnTo>
                    <a:pt x="0" y="42"/>
                  </a:lnTo>
                  <a:cubicBezTo>
                    <a:pt x="41" y="62"/>
                    <a:pt x="82" y="82"/>
                    <a:pt x="143" y="103"/>
                  </a:cubicBezTo>
                  <a:cubicBezTo>
                    <a:pt x="143" y="103"/>
                    <a:pt x="143" y="82"/>
                    <a:pt x="163" y="62"/>
                  </a:cubicBezTo>
                  <a:cubicBezTo>
                    <a:pt x="122" y="42"/>
                    <a:pt x="10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
            <p:cNvSpPr/>
            <p:nvPr/>
          </p:nvSpPr>
          <p:spPr>
            <a:xfrm rot="-382727" flipH="1">
              <a:off x="-2605357" y="2305377"/>
              <a:ext cx="3575" cy="3075"/>
            </a:xfrm>
            <a:custGeom>
              <a:avLst/>
              <a:gdLst/>
              <a:ahLst/>
              <a:cxnLst/>
              <a:rect l="l" t="t" r="r" b="b"/>
              <a:pathLst>
                <a:path w="143" h="123" extrusionOk="0">
                  <a:moveTo>
                    <a:pt x="102" y="0"/>
                  </a:moveTo>
                  <a:lnTo>
                    <a:pt x="102" y="0"/>
                  </a:lnTo>
                  <a:cubicBezTo>
                    <a:pt x="41" y="41"/>
                    <a:pt x="41" y="41"/>
                    <a:pt x="0" y="122"/>
                  </a:cubicBezTo>
                  <a:cubicBezTo>
                    <a:pt x="82" y="102"/>
                    <a:pt x="14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
            <p:cNvSpPr/>
            <p:nvPr/>
          </p:nvSpPr>
          <p:spPr>
            <a:xfrm rot="-382727" flipH="1">
              <a:off x="-2596651" y="2419226"/>
              <a:ext cx="2550" cy="4600"/>
            </a:xfrm>
            <a:custGeom>
              <a:avLst/>
              <a:gdLst/>
              <a:ahLst/>
              <a:cxnLst/>
              <a:rect l="l" t="t" r="r" b="b"/>
              <a:pathLst>
                <a:path w="102" h="184" extrusionOk="0">
                  <a:moveTo>
                    <a:pt x="0" y="0"/>
                  </a:moveTo>
                  <a:lnTo>
                    <a:pt x="0" y="163"/>
                  </a:lnTo>
                  <a:cubicBezTo>
                    <a:pt x="20" y="183"/>
                    <a:pt x="41" y="183"/>
                    <a:pt x="61" y="183"/>
                  </a:cubicBezTo>
                  <a:cubicBezTo>
                    <a:pt x="102" y="122"/>
                    <a:pt x="61" y="82"/>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
            <p:cNvSpPr/>
            <p:nvPr/>
          </p:nvSpPr>
          <p:spPr>
            <a:xfrm rot="-382727" flipH="1">
              <a:off x="-2585499" y="2455854"/>
              <a:ext cx="3075" cy="2575"/>
            </a:xfrm>
            <a:custGeom>
              <a:avLst/>
              <a:gdLst/>
              <a:ahLst/>
              <a:cxnLst/>
              <a:rect l="l" t="t" r="r" b="b"/>
              <a:pathLst>
                <a:path w="123" h="103" extrusionOk="0">
                  <a:moveTo>
                    <a:pt x="123" y="0"/>
                  </a:moveTo>
                  <a:cubicBezTo>
                    <a:pt x="82" y="41"/>
                    <a:pt x="21" y="41"/>
                    <a:pt x="1" y="102"/>
                  </a:cubicBezTo>
                  <a:lnTo>
                    <a:pt x="123" y="102"/>
                  </a:lnTo>
                  <a:cubicBezTo>
                    <a:pt x="123" y="61"/>
                    <a:pt x="123" y="41"/>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
            <p:cNvSpPr/>
            <p:nvPr/>
          </p:nvSpPr>
          <p:spPr>
            <a:xfrm rot="-382727" flipH="1">
              <a:off x="-2415408" y="2442474"/>
              <a:ext cx="3075" cy="2125"/>
            </a:xfrm>
            <a:custGeom>
              <a:avLst/>
              <a:gdLst/>
              <a:ahLst/>
              <a:cxnLst/>
              <a:rect l="l" t="t" r="r" b="b"/>
              <a:pathLst>
                <a:path w="123" h="85" extrusionOk="0">
                  <a:moveTo>
                    <a:pt x="102" y="0"/>
                  </a:moveTo>
                  <a:cubicBezTo>
                    <a:pt x="61" y="0"/>
                    <a:pt x="20" y="0"/>
                    <a:pt x="0" y="41"/>
                  </a:cubicBezTo>
                  <a:cubicBezTo>
                    <a:pt x="18" y="76"/>
                    <a:pt x="35" y="85"/>
                    <a:pt x="53" y="85"/>
                  </a:cubicBezTo>
                  <a:cubicBezTo>
                    <a:pt x="70" y="85"/>
                    <a:pt x="86" y="77"/>
                    <a:pt x="103" y="77"/>
                  </a:cubicBezTo>
                  <a:cubicBezTo>
                    <a:pt x="109" y="77"/>
                    <a:pt x="116" y="78"/>
                    <a:pt x="122" y="82"/>
                  </a:cubicBezTo>
                  <a:cubicBezTo>
                    <a:pt x="102" y="41"/>
                    <a:pt x="10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
            <p:cNvSpPr/>
            <p:nvPr/>
          </p:nvSpPr>
          <p:spPr>
            <a:xfrm rot="-382727" flipH="1">
              <a:off x="-2603356" y="2282086"/>
              <a:ext cx="3575" cy="3100"/>
            </a:xfrm>
            <a:custGeom>
              <a:avLst/>
              <a:gdLst/>
              <a:ahLst/>
              <a:cxnLst/>
              <a:rect l="l" t="t" r="r" b="b"/>
              <a:pathLst>
                <a:path w="143" h="124" extrusionOk="0">
                  <a:moveTo>
                    <a:pt x="102" y="1"/>
                  </a:moveTo>
                  <a:cubicBezTo>
                    <a:pt x="88" y="15"/>
                    <a:pt x="83" y="30"/>
                    <a:pt x="75" y="30"/>
                  </a:cubicBezTo>
                  <a:cubicBezTo>
                    <a:pt x="71" y="30"/>
                    <a:pt x="67" y="27"/>
                    <a:pt x="61" y="21"/>
                  </a:cubicBezTo>
                  <a:cubicBezTo>
                    <a:pt x="20" y="21"/>
                    <a:pt x="0" y="21"/>
                    <a:pt x="0" y="42"/>
                  </a:cubicBezTo>
                  <a:cubicBezTo>
                    <a:pt x="20" y="62"/>
                    <a:pt x="61" y="62"/>
                    <a:pt x="41" y="103"/>
                  </a:cubicBezTo>
                  <a:lnTo>
                    <a:pt x="61" y="123"/>
                  </a:lnTo>
                  <a:lnTo>
                    <a:pt x="82" y="123"/>
                  </a:lnTo>
                  <a:cubicBezTo>
                    <a:pt x="92" y="113"/>
                    <a:pt x="102" y="108"/>
                    <a:pt x="112" y="108"/>
                  </a:cubicBezTo>
                  <a:cubicBezTo>
                    <a:pt x="122" y="108"/>
                    <a:pt x="132" y="113"/>
                    <a:pt x="143" y="123"/>
                  </a:cubicBezTo>
                  <a:cubicBezTo>
                    <a:pt x="143" y="62"/>
                    <a:pt x="143" y="4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
            <p:cNvSpPr/>
            <p:nvPr/>
          </p:nvSpPr>
          <p:spPr>
            <a:xfrm rot="-382727" flipH="1">
              <a:off x="-2664012" y="2239425"/>
              <a:ext cx="4600" cy="2275"/>
            </a:xfrm>
            <a:custGeom>
              <a:avLst/>
              <a:gdLst/>
              <a:ahLst/>
              <a:cxnLst/>
              <a:rect l="l" t="t" r="r" b="b"/>
              <a:pathLst>
                <a:path w="184" h="91" extrusionOk="0">
                  <a:moveTo>
                    <a:pt x="31" y="0"/>
                  </a:moveTo>
                  <a:cubicBezTo>
                    <a:pt x="22" y="0"/>
                    <a:pt x="12" y="3"/>
                    <a:pt x="0" y="9"/>
                  </a:cubicBezTo>
                  <a:cubicBezTo>
                    <a:pt x="41" y="70"/>
                    <a:pt x="102" y="70"/>
                    <a:pt x="143" y="90"/>
                  </a:cubicBezTo>
                  <a:cubicBezTo>
                    <a:pt x="184" y="90"/>
                    <a:pt x="184" y="70"/>
                    <a:pt x="184" y="49"/>
                  </a:cubicBezTo>
                  <a:cubicBezTo>
                    <a:pt x="176" y="34"/>
                    <a:pt x="166" y="31"/>
                    <a:pt x="154" y="31"/>
                  </a:cubicBezTo>
                  <a:cubicBezTo>
                    <a:pt x="140" y="31"/>
                    <a:pt x="125" y="35"/>
                    <a:pt x="109" y="35"/>
                  </a:cubicBezTo>
                  <a:cubicBezTo>
                    <a:pt x="100" y="35"/>
                    <a:pt x="91" y="34"/>
                    <a:pt x="82" y="29"/>
                  </a:cubicBezTo>
                  <a:cubicBezTo>
                    <a:pt x="67" y="15"/>
                    <a:pt x="53"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
            <p:cNvSpPr/>
            <p:nvPr/>
          </p:nvSpPr>
          <p:spPr>
            <a:xfrm rot="-382727" flipH="1">
              <a:off x="-2628384" y="2026238"/>
              <a:ext cx="2575" cy="3075"/>
            </a:xfrm>
            <a:custGeom>
              <a:avLst/>
              <a:gdLst/>
              <a:ahLst/>
              <a:cxnLst/>
              <a:rect l="l" t="t" r="r" b="b"/>
              <a:pathLst>
                <a:path w="103" h="123" extrusionOk="0">
                  <a:moveTo>
                    <a:pt x="21" y="0"/>
                  </a:moveTo>
                  <a:cubicBezTo>
                    <a:pt x="21" y="41"/>
                    <a:pt x="21" y="61"/>
                    <a:pt x="0" y="122"/>
                  </a:cubicBezTo>
                  <a:cubicBezTo>
                    <a:pt x="61" y="102"/>
                    <a:pt x="102" y="102"/>
                    <a:pt x="102" y="41"/>
                  </a:cubicBezTo>
                  <a:cubicBezTo>
                    <a:pt x="82" y="0"/>
                    <a:pt x="6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
            <p:cNvSpPr/>
            <p:nvPr/>
          </p:nvSpPr>
          <p:spPr>
            <a:xfrm rot="-382727" flipH="1">
              <a:off x="-2659221" y="2240709"/>
              <a:ext cx="3600" cy="3125"/>
            </a:xfrm>
            <a:custGeom>
              <a:avLst/>
              <a:gdLst/>
              <a:ahLst/>
              <a:cxnLst/>
              <a:rect l="l" t="t" r="r" b="b"/>
              <a:pathLst>
                <a:path w="144" h="125" extrusionOk="0">
                  <a:moveTo>
                    <a:pt x="96" y="1"/>
                  </a:moveTo>
                  <a:cubicBezTo>
                    <a:pt x="51" y="1"/>
                    <a:pt x="32" y="61"/>
                    <a:pt x="1" y="61"/>
                  </a:cubicBezTo>
                  <a:cubicBezTo>
                    <a:pt x="21" y="81"/>
                    <a:pt x="21" y="102"/>
                    <a:pt x="21" y="122"/>
                  </a:cubicBezTo>
                  <a:cubicBezTo>
                    <a:pt x="26" y="123"/>
                    <a:pt x="31" y="124"/>
                    <a:pt x="36" y="124"/>
                  </a:cubicBezTo>
                  <a:cubicBezTo>
                    <a:pt x="93" y="124"/>
                    <a:pt x="71" y="18"/>
                    <a:pt x="128" y="18"/>
                  </a:cubicBezTo>
                  <a:cubicBezTo>
                    <a:pt x="133" y="18"/>
                    <a:pt x="138" y="19"/>
                    <a:pt x="143" y="20"/>
                  </a:cubicBezTo>
                  <a:cubicBezTo>
                    <a:pt x="124" y="6"/>
                    <a:pt x="109" y="1"/>
                    <a:pt x="9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
            <p:cNvSpPr/>
            <p:nvPr/>
          </p:nvSpPr>
          <p:spPr>
            <a:xfrm rot="-382727" flipH="1">
              <a:off x="-2628178" y="2358194"/>
              <a:ext cx="2575" cy="2750"/>
            </a:xfrm>
            <a:custGeom>
              <a:avLst/>
              <a:gdLst/>
              <a:ahLst/>
              <a:cxnLst/>
              <a:rect l="l" t="t" r="r" b="b"/>
              <a:pathLst>
                <a:path w="103" h="110" extrusionOk="0">
                  <a:moveTo>
                    <a:pt x="62" y="0"/>
                  </a:moveTo>
                  <a:cubicBezTo>
                    <a:pt x="21" y="0"/>
                    <a:pt x="21" y="41"/>
                    <a:pt x="1" y="61"/>
                  </a:cubicBezTo>
                  <a:cubicBezTo>
                    <a:pt x="1" y="91"/>
                    <a:pt x="12" y="110"/>
                    <a:pt x="33" y="110"/>
                  </a:cubicBezTo>
                  <a:cubicBezTo>
                    <a:pt x="41" y="110"/>
                    <a:pt x="51" y="107"/>
                    <a:pt x="62" y="102"/>
                  </a:cubicBezTo>
                  <a:cubicBezTo>
                    <a:pt x="82" y="102"/>
                    <a:pt x="102" y="41"/>
                    <a:pt x="102" y="20"/>
                  </a:cubicBezTo>
                  <a:cubicBezTo>
                    <a:pt x="82" y="20"/>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
            <p:cNvSpPr/>
            <p:nvPr/>
          </p:nvSpPr>
          <p:spPr>
            <a:xfrm rot="-382727" flipH="1">
              <a:off x="-2443063" y="2097747"/>
              <a:ext cx="2575" cy="4075"/>
            </a:xfrm>
            <a:custGeom>
              <a:avLst/>
              <a:gdLst/>
              <a:ahLst/>
              <a:cxnLst/>
              <a:rect l="l" t="t" r="r" b="b"/>
              <a:pathLst>
                <a:path w="103" h="163" extrusionOk="0">
                  <a:moveTo>
                    <a:pt x="62" y="0"/>
                  </a:moveTo>
                  <a:lnTo>
                    <a:pt x="62" y="0"/>
                  </a:lnTo>
                  <a:cubicBezTo>
                    <a:pt x="1" y="41"/>
                    <a:pt x="1" y="102"/>
                    <a:pt x="42" y="163"/>
                  </a:cubicBezTo>
                  <a:cubicBezTo>
                    <a:pt x="103" y="12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
            <p:cNvSpPr/>
            <p:nvPr/>
          </p:nvSpPr>
          <p:spPr>
            <a:xfrm rot="-382727" flipH="1">
              <a:off x="-2443254" y="2059360"/>
              <a:ext cx="2050" cy="4100"/>
            </a:xfrm>
            <a:custGeom>
              <a:avLst/>
              <a:gdLst/>
              <a:ahLst/>
              <a:cxnLst/>
              <a:rect l="l" t="t" r="r" b="b"/>
              <a:pathLst>
                <a:path w="82" h="164" extrusionOk="0">
                  <a:moveTo>
                    <a:pt x="61" y="1"/>
                  </a:moveTo>
                  <a:lnTo>
                    <a:pt x="61" y="1"/>
                  </a:lnTo>
                  <a:cubicBezTo>
                    <a:pt x="21" y="41"/>
                    <a:pt x="0" y="102"/>
                    <a:pt x="0" y="164"/>
                  </a:cubicBezTo>
                  <a:cubicBezTo>
                    <a:pt x="41" y="123"/>
                    <a:pt x="82" y="8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
            <p:cNvSpPr/>
            <p:nvPr/>
          </p:nvSpPr>
          <p:spPr>
            <a:xfrm rot="-382727" flipH="1">
              <a:off x="-2678501" y="2215249"/>
              <a:ext cx="2550" cy="2150"/>
            </a:xfrm>
            <a:custGeom>
              <a:avLst/>
              <a:gdLst/>
              <a:ahLst/>
              <a:cxnLst/>
              <a:rect l="l" t="t" r="r" b="b"/>
              <a:pathLst>
                <a:path w="102" h="86" extrusionOk="0">
                  <a:moveTo>
                    <a:pt x="102" y="0"/>
                  </a:moveTo>
                  <a:cubicBezTo>
                    <a:pt x="61" y="0"/>
                    <a:pt x="41" y="0"/>
                    <a:pt x="20" y="20"/>
                  </a:cubicBezTo>
                  <a:cubicBezTo>
                    <a:pt x="0" y="41"/>
                    <a:pt x="0" y="61"/>
                    <a:pt x="20" y="82"/>
                  </a:cubicBezTo>
                  <a:cubicBezTo>
                    <a:pt x="32" y="84"/>
                    <a:pt x="41" y="86"/>
                    <a:pt x="49" y="86"/>
                  </a:cubicBezTo>
                  <a:cubicBezTo>
                    <a:pt x="97" y="86"/>
                    <a:pt x="84" y="35"/>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
            <p:cNvSpPr/>
            <p:nvPr/>
          </p:nvSpPr>
          <p:spPr>
            <a:xfrm rot="-382727" flipH="1">
              <a:off x="-2669249" y="2242892"/>
              <a:ext cx="2575" cy="2575"/>
            </a:xfrm>
            <a:custGeom>
              <a:avLst/>
              <a:gdLst/>
              <a:ahLst/>
              <a:cxnLst/>
              <a:rect l="l" t="t" r="r" b="b"/>
              <a:pathLst>
                <a:path w="103" h="103" extrusionOk="0">
                  <a:moveTo>
                    <a:pt x="62" y="1"/>
                  </a:moveTo>
                  <a:cubicBezTo>
                    <a:pt x="1" y="21"/>
                    <a:pt x="1" y="62"/>
                    <a:pt x="1" y="102"/>
                  </a:cubicBezTo>
                  <a:cubicBezTo>
                    <a:pt x="41" y="102"/>
                    <a:pt x="62" y="82"/>
                    <a:pt x="82" y="82"/>
                  </a:cubicBezTo>
                  <a:cubicBezTo>
                    <a:pt x="103" y="41"/>
                    <a:pt x="103"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
            <p:cNvSpPr/>
            <p:nvPr/>
          </p:nvSpPr>
          <p:spPr>
            <a:xfrm rot="-382727" flipH="1">
              <a:off x="-2564669" y="2471997"/>
              <a:ext cx="2575" cy="4100"/>
            </a:xfrm>
            <a:custGeom>
              <a:avLst/>
              <a:gdLst/>
              <a:ahLst/>
              <a:cxnLst/>
              <a:rect l="l" t="t" r="r" b="b"/>
              <a:pathLst>
                <a:path w="103" h="164" extrusionOk="0">
                  <a:moveTo>
                    <a:pt x="102" y="0"/>
                  </a:moveTo>
                  <a:lnTo>
                    <a:pt x="102" y="0"/>
                  </a:lnTo>
                  <a:cubicBezTo>
                    <a:pt x="0" y="61"/>
                    <a:pt x="21" y="102"/>
                    <a:pt x="62" y="163"/>
                  </a:cubicBezTo>
                  <a:cubicBezTo>
                    <a:pt x="102" y="102"/>
                    <a:pt x="41"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
            <p:cNvSpPr/>
            <p:nvPr/>
          </p:nvSpPr>
          <p:spPr>
            <a:xfrm rot="-382727" flipH="1">
              <a:off x="-2654631" y="2130042"/>
              <a:ext cx="3600" cy="4100"/>
            </a:xfrm>
            <a:custGeom>
              <a:avLst/>
              <a:gdLst/>
              <a:ahLst/>
              <a:cxnLst/>
              <a:rect l="l" t="t" r="r" b="b"/>
              <a:pathLst>
                <a:path w="144" h="164" extrusionOk="0">
                  <a:moveTo>
                    <a:pt x="102" y="0"/>
                  </a:moveTo>
                  <a:cubicBezTo>
                    <a:pt x="82" y="61"/>
                    <a:pt x="1" y="82"/>
                    <a:pt x="62" y="163"/>
                  </a:cubicBezTo>
                  <a:cubicBezTo>
                    <a:pt x="79" y="146"/>
                    <a:pt x="82" y="98"/>
                    <a:pt x="108" y="98"/>
                  </a:cubicBezTo>
                  <a:cubicBezTo>
                    <a:pt x="112" y="98"/>
                    <a:pt x="117" y="99"/>
                    <a:pt x="123" y="102"/>
                  </a:cubicBezTo>
                  <a:cubicBezTo>
                    <a:pt x="143" y="82"/>
                    <a:pt x="123" y="4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
            <p:cNvSpPr/>
            <p:nvPr/>
          </p:nvSpPr>
          <p:spPr>
            <a:xfrm rot="-382727" flipH="1">
              <a:off x="-2405299" y="2161170"/>
              <a:ext cx="2050" cy="2950"/>
            </a:xfrm>
            <a:custGeom>
              <a:avLst/>
              <a:gdLst/>
              <a:ahLst/>
              <a:cxnLst/>
              <a:rect l="l" t="t" r="r" b="b"/>
              <a:pathLst>
                <a:path w="82" h="118" extrusionOk="0">
                  <a:moveTo>
                    <a:pt x="41" y="0"/>
                  </a:moveTo>
                  <a:cubicBezTo>
                    <a:pt x="0" y="21"/>
                    <a:pt x="0" y="61"/>
                    <a:pt x="0" y="102"/>
                  </a:cubicBezTo>
                  <a:cubicBezTo>
                    <a:pt x="10" y="112"/>
                    <a:pt x="21" y="117"/>
                    <a:pt x="31" y="117"/>
                  </a:cubicBezTo>
                  <a:cubicBezTo>
                    <a:pt x="41" y="117"/>
                    <a:pt x="51" y="112"/>
                    <a:pt x="61" y="102"/>
                  </a:cubicBezTo>
                  <a:cubicBezTo>
                    <a:pt x="82"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
            <p:cNvSpPr/>
            <p:nvPr/>
          </p:nvSpPr>
          <p:spPr>
            <a:xfrm rot="-382727" flipH="1">
              <a:off x="-2368895" y="2340651"/>
              <a:ext cx="3075" cy="1850"/>
            </a:xfrm>
            <a:custGeom>
              <a:avLst/>
              <a:gdLst/>
              <a:ahLst/>
              <a:cxnLst/>
              <a:rect l="l" t="t" r="r" b="b"/>
              <a:pathLst>
                <a:path w="123" h="74" extrusionOk="0">
                  <a:moveTo>
                    <a:pt x="75" y="1"/>
                  </a:moveTo>
                  <a:cubicBezTo>
                    <a:pt x="50" y="1"/>
                    <a:pt x="26" y="21"/>
                    <a:pt x="1" y="33"/>
                  </a:cubicBezTo>
                  <a:cubicBezTo>
                    <a:pt x="21" y="53"/>
                    <a:pt x="62" y="74"/>
                    <a:pt x="82" y="74"/>
                  </a:cubicBezTo>
                  <a:cubicBezTo>
                    <a:pt x="103" y="74"/>
                    <a:pt x="103" y="53"/>
                    <a:pt x="123" y="33"/>
                  </a:cubicBezTo>
                  <a:cubicBezTo>
                    <a:pt x="107" y="9"/>
                    <a:pt x="91" y="1"/>
                    <a:pt x="7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
            <p:cNvSpPr/>
            <p:nvPr/>
          </p:nvSpPr>
          <p:spPr>
            <a:xfrm rot="-382727" flipH="1">
              <a:off x="-2603443" y="2442486"/>
              <a:ext cx="3075" cy="1725"/>
            </a:xfrm>
            <a:custGeom>
              <a:avLst/>
              <a:gdLst/>
              <a:ahLst/>
              <a:cxnLst/>
              <a:rect l="l" t="t" r="r" b="b"/>
              <a:pathLst>
                <a:path w="123" h="69" extrusionOk="0">
                  <a:moveTo>
                    <a:pt x="0" y="0"/>
                  </a:moveTo>
                  <a:cubicBezTo>
                    <a:pt x="0" y="21"/>
                    <a:pt x="0" y="41"/>
                    <a:pt x="0" y="61"/>
                  </a:cubicBezTo>
                  <a:cubicBezTo>
                    <a:pt x="16" y="66"/>
                    <a:pt x="28" y="69"/>
                    <a:pt x="39" y="69"/>
                  </a:cubicBezTo>
                  <a:cubicBezTo>
                    <a:pt x="73" y="69"/>
                    <a:pt x="92" y="46"/>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
            <p:cNvSpPr/>
            <p:nvPr/>
          </p:nvSpPr>
          <p:spPr>
            <a:xfrm rot="-382727" flipH="1">
              <a:off x="-2675195" y="2216890"/>
              <a:ext cx="3075" cy="3075"/>
            </a:xfrm>
            <a:custGeom>
              <a:avLst/>
              <a:gdLst/>
              <a:ahLst/>
              <a:cxnLst/>
              <a:rect l="l" t="t" r="r" b="b"/>
              <a:pathLst>
                <a:path w="123" h="123" extrusionOk="0">
                  <a:moveTo>
                    <a:pt x="41" y="1"/>
                  </a:moveTo>
                  <a:cubicBezTo>
                    <a:pt x="1" y="41"/>
                    <a:pt x="41" y="82"/>
                    <a:pt x="41" y="123"/>
                  </a:cubicBezTo>
                  <a:cubicBezTo>
                    <a:pt x="102" y="82"/>
                    <a:pt x="123" y="62"/>
                    <a:pt x="102" y="21"/>
                  </a:cubicBezTo>
                  <a:cubicBezTo>
                    <a:pt x="82" y="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
            <p:cNvSpPr/>
            <p:nvPr/>
          </p:nvSpPr>
          <p:spPr>
            <a:xfrm rot="-382727" flipH="1">
              <a:off x="-2355325" y="2268257"/>
              <a:ext cx="2575" cy="4625"/>
            </a:xfrm>
            <a:custGeom>
              <a:avLst/>
              <a:gdLst/>
              <a:ahLst/>
              <a:cxnLst/>
              <a:rect l="l" t="t" r="r" b="b"/>
              <a:pathLst>
                <a:path w="103" h="185" extrusionOk="0">
                  <a:moveTo>
                    <a:pt x="1" y="1"/>
                  </a:moveTo>
                  <a:lnTo>
                    <a:pt x="1" y="1"/>
                  </a:lnTo>
                  <a:cubicBezTo>
                    <a:pt x="21" y="82"/>
                    <a:pt x="21" y="143"/>
                    <a:pt x="62" y="184"/>
                  </a:cubicBezTo>
                  <a:cubicBezTo>
                    <a:pt x="103" y="123"/>
                    <a:pt x="82" y="6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
            <p:cNvSpPr/>
            <p:nvPr/>
          </p:nvSpPr>
          <p:spPr>
            <a:xfrm rot="-382727" flipH="1">
              <a:off x="-2660766" y="2231677"/>
              <a:ext cx="3075" cy="2575"/>
            </a:xfrm>
            <a:custGeom>
              <a:avLst/>
              <a:gdLst/>
              <a:ahLst/>
              <a:cxnLst/>
              <a:rect l="l" t="t" r="r" b="b"/>
              <a:pathLst>
                <a:path w="123" h="103" extrusionOk="0">
                  <a:moveTo>
                    <a:pt x="61" y="0"/>
                  </a:moveTo>
                  <a:cubicBezTo>
                    <a:pt x="21" y="0"/>
                    <a:pt x="21" y="21"/>
                    <a:pt x="0" y="41"/>
                  </a:cubicBezTo>
                  <a:cubicBezTo>
                    <a:pt x="41" y="82"/>
                    <a:pt x="61" y="102"/>
                    <a:pt x="102" y="102"/>
                  </a:cubicBezTo>
                  <a:cubicBezTo>
                    <a:pt x="123" y="61"/>
                    <a:pt x="102"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
            <p:cNvSpPr/>
            <p:nvPr/>
          </p:nvSpPr>
          <p:spPr>
            <a:xfrm rot="-382727" flipH="1">
              <a:off x="-2644803" y="2135666"/>
              <a:ext cx="2575" cy="3575"/>
            </a:xfrm>
            <a:custGeom>
              <a:avLst/>
              <a:gdLst/>
              <a:ahLst/>
              <a:cxnLst/>
              <a:rect l="l" t="t" r="r" b="b"/>
              <a:pathLst>
                <a:path w="103" h="143" extrusionOk="0">
                  <a:moveTo>
                    <a:pt x="82" y="0"/>
                  </a:moveTo>
                  <a:cubicBezTo>
                    <a:pt x="1" y="41"/>
                    <a:pt x="41" y="102"/>
                    <a:pt x="1" y="143"/>
                  </a:cubicBezTo>
                  <a:cubicBezTo>
                    <a:pt x="82" y="122"/>
                    <a:pt x="103" y="8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
            <p:cNvSpPr/>
            <p:nvPr/>
          </p:nvSpPr>
          <p:spPr>
            <a:xfrm rot="-382727" flipH="1">
              <a:off x="-2656062" y="2241760"/>
              <a:ext cx="4100" cy="2600"/>
            </a:xfrm>
            <a:custGeom>
              <a:avLst/>
              <a:gdLst/>
              <a:ahLst/>
              <a:cxnLst/>
              <a:rect l="l" t="t" r="r" b="b"/>
              <a:pathLst>
                <a:path w="164" h="104" extrusionOk="0">
                  <a:moveTo>
                    <a:pt x="124" y="1"/>
                  </a:moveTo>
                  <a:cubicBezTo>
                    <a:pt x="81" y="1"/>
                    <a:pt x="73" y="65"/>
                    <a:pt x="0" y="65"/>
                  </a:cubicBezTo>
                  <a:cubicBezTo>
                    <a:pt x="37" y="93"/>
                    <a:pt x="65" y="104"/>
                    <a:pt x="89" y="104"/>
                  </a:cubicBezTo>
                  <a:cubicBezTo>
                    <a:pt x="118" y="104"/>
                    <a:pt x="141" y="87"/>
                    <a:pt x="163" y="65"/>
                  </a:cubicBezTo>
                  <a:cubicBezTo>
                    <a:pt x="143" y="45"/>
                    <a:pt x="143" y="24"/>
                    <a:pt x="143" y="4"/>
                  </a:cubicBezTo>
                  <a:cubicBezTo>
                    <a:pt x="136" y="2"/>
                    <a:pt x="130" y="1"/>
                    <a:pt x="1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
            <p:cNvSpPr/>
            <p:nvPr/>
          </p:nvSpPr>
          <p:spPr>
            <a:xfrm rot="-382727" flipH="1">
              <a:off x="-2612191" y="2281063"/>
              <a:ext cx="3075" cy="2825"/>
            </a:xfrm>
            <a:custGeom>
              <a:avLst/>
              <a:gdLst/>
              <a:ahLst/>
              <a:cxnLst/>
              <a:rect l="l" t="t" r="r" b="b"/>
              <a:pathLst>
                <a:path w="123" h="113" extrusionOk="0">
                  <a:moveTo>
                    <a:pt x="1" y="0"/>
                  </a:moveTo>
                  <a:lnTo>
                    <a:pt x="1" y="0"/>
                  </a:lnTo>
                  <a:cubicBezTo>
                    <a:pt x="15" y="87"/>
                    <a:pt x="19" y="112"/>
                    <a:pt x="57" y="112"/>
                  </a:cubicBezTo>
                  <a:cubicBezTo>
                    <a:pt x="72" y="112"/>
                    <a:pt x="93" y="108"/>
                    <a:pt x="123" y="102"/>
                  </a:cubicBezTo>
                  <a:cubicBezTo>
                    <a:pt x="62" y="102"/>
                    <a:pt x="6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
            <p:cNvSpPr/>
            <p:nvPr/>
          </p:nvSpPr>
          <p:spPr>
            <a:xfrm rot="-382727" flipH="1">
              <a:off x="-2445128" y="2167126"/>
              <a:ext cx="2575" cy="2575"/>
            </a:xfrm>
            <a:custGeom>
              <a:avLst/>
              <a:gdLst/>
              <a:ahLst/>
              <a:cxnLst/>
              <a:rect l="l" t="t" r="r" b="b"/>
              <a:pathLst>
                <a:path w="103" h="103" extrusionOk="0">
                  <a:moveTo>
                    <a:pt x="62" y="0"/>
                  </a:moveTo>
                  <a:cubicBezTo>
                    <a:pt x="21" y="21"/>
                    <a:pt x="21" y="82"/>
                    <a:pt x="1" y="102"/>
                  </a:cubicBezTo>
                  <a:cubicBezTo>
                    <a:pt x="41" y="102"/>
                    <a:pt x="82" y="102"/>
                    <a:pt x="103" y="61"/>
                  </a:cubicBezTo>
                  <a:cubicBezTo>
                    <a:pt x="103" y="21"/>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
            <p:cNvSpPr/>
            <p:nvPr/>
          </p:nvSpPr>
          <p:spPr>
            <a:xfrm rot="-382727" flipH="1">
              <a:off x="-2487425" y="1981275"/>
              <a:ext cx="2550" cy="2275"/>
            </a:xfrm>
            <a:custGeom>
              <a:avLst/>
              <a:gdLst/>
              <a:ahLst/>
              <a:cxnLst/>
              <a:rect l="l" t="t" r="r" b="b"/>
              <a:pathLst>
                <a:path w="102" h="91" extrusionOk="0">
                  <a:moveTo>
                    <a:pt x="61" y="0"/>
                  </a:moveTo>
                  <a:cubicBezTo>
                    <a:pt x="20" y="21"/>
                    <a:pt x="0" y="62"/>
                    <a:pt x="0" y="82"/>
                  </a:cubicBezTo>
                  <a:cubicBezTo>
                    <a:pt x="12" y="88"/>
                    <a:pt x="24" y="90"/>
                    <a:pt x="35" y="90"/>
                  </a:cubicBezTo>
                  <a:cubicBezTo>
                    <a:pt x="63" y="90"/>
                    <a:pt x="88" y="76"/>
                    <a:pt x="102" y="62"/>
                  </a:cubicBezTo>
                  <a:cubicBezTo>
                    <a:pt x="102" y="21"/>
                    <a:pt x="82" y="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
            <p:cNvSpPr/>
            <p:nvPr/>
          </p:nvSpPr>
          <p:spPr>
            <a:xfrm rot="-382727" flipH="1">
              <a:off x="-2622310" y="2360577"/>
              <a:ext cx="3075" cy="2125"/>
            </a:xfrm>
            <a:custGeom>
              <a:avLst/>
              <a:gdLst/>
              <a:ahLst/>
              <a:cxnLst/>
              <a:rect l="l" t="t" r="r" b="b"/>
              <a:pathLst>
                <a:path w="123" h="85" extrusionOk="0">
                  <a:moveTo>
                    <a:pt x="122" y="0"/>
                  </a:moveTo>
                  <a:cubicBezTo>
                    <a:pt x="82" y="0"/>
                    <a:pt x="41" y="21"/>
                    <a:pt x="0" y="41"/>
                  </a:cubicBezTo>
                  <a:cubicBezTo>
                    <a:pt x="9" y="76"/>
                    <a:pt x="22" y="85"/>
                    <a:pt x="36" y="85"/>
                  </a:cubicBezTo>
                  <a:cubicBezTo>
                    <a:pt x="50" y="85"/>
                    <a:pt x="66" y="77"/>
                    <a:pt x="83" y="77"/>
                  </a:cubicBezTo>
                  <a:cubicBezTo>
                    <a:pt x="89" y="77"/>
                    <a:pt x="96" y="79"/>
                    <a:pt x="102" y="82"/>
                  </a:cubicBezTo>
                  <a:cubicBezTo>
                    <a:pt x="102" y="61"/>
                    <a:pt x="122" y="21"/>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
            <p:cNvSpPr/>
            <p:nvPr/>
          </p:nvSpPr>
          <p:spPr>
            <a:xfrm rot="-382727" flipH="1">
              <a:off x="-2454592" y="2104642"/>
              <a:ext cx="3075" cy="4075"/>
            </a:xfrm>
            <a:custGeom>
              <a:avLst/>
              <a:gdLst/>
              <a:ahLst/>
              <a:cxnLst/>
              <a:rect l="l" t="t" r="r" b="b"/>
              <a:pathLst>
                <a:path w="123" h="163" extrusionOk="0">
                  <a:moveTo>
                    <a:pt x="82" y="0"/>
                  </a:moveTo>
                  <a:cubicBezTo>
                    <a:pt x="61" y="61"/>
                    <a:pt x="21" y="102"/>
                    <a:pt x="0" y="163"/>
                  </a:cubicBezTo>
                  <a:cubicBezTo>
                    <a:pt x="61" y="122"/>
                    <a:pt x="122"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
            <p:cNvSpPr/>
            <p:nvPr/>
          </p:nvSpPr>
          <p:spPr>
            <a:xfrm rot="-382727" flipH="1">
              <a:off x="-2625926" y="1988085"/>
              <a:ext cx="2075" cy="4100"/>
            </a:xfrm>
            <a:custGeom>
              <a:avLst/>
              <a:gdLst/>
              <a:ahLst/>
              <a:cxnLst/>
              <a:rect l="l" t="t" r="r" b="b"/>
              <a:pathLst>
                <a:path w="83" h="164" extrusionOk="0">
                  <a:moveTo>
                    <a:pt x="1" y="0"/>
                  </a:moveTo>
                  <a:cubicBezTo>
                    <a:pt x="1" y="0"/>
                    <a:pt x="1" y="21"/>
                    <a:pt x="1" y="41"/>
                  </a:cubicBezTo>
                  <a:cubicBezTo>
                    <a:pt x="21" y="41"/>
                    <a:pt x="21" y="61"/>
                    <a:pt x="21" y="82"/>
                  </a:cubicBezTo>
                  <a:lnTo>
                    <a:pt x="21" y="102"/>
                  </a:lnTo>
                  <a:cubicBezTo>
                    <a:pt x="21" y="102"/>
                    <a:pt x="42" y="122"/>
                    <a:pt x="62" y="163"/>
                  </a:cubicBezTo>
                  <a:cubicBezTo>
                    <a:pt x="82" y="82"/>
                    <a:pt x="8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
            <p:cNvSpPr/>
            <p:nvPr/>
          </p:nvSpPr>
          <p:spPr>
            <a:xfrm rot="-382727" flipH="1">
              <a:off x="-2463512" y="2117356"/>
              <a:ext cx="3075" cy="2250"/>
            </a:xfrm>
            <a:custGeom>
              <a:avLst/>
              <a:gdLst/>
              <a:ahLst/>
              <a:cxnLst/>
              <a:rect l="l" t="t" r="r" b="b"/>
              <a:pathLst>
                <a:path w="123" h="90" extrusionOk="0">
                  <a:moveTo>
                    <a:pt x="34" y="0"/>
                  </a:moveTo>
                  <a:cubicBezTo>
                    <a:pt x="23" y="0"/>
                    <a:pt x="12" y="6"/>
                    <a:pt x="0" y="23"/>
                  </a:cubicBezTo>
                  <a:cubicBezTo>
                    <a:pt x="21" y="43"/>
                    <a:pt x="21" y="84"/>
                    <a:pt x="41" y="84"/>
                  </a:cubicBezTo>
                  <a:cubicBezTo>
                    <a:pt x="53" y="88"/>
                    <a:pt x="62" y="89"/>
                    <a:pt x="70" y="89"/>
                  </a:cubicBezTo>
                  <a:cubicBezTo>
                    <a:pt x="103" y="89"/>
                    <a:pt x="106" y="60"/>
                    <a:pt x="123" y="43"/>
                  </a:cubicBezTo>
                  <a:cubicBezTo>
                    <a:pt x="93" y="43"/>
                    <a:pt x="63"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
            <p:cNvSpPr/>
            <p:nvPr/>
          </p:nvSpPr>
          <p:spPr>
            <a:xfrm rot="-382727" flipH="1">
              <a:off x="-2576703" y="2447727"/>
              <a:ext cx="2575" cy="2050"/>
            </a:xfrm>
            <a:custGeom>
              <a:avLst/>
              <a:gdLst/>
              <a:ahLst/>
              <a:cxnLst/>
              <a:rect l="l" t="t" r="r" b="b"/>
              <a:pathLst>
                <a:path w="103" h="82" extrusionOk="0">
                  <a:moveTo>
                    <a:pt x="103" y="0"/>
                  </a:moveTo>
                  <a:cubicBezTo>
                    <a:pt x="62" y="20"/>
                    <a:pt x="1" y="20"/>
                    <a:pt x="21" y="82"/>
                  </a:cubicBezTo>
                  <a:cubicBezTo>
                    <a:pt x="62" y="82"/>
                    <a:pt x="103" y="82"/>
                    <a:pt x="10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
            <p:cNvSpPr/>
            <p:nvPr/>
          </p:nvSpPr>
          <p:spPr>
            <a:xfrm rot="-382727" flipH="1">
              <a:off x="-2490417" y="2495957"/>
              <a:ext cx="3600" cy="1450"/>
            </a:xfrm>
            <a:custGeom>
              <a:avLst/>
              <a:gdLst/>
              <a:ahLst/>
              <a:cxnLst/>
              <a:rect l="l" t="t" r="r" b="b"/>
              <a:pathLst>
                <a:path w="144" h="58" extrusionOk="0">
                  <a:moveTo>
                    <a:pt x="93" y="1"/>
                  </a:moveTo>
                  <a:cubicBezTo>
                    <a:pt x="64" y="1"/>
                    <a:pt x="41" y="19"/>
                    <a:pt x="0" y="19"/>
                  </a:cubicBezTo>
                  <a:cubicBezTo>
                    <a:pt x="37" y="46"/>
                    <a:pt x="62" y="57"/>
                    <a:pt x="81" y="57"/>
                  </a:cubicBezTo>
                  <a:cubicBezTo>
                    <a:pt x="104" y="57"/>
                    <a:pt x="121" y="41"/>
                    <a:pt x="143" y="19"/>
                  </a:cubicBezTo>
                  <a:cubicBezTo>
                    <a:pt x="123" y="5"/>
                    <a:pt x="107" y="1"/>
                    <a:pt x="9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
            <p:cNvSpPr/>
            <p:nvPr/>
          </p:nvSpPr>
          <p:spPr>
            <a:xfrm rot="-382727" flipH="1">
              <a:off x="-2638522" y="1931406"/>
              <a:ext cx="1550" cy="1925"/>
            </a:xfrm>
            <a:custGeom>
              <a:avLst/>
              <a:gdLst/>
              <a:ahLst/>
              <a:cxnLst/>
              <a:rect l="l" t="t" r="r" b="b"/>
              <a:pathLst>
                <a:path w="62" h="77" extrusionOk="0">
                  <a:moveTo>
                    <a:pt x="33" y="1"/>
                  </a:moveTo>
                  <a:cubicBezTo>
                    <a:pt x="12" y="1"/>
                    <a:pt x="1" y="20"/>
                    <a:pt x="1" y="50"/>
                  </a:cubicBezTo>
                  <a:cubicBezTo>
                    <a:pt x="18" y="66"/>
                    <a:pt x="27" y="76"/>
                    <a:pt x="35" y="76"/>
                  </a:cubicBezTo>
                  <a:cubicBezTo>
                    <a:pt x="45" y="76"/>
                    <a:pt x="50" y="57"/>
                    <a:pt x="62" y="9"/>
                  </a:cubicBezTo>
                  <a:cubicBezTo>
                    <a:pt x="51" y="3"/>
                    <a:pt x="41" y="1"/>
                    <a:pt x="3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
            <p:cNvSpPr/>
            <p:nvPr/>
          </p:nvSpPr>
          <p:spPr>
            <a:xfrm rot="-382727" flipH="1">
              <a:off x="-2656675" y="2158496"/>
              <a:ext cx="2575" cy="2050"/>
            </a:xfrm>
            <a:custGeom>
              <a:avLst/>
              <a:gdLst/>
              <a:ahLst/>
              <a:cxnLst/>
              <a:rect l="l" t="t" r="r" b="b"/>
              <a:pathLst>
                <a:path w="103" h="82" extrusionOk="0">
                  <a:moveTo>
                    <a:pt x="1" y="0"/>
                  </a:moveTo>
                  <a:lnTo>
                    <a:pt x="1" y="0"/>
                  </a:lnTo>
                  <a:cubicBezTo>
                    <a:pt x="21" y="41"/>
                    <a:pt x="21" y="61"/>
                    <a:pt x="21" y="82"/>
                  </a:cubicBezTo>
                  <a:cubicBezTo>
                    <a:pt x="62" y="82"/>
                    <a:pt x="82" y="61"/>
                    <a:pt x="103" y="61"/>
                  </a:cubicBezTo>
                  <a:cubicBezTo>
                    <a:pt x="82" y="21"/>
                    <a:pt x="4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
            <p:cNvSpPr/>
            <p:nvPr/>
          </p:nvSpPr>
          <p:spPr>
            <a:xfrm rot="-382727" flipH="1">
              <a:off x="-2648765" y="2142093"/>
              <a:ext cx="2550" cy="2200"/>
            </a:xfrm>
            <a:custGeom>
              <a:avLst/>
              <a:gdLst/>
              <a:ahLst/>
              <a:cxnLst/>
              <a:rect l="l" t="t" r="r" b="b"/>
              <a:pathLst>
                <a:path w="102" h="88" extrusionOk="0">
                  <a:moveTo>
                    <a:pt x="21" y="1"/>
                  </a:moveTo>
                  <a:cubicBezTo>
                    <a:pt x="15" y="1"/>
                    <a:pt x="8" y="3"/>
                    <a:pt x="0" y="6"/>
                  </a:cubicBezTo>
                  <a:cubicBezTo>
                    <a:pt x="0" y="27"/>
                    <a:pt x="0" y="67"/>
                    <a:pt x="0" y="88"/>
                  </a:cubicBezTo>
                  <a:cubicBezTo>
                    <a:pt x="41" y="88"/>
                    <a:pt x="61" y="67"/>
                    <a:pt x="102" y="47"/>
                  </a:cubicBezTo>
                  <a:cubicBezTo>
                    <a:pt x="69" y="31"/>
                    <a:pt x="49"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
            <p:cNvSpPr/>
            <p:nvPr/>
          </p:nvSpPr>
          <p:spPr>
            <a:xfrm rot="-382727" flipH="1">
              <a:off x="-2455644" y="2137338"/>
              <a:ext cx="2050" cy="2300"/>
            </a:xfrm>
            <a:custGeom>
              <a:avLst/>
              <a:gdLst/>
              <a:ahLst/>
              <a:cxnLst/>
              <a:rect l="l" t="t" r="r" b="b"/>
              <a:pathLst>
                <a:path w="82" h="92" extrusionOk="0">
                  <a:moveTo>
                    <a:pt x="33" y="0"/>
                  </a:moveTo>
                  <a:cubicBezTo>
                    <a:pt x="21" y="0"/>
                    <a:pt x="10" y="10"/>
                    <a:pt x="0" y="31"/>
                  </a:cubicBezTo>
                  <a:cubicBezTo>
                    <a:pt x="21" y="72"/>
                    <a:pt x="41" y="72"/>
                    <a:pt x="61" y="92"/>
                  </a:cubicBezTo>
                  <a:cubicBezTo>
                    <a:pt x="61" y="72"/>
                    <a:pt x="82" y="51"/>
                    <a:pt x="82" y="31"/>
                  </a:cubicBezTo>
                  <a:cubicBezTo>
                    <a:pt x="61" y="10"/>
                    <a:pt x="46"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
            <p:cNvSpPr/>
            <p:nvPr/>
          </p:nvSpPr>
          <p:spPr>
            <a:xfrm rot="-382727" flipH="1">
              <a:off x="-2581618" y="2463149"/>
              <a:ext cx="2050" cy="2575"/>
            </a:xfrm>
            <a:custGeom>
              <a:avLst/>
              <a:gdLst/>
              <a:ahLst/>
              <a:cxnLst/>
              <a:rect l="l" t="t" r="r" b="b"/>
              <a:pathLst>
                <a:path w="82" h="103" extrusionOk="0">
                  <a:moveTo>
                    <a:pt x="61" y="1"/>
                  </a:moveTo>
                  <a:cubicBezTo>
                    <a:pt x="0" y="21"/>
                    <a:pt x="0" y="62"/>
                    <a:pt x="0" y="103"/>
                  </a:cubicBezTo>
                  <a:cubicBezTo>
                    <a:pt x="41" y="103"/>
                    <a:pt x="61" y="82"/>
                    <a:pt x="82" y="82"/>
                  </a:cubicBezTo>
                  <a:cubicBezTo>
                    <a:pt x="82" y="62"/>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
            <p:cNvSpPr/>
            <p:nvPr/>
          </p:nvSpPr>
          <p:spPr>
            <a:xfrm rot="-382727" flipH="1">
              <a:off x="-2654413" y="2265338"/>
              <a:ext cx="2050" cy="3075"/>
            </a:xfrm>
            <a:custGeom>
              <a:avLst/>
              <a:gdLst/>
              <a:ahLst/>
              <a:cxnLst/>
              <a:rect l="l" t="t" r="r" b="b"/>
              <a:pathLst>
                <a:path w="82" h="123" extrusionOk="0">
                  <a:moveTo>
                    <a:pt x="82" y="1"/>
                  </a:moveTo>
                  <a:cubicBezTo>
                    <a:pt x="21" y="42"/>
                    <a:pt x="0" y="82"/>
                    <a:pt x="21" y="123"/>
                  </a:cubicBezTo>
                  <a:cubicBezTo>
                    <a:pt x="61" y="103"/>
                    <a:pt x="61"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
            <p:cNvSpPr/>
            <p:nvPr/>
          </p:nvSpPr>
          <p:spPr>
            <a:xfrm rot="-382727" flipH="1">
              <a:off x="-2457627" y="2129219"/>
              <a:ext cx="3600" cy="1425"/>
            </a:xfrm>
            <a:custGeom>
              <a:avLst/>
              <a:gdLst/>
              <a:ahLst/>
              <a:cxnLst/>
              <a:rect l="l" t="t" r="r" b="b"/>
              <a:pathLst>
                <a:path w="144" h="57" extrusionOk="0">
                  <a:moveTo>
                    <a:pt x="80" y="1"/>
                  </a:moveTo>
                  <a:cubicBezTo>
                    <a:pt x="50" y="1"/>
                    <a:pt x="26" y="21"/>
                    <a:pt x="1" y="33"/>
                  </a:cubicBezTo>
                  <a:cubicBezTo>
                    <a:pt x="27" y="50"/>
                    <a:pt x="49" y="56"/>
                    <a:pt x="69" y="56"/>
                  </a:cubicBezTo>
                  <a:cubicBezTo>
                    <a:pt x="96" y="56"/>
                    <a:pt x="120" y="45"/>
                    <a:pt x="143" y="33"/>
                  </a:cubicBezTo>
                  <a:cubicBezTo>
                    <a:pt x="119" y="9"/>
                    <a:pt x="99" y="1"/>
                    <a:pt x="8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
            <p:cNvSpPr/>
            <p:nvPr/>
          </p:nvSpPr>
          <p:spPr>
            <a:xfrm rot="-382727" flipH="1">
              <a:off x="-2576952" y="2463630"/>
              <a:ext cx="2575" cy="2700"/>
            </a:xfrm>
            <a:custGeom>
              <a:avLst/>
              <a:gdLst/>
              <a:ahLst/>
              <a:cxnLst/>
              <a:rect l="l" t="t" r="r" b="b"/>
              <a:pathLst>
                <a:path w="103" h="108" extrusionOk="0">
                  <a:moveTo>
                    <a:pt x="62" y="0"/>
                  </a:moveTo>
                  <a:cubicBezTo>
                    <a:pt x="21" y="21"/>
                    <a:pt x="21" y="62"/>
                    <a:pt x="0" y="102"/>
                  </a:cubicBezTo>
                  <a:cubicBezTo>
                    <a:pt x="9" y="106"/>
                    <a:pt x="16" y="108"/>
                    <a:pt x="23" y="108"/>
                  </a:cubicBezTo>
                  <a:cubicBezTo>
                    <a:pt x="49" y="108"/>
                    <a:pt x="66" y="82"/>
                    <a:pt x="82" y="82"/>
                  </a:cubicBezTo>
                  <a:cubicBezTo>
                    <a:pt x="102" y="41"/>
                    <a:pt x="8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
            <p:cNvSpPr/>
            <p:nvPr/>
          </p:nvSpPr>
          <p:spPr>
            <a:xfrm rot="-382727" flipH="1">
              <a:off x="-2675573" y="2200026"/>
              <a:ext cx="3075" cy="2575"/>
            </a:xfrm>
            <a:custGeom>
              <a:avLst/>
              <a:gdLst/>
              <a:ahLst/>
              <a:cxnLst/>
              <a:rect l="l" t="t" r="r" b="b"/>
              <a:pathLst>
                <a:path w="123" h="103" extrusionOk="0">
                  <a:moveTo>
                    <a:pt x="82" y="1"/>
                  </a:moveTo>
                  <a:lnTo>
                    <a:pt x="0" y="62"/>
                  </a:lnTo>
                  <a:cubicBezTo>
                    <a:pt x="41" y="62"/>
                    <a:pt x="82" y="82"/>
                    <a:pt x="102" y="102"/>
                  </a:cubicBezTo>
                  <a:cubicBezTo>
                    <a:pt x="123" y="62"/>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
            <p:cNvSpPr/>
            <p:nvPr/>
          </p:nvSpPr>
          <p:spPr>
            <a:xfrm rot="-382727" flipH="1">
              <a:off x="-2377858" y="2214421"/>
              <a:ext cx="2575" cy="2575"/>
            </a:xfrm>
            <a:custGeom>
              <a:avLst/>
              <a:gdLst/>
              <a:ahLst/>
              <a:cxnLst/>
              <a:rect l="l" t="t" r="r" b="b"/>
              <a:pathLst>
                <a:path w="103" h="103" extrusionOk="0">
                  <a:moveTo>
                    <a:pt x="102" y="1"/>
                  </a:moveTo>
                  <a:lnTo>
                    <a:pt x="102" y="1"/>
                  </a:lnTo>
                  <a:cubicBezTo>
                    <a:pt x="62" y="21"/>
                    <a:pt x="41" y="41"/>
                    <a:pt x="0" y="62"/>
                  </a:cubicBezTo>
                  <a:cubicBezTo>
                    <a:pt x="21" y="102"/>
                    <a:pt x="41" y="102"/>
                    <a:pt x="62" y="102"/>
                  </a:cubicBezTo>
                  <a:cubicBezTo>
                    <a:pt x="82"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
            <p:cNvSpPr/>
            <p:nvPr/>
          </p:nvSpPr>
          <p:spPr>
            <a:xfrm rot="-382727" flipH="1">
              <a:off x="-2627228" y="1981839"/>
              <a:ext cx="1550" cy="2325"/>
            </a:xfrm>
            <a:custGeom>
              <a:avLst/>
              <a:gdLst/>
              <a:ahLst/>
              <a:cxnLst/>
              <a:rect l="l" t="t" r="r" b="b"/>
              <a:pathLst>
                <a:path w="62" h="93" extrusionOk="0">
                  <a:moveTo>
                    <a:pt x="42" y="0"/>
                  </a:moveTo>
                  <a:cubicBezTo>
                    <a:pt x="33" y="0"/>
                    <a:pt x="20" y="5"/>
                    <a:pt x="1" y="11"/>
                  </a:cubicBezTo>
                  <a:cubicBezTo>
                    <a:pt x="41" y="31"/>
                    <a:pt x="21" y="92"/>
                    <a:pt x="62" y="92"/>
                  </a:cubicBezTo>
                  <a:cubicBezTo>
                    <a:pt x="62" y="22"/>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
            <p:cNvSpPr/>
            <p:nvPr/>
          </p:nvSpPr>
          <p:spPr>
            <a:xfrm rot="-382727" flipH="1">
              <a:off x="-2559978" y="2441784"/>
              <a:ext cx="2075" cy="1750"/>
            </a:xfrm>
            <a:custGeom>
              <a:avLst/>
              <a:gdLst/>
              <a:ahLst/>
              <a:cxnLst/>
              <a:rect l="l" t="t" r="r" b="b"/>
              <a:pathLst>
                <a:path w="83" h="70" extrusionOk="0">
                  <a:moveTo>
                    <a:pt x="42" y="0"/>
                  </a:moveTo>
                  <a:cubicBezTo>
                    <a:pt x="21" y="0"/>
                    <a:pt x="1" y="0"/>
                    <a:pt x="1" y="21"/>
                  </a:cubicBezTo>
                  <a:cubicBezTo>
                    <a:pt x="1" y="41"/>
                    <a:pt x="1" y="61"/>
                    <a:pt x="21" y="61"/>
                  </a:cubicBezTo>
                  <a:cubicBezTo>
                    <a:pt x="27" y="67"/>
                    <a:pt x="33" y="70"/>
                    <a:pt x="39" y="70"/>
                  </a:cubicBezTo>
                  <a:cubicBezTo>
                    <a:pt x="54" y="70"/>
                    <a:pt x="68" y="55"/>
                    <a:pt x="82"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
            <p:cNvSpPr/>
            <p:nvPr/>
          </p:nvSpPr>
          <p:spPr>
            <a:xfrm rot="-382727" flipH="1">
              <a:off x="-2616731" y="2300038"/>
              <a:ext cx="2575" cy="2950"/>
            </a:xfrm>
            <a:custGeom>
              <a:avLst/>
              <a:gdLst/>
              <a:ahLst/>
              <a:cxnLst/>
              <a:rect l="l" t="t" r="r" b="b"/>
              <a:pathLst>
                <a:path w="103" h="118" extrusionOk="0">
                  <a:moveTo>
                    <a:pt x="62" y="1"/>
                  </a:moveTo>
                  <a:cubicBezTo>
                    <a:pt x="1" y="21"/>
                    <a:pt x="62" y="82"/>
                    <a:pt x="42" y="102"/>
                  </a:cubicBezTo>
                  <a:cubicBezTo>
                    <a:pt x="52" y="113"/>
                    <a:pt x="62" y="118"/>
                    <a:pt x="70" y="118"/>
                  </a:cubicBezTo>
                  <a:cubicBezTo>
                    <a:pt x="77" y="118"/>
                    <a:pt x="82" y="113"/>
                    <a:pt x="82" y="102"/>
                  </a:cubicBezTo>
                  <a:cubicBezTo>
                    <a:pt x="103" y="6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
            <p:cNvSpPr/>
            <p:nvPr/>
          </p:nvSpPr>
          <p:spPr>
            <a:xfrm rot="-382727" flipH="1">
              <a:off x="-2559461" y="2473448"/>
              <a:ext cx="2575" cy="2575"/>
            </a:xfrm>
            <a:custGeom>
              <a:avLst/>
              <a:gdLst/>
              <a:ahLst/>
              <a:cxnLst/>
              <a:rect l="l" t="t" r="r" b="b"/>
              <a:pathLst>
                <a:path w="103" h="103" extrusionOk="0">
                  <a:moveTo>
                    <a:pt x="62" y="1"/>
                  </a:moveTo>
                  <a:cubicBezTo>
                    <a:pt x="21" y="21"/>
                    <a:pt x="21" y="62"/>
                    <a:pt x="1" y="103"/>
                  </a:cubicBezTo>
                  <a:cubicBezTo>
                    <a:pt x="41" y="82"/>
                    <a:pt x="62" y="82"/>
                    <a:pt x="103" y="82"/>
                  </a:cubicBezTo>
                  <a:cubicBezTo>
                    <a:pt x="82"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
            <p:cNvSpPr/>
            <p:nvPr/>
          </p:nvSpPr>
          <p:spPr>
            <a:xfrm rot="-382727" flipH="1">
              <a:off x="-2599607" y="2417396"/>
              <a:ext cx="4100" cy="1200"/>
            </a:xfrm>
            <a:custGeom>
              <a:avLst/>
              <a:gdLst/>
              <a:ahLst/>
              <a:cxnLst/>
              <a:rect l="l" t="t" r="r" b="b"/>
              <a:pathLst>
                <a:path w="164" h="48" extrusionOk="0">
                  <a:moveTo>
                    <a:pt x="1" y="1"/>
                  </a:moveTo>
                  <a:cubicBezTo>
                    <a:pt x="36" y="24"/>
                    <a:pt x="65" y="48"/>
                    <a:pt x="94" y="48"/>
                  </a:cubicBezTo>
                  <a:cubicBezTo>
                    <a:pt x="116" y="48"/>
                    <a:pt x="138" y="35"/>
                    <a:pt x="16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
            <p:cNvSpPr/>
            <p:nvPr/>
          </p:nvSpPr>
          <p:spPr>
            <a:xfrm rot="-382727" flipH="1">
              <a:off x="-2557926" y="2436929"/>
              <a:ext cx="2050" cy="2275"/>
            </a:xfrm>
            <a:custGeom>
              <a:avLst/>
              <a:gdLst/>
              <a:ahLst/>
              <a:cxnLst/>
              <a:rect l="l" t="t" r="r" b="b"/>
              <a:pathLst>
                <a:path w="82" h="91" extrusionOk="0">
                  <a:moveTo>
                    <a:pt x="20" y="1"/>
                  </a:moveTo>
                  <a:cubicBezTo>
                    <a:pt x="20" y="21"/>
                    <a:pt x="20" y="42"/>
                    <a:pt x="0" y="62"/>
                  </a:cubicBezTo>
                  <a:cubicBezTo>
                    <a:pt x="18" y="80"/>
                    <a:pt x="33" y="90"/>
                    <a:pt x="45" y="90"/>
                  </a:cubicBezTo>
                  <a:cubicBezTo>
                    <a:pt x="59" y="90"/>
                    <a:pt x="70" y="75"/>
                    <a:pt x="82" y="42"/>
                  </a:cubicBezTo>
                  <a:cubicBezTo>
                    <a:pt x="82" y="21"/>
                    <a:pt x="61"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
            <p:cNvSpPr/>
            <p:nvPr/>
          </p:nvSpPr>
          <p:spPr>
            <a:xfrm rot="-382727" flipH="1">
              <a:off x="-2572750" y="1864675"/>
              <a:ext cx="3075" cy="1425"/>
            </a:xfrm>
            <a:custGeom>
              <a:avLst/>
              <a:gdLst/>
              <a:ahLst/>
              <a:cxnLst/>
              <a:rect l="l" t="t" r="r" b="b"/>
              <a:pathLst>
                <a:path w="123" h="57" extrusionOk="0">
                  <a:moveTo>
                    <a:pt x="62" y="0"/>
                  </a:moveTo>
                  <a:cubicBezTo>
                    <a:pt x="41" y="0"/>
                    <a:pt x="24" y="12"/>
                    <a:pt x="0" y="24"/>
                  </a:cubicBezTo>
                  <a:cubicBezTo>
                    <a:pt x="16" y="48"/>
                    <a:pt x="32" y="56"/>
                    <a:pt x="48" y="56"/>
                  </a:cubicBezTo>
                  <a:cubicBezTo>
                    <a:pt x="73" y="56"/>
                    <a:pt x="98" y="36"/>
                    <a:pt x="122" y="24"/>
                  </a:cubicBezTo>
                  <a:cubicBezTo>
                    <a:pt x="97" y="7"/>
                    <a:pt x="78"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
            <p:cNvSpPr/>
            <p:nvPr/>
          </p:nvSpPr>
          <p:spPr>
            <a:xfrm rot="-382727" flipH="1">
              <a:off x="-2548264" y="2487179"/>
              <a:ext cx="3575" cy="1200"/>
            </a:xfrm>
            <a:custGeom>
              <a:avLst/>
              <a:gdLst/>
              <a:ahLst/>
              <a:cxnLst/>
              <a:rect l="l" t="t" r="r" b="b"/>
              <a:pathLst>
                <a:path w="143" h="48" extrusionOk="0">
                  <a:moveTo>
                    <a:pt x="84" y="0"/>
                  </a:moveTo>
                  <a:cubicBezTo>
                    <a:pt x="55" y="0"/>
                    <a:pt x="24" y="10"/>
                    <a:pt x="0" y="34"/>
                  </a:cubicBezTo>
                  <a:cubicBezTo>
                    <a:pt x="25" y="43"/>
                    <a:pt x="47" y="48"/>
                    <a:pt x="67" y="48"/>
                  </a:cubicBezTo>
                  <a:cubicBezTo>
                    <a:pt x="95" y="48"/>
                    <a:pt x="119" y="38"/>
                    <a:pt x="143" y="14"/>
                  </a:cubicBezTo>
                  <a:cubicBezTo>
                    <a:pt x="126" y="5"/>
                    <a:pt x="105" y="0"/>
                    <a:pt x="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
            <p:cNvSpPr/>
            <p:nvPr/>
          </p:nvSpPr>
          <p:spPr>
            <a:xfrm rot="-382727" flipH="1">
              <a:off x="-2648574" y="2244209"/>
              <a:ext cx="2050" cy="3075"/>
            </a:xfrm>
            <a:custGeom>
              <a:avLst/>
              <a:gdLst/>
              <a:ahLst/>
              <a:cxnLst/>
              <a:rect l="l" t="t" r="r" b="b"/>
              <a:pathLst>
                <a:path w="82" h="123" extrusionOk="0">
                  <a:moveTo>
                    <a:pt x="41" y="0"/>
                  </a:moveTo>
                  <a:cubicBezTo>
                    <a:pt x="21" y="21"/>
                    <a:pt x="21" y="41"/>
                    <a:pt x="0" y="61"/>
                  </a:cubicBezTo>
                  <a:cubicBezTo>
                    <a:pt x="21" y="82"/>
                    <a:pt x="21" y="82"/>
                    <a:pt x="21" y="102"/>
                  </a:cubicBezTo>
                  <a:cubicBezTo>
                    <a:pt x="21" y="122"/>
                    <a:pt x="41" y="122"/>
                    <a:pt x="62" y="122"/>
                  </a:cubicBezTo>
                  <a:cubicBezTo>
                    <a:pt x="82" y="82"/>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
            <p:cNvSpPr/>
            <p:nvPr/>
          </p:nvSpPr>
          <p:spPr>
            <a:xfrm rot="-382727" flipH="1">
              <a:off x="-2657230" y="2176473"/>
              <a:ext cx="2050" cy="2100"/>
            </a:xfrm>
            <a:custGeom>
              <a:avLst/>
              <a:gdLst/>
              <a:ahLst/>
              <a:cxnLst/>
              <a:rect l="l" t="t" r="r" b="b"/>
              <a:pathLst>
                <a:path w="82" h="84" extrusionOk="0">
                  <a:moveTo>
                    <a:pt x="44" y="0"/>
                  </a:moveTo>
                  <a:cubicBezTo>
                    <a:pt x="36" y="0"/>
                    <a:pt x="28" y="7"/>
                    <a:pt x="21" y="23"/>
                  </a:cubicBezTo>
                  <a:cubicBezTo>
                    <a:pt x="0" y="43"/>
                    <a:pt x="0" y="63"/>
                    <a:pt x="41" y="84"/>
                  </a:cubicBezTo>
                  <a:cubicBezTo>
                    <a:pt x="41" y="63"/>
                    <a:pt x="61" y="43"/>
                    <a:pt x="82" y="43"/>
                  </a:cubicBezTo>
                  <a:cubicBezTo>
                    <a:pt x="69" y="18"/>
                    <a:pt x="56"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
            <p:cNvSpPr/>
            <p:nvPr/>
          </p:nvSpPr>
          <p:spPr>
            <a:xfrm rot="-382727" flipH="1">
              <a:off x="-2571290" y="2450221"/>
              <a:ext cx="2075" cy="2575"/>
            </a:xfrm>
            <a:custGeom>
              <a:avLst/>
              <a:gdLst/>
              <a:ahLst/>
              <a:cxnLst/>
              <a:rect l="l" t="t" r="r" b="b"/>
              <a:pathLst>
                <a:path w="83" h="103" extrusionOk="0">
                  <a:moveTo>
                    <a:pt x="82" y="0"/>
                  </a:moveTo>
                  <a:cubicBezTo>
                    <a:pt x="1" y="21"/>
                    <a:pt x="21" y="61"/>
                    <a:pt x="1" y="102"/>
                  </a:cubicBezTo>
                  <a:cubicBezTo>
                    <a:pt x="82" y="82"/>
                    <a:pt x="41"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
            <p:cNvSpPr/>
            <p:nvPr/>
          </p:nvSpPr>
          <p:spPr>
            <a:xfrm rot="-382727" flipH="1">
              <a:off x="-2677289" y="2212574"/>
              <a:ext cx="2050" cy="1750"/>
            </a:xfrm>
            <a:custGeom>
              <a:avLst/>
              <a:gdLst/>
              <a:ahLst/>
              <a:cxnLst/>
              <a:rect l="l" t="t" r="r" b="b"/>
              <a:pathLst>
                <a:path w="82" h="70" extrusionOk="0">
                  <a:moveTo>
                    <a:pt x="21" y="0"/>
                  </a:moveTo>
                  <a:cubicBezTo>
                    <a:pt x="21" y="21"/>
                    <a:pt x="0" y="41"/>
                    <a:pt x="0" y="61"/>
                  </a:cubicBezTo>
                  <a:cubicBezTo>
                    <a:pt x="12" y="67"/>
                    <a:pt x="22" y="70"/>
                    <a:pt x="31" y="70"/>
                  </a:cubicBezTo>
                  <a:cubicBezTo>
                    <a:pt x="53" y="70"/>
                    <a:pt x="67" y="55"/>
                    <a:pt x="82" y="41"/>
                  </a:cubicBezTo>
                  <a:cubicBezTo>
                    <a:pt x="82"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
            <p:cNvSpPr/>
            <p:nvPr/>
          </p:nvSpPr>
          <p:spPr>
            <a:xfrm rot="-382727" flipH="1">
              <a:off x="-2554339" y="2446062"/>
              <a:ext cx="2050" cy="2275"/>
            </a:xfrm>
            <a:custGeom>
              <a:avLst/>
              <a:gdLst/>
              <a:ahLst/>
              <a:cxnLst/>
              <a:rect l="l" t="t" r="r" b="b"/>
              <a:pathLst>
                <a:path w="82" h="91" extrusionOk="0">
                  <a:moveTo>
                    <a:pt x="19" y="0"/>
                  </a:moveTo>
                  <a:cubicBezTo>
                    <a:pt x="12" y="0"/>
                    <a:pt x="6" y="3"/>
                    <a:pt x="0" y="9"/>
                  </a:cubicBezTo>
                  <a:cubicBezTo>
                    <a:pt x="0" y="29"/>
                    <a:pt x="0" y="70"/>
                    <a:pt x="41" y="90"/>
                  </a:cubicBezTo>
                  <a:cubicBezTo>
                    <a:pt x="61" y="70"/>
                    <a:pt x="61" y="50"/>
                    <a:pt x="82" y="29"/>
                  </a:cubicBezTo>
                  <a:cubicBezTo>
                    <a:pt x="53" y="15"/>
                    <a:pt x="34" y="0"/>
                    <a:pt x="1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
            <p:cNvSpPr/>
            <p:nvPr/>
          </p:nvSpPr>
          <p:spPr>
            <a:xfrm rot="-382727" flipH="1">
              <a:off x="-2368762" y="2337698"/>
              <a:ext cx="2050" cy="1200"/>
            </a:xfrm>
            <a:custGeom>
              <a:avLst/>
              <a:gdLst/>
              <a:ahLst/>
              <a:cxnLst/>
              <a:rect l="l" t="t" r="r" b="b"/>
              <a:pathLst>
                <a:path w="82" h="48" extrusionOk="0">
                  <a:moveTo>
                    <a:pt x="47" y="0"/>
                  </a:moveTo>
                  <a:cubicBezTo>
                    <a:pt x="27" y="0"/>
                    <a:pt x="14" y="9"/>
                    <a:pt x="0" y="9"/>
                  </a:cubicBezTo>
                  <a:cubicBezTo>
                    <a:pt x="19" y="37"/>
                    <a:pt x="33" y="48"/>
                    <a:pt x="45" y="48"/>
                  </a:cubicBezTo>
                  <a:cubicBezTo>
                    <a:pt x="59" y="48"/>
                    <a:pt x="70" y="32"/>
                    <a:pt x="82" y="9"/>
                  </a:cubicBezTo>
                  <a:cubicBezTo>
                    <a:pt x="68" y="3"/>
                    <a:pt x="57" y="0"/>
                    <a:pt x="4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
            <p:cNvSpPr/>
            <p:nvPr/>
          </p:nvSpPr>
          <p:spPr>
            <a:xfrm rot="-382727" flipH="1">
              <a:off x="-2626371" y="1889240"/>
              <a:ext cx="2050" cy="1175"/>
            </a:xfrm>
            <a:custGeom>
              <a:avLst/>
              <a:gdLst/>
              <a:ahLst/>
              <a:cxnLst/>
              <a:rect l="l" t="t" r="r" b="b"/>
              <a:pathLst>
                <a:path w="82" h="47" extrusionOk="0">
                  <a:moveTo>
                    <a:pt x="0" y="1"/>
                  </a:moveTo>
                  <a:cubicBezTo>
                    <a:pt x="0" y="21"/>
                    <a:pt x="0" y="41"/>
                    <a:pt x="41" y="41"/>
                  </a:cubicBezTo>
                  <a:cubicBezTo>
                    <a:pt x="49" y="45"/>
                    <a:pt x="55" y="47"/>
                    <a:pt x="60" y="47"/>
                  </a:cubicBezTo>
                  <a:cubicBezTo>
                    <a:pt x="82" y="47"/>
                    <a:pt x="82" y="17"/>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
            <p:cNvSpPr/>
            <p:nvPr/>
          </p:nvSpPr>
          <p:spPr>
            <a:xfrm rot="-382727" flipH="1">
              <a:off x="-2454376" y="2103155"/>
              <a:ext cx="2550" cy="1500"/>
            </a:xfrm>
            <a:custGeom>
              <a:avLst/>
              <a:gdLst/>
              <a:ahLst/>
              <a:cxnLst/>
              <a:rect l="l" t="t" r="r" b="b"/>
              <a:pathLst>
                <a:path w="102" h="60" extrusionOk="0">
                  <a:moveTo>
                    <a:pt x="42" y="0"/>
                  </a:moveTo>
                  <a:cubicBezTo>
                    <a:pt x="19" y="0"/>
                    <a:pt x="0" y="14"/>
                    <a:pt x="0" y="59"/>
                  </a:cubicBezTo>
                  <a:lnTo>
                    <a:pt x="82" y="59"/>
                  </a:lnTo>
                  <a:cubicBezTo>
                    <a:pt x="82" y="39"/>
                    <a:pt x="82" y="39"/>
                    <a:pt x="102" y="18"/>
                  </a:cubicBezTo>
                  <a:cubicBezTo>
                    <a:pt x="84" y="9"/>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
            <p:cNvSpPr/>
            <p:nvPr/>
          </p:nvSpPr>
          <p:spPr>
            <a:xfrm rot="-382727" flipH="1">
              <a:off x="-2640841" y="1919564"/>
              <a:ext cx="2050" cy="2550"/>
            </a:xfrm>
            <a:custGeom>
              <a:avLst/>
              <a:gdLst/>
              <a:ahLst/>
              <a:cxnLst/>
              <a:rect l="l" t="t" r="r" b="b"/>
              <a:pathLst>
                <a:path w="82" h="102" extrusionOk="0">
                  <a:moveTo>
                    <a:pt x="41" y="0"/>
                  </a:moveTo>
                  <a:cubicBezTo>
                    <a:pt x="0" y="82"/>
                    <a:pt x="0" y="102"/>
                    <a:pt x="81" y="102"/>
                  </a:cubicBezTo>
                  <a:cubicBezTo>
                    <a:pt x="61" y="82"/>
                    <a:pt x="61"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
            <p:cNvSpPr/>
            <p:nvPr/>
          </p:nvSpPr>
          <p:spPr>
            <a:xfrm rot="-382727" flipH="1">
              <a:off x="-2653784" y="2134098"/>
              <a:ext cx="2575" cy="1750"/>
            </a:xfrm>
            <a:custGeom>
              <a:avLst/>
              <a:gdLst/>
              <a:ahLst/>
              <a:cxnLst/>
              <a:rect l="l" t="t" r="r" b="b"/>
              <a:pathLst>
                <a:path w="103" h="70" extrusionOk="0">
                  <a:moveTo>
                    <a:pt x="42" y="0"/>
                  </a:moveTo>
                  <a:cubicBezTo>
                    <a:pt x="21" y="21"/>
                    <a:pt x="21" y="41"/>
                    <a:pt x="1" y="61"/>
                  </a:cubicBezTo>
                  <a:cubicBezTo>
                    <a:pt x="13" y="67"/>
                    <a:pt x="23" y="70"/>
                    <a:pt x="33" y="70"/>
                  </a:cubicBezTo>
                  <a:cubicBezTo>
                    <a:pt x="55" y="70"/>
                    <a:pt x="74" y="55"/>
                    <a:pt x="103"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
            <p:cNvSpPr/>
            <p:nvPr/>
          </p:nvSpPr>
          <p:spPr>
            <a:xfrm rot="-382727" flipH="1">
              <a:off x="-2631166" y="1965123"/>
              <a:ext cx="1550" cy="2200"/>
            </a:xfrm>
            <a:custGeom>
              <a:avLst/>
              <a:gdLst/>
              <a:ahLst/>
              <a:cxnLst/>
              <a:rect l="l" t="t" r="r" b="b"/>
              <a:pathLst>
                <a:path w="62" h="88" extrusionOk="0">
                  <a:moveTo>
                    <a:pt x="61" y="0"/>
                  </a:moveTo>
                  <a:cubicBezTo>
                    <a:pt x="0" y="0"/>
                    <a:pt x="0" y="41"/>
                    <a:pt x="0" y="82"/>
                  </a:cubicBezTo>
                  <a:cubicBezTo>
                    <a:pt x="8" y="86"/>
                    <a:pt x="14" y="87"/>
                    <a:pt x="19" y="87"/>
                  </a:cubicBezTo>
                  <a:cubicBezTo>
                    <a:pt x="41" y="87"/>
                    <a:pt x="41" y="58"/>
                    <a:pt x="41" y="41"/>
                  </a:cubicBezTo>
                  <a:cubicBezTo>
                    <a:pt x="61" y="41"/>
                    <a:pt x="61"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
            <p:cNvSpPr/>
            <p:nvPr/>
          </p:nvSpPr>
          <p:spPr>
            <a:xfrm rot="-382727" flipH="1">
              <a:off x="-2666510" y="2226241"/>
              <a:ext cx="1550" cy="2575"/>
            </a:xfrm>
            <a:custGeom>
              <a:avLst/>
              <a:gdLst/>
              <a:ahLst/>
              <a:cxnLst/>
              <a:rect l="l" t="t" r="r" b="b"/>
              <a:pathLst>
                <a:path w="62" h="103" extrusionOk="0">
                  <a:moveTo>
                    <a:pt x="0" y="1"/>
                  </a:moveTo>
                  <a:cubicBezTo>
                    <a:pt x="0" y="42"/>
                    <a:pt x="21" y="62"/>
                    <a:pt x="21" y="103"/>
                  </a:cubicBezTo>
                  <a:cubicBezTo>
                    <a:pt x="61" y="103"/>
                    <a:pt x="61" y="62"/>
                    <a:pt x="61" y="62"/>
                  </a:cubicBezTo>
                  <a:cubicBezTo>
                    <a:pt x="6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
            <p:cNvSpPr/>
            <p:nvPr/>
          </p:nvSpPr>
          <p:spPr>
            <a:xfrm rot="-382727" flipH="1">
              <a:off x="-2457423" y="2075453"/>
              <a:ext cx="2050" cy="2400"/>
            </a:xfrm>
            <a:custGeom>
              <a:avLst/>
              <a:gdLst/>
              <a:ahLst/>
              <a:cxnLst/>
              <a:rect l="l" t="t" r="r" b="b"/>
              <a:pathLst>
                <a:path w="82" h="96" extrusionOk="0">
                  <a:moveTo>
                    <a:pt x="28" y="1"/>
                  </a:moveTo>
                  <a:cubicBezTo>
                    <a:pt x="18" y="1"/>
                    <a:pt x="9" y="8"/>
                    <a:pt x="1" y="35"/>
                  </a:cubicBezTo>
                  <a:lnTo>
                    <a:pt x="41" y="96"/>
                  </a:lnTo>
                  <a:cubicBezTo>
                    <a:pt x="62" y="75"/>
                    <a:pt x="62" y="55"/>
                    <a:pt x="82" y="14"/>
                  </a:cubicBezTo>
                  <a:cubicBezTo>
                    <a:pt x="59" y="14"/>
                    <a:pt x="42"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
            <p:cNvSpPr/>
            <p:nvPr/>
          </p:nvSpPr>
          <p:spPr>
            <a:xfrm rot="-382727" flipH="1">
              <a:off x="-2485327" y="1995408"/>
              <a:ext cx="2050" cy="2575"/>
            </a:xfrm>
            <a:custGeom>
              <a:avLst/>
              <a:gdLst/>
              <a:ahLst/>
              <a:cxnLst/>
              <a:rect l="l" t="t" r="r" b="b"/>
              <a:pathLst>
                <a:path w="82" h="103" extrusionOk="0">
                  <a:moveTo>
                    <a:pt x="41" y="1"/>
                  </a:moveTo>
                  <a:lnTo>
                    <a:pt x="41" y="1"/>
                  </a:lnTo>
                  <a:cubicBezTo>
                    <a:pt x="0" y="62"/>
                    <a:pt x="0" y="82"/>
                    <a:pt x="82" y="10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
            <p:cNvSpPr/>
            <p:nvPr/>
          </p:nvSpPr>
          <p:spPr>
            <a:xfrm rot="-382727" flipH="1">
              <a:off x="-2464113" y="2052450"/>
              <a:ext cx="2550" cy="2050"/>
            </a:xfrm>
            <a:custGeom>
              <a:avLst/>
              <a:gdLst/>
              <a:ahLst/>
              <a:cxnLst/>
              <a:rect l="l" t="t" r="r" b="b"/>
              <a:pathLst>
                <a:path w="102" h="82" extrusionOk="0">
                  <a:moveTo>
                    <a:pt x="61" y="0"/>
                  </a:moveTo>
                  <a:lnTo>
                    <a:pt x="61" y="0"/>
                  </a:lnTo>
                  <a:cubicBezTo>
                    <a:pt x="0" y="41"/>
                    <a:pt x="41" y="61"/>
                    <a:pt x="82" y="82"/>
                  </a:cubicBezTo>
                  <a:cubicBezTo>
                    <a:pt x="102" y="41"/>
                    <a:pt x="82" y="2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
            <p:cNvSpPr/>
            <p:nvPr/>
          </p:nvSpPr>
          <p:spPr>
            <a:xfrm rot="-382727" flipH="1">
              <a:off x="-2662308" y="2245515"/>
              <a:ext cx="2050" cy="2275"/>
            </a:xfrm>
            <a:custGeom>
              <a:avLst/>
              <a:gdLst/>
              <a:ahLst/>
              <a:cxnLst/>
              <a:rect l="l" t="t" r="r" b="b"/>
              <a:pathLst>
                <a:path w="82" h="91" extrusionOk="0">
                  <a:moveTo>
                    <a:pt x="38" y="1"/>
                  </a:moveTo>
                  <a:cubicBezTo>
                    <a:pt x="33" y="1"/>
                    <a:pt x="27" y="3"/>
                    <a:pt x="21" y="9"/>
                  </a:cubicBezTo>
                  <a:cubicBezTo>
                    <a:pt x="0" y="30"/>
                    <a:pt x="21" y="70"/>
                    <a:pt x="41" y="91"/>
                  </a:cubicBezTo>
                  <a:cubicBezTo>
                    <a:pt x="61" y="70"/>
                    <a:pt x="82" y="50"/>
                    <a:pt x="61" y="30"/>
                  </a:cubicBezTo>
                  <a:cubicBezTo>
                    <a:pt x="61" y="15"/>
                    <a:pt x="51" y="1"/>
                    <a:pt x="3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
            <p:cNvSpPr/>
            <p:nvPr/>
          </p:nvSpPr>
          <p:spPr>
            <a:xfrm rot="-382727" flipH="1">
              <a:off x="-2667976" y="2254550"/>
              <a:ext cx="2050" cy="2075"/>
            </a:xfrm>
            <a:custGeom>
              <a:avLst/>
              <a:gdLst/>
              <a:ahLst/>
              <a:cxnLst/>
              <a:rect l="l" t="t" r="r" b="b"/>
              <a:pathLst>
                <a:path w="82" h="83" extrusionOk="0">
                  <a:moveTo>
                    <a:pt x="20" y="1"/>
                  </a:moveTo>
                  <a:cubicBezTo>
                    <a:pt x="0" y="42"/>
                    <a:pt x="20" y="62"/>
                    <a:pt x="41" y="82"/>
                  </a:cubicBezTo>
                  <a:cubicBezTo>
                    <a:pt x="82" y="42"/>
                    <a:pt x="6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
            <p:cNvSpPr/>
            <p:nvPr/>
          </p:nvSpPr>
          <p:spPr>
            <a:xfrm rot="-382727" flipH="1">
              <a:off x="-2649215" y="2252455"/>
              <a:ext cx="2050" cy="2575"/>
            </a:xfrm>
            <a:custGeom>
              <a:avLst/>
              <a:gdLst/>
              <a:ahLst/>
              <a:cxnLst/>
              <a:rect l="l" t="t" r="r" b="b"/>
              <a:pathLst>
                <a:path w="82" h="103" extrusionOk="0">
                  <a:moveTo>
                    <a:pt x="41" y="1"/>
                  </a:moveTo>
                  <a:cubicBezTo>
                    <a:pt x="21" y="21"/>
                    <a:pt x="21" y="42"/>
                    <a:pt x="1" y="62"/>
                  </a:cubicBezTo>
                  <a:lnTo>
                    <a:pt x="65" y="94"/>
                  </a:lnTo>
                  <a:lnTo>
                    <a:pt x="65" y="94"/>
                  </a:lnTo>
                  <a:cubicBezTo>
                    <a:pt x="79" y="57"/>
                    <a:pt x="60" y="20"/>
                    <a:pt x="41" y="1"/>
                  </a:cubicBezTo>
                  <a:close/>
                  <a:moveTo>
                    <a:pt x="65" y="94"/>
                  </a:moveTo>
                  <a:cubicBezTo>
                    <a:pt x="64" y="97"/>
                    <a:pt x="63" y="100"/>
                    <a:pt x="62" y="103"/>
                  </a:cubicBezTo>
                  <a:lnTo>
                    <a:pt x="82" y="103"/>
                  </a:lnTo>
                  <a:lnTo>
                    <a:pt x="65" y="94"/>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
            <p:cNvSpPr/>
            <p:nvPr/>
          </p:nvSpPr>
          <p:spPr>
            <a:xfrm rot="-382727" flipH="1">
              <a:off x="-2461745" y="2137768"/>
              <a:ext cx="2075" cy="2550"/>
            </a:xfrm>
            <a:custGeom>
              <a:avLst/>
              <a:gdLst/>
              <a:ahLst/>
              <a:cxnLst/>
              <a:rect l="l" t="t" r="r" b="b"/>
              <a:pathLst>
                <a:path w="83" h="102" extrusionOk="0">
                  <a:moveTo>
                    <a:pt x="41" y="0"/>
                  </a:moveTo>
                  <a:cubicBezTo>
                    <a:pt x="1" y="41"/>
                    <a:pt x="21" y="61"/>
                    <a:pt x="62" y="102"/>
                  </a:cubicBezTo>
                  <a:cubicBezTo>
                    <a:pt x="82" y="41"/>
                    <a:pt x="62"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
            <p:cNvSpPr/>
            <p:nvPr/>
          </p:nvSpPr>
          <p:spPr>
            <a:xfrm rot="-382727" flipH="1">
              <a:off x="-2654154" y="2258639"/>
              <a:ext cx="2575" cy="3075"/>
            </a:xfrm>
            <a:custGeom>
              <a:avLst/>
              <a:gdLst/>
              <a:ahLst/>
              <a:cxnLst/>
              <a:rect l="l" t="t" r="r" b="b"/>
              <a:pathLst>
                <a:path w="103" h="123" extrusionOk="0">
                  <a:moveTo>
                    <a:pt x="61" y="0"/>
                  </a:moveTo>
                  <a:lnTo>
                    <a:pt x="61" y="0"/>
                  </a:lnTo>
                  <a:cubicBezTo>
                    <a:pt x="41" y="41"/>
                    <a:pt x="21" y="81"/>
                    <a:pt x="0" y="122"/>
                  </a:cubicBezTo>
                  <a:cubicBezTo>
                    <a:pt x="82" y="102"/>
                    <a:pt x="102" y="8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
            <p:cNvSpPr/>
            <p:nvPr/>
          </p:nvSpPr>
          <p:spPr>
            <a:xfrm rot="-382727" flipH="1">
              <a:off x="-2648906" y="2273922"/>
              <a:ext cx="2575" cy="2050"/>
            </a:xfrm>
            <a:custGeom>
              <a:avLst/>
              <a:gdLst/>
              <a:ahLst/>
              <a:cxnLst/>
              <a:rect l="l" t="t" r="r" b="b"/>
              <a:pathLst>
                <a:path w="103" h="82" extrusionOk="0">
                  <a:moveTo>
                    <a:pt x="62" y="0"/>
                  </a:moveTo>
                  <a:cubicBezTo>
                    <a:pt x="1" y="41"/>
                    <a:pt x="21" y="61"/>
                    <a:pt x="62" y="82"/>
                  </a:cubicBezTo>
                  <a:cubicBezTo>
                    <a:pt x="102" y="4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
            <p:cNvSpPr/>
            <p:nvPr/>
          </p:nvSpPr>
          <p:spPr>
            <a:xfrm rot="-382727" flipH="1">
              <a:off x="-2626946" y="2278254"/>
              <a:ext cx="3100" cy="1450"/>
            </a:xfrm>
            <a:custGeom>
              <a:avLst/>
              <a:gdLst/>
              <a:ahLst/>
              <a:cxnLst/>
              <a:rect l="l" t="t" r="r" b="b"/>
              <a:pathLst>
                <a:path w="124" h="58" extrusionOk="0">
                  <a:moveTo>
                    <a:pt x="40" y="0"/>
                  </a:moveTo>
                  <a:cubicBezTo>
                    <a:pt x="29" y="0"/>
                    <a:pt x="16" y="4"/>
                    <a:pt x="1" y="14"/>
                  </a:cubicBezTo>
                  <a:cubicBezTo>
                    <a:pt x="31" y="14"/>
                    <a:pt x="60" y="58"/>
                    <a:pt x="90" y="58"/>
                  </a:cubicBezTo>
                  <a:cubicBezTo>
                    <a:pt x="101" y="58"/>
                    <a:pt x="112" y="51"/>
                    <a:pt x="123" y="35"/>
                  </a:cubicBezTo>
                  <a:cubicBezTo>
                    <a:pt x="93" y="35"/>
                    <a:pt x="73" y="0"/>
                    <a:pt x="4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
            <p:cNvSpPr/>
            <p:nvPr/>
          </p:nvSpPr>
          <p:spPr>
            <a:xfrm rot="-382727" flipH="1">
              <a:off x="-2624664" y="2279417"/>
              <a:ext cx="2575" cy="3075"/>
            </a:xfrm>
            <a:custGeom>
              <a:avLst/>
              <a:gdLst/>
              <a:ahLst/>
              <a:cxnLst/>
              <a:rect l="l" t="t" r="r" b="b"/>
              <a:pathLst>
                <a:path w="103" h="123" extrusionOk="0">
                  <a:moveTo>
                    <a:pt x="62" y="0"/>
                  </a:moveTo>
                  <a:cubicBezTo>
                    <a:pt x="42" y="41"/>
                    <a:pt x="1" y="61"/>
                    <a:pt x="21" y="122"/>
                  </a:cubicBezTo>
                  <a:cubicBezTo>
                    <a:pt x="62" y="8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
            <p:cNvSpPr/>
            <p:nvPr/>
          </p:nvSpPr>
          <p:spPr>
            <a:xfrm rot="-382727" flipH="1">
              <a:off x="-2604084" y="2266907"/>
              <a:ext cx="1550" cy="2075"/>
            </a:xfrm>
            <a:custGeom>
              <a:avLst/>
              <a:gdLst/>
              <a:ahLst/>
              <a:cxnLst/>
              <a:rect l="l" t="t" r="r" b="b"/>
              <a:pathLst>
                <a:path w="62" h="83" extrusionOk="0">
                  <a:moveTo>
                    <a:pt x="1" y="1"/>
                  </a:moveTo>
                  <a:cubicBezTo>
                    <a:pt x="1" y="21"/>
                    <a:pt x="21" y="62"/>
                    <a:pt x="21" y="82"/>
                  </a:cubicBezTo>
                  <a:cubicBezTo>
                    <a:pt x="62" y="42"/>
                    <a:pt x="62" y="4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
            <p:cNvSpPr/>
            <p:nvPr/>
          </p:nvSpPr>
          <p:spPr>
            <a:xfrm rot="-382727" flipH="1">
              <a:off x="-2650489" y="2168569"/>
              <a:ext cx="2575" cy="1225"/>
            </a:xfrm>
            <a:custGeom>
              <a:avLst/>
              <a:gdLst/>
              <a:ahLst/>
              <a:cxnLst/>
              <a:rect l="l" t="t" r="r" b="b"/>
              <a:pathLst>
                <a:path w="103" h="49" extrusionOk="0">
                  <a:moveTo>
                    <a:pt x="0" y="0"/>
                  </a:moveTo>
                  <a:cubicBezTo>
                    <a:pt x="30" y="30"/>
                    <a:pt x="49" y="49"/>
                    <a:pt x="73" y="49"/>
                  </a:cubicBezTo>
                  <a:cubicBezTo>
                    <a:pt x="82" y="49"/>
                    <a:pt x="91" y="46"/>
                    <a:pt x="102" y="41"/>
                  </a:cubicBezTo>
                  <a:cubicBezTo>
                    <a:pt x="102" y="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
            <p:cNvSpPr/>
            <p:nvPr/>
          </p:nvSpPr>
          <p:spPr>
            <a:xfrm rot="-382727" flipH="1">
              <a:off x="-2605700" y="2271157"/>
              <a:ext cx="2075" cy="1550"/>
            </a:xfrm>
            <a:custGeom>
              <a:avLst/>
              <a:gdLst/>
              <a:ahLst/>
              <a:cxnLst/>
              <a:rect l="l" t="t" r="r" b="b"/>
              <a:pathLst>
                <a:path w="83" h="62" extrusionOk="0">
                  <a:moveTo>
                    <a:pt x="1" y="1"/>
                  </a:moveTo>
                  <a:cubicBezTo>
                    <a:pt x="1" y="62"/>
                    <a:pt x="62" y="42"/>
                    <a:pt x="82" y="62"/>
                  </a:cubicBezTo>
                  <a:cubicBezTo>
                    <a:pt x="82" y="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
            <p:cNvSpPr/>
            <p:nvPr/>
          </p:nvSpPr>
          <p:spPr>
            <a:xfrm rot="-382727" flipH="1">
              <a:off x="-2599934" y="2272078"/>
              <a:ext cx="1550" cy="2075"/>
            </a:xfrm>
            <a:custGeom>
              <a:avLst/>
              <a:gdLst/>
              <a:ahLst/>
              <a:cxnLst/>
              <a:rect l="l" t="t" r="r" b="b"/>
              <a:pathLst>
                <a:path w="62" h="83" extrusionOk="0">
                  <a:moveTo>
                    <a:pt x="0" y="1"/>
                  </a:moveTo>
                  <a:cubicBezTo>
                    <a:pt x="0" y="42"/>
                    <a:pt x="0" y="82"/>
                    <a:pt x="21" y="82"/>
                  </a:cubicBezTo>
                  <a:cubicBezTo>
                    <a:pt x="61" y="82"/>
                    <a:pt x="61" y="62"/>
                    <a:pt x="61" y="42"/>
                  </a:cubicBezTo>
                  <a:cubicBezTo>
                    <a:pt x="4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
            <p:cNvSpPr/>
            <p:nvPr/>
          </p:nvSpPr>
          <p:spPr>
            <a:xfrm rot="-382727" flipH="1">
              <a:off x="-2408435" y="2161017"/>
              <a:ext cx="1550" cy="2075"/>
            </a:xfrm>
            <a:custGeom>
              <a:avLst/>
              <a:gdLst/>
              <a:ahLst/>
              <a:cxnLst/>
              <a:rect l="l" t="t" r="r" b="b"/>
              <a:pathLst>
                <a:path w="62" h="83" extrusionOk="0">
                  <a:moveTo>
                    <a:pt x="41" y="1"/>
                  </a:moveTo>
                  <a:lnTo>
                    <a:pt x="41" y="1"/>
                  </a:lnTo>
                  <a:cubicBezTo>
                    <a:pt x="1" y="62"/>
                    <a:pt x="1" y="62"/>
                    <a:pt x="62" y="82"/>
                  </a:cubicBezTo>
                  <a:cubicBezTo>
                    <a:pt x="62" y="62"/>
                    <a:pt x="62"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
            <p:cNvSpPr/>
            <p:nvPr/>
          </p:nvSpPr>
          <p:spPr>
            <a:xfrm rot="-382727" flipH="1">
              <a:off x="-2616011" y="2288712"/>
              <a:ext cx="2075" cy="2050"/>
            </a:xfrm>
            <a:custGeom>
              <a:avLst/>
              <a:gdLst/>
              <a:ahLst/>
              <a:cxnLst/>
              <a:rect l="l" t="t" r="r" b="b"/>
              <a:pathLst>
                <a:path w="83" h="82" extrusionOk="0">
                  <a:moveTo>
                    <a:pt x="21" y="1"/>
                  </a:moveTo>
                  <a:lnTo>
                    <a:pt x="21" y="1"/>
                  </a:lnTo>
                  <a:cubicBezTo>
                    <a:pt x="1" y="41"/>
                    <a:pt x="21" y="62"/>
                    <a:pt x="41" y="82"/>
                  </a:cubicBezTo>
                  <a:cubicBezTo>
                    <a:pt x="82" y="41"/>
                    <a:pt x="8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
            <p:cNvSpPr/>
            <p:nvPr/>
          </p:nvSpPr>
          <p:spPr>
            <a:xfrm rot="-382727" flipH="1">
              <a:off x="-2610887" y="2302775"/>
              <a:ext cx="2575" cy="1225"/>
            </a:xfrm>
            <a:custGeom>
              <a:avLst/>
              <a:gdLst/>
              <a:ahLst/>
              <a:cxnLst/>
              <a:rect l="l" t="t" r="r" b="b"/>
              <a:pathLst>
                <a:path w="103" h="49" extrusionOk="0">
                  <a:moveTo>
                    <a:pt x="33" y="0"/>
                  </a:moveTo>
                  <a:cubicBezTo>
                    <a:pt x="23" y="0"/>
                    <a:pt x="12" y="3"/>
                    <a:pt x="1" y="8"/>
                  </a:cubicBezTo>
                  <a:cubicBezTo>
                    <a:pt x="21" y="49"/>
                    <a:pt x="42" y="49"/>
                    <a:pt x="103" y="49"/>
                  </a:cubicBezTo>
                  <a:cubicBezTo>
                    <a:pt x="88" y="19"/>
                    <a:pt x="62"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
            <p:cNvSpPr/>
            <p:nvPr/>
          </p:nvSpPr>
          <p:spPr>
            <a:xfrm rot="-382727" flipH="1">
              <a:off x="-2399830" y="2183095"/>
              <a:ext cx="2050" cy="2050"/>
            </a:xfrm>
            <a:custGeom>
              <a:avLst/>
              <a:gdLst/>
              <a:ahLst/>
              <a:cxnLst/>
              <a:rect l="l" t="t" r="r" b="b"/>
              <a:pathLst>
                <a:path w="82" h="82" extrusionOk="0">
                  <a:moveTo>
                    <a:pt x="61" y="0"/>
                  </a:moveTo>
                  <a:cubicBezTo>
                    <a:pt x="0" y="41"/>
                    <a:pt x="20" y="61"/>
                    <a:pt x="61" y="82"/>
                  </a:cubicBezTo>
                  <a:cubicBezTo>
                    <a:pt x="81" y="61"/>
                    <a:pt x="61"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
            <p:cNvSpPr/>
            <p:nvPr/>
          </p:nvSpPr>
          <p:spPr>
            <a:xfrm rot="-382727" flipH="1">
              <a:off x="-2601788" y="2319871"/>
              <a:ext cx="2575" cy="1550"/>
            </a:xfrm>
            <a:custGeom>
              <a:avLst/>
              <a:gdLst/>
              <a:ahLst/>
              <a:cxnLst/>
              <a:rect l="l" t="t" r="r" b="b"/>
              <a:pathLst>
                <a:path w="103" h="62" extrusionOk="0">
                  <a:moveTo>
                    <a:pt x="21" y="1"/>
                  </a:moveTo>
                  <a:cubicBezTo>
                    <a:pt x="21" y="21"/>
                    <a:pt x="21" y="42"/>
                    <a:pt x="1" y="62"/>
                  </a:cubicBezTo>
                  <a:cubicBezTo>
                    <a:pt x="41" y="62"/>
                    <a:pt x="82" y="62"/>
                    <a:pt x="102" y="21"/>
                  </a:cubicBezTo>
                  <a:cubicBezTo>
                    <a:pt x="82" y="21"/>
                    <a:pt x="6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
            <p:cNvSpPr/>
            <p:nvPr/>
          </p:nvSpPr>
          <p:spPr>
            <a:xfrm rot="-382727" flipH="1">
              <a:off x="-2395455" y="2195155"/>
              <a:ext cx="2075" cy="1300"/>
            </a:xfrm>
            <a:custGeom>
              <a:avLst/>
              <a:gdLst/>
              <a:ahLst/>
              <a:cxnLst/>
              <a:rect l="l" t="t" r="r" b="b"/>
              <a:pathLst>
                <a:path w="83" h="52" extrusionOk="0">
                  <a:moveTo>
                    <a:pt x="34" y="0"/>
                  </a:moveTo>
                  <a:cubicBezTo>
                    <a:pt x="16" y="0"/>
                    <a:pt x="1" y="11"/>
                    <a:pt x="1" y="51"/>
                  </a:cubicBezTo>
                  <a:cubicBezTo>
                    <a:pt x="42" y="51"/>
                    <a:pt x="62" y="51"/>
                    <a:pt x="82" y="11"/>
                  </a:cubicBezTo>
                  <a:cubicBezTo>
                    <a:pt x="72" y="11"/>
                    <a:pt x="52"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
            <p:cNvSpPr/>
            <p:nvPr/>
          </p:nvSpPr>
          <p:spPr>
            <a:xfrm rot="-382727" flipH="1">
              <a:off x="-2592480" y="2325053"/>
              <a:ext cx="1550" cy="2050"/>
            </a:xfrm>
            <a:custGeom>
              <a:avLst/>
              <a:gdLst/>
              <a:ahLst/>
              <a:cxnLst/>
              <a:rect l="l" t="t" r="r" b="b"/>
              <a:pathLst>
                <a:path w="62" h="82" extrusionOk="0">
                  <a:moveTo>
                    <a:pt x="0" y="0"/>
                  </a:moveTo>
                  <a:cubicBezTo>
                    <a:pt x="21" y="21"/>
                    <a:pt x="21" y="61"/>
                    <a:pt x="21" y="82"/>
                  </a:cubicBezTo>
                  <a:cubicBezTo>
                    <a:pt x="61" y="82"/>
                    <a:pt x="61" y="6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
            <p:cNvSpPr/>
            <p:nvPr/>
          </p:nvSpPr>
          <p:spPr>
            <a:xfrm rot="-382727" flipH="1">
              <a:off x="-2597836" y="2331791"/>
              <a:ext cx="1550" cy="2575"/>
            </a:xfrm>
            <a:custGeom>
              <a:avLst/>
              <a:gdLst/>
              <a:ahLst/>
              <a:cxnLst/>
              <a:rect l="l" t="t" r="r" b="b"/>
              <a:pathLst>
                <a:path w="62" h="103" extrusionOk="0">
                  <a:moveTo>
                    <a:pt x="62" y="1"/>
                  </a:moveTo>
                  <a:cubicBezTo>
                    <a:pt x="1" y="21"/>
                    <a:pt x="1" y="62"/>
                    <a:pt x="1" y="103"/>
                  </a:cubicBezTo>
                  <a:cubicBezTo>
                    <a:pt x="62" y="103"/>
                    <a:pt x="41"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
            <p:cNvSpPr/>
            <p:nvPr/>
          </p:nvSpPr>
          <p:spPr>
            <a:xfrm rot="-382727" flipH="1">
              <a:off x="-2630821" y="2358258"/>
              <a:ext cx="2575" cy="1250"/>
            </a:xfrm>
            <a:custGeom>
              <a:avLst/>
              <a:gdLst/>
              <a:ahLst/>
              <a:cxnLst/>
              <a:rect l="l" t="t" r="r" b="b"/>
              <a:pathLst>
                <a:path w="103" h="50" extrusionOk="0">
                  <a:moveTo>
                    <a:pt x="71" y="1"/>
                  </a:moveTo>
                  <a:cubicBezTo>
                    <a:pt x="48" y="1"/>
                    <a:pt x="29" y="15"/>
                    <a:pt x="0" y="29"/>
                  </a:cubicBezTo>
                  <a:cubicBezTo>
                    <a:pt x="21" y="40"/>
                    <a:pt x="41" y="50"/>
                    <a:pt x="59" y="50"/>
                  </a:cubicBezTo>
                  <a:cubicBezTo>
                    <a:pt x="77" y="50"/>
                    <a:pt x="92" y="40"/>
                    <a:pt x="102" y="9"/>
                  </a:cubicBezTo>
                  <a:cubicBezTo>
                    <a:pt x="90" y="3"/>
                    <a:pt x="80" y="1"/>
                    <a:pt x="7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
            <p:cNvSpPr/>
            <p:nvPr/>
          </p:nvSpPr>
          <p:spPr>
            <a:xfrm rot="-382727" flipH="1">
              <a:off x="-2368665" y="2214752"/>
              <a:ext cx="2050" cy="1250"/>
            </a:xfrm>
            <a:custGeom>
              <a:avLst/>
              <a:gdLst/>
              <a:ahLst/>
              <a:cxnLst/>
              <a:rect l="l" t="t" r="r" b="b"/>
              <a:pathLst>
                <a:path w="82" h="50" extrusionOk="0">
                  <a:moveTo>
                    <a:pt x="51" y="0"/>
                  </a:moveTo>
                  <a:cubicBezTo>
                    <a:pt x="29" y="0"/>
                    <a:pt x="15" y="15"/>
                    <a:pt x="0" y="29"/>
                  </a:cubicBezTo>
                  <a:cubicBezTo>
                    <a:pt x="10" y="39"/>
                    <a:pt x="26" y="49"/>
                    <a:pt x="41" y="49"/>
                  </a:cubicBezTo>
                  <a:cubicBezTo>
                    <a:pt x="56" y="49"/>
                    <a:pt x="72" y="39"/>
                    <a:pt x="82" y="9"/>
                  </a:cubicBezTo>
                  <a:cubicBezTo>
                    <a:pt x="70" y="3"/>
                    <a:pt x="60" y="0"/>
                    <a:pt x="5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
            <p:cNvSpPr/>
            <p:nvPr/>
          </p:nvSpPr>
          <p:spPr>
            <a:xfrm rot="-382727" flipH="1">
              <a:off x="-2602615" y="2413245"/>
              <a:ext cx="2050" cy="1700"/>
            </a:xfrm>
            <a:custGeom>
              <a:avLst/>
              <a:gdLst/>
              <a:ahLst/>
              <a:cxnLst/>
              <a:rect l="l" t="t" r="r" b="b"/>
              <a:pathLst>
                <a:path w="82" h="68" extrusionOk="0">
                  <a:moveTo>
                    <a:pt x="82" y="0"/>
                  </a:moveTo>
                  <a:lnTo>
                    <a:pt x="82" y="0"/>
                  </a:lnTo>
                  <a:cubicBezTo>
                    <a:pt x="41" y="21"/>
                    <a:pt x="20" y="21"/>
                    <a:pt x="0" y="41"/>
                  </a:cubicBezTo>
                  <a:cubicBezTo>
                    <a:pt x="17" y="58"/>
                    <a:pt x="27" y="68"/>
                    <a:pt x="36" y="68"/>
                  </a:cubicBezTo>
                  <a:cubicBezTo>
                    <a:pt x="48" y="68"/>
                    <a:pt x="58" y="48"/>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
            <p:cNvSpPr/>
            <p:nvPr/>
          </p:nvSpPr>
          <p:spPr>
            <a:xfrm rot="-382727" flipH="1">
              <a:off x="-2359242" y="2267150"/>
              <a:ext cx="2575" cy="1125"/>
            </a:xfrm>
            <a:custGeom>
              <a:avLst/>
              <a:gdLst/>
              <a:ahLst/>
              <a:cxnLst/>
              <a:rect l="l" t="t" r="r" b="b"/>
              <a:pathLst>
                <a:path w="103" h="45" extrusionOk="0">
                  <a:moveTo>
                    <a:pt x="0" y="1"/>
                  </a:moveTo>
                  <a:cubicBezTo>
                    <a:pt x="13" y="37"/>
                    <a:pt x="32" y="45"/>
                    <a:pt x="55" y="45"/>
                  </a:cubicBezTo>
                  <a:cubicBezTo>
                    <a:pt x="70" y="45"/>
                    <a:pt x="86" y="41"/>
                    <a:pt x="102" y="41"/>
                  </a:cubicBezTo>
                  <a:cubicBezTo>
                    <a:pt x="82" y="21"/>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
            <p:cNvSpPr/>
            <p:nvPr/>
          </p:nvSpPr>
          <p:spPr>
            <a:xfrm rot="-382727" flipH="1">
              <a:off x="-2616533" y="2435275"/>
              <a:ext cx="2575" cy="2050"/>
            </a:xfrm>
            <a:custGeom>
              <a:avLst/>
              <a:gdLst/>
              <a:ahLst/>
              <a:cxnLst/>
              <a:rect l="l" t="t" r="r" b="b"/>
              <a:pathLst>
                <a:path w="103" h="82" extrusionOk="0">
                  <a:moveTo>
                    <a:pt x="41" y="0"/>
                  </a:moveTo>
                  <a:lnTo>
                    <a:pt x="41" y="0"/>
                  </a:lnTo>
                  <a:cubicBezTo>
                    <a:pt x="0" y="20"/>
                    <a:pt x="62" y="61"/>
                    <a:pt x="41" y="82"/>
                  </a:cubicBezTo>
                  <a:cubicBezTo>
                    <a:pt x="102" y="41"/>
                    <a:pt x="10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
            <p:cNvSpPr/>
            <p:nvPr/>
          </p:nvSpPr>
          <p:spPr>
            <a:xfrm rot="-382727" flipH="1">
              <a:off x="-2658609" y="2223793"/>
              <a:ext cx="2075" cy="2075"/>
            </a:xfrm>
            <a:custGeom>
              <a:avLst/>
              <a:gdLst/>
              <a:ahLst/>
              <a:cxnLst/>
              <a:rect l="l" t="t" r="r" b="b"/>
              <a:pathLst>
                <a:path w="83" h="83" extrusionOk="0">
                  <a:moveTo>
                    <a:pt x="82" y="1"/>
                  </a:moveTo>
                  <a:cubicBezTo>
                    <a:pt x="21" y="1"/>
                    <a:pt x="21" y="42"/>
                    <a:pt x="1" y="82"/>
                  </a:cubicBezTo>
                  <a:cubicBezTo>
                    <a:pt x="62" y="82"/>
                    <a:pt x="62" y="4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
            <p:cNvSpPr/>
            <p:nvPr/>
          </p:nvSpPr>
          <p:spPr>
            <a:xfrm rot="-382727" flipH="1">
              <a:off x="-2602742" y="2448603"/>
              <a:ext cx="2075" cy="2075"/>
            </a:xfrm>
            <a:custGeom>
              <a:avLst/>
              <a:gdLst/>
              <a:ahLst/>
              <a:cxnLst/>
              <a:rect l="l" t="t" r="r" b="b"/>
              <a:pathLst>
                <a:path w="83" h="83" extrusionOk="0">
                  <a:moveTo>
                    <a:pt x="21" y="1"/>
                  </a:moveTo>
                  <a:cubicBezTo>
                    <a:pt x="1" y="21"/>
                    <a:pt x="21" y="62"/>
                    <a:pt x="42" y="82"/>
                  </a:cubicBezTo>
                  <a:cubicBezTo>
                    <a:pt x="82" y="41"/>
                    <a:pt x="8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
            <p:cNvSpPr/>
            <p:nvPr/>
          </p:nvSpPr>
          <p:spPr>
            <a:xfrm rot="-382727" flipH="1">
              <a:off x="-2662946" y="2226369"/>
              <a:ext cx="1550" cy="1725"/>
            </a:xfrm>
            <a:custGeom>
              <a:avLst/>
              <a:gdLst/>
              <a:ahLst/>
              <a:cxnLst/>
              <a:rect l="l" t="t" r="r" b="b"/>
              <a:pathLst>
                <a:path w="62" h="69" extrusionOk="0">
                  <a:moveTo>
                    <a:pt x="1" y="0"/>
                  </a:moveTo>
                  <a:cubicBezTo>
                    <a:pt x="1" y="46"/>
                    <a:pt x="12" y="69"/>
                    <a:pt x="35" y="69"/>
                  </a:cubicBezTo>
                  <a:cubicBezTo>
                    <a:pt x="43" y="69"/>
                    <a:pt x="52" y="66"/>
                    <a:pt x="62" y="61"/>
                  </a:cubicBezTo>
                  <a:cubicBezTo>
                    <a:pt x="62" y="21"/>
                    <a:pt x="4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
            <p:cNvSpPr/>
            <p:nvPr/>
          </p:nvSpPr>
          <p:spPr>
            <a:xfrm rot="-382727" flipH="1">
              <a:off x="-2614222" y="2291406"/>
              <a:ext cx="1575" cy="1250"/>
            </a:xfrm>
            <a:custGeom>
              <a:avLst/>
              <a:gdLst/>
              <a:ahLst/>
              <a:cxnLst/>
              <a:rect l="l" t="t" r="r" b="b"/>
              <a:pathLst>
                <a:path w="63" h="50" extrusionOk="0">
                  <a:moveTo>
                    <a:pt x="29" y="1"/>
                  </a:moveTo>
                  <a:cubicBezTo>
                    <a:pt x="21" y="1"/>
                    <a:pt x="12" y="3"/>
                    <a:pt x="1" y="9"/>
                  </a:cubicBezTo>
                  <a:cubicBezTo>
                    <a:pt x="1" y="49"/>
                    <a:pt x="42" y="49"/>
                    <a:pt x="62" y="49"/>
                  </a:cubicBezTo>
                  <a:cubicBezTo>
                    <a:pt x="62" y="20"/>
                    <a:pt x="51" y="1"/>
                    <a:pt x="2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
            <p:cNvSpPr/>
            <p:nvPr/>
          </p:nvSpPr>
          <p:spPr>
            <a:xfrm rot="-382727" flipH="1">
              <a:off x="-2458574" y="2070324"/>
              <a:ext cx="1550" cy="1550"/>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
            <p:cNvSpPr/>
            <p:nvPr/>
          </p:nvSpPr>
          <p:spPr>
            <a:xfrm rot="-382727" flipH="1">
              <a:off x="-2613237" y="2304830"/>
              <a:ext cx="1550" cy="1025"/>
            </a:xfrm>
            <a:custGeom>
              <a:avLst/>
              <a:gdLst/>
              <a:ahLst/>
              <a:cxnLst/>
              <a:rect l="l" t="t" r="r" b="b"/>
              <a:pathLst>
                <a:path w="62" h="41" extrusionOk="0">
                  <a:moveTo>
                    <a:pt x="0" y="0"/>
                  </a:moveTo>
                  <a:cubicBezTo>
                    <a:pt x="0" y="41"/>
                    <a:pt x="4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
            <p:cNvSpPr/>
            <p:nvPr/>
          </p:nvSpPr>
          <p:spPr>
            <a:xfrm rot="-382727" flipH="1">
              <a:off x="-2649480" y="2255058"/>
              <a:ext cx="1875" cy="2075"/>
            </a:xfrm>
            <a:custGeom>
              <a:avLst/>
              <a:gdLst/>
              <a:ahLst/>
              <a:cxnLst/>
              <a:rect l="l" t="t" r="r" b="b"/>
              <a:pathLst>
                <a:path w="75" h="83" extrusionOk="0">
                  <a:moveTo>
                    <a:pt x="34" y="1"/>
                  </a:moveTo>
                  <a:cubicBezTo>
                    <a:pt x="34" y="19"/>
                    <a:pt x="0" y="55"/>
                    <a:pt x="40" y="76"/>
                  </a:cubicBezTo>
                  <a:lnTo>
                    <a:pt x="40" y="76"/>
                  </a:lnTo>
                  <a:cubicBezTo>
                    <a:pt x="58" y="58"/>
                    <a:pt x="74" y="40"/>
                    <a:pt x="74" y="21"/>
                  </a:cubicBezTo>
                  <a:cubicBezTo>
                    <a:pt x="74" y="1"/>
                    <a:pt x="54" y="1"/>
                    <a:pt x="34" y="1"/>
                  </a:cubicBezTo>
                  <a:close/>
                  <a:moveTo>
                    <a:pt x="40" y="76"/>
                  </a:moveTo>
                  <a:cubicBezTo>
                    <a:pt x="38" y="78"/>
                    <a:pt x="36" y="80"/>
                    <a:pt x="34" y="82"/>
                  </a:cubicBezTo>
                  <a:lnTo>
                    <a:pt x="54" y="82"/>
                  </a:lnTo>
                  <a:cubicBezTo>
                    <a:pt x="48" y="80"/>
                    <a:pt x="44" y="78"/>
                    <a:pt x="40" y="76"/>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
            <p:cNvSpPr/>
            <p:nvPr/>
          </p:nvSpPr>
          <p:spPr>
            <a:xfrm rot="-382727" flipH="1">
              <a:off x="-2647924" y="2260033"/>
              <a:ext cx="1550" cy="1550"/>
            </a:xfrm>
            <a:custGeom>
              <a:avLst/>
              <a:gdLst/>
              <a:ahLst/>
              <a:cxnLst/>
              <a:rect l="l" t="t" r="r" b="b"/>
              <a:pathLst>
                <a:path w="62" h="62" extrusionOk="0">
                  <a:moveTo>
                    <a:pt x="41" y="0"/>
                  </a:moveTo>
                  <a:cubicBezTo>
                    <a:pt x="21" y="0"/>
                    <a:pt x="1" y="21"/>
                    <a:pt x="1" y="62"/>
                  </a:cubicBezTo>
                  <a:cubicBezTo>
                    <a:pt x="62" y="62"/>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
            <p:cNvSpPr/>
            <p:nvPr/>
          </p:nvSpPr>
          <p:spPr>
            <a:xfrm rot="-382727" flipH="1">
              <a:off x="-2662628" y="2224798"/>
              <a:ext cx="1550" cy="1550"/>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
            <p:cNvSpPr/>
            <p:nvPr/>
          </p:nvSpPr>
          <p:spPr>
            <a:xfrm rot="-382727" flipH="1">
              <a:off x="-2598366" y="2304503"/>
              <a:ext cx="1550" cy="1750"/>
            </a:xfrm>
            <a:custGeom>
              <a:avLst/>
              <a:gdLst/>
              <a:ahLst/>
              <a:cxnLst/>
              <a:rect l="l" t="t" r="r" b="b"/>
              <a:pathLst>
                <a:path w="62" h="70" extrusionOk="0">
                  <a:moveTo>
                    <a:pt x="27" y="1"/>
                  </a:moveTo>
                  <a:cubicBezTo>
                    <a:pt x="20" y="1"/>
                    <a:pt x="11" y="3"/>
                    <a:pt x="1" y="8"/>
                  </a:cubicBezTo>
                  <a:cubicBezTo>
                    <a:pt x="1" y="49"/>
                    <a:pt x="41" y="49"/>
                    <a:pt x="62" y="69"/>
                  </a:cubicBezTo>
                  <a:cubicBezTo>
                    <a:pt x="62" y="24"/>
                    <a:pt x="50"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
            <p:cNvSpPr/>
            <p:nvPr/>
          </p:nvSpPr>
          <p:spPr>
            <a:xfrm rot="-382727" flipH="1">
              <a:off x="-2598325" y="2314283"/>
              <a:ext cx="1550" cy="1375"/>
            </a:xfrm>
            <a:custGeom>
              <a:avLst/>
              <a:gdLst/>
              <a:ahLst/>
              <a:cxnLst/>
              <a:rect l="l" t="t" r="r" b="b"/>
              <a:pathLst>
                <a:path w="62" h="55" extrusionOk="0">
                  <a:moveTo>
                    <a:pt x="42" y="1"/>
                  </a:moveTo>
                  <a:cubicBezTo>
                    <a:pt x="20" y="1"/>
                    <a:pt x="17" y="31"/>
                    <a:pt x="0" y="47"/>
                  </a:cubicBezTo>
                  <a:cubicBezTo>
                    <a:pt x="11" y="52"/>
                    <a:pt x="21" y="55"/>
                    <a:pt x="29" y="55"/>
                  </a:cubicBezTo>
                  <a:cubicBezTo>
                    <a:pt x="51" y="55"/>
                    <a:pt x="62" y="36"/>
                    <a:pt x="62" y="6"/>
                  </a:cubicBezTo>
                  <a:cubicBezTo>
                    <a:pt x="54" y="2"/>
                    <a:pt x="47"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
            <p:cNvSpPr/>
            <p:nvPr/>
          </p:nvSpPr>
          <p:spPr>
            <a:xfrm rot="-382727" flipH="1">
              <a:off x="-2645603" y="2161542"/>
              <a:ext cx="1550" cy="1925"/>
            </a:xfrm>
            <a:custGeom>
              <a:avLst/>
              <a:gdLst/>
              <a:ahLst/>
              <a:cxnLst/>
              <a:rect l="l" t="t" r="r" b="b"/>
              <a:pathLst>
                <a:path w="62" h="77" extrusionOk="0">
                  <a:moveTo>
                    <a:pt x="31" y="0"/>
                  </a:moveTo>
                  <a:cubicBezTo>
                    <a:pt x="20" y="0"/>
                    <a:pt x="10" y="5"/>
                    <a:pt x="0" y="16"/>
                  </a:cubicBezTo>
                  <a:cubicBezTo>
                    <a:pt x="0" y="36"/>
                    <a:pt x="0" y="56"/>
                    <a:pt x="20" y="77"/>
                  </a:cubicBezTo>
                  <a:cubicBezTo>
                    <a:pt x="41" y="56"/>
                    <a:pt x="41" y="36"/>
                    <a:pt x="61" y="16"/>
                  </a:cubicBezTo>
                  <a:cubicBezTo>
                    <a:pt x="51" y="5"/>
                    <a:pt x="41"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
            <p:cNvSpPr/>
            <p:nvPr/>
          </p:nvSpPr>
          <p:spPr>
            <a:xfrm rot="-382727" flipH="1">
              <a:off x="-2623934" y="2002224"/>
              <a:ext cx="1550" cy="2050"/>
            </a:xfrm>
            <a:custGeom>
              <a:avLst/>
              <a:gdLst/>
              <a:ahLst/>
              <a:cxnLst/>
              <a:rect l="l" t="t" r="r" b="b"/>
              <a:pathLst>
                <a:path w="62" h="82" extrusionOk="0">
                  <a:moveTo>
                    <a:pt x="42" y="0"/>
                  </a:moveTo>
                  <a:cubicBezTo>
                    <a:pt x="21" y="21"/>
                    <a:pt x="21" y="62"/>
                    <a:pt x="1" y="82"/>
                  </a:cubicBezTo>
                  <a:cubicBezTo>
                    <a:pt x="42" y="82"/>
                    <a:pt x="62" y="82"/>
                    <a:pt x="62" y="41"/>
                  </a:cubicBezTo>
                  <a:cubicBezTo>
                    <a:pt x="62" y="21"/>
                    <a:pt x="6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
            <p:cNvSpPr/>
            <p:nvPr/>
          </p:nvSpPr>
          <p:spPr>
            <a:xfrm rot="-382727" flipH="1">
              <a:off x="-2383403" y="2183325"/>
              <a:ext cx="1550" cy="2075"/>
            </a:xfrm>
            <a:custGeom>
              <a:avLst/>
              <a:gdLst/>
              <a:ahLst/>
              <a:cxnLst/>
              <a:rect l="l" t="t" r="r" b="b"/>
              <a:pathLst>
                <a:path w="62" h="83" extrusionOk="0">
                  <a:moveTo>
                    <a:pt x="62" y="1"/>
                  </a:moveTo>
                  <a:cubicBezTo>
                    <a:pt x="62" y="8"/>
                    <a:pt x="61" y="14"/>
                    <a:pt x="60" y="20"/>
                  </a:cubicBezTo>
                  <a:lnTo>
                    <a:pt x="60" y="20"/>
                  </a:lnTo>
                  <a:cubicBezTo>
                    <a:pt x="51" y="11"/>
                    <a:pt x="41" y="6"/>
                    <a:pt x="34" y="6"/>
                  </a:cubicBezTo>
                  <a:cubicBezTo>
                    <a:pt x="26" y="6"/>
                    <a:pt x="21" y="11"/>
                    <a:pt x="21" y="21"/>
                  </a:cubicBezTo>
                  <a:cubicBezTo>
                    <a:pt x="1" y="42"/>
                    <a:pt x="1" y="62"/>
                    <a:pt x="41" y="82"/>
                  </a:cubicBezTo>
                  <a:cubicBezTo>
                    <a:pt x="41" y="65"/>
                    <a:pt x="56" y="48"/>
                    <a:pt x="60" y="20"/>
                  </a:cubicBezTo>
                  <a:lnTo>
                    <a:pt x="60" y="20"/>
                  </a:lnTo>
                  <a:cubicBezTo>
                    <a:pt x="61" y="20"/>
                    <a:pt x="61" y="21"/>
                    <a:pt x="62" y="21"/>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
            <p:cNvSpPr/>
            <p:nvPr/>
          </p:nvSpPr>
          <p:spPr>
            <a:xfrm rot="-382727" flipH="1">
              <a:off x="-2593697" y="2314420"/>
              <a:ext cx="1550" cy="1550"/>
            </a:xfrm>
            <a:custGeom>
              <a:avLst/>
              <a:gdLst/>
              <a:ahLst/>
              <a:cxnLst/>
              <a:rect l="l" t="t" r="r" b="b"/>
              <a:pathLst>
                <a:path w="62" h="62" extrusionOk="0">
                  <a:moveTo>
                    <a:pt x="41" y="1"/>
                  </a:moveTo>
                  <a:lnTo>
                    <a:pt x="41" y="1"/>
                  </a:lnTo>
                  <a:cubicBezTo>
                    <a:pt x="21" y="21"/>
                    <a:pt x="0" y="41"/>
                    <a:pt x="21" y="6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
            <p:cNvSpPr/>
            <p:nvPr/>
          </p:nvSpPr>
          <p:spPr>
            <a:xfrm rot="-382727" flipH="1">
              <a:off x="-2644825" y="2274025"/>
              <a:ext cx="1550" cy="1550"/>
            </a:xfrm>
            <a:custGeom>
              <a:avLst/>
              <a:gdLst/>
              <a:ahLst/>
              <a:cxnLst/>
              <a:rect l="l" t="t" r="r" b="b"/>
              <a:pathLst>
                <a:path w="62" h="62" extrusionOk="0">
                  <a:moveTo>
                    <a:pt x="41" y="1"/>
                  </a:moveTo>
                  <a:cubicBezTo>
                    <a:pt x="0" y="21"/>
                    <a:pt x="0" y="41"/>
                    <a:pt x="21" y="62"/>
                  </a:cubicBezTo>
                  <a:cubicBezTo>
                    <a:pt x="41" y="62"/>
                    <a:pt x="6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
            <p:cNvSpPr/>
            <p:nvPr/>
          </p:nvSpPr>
          <p:spPr>
            <a:xfrm rot="-382727" flipH="1">
              <a:off x="-2596901" y="2321955"/>
              <a:ext cx="1450" cy="2075"/>
            </a:xfrm>
            <a:custGeom>
              <a:avLst/>
              <a:gdLst/>
              <a:ahLst/>
              <a:cxnLst/>
              <a:rect l="l" t="t" r="r" b="b"/>
              <a:pathLst>
                <a:path w="58" h="83" extrusionOk="0">
                  <a:moveTo>
                    <a:pt x="17" y="1"/>
                  </a:moveTo>
                  <a:cubicBezTo>
                    <a:pt x="21" y="4"/>
                    <a:pt x="25" y="8"/>
                    <a:pt x="28" y="11"/>
                  </a:cubicBezTo>
                  <a:lnTo>
                    <a:pt x="28" y="11"/>
                  </a:lnTo>
                  <a:cubicBezTo>
                    <a:pt x="31" y="8"/>
                    <a:pt x="34" y="4"/>
                    <a:pt x="38" y="1"/>
                  </a:cubicBezTo>
                  <a:close/>
                  <a:moveTo>
                    <a:pt x="28" y="11"/>
                  </a:moveTo>
                  <a:cubicBezTo>
                    <a:pt x="12" y="29"/>
                    <a:pt x="1" y="48"/>
                    <a:pt x="17" y="82"/>
                  </a:cubicBezTo>
                  <a:cubicBezTo>
                    <a:pt x="55" y="64"/>
                    <a:pt x="58" y="45"/>
                    <a:pt x="28"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
            <p:cNvSpPr/>
            <p:nvPr/>
          </p:nvSpPr>
          <p:spPr>
            <a:xfrm rot="-382727" flipH="1">
              <a:off x="-2654408" y="2257131"/>
              <a:ext cx="2075" cy="1575"/>
            </a:xfrm>
            <a:custGeom>
              <a:avLst/>
              <a:gdLst/>
              <a:ahLst/>
              <a:cxnLst/>
              <a:rect l="l" t="t" r="r" b="b"/>
              <a:pathLst>
                <a:path w="83" h="63" extrusionOk="0">
                  <a:moveTo>
                    <a:pt x="62" y="1"/>
                  </a:moveTo>
                  <a:cubicBezTo>
                    <a:pt x="1" y="21"/>
                    <a:pt x="1" y="42"/>
                    <a:pt x="41" y="62"/>
                  </a:cubicBezTo>
                  <a:cubicBezTo>
                    <a:pt x="41"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
            <p:cNvSpPr/>
            <p:nvPr/>
          </p:nvSpPr>
          <p:spPr>
            <a:xfrm rot="-382727" flipH="1">
              <a:off x="-2658184" y="2264776"/>
              <a:ext cx="1550" cy="1125"/>
            </a:xfrm>
            <a:custGeom>
              <a:avLst/>
              <a:gdLst/>
              <a:ahLst/>
              <a:cxnLst/>
              <a:rect l="l" t="t" r="r" b="b"/>
              <a:pathLst>
                <a:path w="62" h="45" extrusionOk="0">
                  <a:moveTo>
                    <a:pt x="0" y="0"/>
                  </a:moveTo>
                  <a:cubicBezTo>
                    <a:pt x="0" y="37"/>
                    <a:pt x="15" y="44"/>
                    <a:pt x="31" y="44"/>
                  </a:cubicBezTo>
                  <a:cubicBezTo>
                    <a:pt x="42" y="44"/>
                    <a:pt x="53" y="41"/>
                    <a:pt x="61" y="41"/>
                  </a:cubicBezTo>
                  <a:cubicBezTo>
                    <a:pt x="41" y="2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
            <p:cNvSpPr/>
            <p:nvPr/>
          </p:nvSpPr>
          <p:spPr>
            <a:xfrm rot="-382727" flipH="1">
              <a:off x="-2383358" y="2198057"/>
              <a:ext cx="1550" cy="875"/>
            </a:xfrm>
            <a:custGeom>
              <a:avLst/>
              <a:gdLst/>
              <a:ahLst/>
              <a:cxnLst/>
              <a:rect l="l" t="t" r="r" b="b"/>
              <a:pathLst>
                <a:path w="62" h="35" extrusionOk="0">
                  <a:moveTo>
                    <a:pt x="39" y="0"/>
                  </a:moveTo>
                  <a:cubicBezTo>
                    <a:pt x="26" y="0"/>
                    <a:pt x="11" y="5"/>
                    <a:pt x="1" y="5"/>
                  </a:cubicBezTo>
                  <a:cubicBezTo>
                    <a:pt x="1" y="20"/>
                    <a:pt x="11" y="34"/>
                    <a:pt x="31" y="34"/>
                  </a:cubicBezTo>
                  <a:cubicBezTo>
                    <a:pt x="40" y="34"/>
                    <a:pt x="50" y="32"/>
                    <a:pt x="62" y="26"/>
                  </a:cubicBezTo>
                  <a:cubicBezTo>
                    <a:pt x="62" y="5"/>
                    <a:pt x="52"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
            <p:cNvSpPr/>
            <p:nvPr/>
          </p:nvSpPr>
          <p:spPr>
            <a:xfrm rot="-382727" flipH="1">
              <a:off x="-2453482" y="2161945"/>
              <a:ext cx="2075" cy="1225"/>
            </a:xfrm>
            <a:custGeom>
              <a:avLst/>
              <a:gdLst/>
              <a:ahLst/>
              <a:cxnLst/>
              <a:rect l="l" t="t" r="r" b="b"/>
              <a:pathLst>
                <a:path w="83" h="49" extrusionOk="0">
                  <a:moveTo>
                    <a:pt x="1" y="0"/>
                  </a:moveTo>
                  <a:cubicBezTo>
                    <a:pt x="12" y="34"/>
                    <a:pt x="23" y="49"/>
                    <a:pt x="38" y="49"/>
                  </a:cubicBezTo>
                  <a:cubicBezTo>
                    <a:pt x="50" y="49"/>
                    <a:pt x="64" y="39"/>
                    <a:pt x="82" y="20"/>
                  </a:cubicBezTo>
                  <a:cubicBezTo>
                    <a:pt x="62" y="20"/>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
            <p:cNvSpPr/>
            <p:nvPr/>
          </p:nvSpPr>
          <p:spPr>
            <a:xfrm rot="-382727" flipH="1">
              <a:off x="-2438554" y="2153113"/>
              <a:ext cx="1550" cy="1550"/>
            </a:xfrm>
            <a:custGeom>
              <a:avLst/>
              <a:gdLst/>
              <a:ahLst/>
              <a:cxnLst/>
              <a:rect l="l" t="t" r="r" b="b"/>
              <a:pathLst>
                <a:path w="62" h="62" extrusionOk="0">
                  <a:moveTo>
                    <a:pt x="21" y="1"/>
                  </a:moveTo>
                  <a:cubicBezTo>
                    <a:pt x="21" y="21"/>
                    <a:pt x="1" y="42"/>
                    <a:pt x="1" y="62"/>
                  </a:cubicBezTo>
                  <a:cubicBezTo>
                    <a:pt x="62" y="62"/>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
            <p:cNvSpPr/>
            <p:nvPr/>
          </p:nvSpPr>
          <p:spPr>
            <a:xfrm rot="-382727" flipH="1">
              <a:off x="-2468052" y="2035842"/>
              <a:ext cx="1050" cy="1775"/>
            </a:xfrm>
            <a:custGeom>
              <a:avLst/>
              <a:gdLst/>
              <a:ahLst/>
              <a:cxnLst/>
              <a:rect l="l" t="t" r="r" b="b"/>
              <a:pathLst>
                <a:path w="42" h="71" extrusionOk="0">
                  <a:moveTo>
                    <a:pt x="24" y="1"/>
                  </a:moveTo>
                  <a:cubicBezTo>
                    <a:pt x="11" y="1"/>
                    <a:pt x="1" y="15"/>
                    <a:pt x="1" y="29"/>
                  </a:cubicBezTo>
                  <a:cubicBezTo>
                    <a:pt x="1" y="50"/>
                    <a:pt x="1" y="70"/>
                    <a:pt x="21" y="70"/>
                  </a:cubicBezTo>
                  <a:cubicBezTo>
                    <a:pt x="21" y="50"/>
                    <a:pt x="41" y="29"/>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
            <p:cNvSpPr/>
            <p:nvPr/>
          </p:nvSpPr>
          <p:spPr>
            <a:xfrm rot="-382727" flipH="1">
              <a:off x="-2587611" y="2341410"/>
              <a:ext cx="1575" cy="1550"/>
            </a:xfrm>
            <a:custGeom>
              <a:avLst/>
              <a:gdLst/>
              <a:ahLst/>
              <a:cxnLst/>
              <a:rect l="l" t="t" r="r" b="b"/>
              <a:pathLst>
                <a:path w="63" h="62" extrusionOk="0">
                  <a:moveTo>
                    <a:pt x="21" y="0"/>
                  </a:moveTo>
                  <a:cubicBezTo>
                    <a:pt x="21" y="21"/>
                    <a:pt x="1" y="41"/>
                    <a:pt x="21" y="61"/>
                  </a:cubicBezTo>
                  <a:cubicBezTo>
                    <a:pt x="62" y="6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
            <p:cNvSpPr/>
            <p:nvPr/>
          </p:nvSpPr>
          <p:spPr>
            <a:xfrm rot="-382727" flipH="1">
              <a:off x="-2446489" y="2137420"/>
              <a:ext cx="1575" cy="1225"/>
            </a:xfrm>
            <a:custGeom>
              <a:avLst/>
              <a:gdLst/>
              <a:ahLst/>
              <a:cxnLst/>
              <a:rect l="l" t="t" r="r" b="b"/>
              <a:pathLst>
                <a:path w="63" h="49" extrusionOk="0">
                  <a:moveTo>
                    <a:pt x="38" y="0"/>
                  </a:moveTo>
                  <a:cubicBezTo>
                    <a:pt x="29" y="0"/>
                    <a:pt x="17" y="3"/>
                    <a:pt x="1" y="8"/>
                  </a:cubicBezTo>
                  <a:cubicBezTo>
                    <a:pt x="1" y="49"/>
                    <a:pt x="42" y="49"/>
                    <a:pt x="62" y="49"/>
                  </a:cubicBezTo>
                  <a:cubicBezTo>
                    <a:pt x="62" y="19"/>
                    <a:pt x="62" y="0"/>
                    <a:pt x="3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
            <p:cNvSpPr/>
            <p:nvPr/>
          </p:nvSpPr>
          <p:spPr>
            <a:xfrm rot="-382727" flipH="1">
              <a:off x="-2372818" y="2213885"/>
              <a:ext cx="2050" cy="2050"/>
            </a:xfrm>
            <a:custGeom>
              <a:avLst/>
              <a:gdLst/>
              <a:ahLst/>
              <a:cxnLst/>
              <a:rect l="l" t="t" r="r" b="b"/>
              <a:pathLst>
                <a:path w="82" h="82" extrusionOk="0">
                  <a:moveTo>
                    <a:pt x="41" y="1"/>
                  </a:moveTo>
                  <a:cubicBezTo>
                    <a:pt x="21" y="21"/>
                    <a:pt x="0" y="41"/>
                    <a:pt x="21" y="82"/>
                  </a:cubicBezTo>
                  <a:cubicBezTo>
                    <a:pt x="61" y="62"/>
                    <a:pt x="8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
            <p:cNvSpPr/>
            <p:nvPr/>
          </p:nvSpPr>
          <p:spPr>
            <a:xfrm rot="-382727" flipH="1">
              <a:off x="-2471152" y="1989748"/>
              <a:ext cx="1550" cy="1550"/>
            </a:xfrm>
            <a:custGeom>
              <a:avLst/>
              <a:gdLst/>
              <a:ahLst/>
              <a:cxnLst/>
              <a:rect l="l" t="t" r="r" b="b"/>
              <a:pathLst>
                <a:path w="62" h="62" extrusionOk="0">
                  <a:moveTo>
                    <a:pt x="42" y="1"/>
                  </a:moveTo>
                  <a:lnTo>
                    <a:pt x="42" y="1"/>
                  </a:lnTo>
                  <a:cubicBezTo>
                    <a:pt x="21" y="21"/>
                    <a:pt x="1" y="21"/>
                    <a:pt x="21" y="62"/>
                  </a:cubicBezTo>
                  <a:cubicBezTo>
                    <a:pt x="62" y="62"/>
                    <a:pt x="62" y="4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
            <p:cNvSpPr/>
            <p:nvPr/>
          </p:nvSpPr>
          <p:spPr>
            <a:xfrm rot="-382727" flipH="1">
              <a:off x="-2469699" y="2034666"/>
              <a:ext cx="1550" cy="2075"/>
            </a:xfrm>
            <a:custGeom>
              <a:avLst/>
              <a:gdLst/>
              <a:ahLst/>
              <a:cxnLst/>
              <a:rect l="l" t="t" r="r" b="b"/>
              <a:pathLst>
                <a:path w="62" h="83" extrusionOk="0">
                  <a:moveTo>
                    <a:pt x="61" y="1"/>
                  </a:moveTo>
                  <a:cubicBezTo>
                    <a:pt x="21" y="21"/>
                    <a:pt x="21" y="42"/>
                    <a:pt x="0" y="62"/>
                  </a:cubicBezTo>
                  <a:cubicBezTo>
                    <a:pt x="21" y="62"/>
                    <a:pt x="41" y="62"/>
                    <a:pt x="41" y="82"/>
                  </a:cubicBezTo>
                  <a:cubicBezTo>
                    <a:pt x="4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
            <p:cNvSpPr/>
            <p:nvPr/>
          </p:nvSpPr>
          <p:spPr>
            <a:xfrm rot="-382727" flipH="1">
              <a:off x="-2457166" y="2133483"/>
              <a:ext cx="1550" cy="1250"/>
            </a:xfrm>
            <a:custGeom>
              <a:avLst/>
              <a:gdLst/>
              <a:ahLst/>
              <a:cxnLst/>
              <a:rect l="l" t="t" r="r" b="b"/>
              <a:pathLst>
                <a:path w="62" h="50" extrusionOk="0">
                  <a:moveTo>
                    <a:pt x="17" y="1"/>
                  </a:moveTo>
                  <a:cubicBezTo>
                    <a:pt x="11" y="1"/>
                    <a:pt x="6" y="3"/>
                    <a:pt x="0" y="9"/>
                  </a:cubicBezTo>
                  <a:cubicBezTo>
                    <a:pt x="0" y="49"/>
                    <a:pt x="21" y="49"/>
                    <a:pt x="61" y="49"/>
                  </a:cubicBezTo>
                  <a:cubicBezTo>
                    <a:pt x="46" y="19"/>
                    <a:pt x="32"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
            <p:cNvSpPr/>
            <p:nvPr/>
          </p:nvSpPr>
          <p:spPr>
            <a:xfrm rot="-382727" flipH="1">
              <a:off x="-2466516" y="2137039"/>
              <a:ext cx="2075" cy="1000"/>
            </a:xfrm>
            <a:custGeom>
              <a:avLst/>
              <a:gdLst/>
              <a:ahLst/>
              <a:cxnLst/>
              <a:rect l="l" t="t" r="r" b="b"/>
              <a:pathLst>
                <a:path w="83" h="40" extrusionOk="0">
                  <a:moveTo>
                    <a:pt x="36" y="0"/>
                  </a:moveTo>
                  <a:cubicBezTo>
                    <a:pt x="26" y="0"/>
                    <a:pt x="14" y="3"/>
                    <a:pt x="1" y="9"/>
                  </a:cubicBezTo>
                  <a:cubicBezTo>
                    <a:pt x="11" y="30"/>
                    <a:pt x="21" y="40"/>
                    <a:pt x="34" y="40"/>
                  </a:cubicBezTo>
                  <a:cubicBezTo>
                    <a:pt x="47" y="40"/>
                    <a:pt x="62" y="30"/>
                    <a:pt x="82" y="9"/>
                  </a:cubicBezTo>
                  <a:cubicBezTo>
                    <a:pt x="69" y="9"/>
                    <a:pt x="55" y="0"/>
                    <a:pt x="3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
            <p:cNvSpPr/>
            <p:nvPr/>
          </p:nvSpPr>
          <p:spPr>
            <a:xfrm rot="-382727" flipH="1">
              <a:off x="-2674771" y="2198582"/>
              <a:ext cx="2050" cy="1425"/>
            </a:xfrm>
            <a:custGeom>
              <a:avLst/>
              <a:gdLst/>
              <a:ahLst/>
              <a:cxnLst/>
              <a:rect l="l" t="t" r="r" b="b"/>
              <a:pathLst>
                <a:path w="82" h="57" extrusionOk="0">
                  <a:moveTo>
                    <a:pt x="31" y="1"/>
                  </a:moveTo>
                  <a:cubicBezTo>
                    <a:pt x="21" y="1"/>
                    <a:pt x="11" y="6"/>
                    <a:pt x="0" y="16"/>
                  </a:cubicBezTo>
                  <a:cubicBezTo>
                    <a:pt x="21" y="36"/>
                    <a:pt x="41" y="36"/>
                    <a:pt x="82" y="57"/>
                  </a:cubicBezTo>
                  <a:cubicBezTo>
                    <a:pt x="82" y="36"/>
                    <a:pt x="82" y="16"/>
                    <a:pt x="62" y="16"/>
                  </a:cubicBezTo>
                  <a:cubicBezTo>
                    <a:pt x="51" y="6"/>
                    <a:pt x="4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
            <p:cNvSpPr/>
            <p:nvPr/>
          </p:nvSpPr>
          <p:spPr>
            <a:xfrm rot="-382727" flipH="1">
              <a:off x="-2646009" y="2400689"/>
              <a:ext cx="2050" cy="2050"/>
            </a:xfrm>
            <a:custGeom>
              <a:avLst/>
              <a:gdLst/>
              <a:ahLst/>
              <a:cxnLst/>
              <a:rect l="l" t="t" r="r" b="b"/>
              <a:pathLst>
                <a:path w="82" h="82" extrusionOk="0">
                  <a:moveTo>
                    <a:pt x="41" y="0"/>
                  </a:moveTo>
                  <a:lnTo>
                    <a:pt x="41" y="0"/>
                  </a:lnTo>
                  <a:cubicBezTo>
                    <a:pt x="20" y="20"/>
                    <a:pt x="0" y="41"/>
                    <a:pt x="20" y="81"/>
                  </a:cubicBezTo>
                  <a:cubicBezTo>
                    <a:pt x="61" y="61"/>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
            <p:cNvSpPr/>
            <p:nvPr/>
          </p:nvSpPr>
          <p:spPr>
            <a:xfrm rot="-382727" flipH="1">
              <a:off x="-2553646" y="1907305"/>
              <a:ext cx="1050" cy="1550"/>
            </a:xfrm>
            <a:custGeom>
              <a:avLst/>
              <a:gdLst/>
              <a:ahLst/>
              <a:cxnLst/>
              <a:rect l="l" t="t" r="r" b="b"/>
              <a:pathLst>
                <a:path w="42" h="62" extrusionOk="0">
                  <a:moveTo>
                    <a:pt x="41" y="0"/>
                  </a:moveTo>
                  <a:cubicBezTo>
                    <a:pt x="0" y="0"/>
                    <a:pt x="0" y="21"/>
                    <a:pt x="0" y="61"/>
                  </a:cubicBezTo>
                  <a:cubicBezTo>
                    <a:pt x="41" y="4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
            <p:cNvSpPr/>
            <p:nvPr/>
          </p:nvSpPr>
          <p:spPr>
            <a:xfrm rot="-382727" flipH="1">
              <a:off x="-2468717" y="2030326"/>
              <a:ext cx="1550" cy="875"/>
            </a:xfrm>
            <a:custGeom>
              <a:avLst/>
              <a:gdLst/>
              <a:ahLst/>
              <a:cxnLst/>
              <a:rect l="l" t="t" r="r" b="b"/>
              <a:pathLst>
                <a:path w="62" h="35" extrusionOk="0">
                  <a:moveTo>
                    <a:pt x="46" y="1"/>
                  </a:moveTo>
                  <a:cubicBezTo>
                    <a:pt x="36" y="1"/>
                    <a:pt x="21" y="6"/>
                    <a:pt x="0" y="6"/>
                  </a:cubicBezTo>
                  <a:cubicBezTo>
                    <a:pt x="15" y="20"/>
                    <a:pt x="19" y="35"/>
                    <a:pt x="35" y="35"/>
                  </a:cubicBezTo>
                  <a:cubicBezTo>
                    <a:pt x="41" y="35"/>
                    <a:pt x="49" y="32"/>
                    <a:pt x="61" y="26"/>
                  </a:cubicBezTo>
                  <a:cubicBezTo>
                    <a:pt x="61" y="6"/>
                    <a:pt x="56" y="1"/>
                    <a:pt x="4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
            <p:cNvSpPr/>
            <p:nvPr/>
          </p:nvSpPr>
          <p:spPr>
            <a:xfrm rot="-382727" flipH="1">
              <a:off x="-2447915" y="2165430"/>
              <a:ext cx="1550" cy="2075"/>
            </a:xfrm>
            <a:custGeom>
              <a:avLst/>
              <a:gdLst/>
              <a:ahLst/>
              <a:cxnLst/>
              <a:rect l="l" t="t" r="r" b="b"/>
              <a:pathLst>
                <a:path w="62" h="83" extrusionOk="0">
                  <a:moveTo>
                    <a:pt x="21" y="1"/>
                  </a:moveTo>
                  <a:cubicBezTo>
                    <a:pt x="21" y="21"/>
                    <a:pt x="0" y="42"/>
                    <a:pt x="0" y="82"/>
                  </a:cubicBezTo>
                  <a:cubicBezTo>
                    <a:pt x="61" y="62"/>
                    <a:pt x="61" y="42"/>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
            <p:cNvSpPr/>
            <p:nvPr/>
          </p:nvSpPr>
          <p:spPr>
            <a:xfrm rot="-382727" flipH="1">
              <a:off x="-2461539" y="2007383"/>
              <a:ext cx="2075" cy="975"/>
            </a:xfrm>
            <a:custGeom>
              <a:avLst/>
              <a:gdLst/>
              <a:ahLst/>
              <a:cxnLst/>
              <a:rect l="l" t="t" r="r" b="b"/>
              <a:pathLst>
                <a:path w="83" h="39" extrusionOk="0">
                  <a:moveTo>
                    <a:pt x="32" y="1"/>
                  </a:moveTo>
                  <a:cubicBezTo>
                    <a:pt x="23" y="1"/>
                    <a:pt x="13" y="3"/>
                    <a:pt x="1" y="9"/>
                  </a:cubicBezTo>
                  <a:cubicBezTo>
                    <a:pt x="15" y="24"/>
                    <a:pt x="30" y="38"/>
                    <a:pt x="51" y="38"/>
                  </a:cubicBezTo>
                  <a:cubicBezTo>
                    <a:pt x="60" y="38"/>
                    <a:pt x="71" y="36"/>
                    <a:pt x="82" y="30"/>
                  </a:cubicBezTo>
                  <a:cubicBezTo>
                    <a:pt x="68" y="15"/>
                    <a:pt x="54" y="1"/>
                    <a:pt x="3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
            <p:cNvSpPr/>
            <p:nvPr/>
          </p:nvSpPr>
          <p:spPr>
            <a:xfrm rot="-382727" flipH="1">
              <a:off x="-2622129" y="2275558"/>
              <a:ext cx="2075" cy="1250"/>
            </a:xfrm>
            <a:custGeom>
              <a:avLst/>
              <a:gdLst/>
              <a:ahLst/>
              <a:cxnLst/>
              <a:rect l="l" t="t" r="r" b="b"/>
              <a:pathLst>
                <a:path w="83" h="50" extrusionOk="0">
                  <a:moveTo>
                    <a:pt x="1" y="1"/>
                  </a:moveTo>
                  <a:cubicBezTo>
                    <a:pt x="1" y="21"/>
                    <a:pt x="1" y="41"/>
                    <a:pt x="42" y="41"/>
                  </a:cubicBezTo>
                  <a:cubicBezTo>
                    <a:pt x="48" y="47"/>
                    <a:pt x="52" y="50"/>
                    <a:pt x="55" y="50"/>
                  </a:cubicBezTo>
                  <a:cubicBezTo>
                    <a:pt x="64" y="50"/>
                    <a:pt x="68" y="35"/>
                    <a:pt x="82" y="21"/>
                  </a:cubicBezTo>
                  <a:cubicBezTo>
                    <a:pt x="62" y="2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
            <p:cNvSpPr/>
            <p:nvPr/>
          </p:nvSpPr>
          <p:spPr>
            <a:xfrm rot="-382727" flipH="1">
              <a:off x="-2469818" y="2139200"/>
              <a:ext cx="1550" cy="1550"/>
            </a:xfrm>
            <a:custGeom>
              <a:avLst/>
              <a:gdLst/>
              <a:ahLst/>
              <a:cxnLst/>
              <a:rect l="l" t="t" r="r" b="b"/>
              <a:pathLst>
                <a:path w="62" h="62" extrusionOk="0">
                  <a:moveTo>
                    <a:pt x="42" y="0"/>
                  </a:moveTo>
                  <a:cubicBezTo>
                    <a:pt x="21" y="21"/>
                    <a:pt x="1" y="41"/>
                    <a:pt x="1" y="62"/>
                  </a:cubicBezTo>
                  <a:cubicBezTo>
                    <a:pt x="62" y="62"/>
                    <a:pt x="4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
            <p:cNvSpPr/>
            <p:nvPr/>
          </p:nvSpPr>
          <p:spPr>
            <a:xfrm rot="-382727" flipH="1">
              <a:off x="-2513158" y="1967297"/>
              <a:ext cx="1575" cy="1050"/>
            </a:xfrm>
            <a:custGeom>
              <a:avLst/>
              <a:gdLst/>
              <a:ahLst/>
              <a:cxnLst/>
              <a:rect l="l" t="t" r="r" b="b"/>
              <a:pathLst>
                <a:path w="63" h="42" extrusionOk="0">
                  <a:moveTo>
                    <a:pt x="1" y="0"/>
                  </a:moveTo>
                  <a:cubicBezTo>
                    <a:pt x="1" y="41"/>
                    <a:pt x="42" y="41"/>
                    <a:pt x="62" y="41"/>
                  </a:cubicBezTo>
                  <a:cubicBezTo>
                    <a:pt x="62" y="21"/>
                    <a:pt x="42"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
            <p:cNvSpPr/>
            <p:nvPr/>
          </p:nvSpPr>
          <p:spPr>
            <a:xfrm rot="-382727" flipH="1">
              <a:off x="-2658302" y="2249922"/>
              <a:ext cx="1550" cy="1250"/>
            </a:xfrm>
            <a:custGeom>
              <a:avLst/>
              <a:gdLst/>
              <a:ahLst/>
              <a:cxnLst/>
              <a:rect l="l" t="t" r="r" b="b"/>
              <a:pathLst>
                <a:path w="62" h="50" extrusionOk="0">
                  <a:moveTo>
                    <a:pt x="0" y="0"/>
                  </a:moveTo>
                  <a:cubicBezTo>
                    <a:pt x="0" y="34"/>
                    <a:pt x="12" y="49"/>
                    <a:pt x="27" y="49"/>
                  </a:cubicBezTo>
                  <a:cubicBezTo>
                    <a:pt x="39" y="49"/>
                    <a:pt x="52" y="39"/>
                    <a:pt x="61" y="21"/>
                  </a:cubicBezTo>
                  <a:cubicBezTo>
                    <a:pt x="41" y="21"/>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
            <p:cNvSpPr/>
            <p:nvPr/>
          </p:nvSpPr>
          <p:spPr>
            <a:xfrm rot="-382727" flipH="1">
              <a:off x="-2657517" y="2220097"/>
              <a:ext cx="2075" cy="1550"/>
            </a:xfrm>
            <a:custGeom>
              <a:avLst/>
              <a:gdLst/>
              <a:ahLst/>
              <a:cxnLst/>
              <a:rect l="l" t="t" r="r" b="b"/>
              <a:pathLst>
                <a:path w="83" h="62" extrusionOk="0">
                  <a:moveTo>
                    <a:pt x="62" y="0"/>
                  </a:moveTo>
                  <a:lnTo>
                    <a:pt x="62" y="0"/>
                  </a:lnTo>
                  <a:cubicBezTo>
                    <a:pt x="21" y="21"/>
                    <a:pt x="21" y="41"/>
                    <a:pt x="1" y="61"/>
                  </a:cubicBezTo>
                  <a:cubicBezTo>
                    <a:pt x="62" y="61"/>
                    <a:pt x="82"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
            <p:cNvSpPr/>
            <p:nvPr/>
          </p:nvSpPr>
          <p:spPr>
            <a:xfrm rot="-382727" flipH="1">
              <a:off x="-2624289" y="2421329"/>
              <a:ext cx="1550" cy="1050"/>
            </a:xfrm>
            <a:custGeom>
              <a:avLst/>
              <a:gdLst/>
              <a:ahLst/>
              <a:cxnLst/>
              <a:rect l="l" t="t" r="r" b="b"/>
              <a:pathLst>
                <a:path w="62" h="42" extrusionOk="0">
                  <a:moveTo>
                    <a:pt x="41" y="0"/>
                  </a:moveTo>
                  <a:cubicBezTo>
                    <a:pt x="21" y="0"/>
                    <a:pt x="1" y="21"/>
                    <a:pt x="21"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
            <p:cNvSpPr/>
            <p:nvPr/>
          </p:nvSpPr>
          <p:spPr>
            <a:xfrm rot="-382727" flipH="1">
              <a:off x="-2610423" y="2412083"/>
              <a:ext cx="1575" cy="2075"/>
            </a:xfrm>
            <a:custGeom>
              <a:avLst/>
              <a:gdLst/>
              <a:ahLst/>
              <a:cxnLst/>
              <a:rect l="l" t="t" r="r" b="b"/>
              <a:pathLst>
                <a:path w="63" h="83" extrusionOk="0">
                  <a:moveTo>
                    <a:pt x="21" y="1"/>
                  </a:moveTo>
                  <a:cubicBezTo>
                    <a:pt x="21" y="21"/>
                    <a:pt x="1" y="42"/>
                    <a:pt x="1" y="82"/>
                  </a:cubicBezTo>
                  <a:cubicBezTo>
                    <a:pt x="42" y="82"/>
                    <a:pt x="42" y="42"/>
                    <a:pt x="62" y="21"/>
                  </a:cubicBezTo>
                  <a:lnTo>
                    <a:pt x="4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
            <p:cNvSpPr/>
            <p:nvPr/>
          </p:nvSpPr>
          <p:spPr>
            <a:xfrm rot="-382727" flipH="1">
              <a:off x="-2434559" y="2161395"/>
              <a:ext cx="1550" cy="1550"/>
            </a:xfrm>
            <a:custGeom>
              <a:avLst/>
              <a:gdLst/>
              <a:ahLst/>
              <a:cxnLst/>
              <a:rect l="l" t="t" r="r" b="b"/>
              <a:pathLst>
                <a:path w="62" h="62" extrusionOk="0">
                  <a:moveTo>
                    <a:pt x="41" y="0"/>
                  </a:moveTo>
                  <a:cubicBezTo>
                    <a:pt x="0" y="0"/>
                    <a:pt x="0" y="20"/>
                    <a:pt x="21" y="61"/>
                  </a:cubicBezTo>
                  <a:cubicBezTo>
                    <a:pt x="41" y="41"/>
                    <a:pt x="6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
            <p:cNvSpPr/>
            <p:nvPr/>
          </p:nvSpPr>
          <p:spPr>
            <a:xfrm rot="-382727" flipH="1">
              <a:off x="-2612428" y="2422041"/>
              <a:ext cx="1550" cy="1200"/>
            </a:xfrm>
            <a:custGeom>
              <a:avLst/>
              <a:gdLst/>
              <a:ahLst/>
              <a:cxnLst/>
              <a:rect l="l" t="t" r="r" b="b"/>
              <a:pathLst>
                <a:path w="62" h="48" extrusionOk="0">
                  <a:moveTo>
                    <a:pt x="61" y="1"/>
                  </a:moveTo>
                  <a:cubicBezTo>
                    <a:pt x="0" y="1"/>
                    <a:pt x="0" y="21"/>
                    <a:pt x="0" y="42"/>
                  </a:cubicBezTo>
                  <a:cubicBezTo>
                    <a:pt x="12" y="46"/>
                    <a:pt x="20" y="47"/>
                    <a:pt x="27" y="47"/>
                  </a:cubicBezTo>
                  <a:cubicBezTo>
                    <a:pt x="55" y="47"/>
                    <a:pt x="45" y="17"/>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
            <p:cNvSpPr/>
            <p:nvPr/>
          </p:nvSpPr>
          <p:spPr>
            <a:xfrm rot="-382727" flipH="1">
              <a:off x="-2656301" y="2262881"/>
              <a:ext cx="1550" cy="1700"/>
            </a:xfrm>
            <a:custGeom>
              <a:avLst/>
              <a:gdLst/>
              <a:ahLst/>
              <a:cxnLst/>
              <a:rect l="l" t="t" r="r" b="b"/>
              <a:pathLst>
                <a:path w="62" h="68" extrusionOk="0">
                  <a:moveTo>
                    <a:pt x="34" y="1"/>
                  </a:moveTo>
                  <a:cubicBezTo>
                    <a:pt x="1" y="1"/>
                    <a:pt x="1" y="34"/>
                    <a:pt x="1" y="67"/>
                  </a:cubicBezTo>
                  <a:cubicBezTo>
                    <a:pt x="41" y="47"/>
                    <a:pt x="41" y="26"/>
                    <a:pt x="62" y="6"/>
                  </a:cubicBezTo>
                  <a:cubicBezTo>
                    <a:pt x="51" y="2"/>
                    <a:pt x="41"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
            <p:cNvSpPr/>
            <p:nvPr/>
          </p:nvSpPr>
          <p:spPr>
            <a:xfrm rot="-382727" flipH="1">
              <a:off x="-2656782" y="2235916"/>
              <a:ext cx="1575" cy="1550"/>
            </a:xfrm>
            <a:custGeom>
              <a:avLst/>
              <a:gdLst/>
              <a:ahLst/>
              <a:cxnLst/>
              <a:rect l="l" t="t" r="r" b="b"/>
              <a:pathLst>
                <a:path w="63" h="62" extrusionOk="0">
                  <a:moveTo>
                    <a:pt x="62" y="1"/>
                  </a:moveTo>
                  <a:cubicBezTo>
                    <a:pt x="1" y="1"/>
                    <a:pt x="21" y="41"/>
                    <a:pt x="21" y="62"/>
                  </a:cubicBezTo>
                  <a:cubicBezTo>
                    <a:pt x="42" y="62"/>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
            <p:cNvSpPr/>
            <p:nvPr/>
          </p:nvSpPr>
          <p:spPr>
            <a:xfrm rot="-382727" flipH="1">
              <a:off x="-2608006" y="2429246"/>
              <a:ext cx="1550" cy="1550"/>
            </a:xfrm>
            <a:custGeom>
              <a:avLst/>
              <a:gdLst/>
              <a:ahLst/>
              <a:cxnLst/>
              <a:rect l="l" t="t" r="r" b="b"/>
              <a:pathLst>
                <a:path w="62" h="62" extrusionOk="0">
                  <a:moveTo>
                    <a:pt x="62" y="0"/>
                  </a:moveTo>
                  <a:cubicBezTo>
                    <a:pt x="1" y="0"/>
                    <a:pt x="1" y="21"/>
                    <a:pt x="21" y="61"/>
                  </a:cubicBezTo>
                  <a:cubicBezTo>
                    <a:pt x="41" y="61"/>
                    <a:pt x="41"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
            <p:cNvSpPr/>
            <p:nvPr/>
          </p:nvSpPr>
          <p:spPr>
            <a:xfrm rot="-382727" flipH="1">
              <a:off x="-2357181" y="2285388"/>
              <a:ext cx="2075" cy="1550"/>
            </a:xfrm>
            <a:custGeom>
              <a:avLst/>
              <a:gdLst/>
              <a:ahLst/>
              <a:cxnLst/>
              <a:rect l="l" t="t" r="r" b="b"/>
              <a:pathLst>
                <a:path w="83" h="62" extrusionOk="0">
                  <a:moveTo>
                    <a:pt x="21" y="1"/>
                  </a:moveTo>
                  <a:cubicBezTo>
                    <a:pt x="1" y="42"/>
                    <a:pt x="41" y="42"/>
                    <a:pt x="62" y="62"/>
                  </a:cubicBezTo>
                  <a:cubicBezTo>
                    <a:pt x="82"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
            <p:cNvSpPr/>
            <p:nvPr/>
          </p:nvSpPr>
          <p:spPr>
            <a:xfrm rot="-382727" flipH="1">
              <a:off x="-2366264" y="2295993"/>
              <a:ext cx="1050" cy="1075"/>
            </a:xfrm>
            <a:custGeom>
              <a:avLst/>
              <a:gdLst/>
              <a:ahLst/>
              <a:cxnLst/>
              <a:rect l="l" t="t" r="r" b="b"/>
              <a:pathLst>
                <a:path w="42" h="43" extrusionOk="0">
                  <a:moveTo>
                    <a:pt x="18" y="0"/>
                  </a:moveTo>
                  <a:cubicBezTo>
                    <a:pt x="13" y="0"/>
                    <a:pt x="7" y="3"/>
                    <a:pt x="1" y="9"/>
                  </a:cubicBezTo>
                  <a:cubicBezTo>
                    <a:pt x="1" y="33"/>
                    <a:pt x="8" y="42"/>
                    <a:pt x="18" y="42"/>
                  </a:cubicBezTo>
                  <a:cubicBezTo>
                    <a:pt x="25" y="42"/>
                    <a:pt x="33" y="38"/>
                    <a:pt x="41" y="29"/>
                  </a:cubicBezTo>
                  <a:cubicBezTo>
                    <a:pt x="41" y="15"/>
                    <a:pt x="31" y="0"/>
                    <a:pt x="1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
            <p:cNvSpPr/>
            <p:nvPr/>
          </p:nvSpPr>
          <p:spPr>
            <a:xfrm rot="-382727" flipH="1">
              <a:off x="-2460967" y="2126940"/>
              <a:ext cx="1550" cy="1250"/>
            </a:xfrm>
            <a:custGeom>
              <a:avLst/>
              <a:gdLst/>
              <a:ahLst/>
              <a:cxnLst/>
              <a:rect l="l" t="t" r="r" b="b"/>
              <a:pathLst>
                <a:path w="62" h="50" extrusionOk="0">
                  <a:moveTo>
                    <a:pt x="0" y="0"/>
                  </a:moveTo>
                  <a:cubicBezTo>
                    <a:pt x="0" y="30"/>
                    <a:pt x="11" y="49"/>
                    <a:pt x="33" y="49"/>
                  </a:cubicBezTo>
                  <a:cubicBezTo>
                    <a:pt x="41" y="49"/>
                    <a:pt x="51" y="47"/>
                    <a:pt x="62"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
            <p:cNvSpPr/>
            <p:nvPr/>
          </p:nvSpPr>
          <p:spPr>
            <a:xfrm rot="-382727" flipH="1">
              <a:off x="-2666643" y="2239509"/>
              <a:ext cx="1550" cy="1125"/>
            </a:xfrm>
            <a:custGeom>
              <a:avLst/>
              <a:gdLst/>
              <a:ahLst/>
              <a:cxnLst/>
              <a:rect l="l" t="t" r="r" b="b"/>
              <a:pathLst>
                <a:path w="62" h="45" extrusionOk="0">
                  <a:moveTo>
                    <a:pt x="39" y="0"/>
                  </a:moveTo>
                  <a:cubicBezTo>
                    <a:pt x="30" y="0"/>
                    <a:pt x="17" y="3"/>
                    <a:pt x="0" y="3"/>
                  </a:cubicBezTo>
                  <a:cubicBezTo>
                    <a:pt x="21" y="24"/>
                    <a:pt x="41" y="44"/>
                    <a:pt x="61" y="44"/>
                  </a:cubicBezTo>
                  <a:cubicBezTo>
                    <a:pt x="61" y="7"/>
                    <a:pt x="54"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
            <p:cNvSpPr/>
            <p:nvPr/>
          </p:nvSpPr>
          <p:spPr>
            <a:xfrm rot="-382727" flipH="1">
              <a:off x="-2591017" y="2452955"/>
              <a:ext cx="1550" cy="1550"/>
            </a:xfrm>
            <a:custGeom>
              <a:avLst/>
              <a:gdLst/>
              <a:ahLst/>
              <a:cxnLst/>
              <a:rect l="l" t="t" r="r" b="b"/>
              <a:pathLst>
                <a:path w="62" h="62" extrusionOk="0">
                  <a:moveTo>
                    <a:pt x="21" y="1"/>
                  </a:moveTo>
                  <a:cubicBezTo>
                    <a:pt x="21" y="21"/>
                    <a:pt x="0" y="41"/>
                    <a:pt x="21" y="62"/>
                  </a:cubicBezTo>
                  <a:cubicBezTo>
                    <a:pt x="61" y="41"/>
                    <a:pt x="6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
            <p:cNvSpPr/>
            <p:nvPr/>
          </p:nvSpPr>
          <p:spPr>
            <a:xfrm rot="-382727" flipH="1">
              <a:off x="-2567024" y="2438500"/>
              <a:ext cx="1550" cy="1550"/>
            </a:xfrm>
            <a:custGeom>
              <a:avLst/>
              <a:gdLst/>
              <a:ahLst/>
              <a:cxnLst/>
              <a:rect l="l" t="t" r="r" b="b"/>
              <a:pathLst>
                <a:path w="62" h="62" extrusionOk="0">
                  <a:moveTo>
                    <a:pt x="41" y="0"/>
                  </a:moveTo>
                  <a:cubicBezTo>
                    <a:pt x="20" y="0"/>
                    <a:pt x="0" y="21"/>
                    <a:pt x="0" y="61"/>
                  </a:cubicBezTo>
                  <a:cubicBezTo>
                    <a:pt x="61" y="6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
            <p:cNvSpPr/>
            <p:nvPr/>
          </p:nvSpPr>
          <p:spPr>
            <a:xfrm rot="-382727" flipH="1">
              <a:off x="-2655477" y="2132809"/>
              <a:ext cx="1550" cy="1550"/>
            </a:xfrm>
            <a:custGeom>
              <a:avLst/>
              <a:gdLst/>
              <a:ahLst/>
              <a:cxnLst/>
              <a:rect l="l" t="t" r="r" b="b"/>
              <a:pathLst>
                <a:path w="62" h="62" extrusionOk="0">
                  <a:moveTo>
                    <a:pt x="1" y="0"/>
                  </a:moveTo>
                  <a:cubicBezTo>
                    <a:pt x="1" y="61"/>
                    <a:pt x="21" y="61"/>
                    <a:pt x="62" y="6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
            <p:cNvSpPr/>
            <p:nvPr/>
          </p:nvSpPr>
          <p:spPr>
            <a:xfrm rot="-382727" flipH="1">
              <a:off x="-2631265" y="2146812"/>
              <a:ext cx="1425" cy="1225"/>
            </a:xfrm>
            <a:custGeom>
              <a:avLst/>
              <a:gdLst/>
              <a:ahLst/>
              <a:cxnLst/>
              <a:rect l="l" t="t" r="r" b="b"/>
              <a:pathLst>
                <a:path w="57" h="49" extrusionOk="0">
                  <a:moveTo>
                    <a:pt x="29" y="0"/>
                  </a:moveTo>
                  <a:cubicBezTo>
                    <a:pt x="21" y="0"/>
                    <a:pt x="12" y="3"/>
                    <a:pt x="1" y="8"/>
                  </a:cubicBezTo>
                  <a:cubicBezTo>
                    <a:pt x="1" y="49"/>
                    <a:pt x="21" y="49"/>
                    <a:pt x="41" y="49"/>
                  </a:cubicBezTo>
                  <a:cubicBezTo>
                    <a:pt x="56" y="19"/>
                    <a:pt x="49" y="0"/>
                    <a:pt x="2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
            <p:cNvSpPr/>
            <p:nvPr/>
          </p:nvSpPr>
          <p:spPr>
            <a:xfrm rot="-382727" flipH="1">
              <a:off x="-2579405" y="2456287"/>
              <a:ext cx="1050" cy="1050"/>
            </a:xfrm>
            <a:custGeom>
              <a:avLst/>
              <a:gdLst/>
              <a:ahLst/>
              <a:cxnLst/>
              <a:rect l="l" t="t" r="r" b="b"/>
              <a:pathLst>
                <a:path w="42" h="42" extrusionOk="0">
                  <a:moveTo>
                    <a:pt x="1" y="1"/>
                  </a:moveTo>
                  <a:cubicBezTo>
                    <a:pt x="1" y="42"/>
                    <a:pt x="21" y="42"/>
                    <a:pt x="41" y="42"/>
                  </a:cubicBezTo>
                  <a:cubicBezTo>
                    <a:pt x="4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
            <p:cNvSpPr/>
            <p:nvPr/>
          </p:nvSpPr>
          <p:spPr>
            <a:xfrm rot="-382727" flipH="1">
              <a:off x="-2565837" y="2449109"/>
              <a:ext cx="1550" cy="1575"/>
            </a:xfrm>
            <a:custGeom>
              <a:avLst/>
              <a:gdLst/>
              <a:ahLst/>
              <a:cxnLst/>
              <a:rect l="l" t="t" r="r" b="b"/>
              <a:pathLst>
                <a:path w="62" h="63" extrusionOk="0">
                  <a:moveTo>
                    <a:pt x="61" y="1"/>
                  </a:moveTo>
                  <a:lnTo>
                    <a:pt x="61" y="1"/>
                  </a:lnTo>
                  <a:cubicBezTo>
                    <a:pt x="20" y="21"/>
                    <a:pt x="0" y="21"/>
                    <a:pt x="20" y="62"/>
                  </a:cubicBezTo>
                  <a:cubicBezTo>
                    <a:pt x="6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
            <p:cNvSpPr/>
            <p:nvPr/>
          </p:nvSpPr>
          <p:spPr>
            <a:xfrm rot="-382727" flipH="1">
              <a:off x="-2560414" y="2446970"/>
              <a:ext cx="1550" cy="2075"/>
            </a:xfrm>
            <a:custGeom>
              <a:avLst/>
              <a:gdLst/>
              <a:ahLst/>
              <a:cxnLst/>
              <a:rect l="l" t="t" r="r" b="b"/>
              <a:pathLst>
                <a:path w="62" h="83" extrusionOk="0">
                  <a:moveTo>
                    <a:pt x="41" y="1"/>
                  </a:moveTo>
                  <a:cubicBezTo>
                    <a:pt x="0" y="21"/>
                    <a:pt x="0" y="42"/>
                    <a:pt x="41" y="82"/>
                  </a:cubicBezTo>
                  <a:cubicBezTo>
                    <a:pt x="41" y="62"/>
                    <a:pt x="61"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
            <p:cNvSpPr/>
            <p:nvPr/>
          </p:nvSpPr>
          <p:spPr>
            <a:xfrm rot="-382727" flipH="1">
              <a:off x="-2574767" y="2456569"/>
              <a:ext cx="1575" cy="1075"/>
            </a:xfrm>
            <a:custGeom>
              <a:avLst/>
              <a:gdLst/>
              <a:ahLst/>
              <a:cxnLst/>
              <a:rect l="l" t="t" r="r" b="b"/>
              <a:pathLst>
                <a:path w="63" h="43" extrusionOk="0">
                  <a:moveTo>
                    <a:pt x="28" y="0"/>
                  </a:moveTo>
                  <a:cubicBezTo>
                    <a:pt x="21" y="0"/>
                    <a:pt x="13" y="3"/>
                    <a:pt x="1" y="9"/>
                  </a:cubicBezTo>
                  <a:cubicBezTo>
                    <a:pt x="13" y="33"/>
                    <a:pt x="25" y="42"/>
                    <a:pt x="37" y="42"/>
                  </a:cubicBezTo>
                  <a:cubicBezTo>
                    <a:pt x="45" y="42"/>
                    <a:pt x="54" y="38"/>
                    <a:pt x="62" y="29"/>
                  </a:cubicBezTo>
                  <a:cubicBezTo>
                    <a:pt x="48" y="15"/>
                    <a:pt x="43"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
            <p:cNvSpPr/>
            <p:nvPr/>
          </p:nvSpPr>
          <p:spPr>
            <a:xfrm rot="-382727" flipH="1">
              <a:off x="-2659879" y="2249070"/>
              <a:ext cx="1525" cy="1750"/>
            </a:xfrm>
            <a:custGeom>
              <a:avLst/>
              <a:gdLst/>
              <a:ahLst/>
              <a:cxnLst/>
              <a:rect l="l" t="t" r="r" b="b"/>
              <a:pathLst>
                <a:path w="61" h="70" extrusionOk="0">
                  <a:moveTo>
                    <a:pt x="41" y="1"/>
                  </a:moveTo>
                  <a:lnTo>
                    <a:pt x="41" y="1"/>
                  </a:lnTo>
                  <a:cubicBezTo>
                    <a:pt x="21" y="21"/>
                    <a:pt x="21" y="41"/>
                    <a:pt x="0" y="62"/>
                  </a:cubicBezTo>
                  <a:cubicBezTo>
                    <a:pt x="16" y="67"/>
                    <a:pt x="27" y="69"/>
                    <a:pt x="35" y="69"/>
                  </a:cubicBezTo>
                  <a:cubicBezTo>
                    <a:pt x="60" y="69"/>
                    <a:pt x="56" y="47"/>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
            <p:cNvSpPr/>
            <p:nvPr/>
          </p:nvSpPr>
          <p:spPr>
            <a:xfrm rot="-382727" flipH="1">
              <a:off x="-2615209" y="2286740"/>
              <a:ext cx="1550" cy="1925"/>
            </a:xfrm>
            <a:custGeom>
              <a:avLst/>
              <a:gdLst/>
              <a:ahLst/>
              <a:cxnLst/>
              <a:rect l="l" t="t" r="r" b="b"/>
              <a:pathLst>
                <a:path w="62" h="77" extrusionOk="0">
                  <a:moveTo>
                    <a:pt x="49" y="0"/>
                  </a:moveTo>
                  <a:cubicBezTo>
                    <a:pt x="41" y="0"/>
                    <a:pt x="31" y="5"/>
                    <a:pt x="21" y="15"/>
                  </a:cubicBezTo>
                  <a:cubicBezTo>
                    <a:pt x="0" y="36"/>
                    <a:pt x="0" y="56"/>
                    <a:pt x="41" y="77"/>
                  </a:cubicBezTo>
                  <a:cubicBezTo>
                    <a:pt x="41" y="56"/>
                    <a:pt x="61" y="36"/>
                    <a:pt x="61" y="15"/>
                  </a:cubicBezTo>
                  <a:cubicBezTo>
                    <a:pt x="61" y="5"/>
                    <a:pt x="56" y="0"/>
                    <a:pt x="4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
            <p:cNvSpPr/>
            <p:nvPr/>
          </p:nvSpPr>
          <p:spPr>
            <a:xfrm rot="-382727" flipH="1">
              <a:off x="-2646102" y="2221416"/>
              <a:ext cx="1550" cy="1550"/>
            </a:xfrm>
            <a:custGeom>
              <a:avLst/>
              <a:gdLst/>
              <a:ahLst/>
              <a:cxnLst/>
              <a:rect l="l" t="t" r="r" b="b"/>
              <a:pathLst>
                <a:path w="62" h="62" extrusionOk="0">
                  <a:moveTo>
                    <a:pt x="41" y="0"/>
                  </a:moveTo>
                  <a:lnTo>
                    <a:pt x="41" y="0"/>
                  </a:lnTo>
                  <a:cubicBezTo>
                    <a:pt x="21" y="0"/>
                    <a:pt x="21" y="41"/>
                    <a:pt x="0" y="61"/>
                  </a:cubicBezTo>
                  <a:cubicBezTo>
                    <a:pt x="61"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
            <p:cNvSpPr/>
            <p:nvPr/>
          </p:nvSpPr>
          <p:spPr>
            <a:xfrm rot="-382727" flipH="1">
              <a:off x="-2673354" y="2193193"/>
              <a:ext cx="1550" cy="1125"/>
            </a:xfrm>
            <a:custGeom>
              <a:avLst/>
              <a:gdLst/>
              <a:ahLst/>
              <a:cxnLst/>
              <a:rect l="l" t="t" r="r" b="b"/>
              <a:pathLst>
                <a:path w="62" h="45" extrusionOk="0">
                  <a:moveTo>
                    <a:pt x="0" y="1"/>
                  </a:moveTo>
                  <a:cubicBezTo>
                    <a:pt x="0" y="37"/>
                    <a:pt x="15" y="45"/>
                    <a:pt x="31" y="45"/>
                  </a:cubicBezTo>
                  <a:cubicBezTo>
                    <a:pt x="42" y="45"/>
                    <a:pt x="53" y="41"/>
                    <a:pt x="61"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
            <p:cNvSpPr/>
            <p:nvPr/>
          </p:nvSpPr>
          <p:spPr>
            <a:xfrm rot="-382727" flipH="1">
              <a:off x="-2667674" y="2234569"/>
              <a:ext cx="1550" cy="1550"/>
            </a:xfrm>
            <a:custGeom>
              <a:avLst/>
              <a:gdLst/>
              <a:ahLst/>
              <a:cxnLst/>
              <a:rect l="l" t="t" r="r" b="b"/>
              <a:pathLst>
                <a:path w="62" h="62" extrusionOk="0">
                  <a:moveTo>
                    <a:pt x="62" y="1"/>
                  </a:moveTo>
                  <a:cubicBezTo>
                    <a:pt x="21" y="1"/>
                    <a:pt x="1" y="21"/>
                    <a:pt x="21" y="62"/>
                  </a:cubicBezTo>
                  <a:cubicBezTo>
                    <a:pt x="62" y="62"/>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
            <p:cNvSpPr/>
            <p:nvPr/>
          </p:nvSpPr>
          <p:spPr>
            <a:xfrm rot="-382727" flipH="1">
              <a:off x="-2546267" y="2477706"/>
              <a:ext cx="2075" cy="1050"/>
            </a:xfrm>
            <a:custGeom>
              <a:avLst/>
              <a:gdLst/>
              <a:ahLst/>
              <a:cxnLst/>
              <a:rect l="l" t="t" r="r" b="b"/>
              <a:pathLst>
                <a:path w="83" h="42" extrusionOk="0">
                  <a:moveTo>
                    <a:pt x="22" y="0"/>
                  </a:moveTo>
                  <a:cubicBezTo>
                    <a:pt x="15" y="0"/>
                    <a:pt x="8" y="5"/>
                    <a:pt x="1" y="18"/>
                  </a:cubicBezTo>
                  <a:cubicBezTo>
                    <a:pt x="13" y="30"/>
                    <a:pt x="31" y="42"/>
                    <a:pt x="49" y="42"/>
                  </a:cubicBezTo>
                  <a:cubicBezTo>
                    <a:pt x="62" y="42"/>
                    <a:pt x="74" y="35"/>
                    <a:pt x="82" y="18"/>
                  </a:cubicBezTo>
                  <a:cubicBezTo>
                    <a:pt x="55" y="18"/>
                    <a:pt x="37"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
            <p:cNvSpPr/>
            <p:nvPr/>
          </p:nvSpPr>
          <p:spPr>
            <a:xfrm rot="-382727" flipH="1">
              <a:off x="-2545877" y="2481214"/>
              <a:ext cx="1550" cy="1050"/>
            </a:xfrm>
            <a:custGeom>
              <a:avLst/>
              <a:gdLst/>
              <a:ahLst/>
              <a:cxnLst/>
              <a:rect l="l" t="t" r="r" b="b"/>
              <a:pathLst>
                <a:path w="62" h="42" extrusionOk="0">
                  <a:moveTo>
                    <a:pt x="0" y="0"/>
                  </a:moveTo>
                  <a:cubicBezTo>
                    <a:pt x="21" y="21"/>
                    <a:pt x="2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
            <p:cNvSpPr/>
            <p:nvPr/>
          </p:nvSpPr>
          <p:spPr>
            <a:xfrm rot="-382727" flipH="1">
              <a:off x="-2407253" y="2428812"/>
              <a:ext cx="2075" cy="1225"/>
            </a:xfrm>
            <a:custGeom>
              <a:avLst/>
              <a:gdLst/>
              <a:ahLst/>
              <a:cxnLst/>
              <a:rect l="l" t="t" r="r" b="b"/>
              <a:pathLst>
                <a:path w="83" h="49" extrusionOk="0">
                  <a:moveTo>
                    <a:pt x="1" y="0"/>
                  </a:moveTo>
                  <a:lnTo>
                    <a:pt x="1" y="0"/>
                  </a:lnTo>
                  <a:cubicBezTo>
                    <a:pt x="12" y="34"/>
                    <a:pt x="29" y="49"/>
                    <a:pt x="46" y="49"/>
                  </a:cubicBezTo>
                  <a:cubicBezTo>
                    <a:pt x="60" y="49"/>
                    <a:pt x="73" y="39"/>
                    <a:pt x="82" y="20"/>
                  </a:cubicBezTo>
                  <a:cubicBezTo>
                    <a:pt x="62" y="20"/>
                    <a:pt x="42"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
            <p:cNvSpPr/>
            <p:nvPr/>
          </p:nvSpPr>
          <p:spPr>
            <a:xfrm rot="-382727" flipH="1">
              <a:off x="-2408298" y="2433030"/>
              <a:ext cx="2075" cy="1550"/>
            </a:xfrm>
            <a:custGeom>
              <a:avLst/>
              <a:gdLst/>
              <a:ahLst/>
              <a:cxnLst/>
              <a:rect l="l" t="t" r="r" b="b"/>
              <a:pathLst>
                <a:path w="83" h="62" extrusionOk="0">
                  <a:moveTo>
                    <a:pt x="21" y="0"/>
                  </a:moveTo>
                  <a:cubicBezTo>
                    <a:pt x="1" y="41"/>
                    <a:pt x="42" y="41"/>
                    <a:pt x="62" y="61"/>
                  </a:cubicBezTo>
                  <a:cubicBezTo>
                    <a:pt x="82" y="20"/>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
            <p:cNvSpPr/>
            <p:nvPr/>
          </p:nvSpPr>
          <p:spPr>
            <a:xfrm rot="-382727" flipH="1">
              <a:off x="-2678079" y="2228591"/>
              <a:ext cx="1050" cy="1550"/>
            </a:xfrm>
            <a:custGeom>
              <a:avLst/>
              <a:gdLst/>
              <a:ahLst/>
              <a:cxnLst/>
              <a:rect l="l" t="t" r="r" b="b"/>
              <a:pathLst>
                <a:path w="42" h="62" extrusionOk="0">
                  <a:moveTo>
                    <a:pt x="42" y="1"/>
                  </a:moveTo>
                  <a:cubicBezTo>
                    <a:pt x="21" y="1"/>
                    <a:pt x="1" y="21"/>
                    <a:pt x="1" y="62"/>
                  </a:cubicBezTo>
                  <a:cubicBezTo>
                    <a:pt x="42" y="4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
            <p:cNvSpPr/>
            <p:nvPr/>
          </p:nvSpPr>
          <p:spPr>
            <a:xfrm rot="-382727" flipH="1">
              <a:off x="-2489215" y="2488490"/>
              <a:ext cx="1550" cy="1100"/>
            </a:xfrm>
            <a:custGeom>
              <a:avLst/>
              <a:gdLst/>
              <a:ahLst/>
              <a:cxnLst/>
              <a:rect l="l" t="t" r="r" b="b"/>
              <a:pathLst>
                <a:path w="62" h="44" extrusionOk="0">
                  <a:moveTo>
                    <a:pt x="27" y="1"/>
                  </a:moveTo>
                  <a:cubicBezTo>
                    <a:pt x="21" y="1"/>
                    <a:pt x="12" y="3"/>
                    <a:pt x="0" y="9"/>
                  </a:cubicBezTo>
                  <a:cubicBezTo>
                    <a:pt x="0" y="33"/>
                    <a:pt x="7" y="43"/>
                    <a:pt x="21" y="43"/>
                  </a:cubicBezTo>
                  <a:cubicBezTo>
                    <a:pt x="31" y="43"/>
                    <a:pt x="45" y="38"/>
                    <a:pt x="62" y="30"/>
                  </a:cubicBezTo>
                  <a:cubicBezTo>
                    <a:pt x="47" y="15"/>
                    <a:pt x="43"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
            <p:cNvSpPr/>
            <p:nvPr/>
          </p:nvSpPr>
          <p:spPr>
            <a:xfrm rot="-382727" flipH="1">
              <a:off x="-2486869" y="2491021"/>
              <a:ext cx="1550" cy="1550"/>
            </a:xfrm>
            <a:custGeom>
              <a:avLst/>
              <a:gdLst/>
              <a:ahLst/>
              <a:cxnLst/>
              <a:rect l="l" t="t" r="r" b="b"/>
              <a:pathLst>
                <a:path w="62" h="62" extrusionOk="0">
                  <a:moveTo>
                    <a:pt x="41" y="0"/>
                  </a:moveTo>
                  <a:cubicBezTo>
                    <a:pt x="20" y="0"/>
                    <a:pt x="0" y="21"/>
                    <a:pt x="20" y="6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
            <p:cNvSpPr/>
            <p:nvPr/>
          </p:nvSpPr>
          <p:spPr>
            <a:xfrm rot="-382727" flipH="1">
              <a:off x="-2484083" y="2493249"/>
              <a:ext cx="1550" cy="1050"/>
            </a:xfrm>
            <a:custGeom>
              <a:avLst/>
              <a:gdLst/>
              <a:ahLst/>
              <a:cxnLst/>
              <a:rect l="l" t="t" r="r" b="b"/>
              <a:pathLst>
                <a:path w="62" h="42" extrusionOk="0">
                  <a:moveTo>
                    <a:pt x="0" y="1"/>
                  </a:moveTo>
                  <a:cubicBezTo>
                    <a:pt x="0" y="42"/>
                    <a:pt x="21" y="42"/>
                    <a:pt x="61" y="4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
            <p:cNvSpPr/>
            <p:nvPr/>
          </p:nvSpPr>
          <p:spPr>
            <a:xfrm rot="-382727" flipH="1">
              <a:off x="-2609483" y="2287480"/>
              <a:ext cx="2075" cy="2050"/>
            </a:xfrm>
            <a:custGeom>
              <a:avLst/>
              <a:gdLst/>
              <a:ahLst/>
              <a:cxnLst/>
              <a:rect l="l" t="t" r="r" b="b"/>
              <a:pathLst>
                <a:path w="83" h="82" extrusionOk="0">
                  <a:moveTo>
                    <a:pt x="42" y="0"/>
                  </a:moveTo>
                  <a:cubicBezTo>
                    <a:pt x="21" y="21"/>
                    <a:pt x="1" y="61"/>
                    <a:pt x="42" y="82"/>
                  </a:cubicBezTo>
                  <a:cubicBezTo>
                    <a:pt x="6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
            <p:cNvSpPr/>
            <p:nvPr/>
          </p:nvSpPr>
          <p:spPr>
            <a:xfrm rot="-382727" flipH="1">
              <a:off x="-2663977" y="2235690"/>
              <a:ext cx="1550" cy="1550"/>
            </a:xfrm>
            <a:custGeom>
              <a:avLst/>
              <a:gdLst/>
              <a:ahLst/>
              <a:cxnLst/>
              <a:rect l="l" t="t" r="r" b="b"/>
              <a:pathLst>
                <a:path w="62" h="62" extrusionOk="0">
                  <a:moveTo>
                    <a:pt x="41" y="1"/>
                  </a:moveTo>
                  <a:cubicBezTo>
                    <a:pt x="20" y="1"/>
                    <a:pt x="0" y="21"/>
                    <a:pt x="0" y="62"/>
                  </a:cubicBezTo>
                  <a:cubicBezTo>
                    <a:pt x="6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
            <p:cNvSpPr/>
            <p:nvPr/>
          </p:nvSpPr>
          <p:spPr>
            <a:xfrm rot="-382727" flipH="1">
              <a:off x="-2426877" y="2468717"/>
              <a:ext cx="1550" cy="1075"/>
            </a:xfrm>
            <a:custGeom>
              <a:avLst/>
              <a:gdLst/>
              <a:ahLst/>
              <a:cxnLst/>
              <a:rect l="l" t="t" r="r" b="b"/>
              <a:pathLst>
                <a:path w="62" h="43" extrusionOk="0">
                  <a:moveTo>
                    <a:pt x="31" y="1"/>
                  </a:moveTo>
                  <a:cubicBezTo>
                    <a:pt x="23" y="1"/>
                    <a:pt x="12" y="3"/>
                    <a:pt x="0" y="9"/>
                  </a:cubicBezTo>
                  <a:cubicBezTo>
                    <a:pt x="12" y="33"/>
                    <a:pt x="24" y="43"/>
                    <a:pt x="36" y="43"/>
                  </a:cubicBezTo>
                  <a:cubicBezTo>
                    <a:pt x="45" y="43"/>
                    <a:pt x="53" y="38"/>
                    <a:pt x="62" y="30"/>
                  </a:cubicBezTo>
                  <a:cubicBezTo>
                    <a:pt x="62"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
            <p:cNvSpPr/>
            <p:nvPr/>
          </p:nvSpPr>
          <p:spPr>
            <a:xfrm rot="-382727" flipH="1">
              <a:off x="-2574433" y="2440863"/>
              <a:ext cx="1550" cy="1550"/>
            </a:xfrm>
            <a:custGeom>
              <a:avLst/>
              <a:gdLst/>
              <a:ahLst/>
              <a:cxnLst/>
              <a:rect l="l" t="t" r="r" b="b"/>
              <a:pathLst>
                <a:path w="62" h="62" extrusionOk="0">
                  <a:moveTo>
                    <a:pt x="62" y="0"/>
                  </a:moveTo>
                  <a:cubicBezTo>
                    <a:pt x="21" y="0"/>
                    <a:pt x="1" y="21"/>
                    <a:pt x="21" y="61"/>
                  </a:cubicBezTo>
                  <a:cubicBezTo>
                    <a:pt x="62" y="6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
            <p:cNvSpPr/>
            <p:nvPr/>
          </p:nvSpPr>
          <p:spPr>
            <a:xfrm rot="-382727" flipH="1">
              <a:off x="-2466672" y="2062525"/>
              <a:ext cx="1050" cy="550"/>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
            <p:cNvSpPr/>
            <p:nvPr/>
          </p:nvSpPr>
          <p:spPr>
            <a:xfrm rot="-382727" flipH="1">
              <a:off x="-2646943" y="2177464"/>
              <a:ext cx="1050" cy="1050"/>
            </a:xfrm>
            <a:custGeom>
              <a:avLst/>
              <a:gdLst/>
              <a:ahLst/>
              <a:cxnLst/>
              <a:rect l="l" t="t" r="r" b="b"/>
              <a:pathLst>
                <a:path w="42" h="42" extrusionOk="0">
                  <a:moveTo>
                    <a:pt x="21" y="1"/>
                  </a:moveTo>
                  <a:cubicBezTo>
                    <a:pt x="21" y="1"/>
                    <a:pt x="1" y="21"/>
                    <a:pt x="1" y="21"/>
                  </a:cubicBezTo>
                  <a:cubicBezTo>
                    <a:pt x="1" y="2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
            <p:cNvSpPr/>
            <p:nvPr/>
          </p:nvSpPr>
          <p:spPr>
            <a:xfrm rot="-382727" flipH="1">
              <a:off x="-2675865" y="2202735"/>
              <a:ext cx="1025" cy="1050"/>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
            <p:cNvSpPr/>
            <p:nvPr/>
          </p:nvSpPr>
          <p:spPr>
            <a:xfrm rot="-382727" flipH="1">
              <a:off x="-2458431" y="2071869"/>
              <a:ext cx="1050" cy="1050"/>
            </a:xfrm>
            <a:custGeom>
              <a:avLst/>
              <a:gdLst/>
              <a:ahLst/>
              <a:cxnLst/>
              <a:rect l="l" t="t" r="r" b="b"/>
              <a:pathLst>
                <a:path w="42" h="42" extrusionOk="0">
                  <a:moveTo>
                    <a:pt x="21" y="0"/>
                  </a:moveTo>
                  <a:cubicBezTo>
                    <a:pt x="21" y="21"/>
                    <a:pt x="1" y="21"/>
                    <a:pt x="21" y="4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
            <p:cNvSpPr/>
            <p:nvPr/>
          </p:nvSpPr>
          <p:spPr>
            <a:xfrm rot="-382727" flipH="1">
              <a:off x="-2442938" y="2064002"/>
              <a:ext cx="525" cy="550"/>
            </a:xfrm>
            <a:custGeom>
              <a:avLst/>
              <a:gdLst/>
              <a:ahLst/>
              <a:cxnLst/>
              <a:rect l="l" t="t" r="r" b="b"/>
              <a:pathLst>
                <a:path w="21" h="22" extrusionOk="0">
                  <a:moveTo>
                    <a:pt x="0" y="1"/>
                  </a:moveTo>
                  <a:cubicBezTo>
                    <a:pt x="0" y="1"/>
                    <a:pt x="0" y="21"/>
                    <a:pt x="0"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
            <p:cNvSpPr/>
            <p:nvPr/>
          </p:nvSpPr>
          <p:spPr>
            <a:xfrm rot="-382727" flipH="1">
              <a:off x="-2676445" y="2211502"/>
              <a:ext cx="1050" cy="1050"/>
            </a:xfrm>
            <a:custGeom>
              <a:avLst/>
              <a:gdLst/>
              <a:ahLst/>
              <a:cxnLst/>
              <a:rect l="l" t="t" r="r" b="b"/>
              <a:pathLst>
                <a:path w="42" h="42" extrusionOk="0">
                  <a:moveTo>
                    <a:pt x="21" y="1"/>
                  </a:moveTo>
                  <a:cubicBezTo>
                    <a:pt x="0" y="21"/>
                    <a:pt x="21" y="21"/>
                    <a:pt x="2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
            <p:cNvSpPr/>
            <p:nvPr/>
          </p:nvSpPr>
          <p:spPr>
            <a:xfrm rot="-382727" flipH="1">
              <a:off x="-2455460" y="2075637"/>
              <a:ext cx="1050" cy="750"/>
            </a:xfrm>
            <a:custGeom>
              <a:avLst/>
              <a:gdLst/>
              <a:ahLst/>
              <a:cxnLst/>
              <a:rect l="l" t="t" r="r" b="b"/>
              <a:pathLst>
                <a:path w="42" h="30" extrusionOk="0">
                  <a:moveTo>
                    <a:pt x="42" y="0"/>
                  </a:moveTo>
                  <a:cubicBezTo>
                    <a:pt x="37" y="4"/>
                    <a:pt x="34" y="8"/>
                    <a:pt x="31" y="12"/>
                  </a:cubicBezTo>
                  <a:lnTo>
                    <a:pt x="31" y="12"/>
                  </a:lnTo>
                  <a:cubicBezTo>
                    <a:pt x="25" y="8"/>
                    <a:pt x="19" y="5"/>
                    <a:pt x="14" y="5"/>
                  </a:cubicBezTo>
                  <a:cubicBezTo>
                    <a:pt x="6" y="5"/>
                    <a:pt x="1" y="10"/>
                    <a:pt x="1" y="21"/>
                  </a:cubicBezTo>
                  <a:cubicBezTo>
                    <a:pt x="7" y="27"/>
                    <a:pt x="11" y="29"/>
                    <a:pt x="14" y="29"/>
                  </a:cubicBezTo>
                  <a:cubicBezTo>
                    <a:pt x="21" y="29"/>
                    <a:pt x="24" y="22"/>
                    <a:pt x="31" y="12"/>
                  </a:cubicBezTo>
                  <a:lnTo>
                    <a:pt x="31" y="12"/>
                  </a:lnTo>
                  <a:cubicBezTo>
                    <a:pt x="35" y="14"/>
                    <a:pt x="38" y="17"/>
                    <a:pt x="42" y="21"/>
                  </a:cubicBezTo>
                  <a:lnTo>
                    <a:pt x="42"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
            <p:cNvSpPr/>
            <p:nvPr/>
          </p:nvSpPr>
          <p:spPr>
            <a:xfrm rot="-382727" flipH="1">
              <a:off x="-2675250" y="2222410"/>
              <a:ext cx="1050" cy="625"/>
            </a:xfrm>
            <a:custGeom>
              <a:avLst/>
              <a:gdLst/>
              <a:ahLst/>
              <a:cxnLst/>
              <a:rect l="l" t="t" r="r" b="b"/>
              <a:pathLst>
                <a:path w="42" h="25" extrusionOk="0">
                  <a:moveTo>
                    <a:pt x="26" y="1"/>
                  </a:moveTo>
                  <a:cubicBezTo>
                    <a:pt x="18" y="1"/>
                    <a:pt x="14" y="10"/>
                    <a:pt x="0" y="10"/>
                  </a:cubicBezTo>
                  <a:cubicBezTo>
                    <a:pt x="11" y="20"/>
                    <a:pt x="21" y="25"/>
                    <a:pt x="28" y="25"/>
                  </a:cubicBezTo>
                  <a:cubicBezTo>
                    <a:pt x="36" y="25"/>
                    <a:pt x="41" y="20"/>
                    <a:pt x="41" y="10"/>
                  </a:cubicBezTo>
                  <a:cubicBezTo>
                    <a:pt x="34"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
            <p:cNvSpPr/>
            <p:nvPr/>
          </p:nvSpPr>
          <p:spPr>
            <a:xfrm rot="-382727" flipH="1">
              <a:off x="-2674192" y="2222519"/>
              <a:ext cx="1050" cy="875"/>
            </a:xfrm>
            <a:custGeom>
              <a:avLst/>
              <a:gdLst/>
              <a:ahLst/>
              <a:cxnLst/>
              <a:rect l="l" t="t" r="r" b="b"/>
              <a:pathLst>
                <a:path w="42" h="35" extrusionOk="0">
                  <a:moveTo>
                    <a:pt x="41" y="1"/>
                  </a:moveTo>
                  <a:cubicBezTo>
                    <a:pt x="21" y="1"/>
                    <a:pt x="1" y="1"/>
                    <a:pt x="1" y="21"/>
                  </a:cubicBezTo>
                  <a:cubicBezTo>
                    <a:pt x="9" y="29"/>
                    <a:pt x="18" y="34"/>
                    <a:pt x="24" y="34"/>
                  </a:cubicBezTo>
                  <a:cubicBezTo>
                    <a:pt x="34" y="34"/>
                    <a:pt x="41" y="24"/>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
            <p:cNvSpPr/>
            <p:nvPr/>
          </p:nvSpPr>
          <p:spPr>
            <a:xfrm rot="-382727" flipH="1">
              <a:off x="-2437800" y="2077764"/>
              <a:ext cx="1050" cy="1025"/>
            </a:xfrm>
            <a:custGeom>
              <a:avLst/>
              <a:gdLst/>
              <a:ahLst/>
              <a:cxnLst/>
              <a:rect l="l" t="t" r="r" b="b"/>
              <a:pathLst>
                <a:path w="42" h="41" extrusionOk="0">
                  <a:moveTo>
                    <a:pt x="21" y="0"/>
                  </a:moveTo>
                  <a:cubicBezTo>
                    <a:pt x="0" y="21"/>
                    <a:pt x="21" y="41"/>
                    <a:pt x="41" y="4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
            <p:cNvSpPr/>
            <p:nvPr/>
          </p:nvSpPr>
          <p:spPr>
            <a:xfrm rot="-382727" flipH="1">
              <a:off x="-2668944" y="2223468"/>
              <a:ext cx="1050" cy="1050"/>
            </a:xfrm>
            <a:custGeom>
              <a:avLst/>
              <a:gdLst/>
              <a:ahLst/>
              <a:cxnLst/>
              <a:rect l="l" t="t" r="r" b="b"/>
              <a:pathLst>
                <a:path w="42" h="42" extrusionOk="0">
                  <a:moveTo>
                    <a:pt x="1" y="1"/>
                  </a:moveTo>
                  <a:cubicBezTo>
                    <a:pt x="1" y="21"/>
                    <a:pt x="1" y="41"/>
                    <a:pt x="21" y="41"/>
                  </a:cubicBezTo>
                  <a:cubicBezTo>
                    <a:pt x="21" y="41"/>
                    <a:pt x="21" y="21"/>
                    <a:pt x="42" y="21"/>
                  </a:cubicBezTo>
                  <a:lnTo>
                    <a:pt x="21" y="21"/>
                  </a:lnTo>
                  <a:lnTo>
                    <a:pt x="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
            <p:cNvSpPr/>
            <p:nvPr/>
          </p:nvSpPr>
          <p:spPr>
            <a:xfrm rot="-382727" flipH="1">
              <a:off x="-2438494" y="2085540"/>
              <a:ext cx="550" cy="525"/>
            </a:xfrm>
            <a:custGeom>
              <a:avLst/>
              <a:gdLst/>
              <a:ahLst/>
              <a:cxnLst/>
              <a:rect l="l" t="t" r="r" b="b"/>
              <a:pathLst>
                <a:path w="22" h="21" extrusionOk="0">
                  <a:moveTo>
                    <a:pt x="1" y="1"/>
                  </a:move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
            <p:cNvSpPr/>
            <p:nvPr/>
          </p:nvSpPr>
          <p:spPr>
            <a:xfrm rot="-382727" flipH="1">
              <a:off x="-2448227" y="2094301"/>
              <a:ext cx="1025" cy="1025"/>
            </a:xfrm>
            <a:custGeom>
              <a:avLst/>
              <a:gdLst/>
              <a:ahLst/>
              <a:cxnLst/>
              <a:rect l="l" t="t" r="r" b="b"/>
              <a:pathLst>
                <a:path w="41" h="41" extrusionOk="0">
                  <a:moveTo>
                    <a:pt x="21" y="0"/>
                  </a:moveTo>
                  <a:cubicBezTo>
                    <a:pt x="0" y="20"/>
                    <a:pt x="0" y="41"/>
                    <a:pt x="2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
            <p:cNvSpPr/>
            <p:nvPr/>
          </p:nvSpPr>
          <p:spPr>
            <a:xfrm rot="-382727" flipH="1">
              <a:off x="-2440920" y="2095522"/>
              <a:ext cx="1025" cy="1050"/>
            </a:xfrm>
            <a:custGeom>
              <a:avLst/>
              <a:gdLst/>
              <a:ahLst/>
              <a:cxnLst/>
              <a:rect l="l" t="t" r="r" b="b"/>
              <a:pathLst>
                <a:path w="41" h="42" extrusionOk="0">
                  <a:moveTo>
                    <a:pt x="0" y="1"/>
                  </a:moveTo>
                  <a:cubicBezTo>
                    <a:pt x="0" y="21"/>
                    <a:pt x="0" y="41"/>
                    <a:pt x="20" y="41"/>
                  </a:cubicBezTo>
                  <a:cubicBezTo>
                    <a:pt x="20"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
            <p:cNvSpPr/>
            <p:nvPr/>
          </p:nvSpPr>
          <p:spPr>
            <a:xfrm rot="-382727" flipH="1">
              <a:off x="-2460971" y="2109058"/>
              <a:ext cx="550" cy="525"/>
            </a:xfrm>
            <a:custGeom>
              <a:avLst/>
              <a:gdLst/>
              <a:ahLst/>
              <a:cxnLst/>
              <a:rect l="l" t="t" r="r" b="b"/>
              <a:pathLst>
                <a:path w="22" h="21" extrusionOk="0">
                  <a:moveTo>
                    <a:pt x="1" y="1"/>
                  </a:moveTo>
                  <a:lnTo>
                    <a:pt x="1" y="21"/>
                  </a:lnTo>
                  <a:lnTo>
                    <a:pt x="21" y="21"/>
                  </a:lnTo>
                  <a:cubicBezTo>
                    <a:pt x="21" y="2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
            <p:cNvSpPr/>
            <p:nvPr/>
          </p:nvSpPr>
          <p:spPr>
            <a:xfrm rot="-382727" flipH="1">
              <a:off x="-2441330" y="2096570"/>
              <a:ext cx="1550" cy="1050"/>
            </a:xfrm>
            <a:custGeom>
              <a:avLst/>
              <a:gdLst/>
              <a:ahLst/>
              <a:cxnLst/>
              <a:rect l="l" t="t" r="r" b="b"/>
              <a:pathLst>
                <a:path w="62" h="42" extrusionOk="0">
                  <a:moveTo>
                    <a:pt x="20" y="0"/>
                  </a:moveTo>
                  <a:cubicBezTo>
                    <a:pt x="20" y="21"/>
                    <a:pt x="0" y="41"/>
                    <a:pt x="41" y="41"/>
                  </a:cubicBezTo>
                  <a:cubicBezTo>
                    <a:pt x="61" y="21"/>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
            <p:cNvSpPr/>
            <p:nvPr/>
          </p:nvSpPr>
          <p:spPr>
            <a:xfrm rot="-382727" flipH="1">
              <a:off x="-2445337" y="2102180"/>
              <a:ext cx="525" cy="550"/>
            </a:xfrm>
            <a:custGeom>
              <a:avLst/>
              <a:gdLst/>
              <a:ahLst/>
              <a:cxnLst/>
              <a:rect l="l" t="t" r="r" b="b"/>
              <a:pathLst>
                <a:path w="21" h="22" extrusionOk="0">
                  <a:moveTo>
                    <a:pt x="0" y="1"/>
                  </a:moveTo>
                  <a:cubicBezTo>
                    <a:pt x="0" y="1"/>
                    <a:pt x="20" y="21"/>
                    <a:pt x="20" y="21"/>
                  </a:cubicBez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
            <p:cNvSpPr/>
            <p:nvPr/>
          </p:nvSpPr>
          <p:spPr>
            <a:xfrm rot="-382727" flipH="1">
              <a:off x="-2669639" y="2240478"/>
              <a:ext cx="525" cy="550"/>
            </a:xfrm>
            <a:custGeom>
              <a:avLst/>
              <a:gdLst/>
              <a:ahLst/>
              <a:cxnLst/>
              <a:rect l="l" t="t" r="r" b="b"/>
              <a:pathLst>
                <a:path w="21" h="22" extrusionOk="0">
                  <a:moveTo>
                    <a:pt x="0" y="1"/>
                  </a:moveTo>
                  <a:lnTo>
                    <a:pt x="0"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
            <p:cNvSpPr/>
            <p:nvPr/>
          </p:nvSpPr>
          <p:spPr>
            <a:xfrm rot="-382727" flipH="1">
              <a:off x="-2421289" y="2088221"/>
              <a:ext cx="550" cy="550"/>
            </a:xfrm>
            <a:custGeom>
              <a:avLst/>
              <a:gdLst/>
              <a:ahLst/>
              <a:cxnLst/>
              <a:rect l="l" t="t" r="r" b="b"/>
              <a:pathLst>
                <a:path w="22" h="22" extrusionOk="0">
                  <a:moveTo>
                    <a:pt x="1" y="1"/>
                  </a:moveTo>
                  <a:cubicBezTo>
                    <a:pt x="1" y="1"/>
                    <a:pt x="1" y="1"/>
                    <a:pt x="1" y="21"/>
                  </a:cubicBezTo>
                  <a:lnTo>
                    <a:pt x="21" y="21"/>
                  </a:ln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
            <p:cNvSpPr/>
            <p:nvPr/>
          </p:nvSpPr>
          <p:spPr>
            <a:xfrm rot="-382727" flipH="1">
              <a:off x="-2447992" y="2105848"/>
              <a:ext cx="525" cy="625"/>
            </a:xfrm>
            <a:custGeom>
              <a:avLst/>
              <a:gdLst/>
              <a:ahLst/>
              <a:cxnLst/>
              <a:rect l="l" t="t" r="r" b="b"/>
              <a:pathLst>
                <a:path w="21" h="25" extrusionOk="0">
                  <a:moveTo>
                    <a:pt x="15" y="0"/>
                  </a:moveTo>
                  <a:cubicBezTo>
                    <a:pt x="9" y="0"/>
                    <a:pt x="0" y="10"/>
                    <a:pt x="0" y="10"/>
                  </a:cubicBezTo>
                  <a:cubicBezTo>
                    <a:pt x="0" y="20"/>
                    <a:pt x="0" y="25"/>
                    <a:pt x="3" y="25"/>
                  </a:cubicBezTo>
                  <a:cubicBezTo>
                    <a:pt x="5" y="25"/>
                    <a:pt x="10" y="20"/>
                    <a:pt x="21" y="10"/>
                  </a:cubicBezTo>
                  <a:cubicBezTo>
                    <a:pt x="21" y="3"/>
                    <a:pt x="18" y="0"/>
                    <a:pt x="1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
            <p:cNvSpPr/>
            <p:nvPr/>
          </p:nvSpPr>
          <p:spPr>
            <a:xfrm rot="-382727" flipH="1">
              <a:off x="-2646372" y="2228416"/>
              <a:ext cx="1025" cy="750"/>
            </a:xfrm>
            <a:custGeom>
              <a:avLst/>
              <a:gdLst/>
              <a:ahLst/>
              <a:cxnLst/>
              <a:rect l="l" t="t" r="r" b="b"/>
              <a:pathLst>
                <a:path w="41" h="30" extrusionOk="0">
                  <a:moveTo>
                    <a:pt x="27" y="1"/>
                  </a:moveTo>
                  <a:cubicBezTo>
                    <a:pt x="19" y="1"/>
                    <a:pt x="15" y="15"/>
                    <a:pt x="0" y="30"/>
                  </a:cubicBezTo>
                  <a:cubicBezTo>
                    <a:pt x="21" y="30"/>
                    <a:pt x="41" y="30"/>
                    <a:pt x="41" y="9"/>
                  </a:cubicBezTo>
                  <a:cubicBezTo>
                    <a:pt x="35" y="3"/>
                    <a:pt x="31"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
            <p:cNvSpPr/>
            <p:nvPr/>
          </p:nvSpPr>
          <p:spPr>
            <a:xfrm rot="-382727" flipH="1">
              <a:off x="-2645309" y="2228525"/>
              <a:ext cx="1050" cy="1550"/>
            </a:xfrm>
            <a:custGeom>
              <a:avLst/>
              <a:gdLst/>
              <a:ahLst/>
              <a:cxnLst/>
              <a:rect l="l" t="t" r="r" b="b"/>
              <a:pathLst>
                <a:path w="42" h="62" extrusionOk="0">
                  <a:moveTo>
                    <a:pt x="1" y="0"/>
                  </a:moveTo>
                  <a:cubicBezTo>
                    <a:pt x="1" y="21"/>
                    <a:pt x="1" y="41"/>
                    <a:pt x="21" y="61"/>
                  </a:cubicBezTo>
                  <a:cubicBezTo>
                    <a:pt x="41" y="41"/>
                    <a:pt x="41" y="21"/>
                    <a:pt x="41" y="21"/>
                  </a:cubicBezTo>
                  <a:cubicBezTo>
                    <a:pt x="4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
            <p:cNvSpPr/>
            <p:nvPr/>
          </p:nvSpPr>
          <p:spPr>
            <a:xfrm rot="-382727" flipH="1">
              <a:off x="-2445345" y="2106555"/>
              <a:ext cx="1025" cy="625"/>
            </a:xfrm>
            <a:custGeom>
              <a:avLst/>
              <a:gdLst/>
              <a:ahLst/>
              <a:cxnLst/>
              <a:rect l="l" t="t" r="r" b="b"/>
              <a:pathLst>
                <a:path w="41" h="25" extrusionOk="0">
                  <a:moveTo>
                    <a:pt x="21" y="0"/>
                  </a:moveTo>
                  <a:cubicBezTo>
                    <a:pt x="9" y="0"/>
                    <a:pt x="0" y="9"/>
                    <a:pt x="0" y="9"/>
                  </a:cubicBezTo>
                  <a:cubicBezTo>
                    <a:pt x="10" y="19"/>
                    <a:pt x="20" y="25"/>
                    <a:pt x="28" y="25"/>
                  </a:cubicBezTo>
                  <a:cubicBezTo>
                    <a:pt x="36" y="25"/>
                    <a:pt x="41" y="19"/>
                    <a:pt x="41" y="9"/>
                  </a:cubicBezTo>
                  <a:cubicBezTo>
                    <a:pt x="34" y="2"/>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
            <p:cNvSpPr/>
            <p:nvPr/>
          </p:nvSpPr>
          <p:spPr>
            <a:xfrm rot="-382727" flipH="1">
              <a:off x="-2456777" y="2114322"/>
              <a:ext cx="1050" cy="650"/>
            </a:xfrm>
            <a:custGeom>
              <a:avLst/>
              <a:gdLst/>
              <a:ahLst/>
              <a:cxnLst/>
              <a:rect l="l" t="t" r="r" b="b"/>
              <a:pathLst>
                <a:path w="42" h="26" extrusionOk="0">
                  <a:moveTo>
                    <a:pt x="14" y="1"/>
                  </a:moveTo>
                  <a:cubicBezTo>
                    <a:pt x="6" y="1"/>
                    <a:pt x="1" y="6"/>
                    <a:pt x="1" y="16"/>
                  </a:cubicBezTo>
                  <a:cubicBezTo>
                    <a:pt x="8" y="23"/>
                    <a:pt x="12" y="25"/>
                    <a:pt x="16" y="25"/>
                  </a:cubicBezTo>
                  <a:cubicBezTo>
                    <a:pt x="23" y="25"/>
                    <a:pt x="28" y="1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
            <p:cNvSpPr/>
            <p:nvPr/>
          </p:nvSpPr>
          <p:spPr>
            <a:xfrm rot="-382727" flipH="1">
              <a:off x="-2444320" y="2106666"/>
              <a:ext cx="1050" cy="750"/>
            </a:xfrm>
            <a:custGeom>
              <a:avLst/>
              <a:gdLst/>
              <a:ahLst/>
              <a:cxnLst/>
              <a:rect l="l" t="t" r="r" b="b"/>
              <a:pathLst>
                <a:path w="42" h="30" extrusionOk="0">
                  <a:moveTo>
                    <a:pt x="41" y="0"/>
                  </a:moveTo>
                  <a:cubicBezTo>
                    <a:pt x="21" y="0"/>
                    <a:pt x="0"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
            <p:cNvSpPr/>
            <p:nvPr/>
          </p:nvSpPr>
          <p:spPr>
            <a:xfrm rot="-382727" flipH="1">
              <a:off x="-2460496" y="2117681"/>
              <a:ext cx="1050" cy="750"/>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
            <p:cNvSpPr/>
            <p:nvPr/>
          </p:nvSpPr>
          <p:spPr>
            <a:xfrm rot="-382727" flipH="1">
              <a:off x="-2664854" y="2246609"/>
              <a:ext cx="525" cy="525"/>
            </a:xfrm>
            <a:custGeom>
              <a:avLst/>
              <a:gdLst/>
              <a:ahLst/>
              <a:cxnLst/>
              <a:rect l="l" t="t" r="r" b="b"/>
              <a:pathLst>
                <a:path w="21" h="21" extrusionOk="0">
                  <a:moveTo>
                    <a:pt x="0" y="1"/>
                  </a:moveTo>
                  <a:lnTo>
                    <a:pt x="0"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
            <p:cNvSpPr/>
            <p:nvPr/>
          </p:nvSpPr>
          <p:spPr>
            <a:xfrm rot="-382727" flipH="1">
              <a:off x="-2620547" y="1845101"/>
              <a:ext cx="1025" cy="1050"/>
            </a:xfrm>
            <a:custGeom>
              <a:avLst/>
              <a:gdLst/>
              <a:ahLst/>
              <a:cxnLst/>
              <a:rect l="l" t="t" r="r" b="b"/>
              <a:pathLst>
                <a:path w="41" h="42" extrusionOk="0">
                  <a:moveTo>
                    <a:pt x="0" y="1"/>
                  </a:moveTo>
                  <a:cubicBezTo>
                    <a:pt x="0" y="41"/>
                    <a:pt x="0" y="41"/>
                    <a:pt x="21" y="41"/>
                  </a:cubicBezTo>
                  <a:cubicBezTo>
                    <a:pt x="21" y="4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
            <p:cNvSpPr/>
            <p:nvPr/>
          </p:nvSpPr>
          <p:spPr>
            <a:xfrm rot="-382727" flipH="1">
              <a:off x="-2437905" y="2109047"/>
              <a:ext cx="525" cy="525"/>
            </a:xfrm>
            <a:custGeom>
              <a:avLst/>
              <a:gdLst/>
              <a:ahLst/>
              <a:cxnLst/>
              <a:rect l="l" t="t" r="r" b="b"/>
              <a:pathLst>
                <a:path w="21" h="21" extrusionOk="0">
                  <a:moveTo>
                    <a:pt x="0" y="0"/>
                  </a:moveTo>
                  <a:lnTo>
                    <a:pt x="0"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
            <p:cNvSpPr/>
            <p:nvPr/>
          </p:nvSpPr>
          <p:spPr>
            <a:xfrm rot="-382727" flipH="1">
              <a:off x="-2661625" y="2247784"/>
              <a:ext cx="525" cy="1050"/>
            </a:xfrm>
            <a:custGeom>
              <a:avLst/>
              <a:gdLst/>
              <a:ahLst/>
              <a:cxnLst/>
              <a:rect l="l" t="t" r="r" b="b"/>
              <a:pathLst>
                <a:path w="21" h="42" extrusionOk="0">
                  <a:moveTo>
                    <a:pt x="0" y="1"/>
                  </a:moveTo>
                  <a:cubicBezTo>
                    <a:pt x="0" y="21"/>
                    <a:pt x="0" y="41"/>
                    <a:pt x="20" y="41"/>
                  </a:cubicBezTo>
                  <a:cubicBezTo>
                    <a:pt x="20" y="21"/>
                    <a:pt x="2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
            <p:cNvSpPr/>
            <p:nvPr/>
          </p:nvSpPr>
          <p:spPr>
            <a:xfrm rot="-382727" flipH="1">
              <a:off x="-2462984" y="2127722"/>
              <a:ext cx="550" cy="550"/>
            </a:xfrm>
            <a:custGeom>
              <a:avLst/>
              <a:gdLst/>
              <a:ahLst/>
              <a:cxnLst/>
              <a:rect l="l" t="t" r="r" b="b"/>
              <a:pathLst>
                <a:path w="22" h="22" extrusionOk="0">
                  <a:moveTo>
                    <a:pt x="1" y="1"/>
                  </a:moveTo>
                  <a:cubicBezTo>
                    <a:pt x="1"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
            <p:cNvSpPr/>
            <p:nvPr/>
          </p:nvSpPr>
          <p:spPr>
            <a:xfrm rot="-382727" flipH="1">
              <a:off x="-2663748" y="2251893"/>
              <a:ext cx="550" cy="750"/>
            </a:xfrm>
            <a:custGeom>
              <a:avLst/>
              <a:gdLst/>
              <a:ahLst/>
              <a:cxnLst/>
              <a:rect l="l" t="t" r="r" b="b"/>
              <a:pathLst>
                <a:path w="22" h="30" extrusionOk="0">
                  <a:moveTo>
                    <a:pt x="20" y="0"/>
                  </a:moveTo>
                  <a:cubicBezTo>
                    <a:pt x="19" y="0"/>
                    <a:pt x="14" y="10"/>
                    <a:pt x="1" y="10"/>
                  </a:cubicBezTo>
                  <a:cubicBezTo>
                    <a:pt x="1" y="10"/>
                    <a:pt x="21" y="10"/>
                    <a:pt x="21" y="30"/>
                  </a:cubicBezTo>
                  <a:cubicBezTo>
                    <a:pt x="21" y="30"/>
                    <a:pt x="21" y="30"/>
                    <a:pt x="21" y="10"/>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
            <p:cNvSpPr/>
            <p:nvPr/>
          </p:nvSpPr>
          <p:spPr>
            <a:xfrm rot="-382727" flipH="1">
              <a:off x="-2611051" y="1852268"/>
              <a:ext cx="525" cy="925"/>
            </a:xfrm>
            <a:custGeom>
              <a:avLst/>
              <a:gdLst/>
              <a:ahLst/>
              <a:cxnLst/>
              <a:rect l="l" t="t" r="r" b="b"/>
              <a:pathLst>
                <a:path w="21" h="37" extrusionOk="0">
                  <a:moveTo>
                    <a:pt x="0" y="0"/>
                  </a:moveTo>
                  <a:cubicBezTo>
                    <a:pt x="0" y="21"/>
                    <a:pt x="0" y="21"/>
                    <a:pt x="0" y="21"/>
                  </a:cubicBezTo>
                  <a:cubicBezTo>
                    <a:pt x="0" y="31"/>
                    <a:pt x="6" y="36"/>
                    <a:pt x="11" y="36"/>
                  </a:cubicBezTo>
                  <a:cubicBezTo>
                    <a:pt x="16" y="36"/>
                    <a:pt x="21" y="3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
            <p:cNvSpPr/>
            <p:nvPr/>
          </p:nvSpPr>
          <p:spPr>
            <a:xfrm rot="-382727" flipH="1">
              <a:off x="-2450878" y="2121263"/>
              <a:ext cx="525" cy="525"/>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
            <p:cNvSpPr/>
            <p:nvPr/>
          </p:nvSpPr>
          <p:spPr>
            <a:xfrm rot="-382727" flipH="1">
              <a:off x="-2432172" y="2109911"/>
              <a:ext cx="1050" cy="525"/>
            </a:xfrm>
            <a:custGeom>
              <a:avLst/>
              <a:gdLst/>
              <a:ahLst/>
              <a:cxnLst/>
              <a:rect l="l" t="t" r="r" b="b"/>
              <a:pathLst>
                <a:path w="42" h="21" extrusionOk="0">
                  <a:moveTo>
                    <a:pt x="21" y="1"/>
                  </a:moveTo>
                  <a:cubicBezTo>
                    <a:pt x="1" y="21"/>
                    <a:pt x="21" y="21"/>
                    <a:pt x="21" y="21"/>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
            <p:cNvSpPr/>
            <p:nvPr/>
          </p:nvSpPr>
          <p:spPr>
            <a:xfrm rot="-382727" flipH="1">
              <a:off x="-2469217" y="2136116"/>
              <a:ext cx="550" cy="525"/>
            </a:xfrm>
            <a:custGeom>
              <a:avLst/>
              <a:gdLst/>
              <a:ahLst/>
              <a:cxnLst/>
              <a:rect l="l" t="t" r="r" b="b"/>
              <a:pathLst>
                <a:path w="22" h="21" extrusionOk="0">
                  <a:moveTo>
                    <a:pt x="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
            <p:cNvSpPr/>
            <p:nvPr/>
          </p:nvSpPr>
          <p:spPr>
            <a:xfrm rot="-382727" flipH="1">
              <a:off x="-2654673" y="2250603"/>
              <a:ext cx="525" cy="525"/>
            </a:xfrm>
            <a:custGeom>
              <a:avLst/>
              <a:gdLst/>
              <a:ahLst/>
              <a:cxnLst/>
              <a:rect l="l" t="t" r="r" b="b"/>
              <a:pathLst>
                <a:path w="21" h="21" extrusionOk="0">
                  <a:moveTo>
                    <a:pt x="0" y="0"/>
                  </a:moveTo>
                  <a:cubicBezTo>
                    <a:pt x="0" y="0"/>
                    <a:pt x="0" y="21"/>
                    <a:pt x="0" y="21"/>
                  </a:cubicBezTo>
                  <a:lnTo>
                    <a:pt x="21" y="21"/>
                  </a:lnTo>
                  <a:cubicBezTo>
                    <a:pt x="21" y="21"/>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
            <p:cNvSpPr/>
            <p:nvPr/>
          </p:nvSpPr>
          <p:spPr>
            <a:xfrm rot="-382727" flipH="1">
              <a:off x="-2467553" y="2137211"/>
              <a:ext cx="1050" cy="625"/>
            </a:xfrm>
            <a:custGeom>
              <a:avLst/>
              <a:gdLst/>
              <a:ahLst/>
              <a:cxnLst/>
              <a:rect l="l" t="t" r="r" b="b"/>
              <a:pathLst>
                <a:path w="42" h="25" extrusionOk="0">
                  <a:moveTo>
                    <a:pt x="21" y="0"/>
                  </a:moveTo>
                  <a:cubicBezTo>
                    <a:pt x="9" y="0"/>
                    <a:pt x="0" y="9"/>
                    <a:pt x="0" y="9"/>
                  </a:cubicBezTo>
                  <a:cubicBezTo>
                    <a:pt x="11" y="20"/>
                    <a:pt x="21" y="25"/>
                    <a:pt x="28" y="25"/>
                  </a:cubicBezTo>
                  <a:cubicBezTo>
                    <a:pt x="36" y="25"/>
                    <a:pt x="41" y="20"/>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
            <p:cNvSpPr/>
            <p:nvPr/>
          </p:nvSpPr>
          <p:spPr>
            <a:xfrm rot="-382727" flipH="1">
              <a:off x="-2462167" y="2134773"/>
              <a:ext cx="1050" cy="1050"/>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
            <p:cNvSpPr/>
            <p:nvPr/>
          </p:nvSpPr>
          <p:spPr>
            <a:xfrm rot="-382727" flipH="1">
              <a:off x="-2462550" y="2135848"/>
              <a:ext cx="1050" cy="1050"/>
            </a:xfrm>
            <a:custGeom>
              <a:avLst/>
              <a:gdLst/>
              <a:ahLst/>
              <a:cxnLst/>
              <a:rect l="l" t="t" r="r" b="b"/>
              <a:pathLst>
                <a:path w="42" h="42" extrusionOk="0">
                  <a:moveTo>
                    <a:pt x="21" y="1"/>
                  </a:moveTo>
                  <a:cubicBezTo>
                    <a:pt x="1" y="21"/>
                    <a:pt x="1" y="41"/>
                    <a:pt x="21" y="4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
            <p:cNvSpPr/>
            <p:nvPr/>
          </p:nvSpPr>
          <p:spPr>
            <a:xfrm rot="-382727" flipH="1">
              <a:off x="-2459024" y="2135481"/>
              <a:ext cx="525" cy="525"/>
            </a:xfrm>
            <a:custGeom>
              <a:avLst/>
              <a:gdLst/>
              <a:ahLst/>
              <a:cxnLst/>
              <a:rect l="l" t="t" r="r" b="b"/>
              <a:pathLst>
                <a:path w="21" h="21" extrusionOk="0">
                  <a:moveTo>
                    <a:pt x="21" y="1"/>
                  </a:moveTo>
                  <a:cubicBezTo>
                    <a:pt x="21" y="1"/>
                    <a:pt x="21"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
            <p:cNvSpPr/>
            <p:nvPr/>
          </p:nvSpPr>
          <p:spPr>
            <a:xfrm rot="-382727" flipH="1">
              <a:off x="-2657425" y="2262654"/>
              <a:ext cx="1050" cy="525"/>
            </a:xfrm>
            <a:custGeom>
              <a:avLst/>
              <a:gdLst/>
              <a:ahLst/>
              <a:cxnLst/>
              <a:rect l="l" t="t" r="r" b="b"/>
              <a:pathLst>
                <a:path w="42" h="21" extrusionOk="0">
                  <a:moveTo>
                    <a:pt x="42" y="1"/>
                  </a:moveTo>
                  <a:cubicBezTo>
                    <a:pt x="21" y="1"/>
                    <a:pt x="1" y="1"/>
                    <a:pt x="1" y="21"/>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
            <p:cNvSpPr/>
            <p:nvPr/>
          </p:nvSpPr>
          <p:spPr>
            <a:xfrm rot="-382727" flipH="1">
              <a:off x="-2649307" y="2257145"/>
              <a:ext cx="1050" cy="1050"/>
            </a:xfrm>
            <a:custGeom>
              <a:avLst/>
              <a:gdLst/>
              <a:ahLst/>
              <a:cxnLst/>
              <a:rect l="l" t="t" r="r" b="b"/>
              <a:pathLst>
                <a:path w="42" h="42" extrusionOk="0">
                  <a:moveTo>
                    <a:pt x="21" y="0"/>
                  </a:moveTo>
                  <a:cubicBezTo>
                    <a:pt x="1" y="21"/>
                    <a:pt x="1" y="41"/>
                    <a:pt x="21" y="41"/>
                  </a:cubicBezTo>
                  <a:cubicBezTo>
                    <a:pt x="4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
            <p:cNvSpPr/>
            <p:nvPr/>
          </p:nvSpPr>
          <p:spPr>
            <a:xfrm rot="-382727" flipH="1">
              <a:off x="-2457012" y="2139631"/>
              <a:ext cx="1025" cy="750"/>
            </a:xfrm>
            <a:custGeom>
              <a:avLst/>
              <a:gdLst/>
              <a:ahLst/>
              <a:cxnLst/>
              <a:rect l="l" t="t" r="r" b="b"/>
              <a:pathLst>
                <a:path w="41" h="30" extrusionOk="0">
                  <a:moveTo>
                    <a:pt x="23" y="0"/>
                  </a:moveTo>
                  <a:cubicBezTo>
                    <a:pt x="10" y="0"/>
                    <a:pt x="0" y="15"/>
                    <a:pt x="0" y="29"/>
                  </a:cubicBezTo>
                  <a:cubicBezTo>
                    <a:pt x="20" y="29"/>
                    <a:pt x="20"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
            <p:cNvSpPr/>
            <p:nvPr/>
          </p:nvSpPr>
          <p:spPr>
            <a:xfrm rot="-382727" flipH="1">
              <a:off x="-2455952" y="2139686"/>
              <a:ext cx="1575" cy="1575"/>
            </a:xfrm>
            <a:custGeom>
              <a:avLst/>
              <a:gdLst/>
              <a:ahLst/>
              <a:cxnLst/>
              <a:rect l="l" t="t" r="r" b="b"/>
              <a:pathLst>
                <a:path w="63" h="63" extrusionOk="0">
                  <a:moveTo>
                    <a:pt x="21" y="1"/>
                  </a:moveTo>
                  <a:cubicBezTo>
                    <a:pt x="1" y="21"/>
                    <a:pt x="21" y="42"/>
                    <a:pt x="42" y="62"/>
                  </a:cubicBezTo>
                  <a:cubicBezTo>
                    <a:pt x="42" y="42"/>
                    <a:pt x="62" y="21"/>
                    <a:pt x="62" y="21"/>
                  </a:cubicBezTo>
                  <a:cubicBezTo>
                    <a:pt x="42" y="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
            <p:cNvSpPr/>
            <p:nvPr/>
          </p:nvSpPr>
          <p:spPr>
            <a:xfrm rot="-382727" flipH="1">
              <a:off x="-2444920" y="2133372"/>
              <a:ext cx="1050" cy="525"/>
            </a:xfrm>
            <a:custGeom>
              <a:avLst/>
              <a:gdLst/>
              <a:ahLst/>
              <a:cxnLst/>
              <a:rect l="l" t="t" r="r" b="b"/>
              <a:pathLst>
                <a:path w="42" h="21" extrusionOk="0">
                  <a:moveTo>
                    <a:pt x="1" y="0"/>
                  </a:moveTo>
                  <a:lnTo>
                    <a:pt x="1" y="21"/>
                  </a:ln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
            <p:cNvSpPr/>
            <p:nvPr/>
          </p:nvSpPr>
          <p:spPr>
            <a:xfrm rot="-382727" flipH="1">
              <a:off x="-2441561" y="2131462"/>
              <a:ext cx="1050" cy="525"/>
            </a:xfrm>
            <a:custGeom>
              <a:avLst/>
              <a:gdLst/>
              <a:ahLst/>
              <a:cxnLst/>
              <a:rect l="l" t="t" r="r" b="b"/>
              <a:pathLst>
                <a:path w="42" h="21" extrusionOk="0">
                  <a:moveTo>
                    <a:pt x="21" y="0"/>
                  </a:moveTo>
                  <a:cubicBezTo>
                    <a:pt x="0" y="0"/>
                    <a:pt x="0" y="21"/>
                    <a:pt x="21" y="21"/>
                  </a:cubicBezTo>
                  <a:lnTo>
                    <a:pt x="41" y="21"/>
                  </a:lnTo>
                  <a:cubicBezTo>
                    <a:pt x="41" y="21"/>
                    <a:pt x="41"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
            <p:cNvSpPr/>
            <p:nvPr/>
          </p:nvSpPr>
          <p:spPr>
            <a:xfrm rot="-382727" flipH="1">
              <a:off x="-2573066" y="1862360"/>
              <a:ext cx="525" cy="550"/>
            </a:xfrm>
            <a:custGeom>
              <a:avLst/>
              <a:gdLst/>
              <a:ahLst/>
              <a:cxnLst/>
              <a:rect l="l" t="t" r="r" b="b"/>
              <a:pathLst>
                <a:path w="21" h="22" extrusionOk="0">
                  <a:moveTo>
                    <a:pt x="0" y="1"/>
                  </a:moveTo>
                  <a:lnTo>
                    <a:pt x="0" y="21"/>
                  </a:ln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
            <p:cNvSpPr/>
            <p:nvPr/>
          </p:nvSpPr>
          <p:spPr>
            <a:xfrm rot="-382727" flipH="1">
              <a:off x="-2459351" y="2146285"/>
              <a:ext cx="525" cy="525"/>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
            <p:cNvSpPr/>
            <p:nvPr/>
          </p:nvSpPr>
          <p:spPr>
            <a:xfrm rot="-382727" flipH="1">
              <a:off x="-2446861" y="2138697"/>
              <a:ext cx="1050" cy="1050"/>
            </a:xfrm>
            <a:custGeom>
              <a:avLst/>
              <a:gdLst/>
              <a:ahLst/>
              <a:cxnLst/>
              <a:rect l="l" t="t" r="r" b="b"/>
              <a:pathLst>
                <a:path w="42" h="42" extrusionOk="0">
                  <a:moveTo>
                    <a:pt x="21" y="1"/>
                  </a:moveTo>
                  <a:lnTo>
                    <a:pt x="21" y="1"/>
                  </a:lnTo>
                  <a:cubicBezTo>
                    <a:pt x="1" y="21"/>
                    <a:pt x="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
            <p:cNvSpPr/>
            <p:nvPr/>
          </p:nvSpPr>
          <p:spPr>
            <a:xfrm rot="-382727" flipH="1">
              <a:off x="-2458685" y="2147745"/>
              <a:ext cx="525" cy="525"/>
            </a:xfrm>
            <a:custGeom>
              <a:avLst/>
              <a:gdLst/>
              <a:ahLst/>
              <a:cxnLst/>
              <a:rect l="l" t="t" r="r" b="b"/>
              <a:pathLst>
                <a:path w="21" h="21" extrusionOk="0">
                  <a:moveTo>
                    <a:pt x="0" y="0"/>
                  </a:moveTo>
                  <a:lnTo>
                    <a:pt x="0"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
            <p:cNvSpPr/>
            <p:nvPr/>
          </p:nvSpPr>
          <p:spPr>
            <a:xfrm rot="-382727" flipH="1">
              <a:off x="-2563394" y="1861807"/>
              <a:ext cx="525" cy="525"/>
            </a:xfrm>
            <a:custGeom>
              <a:avLst/>
              <a:gdLst/>
              <a:ahLst/>
              <a:cxnLst/>
              <a:rect l="l" t="t" r="r" b="b"/>
              <a:pathLst>
                <a:path w="21" h="21" extrusionOk="0">
                  <a:moveTo>
                    <a:pt x="0" y="0"/>
                  </a:moveTo>
                  <a:cubicBezTo>
                    <a:pt x="0" y="0"/>
                    <a:pt x="0" y="20"/>
                    <a:pt x="0" y="20"/>
                  </a:cubicBezTo>
                  <a:lnTo>
                    <a:pt x="21" y="20"/>
                  </a:lnTo>
                  <a:cubicBezTo>
                    <a:pt x="21" y="2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
            <p:cNvSpPr/>
            <p:nvPr/>
          </p:nvSpPr>
          <p:spPr>
            <a:xfrm rot="-382727" flipH="1">
              <a:off x="-2565181" y="1864044"/>
              <a:ext cx="525" cy="525"/>
            </a:xfrm>
            <a:custGeom>
              <a:avLst/>
              <a:gdLst/>
              <a:ahLst/>
              <a:cxnLst/>
              <a:rect l="l" t="t" r="r" b="b"/>
              <a:pathLst>
                <a:path w="21" h="21" extrusionOk="0">
                  <a:moveTo>
                    <a:pt x="21" y="0"/>
                  </a:moveTo>
                  <a:cubicBezTo>
                    <a:pt x="21" y="0"/>
                    <a:pt x="1" y="0"/>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
            <p:cNvSpPr/>
            <p:nvPr/>
          </p:nvSpPr>
          <p:spPr>
            <a:xfrm rot="-382727" flipH="1">
              <a:off x="-2556099" y="1858424"/>
              <a:ext cx="550" cy="525"/>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
            <p:cNvSpPr/>
            <p:nvPr/>
          </p:nvSpPr>
          <p:spPr>
            <a:xfrm rot="-382727" flipH="1">
              <a:off x="-2637818" y="1910849"/>
              <a:ext cx="1050" cy="750"/>
            </a:xfrm>
            <a:custGeom>
              <a:avLst/>
              <a:gdLst/>
              <a:ahLst/>
              <a:cxnLst/>
              <a:rect l="l" t="t" r="r" b="b"/>
              <a:pathLst>
                <a:path w="42" h="30" extrusionOk="0">
                  <a:moveTo>
                    <a:pt x="28" y="1"/>
                  </a:moveTo>
                  <a:cubicBezTo>
                    <a:pt x="19"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
            <p:cNvSpPr/>
            <p:nvPr/>
          </p:nvSpPr>
          <p:spPr>
            <a:xfrm rot="-382727" flipH="1">
              <a:off x="-2447924" y="2142917"/>
              <a:ext cx="1050" cy="1050"/>
            </a:xfrm>
            <a:custGeom>
              <a:avLst/>
              <a:gdLst/>
              <a:ahLst/>
              <a:cxnLst/>
              <a:rect l="l" t="t" r="r" b="b"/>
              <a:pathLst>
                <a:path w="42" h="42" extrusionOk="0">
                  <a:moveTo>
                    <a:pt x="21" y="1"/>
                  </a:moveTo>
                  <a:cubicBezTo>
                    <a:pt x="1" y="21"/>
                    <a:pt x="1" y="42"/>
                    <a:pt x="21" y="42"/>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
            <p:cNvSpPr/>
            <p:nvPr/>
          </p:nvSpPr>
          <p:spPr>
            <a:xfrm rot="-382727" flipH="1">
              <a:off x="-2636375" y="1909884"/>
              <a:ext cx="1050" cy="1050"/>
            </a:xfrm>
            <a:custGeom>
              <a:avLst/>
              <a:gdLst/>
              <a:ahLst/>
              <a:cxnLst/>
              <a:rect l="l" t="t" r="r" b="b"/>
              <a:pathLst>
                <a:path w="42" h="42" extrusionOk="0">
                  <a:moveTo>
                    <a:pt x="21" y="1"/>
                  </a:moveTo>
                  <a:cubicBezTo>
                    <a:pt x="21" y="1"/>
                    <a:pt x="21" y="21"/>
                    <a:pt x="1" y="21"/>
                  </a:cubicBezTo>
                  <a:cubicBezTo>
                    <a:pt x="21" y="4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
            <p:cNvSpPr/>
            <p:nvPr/>
          </p:nvSpPr>
          <p:spPr>
            <a:xfrm rot="-382727" flipH="1">
              <a:off x="-2416008" y="2126071"/>
              <a:ext cx="525" cy="900"/>
            </a:xfrm>
            <a:custGeom>
              <a:avLst/>
              <a:gdLst/>
              <a:ahLst/>
              <a:cxnLst/>
              <a:rect l="l" t="t" r="r" b="b"/>
              <a:pathLst>
                <a:path w="21" h="36" extrusionOk="0">
                  <a:moveTo>
                    <a:pt x="0" y="0"/>
                  </a:moveTo>
                  <a:cubicBezTo>
                    <a:pt x="0" y="21"/>
                    <a:pt x="0" y="21"/>
                    <a:pt x="0" y="21"/>
                  </a:cubicBezTo>
                  <a:cubicBezTo>
                    <a:pt x="0" y="31"/>
                    <a:pt x="5" y="36"/>
                    <a:pt x="10" y="36"/>
                  </a:cubicBezTo>
                  <a:cubicBezTo>
                    <a:pt x="15" y="36"/>
                    <a:pt x="20" y="31"/>
                    <a:pt x="20"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
            <p:cNvSpPr/>
            <p:nvPr/>
          </p:nvSpPr>
          <p:spPr>
            <a:xfrm rot="-382727" flipH="1">
              <a:off x="-2636759" y="1910960"/>
              <a:ext cx="1025" cy="1025"/>
            </a:xfrm>
            <a:custGeom>
              <a:avLst/>
              <a:gdLst/>
              <a:ahLst/>
              <a:cxnLst/>
              <a:rect l="l" t="t" r="r" b="b"/>
              <a:pathLst>
                <a:path w="41" h="41" extrusionOk="0">
                  <a:moveTo>
                    <a:pt x="20" y="0"/>
                  </a:moveTo>
                  <a:cubicBezTo>
                    <a:pt x="0" y="21"/>
                    <a:pt x="0" y="21"/>
                    <a:pt x="0" y="41"/>
                  </a:cubicBezTo>
                  <a:cubicBezTo>
                    <a:pt x="20" y="41"/>
                    <a:pt x="41" y="41"/>
                    <a:pt x="41" y="21"/>
                  </a:cubicBezTo>
                  <a:cubicBezTo>
                    <a:pt x="41" y="21"/>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
            <p:cNvSpPr/>
            <p:nvPr/>
          </p:nvSpPr>
          <p:spPr>
            <a:xfrm rot="-382727" flipH="1">
              <a:off x="-2453572" y="2152303"/>
              <a:ext cx="550" cy="525"/>
            </a:xfrm>
            <a:custGeom>
              <a:avLst/>
              <a:gdLst/>
              <a:ahLst/>
              <a:cxnLst/>
              <a:rect l="l" t="t" r="r" b="b"/>
              <a:pathLst>
                <a:path w="22" h="21" extrusionOk="0">
                  <a:moveTo>
                    <a:pt x="21" y="0"/>
                  </a:moveTo>
                  <a:cubicBezTo>
                    <a:pt x="1" y="0"/>
                    <a:pt x="1" y="2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
            <p:cNvSpPr/>
            <p:nvPr/>
          </p:nvSpPr>
          <p:spPr>
            <a:xfrm rot="-382727" flipH="1">
              <a:off x="-2643788" y="2269835"/>
              <a:ext cx="1050" cy="1050"/>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
            <p:cNvSpPr/>
            <p:nvPr/>
          </p:nvSpPr>
          <p:spPr>
            <a:xfrm rot="-382727" flipH="1">
              <a:off x="-2638881" y="1915069"/>
              <a:ext cx="1050" cy="750"/>
            </a:xfrm>
            <a:custGeom>
              <a:avLst/>
              <a:gdLst/>
              <a:ahLst/>
              <a:cxnLst/>
              <a:rect l="l" t="t" r="r" b="b"/>
              <a:pathLst>
                <a:path w="42" h="30" extrusionOk="0">
                  <a:moveTo>
                    <a:pt x="28" y="1"/>
                  </a:moveTo>
                  <a:cubicBezTo>
                    <a:pt x="20"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
            <p:cNvSpPr/>
            <p:nvPr/>
          </p:nvSpPr>
          <p:spPr>
            <a:xfrm rot="-382727" flipH="1">
              <a:off x="-2422998" y="2137060"/>
              <a:ext cx="1050" cy="550"/>
            </a:xfrm>
            <a:custGeom>
              <a:avLst/>
              <a:gdLst/>
              <a:ahLst/>
              <a:cxnLst/>
              <a:rect l="l" t="t" r="r" b="b"/>
              <a:pathLst>
                <a:path w="42" h="22" extrusionOk="0">
                  <a:moveTo>
                    <a:pt x="21" y="1"/>
                  </a:moveTo>
                  <a:cubicBezTo>
                    <a:pt x="21" y="1"/>
                    <a:pt x="21" y="21"/>
                    <a:pt x="1" y="21"/>
                  </a:cubicBezTo>
                  <a:lnTo>
                    <a:pt x="41" y="21"/>
                  </a:ln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
            <p:cNvSpPr/>
            <p:nvPr/>
          </p:nvSpPr>
          <p:spPr>
            <a:xfrm rot="-382727" flipH="1">
              <a:off x="-2599067" y="2247935"/>
              <a:ext cx="1025" cy="1550"/>
            </a:xfrm>
            <a:custGeom>
              <a:avLst/>
              <a:gdLst/>
              <a:ahLst/>
              <a:cxnLst/>
              <a:rect l="l" t="t" r="r" b="b"/>
              <a:pathLst>
                <a:path w="41" h="62" extrusionOk="0">
                  <a:moveTo>
                    <a:pt x="20" y="1"/>
                  </a:moveTo>
                  <a:cubicBezTo>
                    <a:pt x="0" y="21"/>
                    <a:pt x="0" y="41"/>
                    <a:pt x="20" y="62"/>
                  </a:cubicBezTo>
                  <a:cubicBezTo>
                    <a:pt x="41" y="4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
            <p:cNvSpPr/>
            <p:nvPr/>
          </p:nvSpPr>
          <p:spPr>
            <a:xfrm rot="-382727" flipH="1">
              <a:off x="-2563836" y="1871566"/>
              <a:ext cx="525" cy="550"/>
            </a:xfrm>
            <a:custGeom>
              <a:avLst/>
              <a:gdLst/>
              <a:ahLst/>
              <a:cxnLst/>
              <a:rect l="l" t="t" r="r" b="b"/>
              <a:pathLst>
                <a:path w="21" h="22" extrusionOk="0">
                  <a:moveTo>
                    <a:pt x="0" y="1"/>
                  </a:moveTo>
                  <a:cubicBezTo>
                    <a:pt x="21" y="1"/>
                    <a:pt x="21" y="2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
            <p:cNvSpPr/>
            <p:nvPr/>
          </p:nvSpPr>
          <p:spPr>
            <a:xfrm rot="-382727" flipH="1">
              <a:off x="-2438196" y="2152093"/>
              <a:ext cx="1050" cy="1025"/>
            </a:xfrm>
            <a:custGeom>
              <a:avLst/>
              <a:gdLst/>
              <a:ahLst/>
              <a:cxnLst/>
              <a:rect l="l" t="t" r="r" b="b"/>
              <a:pathLst>
                <a:path w="42" h="41" extrusionOk="0">
                  <a:moveTo>
                    <a:pt x="1" y="0"/>
                  </a:moveTo>
                  <a:cubicBezTo>
                    <a:pt x="1" y="21"/>
                    <a:pt x="1" y="2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
            <p:cNvSpPr/>
            <p:nvPr/>
          </p:nvSpPr>
          <p:spPr>
            <a:xfrm rot="-382727" flipH="1">
              <a:off x="-2600157" y="2252155"/>
              <a:ext cx="1025" cy="1050"/>
            </a:xfrm>
            <a:custGeom>
              <a:avLst/>
              <a:gdLst/>
              <a:ahLst/>
              <a:cxnLst/>
              <a:rect l="l" t="t" r="r" b="b"/>
              <a:pathLst>
                <a:path w="41" h="42" extrusionOk="0">
                  <a:moveTo>
                    <a:pt x="0" y="1"/>
                  </a:moveTo>
                  <a:cubicBezTo>
                    <a:pt x="0" y="21"/>
                    <a:pt x="0" y="4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
            <p:cNvSpPr/>
            <p:nvPr/>
          </p:nvSpPr>
          <p:spPr>
            <a:xfrm rot="-382727" flipH="1">
              <a:off x="-2600893" y="2254927"/>
              <a:ext cx="1050" cy="800"/>
            </a:xfrm>
            <a:custGeom>
              <a:avLst/>
              <a:gdLst/>
              <a:ahLst/>
              <a:cxnLst/>
              <a:rect l="l" t="t" r="r" b="b"/>
              <a:pathLst>
                <a:path w="42" h="32" extrusionOk="0">
                  <a:moveTo>
                    <a:pt x="14" y="1"/>
                  </a:moveTo>
                  <a:cubicBezTo>
                    <a:pt x="6" y="1"/>
                    <a:pt x="1" y="6"/>
                    <a:pt x="1" y="16"/>
                  </a:cubicBezTo>
                  <a:cubicBezTo>
                    <a:pt x="11" y="26"/>
                    <a:pt x="16" y="31"/>
                    <a:pt x="21" y="31"/>
                  </a:cubicBezTo>
                  <a:cubicBezTo>
                    <a:pt x="26" y="31"/>
                    <a:pt x="31" y="2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
            <p:cNvSpPr/>
            <p:nvPr/>
          </p:nvSpPr>
          <p:spPr>
            <a:xfrm rot="-382727" flipH="1">
              <a:off x="-2636521" y="1926806"/>
              <a:ext cx="1025" cy="1050"/>
            </a:xfrm>
            <a:custGeom>
              <a:avLst/>
              <a:gdLst/>
              <a:ahLst/>
              <a:cxnLst/>
              <a:rect l="l" t="t" r="r" b="b"/>
              <a:pathLst>
                <a:path w="41" h="42" extrusionOk="0">
                  <a:moveTo>
                    <a:pt x="0" y="1"/>
                  </a:moveTo>
                  <a:cubicBezTo>
                    <a:pt x="0" y="21"/>
                    <a:pt x="0" y="2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
            <p:cNvSpPr/>
            <p:nvPr/>
          </p:nvSpPr>
          <p:spPr>
            <a:xfrm rot="-382727" flipH="1">
              <a:off x="-2629334" y="2275361"/>
              <a:ext cx="1550" cy="1050"/>
            </a:xfrm>
            <a:custGeom>
              <a:avLst/>
              <a:gdLst/>
              <a:ahLst/>
              <a:cxnLst/>
              <a:rect l="l" t="t" r="r" b="b"/>
              <a:pathLst>
                <a:path w="62" h="42" extrusionOk="0">
                  <a:moveTo>
                    <a:pt x="21" y="1"/>
                  </a:moveTo>
                  <a:cubicBezTo>
                    <a:pt x="21" y="21"/>
                    <a:pt x="0" y="42"/>
                    <a:pt x="21" y="42"/>
                  </a:cubicBezTo>
                  <a:cubicBezTo>
                    <a:pt x="41" y="42"/>
                    <a:pt x="41" y="21"/>
                    <a:pt x="62" y="2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
            <p:cNvSpPr/>
            <p:nvPr/>
          </p:nvSpPr>
          <p:spPr>
            <a:xfrm rot="-382727" flipH="1">
              <a:off x="-2447561" y="2164411"/>
              <a:ext cx="1025" cy="1025"/>
            </a:xfrm>
            <a:custGeom>
              <a:avLst/>
              <a:gdLst/>
              <a:ahLst/>
              <a:cxnLst/>
              <a:rect l="l" t="t" r="r" b="b"/>
              <a:pathLst>
                <a:path w="41" h="41" extrusionOk="0">
                  <a:moveTo>
                    <a:pt x="0" y="0"/>
                  </a:moveTo>
                  <a:cubicBezTo>
                    <a:pt x="0" y="21"/>
                    <a:pt x="0" y="41"/>
                    <a:pt x="21" y="41"/>
                  </a:cubicBezTo>
                  <a:cubicBezTo>
                    <a:pt x="41" y="21"/>
                    <a:pt x="4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
            <p:cNvSpPr/>
            <p:nvPr/>
          </p:nvSpPr>
          <p:spPr>
            <a:xfrm rot="-382727" flipH="1">
              <a:off x="-2437489" y="2158653"/>
              <a:ext cx="1050" cy="550"/>
            </a:xfrm>
            <a:custGeom>
              <a:avLst/>
              <a:gdLst/>
              <a:ahLst/>
              <a:cxnLst/>
              <a:rect l="l" t="t" r="r" b="b"/>
              <a:pathLst>
                <a:path w="42" h="22" extrusionOk="0">
                  <a:moveTo>
                    <a:pt x="21" y="1"/>
                  </a:moveTo>
                  <a:cubicBezTo>
                    <a:pt x="1" y="1"/>
                    <a:pt x="1" y="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
            <p:cNvSpPr/>
            <p:nvPr/>
          </p:nvSpPr>
          <p:spPr>
            <a:xfrm rot="-382727" flipH="1">
              <a:off x="-2560749" y="1880955"/>
              <a:ext cx="550" cy="550"/>
            </a:xfrm>
            <a:custGeom>
              <a:avLst/>
              <a:gdLst/>
              <a:ahLst/>
              <a:cxnLst/>
              <a:rect l="l" t="t" r="r" b="b"/>
              <a:pathLst>
                <a:path w="22" h="22" extrusionOk="0">
                  <a:moveTo>
                    <a:pt x="1" y="1"/>
                  </a:moveTo>
                  <a:cubicBezTo>
                    <a:pt x="1" y="1"/>
                    <a:pt x="1" y="1"/>
                    <a:pt x="1" y="21"/>
                  </a:cubicBezTo>
                  <a:cubicBezTo>
                    <a:pt x="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
            <p:cNvSpPr/>
            <p:nvPr/>
          </p:nvSpPr>
          <p:spPr>
            <a:xfrm rot="-382727" flipH="1">
              <a:off x="-2605227" y="2261953"/>
              <a:ext cx="1050" cy="1025"/>
            </a:xfrm>
            <a:custGeom>
              <a:avLst/>
              <a:gdLst/>
              <a:ahLst/>
              <a:cxnLst/>
              <a:rect l="l" t="t" r="r" b="b"/>
              <a:pathLst>
                <a:path w="42" h="41" extrusionOk="0">
                  <a:moveTo>
                    <a:pt x="21" y="0"/>
                  </a:moveTo>
                  <a:cubicBezTo>
                    <a:pt x="1" y="21"/>
                    <a:pt x="1" y="41"/>
                    <a:pt x="21" y="41"/>
                  </a:cubicBezTo>
                  <a:cubicBezTo>
                    <a:pt x="41" y="41"/>
                    <a:pt x="41" y="41"/>
                    <a:pt x="41" y="21"/>
                  </a:cubicBezTo>
                  <a:lnTo>
                    <a:pt x="2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
            <p:cNvSpPr/>
            <p:nvPr/>
          </p:nvSpPr>
          <p:spPr>
            <a:xfrm rot="-382727" flipH="1">
              <a:off x="-2634120" y="1930133"/>
              <a:ext cx="1050" cy="900"/>
            </a:xfrm>
            <a:custGeom>
              <a:avLst/>
              <a:gdLst/>
              <a:ahLst/>
              <a:cxnLst/>
              <a:rect l="l" t="t" r="r" b="b"/>
              <a:pathLst>
                <a:path w="42" h="36" extrusionOk="0">
                  <a:moveTo>
                    <a:pt x="21" y="0"/>
                  </a:moveTo>
                  <a:lnTo>
                    <a:pt x="1" y="21"/>
                  </a:lnTo>
                  <a:cubicBezTo>
                    <a:pt x="11" y="31"/>
                    <a:pt x="21" y="36"/>
                    <a:pt x="29" y="36"/>
                  </a:cubicBezTo>
                  <a:cubicBezTo>
                    <a:pt x="36" y="36"/>
                    <a:pt x="41" y="3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
            <p:cNvSpPr/>
            <p:nvPr/>
          </p:nvSpPr>
          <p:spPr>
            <a:xfrm rot="-382727" flipH="1">
              <a:off x="-2409559" y="2142755"/>
              <a:ext cx="550" cy="550"/>
            </a:xfrm>
            <a:custGeom>
              <a:avLst/>
              <a:gdLst/>
              <a:ahLst/>
              <a:cxnLst/>
              <a:rect l="l" t="t" r="r" b="b"/>
              <a:pathLst>
                <a:path w="22" h="22" extrusionOk="0">
                  <a:moveTo>
                    <a:pt x="1" y="1"/>
                  </a:moveTo>
                  <a:lnTo>
                    <a:pt x="1" y="21"/>
                  </a:lnTo>
                  <a:cubicBezTo>
                    <a:pt x="1" y="1"/>
                    <a:pt x="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
            <p:cNvSpPr/>
            <p:nvPr/>
          </p:nvSpPr>
          <p:spPr>
            <a:xfrm rot="-382727" flipH="1">
              <a:off x="-2595455" y="2257819"/>
              <a:ext cx="525" cy="525"/>
            </a:xfrm>
            <a:custGeom>
              <a:avLst/>
              <a:gdLst/>
              <a:ahLst/>
              <a:cxnLst/>
              <a:rect l="l" t="t" r="r" b="b"/>
              <a:pathLst>
                <a:path w="21" h="21" extrusionOk="0">
                  <a:moveTo>
                    <a:pt x="1" y="0"/>
                  </a:moveTo>
                  <a:cubicBezTo>
                    <a:pt x="1" y="0"/>
                    <a:pt x="1" y="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
            <p:cNvSpPr/>
            <p:nvPr/>
          </p:nvSpPr>
          <p:spPr>
            <a:xfrm rot="-382727" flipH="1">
              <a:off x="-2436286" y="2160108"/>
              <a:ext cx="525" cy="750"/>
            </a:xfrm>
            <a:custGeom>
              <a:avLst/>
              <a:gdLst/>
              <a:ahLst/>
              <a:cxnLst/>
              <a:rect l="l" t="t" r="r" b="b"/>
              <a:pathLst>
                <a:path w="21" h="30" extrusionOk="0">
                  <a:moveTo>
                    <a:pt x="0" y="0"/>
                  </a:moveTo>
                  <a:cubicBezTo>
                    <a:pt x="0" y="0"/>
                    <a:pt x="0" y="20"/>
                    <a:pt x="0" y="20"/>
                  </a:cubicBezTo>
                  <a:cubicBezTo>
                    <a:pt x="0" y="27"/>
                    <a:pt x="2" y="29"/>
                    <a:pt x="6" y="29"/>
                  </a:cubicBezTo>
                  <a:cubicBezTo>
                    <a:pt x="12" y="29"/>
                    <a:pt x="21" y="20"/>
                    <a:pt x="21" y="2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
            <p:cNvSpPr/>
            <p:nvPr/>
          </p:nvSpPr>
          <p:spPr>
            <a:xfrm rot="-382727" flipH="1">
              <a:off x="-2627945" y="2278831"/>
              <a:ext cx="1025" cy="525"/>
            </a:xfrm>
            <a:custGeom>
              <a:avLst/>
              <a:gdLst/>
              <a:ahLst/>
              <a:cxnLst/>
              <a:rect l="l" t="t" r="r" b="b"/>
              <a:pathLst>
                <a:path w="41" h="21" extrusionOk="0">
                  <a:moveTo>
                    <a:pt x="41" y="0"/>
                  </a:moveTo>
                  <a:cubicBezTo>
                    <a:pt x="20" y="0"/>
                    <a:pt x="20" y="21"/>
                    <a:pt x="0" y="21"/>
                  </a:cubicBezTo>
                  <a:cubicBezTo>
                    <a:pt x="20"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
            <p:cNvSpPr/>
            <p:nvPr/>
          </p:nvSpPr>
          <p:spPr>
            <a:xfrm rot="-382727" flipH="1">
              <a:off x="-2635037" y="2284254"/>
              <a:ext cx="550" cy="550"/>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
            <p:cNvSpPr/>
            <p:nvPr/>
          </p:nvSpPr>
          <p:spPr>
            <a:xfrm rot="-382727" flipH="1">
              <a:off x="-2635802" y="1933391"/>
              <a:ext cx="1025" cy="750"/>
            </a:xfrm>
            <a:custGeom>
              <a:avLst/>
              <a:gdLst/>
              <a:ahLst/>
              <a:cxnLst/>
              <a:rect l="l" t="t" r="r" b="b"/>
              <a:pathLst>
                <a:path w="41" h="30" extrusionOk="0">
                  <a:moveTo>
                    <a:pt x="21" y="0"/>
                  </a:moveTo>
                  <a:cubicBezTo>
                    <a:pt x="0" y="0"/>
                    <a:pt x="0" y="21"/>
                    <a:pt x="21" y="21"/>
                  </a:cubicBezTo>
                  <a:cubicBezTo>
                    <a:pt x="21" y="28"/>
                    <a:pt x="21" y="30"/>
                    <a:pt x="21" y="30"/>
                  </a:cubicBezTo>
                  <a:cubicBezTo>
                    <a:pt x="23" y="30"/>
                    <a:pt x="27" y="21"/>
                    <a:pt x="4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
            <p:cNvSpPr/>
            <p:nvPr/>
          </p:nvSpPr>
          <p:spPr>
            <a:xfrm rot="-382727" flipH="1">
              <a:off x="-2420225" y="2152653"/>
              <a:ext cx="525" cy="550"/>
            </a:xfrm>
            <a:custGeom>
              <a:avLst/>
              <a:gdLst/>
              <a:ahLst/>
              <a:cxnLst/>
              <a:rect l="l" t="t" r="r" b="b"/>
              <a:pathLst>
                <a:path w="21" h="22" extrusionOk="0">
                  <a:moveTo>
                    <a:pt x="21" y="1"/>
                  </a:moveTo>
                  <a:cubicBezTo>
                    <a:pt x="0" y="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
            <p:cNvSpPr/>
            <p:nvPr/>
          </p:nvSpPr>
          <p:spPr>
            <a:xfrm rot="-382727" flipH="1">
              <a:off x="-2623866" y="2278376"/>
              <a:ext cx="1025" cy="1050"/>
            </a:xfrm>
            <a:custGeom>
              <a:avLst/>
              <a:gdLst/>
              <a:ahLst/>
              <a:cxnLst/>
              <a:rect l="l" t="t" r="r" b="b"/>
              <a:pathLst>
                <a:path w="41" h="42" extrusionOk="0">
                  <a:moveTo>
                    <a:pt x="21" y="0"/>
                  </a:moveTo>
                  <a:cubicBezTo>
                    <a:pt x="0" y="21"/>
                    <a:pt x="21" y="41"/>
                    <a:pt x="21" y="41"/>
                  </a:cubicBez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
            <p:cNvSpPr/>
            <p:nvPr/>
          </p:nvSpPr>
          <p:spPr>
            <a:xfrm rot="-382727" flipH="1">
              <a:off x="-2603271" y="2265609"/>
              <a:ext cx="1050" cy="1250"/>
            </a:xfrm>
            <a:custGeom>
              <a:avLst/>
              <a:gdLst/>
              <a:ahLst/>
              <a:cxnLst/>
              <a:rect l="l" t="t" r="r" b="b"/>
              <a:pathLst>
                <a:path w="42" h="50" extrusionOk="0">
                  <a:moveTo>
                    <a:pt x="8" y="1"/>
                  </a:moveTo>
                  <a:cubicBezTo>
                    <a:pt x="0" y="1"/>
                    <a:pt x="0" y="15"/>
                    <a:pt x="0" y="30"/>
                  </a:cubicBezTo>
                  <a:lnTo>
                    <a:pt x="0" y="50"/>
                  </a:lnTo>
                  <a:lnTo>
                    <a:pt x="21" y="50"/>
                  </a:lnTo>
                  <a:cubicBezTo>
                    <a:pt x="21" y="30"/>
                    <a:pt x="41" y="30"/>
                    <a:pt x="21" y="9"/>
                  </a:cubicBezTo>
                  <a:cubicBezTo>
                    <a:pt x="15" y="3"/>
                    <a:pt x="11" y="1"/>
                    <a:pt x="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
            <p:cNvSpPr/>
            <p:nvPr/>
          </p:nvSpPr>
          <p:spPr>
            <a:xfrm rot="-382727" flipH="1">
              <a:off x="-2602207" y="2266092"/>
              <a:ext cx="1050" cy="875"/>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
            <p:cNvSpPr/>
            <p:nvPr/>
          </p:nvSpPr>
          <p:spPr>
            <a:xfrm rot="-382727" flipH="1">
              <a:off x="-2445888" y="2170360"/>
              <a:ext cx="1050" cy="1050"/>
            </a:xfrm>
            <a:custGeom>
              <a:avLst/>
              <a:gdLst/>
              <a:ahLst/>
              <a:cxnLst/>
              <a:rect l="l" t="t" r="r" b="b"/>
              <a:pathLst>
                <a:path w="42" h="42" extrusionOk="0">
                  <a:moveTo>
                    <a:pt x="21" y="1"/>
                  </a:moveTo>
                  <a:cubicBezTo>
                    <a:pt x="1" y="21"/>
                    <a:pt x="21"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
            <p:cNvSpPr/>
            <p:nvPr/>
          </p:nvSpPr>
          <p:spPr>
            <a:xfrm rot="-382727" flipH="1">
              <a:off x="-2635940" y="1936977"/>
              <a:ext cx="1050" cy="550"/>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
            <p:cNvSpPr/>
            <p:nvPr/>
          </p:nvSpPr>
          <p:spPr>
            <a:xfrm rot="-382727" flipH="1">
              <a:off x="-2628171" y="2286053"/>
              <a:ext cx="525" cy="525"/>
            </a:xfrm>
            <a:custGeom>
              <a:avLst/>
              <a:gdLst/>
              <a:ahLst/>
              <a:cxnLst/>
              <a:rect l="l" t="t" r="r" b="b"/>
              <a:pathLst>
                <a:path w="21" h="21" extrusionOk="0">
                  <a:moveTo>
                    <a:pt x="21" y="1"/>
                  </a:moveTo>
                  <a:cubicBezTo>
                    <a:pt x="0" y="1"/>
                    <a:pt x="0" y="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
            <p:cNvSpPr/>
            <p:nvPr/>
          </p:nvSpPr>
          <p:spPr>
            <a:xfrm rot="-382727" flipH="1">
              <a:off x="-2443127" y="2172114"/>
              <a:ext cx="1050" cy="1025"/>
            </a:xfrm>
            <a:custGeom>
              <a:avLst/>
              <a:gdLst/>
              <a:ahLst/>
              <a:cxnLst/>
              <a:rect l="l" t="t" r="r" b="b"/>
              <a:pathLst>
                <a:path w="42" h="41" extrusionOk="0">
                  <a:moveTo>
                    <a:pt x="41" y="0"/>
                  </a:moveTo>
                  <a:cubicBezTo>
                    <a:pt x="21" y="0"/>
                    <a:pt x="1" y="0"/>
                    <a:pt x="1" y="20"/>
                  </a:cubicBezTo>
                  <a:cubicBezTo>
                    <a:pt x="1" y="20"/>
                    <a:pt x="1" y="41"/>
                    <a:pt x="21" y="41"/>
                  </a:cubicBezTo>
                  <a:cubicBezTo>
                    <a:pt x="21" y="20"/>
                    <a:pt x="41"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
            <p:cNvSpPr/>
            <p:nvPr/>
          </p:nvSpPr>
          <p:spPr>
            <a:xfrm rot="-382727" flipH="1">
              <a:off x="-2417240" y="2156390"/>
              <a:ext cx="1050" cy="550"/>
            </a:xfrm>
            <a:custGeom>
              <a:avLst/>
              <a:gdLst/>
              <a:ahLst/>
              <a:cxnLst/>
              <a:rect l="l" t="t" r="r" b="b"/>
              <a:pathLst>
                <a:path w="42" h="22" extrusionOk="0">
                  <a:moveTo>
                    <a:pt x="1" y="1"/>
                  </a:moveTo>
                  <a:cubicBezTo>
                    <a:pt x="1" y="21"/>
                    <a:pt x="21" y="21"/>
                    <a:pt x="21" y="21"/>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
            <p:cNvSpPr/>
            <p:nvPr/>
          </p:nvSpPr>
          <p:spPr>
            <a:xfrm rot="-382727" flipH="1">
              <a:off x="-2622803" y="2283417"/>
              <a:ext cx="525" cy="1025"/>
            </a:xfrm>
            <a:custGeom>
              <a:avLst/>
              <a:gdLst/>
              <a:ahLst/>
              <a:cxnLst/>
              <a:rect l="l" t="t" r="r" b="b"/>
              <a:pathLst>
                <a:path w="21" h="41" extrusionOk="0">
                  <a:moveTo>
                    <a:pt x="21" y="0"/>
                  </a:moveTo>
                  <a:cubicBezTo>
                    <a:pt x="0" y="20"/>
                    <a:pt x="0" y="20"/>
                    <a:pt x="0" y="20"/>
                  </a:cubicBezTo>
                  <a:cubicBezTo>
                    <a:pt x="0" y="20"/>
                    <a:pt x="0" y="41"/>
                    <a:pt x="0" y="41"/>
                  </a:cubicBezTo>
                  <a:cubicBezTo>
                    <a:pt x="21" y="41"/>
                    <a:pt x="21" y="20"/>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
            <p:cNvSpPr/>
            <p:nvPr/>
          </p:nvSpPr>
          <p:spPr>
            <a:xfrm rot="-382727" flipH="1">
              <a:off x="-2616007" y="2280034"/>
              <a:ext cx="1550" cy="1050"/>
            </a:xfrm>
            <a:custGeom>
              <a:avLst/>
              <a:gdLst/>
              <a:ahLst/>
              <a:cxnLst/>
              <a:rect l="l" t="t" r="r" b="b"/>
              <a:pathLst>
                <a:path w="62" h="42" extrusionOk="0">
                  <a:moveTo>
                    <a:pt x="21" y="0"/>
                  </a:moveTo>
                  <a:cubicBezTo>
                    <a:pt x="21" y="21"/>
                    <a:pt x="21" y="21"/>
                    <a:pt x="0" y="41"/>
                  </a:cubicBezTo>
                  <a:lnTo>
                    <a:pt x="41" y="41"/>
                  </a:lnTo>
                  <a:cubicBezTo>
                    <a:pt x="61" y="41"/>
                    <a:pt x="61" y="41"/>
                    <a:pt x="61" y="21"/>
                  </a:cubicBez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
            <p:cNvSpPr/>
            <p:nvPr/>
          </p:nvSpPr>
          <p:spPr>
            <a:xfrm rot="-382727" flipH="1">
              <a:off x="-2604950" y="2273722"/>
              <a:ext cx="550" cy="925"/>
            </a:xfrm>
            <a:custGeom>
              <a:avLst/>
              <a:gdLst/>
              <a:ahLst/>
              <a:cxnLst/>
              <a:rect l="l" t="t" r="r" b="b"/>
              <a:pathLst>
                <a:path w="22" h="37" extrusionOk="0">
                  <a:moveTo>
                    <a:pt x="1" y="1"/>
                  </a:moveTo>
                  <a:cubicBezTo>
                    <a:pt x="1" y="21"/>
                    <a:pt x="1" y="21"/>
                    <a:pt x="1" y="21"/>
                  </a:cubicBezTo>
                  <a:cubicBezTo>
                    <a:pt x="1" y="31"/>
                    <a:pt x="1" y="36"/>
                    <a:pt x="3" y="36"/>
                  </a:cubicBezTo>
                  <a:cubicBezTo>
                    <a:pt x="6" y="36"/>
                    <a:pt x="11" y="3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
            <p:cNvSpPr/>
            <p:nvPr/>
          </p:nvSpPr>
          <p:spPr>
            <a:xfrm rot="-382727" flipH="1">
              <a:off x="-2611869" y="2280659"/>
              <a:ext cx="525" cy="525"/>
            </a:xfrm>
            <a:custGeom>
              <a:avLst/>
              <a:gdLst/>
              <a:ahLst/>
              <a:cxnLst/>
              <a:rect l="l" t="t" r="r" b="b"/>
              <a:pathLst>
                <a:path w="21" h="21" extrusionOk="0">
                  <a:moveTo>
                    <a:pt x="0" y="0"/>
                  </a:move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
            <p:cNvSpPr/>
            <p:nvPr/>
          </p:nvSpPr>
          <p:spPr>
            <a:xfrm rot="-382727" flipH="1">
              <a:off x="-2597042" y="2271302"/>
              <a:ext cx="550" cy="525"/>
            </a:xfrm>
            <a:custGeom>
              <a:avLst/>
              <a:gdLst/>
              <a:ahLst/>
              <a:cxnLst/>
              <a:rect l="l" t="t" r="r" b="b"/>
              <a:pathLst>
                <a:path w="22" h="21"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
            <p:cNvSpPr/>
            <p:nvPr/>
          </p:nvSpPr>
          <p:spPr>
            <a:xfrm rot="-382727" flipH="1">
              <a:off x="-2605186" y="2280690"/>
              <a:ext cx="1025" cy="750"/>
            </a:xfrm>
            <a:custGeom>
              <a:avLst/>
              <a:gdLst/>
              <a:ahLst/>
              <a:cxnLst/>
              <a:rect l="l" t="t" r="r" b="b"/>
              <a:pathLst>
                <a:path w="41" h="30" extrusionOk="0">
                  <a:moveTo>
                    <a:pt x="27" y="0"/>
                  </a:moveTo>
                  <a:cubicBezTo>
                    <a:pt x="19" y="0"/>
                    <a:pt x="14" y="15"/>
                    <a:pt x="0" y="29"/>
                  </a:cubicBezTo>
                  <a:cubicBezTo>
                    <a:pt x="20" y="29"/>
                    <a:pt x="41" y="2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
            <p:cNvSpPr/>
            <p:nvPr/>
          </p:nvSpPr>
          <p:spPr>
            <a:xfrm rot="-382727" flipH="1">
              <a:off x="-2612036" y="2288321"/>
              <a:ext cx="1050" cy="650"/>
            </a:xfrm>
            <a:custGeom>
              <a:avLst/>
              <a:gdLst/>
              <a:ahLst/>
              <a:cxnLst/>
              <a:rect l="l" t="t" r="r" b="b"/>
              <a:pathLst>
                <a:path w="42" h="26" extrusionOk="0">
                  <a:moveTo>
                    <a:pt x="41" y="1"/>
                  </a:moveTo>
                  <a:cubicBezTo>
                    <a:pt x="21" y="1"/>
                    <a:pt x="1" y="1"/>
                    <a:pt x="1" y="21"/>
                  </a:cubicBezTo>
                  <a:cubicBezTo>
                    <a:pt x="11" y="21"/>
                    <a:pt x="21" y="26"/>
                    <a:pt x="29" y="26"/>
                  </a:cubicBezTo>
                  <a:cubicBezTo>
                    <a:pt x="36" y="26"/>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
            <p:cNvSpPr/>
            <p:nvPr/>
          </p:nvSpPr>
          <p:spPr>
            <a:xfrm rot="-382727" flipH="1">
              <a:off x="-2407652" y="2164078"/>
              <a:ext cx="525" cy="1025"/>
            </a:xfrm>
            <a:custGeom>
              <a:avLst/>
              <a:gdLst/>
              <a:ahLst/>
              <a:cxnLst/>
              <a:rect l="l" t="t" r="r" b="b"/>
              <a:pathLst>
                <a:path w="21" h="41" extrusionOk="0">
                  <a:moveTo>
                    <a:pt x="0" y="0"/>
                  </a:moveTo>
                  <a:cubicBezTo>
                    <a:pt x="0" y="0"/>
                    <a:pt x="0" y="20"/>
                    <a:pt x="0" y="20"/>
                  </a:cubicBezTo>
                  <a:cubicBezTo>
                    <a:pt x="0" y="20"/>
                    <a:pt x="0" y="20"/>
                    <a:pt x="0" y="41"/>
                  </a:cubicBezTo>
                  <a:cubicBezTo>
                    <a:pt x="0" y="20"/>
                    <a:pt x="20" y="20"/>
                    <a:pt x="20" y="20"/>
                  </a:cubicBezTo>
                  <a:cubicBezTo>
                    <a:pt x="20" y="2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
            <p:cNvSpPr/>
            <p:nvPr/>
          </p:nvSpPr>
          <p:spPr>
            <a:xfrm rot="-382727" flipH="1">
              <a:off x="-2400447" y="2159648"/>
              <a:ext cx="1025" cy="1050"/>
            </a:xfrm>
            <a:custGeom>
              <a:avLst/>
              <a:gdLst/>
              <a:ahLst/>
              <a:cxnLst/>
              <a:rect l="l" t="t" r="r" b="b"/>
              <a:pathLst>
                <a:path w="41" h="42" extrusionOk="0">
                  <a:moveTo>
                    <a:pt x="0" y="1"/>
                  </a:moveTo>
                  <a:cubicBezTo>
                    <a:pt x="0" y="21"/>
                    <a:pt x="0" y="41"/>
                    <a:pt x="21" y="41"/>
                  </a:cubicBezTo>
                  <a:cubicBezTo>
                    <a:pt x="21" y="2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
            <p:cNvSpPr/>
            <p:nvPr/>
          </p:nvSpPr>
          <p:spPr>
            <a:xfrm rot="-382727" flipH="1">
              <a:off x="-2620920" y="2296008"/>
              <a:ext cx="550" cy="525"/>
            </a:xfrm>
            <a:custGeom>
              <a:avLst/>
              <a:gdLst/>
              <a:ahLst/>
              <a:cxnLst/>
              <a:rect l="l" t="t" r="r" b="b"/>
              <a:pathLst>
                <a:path w="22" h="21" extrusionOk="0">
                  <a:moveTo>
                    <a:pt x="21" y="0"/>
                  </a:moveTo>
                  <a:lnTo>
                    <a:pt x="1"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
            <p:cNvSpPr/>
            <p:nvPr/>
          </p:nvSpPr>
          <p:spPr>
            <a:xfrm rot="-382727" flipH="1">
              <a:off x="-2400331" y="2160694"/>
              <a:ext cx="525" cy="1050"/>
            </a:xfrm>
            <a:custGeom>
              <a:avLst/>
              <a:gdLst/>
              <a:ahLst/>
              <a:cxnLst/>
              <a:rect l="l" t="t" r="r" b="b"/>
              <a:pathLst>
                <a:path w="21" h="42" extrusionOk="0">
                  <a:moveTo>
                    <a:pt x="1" y="0"/>
                  </a:moveTo>
                  <a:cubicBezTo>
                    <a:pt x="1" y="21"/>
                    <a:pt x="1" y="21"/>
                    <a:pt x="21" y="4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
            <p:cNvSpPr/>
            <p:nvPr/>
          </p:nvSpPr>
          <p:spPr>
            <a:xfrm rot="-382727" flipH="1">
              <a:off x="-2616464" y="2294452"/>
              <a:ext cx="1025" cy="525"/>
            </a:xfrm>
            <a:custGeom>
              <a:avLst/>
              <a:gdLst/>
              <a:ahLst/>
              <a:cxnLst/>
              <a:rect l="l" t="t" r="r" b="b"/>
              <a:pathLst>
                <a:path w="41" h="21" extrusionOk="0">
                  <a:moveTo>
                    <a:pt x="21" y="1"/>
                  </a:moveTo>
                  <a:cubicBezTo>
                    <a:pt x="0" y="1"/>
                    <a:pt x="0" y="2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
            <p:cNvSpPr/>
            <p:nvPr/>
          </p:nvSpPr>
          <p:spPr>
            <a:xfrm rot="-382727" flipH="1">
              <a:off x="-2629346" y="1968515"/>
              <a:ext cx="1050" cy="550"/>
            </a:xfrm>
            <a:custGeom>
              <a:avLst/>
              <a:gdLst/>
              <a:ahLst/>
              <a:cxnLst/>
              <a:rect l="l" t="t" r="r" b="b"/>
              <a:pathLst>
                <a:path w="42" h="22" extrusionOk="0">
                  <a:moveTo>
                    <a:pt x="0" y="1"/>
                  </a:moveTo>
                  <a:cubicBezTo>
                    <a:pt x="21" y="21"/>
                    <a:pt x="21" y="21"/>
                    <a:pt x="4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
            <p:cNvSpPr/>
            <p:nvPr/>
          </p:nvSpPr>
          <p:spPr>
            <a:xfrm rot="-382727" flipH="1">
              <a:off x="-2400077" y="2163230"/>
              <a:ext cx="525" cy="525"/>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
            <p:cNvSpPr/>
            <p:nvPr/>
          </p:nvSpPr>
          <p:spPr>
            <a:xfrm rot="-382727" flipH="1">
              <a:off x="-2393110" y="2161420"/>
              <a:ext cx="525" cy="525"/>
            </a:xfrm>
            <a:custGeom>
              <a:avLst/>
              <a:gdLst/>
              <a:ahLst/>
              <a:cxnLst/>
              <a:rect l="l" t="t" r="r" b="b"/>
              <a:pathLst>
                <a:path w="21" h="21" extrusionOk="0">
                  <a:moveTo>
                    <a:pt x="1" y="0"/>
                  </a:moveTo>
                  <a:lnTo>
                    <a:pt x="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
            <p:cNvSpPr/>
            <p:nvPr/>
          </p:nvSpPr>
          <p:spPr>
            <a:xfrm rot="-382727" flipH="1">
              <a:off x="-2615050" y="2302494"/>
              <a:ext cx="1050" cy="750"/>
            </a:xfrm>
            <a:custGeom>
              <a:avLst/>
              <a:gdLst/>
              <a:ahLst/>
              <a:cxnLst/>
              <a:rect l="l" t="t" r="r" b="b"/>
              <a:pathLst>
                <a:path w="42" h="30" extrusionOk="0">
                  <a:moveTo>
                    <a:pt x="42" y="0"/>
                  </a:moveTo>
                  <a:cubicBezTo>
                    <a:pt x="21" y="0"/>
                    <a:pt x="1" y="0"/>
                    <a:pt x="1" y="21"/>
                  </a:cubicBezTo>
                  <a:cubicBezTo>
                    <a:pt x="7" y="27"/>
                    <a:pt x="11" y="29"/>
                    <a:pt x="14" y="29"/>
                  </a:cubicBezTo>
                  <a:cubicBezTo>
                    <a:pt x="23" y="29"/>
                    <a:pt x="27" y="15"/>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
            <p:cNvSpPr/>
            <p:nvPr/>
          </p:nvSpPr>
          <p:spPr>
            <a:xfrm rot="-382727" flipH="1">
              <a:off x="-2613105" y="2301773"/>
              <a:ext cx="1050" cy="525"/>
            </a:xfrm>
            <a:custGeom>
              <a:avLst/>
              <a:gdLst/>
              <a:ahLst/>
              <a:cxnLst/>
              <a:rect l="l" t="t" r="r" b="b"/>
              <a:pathLst>
                <a:path w="42" h="21" extrusionOk="0">
                  <a:moveTo>
                    <a:pt x="0" y="0"/>
                  </a:moveTo>
                  <a:lnTo>
                    <a:pt x="21" y="20"/>
                  </a:lnTo>
                  <a:lnTo>
                    <a:pt x="4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
            <p:cNvSpPr/>
            <p:nvPr/>
          </p:nvSpPr>
          <p:spPr>
            <a:xfrm rot="-382727" flipH="1">
              <a:off x="-2606084" y="2299960"/>
              <a:ext cx="1025" cy="1050"/>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
            <p:cNvSpPr/>
            <p:nvPr/>
          </p:nvSpPr>
          <p:spPr>
            <a:xfrm rot="-382727" flipH="1">
              <a:off x="-2613620" y="2305909"/>
              <a:ext cx="1025" cy="1050"/>
            </a:xfrm>
            <a:custGeom>
              <a:avLst/>
              <a:gdLst/>
              <a:ahLst/>
              <a:cxnLst/>
              <a:rect l="l" t="t" r="r" b="b"/>
              <a:pathLst>
                <a:path w="41" h="42" extrusionOk="0">
                  <a:moveTo>
                    <a:pt x="20" y="1"/>
                  </a:moveTo>
                  <a:cubicBezTo>
                    <a:pt x="0" y="21"/>
                    <a:pt x="0" y="42"/>
                    <a:pt x="20" y="42"/>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
            <p:cNvSpPr/>
            <p:nvPr/>
          </p:nvSpPr>
          <p:spPr>
            <a:xfrm rot="-382727" flipH="1">
              <a:off x="-2604582" y="2304394"/>
              <a:ext cx="1050" cy="1050"/>
            </a:xfrm>
            <a:custGeom>
              <a:avLst/>
              <a:gdLst/>
              <a:ahLst/>
              <a:cxnLst/>
              <a:rect l="l" t="t" r="r" b="b"/>
              <a:pathLst>
                <a:path w="42" h="42" extrusionOk="0">
                  <a:moveTo>
                    <a:pt x="21" y="1"/>
                  </a:moveTo>
                  <a:cubicBezTo>
                    <a:pt x="0" y="21"/>
                    <a:pt x="21" y="2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
            <p:cNvSpPr/>
            <p:nvPr/>
          </p:nvSpPr>
          <p:spPr>
            <a:xfrm rot="-382727" flipH="1">
              <a:off x="-2627622" y="1987296"/>
              <a:ext cx="950" cy="1050"/>
            </a:xfrm>
            <a:custGeom>
              <a:avLst/>
              <a:gdLst/>
              <a:ahLst/>
              <a:cxnLst/>
              <a:rect l="l" t="t" r="r" b="b"/>
              <a:pathLst>
                <a:path w="38" h="42" extrusionOk="0">
                  <a:moveTo>
                    <a:pt x="1" y="0"/>
                  </a:moveTo>
                  <a:cubicBezTo>
                    <a:pt x="5" y="5"/>
                    <a:pt x="9" y="8"/>
                    <a:pt x="13" y="11"/>
                  </a:cubicBezTo>
                  <a:lnTo>
                    <a:pt x="13" y="11"/>
                  </a:lnTo>
                  <a:cubicBezTo>
                    <a:pt x="15" y="7"/>
                    <a:pt x="18" y="4"/>
                    <a:pt x="21" y="0"/>
                  </a:cubicBezTo>
                  <a:close/>
                  <a:moveTo>
                    <a:pt x="13" y="11"/>
                  </a:moveTo>
                  <a:cubicBezTo>
                    <a:pt x="1" y="27"/>
                    <a:pt x="4" y="41"/>
                    <a:pt x="21" y="41"/>
                  </a:cubicBezTo>
                  <a:cubicBezTo>
                    <a:pt x="37" y="25"/>
                    <a:pt x="28" y="22"/>
                    <a:pt x="13"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
            <p:cNvSpPr/>
            <p:nvPr/>
          </p:nvSpPr>
          <p:spPr>
            <a:xfrm rot="-382727" flipH="1">
              <a:off x="-2389445" y="2180480"/>
              <a:ext cx="525" cy="525"/>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
            <p:cNvSpPr/>
            <p:nvPr/>
          </p:nvSpPr>
          <p:spPr>
            <a:xfrm rot="-382727" flipH="1">
              <a:off x="-2524833" y="1931781"/>
              <a:ext cx="525" cy="525"/>
            </a:xfrm>
            <a:custGeom>
              <a:avLst/>
              <a:gdLst/>
              <a:ahLst/>
              <a:cxnLst/>
              <a:rect l="l" t="t" r="r" b="b"/>
              <a:pathLst>
                <a:path w="21" h="21" extrusionOk="0">
                  <a:moveTo>
                    <a:pt x="0" y="0"/>
                  </a:moveTo>
                  <a:lnTo>
                    <a:pt x="0"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
            <p:cNvSpPr/>
            <p:nvPr/>
          </p:nvSpPr>
          <p:spPr>
            <a:xfrm rot="-382727" flipH="1">
              <a:off x="-2525570" y="1934403"/>
              <a:ext cx="550" cy="550"/>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
            <p:cNvSpPr/>
            <p:nvPr/>
          </p:nvSpPr>
          <p:spPr>
            <a:xfrm rot="-382727" flipH="1">
              <a:off x="-2384516" y="2183272"/>
              <a:ext cx="1050" cy="750"/>
            </a:xfrm>
            <a:custGeom>
              <a:avLst/>
              <a:gdLst/>
              <a:ahLst/>
              <a:cxnLst/>
              <a:rect l="l" t="t" r="r" b="b"/>
              <a:pathLst>
                <a:path w="42" h="30" extrusionOk="0">
                  <a:moveTo>
                    <a:pt x="28" y="0"/>
                  </a:moveTo>
                  <a:cubicBezTo>
                    <a:pt x="22" y="0"/>
                    <a:pt x="18" y="8"/>
                    <a:pt x="11" y="17"/>
                  </a:cubicBezTo>
                  <a:lnTo>
                    <a:pt x="11" y="17"/>
                  </a:lnTo>
                  <a:cubicBezTo>
                    <a:pt x="8" y="15"/>
                    <a:pt x="4" y="12"/>
                    <a:pt x="1" y="9"/>
                  </a:cubicBezTo>
                  <a:lnTo>
                    <a:pt x="1" y="29"/>
                  </a:lnTo>
                  <a:cubicBezTo>
                    <a:pt x="5" y="25"/>
                    <a:pt x="8" y="21"/>
                    <a:pt x="11" y="17"/>
                  </a:cubicBezTo>
                  <a:lnTo>
                    <a:pt x="11" y="17"/>
                  </a:lnTo>
                  <a:cubicBezTo>
                    <a:pt x="17" y="22"/>
                    <a:pt x="24" y="24"/>
                    <a:pt x="29" y="24"/>
                  </a:cubicBezTo>
                  <a:cubicBezTo>
                    <a:pt x="36" y="24"/>
                    <a:pt x="42" y="19"/>
                    <a:pt x="42" y="9"/>
                  </a:cubicBezTo>
                  <a:cubicBezTo>
                    <a:pt x="36"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
            <p:cNvSpPr/>
            <p:nvPr/>
          </p:nvSpPr>
          <p:spPr>
            <a:xfrm rot="-382727" flipH="1">
              <a:off x="-2393993" y="2190196"/>
              <a:ext cx="525" cy="550"/>
            </a:xfrm>
            <a:custGeom>
              <a:avLst/>
              <a:gdLst/>
              <a:ahLst/>
              <a:cxnLst/>
              <a:rect l="l" t="t" r="r" b="b"/>
              <a:pathLst>
                <a:path w="21" h="22" extrusionOk="0">
                  <a:moveTo>
                    <a:pt x="0" y="1"/>
                  </a:moveTo>
                  <a:cubicBezTo>
                    <a:pt x="0" y="2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
            <p:cNvSpPr/>
            <p:nvPr/>
          </p:nvSpPr>
          <p:spPr>
            <a:xfrm rot="-382727" flipH="1">
              <a:off x="-2604869" y="2320327"/>
              <a:ext cx="525" cy="550"/>
            </a:xfrm>
            <a:custGeom>
              <a:avLst/>
              <a:gdLst/>
              <a:ahLst/>
              <a:cxnLst/>
              <a:rect l="l" t="t" r="r" b="b"/>
              <a:pathLst>
                <a:path w="21" h="22" extrusionOk="0">
                  <a:moveTo>
                    <a:pt x="0" y="1"/>
                  </a:moveTo>
                  <a:cubicBezTo>
                    <a:pt x="0" y="1"/>
                    <a:pt x="0" y="21"/>
                    <a:pt x="0" y="21"/>
                  </a:cubicBezTo>
                  <a:lnTo>
                    <a:pt x="21" y="21"/>
                  </a:ln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
            <p:cNvSpPr/>
            <p:nvPr/>
          </p:nvSpPr>
          <p:spPr>
            <a:xfrm rot="-382727" flipH="1">
              <a:off x="-2596699" y="2315285"/>
              <a:ext cx="1050" cy="1050"/>
            </a:xfrm>
            <a:custGeom>
              <a:avLst/>
              <a:gdLst/>
              <a:ahLst/>
              <a:cxnLst/>
              <a:rect l="l" t="t" r="r" b="b"/>
              <a:pathLst>
                <a:path w="42" h="42" extrusionOk="0">
                  <a:moveTo>
                    <a:pt x="41" y="1"/>
                  </a:moveTo>
                  <a:cubicBezTo>
                    <a:pt x="41" y="1"/>
                    <a:pt x="21" y="1"/>
                    <a:pt x="1" y="21"/>
                  </a:cubicBezTo>
                  <a:cubicBezTo>
                    <a:pt x="1" y="21"/>
                    <a:pt x="21" y="42"/>
                    <a:pt x="41" y="42"/>
                  </a:cubicBez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
            <p:cNvSpPr/>
            <p:nvPr/>
          </p:nvSpPr>
          <p:spPr>
            <a:xfrm rot="-382727" flipH="1">
              <a:off x="-2602820" y="2320371"/>
              <a:ext cx="1050" cy="625"/>
            </a:xfrm>
            <a:custGeom>
              <a:avLst/>
              <a:gdLst/>
              <a:ahLst/>
              <a:cxnLst/>
              <a:rect l="l" t="t" r="r" b="b"/>
              <a:pathLst>
                <a:path w="42" h="25" extrusionOk="0">
                  <a:moveTo>
                    <a:pt x="22" y="0"/>
                  </a:moveTo>
                  <a:cubicBezTo>
                    <a:pt x="10" y="0"/>
                    <a:pt x="0" y="9"/>
                    <a:pt x="0" y="9"/>
                  </a:cubicBezTo>
                  <a:cubicBezTo>
                    <a:pt x="11" y="19"/>
                    <a:pt x="16" y="25"/>
                    <a:pt x="21" y="25"/>
                  </a:cubicBezTo>
                  <a:cubicBezTo>
                    <a:pt x="26" y="25"/>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
            <p:cNvSpPr/>
            <p:nvPr/>
          </p:nvSpPr>
          <p:spPr>
            <a:xfrm rot="-382727" flipH="1">
              <a:off x="-2600408" y="2318794"/>
              <a:ext cx="1050" cy="1025"/>
            </a:xfrm>
            <a:custGeom>
              <a:avLst/>
              <a:gdLst/>
              <a:ahLst/>
              <a:cxnLst/>
              <a:rect l="l" t="t" r="r" b="b"/>
              <a:pathLst>
                <a:path w="42" h="41" extrusionOk="0">
                  <a:moveTo>
                    <a:pt x="21" y="0"/>
                  </a:moveTo>
                  <a:cubicBezTo>
                    <a:pt x="1" y="21"/>
                    <a:pt x="21" y="21"/>
                    <a:pt x="2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
            <p:cNvSpPr/>
            <p:nvPr/>
          </p:nvSpPr>
          <p:spPr>
            <a:xfrm rot="-382727" flipH="1">
              <a:off x="-2590345" y="2312567"/>
              <a:ext cx="525" cy="925"/>
            </a:xfrm>
            <a:custGeom>
              <a:avLst/>
              <a:gdLst/>
              <a:ahLst/>
              <a:cxnLst/>
              <a:rect l="l" t="t" r="r" b="b"/>
              <a:pathLst>
                <a:path w="21" h="37" extrusionOk="0">
                  <a:moveTo>
                    <a:pt x="0" y="1"/>
                  </a:moveTo>
                  <a:cubicBezTo>
                    <a:pt x="0" y="21"/>
                    <a:pt x="0" y="21"/>
                    <a:pt x="0" y="21"/>
                  </a:cubicBezTo>
                  <a:cubicBezTo>
                    <a:pt x="0" y="31"/>
                    <a:pt x="0" y="36"/>
                    <a:pt x="3" y="36"/>
                  </a:cubicBezTo>
                  <a:cubicBezTo>
                    <a:pt x="5" y="36"/>
                    <a:pt x="11" y="31"/>
                    <a:pt x="2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
            <p:cNvSpPr/>
            <p:nvPr/>
          </p:nvSpPr>
          <p:spPr>
            <a:xfrm rot="-382727" flipH="1">
              <a:off x="-2603624" y="2322250"/>
              <a:ext cx="525" cy="525"/>
            </a:xfrm>
            <a:custGeom>
              <a:avLst/>
              <a:gdLst/>
              <a:ahLst/>
              <a:cxnLst/>
              <a:rect l="l" t="t" r="r" b="b"/>
              <a:pathLst>
                <a:path w="21" h="21" extrusionOk="0">
                  <a:moveTo>
                    <a:pt x="1" y="0"/>
                  </a:moveTo>
                  <a:lnTo>
                    <a:pt x="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
            <p:cNvSpPr/>
            <p:nvPr/>
          </p:nvSpPr>
          <p:spPr>
            <a:xfrm rot="-382727" flipH="1">
              <a:off x="-2598228" y="2320113"/>
              <a:ext cx="525" cy="525"/>
            </a:xfrm>
            <a:custGeom>
              <a:avLst/>
              <a:gdLst/>
              <a:ahLst/>
              <a:cxnLst/>
              <a:rect l="l" t="t" r="r" b="b"/>
              <a:pathLst>
                <a:path w="21" h="21" extrusionOk="0">
                  <a:moveTo>
                    <a:pt x="1" y="0"/>
                  </a:moveTo>
                  <a:cubicBezTo>
                    <a:pt x="1" y="21"/>
                    <a:pt x="21" y="21"/>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
            <p:cNvSpPr/>
            <p:nvPr/>
          </p:nvSpPr>
          <p:spPr>
            <a:xfrm rot="-382727" flipH="1">
              <a:off x="-2596572" y="2320933"/>
              <a:ext cx="1025" cy="1025"/>
            </a:xfrm>
            <a:custGeom>
              <a:avLst/>
              <a:gdLst/>
              <a:ahLst/>
              <a:cxnLst/>
              <a:rect l="l" t="t" r="r" b="b"/>
              <a:pathLst>
                <a:path w="41" h="41" extrusionOk="0">
                  <a:moveTo>
                    <a:pt x="20" y="0"/>
                  </a:moveTo>
                  <a:cubicBezTo>
                    <a:pt x="0" y="20"/>
                    <a:pt x="0" y="41"/>
                    <a:pt x="41" y="41"/>
                  </a:cubicBezTo>
                  <a:cubicBezTo>
                    <a:pt x="41" y="2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
            <p:cNvSpPr/>
            <p:nvPr/>
          </p:nvSpPr>
          <p:spPr>
            <a:xfrm rot="-382727" flipH="1">
              <a:off x="-2593625" y="2320101"/>
              <a:ext cx="525" cy="525"/>
            </a:xfrm>
            <a:custGeom>
              <a:avLst/>
              <a:gdLst/>
              <a:ahLst/>
              <a:cxnLst/>
              <a:rect l="l" t="t" r="r" b="b"/>
              <a:pathLst>
                <a:path w="21" h="21" extrusionOk="0">
                  <a:moveTo>
                    <a:pt x="21" y="1"/>
                  </a:moveTo>
                  <a:cubicBezTo>
                    <a:pt x="0" y="2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
            <p:cNvSpPr/>
            <p:nvPr/>
          </p:nvSpPr>
          <p:spPr>
            <a:xfrm rot="-382727" flipH="1">
              <a:off x="-2622989" y="2011403"/>
              <a:ext cx="525" cy="650"/>
            </a:xfrm>
            <a:custGeom>
              <a:avLst/>
              <a:gdLst/>
              <a:ahLst/>
              <a:cxnLst/>
              <a:rect l="l" t="t" r="r" b="b"/>
              <a:pathLst>
                <a:path w="21" h="26" extrusionOk="0">
                  <a:moveTo>
                    <a:pt x="21" y="0"/>
                  </a:moveTo>
                  <a:cubicBezTo>
                    <a:pt x="1" y="0"/>
                    <a:pt x="1" y="0"/>
                    <a:pt x="1" y="20"/>
                  </a:cubicBezTo>
                  <a:cubicBezTo>
                    <a:pt x="1" y="20"/>
                    <a:pt x="6" y="25"/>
                    <a:pt x="11" y="25"/>
                  </a:cubicBezTo>
                  <a:cubicBezTo>
                    <a:pt x="16" y="25"/>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
            <p:cNvSpPr/>
            <p:nvPr/>
          </p:nvSpPr>
          <p:spPr>
            <a:xfrm rot="-382727" flipH="1">
              <a:off x="-2588569" y="2324138"/>
              <a:ext cx="550" cy="550"/>
            </a:xfrm>
            <a:custGeom>
              <a:avLst/>
              <a:gdLst/>
              <a:ahLst/>
              <a:cxnLst/>
              <a:rect l="l" t="t" r="r" b="b"/>
              <a:pathLst>
                <a:path w="22" h="22" extrusionOk="0">
                  <a:moveTo>
                    <a:pt x="21" y="1"/>
                  </a:moveTo>
                  <a:cubicBezTo>
                    <a:pt x="21" y="1"/>
                    <a:pt x="21" y="2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
            <p:cNvSpPr/>
            <p:nvPr/>
          </p:nvSpPr>
          <p:spPr>
            <a:xfrm rot="-382727" flipH="1">
              <a:off x="-2594306" y="2332449"/>
              <a:ext cx="1050" cy="525"/>
            </a:xfrm>
            <a:custGeom>
              <a:avLst/>
              <a:gdLst/>
              <a:ahLst/>
              <a:cxnLst/>
              <a:rect l="l" t="t" r="r" b="b"/>
              <a:pathLst>
                <a:path w="42" h="21" extrusionOk="0">
                  <a:moveTo>
                    <a:pt x="21" y="0"/>
                  </a:moveTo>
                  <a:cubicBezTo>
                    <a:pt x="0" y="21"/>
                    <a:pt x="21" y="21"/>
                    <a:pt x="41" y="2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
            <p:cNvSpPr/>
            <p:nvPr/>
          </p:nvSpPr>
          <p:spPr>
            <a:xfrm rot="-382727" flipH="1">
              <a:off x="-2634444" y="2357949"/>
              <a:ext cx="925" cy="1050"/>
            </a:xfrm>
            <a:custGeom>
              <a:avLst/>
              <a:gdLst/>
              <a:ahLst/>
              <a:cxnLst/>
              <a:rect l="l" t="t" r="r" b="b"/>
              <a:pathLst>
                <a:path w="37" h="42" extrusionOk="0">
                  <a:moveTo>
                    <a:pt x="16" y="0"/>
                  </a:moveTo>
                  <a:cubicBezTo>
                    <a:pt x="0" y="17"/>
                    <a:pt x="10" y="20"/>
                    <a:pt x="25" y="31"/>
                  </a:cubicBezTo>
                  <a:lnTo>
                    <a:pt x="25" y="31"/>
                  </a:lnTo>
                  <a:cubicBezTo>
                    <a:pt x="36" y="15"/>
                    <a:pt x="33" y="0"/>
                    <a:pt x="16" y="0"/>
                  </a:cubicBezTo>
                  <a:close/>
                  <a:moveTo>
                    <a:pt x="25" y="31"/>
                  </a:moveTo>
                  <a:cubicBezTo>
                    <a:pt x="23" y="34"/>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
            <p:cNvSpPr/>
            <p:nvPr/>
          </p:nvSpPr>
          <p:spPr>
            <a:xfrm rot="-382727" flipH="1">
              <a:off x="-2594719" y="2333000"/>
              <a:ext cx="1050" cy="1050"/>
            </a:xfrm>
            <a:custGeom>
              <a:avLst/>
              <a:gdLst/>
              <a:ahLst/>
              <a:cxnLst/>
              <a:rect l="l" t="t" r="r" b="b"/>
              <a:pathLst>
                <a:path w="42" h="42" extrusionOk="0">
                  <a:moveTo>
                    <a:pt x="21" y="1"/>
                  </a:moveTo>
                  <a:cubicBezTo>
                    <a:pt x="1" y="21"/>
                    <a:pt x="1" y="42"/>
                    <a:pt x="21" y="42"/>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
            <p:cNvSpPr/>
            <p:nvPr/>
          </p:nvSpPr>
          <p:spPr>
            <a:xfrm rot="-382727" flipH="1">
              <a:off x="-2503746" y="1955535"/>
              <a:ext cx="525" cy="400"/>
            </a:xfrm>
            <a:custGeom>
              <a:avLst/>
              <a:gdLst/>
              <a:ahLst/>
              <a:cxnLst/>
              <a:rect l="l" t="t" r="r" b="b"/>
              <a:pathLst>
                <a:path w="21" h="16" extrusionOk="0">
                  <a:moveTo>
                    <a:pt x="0" y="1"/>
                  </a:moveTo>
                  <a:cubicBezTo>
                    <a:pt x="0" y="11"/>
                    <a:pt x="0" y="16"/>
                    <a:pt x="3" y="16"/>
                  </a:cubicBezTo>
                  <a:cubicBezTo>
                    <a:pt x="5" y="16"/>
                    <a:pt x="10" y="1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
            <p:cNvSpPr/>
            <p:nvPr/>
          </p:nvSpPr>
          <p:spPr>
            <a:xfrm rot="-382727" flipH="1">
              <a:off x="-2583288" y="2330186"/>
              <a:ext cx="1050" cy="550"/>
            </a:xfrm>
            <a:custGeom>
              <a:avLst/>
              <a:gdLst/>
              <a:ahLst/>
              <a:cxnLst/>
              <a:rect l="l" t="t" r="r" b="b"/>
              <a:pathLst>
                <a:path w="42" h="22" extrusionOk="0">
                  <a:moveTo>
                    <a:pt x="21" y="1"/>
                  </a:moveTo>
                  <a:cubicBezTo>
                    <a:pt x="21" y="1"/>
                    <a:pt x="0" y="1"/>
                    <a:pt x="0" y="21"/>
                  </a:cubicBezTo>
                  <a:lnTo>
                    <a:pt x="21" y="21"/>
                  </a:ln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
            <p:cNvSpPr/>
            <p:nvPr/>
          </p:nvSpPr>
          <p:spPr>
            <a:xfrm rot="-382727" flipH="1">
              <a:off x="-2587384" y="2334744"/>
              <a:ext cx="1050" cy="525"/>
            </a:xfrm>
            <a:custGeom>
              <a:avLst/>
              <a:gdLst/>
              <a:ahLst/>
              <a:cxnLst/>
              <a:rect l="l" t="t" r="r" b="b"/>
              <a:pathLst>
                <a:path w="42" h="21" extrusionOk="0">
                  <a:moveTo>
                    <a:pt x="1" y="1"/>
                  </a:moveTo>
                  <a:cubicBezTo>
                    <a:pt x="1" y="1"/>
                    <a:pt x="1" y="1"/>
                    <a:pt x="1" y="21"/>
                  </a:cubicBezTo>
                  <a:lnTo>
                    <a:pt x="21" y="21"/>
                  </a:ln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
            <p:cNvSpPr/>
            <p:nvPr/>
          </p:nvSpPr>
          <p:spPr>
            <a:xfrm rot="-382727" flipH="1">
              <a:off x="-2377159" y="2207757"/>
              <a:ext cx="1050" cy="1050"/>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
            <p:cNvSpPr/>
            <p:nvPr/>
          </p:nvSpPr>
          <p:spPr>
            <a:xfrm rot="-382727" flipH="1">
              <a:off x="-2623431" y="2360584"/>
              <a:ext cx="1050" cy="625"/>
            </a:xfrm>
            <a:custGeom>
              <a:avLst/>
              <a:gdLst/>
              <a:ahLst/>
              <a:cxnLst/>
              <a:rect l="l" t="t" r="r" b="b"/>
              <a:pathLst>
                <a:path w="42" h="25" extrusionOk="0">
                  <a:moveTo>
                    <a:pt x="27" y="0"/>
                  </a:moveTo>
                  <a:cubicBezTo>
                    <a:pt x="21" y="0"/>
                    <a:pt x="21" y="9"/>
                    <a:pt x="21" y="9"/>
                  </a:cubicBezTo>
                  <a:lnTo>
                    <a:pt x="0" y="9"/>
                  </a:lnTo>
                  <a:cubicBezTo>
                    <a:pt x="11" y="20"/>
                    <a:pt x="21" y="25"/>
                    <a:pt x="28" y="25"/>
                  </a:cubicBezTo>
                  <a:cubicBezTo>
                    <a:pt x="36" y="25"/>
                    <a:pt x="41" y="20"/>
                    <a:pt x="41" y="9"/>
                  </a:cubicBezTo>
                  <a:cubicBezTo>
                    <a:pt x="34" y="3"/>
                    <a:pt x="30"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
            <p:cNvSpPr/>
            <p:nvPr/>
          </p:nvSpPr>
          <p:spPr>
            <a:xfrm rot="-382727" flipH="1">
              <a:off x="-2362728" y="2204134"/>
              <a:ext cx="525" cy="525"/>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
            <p:cNvSpPr/>
            <p:nvPr/>
          </p:nvSpPr>
          <p:spPr>
            <a:xfrm rot="-382727" flipH="1">
              <a:off x="-2506232" y="1969649"/>
              <a:ext cx="550" cy="1050"/>
            </a:xfrm>
            <a:custGeom>
              <a:avLst/>
              <a:gdLst/>
              <a:ahLst/>
              <a:cxnLst/>
              <a:rect l="l" t="t" r="r" b="b"/>
              <a:pathLst>
                <a:path w="22" h="42" extrusionOk="0">
                  <a:moveTo>
                    <a:pt x="21" y="1"/>
                  </a:moveTo>
                  <a:cubicBezTo>
                    <a:pt x="1" y="21"/>
                    <a:pt x="21" y="21"/>
                    <a:pt x="21" y="4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
            <p:cNvSpPr/>
            <p:nvPr/>
          </p:nvSpPr>
          <p:spPr>
            <a:xfrm rot="-382727" flipH="1">
              <a:off x="-2365037" y="2206400"/>
              <a:ext cx="1050" cy="550"/>
            </a:xfrm>
            <a:custGeom>
              <a:avLst/>
              <a:gdLst/>
              <a:ahLst/>
              <a:cxnLst/>
              <a:rect l="l" t="t" r="r" b="b"/>
              <a:pathLst>
                <a:path w="42" h="22" extrusionOk="0">
                  <a:moveTo>
                    <a:pt x="1" y="1"/>
                  </a:moveTo>
                  <a:cubicBezTo>
                    <a:pt x="1" y="21"/>
                    <a:pt x="1" y="21"/>
                    <a:pt x="1" y="21"/>
                  </a:cubicBezTo>
                  <a:cubicBezTo>
                    <a:pt x="2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
            <p:cNvSpPr/>
            <p:nvPr/>
          </p:nvSpPr>
          <p:spPr>
            <a:xfrm rot="-382727" flipH="1">
              <a:off x="-2653991" y="2384734"/>
              <a:ext cx="525" cy="1050"/>
            </a:xfrm>
            <a:custGeom>
              <a:avLst/>
              <a:gdLst/>
              <a:ahLst/>
              <a:cxnLst/>
              <a:rect l="l" t="t" r="r" b="b"/>
              <a:pathLst>
                <a:path w="21" h="42" extrusionOk="0">
                  <a:moveTo>
                    <a:pt x="21" y="1"/>
                  </a:moveTo>
                  <a:cubicBezTo>
                    <a:pt x="1" y="21"/>
                    <a:pt x="1" y="21"/>
                    <a:pt x="21" y="42"/>
                  </a:cubicBezTo>
                  <a:cubicBezTo>
                    <a:pt x="21" y="42"/>
                    <a:pt x="21" y="42"/>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
            <p:cNvSpPr/>
            <p:nvPr/>
          </p:nvSpPr>
          <p:spPr>
            <a:xfrm rot="-382727" flipH="1">
              <a:off x="-2584621" y="2345733"/>
              <a:ext cx="550" cy="550"/>
            </a:xfrm>
            <a:custGeom>
              <a:avLst/>
              <a:gdLst/>
              <a:ahLst/>
              <a:cxnLst/>
              <a:rect l="l" t="t" r="r" b="b"/>
              <a:pathLst>
                <a:path w="22"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
            <p:cNvSpPr/>
            <p:nvPr/>
          </p:nvSpPr>
          <p:spPr>
            <a:xfrm rot="-382727" flipH="1">
              <a:off x="-2380123" y="2222427"/>
              <a:ext cx="1050" cy="1050"/>
            </a:xfrm>
            <a:custGeom>
              <a:avLst/>
              <a:gdLst/>
              <a:ahLst/>
              <a:cxnLst/>
              <a:rect l="l" t="t" r="r" b="b"/>
              <a:pathLst>
                <a:path w="42" h="42" extrusionOk="0">
                  <a:moveTo>
                    <a:pt x="21" y="1"/>
                  </a:moveTo>
                  <a:cubicBezTo>
                    <a:pt x="1" y="21"/>
                    <a:pt x="21" y="42"/>
                    <a:pt x="21" y="42"/>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
            <p:cNvSpPr/>
            <p:nvPr/>
          </p:nvSpPr>
          <p:spPr>
            <a:xfrm rot="-382727" flipH="1">
              <a:off x="-2375353" y="2219353"/>
              <a:ext cx="1025" cy="725"/>
            </a:xfrm>
            <a:custGeom>
              <a:avLst/>
              <a:gdLst/>
              <a:ahLst/>
              <a:cxnLst/>
              <a:rect l="l" t="t" r="r" b="b"/>
              <a:pathLst>
                <a:path w="41" h="29" extrusionOk="0">
                  <a:moveTo>
                    <a:pt x="41" y="0"/>
                  </a:moveTo>
                  <a:cubicBezTo>
                    <a:pt x="37" y="4"/>
                    <a:pt x="34" y="8"/>
                    <a:pt x="31" y="12"/>
                  </a:cubicBezTo>
                  <a:lnTo>
                    <a:pt x="31" y="12"/>
                  </a:lnTo>
                  <a:cubicBezTo>
                    <a:pt x="24" y="8"/>
                    <a:pt x="18" y="5"/>
                    <a:pt x="13" y="5"/>
                  </a:cubicBezTo>
                  <a:cubicBezTo>
                    <a:pt x="5" y="5"/>
                    <a:pt x="0" y="10"/>
                    <a:pt x="0" y="21"/>
                  </a:cubicBezTo>
                  <a:cubicBezTo>
                    <a:pt x="6" y="26"/>
                    <a:pt x="10" y="29"/>
                    <a:pt x="14" y="29"/>
                  </a:cubicBezTo>
                  <a:cubicBezTo>
                    <a:pt x="20" y="29"/>
                    <a:pt x="24" y="22"/>
                    <a:pt x="31" y="12"/>
                  </a:cubicBezTo>
                  <a:lnTo>
                    <a:pt x="31" y="12"/>
                  </a:lnTo>
                  <a:cubicBezTo>
                    <a:pt x="34" y="14"/>
                    <a:pt x="37"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
            <p:cNvSpPr/>
            <p:nvPr/>
          </p:nvSpPr>
          <p:spPr>
            <a:xfrm rot="-382727" flipH="1">
              <a:off x="-2366611" y="2215280"/>
              <a:ext cx="1050" cy="550"/>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
            <p:cNvSpPr/>
            <p:nvPr/>
          </p:nvSpPr>
          <p:spPr>
            <a:xfrm rot="-382727" flipH="1">
              <a:off x="-2489370" y="1978531"/>
              <a:ext cx="525" cy="525"/>
            </a:xfrm>
            <a:custGeom>
              <a:avLst/>
              <a:gdLst/>
              <a:ahLst/>
              <a:cxnLst/>
              <a:rect l="l" t="t" r="r" b="b"/>
              <a:pathLst>
                <a:path w="21" h="21" extrusionOk="0">
                  <a:moveTo>
                    <a:pt x="1" y="0"/>
                  </a:moveTo>
                  <a:cubicBezTo>
                    <a:pt x="1" y="21"/>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
            <p:cNvSpPr/>
            <p:nvPr/>
          </p:nvSpPr>
          <p:spPr>
            <a:xfrm rot="-382727" flipH="1">
              <a:off x="-2642961" y="2084798"/>
              <a:ext cx="1050" cy="1050"/>
            </a:xfrm>
            <a:custGeom>
              <a:avLst/>
              <a:gdLst/>
              <a:ahLst/>
              <a:cxnLst/>
              <a:rect l="l" t="t" r="r" b="b"/>
              <a:pathLst>
                <a:path w="42" h="42" extrusionOk="0">
                  <a:moveTo>
                    <a:pt x="21" y="1"/>
                  </a:moveTo>
                  <a:cubicBezTo>
                    <a:pt x="21" y="1"/>
                    <a:pt x="21" y="21"/>
                    <a:pt x="0" y="42"/>
                  </a:cubicBezTo>
                  <a:cubicBezTo>
                    <a:pt x="21" y="42"/>
                    <a:pt x="41" y="42"/>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
            <p:cNvSpPr/>
            <p:nvPr/>
          </p:nvSpPr>
          <p:spPr>
            <a:xfrm rot="-382727" flipH="1">
              <a:off x="-2644249" y="2087005"/>
              <a:ext cx="1050" cy="1050"/>
            </a:xfrm>
            <a:custGeom>
              <a:avLst/>
              <a:gdLst/>
              <a:ahLst/>
              <a:cxnLst/>
              <a:rect l="l" t="t" r="r" b="b"/>
              <a:pathLst>
                <a:path w="42" h="42" extrusionOk="0">
                  <a:moveTo>
                    <a:pt x="21" y="0"/>
                  </a:moveTo>
                  <a:cubicBezTo>
                    <a:pt x="0" y="21"/>
                    <a:pt x="21" y="2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
            <p:cNvSpPr/>
            <p:nvPr/>
          </p:nvSpPr>
          <p:spPr>
            <a:xfrm rot="-382727" flipH="1">
              <a:off x="-2642241" y="2086254"/>
              <a:ext cx="1050" cy="1575"/>
            </a:xfrm>
            <a:custGeom>
              <a:avLst/>
              <a:gdLst/>
              <a:ahLst/>
              <a:cxnLst/>
              <a:rect l="l" t="t" r="r" b="b"/>
              <a:pathLst>
                <a:path w="42" h="63" extrusionOk="0">
                  <a:moveTo>
                    <a:pt x="1" y="1"/>
                  </a:moveTo>
                  <a:cubicBezTo>
                    <a:pt x="1" y="21"/>
                    <a:pt x="1" y="42"/>
                    <a:pt x="21" y="62"/>
                  </a:cubicBezTo>
                  <a:cubicBezTo>
                    <a:pt x="42" y="42"/>
                    <a:pt x="4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
            <p:cNvSpPr/>
            <p:nvPr/>
          </p:nvSpPr>
          <p:spPr>
            <a:xfrm rot="-382727" flipH="1">
              <a:off x="-2471897" y="1988349"/>
              <a:ext cx="550" cy="525"/>
            </a:xfrm>
            <a:custGeom>
              <a:avLst/>
              <a:gdLst/>
              <a:ahLst/>
              <a:cxnLst/>
              <a:rect l="l" t="t" r="r" b="b"/>
              <a:pathLst>
                <a:path w="22" h="21" extrusionOk="0">
                  <a:moveTo>
                    <a:pt x="21" y="1"/>
                  </a:moveTo>
                  <a:cubicBezTo>
                    <a:pt x="1" y="1"/>
                    <a:pt x="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
            <p:cNvSpPr/>
            <p:nvPr/>
          </p:nvSpPr>
          <p:spPr>
            <a:xfrm rot="-382727" flipH="1">
              <a:off x="-2487489" y="1999830"/>
              <a:ext cx="525" cy="1050"/>
            </a:xfrm>
            <a:custGeom>
              <a:avLst/>
              <a:gdLst/>
              <a:ahLst/>
              <a:cxnLst/>
              <a:rect l="l" t="t" r="r" b="b"/>
              <a:pathLst>
                <a:path w="21" h="42" extrusionOk="0">
                  <a:moveTo>
                    <a:pt x="20" y="1"/>
                  </a:moveTo>
                  <a:cubicBezTo>
                    <a:pt x="20" y="21"/>
                    <a:pt x="0" y="21"/>
                    <a:pt x="0" y="21"/>
                  </a:cubicBezTo>
                  <a:cubicBezTo>
                    <a:pt x="0" y="21"/>
                    <a:pt x="0" y="41"/>
                    <a:pt x="0" y="41"/>
                  </a:cubicBezTo>
                  <a:cubicBezTo>
                    <a:pt x="20" y="41"/>
                    <a:pt x="20" y="41"/>
                    <a:pt x="20" y="2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
            <p:cNvSpPr/>
            <p:nvPr/>
          </p:nvSpPr>
          <p:spPr>
            <a:xfrm rot="-382727" flipH="1">
              <a:off x="-2638842" y="2093877"/>
              <a:ext cx="525" cy="1275"/>
            </a:xfrm>
            <a:custGeom>
              <a:avLst/>
              <a:gdLst/>
              <a:ahLst/>
              <a:cxnLst/>
              <a:rect l="l" t="t" r="r" b="b"/>
              <a:pathLst>
                <a:path w="21" h="51" extrusionOk="0">
                  <a:moveTo>
                    <a:pt x="6" y="1"/>
                  </a:moveTo>
                  <a:cubicBezTo>
                    <a:pt x="3" y="1"/>
                    <a:pt x="1" y="3"/>
                    <a:pt x="1" y="10"/>
                  </a:cubicBezTo>
                  <a:cubicBezTo>
                    <a:pt x="1" y="30"/>
                    <a:pt x="1" y="30"/>
                    <a:pt x="21" y="51"/>
                  </a:cubicBezTo>
                  <a:cubicBezTo>
                    <a:pt x="21" y="30"/>
                    <a:pt x="21" y="10"/>
                    <a:pt x="21" y="10"/>
                  </a:cubicBezTo>
                  <a:cubicBezTo>
                    <a:pt x="21" y="10"/>
                    <a:pt x="12"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
            <p:cNvSpPr/>
            <p:nvPr/>
          </p:nvSpPr>
          <p:spPr>
            <a:xfrm rot="-382727" flipH="1">
              <a:off x="-2646315" y="2100544"/>
              <a:ext cx="1025" cy="925"/>
            </a:xfrm>
            <a:custGeom>
              <a:avLst/>
              <a:gdLst/>
              <a:ahLst/>
              <a:cxnLst/>
              <a:rect l="l" t="t" r="r" b="b"/>
              <a:pathLst>
                <a:path w="41" h="37" extrusionOk="0">
                  <a:moveTo>
                    <a:pt x="20" y="1"/>
                  </a:moveTo>
                  <a:cubicBezTo>
                    <a:pt x="0" y="21"/>
                    <a:pt x="0" y="21"/>
                    <a:pt x="0" y="21"/>
                  </a:cubicBezTo>
                  <a:cubicBezTo>
                    <a:pt x="0" y="31"/>
                    <a:pt x="5" y="36"/>
                    <a:pt x="13" y="36"/>
                  </a:cubicBezTo>
                  <a:cubicBezTo>
                    <a:pt x="20" y="36"/>
                    <a:pt x="31" y="31"/>
                    <a:pt x="41" y="21"/>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
            <p:cNvSpPr/>
            <p:nvPr/>
          </p:nvSpPr>
          <p:spPr>
            <a:xfrm rot="-382727" flipH="1">
              <a:off x="-2482222" y="2001303"/>
              <a:ext cx="525" cy="525"/>
            </a:xfrm>
            <a:custGeom>
              <a:avLst/>
              <a:gdLst/>
              <a:ahLst/>
              <a:cxnLst/>
              <a:rect l="l" t="t" r="r" b="b"/>
              <a:pathLst>
                <a:path w="21" h="21" extrusionOk="0">
                  <a:moveTo>
                    <a:pt x="21" y="0"/>
                  </a:moveTo>
                  <a:cubicBezTo>
                    <a:pt x="21" y="0"/>
                    <a:pt x="0" y="0"/>
                    <a:pt x="0"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
            <p:cNvSpPr/>
            <p:nvPr/>
          </p:nvSpPr>
          <p:spPr>
            <a:xfrm rot="-382727" flipH="1">
              <a:off x="-2638675" y="2100189"/>
              <a:ext cx="1550" cy="1025"/>
            </a:xfrm>
            <a:custGeom>
              <a:avLst/>
              <a:gdLst/>
              <a:ahLst/>
              <a:cxnLst/>
              <a:rect l="l" t="t" r="r" b="b"/>
              <a:pathLst>
                <a:path w="62" h="41" extrusionOk="0">
                  <a:moveTo>
                    <a:pt x="21" y="0"/>
                  </a:moveTo>
                  <a:lnTo>
                    <a:pt x="21" y="0"/>
                  </a:lnTo>
                  <a:cubicBezTo>
                    <a:pt x="0" y="21"/>
                    <a:pt x="21" y="41"/>
                    <a:pt x="41" y="41"/>
                  </a:cubicBezTo>
                  <a:cubicBezTo>
                    <a:pt x="41" y="2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
            <p:cNvSpPr/>
            <p:nvPr/>
          </p:nvSpPr>
          <p:spPr>
            <a:xfrm rot="-382727" flipH="1">
              <a:off x="-2646077" y="2405381"/>
              <a:ext cx="525" cy="525"/>
            </a:xfrm>
            <a:custGeom>
              <a:avLst/>
              <a:gdLst/>
              <a:ahLst/>
              <a:cxnLst/>
              <a:rect l="l" t="t" r="r" b="b"/>
              <a:pathLst>
                <a:path w="21" h="21" extrusionOk="0">
                  <a:moveTo>
                    <a:pt x="21" y="0"/>
                  </a:moveTo>
                  <a:cubicBezTo>
                    <a:pt x="1" y="0"/>
                    <a:pt x="1" y="0"/>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
            <p:cNvSpPr/>
            <p:nvPr/>
          </p:nvSpPr>
          <p:spPr>
            <a:xfrm rot="-382727" flipH="1">
              <a:off x="-2464821" y="1996237"/>
              <a:ext cx="1025" cy="1050"/>
            </a:xfrm>
            <a:custGeom>
              <a:avLst/>
              <a:gdLst/>
              <a:ahLst/>
              <a:cxnLst/>
              <a:rect l="l" t="t" r="r" b="b"/>
              <a:pathLst>
                <a:path w="41"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
            <p:cNvSpPr/>
            <p:nvPr/>
          </p:nvSpPr>
          <p:spPr>
            <a:xfrm rot="-382727" flipH="1">
              <a:off x="-2373556" y="2244759"/>
              <a:ext cx="1050" cy="525"/>
            </a:xfrm>
            <a:custGeom>
              <a:avLst/>
              <a:gdLst/>
              <a:ahLst/>
              <a:cxnLst/>
              <a:rect l="l" t="t" r="r" b="b"/>
              <a:pathLst>
                <a:path w="42" h="21" extrusionOk="0">
                  <a:moveTo>
                    <a:pt x="42" y="0"/>
                  </a:moveTo>
                  <a:cubicBezTo>
                    <a:pt x="21" y="0"/>
                    <a:pt x="1" y="0"/>
                    <a:pt x="1" y="21"/>
                  </a:cubicBezTo>
                  <a:cubicBezTo>
                    <a:pt x="21" y="21"/>
                    <a:pt x="21"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
            <p:cNvSpPr/>
            <p:nvPr/>
          </p:nvSpPr>
          <p:spPr>
            <a:xfrm rot="-382727" flipH="1">
              <a:off x="-2371418" y="2250155"/>
              <a:ext cx="1050" cy="525"/>
            </a:xfrm>
            <a:custGeom>
              <a:avLst/>
              <a:gdLst/>
              <a:ahLst/>
              <a:cxnLst/>
              <a:rect l="l" t="t" r="r" b="b"/>
              <a:pathLst>
                <a:path w="42" h="21" extrusionOk="0">
                  <a:moveTo>
                    <a:pt x="41" y="0"/>
                  </a:moveTo>
                  <a:cubicBezTo>
                    <a:pt x="21" y="0"/>
                    <a:pt x="1" y="0"/>
                    <a:pt x="1" y="21"/>
                  </a:cubicBezTo>
                  <a:cubicBezTo>
                    <a:pt x="21" y="21"/>
                    <a:pt x="2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
            <p:cNvSpPr/>
            <p:nvPr/>
          </p:nvSpPr>
          <p:spPr>
            <a:xfrm rot="-382727" flipH="1">
              <a:off x="-2627219" y="2418087"/>
              <a:ext cx="1050" cy="1050"/>
            </a:xfrm>
            <a:custGeom>
              <a:avLst/>
              <a:gdLst/>
              <a:ahLst/>
              <a:cxnLst/>
              <a:rect l="l" t="t" r="r" b="b"/>
              <a:pathLst>
                <a:path w="42" h="42" extrusionOk="0">
                  <a:moveTo>
                    <a:pt x="1" y="1"/>
                  </a:moveTo>
                  <a:cubicBezTo>
                    <a:pt x="1" y="21"/>
                    <a:pt x="1" y="42"/>
                    <a:pt x="21" y="42"/>
                  </a:cubicBezTo>
                  <a:cubicBezTo>
                    <a:pt x="4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
            <p:cNvSpPr/>
            <p:nvPr/>
          </p:nvSpPr>
          <p:spPr>
            <a:xfrm rot="-382727" flipH="1">
              <a:off x="-2625987" y="2420041"/>
              <a:ext cx="525" cy="750"/>
            </a:xfrm>
            <a:custGeom>
              <a:avLst/>
              <a:gdLst/>
              <a:ahLst/>
              <a:cxnLst/>
              <a:rect l="l" t="t" r="r" b="b"/>
              <a:pathLst>
                <a:path w="21" h="30" extrusionOk="0">
                  <a:moveTo>
                    <a:pt x="0" y="0"/>
                  </a:moveTo>
                  <a:cubicBezTo>
                    <a:pt x="0" y="0"/>
                    <a:pt x="0" y="21"/>
                    <a:pt x="0" y="21"/>
                  </a:cubicBezTo>
                  <a:cubicBezTo>
                    <a:pt x="0" y="21"/>
                    <a:pt x="0" y="30"/>
                    <a:pt x="6" y="30"/>
                  </a:cubicBezTo>
                  <a:cubicBezTo>
                    <a:pt x="9" y="30"/>
                    <a:pt x="14" y="28"/>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
            <p:cNvSpPr/>
            <p:nvPr/>
          </p:nvSpPr>
          <p:spPr>
            <a:xfrm rot="-382727" flipH="1">
              <a:off x="-2616173" y="2416348"/>
              <a:ext cx="1050" cy="525"/>
            </a:xfrm>
            <a:custGeom>
              <a:avLst/>
              <a:gdLst/>
              <a:ahLst/>
              <a:cxnLst/>
              <a:rect l="l" t="t" r="r" b="b"/>
              <a:pathLst>
                <a:path w="42" h="21" extrusionOk="0">
                  <a:moveTo>
                    <a:pt x="1" y="1"/>
                  </a:moveTo>
                  <a:cubicBezTo>
                    <a:pt x="1" y="21"/>
                    <a:pt x="1" y="21"/>
                    <a:pt x="21" y="21"/>
                  </a:cubicBezTo>
                  <a:cubicBezTo>
                    <a:pt x="21" y="2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
            <p:cNvSpPr/>
            <p:nvPr/>
          </p:nvSpPr>
          <p:spPr>
            <a:xfrm rot="-382727" flipH="1">
              <a:off x="-2616586" y="2416871"/>
              <a:ext cx="1550" cy="1050"/>
            </a:xfrm>
            <a:custGeom>
              <a:avLst/>
              <a:gdLst/>
              <a:ahLst/>
              <a:cxnLst/>
              <a:rect l="l" t="t" r="r" b="b"/>
              <a:pathLst>
                <a:path w="62" h="42" extrusionOk="0">
                  <a:moveTo>
                    <a:pt x="21" y="1"/>
                  </a:moveTo>
                  <a:cubicBezTo>
                    <a:pt x="21" y="21"/>
                    <a:pt x="1" y="42"/>
                    <a:pt x="41" y="42"/>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
            <p:cNvSpPr/>
            <p:nvPr/>
          </p:nvSpPr>
          <p:spPr>
            <a:xfrm rot="-382727" flipH="1">
              <a:off x="-2599858" y="2415585"/>
              <a:ext cx="525" cy="525"/>
            </a:xfrm>
            <a:custGeom>
              <a:avLst/>
              <a:gdLst/>
              <a:ahLst/>
              <a:cxnLst/>
              <a:rect l="l" t="t" r="r" b="b"/>
              <a:pathLst>
                <a:path w="21" h="21" extrusionOk="0">
                  <a:moveTo>
                    <a:pt x="0" y="0"/>
                  </a:moveTo>
                  <a:lnTo>
                    <a:pt x="0"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
            <p:cNvSpPr/>
            <p:nvPr/>
          </p:nvSpPr>
          <p:spPr>
            <a:xfrm rot="-382727" flipH="1">
              <a:off x="-2610822" y="2422920"/>
              <a:ext cx="1050" cy="750"/>
            </a:xfrm>
            <a:custGeom>
              <a:avLst/>
              <a:gdLst/>
              <a:ahLst/>
              <a:cxnLst/>
              <a:rect l="l" t="t" r="r" b="b"/>
              <a:pathLst>
                <a:path w="42" h="30" extrusionOk="0">
                  <a:moveTo>
                    <a:pt x="41" y="1"/>
                  </a:moveTo>
                  <a:cubicBezTo>
                    <a:pt x="21" y="1"/>
                    <a:pt x="0" y="1"/>
                    <a:pt x="0" y="21"/>
                  </a:cubicBezTo>
                  <a:cubicBezTo>
                    <a:pt x="6" y="27"/>
                    <a:pt x="11" y="29"/>
                    <a:pt x="14" y="29"/>
                  </a:cubicBezTo>
                  <a:cubicBezTo>
                    <a:pt x="22"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
            <p:cNvSpPr/>
            <p:nvPr/>
          </p:nvSpPr>
          <p:spPr>
            <a:xfrm rot="-382727" flipH="1">
              <a:off x="-2652571" y="2127378"/>
              <a:ext cx="1050" cy="525"/>
            </a:xfrm>
            <a:custGeom>
              <a:avLst/>
              <a:gdLst/>
              <a:ahLst/>
              <a:cxnLst/>
              <a:rect l="l" t="t" r="r" b="b"/>
              <a:pathLst>
                <a:path w="42" h="21" extrusionOk="0">
                  <a:moveTo>
                    <a:pt x="21" y="0"/>
                  </a:moveTo>
                  <a:cubicBezTo>
                    <a:pt x="1" y="0"/>
                    <a:pt x="1" y="21"/>
                    <a:pt x="21" y="21"/>
                  </a:cubicBezTo>
                  <a:lnTo>
                    <a:pt x="41" y="21"/>
                  </a:ln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
            <p:cNvSpPr/>
            <p:nvPr/>
          </p:nvSpPr>
          <p:spPr>
            <a:xfrm rot="-382727" flipH="1">
              <a:off x="-2601913" y="2419887"/>
              <a:ext cx="1050" cy="1025"/>
            </a:xfrm>
            <a:custGeom>
              <a:avLst/>
              <a:gdLst/>
              <a:ahLst/>
              <a:cxnLst/>
              <a:rect l="l" t="t" r="r" b="b"/>
              <a:pathLst>
                <a:path w="42" h="41" extrusionOk="0">
                  <a:moveTo>
                    <a:pt x="21" y="0"/>
                  </a:moveTo>
                  <a:lnTo>
                    <a:pt x="21" y="0"/>
                  </a:lnTo>
                  <a:cubicBezTo>
                    <a:pt x="1" y="21"/>
                    <a:pt x="21" y="41"/>
                    <a:pt x="42" y="41"/>
                  </a:cubicBezTo>
                  <a:cubicBezTo>
                    <a:pt x="42" y="4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
            <p:cNvSpPr/>
            <p:nvPr/>
          </p:nvSpPr>
          <p:spPr>
            <a:xfrm rot="-382727" flipH="1">
              <a:off x="-2598682" y="2421590"/>
              <a:ext cx="550" cy="550"/>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
            <p:cNvSpPr/>
            <p:nvPr/>
          </p:nvSpPr>
          <p:spPr>
            <a:xfrm rot="-382727" flipH="1">
              <a:off x="-2599504" y="2423218"/>
              <a:ext cx="550" cy="1050"/>
            </a:xfrm>
            <a:custGeom>
              <a:avLst/>
              <a:gdLst/>
              <a:ahLst/>
              <a:cxnLst/>
              <a:rect l="l" t="t" r="r" b="b"/>
              <a:pathLst>
                <a:path w="22" h="42" extrusionOk="0">
                  <a:moveTo>
                    <a:pt x="21" y="1"/>
                  </a:moveTo>
                  <a:cubicBezTo>
                    <a:pt x="21" y="21"/>
                    <a:pt x="21" y="21"/>
                    <a:pt x="1" y="21"/>
                  </a:cubicBezTo>
                  <a:cubicBezTo>
                    <a:pt x="1" y="21"/>
                    <a:pt x="21" y="21"/>
                    <a:pt x="21" y="4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
            <p:cNvSpPr/>
            <p:nvPr/>
          </p:nvSpPr>
          <p:spPr>
            <a:xfrm rot="-382727" flipH="1">
              <a:off x="-2614909" y="2436834"/>
              <a:ext cx="1050" cy="625"/>
            </a:xfrm>
            <a:custGeom>
              <a:avLst/>
              <a:gdLst/>
              <a:ahLst/>
              <a:cxnLst/>
              <a:rect l="l" t="t" r="r" b="b"/>
              <a:pathLst>
                <a:path w="42" h="25" extrusionOk="0">
                  <a:moveTo>
                    <a:pt x="13" y="0"/>
                  </a:moveTo>
                  <a:cubicBezTo>
                    <a:pt x="6" y="0"/>
                    <a:pt x="0" y="5"/>
                    <a:pt x="0" y="16"/>
                  </a:cubicBezTo>
                  <a:cubicBezTo>
                    <a:pt x="7" y="22"/>
                    <a:pt x="12" y="25"/>
                    <a:pt x="15" y="25"/>
                  </a:cubicBezTo>
                  <a:cubicBezTo>
                    <a:pt x="23" y="25"/>
                    <a:pt x="28" y="16"/>
                    <a:pt x="41" y="16"/>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
            <p:cNvSpPr/>
            <p:nvPr/>
          </p:nvSpPr>
          <p:spPr>
            <a:xfrm rot="-382727" flipH="1">
              <a:off x="-2610533" y="2434686"/>
              <a:ext cx="1025" cy="400"/>
            </a:xfrm>
            <a:custGeom>
              <a:avLst/>
              <a:gdLst/>
              <a:ahLst/>
              <a:cxnLst/>
              <a:rect l="l" t="t" r="r" b="b"/>
              <a:pathLst>
                <a:path w="41" h="16" extrusionOk="0">
                  <a:moveTo>
                    <a:pt x="0" y="0"/>
                  </a:moveTo>
                  <a:cubicBezTo>
                    <a:pt x="0" y="10"/>
                    <a:pt x="5" y="15"/>
                    <a:pt x="13" y="15"/>
                  </a:cubicBezTo>
                  <a:cubicBezTo>
                    <a:pt x="20" y="15"/>
                    <a:pt x="31" y="1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
            <p:cNvSpPr/>
            <p:nvPr/>
          </p:nvSpPr>
          <p:spPr>
            <a:xfrm rot="-382727" flipH="1">
              <a:off x="-2366226" y="2287285"/>
              <a:ext cx="1025" cy="725"/>
            </a:xfrm>
            <a:custGeom>
              <a:avLst/>
              <a:gdLst/>
              <a:ahLst/>
              <a:cxnLst/>
              <a:rect l="l" t="t" r="r" b="b"/>
              <a:pathLst>
                <a:path w="41" h="29" extrusionOk="0">
                  <a:moveTo>
                    <a:pt x="27" y="0"/>
                  </a:moveTo>
                  <a:cubicBezTo>
                    <a:pt x="21" y="0"/>
                    <a:pt x="17" y="7"/>
                    <a:pt x="10" y="17"/>
                  </a:cubicBezTo>
                  <a:lnTo>
                    <a:pt x="10" y="17"/>
                  </a:lnTo>
                  <a:cubicBezTo>
                    <a:pt x="7" y="15"/>
                    <a:pt x="3" y="12"/>
                    <a:pt x="0" y="9"/>
                  </a:cubicBezTo>
                  <a:lnTo>
                    <a:pt x="0" y="29"/>
                  </a:lnTo>
                  <a:cubicBezTo>
                    <a:pt x="4" y="25"/>
                    <a:pt x="7" y="21"/>
                    <a:pt x="10" y="17"/>
                  </a:cubicBezTo>
                  <a:lnTo>
                    <a:pt x="10" y="17"/>
                  </a:lnTo>
                  <a:cubicBezTo>
                    <a:pt x="17" y="22"/>
                    <a:pt x="23" y="24"/>
                    <a:pt x="28" y="24"/>
                  </a:cubicBezTo>
                  <a:cubicBezTo>
                    <a:pt x="36" y="24"/>
                    <a:pt x="41" y="1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
            <p:cNvSpPr/>
            <p:nvPr/>
          </p:nvSpPr>
          <p:spPr>
            <a:xfrm rot="-382727" flipH="1">
              <a:off x="-2365207" y="2287399"/>
              <a:ext cx="550" cy="750"/>
            </a:xfrm>
            <a:custGeom>
              <a:avLst/>
              <a:gdLst/>
              <a:ahLst/>
              <a:cxnLst/>
              <a:rect l="l" t="t" r="r" b="b"/>
              <a:pathLst>
                <a:path w="22" h="30" extrusionOk="0">
                  <a:moveTo>
                    <a:pt x="21" y="1"/>
                  </a:moveTo>
                  <a:cubicBezTo>
                    <a:pt x="21" y="6"/>
                    <a:pt x="21" y="12"/>
                    <a:pt x="21" y="16"/>
                  </a:cubicBezTo>
                  <a:lnTo>
                    <a:pt x="21" y="16"/>
                  </a:lnTo>
                  <a:cubicBezTo>
                    <a:pt x="19" y="9"/>
                    <a:pt x="15" y="6"/>
                    <a:pt x="11" y="6"/>
                  </a:cubicBezTo>
                  <a:cubicBezTo>
                    <a:pt x="6" y="6"/>
                    <a:pt x="1" y="11"/>
                    <a:pt x="1" y="21"/>
                  </a:cubicBezTo>
                  <a:cubicBezTo>
                    <a:pt x="7" y="27"/>
                    <a:pt x="11" y="29"/>
                    <a:pt x="14" y="29"/>
                  </a:cubicBezTo>
                  <a:cubicBezTo>
                    <a:pt x="18" y="29"/>
                    <a:pt x="20" y="24"/>
                    <a:pt x="21" y="16"/>
                  </a:cubicBezTo>
                  <a:lnTo>
                    <a:pt x="21" y="16"/>
                  </a:lnTo>
                  <a:cubicBezTo>
                    <a:pt x="21" y="18"/>
                    <a:pt x="21" y="19"/>
                    <a:pt x="2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
            <p:cNvSpPr/>
            <p:nvPr/>
          </p:nvSpPr>
          <p:spPr>
            <a:xfrm rot="-382727" flipH="1">
              <a:off x="-2356112" y="2281778"/>
              <a:ext cx="550" cy="525"/>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
            <p:cNvSpPr/>
            <p:nvPr/>
          </p:nvSpPr>
          <p:spPr>
            <a:xfrm rot="-382727" flipH="1">
              <a:off x="-2592326" y="2428049"/>
              <a:ext cx="550" cy="550"/>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
            <p:cNvSpPr/>
            <p:nvPr/>
          </p:nvSpPr>
          <p:spPr>
            <a:xfrm rot="-382727" flipH="1">
              <a:off x="-2367844" y="2291263"/>
              <a:ext cx="1050" cy="725"/>
            </a:xfrm>
            <a:custGeom>
              <a:avLst/>
              <a:gdLst/>
              <a:ahLst/>
              <a:cxnLst/>
              <a:rect l="l" t="t" r="r" b="b"/>
              <a:pathLst>
                <a:path w="42" h="29" extrusionOk="0">
                  <a:moveTo>
                    <a:pt x="41" y="0"/>
                  </a:moveTo>
                  <a:cubicBezTo>
                    <a:pt x="21" y="0"/>
                    <a:pt x="0" y="0"/>
                    <a:pt x="0" y="20"/>
                  </a:cubicBezTo>
                  <a:cubicBezTo>
                    <a:pt x="6" y="26"/>
                    <a:pt x="11" y="29"/>
                    <a:pt x="14" y="29"/>
                  </a:cubicBezTo>
                  <a:cubicBezTo>
                    <a:pt x="23" y="29"/>
                    <a:pt x="27" y="14"/>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
            <p:cNvSpPr/>
            <p:nvPr/>
          </p:nvSpPr>
          <p:spPr>
            <a:xfrm rot="-382727" flipH="1">
              <a:off x="-2355803" y="2284283"/>
              <a:ext cx="1050" cy="1025"/>
            </a:xfrm>
            <a:custGeom>
              <a:avLst/>
              <a:gdLst/>
              <a:ahLst/>
              <a:cxnLst/>
              <a:rect l="l" t="t" r="r" b="b"/>
              <a:pathLst>
                <a:path w="42" h="41" extrusionOk="0">
                  <a:moveTo>
                    <a:pt x="21" y="0"/>
                  </a:moveTo>
                  <a:cubicBezTo>
                    <a:pt x="0" y="20"/>
                    <a:pt x="21" y="20"/>
                    <a:pt x="4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
            <p:cNvSpPr/>
            <p:nvPr/>
          </p:nvSpPr>
          <p:spPr>
            <a:xfrm rot="-382727" flipH="1">
              <a:off x="-2591988" y="2431052"/>
              <a:ext cx="1050" cy="550"/>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
            <p:cNvSpPr/>
            <p:nvPr/>
          </p:nvSpPr>
          <p:spPr>
            <a:xfrm rot="-382727" flipH="1">
              <a:off x="-2593767" y="2433315"/>
              <a:ext cx="1025" cy="650"/>
            </a:xfrm>
            <a:custGeom>
              <a:avLst/>
              <a:gdLst/>
              <a:ahLst/>
              <a:cxnLst/>
              <a:rect l="l" t="t" r="r" b="b"/>
              <a:pathLst>
                <a:path w="41" h="26" extrusionOk="0">
                  <a:moveTo>
                    <a:pt x="41" y="0"/>
                  </a:moveTo>
                  <a:cubicBezTo>
                    <a:pt x="20" y="0"/>
                    <a:pt x="2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
            <p:cNvSpPr/>
            <p:nvPr/>
          </p:nvSpPr>
          <p:spPr>
            <a:xfrm rot="-382727" flipH="1">
              <a:off x="-2590331" y="2431900"/>
              <a:ext cx="1050" cy="1050"/>
            </a:xfrm>
            <a:custGeom>
              <a:avLst/>
              <a:gdLst/>
              <a:ahLst/>
              <a:cxnLst/>
              <a:rect l="l" t="t" r="r" b="b"/>
              <a:pathLst>
                <a:path w="42" h="42" extrusionOk="0">
                  <a:moveTo>
                    <a:pt x="21" y="1"/>
                  </a:moveTo>
                  <a:cubicBezTo>
                    <a:pt x="0" y="41"/>
                    <a:pt x="0" y="41"/>
                    <a:pt x="21" y="41"/>
                  </a:cubicBezTo>
                  <a:cubicBezTo>
                    <a:pt x="41" y="4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
            <p:cNvSpPr/>
            <p:nvPr/>
          </p:nvSpPr>
          <p:spPr>
            <a:xfrm rot="-382727" flipH="1">
              <a:off x="-2588371" y="2431178"/>
              <a:ext cx="1025" cy="650"/>
            </a:xfrm>
            <a:custGeom>
              <a:avLst/>
              <a:gdLst/>
              <a:ahLst/>
              <a:cxnLst/>
              <a:rect l="l" t="t" r="r" b="b"/>
              <a:pathLst>
                <a:path w="41" h="26" extrusionOk="0">
                  <a:moveTo>
                    <a:pt x="41" y="0"/>
                  </a:moveTo>
                  <a:cubicBezTo>
                    <a:pt x="20" y="0"/>
                    <a:pt x="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
            <p:cNvSpPr/>
            <p:nvPr/>
          </p:nvSpPr>
          <p:spPr>
            <a:xfrm rot="-382727" flipH="1">
              <a:off x="-2587329" y="2431533"/>
              <a:ext cx="1575" cy="550"/>
            </a:xfrm>
            <a:custGeom>
              <a:avLst/>
              <a:gdLst/>
              <a:ahLst/>
              <a:cxnLst/>
              <a:rect l="l" t="t" r="r" b="b"/>
              <a:pathLst>
                <a:path w="63" h="22" extrusionOk="0">
                  <a:moveTo>
                    <a:pt x="62" y="1"/>
                  </a:moveTo>
                  <a:cubicBezTo>
                    <a:pt x="42" y="1"/>
                    <a:pt x="21" y="1"/>
                    <a:pt x="1" y="21"/>
                  </a:cubicBezTo>
                  <a:cubicBezTo>
                    <a:pt x="42" y="21"/>
                    <a:pt x="4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
            <p:cNvSpPr/>
            <p:nvPr/>
          </p:nvSpPr>
          <p:spPr>
            <a:xfrm rot="-382727" flipH="1">
              <a:off x="-2585714" y="2431715"/>
              <a:ext cx="525" cy="1250"/>
            </a:xfrm>
            <a:custGeom>
              <a:avLst/>
              <a:gdLst/>
              <a:ahLst/>
              <a:cxnLst/>
              <a:rect l="l" t="t" r="r" b="b"/>
              <a:pathLst>
                <a:path w="21" h="50" extrusionOk="0">
                  <a:moveTo>
                    <a:pt x="6" y="0"/>
                  </a:moveTo>
                  <a:cubicBezTo>
                    <a:pt x="3" y="0"/>
                    <a:pt x="1" y="2"/>
                    <a:pt x="1" y="9"/>
                  </a:cubicBezTo>
                  <a:cubicBezTo>
                    <a:pt x="1" y="29"/>
                    <a:pt x="1" y="29"/>
                    <a:pt x="21" y="50"/>
                  </a:cubicBezTo>
                  <a:cubicBezTo>
                    <a:pt x="21" y="29"/>
                    <a:pt x="21" y="2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
            <p:cNvSpPr/>
            <p:nvPr/>
          </p:nvSpPr>
          <p:spPr>
            <a:xfrm rot="-382727" flipH="1">
              <a:off x="-2472044" y="2023710"/>
              <a:ext cx="550" cy="550"/>
            </a:xfrm>
            <a:custGeom>
              <a:avLst/>
              <a:gdLst/>
              <a:ahLst/>
              <a:cxnLst/>
              <a:rect l="l" t="t" r="r" b="b"/>
              <a:pathLst>
                <a:path w="22" h="22" extrusionOk="0">
                  <a:moveTo>
                    <a:pt x="1" y="1"/>
                  </a:moveTo>
                  <a:cubicBezTo>
                    <a:pt x="1" y="21"/>
                    <a:pt x="1" y="2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
            <p:cNvSpPr/>
            <p:nvPr/>
          </p:nvSpPr>
          <p:spPr>
            <a:xfrm rot="-382727" flipH="1">
              <a:off x="-2459471" y="2016643"/>
              <a:ext cx="1050" cy="1050"/>
            </a:xfrm>
            <a:custGeom>
              <a:avLst/>
              <a:gdLst/>
              <a:ahLst/>
              <a:cxnLst/>
              <a:rect l="l" t="t" r="r" b="b"/>
              <a:pathLst>
                <a:path w="42" h="42" extrusionOk="0">
                  <a:moveTo>
                    <a:pt x="1" y="1"/>
                  </a:moveTo>
                  <a:cubicBezTo>
                    <a:pt x="1" y="21"/>
                    <a:pt x="1" y="21"/>
                    <a:pt x="21" y="42"/>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
            <p:cNvSpPr/>
            <p:nvPr/>
          </p:nvSpPr>
          <p:spPr>
            <a:xfrm rot="-382727" flipH="1">
              <a:off x="-2596874" y="2446996"/>
              <a:ext cx="550" cy="550"/>
            </a:xfrm>
            <a:custGeom>
              <a:avLst/>
              <a:gdLst/>
              <a:ahLst/>
              <a:cxnLst/>
              <a:rect l="l" t="t" r="r" b="b"/>
              <a:pathLst>
                <a:path w="22" h="22" extrusionOk="0">
                  <a:moveTo>
                    <a:pt x="1" y="1"/>
                  </a:moveTo>
                  <a:cubicBezTo>
                    <a:pt x="1" y="1"/>
                    <a:pt x="1" y="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
            <p:cNvSpPr/>
            <p:nvPr/>
          </p:nvSpPr>
          <p:spPr>
            <a:xfrm rot="-382727" flipH="1">
              <a:off x="-2591678" y="2442788"/>
              <a:ext cx="1575" cy="1050"/>
            </a:xfrm>
            <a:custGeom>
              <a:avLst/>
              <a:gdLst/>
              <a:ahLst/>
              <a:cxnLst/>
              <a:rect l="l" t="t" r="r" b="b"/>
              <a:pathLst>
                <a:path w="63" h="42" extrusionOk="0">
                  <a:moveTo>
                    <a:pt x="21" y="0"/>
                  </a:moveTo>
                  <a:cubicBezTo>
                    <a:pt x="21" y="21"/>
                    <a:pt x="1" y="41"/>
                    <a:pt x="42" y="41"/>
                  </a:cubicBezTo>
                  <a:cubicBezTo>
                    <a:pt x="62" y="2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
            <p:cNvSpPr/>
            <p:nvPr/>
          </p:nvSpPr>
          <p:spPr>
            <a:xfrm rot="-382727" flipH="1">
              <a:off x="-2588719" y="2441732"/>
              <a:ext cx="1025" cy="775"/>
            </a:xfrm>
            <a:custGeom>
              <a:avLst/>
              <a:gdLst/>
              <a:ahLst/>
              <a:cxnLst/>
              <a:rect l="l" t="t" r="r" b="b"/>
              <a:pathLst>
                <a:path w="41" h="31" extrusionOk="0">
                  <a:moveTo>
                    <a:pt x="26" y="1"/>
                  </a:moveTo>
                  <a:cubicBezTo>
                    <a:pt x="23" y="1"/>
                    <a:pt x="20" y="3"/>
                    <a:pt x="20" y="10"/>
                  </a:cubicBezTo>
                  <a:cubicBezTo>
                    <a:pt x="0" y="10"/>
                    <a:pt x="20" y="30"/>
                    <a:pt x="41" y="30"/>
                  </a:cubicBezTo>
                  <a:cubicBezTo>
                    <a:pt x="41" y="30"/>
                    <a:pt x="41" y="10"/>
                    <a:pt x="41" y="10"/>
                  </a:cubicBezTo>
                  <a:cubicBezTo>
                    <a:pt x="41" y="10"/>
                    <a:pt x="32"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
            <p:cNvSpPr/>
            <p:nvPr/>
          </p:nvSpPr>
          <p:spPr>
            <a:xfrm rot="-382727" flipH="1">
              <a:off x="-2589115" y="2442532"/>
              <a:ext cx="1050" cy="1550"/>
            </a:xfrm>
            <a:custGeom>
              <a:avLst/>
              <a:gdLst/>
              <a:ahLst/>
              <a:cxnLst/>
              <a:rect l="l" t="t" r="r" b="b"/>
              <a:pathLst>
                <a:path w="42" h="62" extrusionOk="0">
                  <a:moveTo>
                    <a:pt x="21" y="0"/>
                  </a:moveTo>
                  <a:lnTo>
                    <a:pt x="21" y="0"/>
                  </a:lnTo>
                  <a:cubicBezTo>
                    <a:pt x="0" y="21"/>
                    <a:pt x="0" y="41"/>
                    <a:pt x="41" y="61"/>
                  </a:cubicBezTo>
                  <a:cubicBezTo>
                    <a:pt x="41" y="4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
            <p:cNvSpPr/>
            <p:nvPr/>
          </p:nvSpPr>
          <p:spPr>
            <a:xfrm rot="-382727" flipH="1">
              <a:off x="-2594754" y="2447233"/>
              <a:ext cx="1550" cy="1050"/>
            </a:xfrm>
            <a:custGeom>
              <a:avLst/>
              <a:gdLst/>
              <a:ahLst/>
              <a:cxnLst/>
              <a:rect l="l" t="t" r="r" b="b"/>
              <a:pathLst>
                <a:path w="62" h="42" extrusionOk="0">
                  <a:moveTo>
                    <a:pt x="21" y="0"/>
                  </a:moveTo>
                  <a:lnTo>
                    <a:pt x="21" y="0"/>
                  </a:lnTo>
                  <a:cubicBezTo>
                    <a:pt x="1" y="21"/>
                    <a:pt x="21" y="41"/>
                    <a:pt x="41" y="41"/>
                  </a:cubicBezTo>
                  <a:cubicBezTo>
                    <a:pt x="41" y="2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
            <p:cNvSpPr/>
            <p:nvPr/>
          </p:nvSpPr>
          <p:spPr>
            <a:xfrm rot="-382727" flipH="1">
              <a:off x="-2572221" y="2433473"/>
              <a:ext cx="1050" cy="1025"/>
            </a:xfrm>
            <a:custGeom>
              <a:avLst/>
              <a:gdLst/>
              <a:ahLst/>
              <a:cxnLst/>
              <a:rect l="l" t="t" r="r" b="b"/>
              <a:pathLst>
                <a:path w="42" h="41" extrusionOk="0">
                  <a:moveTo>
                    <a:pt x="1" y="0"/>
                  </a:moveTo>
                  <a:cubicBezTo>
                    <a:pt x="1" y="21"/>
                    <a:pt x="1" y="21"/>
                    <a:pt x="21" y="41"/>
                  </a:cubicBezTo>
                  <a:cubicBezTo>
                    <a:pt x="4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
            <p:cNvSpPr/>
            <p:nvPr/>
          </p:nvSpPr>
          <p:spPr>
            <a:xfrm rot="-382727" flipH="1">
              <a:off x="-2594640" y="2448280"/>
              <a:ext cx="1050" cy="1025"/>
            </a:xfrm>
            <a:custGeom>
              <a:avLst/>
              <a:gdLst/>
              <a:ahLst/>
              <a:cxnLst/>
              <a:rect l="l" t="t" r="r" b="b"/>
              <a:pathLst>
                <a:path w="42" h="41" extrusionOk="0">
                  <a:moveTo>
                    <a:pt x="21" y="0"/>
                  </a:moveTo>
                  <a:cubicBezTo>
                    <a:pt x="21" y="20"/>
                    <a:pt x="1" y="41"/>
                    <a:pt x="42" y="41"/>
                  </a:cubicBezTo>
                  <a:cubicBezTo>
                    <a:pt x="42" y="20"/>
                    <a:pt x="42"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
            <p:cNvSpPr/>
            <p:nvPr/>
          </p:nvSpPr>
          <p:spPr>
            <a:xfrm rot="-382727" flipH="1">
              <a:off x="-2595958" y="2450463"/>
              <a:ext cx="1050" cy="525"/>
            </a:xfrm>
            <a:custGeom>
              <a:avLst/>
              <a:gdLst/>
              <a:ahLst/>
              <a:cxnLst/>
              <a:rect l="l" t="t" r="r" b="b"/>
              <a:pathLst>
                <a:path w="42" h="21" extrusionOk="0">
                  <a:moveTo>
                    <a:pt x="21" y="0"/>
                  </a:moveTo>
                  <a:cubicBezTo>
                    <a:pt x="1" y="0"/>
                    <a:pt x="1" y="21"/>
                    <a:pt x="21" y="21"/>
                  </a:cubicBez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
            <p:cNvSpPr/>
            <p:nvPr/>
          </p:nvSpPr>
          <p:spPr>
            <a:xfrm rot="-382727" flipH="1">
              <a:off x="-2576033" y="2440537"/>
              <a:ext cx="1550" cy="1025"/>
            </a:xfrm>
            <a:custGeom>
              <a:avLst/>
              <a:gdLst/>
              <a:ahLst/>
              <a:cxnLst/>
              <a:rect l="l" t="t" r="r" b="b"/>
              <a:pathLst>
                <a:path w="62" h="41" extrusionOk="0">
                  <a:moveTo>
                    <a:pt x="62" y="0"/>
                  </a:moveTo>
                  <a:cubicBezTo>
                    <a:pt x="41" y="0"/>
                    <a:pt x="21" y="0"/>
                    <a:pt x="1" y="20"/>
                  </a:cubicBezTo>
                  <a:lnTo>
                    <a:pt x="21" y="41"/>
                  </a:lnTo>
                  <a:lnTo>
                    <a:pt x="41" y="41"/>
                  </a:lnTo>
                  <a:cubicBezTo>
                    <a:pt x="62" y="41"/>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
            <p:cNvSpPr/>
            <p:nvPr/>
          </p:nvSpPr>
          <p:spPr>
            <a:xfrm rot="-382727" flipH="1">
              <a:off x="-2565027" y="2433675"/>
              <a:ext cx="1050" cy="1050"/>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
            <p:cNvSpPr/>
            <p:nvPr/>
          </p:nvSpPr>
          <p:spPr>
            <a:xfrm rot="-382727" flipH="1">
              <a:off x="-2647557" y="2135550"/>
              <a:ext cx="525" cy="550"/>
            </a:xfrm>
            <a:custGeom>
              <a:avLst/>
              <a:gdLst/>
              <a:ahLst/>
              <a:cxnLst/>
              <a:rect l="l" t="t" r="r" b="b"/>
              <a:pathLst>
                <a:path w="21" h="22" extrusionOk="0">
                  <a:moveTo>
                    <a:pt x="0" y="1"/>
                  </a:moveTo>
                  <a:lnTo>
                    <a:pt x="0" y="21"/>
                  </a:lnTo>
                  <a:lnTo>
                    <a:pt x="20" y="21"/>
                  </a:lnTo>
                  <a:cubicBezTo>
                    <a:pt x="20" y="2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
            <p:cNvSpPr/>
            <p:nvPr/>
          </p:nvSpPr>
          <p:spPr>
            <a:xfrm rot="-382727" flipH="1">
              <a:off x="-2572095" y="2439095"/>
              <a:ext cx="1025" cy="1025"/>
            </a:xfrm>
            <a:custGeom>
              <a:avLst/>
              <a:gdLst/>
              <a:ahLst/>
              <a:cxnLst/>
              <a:rect l="l" t="t" r="r" b="b"/>
              <a:pathLst>
                <a:path w="41" h="41" extrusionOk="0">
                  <a:moveTo>
                    <a:pt x="20" y="0"/>
                  </a:moveTo>
                  <a:cubicBezTo>
                    <a:pt x="20" y="21"/>
                    <a:pt x="20" y="21"/>
                    <a:pt x="0" y="21"/>
                  </a:cubicBezTo>
                  <a:lnTo>
                    <a:pt x="0" y="41"/>
                  </a:lnTo>
                  <a:cubicBezTo>
                    <a:pt x="20" y="21"/>
                    <a:pt x="20" y="21"/>
                    <a:pt x="41"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
            <p:cNvSpPr/>
            <p:nvPr/>
          </p:nvSpPr>
          <p:spPr>
            <a:xfrm rot="-382727" flipH="1">
              <a:off x="-2641256" y="2132280"/>
              <a:ext cx="525" cy="550"/>
            </a:xfrm>
            <a:custGeom>
              <a:avLst/>
              <a:gdLst/>
              <a:ahLst/>
              <a:cxnLst/>
              <a:rect l="l" t="t" r="r" b="b"/>
              <a:pathLst>
                <a:path w="21" h="22" extrusionOk="0">
                  <a:moveTo>
                    <a:pt x="21" y="1"/>
                  </a:moveTo>
                  <a:cubicBezTo>
                    <a:pt x="0" y="1"/>
                    <a:pt x="0" y="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
            <p:cNvSpPr/>
            <p:nvPr/>
          </p:nvSpPr>
          <p:spPr>
            <a:xfrm rot="-382727" flipH="1">
              <a:off x="-2644527" y="2135182"/>
              <a:ext cx="1050" cy="550"/>
            </a:xfrm>
            <a:custGeom>
              <a:avLst/>
              <a:gdLst/>
              <a:ahLst/>
              <a:cxnLst/>
              <a:rect l="l" t="t" r="r" b="b"/>
              <a:pathLst>
                <a:path w="42" h="22" extrusionOk="0">
                  <a:moveTo>
                    <a:pt x="21" y="1"/>
                  </a:moveTo>
                  <a:cubicBezTo>
                    <a:pt x="0" y="21"/>
                    <a:pt x="21" y="21"/>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
            <p:cNvSpPr/>
            <p:nvPr/>
          </p:nvSpPr>
          <p:spPr>
            <a:xfrm rot="-382727" flipH="1">
              <a:off x="-2577970" y="2446444"/>
              <a:ext cx="525" cy="525"/>
            </a:xfrm>
            <a:custGeom>
              <a:avLst/>
              <a:gdLst/>
              <a:ahLst/>
              <a:cxnLst/>
              <a:rect l="l" t="t" r="r" b="b"/>
              <a:pathLst>
                <a:path w="21" h="21" extrusionOk="0">
                  <a:moveTo>
                    <a:pt x="0" y="0"/>
                  </a:moveTo>
                  <a:lnTo>
                    <a:pt x="0" y="20"/>
                  </a:lnTo>
                  <a:lnTo>
                    <a:pt x="21" y="20"/>
                  </a:lnTo>
                  <a:cubicBezTo>
                    <a:pt x="21"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
            <p:cNvSpPr/>
            <p:nvPr/>
          </p:nvSpPr>
          <p:spPr>
            <a:xfrm rot="-382727" flipH="1">
              <a:off x="-2561160" y="2436364"/>
              <a:ext cx="525" cy="525"/>
            </a:xfrm>
            <a:custGeom>
              <a:avLst/>
              <a:gdLst/>
              <a:ahLst/>
              <a:cxnLst/>
              <a:rect l="l" t="t" r="r" b="b"/>
              <a:pathLst>
                <a:path w="21" h="21" extrusionOk="0">
                  <a:moveTo>
                    <a:pt x="0" y="0"/>
                  </a:moveTo>
                  <a:cubicBezTo>
                    <a:pt x="0" y="0"/>
                    <a:pt x="0" y="0"/>
                    <a:pt x="0"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
            <p:cNvSpPr/>
            <p:nvPr/>
          </p:nvSpPr>
          <p:spPr>
            <a:xfrm rot="-382727" flipH="1">
              <a:off x="-2574996" y="2445582"/>
              <a:ext cx="550" cy="550"/>
            </a:xfrm>
            <a:custGeom>
              <a:avLst/>
              <a:gdLst/>
              <a:ahLst/>
              <a:cxnLst/>
              <a:rect l="l" t="t" r="r" b="b"/>
              <a:pathLst>
                <a:path w="22" h="22" extrusionOk="0">
                  <a:moveTo>
                    <a:pt x="1" y="1"/>
                  </a:moveTo>
                  <a:cubicBezTo>
                    <a:pt x="1" y="1"/>
                    <a:pt x="1" y="1"/>
                    <a:pt x="1" y="21"/>
                  </a:cubicBezTo>
                  <a:lnTo>
                    <a:pt x="21" y="21"/>
                  </a:lnTo>
                  <a:cubicBezTo>
                    <a:pt x="21" y="21"/>
                    <a:pt x="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
            <p:cNvSpPr/>
            <p:nvPr/>
          </p:nvSpPr>
          <p:spPr>
            <a:xfrm rot="-382727" flipH="1">
              <a:off x="-2572588" y="2444053"/>
              <a:ext cx="1050" cy="750"/>
            </a:xfrm>
            <a:custGeom>
              <a:avLst/>
              <a:gdLst/>
              <a:ahLst/>
              <a:cxnLst/>
              <a:rect l="l" t="t" r="r" b="b"/>
              <a:pathLst>
                <a:path w="42" h="30" extrusionOk="0">
                  <a:moveTo>
                    <a:pt x="24" y="0"/>
                  </a:moveTo>
                  <a:cubicBezTo>
                    <a:pt x="11" y="0"/>
                    <a:pt x="1" y="15"/>
                    <a:pt x="1" y="29"/>
                  </a:cubicBezTo>
                  <a:cubicBezTo>
                    <a:pt x="21" y="29"/>
                    <a:pt x="21" y="29"/>
                    <a:pt x="42"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
            <p:cNvSpPr/>
            <p:nvPr/>
          </p:nvSpPr>
          <p:spPr>
            <a:xfrm rot="-382727" flipH="1">
              <a:off x="-2564178" y="2441277"/>
              <a:ext cx="1050" cy="1050"/>
            </a:xfrm>
            <a:custGeom>
              <a:avLst/>
              <a:gdLst/>
              <a:ahLst/>
              <a:cxnLst/>
              <a:rect l="l" t="t" r="r" b="b"/>
              <a:pathLst>
                <a:path w="42" h="42" extrusionOk="0">
                  <a:moveTo>
                    <a:pt x="1" y="0"/>
                  </a:moveTo>
                  <a:cubicBezTo>
                    <a:pt x="1" y="21"/>
                    <a:pt x="1" y="4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
            <p:cNvSpPr/>
            <p:nvPr/>
          </p:nvSpPr>
          <p:spPr>
            <a:xfrm rot="-382727" flipH="1">
              <a:off x="-2564562" y="2442352"/>
              <a:ext cx="1050" cy="1025"/>
            </a:xfrm>
            <a:custGeom>
              <a:avLst/>
              <a:gdLst/>
              <a:ahLst/>
              <a:cxnLst/>
              <a:rect l="l" t="t" r="r" b="b"/>
              <a:pathLst>
                <a:path w="42" h="41" extrusionOk="0">
                  <a:moveTo>
                    <a:pt x="1" y="0"/>
                  </a:moveTo>
                  <a:cubicBezTo>
                    <a:pt x="1" y="21"/>
                    <a:pt x="1" y="41"/>
                    <a:pt x="21" y="41"/>
                  </a:cubicBezTo>
                  <a:cubicBezTo>
                    <a:pt x="42"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
            <p:cNvSpPr/>
            <p:nvPr/>
          </p:nvSpPr>
          <p:spPr>
            <a:xfrm rot="-382727" flipH="1">
              <a:off x="-2581106" y="2454942"/>
              <a:ext cx="1050" cy="750"/>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
            <p:cNvSpPr/>
            <p:nvPr/>
          </p:nvSpPr>
          <p:spPr>
            <a:xfrm rot="-382727" flipH="1">
              <a:off x="-2467996" y="2032461"/>
              <a:ext cx="1050" cy="525"/>
            </a:xfrm>
            <a:custGeom>
              <a:avLst/>
              <a:gdLst/>
              <a:ahLst/>
              <a:cxnLst/>
              <a:rect l="l" t="t" r="r" b="b"/>
              <a:pathLst>
                <a:path w="42" h="21" extrusionOk="0">
                  <a:moveTo>
                    <a:pt x="0" y="0"/>
                  </a:moveTo>
                  <a:cubicBezTo>
                    <a:pt x="21" y="21"/>
                    <a:pt x="21" y="21"/>
                    <a:pt x="21" y="2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
            <p:cNvSpPr/>
            <p:nvPr/>
          </p:nvSpPr>
          <p:spPr>
            <a:xfrm rot="-382727" flipH="1">
              <a:off x="-2646138" y="2143689"/>
              <a:ext cx="1050" cy="625"/>
            </a:xfrm>
            <a:custGeom>
              <a:avLst/>
              <a:gdLst/>
              <a:ahLst/>
              <a:cxnLst/>
              <a:rect l="l" t="t" r="r" b="b"/>
              <a:pathLst>
                <a:path w="42" h="25" extrusionOk="0">
                  <a:moveTo>
                    <a:pt x="21" y="1"/>
                  </a:moveTo>
                  <a:cubicBezTo>
                    <a:pt x="16" y="1"/>
                    <a:pt x="10" y="6"/>
                    <a:pt x="0" y="16"/>
                  </a:cubicBezTo>
                  <a:cubicBezTo>
                    <a:pt x="7" y="23"/>
                    <a:pt x="14" y="25"/>
                    <a:pt x="20" y="25"/>
                  </a:cubicBezTo>
                  <a:cubicBezTo>
                    <a:pt x="32" y="25"/>
                    <a:pt x="41" y="16"/>
                    <a:pt x="41" y="1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
            <p:cNvSpPr/>
            <p:nvPr/>
          </p:nvSpPr>
          <p:spPr>
            <a:xfrm rot="-382727" flipH="1">
              <a:off x="-2582290" y="2458018"/>
              <a:ext cx="1050" cy="875"/>
            </a:xfrm>
            <a:custGeom>
              <a:avLst/>
              <a:gdLst/>
              <a:ahLst/>
              <a:cxnLst/>
              <a:rect l="l" t="t" r="r" b="b"/>
              <a:pathLst>
                <a:path w="42" h="35" extrusionOk="0">
                  <a:moveTo>
                    <a:pt x="21" y="1"/>
                  </a:moveTo>
                  <a:cubicBezTo>
                    <a:pt x="16" y="1"/>
                    <a:pt x="11" y="6"/>
                    <a:pt x="1" y="26"/>
                  </a:cubicBezTo>
                  <a:cubicBezTo>
                    <a:pt x="7" y="32"/>
                    <a:pt x="13" y="35"/>
                    <a:pt x="18" y="35"/>
                  </a:cubicBezTo>
                  <a:cubicBezTo>
                    <a:pt x="31" y="35"/>
                    <a:pt x="42" y="20"/>
                    <a:pt x="42"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
            <p:cNvSpPr/>
            <p:nvPr/>
          </p:nvSpPr>
          <p:spPr>
            <a:xfrm rot="-382727" flipH="1">
              <a:off x="-2572224" y="2451940"/>
              <a:ext cx="525" cy="525"/>
            </a:xfrm>
            <a:custGeom>
              <a:avLst/>
              <a:gdLst/>
              <a:ahLst/>
              <a:cxnLst/>
              <a:rect l="l" t="t" r="r" b="b"/>
              <a:pathLst>
                <a:path w="21" h="21" extrusionOk="0">
                  <a:moveTo>
                    <a:pt x="1" y="0"/>
                  </a:moveTo>
                  <a:lnTo>
                    <a:pt x="1" y="21"/>
                  </a:lnTo>
                  <a:lnTo>
                    <a:pt x="21" y="21"/>
                  </a:lnTo>
                  <a:cubicBezTo>
                    <a:pt x="21" y="21"/>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
            <p:cNvSpPr/>
            <p:nvPr/>
          </p:nvSpPr>
          <p:spPr>
            <a:xfrm rot="-382727" flipH="1">
              <a:off x="-2574475" y="2454757"/>
              <a:ext cx="525" cy="525"/>
            </a:xfrm>
            <a:custGeom>
              <a:avLst/>
              <a:gdLst/>
              <a:ahLst/>
              <a:cxnLst/>
              <a:rect l="l" t="t" r="r" b="b"/>
              <a:pathLst>
                <a:path w="21" h="21" extrusionOk="0">
                  <a:moveTo>
                    <a:pt x="21" y="0"/>
                  </a:moveTo>
                  <a:cubicBezTo>
                    <a:pt x="21" y="0"/>
                    <a:pt x="21" y="0"/>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
            <p:cNvSpPr/>
            <p:nvPr/>
          </p:nvSpPr>
          <p:spPr>
            <a:xfrm rot="-382727" flipH="1">
              <a:off x="-2562948" y="2447834"/>
              <a:ext cx="525" cy="525"/>
            </a:xfrm>
            <a:custGeom>
              <a:avLst/>
              <a:gdLst/>
              <a:ahLst/>
              <a:cxnLst/>
              <a:rect l="l" t="t" r="r" b="b"/>
              <a:pathLst>
                <a:path w="21" h="21" extrusionOk="0">
                  <a:moveTo>
                    <a:pt x="1" y="0"/>
                  </a:moveTo>
                  <a:cubicBezTo>
                    <a:pt x="1" y="0"/>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
            <p:cNvSpPr/>
            <p:nvPr/>
          </p:nvSpPr>
          <p:spPr>
            <a:xfrm rot="-382727" flipH="1">
              <a:off x="-2472523" y="2037571"/>
              <a:ext cx="1050" cy="675"/>
            </a:xfrm>
            <a:custGeom>
              <a:avLst/>
              <a:gdLst/>
              <a:ahLst/>
              <a:cxnLst/>
              <a:rect l="l" t="t" r="r" b="b"/>
              <a:pathLst>
                <a:path w="42" h="27" extrusionOk="0">
                  <a:moveTo>
                    <a:pt x="42" y="1"/>
                  </a:moveTo>
                  <a:cubicBezTo>
                    <a:pt x="21" y="1"/>
                    <a:pt x="21" y="1"/>
                    <a:pt x="1" y="21"/>
                  </a:cubicBezTo>
                  <a:cubicBezTo>
                    <a:pt x="11" y="21"/>
                    <a:pt x="21" y="26"/>
                    <a:pt x="29" y="26"/>
                  </a:cubicBezTo>
                  <a:cubicBezTo>
                    <a:pt x="37" y="26"/>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
            <p:cNvSpPr/>
            <p:nvPr/>
          </p:nvSpPr>
          <p:spPr>
            <a:xfrm rot="-382727" flipH="1">
              <a:off x="-2558075" y="2445725"/>
              <a:ext cx="1050" cy="525"/>
            </a:xfrm>
            <a:custGeom>
              <a:avLst/>
              <a:gdLst/>
              <a:ahLst/>
              <a:cxnLst/>
              <a:rect l="l" t="t" r="r" b="b"/>
              <a:pathLst>
                <a:path w="42" h="21" extrusionOk="0">
                  <a:moveTo>
                    <a:pt x="1" y="0"/>
                  </a:moveTo>
                  <a:cubicBezTo>
                    <a:pt x="1" y="20"/>
                    <a:pt x="21" y="20"/>
                    <a:pt x="41" y="20"/>
                  </a:cubicBezTo>
                  <a:cubicBezTo>
                    <a:pt x="4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
            <p:cNvSpPr/>
            <p:nvPr/>
          </p:nvSpPr>
          <p:spPr>
            <a:xfrm rot="-382727" flipH="1">
              <a:off x="-2648848" y="2146944"/>
              <a:ext cx="900" cy="550"/>
            </a:xfrm>
            <a:custGeom>
              <a:avLst/>
              <a:gdLst/>
              <a:ahLst/>
              <a:cxnLst/>
              <a:rect l="l" t="t" r="r" b="b"/>
              <a:pathLst>
                <a:path w="36" h="22" extrusionOk="0">
                  <a:moveTo>
                    <a:pt x="15" y="1"/>
                  </a:moveTo>
                  <a:cubicBezTo>
                    <a:pt x="0" y="16"/>
                    <a:pt x="7" y="20"/>
                    <a:pt x="20" y="21"/>
                  </a:cubicBezTo>
                  <a:lnTo>
                    <a:pt x="20" y="21"/>
                  </a:lnTo>
                  <a:cubicBezTo>
                    <a:pt x="35" y="18"/>
                    <a:pt x="34" y="1"/>
                    <a:pt x="15" y="1"/>
                  </a:cubicBezTo>
                  <a:close/>
                  <a:moveTo>
                    <a:pt x="20" y="21"/>
                  </a:moveTo>
                  <a:cubicBezTo>
                    <a:pt x="18" y="21"/>
                    <a:pt x="17" y="21"/>
                    <a:pt x="15" y="21"/>
                  </a:cubicBezTo>
                  <a:lnTo>
                    <a:pt x="35" y="21"/>
                  </a:lnTo>
                  <a:cubicBezTo>
                    <a:pt x="30" y="21"/>
                    <a:pt x="24" y="21"/>
                    <a:pt x="2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
            <p:cNvSpPr/>
            <p:nvPr/>
          </p:nvSpPr>
          <p:spPr>
            <a:xfrm rot="-382727" flipH="1">
              <a:off x="-2453239" y="2026720"/>
              <a:ext cx="925" cy="1050"/>
            </a:xfrm>
            <a:custGeom>
              <a:avLst/>
              <a:gdLst/>
              <a:ahLst/>
              <a:cxnLst/>
              <a:rect l="l" t="t" r="r" b="b"/>
              <a:pathLst>
                <a:path w="37" h="42" extrusionOk="0">
                  <a:moveTo>
                    <a:pt x="16" y="1"/>
                  </a:moveTo>
                  <a:lnTo>
                    <a:pt x="16" y="1"/>
                  </a:lnTo>
                  <a:cubicBezTo>
                    <a:pt x="1" y="15"/>
                    <a:pt x="8" y="30"/>
                    <a:pt x="20" y="37"/>
                  </a:cubicBezTo>
                  <a:lnTo>
                    <a:pt x="20" y="37"/>
                  </a:lnTo>
                  <a:cubicBezTo>
                    <a:pt x="36" y="21"/>
                    <a:pt x="35" y="19"/>
                    <a:pt x="16" y="1"/>
                  </a:cubicBezTo>
                  <a:close/>
                  <a:moveTo>
                    <a:pt x="20" y="37"/>
                  </a:moveTo>
                  <a:cubicBezTo>
                    <a:pt x="19" y="38"/>
                    <a:pt x="17" y="40"/>
                    <a:pt x="16" y="41"/>
                  </a:cubicBezTo>
                  <a:lnTo>
                    <a:pt x="36" y="41"/>
                  </a:lnTo>
                  <a:cubicBezTo>
                    <a:pt x="30" y="41"/>
                    <a:pt x="25" y="40"/>
                    <a:pt x="20" y="37"/>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
            <p:cNvSpPr/>
            <p:nvPr/>
          </p:nvSpPr>
          <p:spPr>
            <a:xfrm rot="-382727" flipH="1">
              <a:off x="-2569959" y="2453697"/>
              <a:ext cx="1050" cy="1050"/>
            </a:xfrm>
            <a:custGeom>
              <a:avLst/>
              <a:gdLst/>
              <a:ahLst/>
              <a:cxnLst/>
              <a:rect l="l" t="t" r="r" b="b"/>
              <a:pathLst>
                <a:path w="42" h="42" extrusionOk="0">
                  <a:moveTo>
                    <a:pt x="21" y="1"/>
                  </a:moveTo>
                  <a:cubicBezTo>
                    <a:pt x="21" y="21"/>
                    <a:pt x="21" y="21"/>
                    <a:pt x="1" y="21"/>
                  </a:cubicBezTo>
                  <a:lnTo>
                    <a:pt x="1" y="42"/>
                  </a:lnTo>
                  <a:cubicBezTo>
                    <a:pt x="21" y="21"/>
                    <a:pt x="21" y="21"/>
                    <a:pt x="4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
            <p:cNvSpPr/>
            <p:nvPr/>
          </p:nvSpPr>
          <p:spPr>
            <a:xfrm rot="-382727" flipH="1">
              <a:off x="-2562247" y="2449538"/>
              <a:ext cx="1050" cy="625"/>
            </a:xfrm>
            <a:custGeom>
              <a:avLst/>
              <a:gdLst/>
              <a:ahLst/>
              <a:cxnLst/>
              <a:rect l="l" t="t" r="r" b="b"/>
              <a:pathLst>
                <a:path w="42" h="25" extrusionOk="0">
                  <a:moveTo>
                    <a:pt x="26" y="1"/>
                  </a:moveTo>
                  <a:cubicBezTo>
                    <a:pt x="19" y="1"/>
                    <a:pt x="14" y="10"/>
                    <a:pt x="1" y="10"/>
                  </a:cubicBezTo>
                  <a:cubicBezTo>
                    <a:pt x="11" y="20"/>
                    <a:pt x="21" y="25"/>
                    <a:pt x="29" y="25"/>
                  </a:cubicBezTo>
                  <a:cubicBezTo>
                    <a:pt x="36" y="25"/>
                    <a:pt x="42" y="20"/>
                    <a:pt x="42" y="10"/>
                  </a:cubicBezTo>
                  <a:cubicBezTo>
                    <a:pt x="35"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
            <p:cNvSpPr/>
            <p:nvPr/>
          </p:nvSpPr>
          <p:spPr>
            <a:xfrm rot="-382727" flipH="1">
              <a:off x="-2649261" y="2147511"/>
              <a:ext cx="1050" cy="1025"/>
            </a:xfrm>
            <a:custGeom>
              <a:avLst/>
              <a:gdLst/>
              <a:ahLst/>
              <a:cxnLst/>
              <a:rect l="l" t="t" r="r" b="b"/>
              <a:pathLst>
                <a:path w="42" h="41" extrusionOk="0">
                  <a:moveTo>
                    <a:pt x="1" y="0"/>
                  </a:moveTo>
                  <a:cubicBezTo>
                    <a:pt x="1" y="20"/>
                    <a:pt x="1" y="41"/>
                    <a:pt x="21" y="4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
            <p:cNvSpPr/>
            <p:nvPr/>
          </p:nvSpPr>
          <p:spPr>
            <a:xfrm rot="-382727" flipH="1">
              <a:off x="-2567311" y="2454432"/>
              <a:ext cx="1050" cy="1050"/>
            </a:xfrm>
            <a:custGeom>
              <a:avLst/>
              <a:gdLst/>
              <a:ahLst/>
              <a:cxnLst/>
              <a:rect l="l" t="t" r="r" b="b"/>
              <a:pathLst>
                <a:path w="42" h="42" extrusionOk="0">
                  <a:moveTo>
                    <a:pt x="21" y="1"/>
                  </a:moveTo>
                  <a:cubicBezTo>
                    <a:pt x="1" y="21"/>
                    <a:pt x="21" y="41"/>
                    <a:pt x="21" y="41"/>
                  </a:cubicBezTo>
                  <a:cubicBezTo>
                    <a:pt x="4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
            <p:cNvSpPr/>
            <p:nvPr/>
          </p:nvSpPr>
          <p:spPr>
            <a:xfrm rot="-382727" flipH="1">
              <a:off x="-2374889" y="2338164"/>
              <a:ext cx="525" cy="550"/>
            </a:xfrm>
            <a:custGeom>
              <a:avLst/>
              <a:gdLst/>
              <a:ahLst/>
              <a:cxnLst/>
              <a:rect l="l" t="t" r="r" b="b"/>
              <a:pathLst>
                <a:path w="21"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
            <p:cNvSpPr/>
            <p:nvPr/>
          </p:nvSpPr>
          <p:spPr>
            <a:xfrm rot="-382727" flipH="1">
              <a:off x="-2575213" y="2461756"/>
              <a:ext cx="1025" cy="750"/>
            </a:xfrm>
            <a:custGeom>
              <a:avLst/>
              <a:gdLst/>
              <a:ahLst/>
              <a:cxnLst/>
              <a:rect l="l" t="t" r="r" b="b"/>
              <a:pathLst>
                <a:path w="41" h="30" extrusionOk="0">
                  <a:moveTo>
                    <a:pt x="23" y="1"/>
                  </a:moveTo>
                  <a:cubicBezTo>
                    <a:pt x="10" y="1"/>
                    <a:pt x="0" y="15"/>
                    <a:pt x="0" y="30"/>
                  </a:cubicBezTo>
                  <a:cubicBezTo>
                    <a:pt x="20" y="30"/>
                    <a:pt x="41" y="30"/>
                    <a:pt x="41" y="9"/>
                  </a:cubicBezTo>
                  <a:cubicBezTo>
                    <a:pt x="35" y="3"/>
                    <a:pt x="29" y="1"/>
                    <a:pt x="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
            <p:cNvSpPr/>
            <p:nvPr/>
          </p:nvSpPr>
          <p:spPr>
            <a:xfrm rot="-382727" flipH="1">
              <a:off x="-2453524" y="2027782"/>
              <a:ext cx="950" cy="1025"/>
            </a:xfrm>
            <a:custGeom>
              <a:avLst/>
              <a:gdLst/>
              <a:ahLst/>
              <a:cxnLst/>
              <a:rect l="l" t="t" r="r" b="b"/>
              <a:pathLst>
                <a:path w="38" h="41" extrusionOk="0">
                  <a:moveTo>
                    <a:pt x="1" y="0"/>
                  </a:moveTo>
                  <a:cubicBezTo>
                    <a:pt x="5" y="4"/>
                    <a:pt x="9" y="8"/>
                    <a:pt x="13" y="10"/>
                  </a:cubicBezTo>
                  <a:lnTo>
                    <a:pt x="13" y="10"/>
                  </a:lnTo>
                  <a:cubicBezTo>
                    <a:pt x="15" y="7"/>
                    <a:pt x="18" y="4"/>
                    <a:pt x="21" y="0"/>
                  </a:cubicBezTo>
                  <a:close/>
                  <a:moveTo>
                    <a:pt x="13" y="10"/>
                  </a:moveTo>
                  <a:cubicBezTo>
                    <a:pt x="1" y="27"/>
                    <a:pt x="4" y="41"/>
                    <a:pt x="21" y="41"/>
                  </a:cubicBezTo>
                  <a:cubicBezTo>
                    <a:pt x="37" y="25"/>
                    <a:pt x="28" y="21"/>
                    <a:pt x="13" y="1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
            <p:cNvSpPr/>
            <p:nvPr/>
          </p:nvSpPr>
          <p:spPr>
            <a:xfrm rot="-382727" flipH="1">
              <a:off x="-2373404" y="2337440"/>
              <a:ext cx="1550" cy="1050"/>
            </a:xfrm>
            <a:custGeom>
              <a:avLst/>
              <a:gdLst/>
              <a:ahLst/>
              <a:cxnLst/>
              <a:rect l="l" t="t" r="r" b="b"/>
              <a:pathLst>
                <a:path w="62" h="42" extrusionOk="0">
                  <a:moveTo>
                    <a:pt x="21" y="1"/>
                  </a:moveTo>
                  <a:cubicBezTo>
                    <a:pt x="21" y="21"/>
                    <a:pt x="1" y="41"/>
                    <a:pt x="42" y="41"/>
                  </a:cubicBezTo>
                  <a:cubicBezTo>
                    <a:pt x="6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
            <p:cNvSpPr/>
            <p:nvPr/>
          </p:nvSpPr>
          <p:spPr>
            <a:xfrm rot="-382727" flipH="1">
              <a:off x="-2640365" y="2144983"/>
              <a:ext cx="550" cy="550"/>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
            <p:cNvSpPr/>
            <p:nvPr/>
          </p:nvSpPr>
          <p:spPr>
            <a:xfrm rot="-382727" flipH="1">
              <a:off x="-2639618" y="2146935"/>
              <a:ext cx="1050" cy="525"/>
            </a:xfrm>
            <a:custGeom>
              <a:avLst/>
              <a:gdLst/>
              <a:ahLst/>
              <a:cxnLst/>
              <a:rect l="l" t="t" r="r" b="b"/>
              <a:pathLst>
                <a:path w="42" h="21" extrusionOk="0">
                  <a:moveTo>
                    <a:pt x="21" y="0"/>
                  </a:moveTo>
                  <a:cubicBezTo>
                    <a:pt x="21" y="0"/>
                    <a:pt x="1" y="0"/>
                    <a:pt x="1" y="21"/>
                  </a:cubicBezTo>
                  <a:lnTo>
                    <a:pt x="42" y="21"/>
                  </a:ln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
            <p:cNvSpPr/>
            <p:nvPr/>
          </p:nvSpPr>
          <p:spPr>
            <a:xfrm rot="-382727" flipH="1">
              <a:off x="-2372496" y="2345596"/>
              <a:ext cx="525" cy="1050"/>
            </a:xfrm>
            <a:custGeom>
              <a:avLst/>
              <a:gdLst/>
              <a:ahLst/>
              <a:cxnLst/>
              <a:rect l="l" t="t" r="r" b="b"/>
              <a:pathLst>
                <a:path w="21" h="42" extrusionOk="0">
                  <a:moveTo>
                    <a:pt x="21" y="0"/>
                  </a:moveTo>
                  <a:cubicBezTo>
                    <a:pt x="1" y="0"/>
                    <a:pt x="1" y="21"/>
                    <a:pt x="21" y="41"/>
                  </a:cubicBezTo>
                  <a:cubicBezTo>
                    <a:pt x="21" y="4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
            <p:cNvSpPr/>
            <p:nvPr/>
          </p:nvSpPr>
          <p:spPr>
            <a:xfrm rot="-382727" flipH="1">
              <a:off x="-2562736" y="2463682"/>
              <a:ext cx="550" cy="525"/>
            </a:xfrm>
            <a:custGeom>
              <a:avLst/>
              <a:gdLst/>
              <a:ahLst/>
              <a:cxnLst/>
              <a:rect l="l" t="t" r="r" b="b"/>
              <a:pathLst>
                <a:path w="22" h="21" extrusionOk="0">
                  <a:moveTo>
                    <a:pt x="1" y="1"/>
                  </a:moveTo>
                  <a:cubicBezTo>
                    <a:pt x="1" y="21"/>
                    <a:pt x="1" y="21"/>
                    <a:pt x="21" y="21"/>
                  </a:cubicBez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
            <p:cNvSpPr/>
            <p:nvPr/>
          </p:nvSpPr>
          <p:spPr>
            <a:xfrm rot="-382727" flipH="1">
              <a:off x="-2554580" y="2458443"/>
              <a:ext cx="1025" cy="725"/>
            </a:xfrm>
            <a:custGeom>
              <a:avLst/>
              <a:gdLst/>
              <a:ahLst/>
              <a:cxnLst/>
              <a:rect l="l" t="t" r="r" b="b"/>
              <a:pathLst>
                <a:path w="41" h="29" extrusionOk="0">
                  <a:moveTo>
                    <a:pt x="23" y="0"/>
                  </a:moveTo>
                  <a:cubicBezTo>
                    <a:pt x="10" y="0"/>
                    <a:pt x="0" y="15"/>
                    <a:pt x="0" y="29"/>
                  </a:cubicBezTo>
                  <a:cubicBezTo>
                    <a:pt x="20" y="29"/>
                    <a:pt x="4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
            <p:cNvSpPr/>
            <p:nvPr/>
          </p:nvSpPr>
          <p:spPr>
            <a:xfrm rot="-382727" flipH="1">
              <a:off x="-2553138" y="2457451"/>
              <a:ext cx="1050" cy="1050"/>
            </a:xfrm>
            <a:custGeom>
              <a:avLst/>
              <a:gdLst/>
              <a:ahLst/>
              <a:cxnLst/>
              <a:rect l="l" t="t" r="r" b="b"/>
              <a:pathLst>
                <a:path w="42" h="42" extrusionOk="0">
                  <a:moveTo>
                    <a:pt x="21" y="1"/>
                  </a:moveTo>
                  <a:cubicBezTo>
                    <a:pt x="1" y="1"/>
                    <a:pt x="1" y="1"/>
                    <a:pt x="1" y="21"/>
                  </a:cubicBezTo>
                  <a:cubicBezTo>
                    <a:pt x="1" y="21"/>
                    <a:pt x="21" y="42"/>
                    <a:pt x="21"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
            <p:cNvSpPr/>
            <p:nvPr/>
          </p:nvSpPr>
          <p:spPr>
            <a:xfrm rot="-382727" flipH="1">
              <a:off x="-2570787" y="2469460"/>
              <a:ext cx="1050" cy="625"/>
            </a:xfrm>
            <a:custGeom>
              <a:avLst/>
              <a:gdLst/>
              <a:ahLst/>
              <a:cxnLst/>
              <a:rect l="l" t="t" r="r" b="b"/>
              <a:pathLst>
                <a:path w="42" h="25" extrusionOk="0">
                  <a:moveTo>
                    <a:pt x="22" y="0"/>
                  </a:moveTo>
                  <a:cubicBezTo>
                    <a:pt x="10" y="0"/>
                    <a:pt x="1" y="9"/>
                    <a:pt x="1" y="9"/>
                  </a:cubicBezTo>
                  <a:cubicBezTo>
                    <a:pt x="1" y="19"/>
                    <a:pt x="6" y="24"/>
                    <a:pt x="13" y="24"/>
                  </a:cubicBezTo>
                  <a:cubicBezTo>
                    <a:pt x="21" y="24"/>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
            <p:cNvSpPr/>
            <p:nvPr/>
          </p:nvSpPr>
          <p:spPr>
            <a:xfrm rot="-382727" flipH="1">
              <a:off x="-2471342" y="2043630"/>
              <a:ext cx="550" cy="725"/>
            </a:xfrm>
            <a:custGeom>
              <a:avLst/>
              <a:gdLst/>
              <a:ahLst/>
              <a:cxnLst/>
              <a:rect l="l" t="t" r="r" b="b"/>
              <a:pathLst>
                <a:path w="22" h="29" extrusionOk="0">
                  <a:moveTo>
                    <a:pt x="21" y="0"/>
                  </a:moveTo>
                  <a:cubicBezTo>
                    <a:pt x="21" y="0"/>
                    <a:pt x="1" y="0"/>
                    <a:pt x="1" y="20"/>
                  </a:cubicBezTo>
                  <a:cubicBezTo>
                    <a:pt x="7" y="26"/>
                    <a:pt x="11" y="29"/>
                    <a:pt x="14" y="29"/>
                  </a:cubicBezTo>
                  <a:cubicBezTo>
                    <a:pt x="21" y="29"/>
                    <a:pt x="21" y="15"/>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
            <p:cNvSpPr/>
            <p:nvPr/>
          </p:nvSpPr>
          <p:spPr>
            <a:xfrm rot="-382727" flipH="1">
              <a:off x="-2573550" y="2472063"/>
              <a:ext cx="525" cy="925"/>
            </a:xfrm>
            <a:custGeom>
              <a:avLst/>
              <a:gdLst/>
              <a:ahLst/>
              <a:cxnLst/>
              <a:rect l="l" t="t" r="r" b="b"/>
              <a:pathLst>
                <a:path w="21" h="37" extrusionOk="0">
                  <a:moveTo>
                    <a:pt x="0" y="1"/>
                  </a:moveTo>
                  <a:cubicBezTo>
                    <a:pt x="0" y="1"/>
                    <a:pt x="0" y="21"/>
                    <a:pt x="0" y="21"/>
                  </a:cubicBezTo>
                  <a:cubicBezTo>
                    <a:pt x="0" y="31"/>
                    <a:pt x="0" y="36"/>
                    <a:pt x="3" y="36"/>
                  </a:cubicBezTo>
                  <a:cubicBezTo>
                    <a:pt x="5" y="36"/>
                    <a:pt x="10" y="31"/>
                    <a:pt x="20" y="21"/>
                  </a:cubicBezTo>
                  <a:cubicBezTo>
                    <a:pt x="20" y="21"/>
                    <a:pt x="0"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
            <p:cNvSpPr/>
            <p:nvPr/>
          </p:nvSpPr>
          <p:spPr>
            <a:xfrm rot="-382727" flipH="1">
              <a:off x="-2561054" y="2464501"/>
              <a:ext cx="1025" cy="1050"/>
            </a:xfrm>
            <a:custGeom>
              <a:avLst/>
              <a:gdLst/>
              <a:ahLst/>
              <a:cxnLst/>
              <a:rect l="l" t="t" r="r" b="b"/>
              <a:pathLst>
                <a:path w="41" h="42" extrusionOk="0">
                  <a:moveTo>
                    <a:pt x="21" y="0"/>
                  </a:moveTo>
                  <a:cubicBezTo>
                    <a:pt x="21" y="0"/>
                    <a:pt x="0" y="21"/>
                    <a:pt x="0" y="21"/>
                  </a:cubicBezTo>
                  <a:cubicBezTo>
                    <a:pt x="21" y="21"/>
                    <a:pt x="21" y="4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
            <p:cNvSpPr/>
            <p:nvPr/>
          </p:nvSpPr>
          <p:spPr>
            <a:xfrm rot="-382727" flipH="1">
              <a:off x="-2560021" y="2464886"/>
              <a:ext cx="1050" cy="750"/>
            </a:xfrm>
            <a:custGeom>
              <a:avLst/>
              <a:gdLst/>
              <a:ahLst/>
              <a:cxnLst/>
              <a:rect l="l" t="t" r="r" b="b"/>
              <a:pathLst>
                <a:path w="42" h="30" extrusionOk="0">
                  <a:moveTo>
                    <a:pt x="41" y="1"/>
                  </a:moveTo>
                  <a:cubicBezTo>
                    <a:pt x="21" y="1"/>
                    <a:pt x="0" y="1"/>
                    <a:pt x="0"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
            <p:cNvSpPr/>
            <p:nvPr/>
          </p:nvSpPr>
          <p:spPr>
            <a:xfrm rot="-382727" flipH="1">
              <a:off x="-2554722" y="2461729"/>
              <a:ext cx="1050" cy="1050"/>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
            <p:cNvSpPr/>
            <p:nvPr/>
          </p:nvSpPr>
          <p:spPr>
            <a:xfrm rot="-382727" flipH="1">
              <a:off x="-2638580" y="2146946"/>
              <a:ext cx="1025" cy="625"/>
            </a:xfrm>
            <a:custGeom>
              <a:avLst/>
              <a:gdLst/>
              <a:ahLst/>
              <a:cxnLst/>
              <a:rect l="l" t="t" r="r" b="b"/>
              <a:pathLst>
                <a:path w="41" h="25" extrusionOk="0">
                  <a:moveTo>
                    <a:pt x="13" y="1"/>
                  </a:moveTo>
                  <a:cubicBezTo>
                    <a:pt x="5" y="1"/>
                    <a:pt x="0" y="6"/>
                    <a:pt x="0" y="16"/>
                  </a:cubicBezTo>
                  <a:cubicBezTo>
                    <a:pt x="7" y="23"/>
                    <a:pt x="12" y="25"/>
                    <a:pt x="15" y="25"/>
                  </a:cubicBezTo>
                  <a:cubicBezTo>
                    <a:pt x="23" y="25"/>
                    <a:pt x="27"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
            <p:cNvSpPr/>
            <p:nvPr/>
          </p:nvSpPr>
          <p:spPr>
            <a:xfrm rot="-382727" flipH="1">
              <a:off x="-2451429" y="2033680"/>
              <a:ext cx="1050" cy="1050"/>
            </a:xfrm>
            <a:custGeom>
              <a:avLst/>
              <a:gdLst/>
              <a:ahLst/>
              <a:cxnLst/>
              <a:rect l="l" t="t" r="r" b="b"/>
              <a:pathLst>
                <a:path w="42" h="42" extrusionOk="0">
                  <a:moveTo>
                    <a:pt x="21" y="1"/>
                  </a:moveTo>
                  <a:cubicBezTo>
                    <a:pt x="1" y="21"/>
                    <a:pt x="21" y="21"/>
                    <a:pt x="21" y="41"/>
                  </a:cubicBezTo>
                  <a:cubicBezTo>
                    <a:pt x="2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
            <p:cNvSpPr/>
            <p:nvPr/>
          </p:nvSpPr>
          <p:spPr>
            <a:xfrm rot="-382727" flipH="1">
              <a:off x="-2660351" y="2163117"/>
              <a:ext cx="525" cy="525"/>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
            <p:cNvSpPr/>
            <p:nvPr/>
          </p:nvSpPr>
          <p:spPr>
            <a:xfrm rot="-382727" flipH="1">
              <a:off x="-2653040" y="2159506"/>
              <a:ext cx="1050" cy="1250"/>
            </a:xfrm>
            <a:custGeom>
              <a:avLst/>
              <a:gdLst/>
              <a:ahLst/>
              <a:cxnLst/>
              <a:rect l="l" t="t" r="r" b="b"/>
              <a:pathLst>
                <a:path w="42" h="50" extrusionOk="0">
                  <a:moveTo>
                    <a:pt x="28" y="0"/>
                  </a:moveTo>
                  <a:cubicBezTo>
                    <a:pt x="19" y="0"/>
                    <a:pt x="15" y="14"/>
                    <a:pt x="1" y="29"/>
                  </a:cubicBezTo>
                  <a:cubicBezTo>
                    <a:pt x="21" y="29"/>
                    <a:pt x="41" y="49"/>
                    <a:pt x="41" y="49"/>
                  </a:cubicBezTo>
                  <a:cubicBezTo>
                    <a:pt x="41" y="29"/>
                    <a:pt x="41" y="8"/>
                    <a:pt x="41" y="8"/>
                  </a:cubicBezTo>
                  <a:cubicBezTo>
                    <a:pt x="35"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
            <p:cNvSpPr/>
            <p:nvPr/>
          </p:nvSpPr>
          <p:spPr>
            <a:xfrm rot="-382727" flipH="1">
              <a:off x="-2653413" y="2160779"/>
              <a:ext cx="1050" cy="1025"/>
            </a:xfrm>
            <a:custGeom>
              <a:avLst/>
              <a:gdLst/>
              <a:ahLst/>
              <a:cxnLst/>
              <a:rect l="l" t="t" r="r" b="b"/>
              <a:pathLst>
                <a:path w="42" h="41" extrusionOk="0">
                  <a:moveTo>
                    <a:pt x="21" y="0"/>
                  </a:moveTo>
                  <a:cubicBezTo>
                    <a:pt x="21" y="0"/>
                    <a:pt x="21" y="21"/>
                    <a:pt x="1" y="41"/>
                  </a:cubicBezTo>
                  <a:cubicBezTo>
                    <a:pt x="21" y="41"/>
                    <a:pt x="42" y="41"/>
                    <a:pt x="42" y="2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
            <p:cNvSpPr/>
            <p:nvPr/>
          </p:nvSpPr>
          <p:spPr>
            <a:xfrm rot="-382727" flipH="1">
              <a:off x="-2552708" y="2475214"/>
              <a:ext cx="1025" cy="675"/>
            </a:xfrm>
            <a:custGeom>
              <a:avLst/>
              <a:gdLst/>
              <a:ahLst/>
              <a:cxnLst/>
              <a:rect l="l" t="t" r="r" b="b"/>
              <a:pathLst>
                <a:path w="41" h="27" extrusionOk="0">
                  <a:moveTo>
                    <a:pt x="13" y="1"/>
                  </a:moveTo>
                  <a:cubicBezTo>
                    <a:pt x="5" y="1"/>
                    <a:pt x="0" y="6"/>
                    <a:pt x="0" y="26"/>
                  </a:cubicBezTo>
                  <a:cubicBezTo>
                    <a:pt x="20" y="26"/>
                    <a:pt x="20" y="26"/>
                    <a:pt x="41" y="6"/>
                  </a:cubicBezTo>
                  <a:cubicBezTo>
                    <a:pt x="31" y="6"/>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
            <p:cNvSpPr/>
            <p:nvPr/>
          </p:nvSpPr>
          <p:spPr>
            <a:xfrm rot="-382727" flipH="1">
              <a:off x="-2657150" y="2164294"/>
              <a:ext cx="525" cy="525"/>
            </a:xfrm>
            <a:custGeom>
              <a:avLst/>
              <a:gdLst/>
              <a:ahLst/>
              <a:cxnLst/>
              <a:rect l="l" t="t" r="r" b="b"/>
              <a:pathLst>
                <a:path w="21" h="21" extrusionOk="0">
                  <a:moveTo>
                    <a:pt x="21" y="0"/>
                  </a:moveTo>
                  <a:cubicBezTo>
                    <a:pt x="21" y="0"/>
                    <a:pt x="0" y="21"/>
                    <a:pt x="0"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
            <p:cNvSpPr/>
            <p:nvPr/>
          </p:nvSpPr>
          <p:spPr>
            <a:xfrm rot="-382727" flipH="1">
              <a:off x="-2652337" y="2161164"/>
              <a:ext cx="1025" cy="1050"/>
            </a:xfrm>
            <a:custGeom>
              <a:avLst/>
              <a:gdLst/>
              <a:ahLst/>
              <a:cxnLst/>
              <a:rect l="l" t="t" r="r" b="b"/>
              <a:pathLst>
                <a:path w="41" h="42" extrusionOk="0">
                  <a:moveTo>
                    <a:pt x="21" y="1"/>
                  </a:moveTo>
                  <a:cubicBezTo>
                    <a:pt x="0" y="21"/>
                    <a:pt x="0" y="21"/>
                    <a:pt x="21" y="41"/>
                  </a:cubicBezTo>
                  <a:cubicBezTo>
                    <a:pt x="21" y="41"/>
                    <a:pt x="41" y="21"/>
                    <a:pt x="4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
            <p:cNvSpPr/>
            <p:nvPr/>
          </p:nvSpPr>
          <p:spPr>
            <a:xfrm rot="-382727" flipH="1">
              <a:off x="-2640228" y="2155205"/>
              <a:ext cx="1025" cy="525"/>
            </a:xfrm>
            <a:custGeom>
              <a:avLst/>
              <a:gdLst/>
              <a:ahLst/>
              <a:cxnLst/>
              <a:rect l="l" t="t" r="r" b="b"/>
              <a:pathLst>
                <a:path w="41" h="21" extrusionOk="0">
                  <a:moveTo>
                    <a:pt x="0" y="0"/>
                  </a:moveTo>
                  <a:lnTo>
                    <a:pt x="0" y="21"/>
                  </a:lnTo>
                  <a:lnTo>
                    <a:pt x="41" y="21"/>
                  </a:lnTo>
                  <a:cubicBezTo>
                    <a:pt x="20" y="0"/>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
            <p:cNvSpPr/>
            <p:nvPr/>
          </p:nvSpPr>
          <p:spPr>
            <a:xfrm rot="-382727" flipH="1">
              <a:off x="-2548493" y="2481057"/>
              <a:ext cx="550" cy="525"/>
            </a:xfrm>
            <a:custGeom>
              <a:avLst/>
              <a:gdLst/>
              <a:ahLst/>
              <a:cxnLst/>
              <a:rect l="l" t="t" r="r" b="b"/>
              <a:pathLst>
                <a:path w="22" h="21" extrusionOk="0">
                  <a:moveTo>
                    <a:pt x="21" y="0"/>
                  </a:moveTo>
                  <a:cubicBezTo>
                    <a:pt x="1" y="0"/>
                    <a:pt x="1" y="0"/>
                    <a:pt x="21" y="20"/>
                  </a:cubicBez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
            <p:cNvSpPr/>
            <p:nvPr/>
          </p:nvSpPr>
          <p:spPr>
            <a:xfrm rot="-382727" flipH="1">
              <a:off x="-2549343" y="2487062"/>
              <a:ext cx="1050" cy="725"/>
            </a:xfrm>
            <a:custGeom>
              <a:avLst/>
              <a:gdLst/>
              <a:ahLst/>
              <a:cxnLst/>
              <a:rect l="l" t="t" r="r" b="b"/>
              <a:pathLst>
                <a:path w="42" h="29" extrusionOk="0">
                  <a:moveTo>
                    <a:pt x="28" y="0"/>
                  </a:moveTo>
                  <a:cubicBezTo>
                    <a:pt x="19" y="0"/>
                    <a:pt x="15" y="14"/>
                    <a:pt x="1" y="29"/>
                  </a:cubicBezTo>
                  <a:cubicBezTo>
                    <a:pt x="21" y="29"/>
                    <a:pt x="41" y="29"/>
                    <a:pt x="41" y="8"/>
                  </a:cubicBezTo>
                  <a:cubicBezTo>
                    <a:pt x="35" y="2"/>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
            <p:cNvSpPr/>
            <p:nvPr/>
          </p:nvSpPr>
          <p:spPr>
            <a:xfrm rot="-382727" flipH="1">
              <a:off x="-2551117" y="2489528"/>
              <a:ext cx="525" cy="550"/>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
            <p:cNvSpPr/>
            <p:nvPr/>
          </p:nvSpPr>
          <p:spPr>
            <a:xfrm rot="-382727" flipH="1">
              <a:off x="-2369185" y="2389119"/>
              <a:ext cx="1025" cy="675"/>
            </a:xfrm>
            <a:custGeom>
              <a:avLst/>
              <a:gdLst/>
              <a:ahLst/>
              <a:cxnLst/>
              <a:rect l="l" t="t" r="r" b="b"/>
              <a:pathLst>
                <a:path w="41" h="27" extrusionOk="0">
                  <a:moveTo>
                    <a:pt x="21" y="1"/>
                  </a:moveTo>
                  <a:cubicBezTo>
                    <a:pt x="16" y="1"/>
                    <a:pt x="10" y="6"/>
                    <a:pt x="0" y="26"/>
                  </a:cubicBezTo>
                  <a:cubicBezTo>
                    <a:pt x="21" y="26"/>
                    <a:pt x="41" y="26"/>
                    <a:pt x="41"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
            <p:cNvSpPr/>
            <p:nvPr/>
          </p:nvSpPr>
          <p:spPr>
            <a:xfrm rot="-382727" flipH="1">
              <a:off x="-2529918" y="2491259"/>
              <a:ext cx="525" cy="550"/>
            </a:xfrm>
            <a:custGeom>
              <a:avLst/>
              <a:gdLst/>
              <a:ahLst/>
              <a:cxnLst/>
              <a:rect l="l" t="t" r="r" b="b"/>
              <a:pathLst>
                <a:path w="21" h="22" extrusionOk="0">
                  <a:moveTo>
                    <a:pt x="0" y="1"/>
                  </a:moveTo>
                  <a:cubicBezTo>
                    <a:pt x="0" y="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
            <p:cNvSpPr/>
            <p:nvPr/>
          </p:nvSpPr>
          <p:spPr>
            <a:xfrm rot="-382727" flipH="1">
              <a:off x="-2368755" y="2402025"/>
              <a:ext cx="1050" cy="1025"/>
            </a:xfrm>
            <a:custGeom>
              <a:avLst/>
              <a:gdLst/>
              <a:ahLst/>
              <a:cxnLst/>
              <a:rect l="l" t="t" r="r" b="b"/>
              <a:pathLst>
                <a:path w="42" h="41" extrusionOk="0">
                  <a:moveTo>
                    <a:pt x="21" y="0"/>
                  </a:moveTo>
                  <a:cubicBezTo>
                    <a:pt x="21" y="20"/>
                    <a:pt x="1" y="41"/>
                    <a:pt x="21" y="41"/>
                  </a:cubicBezTo>
                  <a:cubicBezTo>
                    <a:pt x="42"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
            <p:cNvSpPr/>
            <p:nvPr/>
          </p:nvSpPr>
          <p:spPr>
            <a:xfrm rot="-382727" flipH="1">
              <a:off x="-2644918" y="2163403"/>
              <a:ext cx="1025" cy="1050"/>
            </a:xfrm>
            <a:custGeom>
              <a:avLst/>
              <a:gdLst/>
              <a:ahLst/>
              <a:cxnLst/>
              <a:rect l="l" t="t" r="r" b="b"/>
              <a:pathLst>
                <a:path w="41" h="42" extrusionOk="0">
                  <a:moveTo>
                    <a:pt x="20" y="1"/>
                  </a:moveTo>
                  <a:cubicBezTo>
                    <a:pt x="20" y="21"/>
                    <a:pt x="0" y="21"/>
                    <a:pt x="0" y="41"/>
                  </a:cubicBezTo>
                  <a:cubicBezTo>
                    <a:pt x="20" y="41"/>
                    <a:pt x="41" y="41"/>
                    <a:pt x="41" y="21"/>
                  </a:cubicBezTo>
                  <a:cubicBezTo>
                    <a:pt x="41" y="2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
            <p:cNvSpPr/>
            <p:nvPr/>
          </p:nvSpPr>
          <p:spPr>
            <a:xfrm rot="-382727" flipH="1">
              <a:off x="-2659055" y="2174517"/>
              <a:ext cx="1025" cy="875"/>
            </a:xfrm>
            <a:custGeom>
              <a:avLst/>
              <a:gdLst/>
              <a:ahLst/>
              <a:cxnLst/>
              <a:rect l="l" t="t" r="r" b="b"/>
              <a:pathLst>
                <a:path w="41" h="35" extrusionOk="0">
                  <a:moveTo>
                    <a:pt x="23" y="0"/>
                  </a:moveTo>
                  <a:cubicBezTo>
                    <a:pt x="10" y="0"/>
                    <a:pt x="0" y="15"/>
                    <a:pt x="0" y="29"/>
                  </a:cubicBezTo>
                  <a:cubicBezTo>
                    <a:pt x="10" y="29"/>
                    <a:pt x="15" y="34"/>
                    <a:pt x="20" y="34"/>
                  </a:cubicBezTo>
                  <a:cubicBezTo>
                    <a:pt x="25" y="34"/>
                    <a:pt x="3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
            <p:cNvSpPr/>
            <p:nvPr/>
          </p:nvSpPr>
          <p:spPr>
            <a:xfrm rot="-382727" flipH="1">
              <a:off x="-2657995" y="2174776"/>
              <a:ext cx="1025" cy="875"/>
            </a:xfrm>
            <a:custGeom>
              <a:avLst/>
              <a:gdLst/>
              <a:ahLst/>
              <a:cxnLst/>
              <a:rect l="l" t="t" r="r" b="b"/>
              <a:pathLst>
                <a:path w="41" h="35" extrusionOk="0">
                  <a:moveTo>
                    <a:pt x="17" y="1"/>
                  </a:moveTo>
                  <a:cubicBezTo>
                    <a:pt x="7" y="1"/>
                    <a:pt x="0" y="11"/>
                    <a:pt x="0" y="34"/>
                  </a:cubicBezTo>
                  <a:cubicBezTo>
                    <a:pt x="21" y="34"/>
                    <a:pt x="21" y="34"/>
                    <a:pt x="41" y="14"/>
                  </a:cubicBezTo>
                  <a:cubicBezTo>
                    <a:pt x="33" y="6"/>
                    <a:pt x="24"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
            <p:cNvSpPr/>
            <p:nvPr/>
          </p:nvSpPr>
          <p:spPr>
            <a:xfrm rot="-382727" flipH="1">
              <a:off x="-2408182" y="2434605"/>
              <a:ext cx="1050" cy="525"/>
            </a:xfrm>
            <a:custGeom>
              <a:avLst/>
              <a:gdLst/>
              <a:ahLst/>
              <a:cxnLst/>
              <a:rect l="l" t="t" r="r" b="b"/>
              <a:pathLst>
                <a:path w="42" h="21" extrusionOk="0">
                  <a:moveTo>
                    <a:pt x="21" y="0"/>
                  </a:moveTo>
                  <a:lnTo>
                    <a:pt x="21" y="0"/>
                  </a:lnTo>
                  <a:cubicBezTo>
                    <a:pt x="21" y="0"/>
                    <a:pt x="1" y="2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
            <p:cNvSpPr/>
            <p:nvPr/>
          </p:nvSpPr>
          <p:spPr>
            <a:xfrm rot="-382727" flipH="1">
              <a:off x="-2404216" y="2433162"/>
              <a:ext cx="525" cy="1050"/>
            </a:xfrm>
            <a:custGeom>
              <a:avLst/>
              <a:gdLst/>
              <a:ahLst/>
              <a:cxnLst/>
              <a:rect l="l" t="t" r="r" b="b"/>
              <a:pathLst>
                <a:path w="21" h="42" extrusionOk="0">
                  <a:moveTo>
                    <a:pt x="0" y="0"/>
                  </a:moveTo>
                  <a:cubicBezTo>
                    <a:pt x="0" y="21"/>
                    <a:pt x="0" y="41"/>
                    <a:pt x="21" y="41"/>
                  </a:cubicBezTo>
                  <a:cubicBezTo>
                    <a:pt x="2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
            <p:cNvSpPr/>
            <p:nvPr/>
          </p:nvSpPr>
          <p:spPr>
            <a:xfrm rot="-382727" flipH="1">
              <a:off x="-2418509" y="2442930"/>
              <a:ext cx="1050" cy="750"/>
            </a:xfrm>
            <a:custGeom>
              <a:avLst/>
              <a:gdLst/>
              <a:ahLst/>
              <a:cxnLst/>
              <a:rect l="l" t="t" r="r" b="b"/>
              <a:pathLst>
                <a:path w="42" h="30" extrusionOk="0">
                  <a:moveTo>
                    <a:pt x="41" y="0"/>
                  </a:moveTo>
                  <a:cubicBezTo>
                    <a:pt x="37" y="4"/>
                    <a:pt x="34" y="8"/>
                    <a:pt x="31" y="12"/>
                  </a:cubicBezTo>
                  <a:lnTo>
                    <a:pt x="31" y="12"/>
                  </a:lnTo>
                  <a:cubicBezTo>
                    <a:pt x="25" y="8"/>
                    <a:pt x="19" y="5"/>
                    <a:pt x="13" y="5"/>
                  </a:cubicBezTo>
                  <a:cubicBezTo>
                    <a:pt x="6" y="5"/>
                    <a:pt x="1" y="10"/>
                    <a:pt x="1" y="21"/>
                  </a:cubicBezTo>
                  <a:cubicBezTo>
                    <a:pt x="7" y="27"/>
                    <a:pt x="11" y="29"/>
                    <a:pt x="14" y="29"/>
                  </a:cubicBezTo>
                  <a:cubicBezTo>
                    <a:pt x="20" y="29"/>
                    <a:pt x="24" y="22"/>
                    <a:pt x="31" y="12"/>
                  </a:cubicBezTo>
                  <a:lnTo>
                    <a:pt x="31" y="12"/>
                  </a:lnTo>
                  <a:cubicBezTo>
                    <a:pt x="35"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
            <p:cNvSpPr/>
            <p:nvPr/>
          </p:nvSpPr>
          <p:spPr>
            <a:xfrm rot="-382727" flipH="1">
              <a:off x="-2650183" y="2171714"/>
              <a:ext cx="550" cy="525"/>
            </a:xfrm>
            <a:custGeom>
              <a:avLst/>
              <a:gdLst/>
              <a:ahLst/>
              <a:cxnLst/>
              <a:rect l="l" t="t" r="r" b="b"/>
              <a:pathLst>
                <a:path w="22" h="21" extrusionOk="0">
                  <a:moveTo>
                    <a:pt x="2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
            <p:cNvSpPr/>
            <p:nvPr/>
          </p:nvSpPr>
          <p:spPr>
            <a:xfrm rot="-382727" flipH="1">
              <a:off x="-2446936" y="2046635"/>
              <a:ext cx="1050" cy="625"/>
            </a:xfrm>
            <a:custGeom>
              <a:avLst/>
              <a:gdLst/>
              <a:ahLst/>
              <a:cxnLst/>
              <a:rect l="l" t="t" r="r" b="b"/>
              <a:pathLst>
                <a:path w="42" h="25" extrusionOk="0">
                  <a:moveTo>
                    <a:pt x="13" y="0"/>
                  </a:moveTo>
                  <a:cubicBezTo>
                    <a:pt x="5" y="0"/>
                    <a:pt x="0" y="5"/>
                    <a:pt x="0" y="15"/>
                  </a:cubicBezTo>
                  <a:cubicBezTo>
                    <a:pt x="7" y="22"/>
                    <a:pt x="12" y="25"/>
                    <a:pt x="15" y="25"/>
                  </a:cubicBezTo>
                  <a:cubicBezTo>
                    <a:pt x="23" y="25"/>
                    <a:pt x="28" y="15"/>
                    <a:pt x="41" y="15"/>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
            <p:cNvSpPr/>
            <p:nvPr/>
          </p:nvSpPr>
          <p:spPr>
            <a:xfrm rot="-382727" flipH="1">
              <a:off x="-2425810" y="2451041"/>
              <a:ext cx="1050" cy="625"/>
            </a:xfrm>
            <a:custGeom>
              <a:avLst/>
              <a:gdLst/>
              <a:ahLst/>
              <a:cxnLst/>
              <a:rect l="l" t="t" r="r" b="b"/>
              <a:pathLst>
                <a:path w="42" h="25" extrusionOk="0">
                  <a:moveTo>
                    <a:pt x="21" y="0"/>
                  </a:moveTo>
                  <a:cubicBezTo>
                    <a:pt x="16" y="0"/>
                    <a:pt x="11" y="6"/>
                    <a:pt x="1" y="16"/>
                  </a:cubicBezTo>
                  <a:cubicBezTo>
                    <a:pt x="7" y="23"/>
                    <a:pt x="14" y="25"/>
                    <a:pt x="20" y="25"/>
                  </a:cubicBezTo>
                  <a:cubicBezTo>
                    <a:pt x="32" y="25"/>
                    <a:pt x="41" y="16"/>
                    <a:pt x="41" y="16"/>
                  </a:cubicBezTo>
                  <a:cubicBezTo>
                    <a:pt x="31" y="6"/>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
            <p:cNvSpPr/>
            <p:nvPr/>
          </p:nvSpPr>
          <p:spPr>
            <a:xfrm rot="-382727" flipH="1">
              <a:off x="-2417287" y="2449487"/>
              <a:ext cx="550" cy="525"/>
            </a:xfrm>
            <a:custGeom>
              <a:avLst/>
              <a:gdLst/>
              <a:ahLst/>
              <a:cxnLst/>
              <a:rect l="l" t="t" r="r" b="b"/>
              <a:pathLst>
                <a:path w="22" h="21" extrusionOk="0">
                  <a:moveTo>
                    <a:pt x="21" y="0"/>
                  </a:moveTo>
                  <a:cubicBezTo>
                    <a:pt x="21" y="20"/>
                    <a:pt x="1" y="20"/>
                    <a:pt x="1" y="20"/>
                  </a:cubicBez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
            <p:cNvSpPr/>
            <p:nvPr/>
          </p:nvSpPr>
          <p:spPr>
            <a:xfrm rot="-382727" flipH="1">
              <a:off x="-2427084" y="2457754"/>
              <a:ext cx="525" cy="900"/>
            </a:xfrm>
            <a:custGeom>
              <a:avLst/>
              <a:gdLst/>
              <a:ahLst/>
              <a:cxnLst/>
              <a:rect l="l" t="t" r="r" b="b"/>
              <a:pathLst>
                <a:path w="21" h="36" extrusionOk="0">
                  <a:moveTo>
                    <a:pt x="0" y="0"/>
                  </a:moveTo>
                  <a:cubicBezTo>
                    <a:pt x="0" y="20"/>
                    <a:pt x="0" y="20"/>
                    <a:pt x="0" y="20"/>
                  </a:cubicBezTo>
                  <a:cubicBezTo>
                    <a:pt x="0" y="31"/>
                    <a:pt x="6" y="36"/>
                    <a:pt x="11" y="36"/>
                  </a:cubicBezTo>
                  <a:cubicBezTo>
                    <a:pt x="16" y="36"/>
                    <a:pt x="21" y="31"/>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
            <p:cNvSpPr/>
            <p:nvPr/>
          </p:nvSpPr>
          <p:spPr>
            <a:xfrm rot="-382727" flipH="1">
              <a:off x="-2486189" y="2497639"/>
              <a:ext cx="550" cy="550"/>
            </a:xfrm>
            <a:custGeom>
              <a:avLst/>
              <a:gdLst/>
              <a:ahLst/>
              <a:cxnLst/>
              <a:rect l="l" t="t" r="r" b="b"/>
              <a:pathLst>
                <a:path w="22" h="22" extrusionOk="0">
                  <a:moveTo>
                    <a:pt x="1" y="1"/>
                  </a:moveTo>
                  <a:cubicBezTo>
                    <a:pt x="1" y="1"/>
                    <a:pt x="1" y="21"/>
                    <a:pt x="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
            <p:cNvSpPr/>
            <p:nvPr/>
          </p:nvSpPr>
          <p:spPr>
            <a:xfrm rot="-382727" flipH="1">
              <a:off x="-2483577" y="2497876"/>
              <a:ext cx="550" cy="900"/>
            </a:xfrm>
            <a:custGeom>
              <a:avLst/>
              <a:gdLst/>
              <a:ahLst/>
              <a:cxnLst/>
              <a:rect l="l" t="t" r="r" b="b"/>
              <a:pathLst>
                <a:path w="22" h="36" extrusionOk="0">
                  <a:moveTo>
                    <a:pt x="1" y="0"/>
                  </a:moveTo>
                  <a:cubicBezTo>
                    <a:pt x="1" y="21"/>
                    <a:pt x="1" y="21"/>
                    <a:pt x="1" y="21"/>
                  </a:cubicBezTo>
                  <a:cubicBezTo>
                    <a:pt x="1" y="31"/>
                    <a:pt x="1" y="36"/>
                    <a:pt x="3" y="36"/>
                  </a:cubicBezTo>
                  <a:cubicBezTo>
                    <a:pt x="6" y="36"/>
                    <a:pt x="1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
            <p:cNvSpPr/>
            <p:nvPr/>
          </p:nvSpPr>
          <p:spPr>
            <a:xfrm rot="-382727" flipH="1">
              <a:off x="-2475894" y="2493421"/>
              <a:ext cx="525" cy="550"/>
            </a:xfrm>
            <a:custGeom>
              <a:avLst/>
              <a:gdLst/>
              <a:ahLst/>
              <a:cxnLst/>
              <a:rect l="l" t="t" r="r" b="b"/>
              <a:pathLst>
                <a:path w="21" h="22"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
            <p:cNvSpPr/>
            <p:nvPr/>
          </p:nvSpPr>
          <p:spPr>
            <a:xfrm rot="-382727" flipH="1">
              <a:off x="-2472072" y="2490926"/>
              <a:ext cx="1050" cy="525"/>
            </a:xfrm>
            <a:custGeom>
              <a:avLst/>
              <a:gdLst/>
              <a:ahLst/>
              <a:cxnLst/>
              <a:rect l="l" t="t" r="r" b="b"/>
              <a:pathLst>
                <a:path w="42" h="21" extrusionOk="0">
                  <a:moveTo>
                    <a:pt x="21" y="0"/>
                  </a:moveTo>
                  <a:cubicBezTo>
                    <a:pt x="21" y="0"/>
                    <a:pt x="1" y="21"/>
                    <a:pt x="1" y="21"/>
                  </a:cubicBezTo>
                  <a:lnTo>
                    <a:pt x="42" y="21"/>
                  </a:ln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
            <p:cNvSpPr/>
            <p:nvPr/>
          </p:nvSpPr>
          <p:spPr>
            <a:xfrm rot="-382727" flipH="1">
              <a:off x="-2428454" y="2464015"/>
              <a:ext cx="1050" cy="750"/>
            </a:xfrm>
            <a:custGeom>
              <a:avLst/>
              <a:gdLst/>
              <a:ahLst/>
              <a:cxnLst/>
              <a:rect l="l" t="t" r="r" b="b"/>
              <a:pathLst>
                <a:path w="42" h="30" extrusionOk="0">
                  <a:moveTo>
                    <a:pt x="41" y="1"/>
                  </a:moveTo>
                  <a:cubicBezTo>
                    <a:pt x="21" y="1"/>
                    <a:pt x="1" y="1"/>
                    <a:pt x="1"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
            <p:cNvSpPr/>
            <p:nvPr/>
          </p:nvSpPr>
          <p:spPr>
            <a:xfrm rot="-382727" flipH="1">
              <a:off x="-2427689" y="2466270"/>
              <a:ext cx="1025" cy="475"/>
            </a:xfrm>
            <a:custGeom>
              <a:avLst/>
              <a:gdLst/>
              <a:ahLst/>
              <a:cxnLst/>
              <a:rect l="l" t="t" r="r" b="b"/>
              <a:pathLst>
                <a:path w="41" h="19" extrusionOk="0">
                  <a:moveTo>
                    <a:pt x="21" y="0"/>
                  </a:moveTo>
                  <a:cubicBezTo>
                    <a:pt x="9" y="0"/>
                    <a:pt x="0" y="9"/>
                    <a:pt x="0" y="9"/>
                  </a:cubicBezTo>
                  <a:cubicBezTo>
                    <a:pt x="14" y="9"/>
                    <a:pt x="27" y="18"/>
                    <a:pt x="35" y="18"/>
                  </a:cubicBezTo>
                  <a:cubicBezTo>
                    <a:pt x="39" y="18"/>
                    <a:pt x="41" y="16"/>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
            <p:cNvSpPr/>
            <p:nvPr/>
          </p:nvSpPr>
          <p:spPr>
            <a:xfrm rot="-382727" flipH="1">
              <a:off x="-2426230" y="2465309"/>
              <a:ext cx="925" cy="1050"/>
            </a:xfrm>
            <a:custGeom>
              <a:avLst/>
              <a:gdLst/>
              <a:ahLst/>
              <a:cxnLst/>
              <a:rect l="l" t="t" r="r" b="b"/>
              <a:pathLst>
                <a:path w="37" h="42" extrusionOk="0">
                  <a:moveTo>
                    <a:pt x="16" y="1"/>
                  </a:moveTo>
                  <a:cubicBezTo>
                    <a:pt x="0" y="17"/>
                    <a:pt x="10" y="20"/>
                    <a:pt x="25" y="31"/>
                  </a:cubicBezTo>
                  <a:lnTo>
                    <a:pt x="25" y="31"/>
                  </a:lnTo>
                  <a:cubicBezTo>
                    <a:pt x="36" y="15"/>
                    <a:pt x="33" y="1"/>
                    <a:pt x="16" y="1"/>
                  </a:cubicBezTo>
                  <a:close/>
                  <a:moveTo>
                    <a:pt x="25" y="31"/>
                  </a:moveTo>
                  <a:cubicBezTo>
                    <a:pt x="23" y="35"/>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
            <p:cNvSpPr/>
            <p:nvPr/>
          </p:nvSpPr>
          <p:spPr>
            <a:xfrm rot="-382727" flipH="1">
              <a:off x="-2426684" y="2465856"/>
              <a:ext cx="1050" cy="1275"/>
            </a:xfrm>
            <a:custGeom>
              <a:avLst/>
              <a:gdLst/>
              <a:ahLst/>
              <a:cxnLst/>
              <a:rect l="l" t="t" r="r" b="b"/>
              <a:pathLst>
                <a:path w="42" h="51" extrusionOk="0">
                  <a:moveTo>
                    <a:pt x="0" y="1"/>
                  </a:moveTo>
                  <a:cubicBezTo>
                    <a:pt x="7" y="7"/>
                    <a:pt x="13" y="11"/>
                    <a:pt x="18" y="14"/>
                  </a:cubicBezTo>
                  <a:lnTo>
                    <a:pt x="18" y="14"/>
                  </a:lnTo>
                  <a:cubicBezTo>
                    <a:pt x="20" y="10"/>
                    <a:pt x="21" y="6"/>
                    <a:pt x="21" y="1"/>
                  </a:cubicBezTo>
                  <a:close/>
                  <a:moveTo>
                    <a:pt x="18" y="14"/>
                  </a:moveTo>
                  <a:cubicBezTo>
                    <a:pt x="14" y="29"/>
                    <a:pt x="5" y="42"/>
                    <a:pt x="21" y="42"/>
                  </a:cubicBezTo>
                  <a:cubicBezTo>
                    <a:pt x="21" y="48"/>
                    <a:pt x="23" y="50"/>
                    <a:pt x="25" y="50"/>
                  </a:cubicBezTo>
                  <a:cubicBezTo>
                    <a:pt x="31" y="50"/>
                    <a:pt x="41" y="36"/>
                    <a:pt x="41" y="21"/>
                  </a:cubicBezTo>
                  <a:cubicBezTo>
                    <a:pt x="41" y="21"/>
                    <a:pt x="31" y="21"/>
                    <a:pt x="18" y="14"/>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
            <p:cNvSpPr/>
            <p:nvPr/>
          </p:nvSpPr>
          <p:spPr>
            <a:xfrm rot="-382727" flipH="1">
              <a:off x="-2431687" y="2480779"/>
              <a:ext cx="1025" cy="750"/>
            </a:xfrm>
            <a:custGeom>
              <a:avLst/>
              <a:gdLst/>
              <a:ahLst/>
              <a:cxnLst/>
              <a:rect l="l" t="t" r="r" b="b"/>
              <a:pathLst>
                <a:path w="41" h="30" extrusionOk="0">
                  <a:moveTo>
                    <a:pt x="41" y="0"/>
                  </a:moveTo>
                  <a:cubicBezTo>
                    <a:pt x="37" y="4"/>
                    <a:pt x="34" y="8"/>
                    <a:pt x="31" y="12"/>
                  </a:cubicBezTo>
                  <a:lnTo>
                    <a:pt x="31" y="12"/>
                  </a:lnTo>
                  <a:cubicBezTo>
                    <a:pt x="24" y="8"/>
                    <a:pt x="18" y="5"/>
                    <a:pt x="13" y="5"/>
                  </a:cubicBezTo>
                  <a:cubicBezTo>
                    <a:pt x="5" y="5"/>
                    <a:pt x="0" y="10"/>
                    <a:pt x="0" y="21"/>
                  </a:cubicBezTo>
                  <a:cubicBezTo>
                    <a:pt x="6" y="27"/>
                    <a:pt x="10" y="29"/>
                    <a:pt x="14" y="29"/>
                  </a:cubicBezTo>
                  <a:cubicBezTo>
                    <a:pt x="20" y="29"/>
                    <a:pt x="24" y="22"/>
                    <a:pt x="31" y="12"/>
                  </a:cubicBezTo>
                  <a:lnTo>
                    <a:pt x="31" y="12"/>
                  </a:lnTo>
                  <a:cubicBezTo>
                    <a:pt x="34"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
            <p:cNvSpPr/>
            <p:nvPr/>
          </p:nvSpPr>
          <p:spPr>
            <a:xfrm rot="-382727" flipH="1">
              <a:off x="-2435536" y="2487349"/>
              <a:ext cx="1050" cy="1550"/>
            </a:xfrm>
            <a:custGeom>
              <a:avLst/>
              <a:gdLst/>
              <a:ahLst/>
              <a:cxnLst/>
              <a:rect l="l" t="t" r="r" b="b"/>
              <a:pathLst>
                <a:path w="42" h="62" extrusionOk="0">
                  <a:moveTo>
                    <a:pt x="0" y="1"/>
                  </a:moveTo>
                  <a:cubicBezTo>
                    <a:pt x="0" y="21"/>
                    <a:pt x="0" y="41"/>
                    <a:pt x="21" y="62"/>
                  </a:cubicBezTo>
                  <a:cubicBezTo>
                    <a:pt x="21" y="41"/>
                    <a:pt x="41" y="21"/>
                    <a:pt x="4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
            <p:cNvSpPr/>
            <p:nvPr/>
          </p:nvSpPr>
          <p:spPr>
            <a:xfrm rot="-382727" flipH="1">
              <a:off x="-2655121" y="2204734"/>
              <a:ext cx="2575" cy="1750"/>
            </a:xfrm>
            <a:custGeom>
              <a:avLst/>
              <a:gdLst/>
              <a:ahLst/>
              <a:cxnLst/>
              <a:rect l="l" t="t" r="r" b="b"/>
              <a:pathLst>
                <a:path w="103" h="70" extrusionOk="0">
                  <a:moveTo>
                    <a:pt x="52" y="0"/>
                  </a:moveTo>
                  <a:cubicBezTo>
                    <a:pt x="43" y="0"/>
                    <a:pt x="33" y="3"/>
                    <a:pt x="21" y="9"/>
                  </a:cubicBezTo>
                  <a:cubicBezTo>
                    <a:pt x="1" y="29"/>
                    <a:pt x="21" y="70"/>
                    <a:pt x="41" y="70"/>
                  </a:cubicBezTo>
                  <a:cubicBezTo>
                    <a:pt x="62" y="70"/>
                    <a:pt x="82" y="49"/>
                    <a:pt x="102" y="29"/>
                  </a:cubicBezTo>
                  <a:cubicBezTo>
                    <a:pt x="88" y="15"/>
                    <a:pt x="74" y="0"/>
                    <a:pt x="5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
            <p:cNvSpPr/>
            <p:nvPr/>
          </p:nvSpPr>
          <p:spPr>
            <a:xfrm rot="-382727" flipH="1">
              <a:off x="-2654928" y="2206484"/>
              <a:ext cx="1925" cy="1750"/>
            </a:xfrm>
            <a:custGeom>
              <a:avLst/>
              <a:gdLst/>
              <a:ahLst/>
              <a:cxnLst/>
              <a:rect l="l" t="t" r="r" b="b"/>
              <a:pathLst>
                <a:path w="77" h="70" extrusionOk="0">
                  <a:moveTo>
                    <a:pt x="15" y="1"/>
                  </a:moveTo>
                  <a:lnTo>
                    <a:pt x="15" y="1"/>
                  </a:lnTo>
                  <a:cubicBezTo>
                    <a:pt x="0" y="47"/>
                    <a:pt x="8" y="69"/>
                    <a:pt x="38" y="69"/>
                  </a:cubicBezTo>
                  <a:cubicBezTo>
                    <a:pt x="48" y="69"/>
                    <a:pt x="61" y="67"/>
                    <a:pt x="76" y="62"/>
                  </a:cubicBezTo>
                  <a:cubicBezTo>
                    <a:pt x="56" y="21"/>
                    <a:pt x="36" y="2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
            <p:cNvSpPr/>
            <p:nvPr/>
          </p:nvSpPr>
          <p:spPr>
            <a:xfrm rot="-382727" flipH="1">
              <a:off x="-2655952" y="2197969"/>
              <a:ext cx="525" cy="525"/>
            </a:xfrm>
            <a:custGeom>
              <a:avLst/>
              <a:gdLst/>
              <a:ahLst/>
              <a:cxnLst/>
              <a:rect l="l" t="t" r="r" b="b"/>
              <a:pathLst>
                <a:path w="21" h="21"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
            <p:cNvSpPr/>
            <p:nvPr/>
          </p:nvSpPr>
          <p:spPr>
            <a:xfrm rot="-382727" flipH="1">
              <a:off x="-2661223" y="2205728"/>
              <a:ext cx="525" cy="525"/>
            </a:xfrm>
            <a:custGeom>
              <a:avLst/>
              <a:gdLst/>
              <a:ahLst/>
              <a:cxnLst/>
              <a:rect l="l" t="t" r="r" b="b"/>
              <a:pathLst>
                <a:path w="21" h="21" extrusionOk="0">
                  <a:moveTo>
                    <a:pt x="21" y="1"/>
                  </a:moveTo>
                  <a:cubicBezTo>
                    <a:pt x="21" y="1"/>
                    <a:pt x="0"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
            <p:cNvSpPr/>
            <p:nvPr/>
          </p:nvSpPr>
          <p:spPr>
            <a:xfrm rot="-382727" flipH="1">
              <a:off x="-2658136" y="2205857"/>
              <a:ext cx="1050" cy="550"/>
            </a:xfrm>
            <a:custGeom>
              <a:avLst/>
              <a:gdLst/>
              <a:ahLst/>
              <a:cxnLst/>
              <a:rect l="l" t="t" r="r" b="b"/>
              <a:pathLst>
                <a:path w="42" h="22" extrusionOk="0">
                  <a:moveTo>
                    <a:pt x="21" y="1"/>
                  </a:moveTo>
                  <a:cubicBezTo>
                    <a:pt x="1" y="1"/>
                    <a:pt x="1" y="21"/>
                    <a:pt x="21" y="21"/>
                  </a:cubicBezTo>
                  <a:cubicBezTo>
                    <a:pt x="42"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
            <p:cNvSpPr/>
            <p:nvPr/>
          </p:nvSpPr>
          <p:spPr>
            <a:xfrm rot="-382727" flipH="1">
              <a:off x="-2658600" y="2210840"/>
              <a:ext cx="1050" cy="750"/>
            </a:xfrm>
            <a:custGeom>
              <a:avLst/>
              <a:gdLst/>
              <a:ahLst/>
              <a:cxnLst/>
              <a:rect l="l" t="t" r="r" b="b"/>
              <a:pathLst>
                <a:path w="42" h="30" extrusionOk="0">
                  <a:moveTo>
                    <a:pt x="24" y="0"/>
                  </a:moveTo>
                  <a:cubicBezTo>
                    <a:pt x="11" y="0"/>
                    <a:pt x="1" y="15"/>
                    <a:pt x="1" y="29"/>
                  </a:cubicBezTo>
                  <a:cubicBezTo>
                    <a:pt x="21" y="29"/>
                    <a:pt x="21" y="29"/>
                    <a:pt x="41" y="9"/>
                  </a:cubicBezTo>
                  <a:cubicBezTo>
                    <a:pt x="35" y="3"/>
                    <a:pt x="29"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
            <p:cNvSpPr/>
            <p:nvPr/>
          </p:nvSpPr>
          <p:spPr>
            <a:xfrm rot="-382727" flipH="1">
              <a:off x="-2651666" y="2208731"/>
              <a:ext cx="1050" cy="750"/>
            </a:xfrm>
            <a:custGeom>
              <a:avLst/>
              <a:gdLst/>
              <a:ahLst/>
              <a:cxnLst/>
              <a:rect l="l" t="t" r="r" b="b"/>
              <a:pathLst>
                <a:path w="42" h="30" extrusionOk="0">
                  <a:moveTo>
                    <a:pt x="0" y="1"/>
                  </a:moveTo>
                  <a:cubicBezTo>
                    <a:pt x="15" y="15"/>
                    <a:pt x="19" y="29"/>
                    <a:pt x="28" y="29"/>
                  </a:cubicBezTo>
                  <a:cubicBezTo>
                    <a:pt x="31" y="29"/>
                    <a:pt x="35" y="27"/>
                    <a:pt x="41" y="21"/>
                  </a:cubicBezTo>
                  <a:cubicBezTo>
                    <a:pt x="41" y="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
            <p:cNvSpPr/>
            <p:nvPr/>
          </p:nvSpPr>
          <p:spPr>
            <a:xfrm rot="-382727" flipH="1">
              <a:off x="-2610626" y="1932066"/>
              <a:ext cx="2050" cy="4600"/>
            </a:xfrm>
            <a:custGeom>
              <a:avLst/>
              <a:gdLst/>
              <a:ahLst/>
              <a:cxnLst/>
              <a:rect l="l" t="t" r="r" b="b"/>
              <a:pathLst>
                <a:path w="82" h="184" extrusionOk="0">
                  <a:moveTo>
                    <a:pt x="41" y="0"/>
                  </a:moveTo>
                  <a:cubicBezTo>
                    <a:pt x="21" y="62"/>
                    <a:pt x="21" y="102"/>
                    <a:pt x="1" y="184"/>
                  </a:cubicBezTo>
                  <a:cubicBezTo>
                    <a:pt x="62" y="143"/>
                    <a:pt x="62" y="102"/>
                    <a:pt x="82"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
            <p:cNvSpPr/>
            <p:nvPr/>
          </p:nvSpPr>
          <p:spPr>
            <a:xfrm rot="-382727" flipH="1">
              <a:off x="-2613216" y="1933378"/>
              <a:ext cx="2050" cy="1550"/>
            </a:xfrm>
            <a:custGeom>
              <a:avLst/>
              <a:gdLst/>
              <a:ahLst/>
              <a:cxnLst/>
              <a:rect l="l" t="t" r="r" b="b"/>
              <a:pathLst>
                <a:path w="82" h="62" extrusionOk="0">
                  <a:moveTo>
                    <a:pt x="61" y="0"/>
                  </a:moveTo>
                  <a:cubicBezTo>
                    <a:pt x="21" y="21"/>
                    <a:pt x="0" y="41"/>
                    <a:pt x="41" y="61"/>
                  </a:cubicBezTo>
                  <a:cubicBezTo>
                    <a:pt x="61" y="41"/>
                    <a:pt x="82"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
            <p:cNvSpPr/>
            <p:nvPr/>
          </p:nvSpPr>
          <p:spPr>
            <a:xfrm rot="-382727" flipH="1">
              <a:off x="-2614666" y="1934071"/>
              <a:ext cx="1550" cy="1700"/>
            </a:xfrm>
            <a:custGeom>
              <a:avLst/>
              <a:gdLst/>
              <a:ahLst/>
              <a:cxnLst/>
              <a:rect l="l" t="t" r="r" b="b"/>
              <a:pathLst>
                <a:path w="62" h="68" extrusionOk="0">
                  <a:moveTo>
                    <a:pt x="62" y="1"/>
                  </a:moveTo>
                  <a:cubicBezTo>
                    <a:pt x="21" y="1"/>
                    <a:pt x="21" y="41"/>
                    <a:pt x="1" y="62"/>
                  </a:cubicBezTo>
                  <a:cubicBezTo>
                    <a:pt x="12" y="65"/>
                    <a:pt x="21" y="67"/>
                    <a:pt x="29" y="67"/>
                  </a:cubicBezTo>
                  <a:cubicBezTo>
                    <a:pt x="62" y="67"/>
                    <a:pt x="62" y="34"/>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
            <p:cNvSpPr/>
            <p:nvPr/>
          </p:nvSpPr>
          <p:spPr>
            <a:xfrm rot="-382727" flipH="1">
              <a:off x="-2615916" y="1932201"/>
              <a:ext cx="1050" cy="1550"/>
            </a:xfrm>
            <a:custGeom>
              <a:avLst/>
              <a:gdLst/>
              <a:ahLst/>
              <a:cxnLst/>
              <a:rect l="l" t="t" r="r" b="b"/>
              <a:pathLst>
                <a:path w="42" h="62" extrusionOk="0">
                  <a:moveTo>
                    <a:pt x="1" y="0"/>
                  </a:moveTo>
                  <a:cubicBezTo>
                    <a:pt x="1" y="20"/>
                    <a:pt x="1" y="41"/>
                    <a:pt x="21" y="61"/>
                  </a:cubicBezTo>
                  <a:cubicBezTo>
                    <a:pt x="42" y="41"/>
                    <a:pt x="42" y="41"/>
                    <a:pt x="42" y="20"/>
                  </a:cubicBezTo>
                  <a:cubicBezTo>
                    <a:pt x="42"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
            <p:cNvSpPr/>
            <p:nvPr/>
          </p:nvSpPr>
          <p:spPr>
            <a:xfrm rot="-382727" flipH="1">
              <a:off x="-2613071" y="1934952"/>
              <a:ext cx="1025" cy="1050"/>
            </a:xfrm>
            <a:custGeom>
              <a:avLst/>
              <a:gdLst/>
              <a:ahLst/>
              <a:cxnLst/>
              <a:rect l="l" t="t" r="r" b="b"/>
              <a:pathLst>
                <a:path w="41" h="42" extrusionOk="0">
                  <a:moveTo>
                    <a:pt x="0" y="0"/>
                  </a:moveTo>
                  <a:cubicBezTo>
                    <a:pt x="0" y="21"/>
                    <a:pt x="0" y="41"/>
                    <a:pt x="20" y="41"/>
                  </a:cubicBezTo>
                  <a:cubicBezTo>
                    <a:pt x="20" y="41"/>
                    <a:pt x="20" y="41"/>
                    <a:pt x="41" y="21"/>
                  </a:cubicBezTo>
                  <a:cubicBezTo>
                    <a:pt x="41"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
            <p:cNvSpPr/>
            <p:nvPr/>
          </p:nvSpPr>
          <p:spPr>
            <a:xfrm rot="-382727" flipH="1">
              <a:off x="-2407089" y="2210474"/>
              <a:ext cx="1025" cy="650"/>
            </a:xfrm>
            <a:custGeom>
              <a:avLst/>
              <a:gdLst/>
              <a:ahLst/>
              <a:cxnLst/>
              <a:rect l="l" t="t" r="r" b="b"/>
              <a:pathLst>
                <a:path w="41" h="26" extrusionOk="0">
                  <a:moveTo>
                    <a:pt x="13" y="0"/>
                  </a:moveTo>
                  <a:cubicBezTo>
                    <a:pt x="5" y="0"/>
                    <a:pt x="0" y="5"/>
                    <a:pt x="0" y="26"/>
                  </a:cubicBezTo>
                  <a:cubicBezTo>
                    <a:pt x="20" y="26"/>
                    <a:pt x="20" y="26"/>
                    <a:pt x="41" y="5"/>
                  </a:cubicBezTo>
                  <a:cubicBezTo>
                    <a:pt x="31" y="5"/>
                    <a:pt x="20"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
            <p:cNvSpPr/>
            <p:nvPr/>
          </p:nvSpPr>
          <p:spPr>
            <a:xfrm rot="-382727" flipH="1">
              <a:off x="-2625184" y="1921304"/>
              <a:ext cx="3600" cy="4100"/>
            </a:xfrm>
            <a:custGeom>
              <a:avLst/>
              <a:gdLst/>
              <a:ahLst/>
              <a:cxnLst/>
              <a:rect l="l" t="t" r="r" b="b"/>
              <a:pathLst>
                <a:path w="144" h="164" extrusionOk="0">
                  <a:moveTo>
                    <a:pt x="62" y="1"/>
                  </a:moveTo>
                  <a:cubicBezTo>
                    <a:pt x="1" y="62"/>
                    <a:pt x="62" y="123"/>
                    <a:pt x="21" y="164"/>
                  </a:cubicBezTo>
                  <a:cubicBezTo>
                    <a:pt x="82" y="164"/>
                    <a:pt x="123" y="123"/>
                    <a:pt x="144" y="62"/>
                  </a:cubicBezTo>
                  <a:cubicBezTo>
                    <a:pt x="144" y="48"/>
                    <a:pt x="134" y="46"/>
                    <a:pt x="122" y="46"/>
                  </a:cubicBezTo>
                  <a:cubicBezTo>
                    <a:pt x="116" y="46"/>
                    <a:pt x="110" y="47"/>
                    <a:pt x="103" y="47"/>
                  </a:cubicBezTo>
                  <a:cubicBezTo>
                    <a:pt x="82" y="47"/>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
            <p:cNvSpPr/>
            <p:nvPr/>
          </p:nvSpPr>
          <p:spPr>
            <a:xfrm rot="-382727" flipH="1">
              <a:off x="-2626520" y="1920007"/>
              <a:ext cx="1875" cy="1350"/>
            </a:xfrm>
            <a:custGeom>
              <a:avLst/>
              <a:gdLst/>
              <a:ahLst/>
              <a:cxnLst/>
              <a:rect l="l" t="t" r="r" b="b"/>
              <a:pathLst>
                <a:path w="75" h="54" extrusionOk="0">
                  <a:moveTo>
                    <a:pt x="13" y="1"/>
                  </a:moveTo>
                  <a:lnTo>
                    <a:pt x="13" y="1"/>
                  </a:lnTo>
                  <a:cubicBezTo>
                    <a:pt x="0" y="39"/>
                    <a:pt x="4" y="53"/>
                    <a:pt x="24" y="53"/>
                  </a:cubicBezTo>
                  <a:cubicBezTo>
                    <a:pt x="35" y="53"/>
                    <a:pt x="52" y="49"/>
                    <a:pt x="74" y="41"/>
                  </a:cubicBezTo>
                  <a:cubicBezTo>
                    <a:pt x="54" y="21"/>
                    <a:pt x="34" y="2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
            <p:cNvSpPr/>
            <p:nvPr/>
          </p:nvSpPr>
          <p:spPr>
            <a:xfrm rot="-382727" flipH="1">
              <a:off x="-2625132" y="1918866"/>
              <a:ext cx="1050" cy="1050"/>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
            <p:cNvSpPr/>
            <p:nvPr/>
          </p:nvSpPr>
          <p:spPr>
            <a:xfrm rot="-382727" flipH="1">
              <a:off x="-2621921" y="1924642"/>
              <a:ext cx="1550" cy="1025"/>
            </a:xfrm>
            <a:custGeom>
              <a:avLst/>
              <a:gdLst/>
              <a:ahLst/>
              <a:cxnLst/>
              <a:rect l="l" t="t" r="r" b="b"/>
              <a:pathLst>
                <a:path w="62" h="41" extrusionOk="0">
                  <a:moveTo>
                    <a:pt x="21" y="0"/>
                  </a:moveTo>
                  <a:cubicBezTo>
                    <a:pt x="21" y="0"/>
                    <a:pt x="21" y="21"/>
                    <a:pt x="0" y="41"/>
                  </a:cubicBezTo>
                  <a:cubicBezTo>
                    <a:pt x="21" y="41"/>
                    <a:pt x="41" y="41"/>
                    <a:pt x="61" y="21"/>
                  </a:cubicBezTo>
                  <a:cubicBezTo>
                    <a:pt x="41"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
            <p:cNvSpPr/>
            <p:nvPr/>
          </p:nvSpPr>
          <p:spPr>
            <a:xfrm rot="-382727" flipH="1">
              <a:off x="-2620363" y="1924998"/>
              <a:ext cx="1050" cy="750"/>
            </a:xfrm>
            <a:custGeom>
              <a:avLst/>
              <a:gdLst/>
              <a:ahLst/>
              <a:cxnLst/>
              <a:rect l="l" t="t" r="r" b="b"/>
              <a:pathLst>
                <a:path w="42" h="30" extrusionOk="0">
                  <a:moveTo>
                    <a:pt x="21" y="1"/>
                  </a:moveTo>
                  <a:cubicBezTo>
                    <a:pt x="21" y="1"/>
                    <a:pt x="0" y="21"/>
                    <a:pt x="21" y="21"/>
                  </a:cubicBezTo>
                  <a:cubicBezTo>
                    <a:pt x="27" y="27"/>
                    <a:pt x="31" y="29"/>
                    <a:pt x="34" y="29"/>
                  </a:cubicBezTo>
                  <a:cubicBezTo>
                    <a:pt x="41" y="29"/>
                    <a:pt x="41"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
            <p:cNvSpPr/>
            <p:nvPr/>
          </p:nvSpPr>
          <p:spPr>
            <a:xfrm rot="-382727" flipH="1">
              <a:off x="-2592428" y="2247111"/>
              <a:ext cx="2575" cy="3075"/>
            </a:xfrm>
            <a:custGeom>
              <a:avLst/>
              <a:gdLst/>
              <a:ahLst/>
              <a:cxnLst/>
              <a:rect l="l" t="t" r="r" b="b"/>
              <a:pathLst>
                <a:path w="103" h="123" extrusionOk="0">
                  <a:moveTo>
                    <a:pt x="41" y="1"/>
                  </a:moveTo>
                  <a:cubicBezTo>
                    <a:pt x="21" y="21"/>
                    <a:pt x="21" y="41"/>
                    <a:pt x="0" y="62"/>
                  </a:cubicBezTo>
                  <a:cubicBezTo>
                    <a:pt x="21" y="82"/>
                    <a:pt x="41" y="103"/>
                    <a:pt x="41" y="123"/>
                  </a:cubicBezTo>
                  <a:cubicBezTo>
                    <a:pt x="82" y="103"/>
                    <a:pt x="102" y="82"/>
                    <a:pt x="102" y="21"/>
                  </a:cubicBezTo>
                  <a:cubicBezTo>
                    <a:pt x="82" y="21"/>
                    <a:pt x="61"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
            <p:cNvSpPr/>
            <p:nvPr/>
          </p:nvSpPr>
          <p:spPr>
            <a:xfrm rot="-382727" flipH="1">
              <a:off x="-2594602" y="2246959"/>
              <a:ext cx="525" cy="1050"/>
            </a:xfrm>
            <a:custGeom>
              <a:avLst/>
              <a:gdLst/>
              <a:ahLst/>
              <a:cxnLst/>
              <a:rect l="l" t="t" r="r" b="b"/>
              <a:pathLst>
                <a:path w="21" h="42" extrusionOk="0">
                  <a:moveTo>
                    <a:pt x="21" y="0"/>
                  </a:moveTo>
                  <a:cubicBezTo>
                    <a:pt x="21" y="21"/>
                    <a:pt x="21" y="21"/>
                    <a:pt x="0" y="21"/>
                  </a:cubicBezTo>
                  <a:cubicBezTo>
                    <a:pt x="21" y="21"/>
                    <a:pt x="21" y="21"/>
                    <a:pt x="21" y="4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
            <p:cNvSpPr/>
            <p:nvPr/>
          </p:nvSpPr>
          <p:spPr>
            <a:xfrm rot="-382727" flipH="1">
              <a:off x="-2593190" y="2250345"/>
              <a:ext cx="1025" cy="1050"/>
            </a:xfrm>
            <a:custGeom>
              <a:avLst/>
              <a:gdLst/>
              <a:ahLst/>
              <a:cxnLst/>
              <a:rect l="l" t="t" r="r" b="b"/>
              <a:pathLst>
                <a:path w="41" h="42" extrusionOk="0">
                  <a:moveTo>
                    <a:pt x="20" y="1"/>
                  </a:moveTo>
                  <a:cubicBezTo>
                    <a:pt x="20" y="1"/>
                    <a:pt x="20" y="21"/>
                    <a:pt x="0" y="21"/>
                  </a:cubicBezTo>
                  <a:cubicBezTo>
                    <a:pt x="0" y="21"/>
                    <a:pt x="0" y="21"/>
                    <a:pt x="20" y="42"/>
                  </a:cubicBezTo>
                  <a:cubicBezTo>
                    <a:pt x="20" y="21"/>
                    <a:pt x="20" y="21"/>
                    <a:pt x="41" y="21"/>
                  </a:cubicBezTo>
                  <a:cubicBezTo>
                    <a:pt x="41"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
            <p:cNvSpPr/>
            <p:nvPr/>
          </p:nvSpPr>
          <p:spPr>
            <a:xfrm rot="-382727" flipH="1">
              <a:off x="-2638356" y="2124182"/>
              <a:ext cx="2575" cy="4600"/>
            </a:xfrm>
            <a:custGeom>
              <a:avLst/>
              <a:gdLst/>
              <a:ahLst/>
              <a:cxnLst/>
              <a:rect l="l" t="t" r="r" b="b"/>
              <a:pathLst>
                <a:path w="103" h="184" extrusionOk="0">
                  <a:moveTo>
                    <a:pt x="21" y="0"/>
                  </a:moveTo>
                  <a:lnTo>
                    <a:pt x="21" y="0"/>
                  </a:lnTo>
                  <a:cubicBezTo>
                    <a:pt x="0" y="61"/>
                    <a:pt x="41" y="102"/>
                    <a:pt x="61" y="184"/>
                  </a:cubicBezTo>
                  <a:cubicBezTo>
                    <a:pt x="82" y="143"/>
                    <a:pt x="102" y="123"/>
                    <a:pt x="102" y="102"/>
                  </a:cubicBezTo>
                  <a:cubicBezTo>
                    <a:pt x="82" y="6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
            <p:cNvSpPr/>
            <p:nvPr/>
          </p:nvSpPr>
          <p:spPr>
            <a:xfrm rot="-382727" flipH="1">
              <a:off x="-2637095" y="2123086"/>
              <a:ext cx="1025" cy="1550"/>
            </a:xfrm>
            <a:custGeom>
              <a:avLst/>
              <a:gdLst/>
              <a:ahLst/>
              <a:cxnLst/>
              <a:rect l="l" t="t" r="r" b="b"/>
              <a:pathLst>
                <a:path w="41" h="62" extrusionOk="0">
                  <a:moveTo>
                    <a:pt x="0" y="1"/>
                  </a:moveTo>
                  <a:cubicBezTo>
                    <a:pt x="0" y="21"/>
                    <a:pt x="0" y="41"/>
                    <a:pt x="21" y="6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
            <p:cNvSpPr/>
            <p:nvPr/>
          </p:nvSpPr>
          <p:spPr>
            <a:xfrm rot="-382727" flipH="1">
              <a:off x="-2649983" y="2107986"/>
              <a:ext cx="3600" cy="3100"/>
            </a:xfrm>
            <a:custGeom>
              <a:avLst/>
              <a:gdLst/>
              <a:ahLst/>
              <a:cxnLst/>
              <a:rect l="l" t="t" r="r" b="b"/>
              <a:pathLst>
                <a:path w="144" h="124" extrusionOk="0">
                  <a:moveTo>
                    <a:pt x="123" y="1"/>
                  </a:moveTo>
                  <a:cubicBezTo>
                    <a:pt x="82" y="42"/>
                    <a:pt x="41" y="62"/>
                    <a:pt x="0" y="82"/>
                  </a:cubicBezTo>
                  <a:cubicBezTo>
                    <a:pt x="41" y="103"/>
                    <a:pt x="62" y="123"/>
                    <a:pt x="82" y="123"/>
                  </a:cubicBezTo>
                  <a:cubicBezTo>
                    <a:pt x="143" y="103"/>
                    <a:pt x="102" y="82"/>
                    <a:pt x="102" y="62"/>
                  </a:cubicBezTo>
                  <a:cubicBezTo>
                    <a:pt x="102" y="42"/>
                    <a:pt x="102" y="2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
            <p:cNvSpPr/>
            <p:nvPr/>
          </p:nvSpPr>
          <p:spPr>
            <a:xfrm rot="-382727" flipH="1">
              <a:off x="-2646568" y="2107539"/>
              <a:ext cx="1050" cy="875"/>
            </a:xfrm>
            <a:custGeom>
              <a:avLst/>
              <a:gdLst/>
              <a:ahLst/>
              <a:cxnLst/>
              <a:rect l="l" t="t" r="r" b="b"/>
              <a:pathLst>
                <a:path w="42" h="35" extrusionOk="0">
                  <a:moveTo>
                    <a:pt x="24" y="0"/>
                  </a:moveTo>
                  <a:cubicBezTo>
                    <a:pt x="11" y="0"/>
                    <a:pt x="1" y="15"/>
                    <a:pt x="1" y="29"/>
                  </a:cubicBezTo>
                  <a:cubicBezTo>
                    <a:pt x="11" y="29"/>
                    <a:pt x="16" y="34"/>
                    <a:pt x="21" y="34"/>
                  </a:cubicBezTo>
                  <a:cubicBezTo>
                    <a:pt x="26" y="34"/>
                    <a:pt x="31" y="29"/>
                    <a:pt x="41"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
            <p:cNvSpPr/>
            <p:nvPr/>
          </p:nvSpPr>
          <p:spPr>
            <a:xfrm rot="-382727" flipH="1">
              <a:off x="-2654501" y="2188042"/>
              <a:ext cx="1050" cy="400"/>
            </a:xfrm>
            <a:custGeom>
              <a:avLst/>
              <a:gdLst/>
              <a:ahLst/>
              <a:cxnLst/>
              <a:rect l="l" t="t" r="r" b="b"/>
              <a:pathLst>
                <a:path w="42" h="16" extrusionOk="0">
                  <a:moveTo>
                    <a:pt x="1" y="1"/>
                  </a:moveTo>
                  <a:cubicBezTo>
                    <a:pt x="1" y="11"/>
                    <a:pt x="6" y="16"/>
                    <a:pt x="14" y="16"/>
                  </a:cubicBezTo>
                  <a:cubicBezTo>
                    <a:pt x="21" y="16"/>
                    <a:pt x="31" y="1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
            <p:cNvSpPr/>
            <p:nvPr/>
          </p:nvSpPr>
          <p:spPr>
            <a:xfrm rot="-382727" flipH="1">
              <a:off x="-2638476" y="2170882"/>
              <a:ext cx="1025" cy="525"/>
            </a:xfrm>
            <a:custGeom>
              <a:avLst/>
              <a:gdLst/>
              <a:ahLst/>
              <a:cxnLst/>
              <a:rect l="l" t="t" r="r" b="b"/>
              <a:pathLst>
                <a:path w="41" h="21" extrusionOk="0">
                  <a:moveTo>
                    <a:pt x="20" y="1"/>
                  </a:moveTo>
                  <a:cubicBezTo>
                    <a:pt x="20" y="1"/>
                    <a:pt x="20" y="1"/>
                    <a:pt x="0" y="21"/>
                  </a:cubicBezTo>
                  <a:lnTo>
                    <a:pt x="41"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
            <p:cNvSpPr/>
            <p:nvPr/>
          </p:nvSpPr>
          <p:spPr>
            <a:xfrm rot="-382727" flipH="1">
              <a:off x="-2585141" y="2354421"/>
              <a:ext cx="1925" cy="1250"/>
            </a:xfrm>
            <a:custGeom>
              <a:avLst/>
              <a:gdLst/>
              <a:ahLst/>
              <a:cxnLst/>
              <a:rect l="l" t="t" r="r" b="b"/>
              <a:pathLst>
                <a:path w="77" h="50" extrusionOk="0">
                  <a:moveTo>
                    <a:pt x="15" y="1"/>
                  </a:moveTo>
                  <a:cubicBezTo>
                    <a:pt x="0" y="31"/>
                    <a:pt x="7" y="50"/>
                    <a:pt x="36" y="50"/>
                  </a:cubicBezTo>
                  <a:cubicBezTo>
                    <a:pt x="47" y="50"/>
                    <a:pt x="60" y="47"/>
                    <a:pt x="76" y="42"/>
                  </a:cubicBezTo>
                  <a:cubicBezTo>
                    <a:pt x="56" y="1"/>
                    <a:pt x="36" y="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
            <p:cNvSpPr/>
            <p:nvPr/>
          </p:nvSpPr>
          <p:spPr>
            <a:xfrm rot="-382727" flipH="1">
              <a:off x="-2580700" y="2353238"/>
              <a:ext cx="1575" cy="725"/>
            </a:xfrm>
            <a:custGeom>
              <a:avLst/>
              <a:gdLst/>
              <a:ahLst/>
              <a:cxnLst/>
              <a:rect l="l" t="t" r="r" b="b"/>
              <a:pathLst>
                <a:path w="63" h="29" extrusionOk="0">
                  <a:moveTo>
                    <a:pt x="44" y="0"/>
                  </a:moveTo>
                  <a:cubicBezTo>
                    <a:pt x="30" y="0"/>
                    <a:pt x="15" y="14"/>
                    <a:pt x="1" y="29"/>
                  </a:cubicBezTo>
                  <a:cubicBezTo>
                    <a:pt x="21" y="29"/>
                    <a:pt x="42" y="29"/>
                    <a:pt x="62" y="8"/>
                  </a:cubicBezTo>
                  <a:cubicBezTo>
                    <a:pt x="56" y="3"/>
                    <a:pt x="50"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
            <p:cNvSpPr/>
            <p:nvPr/>
          </p:nvSpPr>
          <p:spPr>
            <a:xfrm rot="-382727" flipH="1">
              <a:off x="-2580914" y="2355832"/>
              <a:ext cx="1050" cy="750"/>
            </a:xfrm>
            <a:custGeom>
              <a:avLst/>
              <a:gdLst/>
              <a:ahLst/>
              <a:cxnLst/>
              <a:rect l="l" t="t" r="r" b="b"/>
              <a:pathLst>
                <a:path w="42" h="30" extrusionOk="0">
                  <a:moveTo>
                    <a:pt x="24" y="1"/>
                  </a:moveTo>
                  <a:cubicBezTo>
                    <a:pt x="11" y="1"/>
                    <a:pt x="1" y="15"/>
                    <a:pt x="1" y="30"/>
                  </a:cubicBezTo>
                  <a:cubicBezTo>
                    <a:pt x="21" y="30"/>
                    <a:pt x="41" y="30"/>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
            <p:cNvSpPr/>
            <p:nvPr/>
          </p:nvSpPr>
          <p:spPr>
            <a:xfrm rot="-382727" flipH="1">
              <a:off x="-2407421" y="2188518"/>
              <a:ext cx="2575" cy="2075"/>
            </a:xfrm>
            <a:custGeom>
              <a:avLst/>
              <a:gdLst/>
              <a:ahLst/>
              <a:cxnLst/>
              <a:rect l="l" t="t" r="r" b="b"/>
              <a:pathLst>
                <a:path w="103" h="83" extrusionOk="0">
                  <a:moveTo>
                    <a:pt x="41" y="1"/>
                  </a:moveTo>
                  <a:cubicBezTo>
                    <a:pt x="21" y="21"/>
                    <a:pt x="21" y="41"/>
                    <a:pt x="0" y="62"/>
                  </a:cubicBezTo>
                  <a:cubicBezTo>
                    <a:pt x="21" y="62"/>
                    <a:pt x="21" y="82"/>
                    <a:pt x="41" y="82"/>
                  </a:cubicBezTo>
                  <a:lnTo>
                    <a:pt x="102" y="21"/>
                  </a:lnTo>
                  <a:cubicBezTo>
                    <a:pt x="82" y="2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
            <p:cNvSpPr/>
            <p:nvPr/>
          </p:nvSpPr>
          <p:spPr>
            <a:xfrm rot="-382727" flipH="1">
              <a:off x="-2409370" y="2185519"/>
              <a:ext cx="1550" cy="725"/>
            </a:xfrm>
            <a:custGeom>
              <a:avLst/>
              <a:gdLst/>
              <a:ahLst/>
              <a:cxnLst/>
              <a:rect l="l" t="t" r="r" b="b"/>
              <a:pathLst>
                <a:path w="62" h="29" extrusionOk="0">
                  <a:moveTo>
                    <a:pt x="27" y="0"/>
                  </a:moveTo>
                  <a:cubicBezTo>
                    <a:pt x="21" y="0"/>
                    <a:pt x="12" y="3"/>
                    <a:pt x="0" y="8"/>
                  </a:cubicBezTo>
                  <a:cubicBezTo>
                    <a:pt x="21" y="29"/>
                    <a:pt x="41" y="29"/>
                    <a:pt x="61" y="29"/>
                  </a:cubicBezTo>
                  <a:cubicBezTo>
                    <a:pt x="47" y="14"/>
                    <a:pt x="43"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
            <p:cNvSpPr/>
            <p:nvPr/>
          </p:nvSpPr>
          <p:spPr>
            <a:xfrm rot="-382727" flipH="1">
              <a:off x="-2534367" y="2331333"/>
              <a:ext cx="2075" cy="2575"/>
            </a:xfrm>
            <a:custGeom>
              <a:avLst/>
              <a:gdLst/>
              <a:ahLst/>
              <a:cxnLst/>
              <a:rect l="l" t="t" r="r" b="b"/>
              <a:pathLst>
                <a:path w="83" h="103" extrusionOk="0">
                  <a:moveTo>
                    <a:pt x="42" y="0"/>
                  </a:moveTo>
                  <a:cubicBezTo>
                    <a:pt x="42" y="41"/>
                    <a:pt x="1" y="62"/>
                    <a:pt x="42" y="102"/>
                  </a:cubicBezTo>
                  <a:cubicBezTo>
                    <a:pt x="62" y="62"/>
                    <a:pt x="8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
            <p:cNvSpPr/>
            <p:nvPr/>
          </p:nvSpPr>
          <p:spPr>
            <a:xfrm rot="-382727" flipH="1">
              <a:off x="-2534198" y="2333378"/>
              <a:ext cx="1550" cy="1550"/>
            </a:xfrm>
            <a:custGeom>
              <a:avLst/>
              <a:gdLst/>
              <a:ahLst/>
              <a:cxnLst/>
              <a:rect l="l" t="t" r="r" b="b"/>
              <a:pathLst>
                <a:path w="62" h="62" extrusionOk="0">
                  <a:moveTo>
                    <a:pt x="21" y="1"/>
                  </a:moveTo>
                  <a:cubicBezTo>
                    <a:pt x="21" y="21"/>
                    <a:pt x="21" y="42"/>
                    <a:pt x="0" y="42"/>
                  </a:cubicBezTo>
                  <a:cubicBezTo>
                    <a:pt x="21" y="42"/>
                    <a:pt x="41" y="62"/>
                    <a:pt x="41" y="62"/>
                  </a:cubicBezTo>
                  <a:cubicBezTo>
                    <a:pt x="61" y="42"/>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
            <p:cNvSpPr/>
            <p:nvPr/>
          </p:nvSpPr>
          <p:spPr>
            <a:xfrm rot="-382727" flipH="1">
              <a:off x="-2627756" y="2151694"/>
              <a:ext cx="2050" cy="1550"/>
            </a:xfrm>
            <a:custGeom>
              <a:avLst/>
              <a:gdLst/>
              <a:ahLst/>
              <a:cxnLst/>
              <a:rect l="l" t="t" r="r" b="b"/>
              <a:pathLst>
                <a:path w="82" h="62" extrusionOk="0">
                  <a:moveTo>
                    <a:pt x="41" y="1"/>
                  </a:moveTo>
                  <a:lnTo>
                    <a:pt x="41" y="1"/>
                  </a:lnTo>
                  <a:cubicBezTo>
                    <a:pt x="21" y="21"/>
                    <a:pt x="0" y="42"/>
                    <a:pt x="21" y="62"/>
                  </a:cubicBezTo>
                  <a:cubicBezTo>
                    <a:pt x="82" y="42"/>
                    <a:pt x="82"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
            <p:cNvSpPr/>
            <p:nvPr/>
          </p:nvSpPr>
          <p:spPr>
            <a:xfrm rot="-382727" flipH="1">
              <a:off x="-2628730" y="2156989"/>
              <a:ext cx="1050" cy="1050"/>
            </a:xfrm>
            <a:custGeom>
              <a:avLst/>
              <a:gdLst/>
              <a:ahLst/>
              <a:cxnLst/>
              <a:rect l="l" t="t" r="r" b="b"/>
              <a:pathLst>
                <a:path w="42" h="42" extrusionOk="0">
                  <a:moveTo>
                    <a:pt x="21" y="0"/>
                  </a:moveTo>
                  <a:cubicBezTo>
                    <a:pt x="1" y="21"/>
                    <a:pt x="21" y="41"/>
                    <a:pt x="21" y="41"/>
                  </a:cubicBezTo>
                  <a:cubicBezTo>
                    <a:pt x="42" y="4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
            <p:cNvSpPr/>
            <p:nvPr/>
          </p:nvSpPr>
          <p:spPr>
            <a:xfrm rot="-382727" flipH="1">
              <a:off x="-2602983" y="1929194"/>
              <a:ext cx="1050" cy="875"/>
            </a:xfrm>
            <a:custGeom>
              <a:avLst/>
              <a:gdLst/>
              <a:ahLst/>
              <a:cxnLst/>
              <a:rect l="l" t="t" r="r" b="b"/>
              <a:pathLst>
                <a:path w="42" h="35" extrusionOk="0">
                  <a:moveTo>
                    <a:pt x="41" y="1"/>
                  </a:moveTo>
                  <a:cubicBezTo>
                    <a:pt x="21" y="1"/>
                    <a:pt x="0" y="1"/>
                    <a:pt x="0" y="21"/>
                  </a:cubicBezTo>
                  <a:cubicBezTo>
                    <a:pt x="9" y="30"/>
                    <a:pt x="17" y="35"/>
                    <a:pt x="24" y="35"/>
                  </a:cubicBezTo>
                  <a:cubicBezTo>
                    <a:pt x="34" y="35"/>
                    <a:pt x="41" y="2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
            <p:cNvSpPr/>
            <p:nvPr/>
          </p:nvSpPr>
          <p:spPr>
            <a:xfrm rot="-382727" flipH="1">
              <a:off x="-2623878" y="2099570"/>
              <a:ext cx="1050" cy="1050"/>
            </a:xfrm>
            <a:custGeom>
              <a:avLst/>
              <a:gdLst/>
              <a:ahLst/>
              <a:cxnLst/>
              <a:rect l="l" t="t" r="r" b="b"/>
              <a:pathLst>
                <a:path w="42" h="42" extrusionOk="0">
                  <a:moveTo>
                    <a:pt x="21" y="1"/>
                  </a:moveTo>
                  <a:cubicBezTo>
                    <a:pt x="1" y="21"/>
                    <a:pt x="21" y="21"/>
                    <a:pt x="42"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
            <p:cNvSpPr/>
            <p:nvPr/>
          </p:nvSpPr>
          <p:spPr>
            <a:xfrm rot="-382727" flipH="1">
              <a:off x="-2605404" y="2150226"/>
              <a:ext cx="2050" cy="1125"/>
            </a:xfrm>
            <a:custGeom>
              <a:avLst/>
              <a:gdLst/>
              <a:ahLst/>
              <a:cxnLst/>
              <a:rect l="l" t="t" r="r" b="b"/>
              <a:pathLst>
                <a:path w="82" h="45" extrusionOk="0">
                  <a:moveTo>
                    <a:pt x="0" y="1"/>
                  </a:moveTo>
                  <a:cubicBezTo>
                    <a:pt x="12" y="37"/>
                    <a:pt x="25" y="45"/>
                    <a:pt x="41" y="45"/>
                  </a:cubicBezTo>
                  <a:cubicBezTo>
                    <a:pt x="52" y="45"/>
                    <a:pt x="65" y="41"/>
                    <a:pt x="82"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
            <p:cNvSpPr/>
            <p:nvPr/>
          </p:nvSpPr>
          <p:spPr>
            <a:xfrm rot="-382727" flipH="1">
              <a:off x="-2385248" y="2337131"/>
              <a:ext cx="1050" cy="875"/>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
            <p:cNvSpPr/>
            <p:nvPr/>
          </p:nvSpPr>
          <p:spPr>
            <a:xfrm rot="-382727" flipH="1">
              <a:off x="-2419084" y="2171967"/>
              <a:ext cx="1050" cy="775"/>
            </a:xfrm>
            <a:custGeom>
              <a:avLst/>
              <a:gdLst/>
              <a:ahLst/>
              <a:cxnLst/>
              <a:rect l="l" t="t" r="r" b="b"/>
              <a:pathLst>
                <a:path w="42" h="31" extrusionOk="0">
                  <a:moveTo>
                    <a:pt x="1" y="1"/>
                  </a:moveTo>
                  <a:cubicBezTo>
                    <a:pt x="1" y="1"/>
                    <a:pt x="1" y="21"/>
                    <a:pt x="21" y="21"/>
                  </a:cubicBezTo>
                  <a:cubicBezTo>
                    <a:pt x="21" y="28"/>
                    <a:pt x="23" y="30"/>
                    <a:pt x="26" y="30"/>
                  </a:cubicBezTo>
                  <a:cubicBezTo>
                    <a:pt x="32" y="30"/>
                    <a:pt x="41" y="21"/>
                    <a:pt x="41" y="21"/>
                  </a:cubicBezTo>
                  <a:cubicBezTo>
                    <a:pt x="2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
            <p:cNvSpPr/>
            <p:nvPr/>
          </p:nvSpPr>
          <p:spPr>
            <a:xfrm rot="-382727" flipH="1">
              <a:off x="-2417851" y="2173891"/>
              <a:ext cx="1050" cy="525"/>
            </a:xfrm>
            <a:custGeom>
              <a:avLst/>
              <a:gdLst/>
              <a:ahLst/>
              <a:cxnLst/>
              <a:rect l="l" t="t" r="r" b="b"/>
              <a:pathLst>
                <a:path w="42" h="21" extrusionOk="0">
                  <a:moveTo>
                    <a:pt x="1" y="0"/>
                  </a:moveTo>
                  <a:cubicBezTo>
                    <a:pt x="21" y="21"/>
                    <a:pt x="21" y="21"/>
                    <a:pt x="42" y="21"/>
                  </a:cubicBez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
            <p:cNvSpPr/>
            <p:nvPr/>
          </p:nvSpPr>
          <p:spPr>
            <a:xfrm rot="-382727" flipH="1">
              <a:off x="-2586042" y="2273116"/>
              <a:ext cx="1050" cy="1050"/>
            </a:xfrm>
            <a:custGeom>
              <a:avLst/>
              <a:gdLst/>
              <a:ahLst/>
              <a:cxnLst/>
              <a:rect l="l" t="t" r="r" b="b"/>
              <a:pathLst>
                <a:path w="42" h="42" extrusionOk="0">
                  <a:moveTo>
                    <a:pt x="1" y="1"/>
                  </a:moveTo>
                  <a:cubicBezTo>
                    <a:pt x="1" y="21"/>
                    <a:pt x="1" y="41"/>
                    <a:pt x="21" y="41"/>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
            <p:cNvSpPr/>
            <p:nvPr/>
          </p:nvSpPr>
          <p:spPr>
            <a:xfrm rot="-382727" flipH="1">
              <a:off x="-2621654" y="2138088"/>
              <a:ext cx="550" cy="750"/>
            </a:xfrm>
            <a:custGeom>
              <a:avLst/>
              <a:gdLst/>
              <a:ahLst/>
              <a:cxnLst/>
              <a:rect l="l" t="t" r="r" b="b"/>
              <a:pathLst>
                <a:path w="22" h="30" extrusionOk="0">
                  <a:moveTo>
                    <a:pt x="8" y="0"/>
                  </a:moveTo>
                  <a:cubicBezTo>
                    <a:pt x="1" y="0"/>
                    <a:pt x="1" y="15"/>
                    <a:pt x="1" y="29"/>
                  </a:cubicBezTo>
                  <a:cubicBezTo>
                    <a:pt x="1" y="29"/>
                    <a:pt x="21" y="29"/>
                    <a:pt x="21" y="9"/>
                  </a:cubicBezTo>
                  <a:cubicBezTo>
                    <a:pt x="15" y="3"/>
                    <a:pt x="11" y="0"/>
                    <a:pt x="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
            <p:cNvSpPr/>
            <p:nvPr/>
          </p:nvSpPr>
          <p:spPr>
            <a:xfrm rot="-382727" flipH="1">
              <a:off x="-2621096" y="2138172"/>
              <a:ext cx="1550" cy="1050"/>
            </a:xfrm>
            <a:custGeom>
              <a:avLst/>
              <a:gdLst/>
              <a:ahLst/>
              <a:cxnLst/>
              <a:rect l="l" t="t" r="r" b="b"/>
              <a:pathLst>
                <a:path w="62" h="42" extrusionOk="0">
                  <a:moveTo>
                    <a:pt x="21" y="1"/>
                  </a:moveTo>
                  <a:cubicBezTo>
                    <a:pt x="21" y="21"/>
                    <a:pt x="1" y="41"/>
                    <a:pt x="21" y="41"/>
                  </a:cubicBezTo>
                  <a:cubicBezTo>
                    <a:pt x="41" y="41"/>
                    <a:pt x="41" y="21"/>
                    <a:pt x="62"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
            <p:cNvSpPr/>
            <p:nvPr/>
          </p:nvSpPr>
          <p:spPr>
            <a:xfrm rot="-382727" flipH="1">
              <a:off x="-2529910" y="1959436"/>
              <a:ext cx="1550" cy="1050"/>
            </a:xfrm>
            <a:custGeom>
              <a:avLst/>
              <a:gdLst/>
              <a:ahLst/>
              <a:cxnLst/>
              <a:rect l="l" t="t" r="r" b="b"/>
              <a:pathLst>
                <a:path w="62" h="42" extrusionOk="0">
                  <a:moveTo>
                    <a:pt x="21" y="0"/>
                  </a:moveTo>
                  <a:cubicBezTo>
                    <a:pt x="21" y="0"/>
                    <a:pt x="21" y="21"/>
                    <a:pt x="0" y="41"/>
                  </a:cubicBezTo>
                  <a:lnTo>
                    <a:pt x="41" y="41"/>
                  </a:ln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
            <p:cNvSpPr/>
            <p:nvPr/>
          </p:nvSpPr>
          <p:spPr>
            <a:xfrm rot="-382727" flipH="1">
              <a:off x="-2639356" y="2089527"/>
              <a:ext cx="1025" cy="750"/>
            </a:xfrm>
            <a:custGeom>
              <a:avLst/>
              <a:gdLst/>
              <a:ahLst/>
              <a:cxnLst/>
              <a:rect l="l" t="t" r="r" b="b"/>
              <a:pathLst>
                <a:path w="41" h="30" extrusionOk="0">
                  <a:moveTo>
                    <a:pt x="41" y="0"/>
                  </a:moveTo>
                  <a:cubicBezTo>
                    <a:pt x="21" y="0"/>
                    <a:pt x="21"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
            <p:cNvSpPr/>
            <p:nvPr/>
          </p:nvSpPr>
          <p:spPr>
            <a:xfrm rot="-382727" flipH="1">
              <a:off x="-2618235" y="2154784"/>
              <a:ext cx="1050" cy="1050"/>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
            <p:cNvSpPr/>
            <p:nvPr/>
          </p:nvSpPr>
          <p:spPr>
            <a:xfrm rot="-382727" flipH="1">
              <a:off x="-2406229" y="2190529"/>
              <a:ext cx="1050" cy="1025"/>
            </a:xfrm>
            <a:custGeom>
              <a:avLst/>
              <a:gdLst/>
              <a:ahLst/>
              <a:cxnLst/>
              <a:rect l="l" t="t" r="r" b="b"/>
              <a:pathLst>
                <a:path w="42" h="41" extrusionOk="0">
                  <a:moveTo>
                    <a:pt x="21" y="0"/>
                  </a:moveTo>
                  <a:cubicBezTo>
                    <a:pt x="21" y="21"/>
                    <a:pt x="1" y="21"/>
                    <a:pt x="42" y="4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
            <p:cNvSpPr/>
            <p:nvPr/>
          </p:nvSpPr>
          <p:spPr>
            <a:xfrm rot="-382727" flipH="1">
              <a:off x="-2406456" y="2192871"/>
              <a:ext cx="1025" cy="1275"/>
            </a:xfrm>
            <a:custGeom>
              <a:avLst/>
              <a:gdLst/>
              <a:ahLst/>
              <a:cxnLst/>
              <a:rect l="l" t="t" r="r" b="b"/>
              <a:pathLst>
                <a:path w="41" h="51" extrusionOk="0">
                  <a:moveTo>
                    <a:pt x="6" y="1"/>
                  </a:moveTo>
                  <a:cubicBezTo>
                    <a:pt x="2" y="1"/>
                    <a:pt x="0" y="3"/>
                    <a:pt x="0" y="10"/>
                  </a:cubicBezTo>
                  <a:cubicBezTo>
                    <a:pt x="0" y="30"/>
                    <a:pt x="0" y="30"/>
                    <a:pt x="21" y="51"/>
                  </a:cubicBezTo>
                  <a:cubicBezTo>
                    <a:pt x="21" y="30"/>
                    <a:pt x="21" y="10"/>
                    <a:pt x="41" y="10"/>
                  </a:cubicBezTo>
                  <a:cubicBezTo>
                    <a:pt x="27" y="10"/>
                    <a:pt x="14"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
            <p:cNvSpPr/>
            <p:nvPr/>
          </p:nvSpPr>
          <p:spPr>
            <a:xfrm rot="-382727" flipH="1">
              <a:off x="-2632623" y="2177368"/>
              <a:ext cx="1575" cy="875"/>
            </a:xfrm>
            <a:custGeom>
              <a:avLst/>
              <a:gdLst/>
              <a:ahLst/>
              <a:cxnLst/>
              <a:rect l="l" t="t" r="r" b="b"/>
              <a:pathLst>
                <a:path w="63" h="35" extrusionOk="0">
                  <a:moveTo>
                    <a:pt x="62" y="1"/>
                  </a:moveTo>
                  <a:cubicBezTo>
                    <a:pt x="21" y="1"/>
                    <a:pt x="1" y="1"/>
                    <a:pt x="1" y="21"/>
                  </a:cubicBezTo>
                  <a:cubicBezTo>
                    <a:pt x="9" y="30"/>
                    <a:pt x="18" y="34"/>
                    <a:pt x="26" y="34"/>
                  </a:cubicBezTo>
                  <a:cubicBezTo>
                    <a:pt x="38" y="34"/>
                    <a:pt x="50"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
            <p:cNvSpPr/>
            <p:nvPr/>
          </p:nvSpPr>
          <p:spPr>
            <a:xfrm rot="-382727" flipH="1">
              <a:off x="-2602243" y="1908257"/>
              <a:ext cx="1025" cy="625"/>
            </a:xfrm>
            <a:custGeom>
              <a:avLst/>
              <a:gdLst/>
              <a:ahLst/>
              <a:cxnLst/>
              <a:rect l="l" t="t" r="r" b="b"/>
              <a:pathLst>
                <a:path w="41" h="25" extrusionOk="0">
                  <a:moveTo>
                    <a:pt x="21" y="0"/>
                  </a:moveTo>
                  <a:cubicBezTo>
                    <a:pt x="15" y="0"/>
                    <a:pt x="10" y="5"/>
                    <a:pt x="0" y="15"/>
                  </a:cubicBezTo>
                  <a:cubicBezTo>
                    <a:pt x="7" y="22"/>
                    <a:pt x="14" y="24"/>
                    <a:pt x="20" y="24"/>
                  </a:cubicBezTo>
                  <a:cubicBezTo>
                    <a:pt x="32" y="24"/>
                    <a:pt x="41" y="15"/>
                    <a:pt x="41" y="15"/>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
            <p:cNvSpPr/>
            <p:nvPr/>
          </p:nvSpPr>
          <p:spPr>
            <a:xfrm rot="-382727" flipH="1">
              <a:off x="-2600193" y="1907904"/>
              <a:ext cx="1050" cy="1550"/>
            </a:xfrm>
            <a:custGeom>
              <a:avLst/>
              <a:gdLst/>
              <a:ahLst/>
              <a:cxnLst/>
              <a:rect l="l" t="t" r="r" b="b"/>
              <a:pathLst>
                <a:path w="42" h="62" extrusionOk="0">
                  <a:moveTo>
                    <a:pt x="1" y="0"/>
                  </a:moveTo>
                  <a:cubicBezTo>
                    <a:pt x="1" y="20"/>
                    <a:pt x="1" y="41"/>
                    <a:pt x="21" y="61"/>
                  </a:cubicBezTo>
                  <a:cubicBezTo>
                    <a:pt x="41"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
            <p:cNvSpPr/>
            <p:nvPr/>
          </p:nvSpPr>
          <p:spPr>
            <a:xfrm rot="-382727" flipH="1">
              <a:off x="-2538312" y="2470910"/>
              <a:ext cx="1550" cy="1275"/>
            </a:xfrm>
            <a:custGeom>
              <a:avLst/>
              <a:gdLst/>
              <a:ahLst/>
              <a:cxnLst/>
              <a:rect l="l" t="t" r="r" b="b"/>
              <a:pathLst>
                <a:path w="62" h="51" extrusionOk="0">
                  <a:moveTo>
                    <a:pt x="27" y="1"/>
                  </a:moveTo>
                  <a:cubicBezTo>
                    <a:pt x="23" y="1"/>
                    <a:pt x="20" y="3"/>
                    <a:pt x="20" y="10"/>
                  </a:cubicBezTo>
                  <a:cubicBezTo>
                    <a:pt x="0" y="10"/>
                    <a:pt x="20" y="30"/>
                    <a:pt x="41" y="51"/>
                  </a:cubicBezTo>
                  <a:cubicBezTo>
                    <a:pt x="41" y="30"/>
                    <a:pt x="41" y="10"/>
                    <a:pt x="61" y="10"/>
                  </a:cubicBezTo>
                  <a:cubicBezTo>
                    <a:pt x="48" y="10"/>
                    <a:pt x="34"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
            <p:cNvSpPr/>
            <p:nvPr/>
          </p:nvSpPr>
          <p:spPr>
            <a:xfrm rot="-382727" flipH="1">
              <a:off x="-2607042" y="2140352"/>
              <a:ext cx="1025" cy="625"/>
            </a:xfrm>
            <a:custGeom>
              <a:avLst/>
              <a:gdLst/>
              <a:ahLst/>
              <a:cxnLst/>
              <a:rect l="l" t="t" r="r" b="b"/>
              <a:pathLst>
                <a:path w="41" h="25" extrusionOk="0">
                  <a:moveTo>
                    <a:pt x="21" y="0"/>
                  </a:moveTo>
                  <a:cubicBezTo>
                    <a:pt x="15" y="0"/>
                    <a:pt x="10" y="5"/>
                    <a:pt x="0" y="16"/>
                  </a:cubicBezTo>
                  <a:cubicBezTo>
                    <a:pt x="7" y="22"/>
                    <a:pt x="14" y="25"/>
                    <a:pt x="20" y="25"/>
                  </a:cubicBezTo>
                  <a:cubicBezTo>
                    <a:pt x="32" y="25"/>
                    <a:pt x="41" y="16"/>
                    <a:pt x="41" y="16"/>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
            <p:cNvSpPr/>
            <p:nvPr/>
          </p:nvSpPr>
          <p:spPr>
            <a:xfrm rot="-382727" flipH="1">
              <a:off x="-2529047" y="2347696"/>
              <a:ext cx="1025" cy="750"/>
            </a:xfrm>
            <a:custGeom>
              <a:avLst/>
              <a:gdLst/>
              <a:ahLst/>
              <a:cxnLst/>
              <a:rect l="l" t="t" r="r" b="b"/>
              <a:pathLst>
                <a:path w="41" h="30" extrusionOk="0">
                  <a:moveTo>
                    <a:pt x="0" y="0"/>
                  </a:moveTo>
                  <a:cubicBezTo>
                    <a:pt x="0" y="0"/>
                    <a:pt x="0" y="21"/>
                    <a:pt x="0" y="21"/>
                  </a:cubicBezTo>
                  <a:cubicBezTo>
                    <a:pt x="7" y="28"/>
                    <a:pt x="14" y="30"/>
                    <a:pt x="20" y="30"/>
                  </a:cubicBezTo>
                  <a:cubicBezTo>
                    <a:pt x="32" y="30"/>
                    <a:pt x="41" y="21"/>
                    <a:pt x="41" y="21"/>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
            <p:cNvSpPr/>
            <p:nvPr/>
          </p:nvSpPr>
          <p:spPr>
            <a:xfrm rot="-382727" flipH="1">
              <a:off x="-2629383" y="1848653"/>
              <a:ext cx="1050" cy="1050"/>
            </a:xfrm>
            <a:custGeom>
              <a:avLst/>
              <a:gdLst/>
              <a:ahLst/>
              <a:cxnLst/>
              <a:rect l="l" t="t" r="r" b="b"/>
              <a:pathLst>
                <a:path w="42" h="42" extrusionOk="0">
                  <a:moveTo>
                    <a:pt x="42" y="0"/>
                  </a:moveTo>
                  <a:cubicBezTo>
                    <a:pt x="21" y="0"/>
                    <a:pt x="21" y="0"/>
                    <a:pt x="1" y="21"/>
                  </a:cubicBezTo>
                  <a:cubicBezTo>
                    <a:pt x="21" y="41"/>
                    <a:pt x="21" y="41"/>
                    <a:pt x="42" y="41"/>
                  </a:cubicBezTo>
                  <a:cubicBezTo>
                    <a:pt x="42" y="2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
            <p:cNvSpPr/>
            <p:nvPr/>
          </p:nvSpPr>
          <p:spPr>
            <a:xfrm rot="-382727" flipH="1">
              <a:off x="-2666956" y="2185810"/>
              <a:ext cx="2075" cy="2050"/>
            </a:xfrm>
            <a:custGeom>
              <a:avLst/>
              <a:gdLst/>
              <a:ahLst/>
              <a:cxnLst/>
              <a:rect l="l" t="t" r="r" b="b"/>
              <a:pathLst>
                <a:path w="83" h="82" extrusionOk="0">
                  <a:moveTo>
                    <a:pt x="42" y="0"/>
                  </a:moveTo>
                  <a:cubicBezTo>
                    <a:pt x="42" y="20"/>
                    <a:pt x="21" y="41"/>
                    <a:pt x="1" y="81"/>
                  </a:cubicBezTo>
                  <a:lnTo>
                    <a:pt x="42" y="81"/>
                  </a:lnTo>
                  <a:cubicBezTo>
                    <a:pt x="62" y="61"/>
                    <a:pt x="82"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
            <p:cNvSpPr/>
            <p:nvPr/>
          </p:nvSpPr>
          <p:spPr>
            <a:xfrm rot="-382727" flipH="1">
              <a:off x="-2560186" y="1944886"/>
              <a:ext cx="1550" cy="1550"/>
            </a:xfrm>
            <a:custGeom>
              <a:avLst/>
              <a:gdLst/>
              <a:ahLst/>
              <a:cxnLst/>
              <a:rect l="l" t="t" r="r" b="b"/>
              <a:pathLst>
                <a:path w="62" h="62" extrusionOk="0">
                  <a:moveTo>
                    <a:pt x="21" y="1"/>
                  </a:moveTo>
                  <a:cubicBezTo>
                    <a:pt x="21" y="21"/>
                    <a:pt x="21" y="21"/>
                    <a:pt x="1" y="41"/>
                  </a:cubicBezTo>
                  <a:cubicBezTo>
                    <a:pt x="21" y="41"/>
                    <a:pt x="42" y="41"/>
                    <a:pt x="42" y="62"/>
                  </a:cubicBezTo>
                  <a:cubicBezTo>
                    <a:pt x="62" y="21"/>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
            <p:cNvSpPr/>
            <p:nvPr/>
          </p:nvSpPr>
          <p:spPr>
            <a:xfrm rot="-382727" flipH="1">
              <a:off x="-2632673" y="2116956"/>
              <a:ext cx="1050" cy="1550"/>
            </a:xfrm>
            <a:custGeom>
              <a:avLst/>
              <a:gdLst/>
              <a:ahLst/>
              <a:cxnLst/>
              <a:rect l="l" t="t" r="r" b="b"/>
              <a:pathLst>
                <a:path w="42" h="62" extrusionOk="0">
                  <a:moveTo>
                    <a:pt x="1" y="1"/>
                  </a:moveTo>
                  <a:cubicBezTo>
                    <a:pt x="1" y="21"/>
                    <a:pt x="1" y="21"/>
                    <a:pt x="1" y="41"/>
                  </a:cubicBezTo>
                  <a:cubicBezTo>
                    <a:pt x="1" y="41"/>
                    <a:pt x="21" y="62"/>
                    <a:pt x="21" y="62"/>
                  </a:cubicBezTo>
                  <a:cubicBezTo>
                    <a:pt x="41" y="41"/>
                    <a:pt x="4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
            <p:cNvSpPr/>
            <p:nvPr/>
          </p:nvSpPr>
          <p:spPr>
            <a:xfrm rot="-382727" flipH="1">
              <a:off x="-2633040" y="2118501"/>
              <a:ext cx="1550" cy="875"/>
            </a:xfrm>
            <a:custGeom>
              <a:avLst/>
              <a:gdLst/>
              <a:ahLst/>
              <a:cxnLst/>
              <a:rect l="l" t="t" r="r" b="b"/>
              <a:pathLst>
                <a:path w="62" h="35" extrusionOk="0">
                  <a:moveTo>
                    <a:pt x="21" y="1"/>
                  </a:moveTo>
                  <a:cubicBezTo>
                    <a:pt x="21" y="1"/>
                    <a:pt x="21" y="21"/>
                    <a:pt x="1" y="21"/>
                  </a:cubicBezTo>
                  <a:cubicBezTo>
                    <a:pt x="17" y="29"/>
                    <a:pt x="31" y="34"/>
                    <a:pt x="41" y="34"/>
                  </a:cubicBezTo>
                  <a:cubicBezTo>
                    <a:pt x="55" y="34"/>
                    <a:pt x="62"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
            <p:cNvSpPr/>
            <p:nvPr/>
          </p:nvSpPr>
          <p:spPr>
            <a:xfrm rot="-382727" flipH="1">
              <a:off x="-2633224" y="2185638"/>
              <a:ext cx="1550" cy="1050"/>
            </a:xfrm>
            <a:custGeom>
              <a:avLst/>
              <a:gdLst/>
              <a:ahLst/>
              <a:cxnLst/>
              <a:rect l="l" t="t" r="r" b="b"/>
              <a:pathLst>
                <a:path w="62" h="42" extrusionOk="0">
                  <a:moveTo>
                    <a:pt x="20" y="1"/>
                  </a:moveTo>
                  <a:cubicBezTo>
                    <a:pt x="0" y="1"/>
                    <a:pt x="0" y="21"/>
                    <a:pt x="0" y="41"/>
                  </a:cubicBezTo>
                  <a:cubicBezTo>
                    <a:pt x="20" y="41"/>
                    <a:pt x="41" y="41"/>
                    <a:pt x="61" y="21"/>
                  </a:cubicBezTo>
                  <a:cubicBezTo>
                    <a:pt x="41"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
            <p:cNvSpPr/>
            <p:nvPr/>
          </p:nvSpPr>
          <p:spPr>
            <a:xfrm rot="-382727" flipH="1">
              <a:off x="-2695852" y="1694500"/>
              <a:ext cx="343697" cy="1147089"/>
            </a:xfrm>
            <a:custGeom>
              <a:avLst/>
              <a:gdLst/>
              <a:ahLst/>
              <a:cxnLst/>
              <a:rect l="l" t="t" r="r" b="b"/>
              <a:pathLst>
                <a:path w="13748" h="45884" extrusionOk="0">
                  <a:moveTo>
                    <a:pt x="5805" y="0"/>
                  </a:moveTo>
                  <a:lnTo>
                    <a:pt x="5805" y="0"/>
                  </a:lnTo>
                  <a:cubicBezTo>
                    <a:pt x="5886" y="184"/>
                    <a:pt x="5968" y="326"/>
                    <a:pt x="6049" y="469"/>
                  </a:cubicBezTo>
                  <a:cubicBezTo>
                    <a:pt x="6701" y="1650"/>
                    <a:pt x="7251" y="2872"/>
                    <a:pt x="7638" y="4155"/>
                  </a:cubicBezTo>
                  <a:cubicBezTo>
                    <a:pt x="7699" y="4420"/>
                    <a:pt x="7760" y="4664"/>
                    <a:pt x="7841" y="4908"/>
                  </a:cubicBezTo>
                  <a:cubicBezTo>
                    <a:pt x="7964" y="5336"/>
                    <a:pt x="7964" y="5743"/>
                    <a:pt x="7923" y="6191"/>
                  </a:cubicBezTo>
                  <a:cubicBezTo>
                    <a:pt x="7841" y="6782"/>
                    <a:pt x="7801" y="7393"/>
                    <a:pt x="7740" y="8004"/>
                  </a:cubicBezTo>
                  <a:cubicBezTo>
                    <a:pt x="7719" y="8065"/>
                    <a:pt x="7719" y="8146"/>
                    <a:pt x="7699" y="8208"/>
                  </a:cubicBezTo>
                  <a:cubicBezTo>
                    <a:pt x="6884" y="6599"/>
                    <a:pt x="5805" y="5173"/>
                    <a:pt x="4461" y="3951"/>
                  </a:cubicBezTo>
                  <a:cubicBezTo>
                    <a:pt x="4451" y="3941"/>
                    <a:pt x="4435" y="3936"/>
                    <a:pt x="4417" y="3936"/>
                  </a:cubicBezTo>
                  <a:cubicBezTo>
                    <a:pt x="4400" y="3936"/>
                    <a:pt x="4379" y="3941"/>
                    <a:pt x="4359" y="3951"/>
                  </a:cubicBezTo>
                  <a:cubicBezTo>
                    <a:pt x="4400" y="3992"/>
                    <a:pt x="4440" y="4053"/>
                    <a:pt x="4501" y="4114"/>
                  </a:cubicBezTo>
                  <a:cubicBezTo>
                    <a:pt x="5133" y="4806"/>
                    <a:pt x="5723" y="5560"/>
                    <a:pt x="6253" y="6314"/>
                  </a:cubicBezTo>
                  <a:cubicBezTo>
                    <a:pt x="6782" y="7067"/>
                    <a:pt x="7230" y="7841"/>
                    <a:pt x="7597" y="8656"/>
                  </a:cubicBezTo>
                  <a:cubicBezTo>
                    <a:pt x="7638" y="8737"/>
                    <a:pt x="7658" y="8819"/>
                    <a:pt x="7638" y="8900"/>
                  </a:cubicBezTo>
                  <a:cubicBezTo>
                    <a:pt x="7536" y="10142"/>
                    <a:pt x="7414" y="11364"/>
                    <a:pt x="7292" y="12606"/>
                  </a:cubicBezTo>
                  <a:cubicBezTo>
                    <a:pt x="7292" y="12627"/>
                    <a:pt x="7271" y="12647"/>
                    <a:pt x="7251" y="12708"/>
                  </a:cubicBezTo>
                  <a:cubicBezTo>
                    <a:pt x="7210" y="12647"/>
                    <a:pt x="7169" y="12606"/>
                    <a:pt x="7129" y="12545"/>
                  </a:cubicBezTo>
                  <a:cubicBezTo>
                    <a:pt x="6151" y="11385"/>
                    <a:pt x="5092" y="10264"/>
                    <a:pt x="3952" y="9267"/>
                  </a:cubicBezTo>
                  <a:cubicBezTo>
                    <a:pt x="3829" y="9165"/>
                    <a:pt x="3687" y="9083"/>
                    <a:pt x="3565" y="9002"/>
                  </a:cubicBezTo>
                  <a:cubicBezTo>
                    <a:pt x="3544" y="8981"/>
                    <a:pt x="3524" y="8981"/>
                    <a:pt x="3483" y="8981"/>
                  </a:cubicBezTo>
                  <a:cubicBezTo>
                    <a:pt x="3483" y="9022"/>
                    <a:pt x="3504" y="9043"/>
                    <a:pt x="3504" y="9063"/>
                  </a:cubicBezTo>
                  <a:cubicBezTo>
                    <a:pt x="4461" y="9918"/>
                    <a:pt x="5316" y="10875"/>
                    <a:pt x="6171" y="11833"/>
                  </a:cubicBezTo>
                  <a:cubicBezTo>
                    <a:pt x="6497" y="12220"/>
                    <a:pt x="6823" y="12627"/>
                    <a:pt x="7149" y="13014"/>
                  </a:cubicBezTo>
                  <a:cubicBezTo>
                    <a:pt x="7210" y="13095"/>
                    <a:pt x="7230" y="13197"/>
                    <a:pt x="7230" y="13319"/>
                  </a:cubicBezTo>
                  <a:cubicBezTo>
                    <a:pt x="7088" y="14704"/>
                    <a:pt x="6966" y="16109"/>
                    <a:pt x="6823" y="17515"/>
                  </a:cubicBezTo>
                  <a:cubicBezTo>
                    <a:pt x="6823" y="17555"/>
                    <a:pt x="6803" y="17616"/>
                    <a:pt x="6782" y="17718"/>
                  </a:cubicBezTo>
                  <a:cubicBezTo>
                    <a:pt x="5988" y="16680"/>
                    <a:pt x="5092" y="15804"/>
                    <a:pt x="4176" y="14928"/>
                  </a:cubicBezTo>
                  <a:cubicBezTo>
                    <a:pt x="3279" y="14073"/>
                    <a:pt x="2363" y="13217"/>
                    <a:pt x="1304" y="12505"/>
                  </a:cubicBezTo>
                  <a:lnTo>
                    <a:pt x="1304" y="12505"/>
                  </a:lnTo>
                  <a:cubicBezTo>
                    <a:pt x="1284" y="12647"/>
                    <a:pt x="1365" y="12668"/>
                    <a:pt x="1426" y="12708"/>
                  </a:cubicBezTo>
                  <a:cubicBezTo>
                    <a:pt x="1630" y="12912"/>
                    <a:pt x="1854" y="13075"/>
                    <a:pt x="2058" y="13258"/>
                  </a:cubicBezTo>
                  <a:cubicBezTo>
                    <a:pt x="2893" y="13991"/>
                    <a:pt x="3666" y="14765"/>
                    <a:pt x="4440" y="15539"/>
                  </a:cubicBezTo>
                  <a:cubicBezTo>
                    <a:pt x="5112" y="16211"/>
                    <a:pt x="5784" y="16883"/>
                    <a:pt x="6375" y="17616"/>
                  </a:cubicBezTo>
                  <a:cubicBezTo>
                    <a:pt x="6497" y="17779"/>
                    <a:pt x="6681" y="17922"/>
                    <a:pt x="6742" y="18126"/>
                  </a:cubicBezTo>
                  <a:cubicBezTo>
                    <a:pt x="6782" y="18288"/>
                    <a:pt x="6721" y="18513"/>
                    <a:pt x="6721" y="18716"/>
                  </a:cubicBezTo>
                  <a:cubicBezTo>
                    <a:pt x="6619" y="19836"/>
                    <a:pt x="6497" y="20956"/>
                    <a:pt x="6395" y="22076"/>
                  </a:cubicBezTo>
                  <a:cubicBezTo>
                    <a:pt x="6395" y="22138"/>
                    <a:pt x="6375" y="22219"/>
                    <a:pt x="6375" y="22301"/>
                  </a:cubicBezTo>
                  <a:cubicBezTo>
                    <a:pt x="6314" y="22239"/>
                    <a:pt x="6273" y="22219"/>
                    <a:pt x="6233" y="22178"/>
                  </a:cubicBezTo>
                  <a:cubicBezTo>
                    <a:pt x="5112" y="20977"/>
                    <a:pt x="3890" y="19877"/>
                    <a:pt x="2567" y="18899"/>
                  </a:cubicBezTo>
                  <a:cubicBezTo>
                    <a:pt x="2037" y="18533"/>
                    <a:pt x="1508" y="18187"/>
                    <a:pt x="937" y="17881"/>
                  </a:cubicBezTo>
                  <a:cubicBezTo>
                    <a:pt x="836" y="17820"/>
                    <a:pt x="713" y="17739"/>
                    <a:pt x="612" y="17678"/>
                  </a:cubicBezTo>
                  <a:cubicBezTo>
                    <a:pt x="591" y="17667"/>
                    <a:pt x="566" y="17667"/>
                    <a:pt x="540" y="17667"/>
                  </a:cubicBezTo>
                  <a:cubicBezTo>
                    <a:pt x="515" y="17667"/>
                    <a:pt x="489" y="17667"/>
                    <a:pt x="469" y="17657"/>
                  </a:cubicBezTo>
                  <a:cubicBezTo>
                    <a:pt x="469" y="17678"/>
                    <a:pt x="469" y="17698"/>
                    <a:pt x="449" y="17718"/>
                  </a:cubicBezTo>
                  <a:cubicBezTo>
                    <a:pt x="754" y="17922"/>
                    <a:pt x="1060" y="18105"/>
                    <a:pt x="1365" y="18309"/>
                  </a:cubicBezTo>
                  <a:cubicBezTo>
                    <a:pt x="1671" y="18533"/>
                    <a:pt x="1976" y="18737"/>
                    <a:pt x="2282" y="18961"/>
                  </a:cubicBezTo>
                  <a:cubicBezTo>
                    <a:pt x="2567" y="19185"/>
                    <a:pt x="2852" y="19429"/>
                    <a:pt x="3137" y="19653"/>
                  </a:cubicBezTo>
                  <a:cubicBezTo>
                    <a:pt x="3422" y="19897"/>
                    <a:pt x="3707" y="20142"/>
                    <a:pt x="3972" y="20386"/>
                  </a:cubicBezTo>
                  <a:cubicBezTo>
                    <a:pt x="4257" y="20631"/>
                    <a:pt x="4522" y="20875"/>
                    <a:pt x="4787" y="21140"/>
                  </a:cubicBezTo>
                  <a:cubicBezTo>
                    <a:pt x="5051" y="21384"/>
                    <a:pt x="5316" y="21649"/>
                    <a:pt x="5581" y="21934"/>
                  </a:cubicBezTo>
                  <a:cubicBezTo>
                    <a:pt x="5846" y="22178"/>
                    <a:pt x="6090" y="22463"/>
                    <a:pt x="6334" y="22728"/>
                  </a:cubicBezTo>
                  <a:cubicBezTo>
                    <a:pt x="6233" y="24011"/>
                    <a:pt x="6110" y="25254"/>
                    <a:pt x="5988" y="26557"/>
                  </a:cubicBezTo>
                  <a:cubicBezTo>
                    <a:pt x="5907" y="26496"/>
                    <a:pt x="5866" y="26455"/>
                    <a:pt x="5805" y="26414"/>
                  </a:cubicBezTo>
                  <a:cubicBezTo>
                    <a:pt x="4929" y="25559"/>
                    <a:pt x="4013" y="24805"/>
                    <a:pt x="3015" y="24093"/>
                  </a:cubicBezTo>
                  <a:cubicBezTo>
                    <a:pt x="2445" y="23685"/>
                    <a:pt x="1854" y="23278"/>
                    <a:pt x="1243" y="22891"/>
                  </a:cubicBezTo>
                  <a:cubicBezTo>
                    <a:pt x="876" y="22667"/>
                    <a:pt x="489" y="22504"/>
                    <a:pt x="123" y="22301"/>
                  </a:cubicBezTo>
                  <a:cubicBezTo>
                    <a:pt x="82" y="22301"/>
                    <a:pt x="41" y="22301"/>
                    <a:pt x="1" y="22321"/>
                  </a:cubicBezTo>
                  <a:cubicBezTo>
                    <a:pt x="1100" y="22932"/>
                    <a:pt x="2098" y="23685"/>
                    <a:pt x="3096" y="24459"/>
                  </a:cubicBezTo>
                  <a:cubicBezTo>
                    <a:pt x="4094" y="25233"/>
                    <a:pt x="5051" y="26048"/>
                    <a:pt x="5947" y="26964"/>
                  </a:cubicBezTo>
                  <a:cubicBezTo>
                    <a:pt x="5846" y="28084"/>
                    <a:pt x="5764" y="29204"/>
                    <a:pt x="5642" y="30345"/>
                  </a:cubicBezTo>
                  <a:cubicBezTo>
                    <a:pt x="5601" y="30304"/>
                    <a:pt x="5560" y="30304"/>
                    <a:pt x="5520" y="30284"/>
                  </a:cubicBezTo>
                  <a:cubicBezTo>
                    <a:pt x="4970" y="29795"/>
                    <a:pt x="4379" y="29327"/>
                    <a:pt x="3768" y="28940"/>
                  </a:cubicBezTo>
                  <a:cubicBezTo>
                    <a:pt x="3341" y="28675"/>
                    <a:pt x="2913" y="28431"/>
                    <a:pt x="2485" y="28186"/>
                  </a:cubicBezTo>
                  <a:cubicBezTo>
                    <a:pt x="2322" y="28084"/>
                    <a:pt x="2159" y="27982"/>
                    <a:pt x="1976" y="27921"/>
                  </a:cubicBezTo>
                  <a:cubicBezTo>
                    <a:pt x="1548" y="27738"/>
                    <a:pt x="1100" y="27555"/>
                    <a:pt x="673" y="27392"/>
                  </a:cubicBezTo>
                  <a:cubicBezTo>
                    <a:pt x="612" y="27372"/>
                    <a:pt x="571" y="27372"/>
                    <a:pt x="510" y="27351"/>
                  </a:cubicBezTo>
                  <a:cubicBezTo>
                    <a:pt x="510" y="27372"/>
                    <a:pt x="489" y="27392"/>
                    <a:pt x="489" y="27392"/>
                  </a:cubicBezTo>
                  <a:cubicBezTo>
                    <a:pt x="571" y="27453"/>
                    <a:pt x="652" y="27514"/>
                    <a:pt x="734" y="27555"/>
                  </a:cubicBezTo>
                  <a:cubicBezTo>
                    <a:pt x="1182" y="27779"/>
                    <a:pt x="1610" y="27962"/>
                    <a:pt x="2058" y="28186"/>
                  </a:cubicBezTo>
                  <a:cubicBezTo>
                    <a:pt x="2872" y="28614"/>
                    <a:pt x="3666" y="29123"/>
                    <a:pt x="4400" y="29693"/>
                  </a:cubicBezTo>
                  <a:cubicBezTo>
                    <a:pt x="4766" y="29978"/>
                    <a:pt x="5112" y="30263"/>
                    <a:pt x="5479" y="30549"/>
                  </a:cubicBezTo>
                  <a:cubicBezTo>
                    <a:pt x="5520" y="30589"/>
                    <a:pt x="5560" y="30650"/>
                    <a:pt x="5622" y="30691"/>
                  </a:cubicBezTo>
                  <a:cubicBezTo>
                    <a:pt x="5601" y="30793"/>
                    <a:pt x="5601" y="30895"/>
                    <a:pt x="5601" y="30997"/>
                  </a:cubicBezTo>
                  <a:cubicBezTo>
                    <a:pt x="5275" y="34683"/>
                    <a:pt x="4970" y="38389"/>
                    <a:pt x="4664" y="42075"/>
                  </a:cubicBezTo>
                  <a:cubicBezTo>
                    <a:pt x="4583" y="42951"/>
                    <a:pt x="4542" y="43827"/>
                    <a:pt x="4501" y="44682"/>
                  </a:cubicBezTo>
                  <a:cubicBezTo>
                    <a:pt x="4481" y="44967"/>
                    <a:pt x="4501" y="45252"/>
                    <a:pt x="4501" y="45517"/>
                  </a:cubicBezTo>
                  <a:cubicBezTo>
                    <a:pt x="4501" y="45558"/>
                    <a:pt x="4501" y="45599"/>
                    <a:pt x="4501" y="45639"/>
                  </a:cubicBezTo>
                  <a:cubicBezTo>
                    <a:pt x="4542" y="45782"/>
                    <a:pt x="4644" y="45863"/>
                    <a:pt x="4766" y="45884"/>
                  </a:cubicBezTo>
                  <a:cubicBezTo>
                    <a:pt x="4888" y="45884"/>
                    <a:pt x="5011" y="45802"/>
                    <a:pt x="5051" y="45660"/>
                  </a:cubicBezTo>
                  <a:cubicBezTo>
                    <a:pt x="5092" y="45497"/>
                    <a:pt x="5133" y="45314"/>
                    <a:pt x="5153" y="45151"/>
                  </a:cubicBezTo>
                  <a:cubicBezTo>
                    <a:pt x="5255" y="44173"/>
                    <a:pt x="5398" y="43216"/>
                    <a:pt x="5479" y="42259"/>
                  </a:cubicBezTo>
                  <a:cubicBezTo>
                    <a:pt x="5805" y="38532"/>
                    <a:pt x="6110" y="34805"/>
                    <a:pt x="6436" y="31078"/>
                  </a:cubicBezTo>
                  <a:cubicBezTo>
                    <a:pt x="6436" y="30997"/>
                    <a:pt x="6436" y="30915"/>
                    <a:pt x="6457" y="30813"/>
                  </a:cubicBezTo>
                  <a:cubicBezTo>
                    <a:pt x="8025" y="29775"/>
                    <a:pt x="9695" y="28940"/>
                    <a:pt x="11405" y="28186"/>
                  </a:cubicBezTo>
                  <a:cubicBezTo>
                    <a:pt x="11405" y="28166"/>
                    <a:pt x="11405" y="28145"/>
                    <a:pt x="11385" y="28125"/>
                  </a:cubicBezTo>
                  <a:cubicBezTo>
                    <a:pt x="11344" y="28145"/>
                    <a:pt x="11283" y="28145"/>
                    <a:pt x="11242" y="28166"/>
                  </a:cubicBezTo>
                  <a:cubicBezTo>
                    <a:pt x="10407" y="28431"/>
                    <a:pt x="9613" y="28777"/>
                    <a:pt x="8839" y="29164"/>
                  </a:cubicBezTo>
                  <a:cubicBezTo>
                    <a:pt x="8106" y="29551"/>
                    <a:pt x="7373" y="29958"/>
                    <a:pt x="6640" y="30365"/>
                  </a:cubicBezTo>
                  <a:cubicBezTo>
                    <a:pt x="6599" y="30386"/>
                    <a:pt x="6558" y="30406"/>
                    <a:pt x="6518" y="30426"/>
                  </a:cubicBezTo>
                  <a:cubicBezTo>
                    <a:pt x="6477" y="30284"/>
                    <a:pt x="6701" y="27107"/>
                    <a:pt x="6782" y="26598"/>
                  </a:cubicBezTo>
                  <a:cubicBezTo>
                    <a:pt x="6843" y="26557"/>
                    <a:pt x="6925" y="26516"/>
                    <a:pt x="6986" y="26475"/>
                  </a:cubicBezTo>
                  <a:cubicBezTo>
                    <a:pt x="8025" y="25783"/>
                    <a:pt x="9124" y="25213"/>
                    <a:pt x="10224" y="24663"/>
                  </a:cubicBezTo>
                  <a:cubicBezTo>
                    <a:pt x="11161" y="24194"/>
                    <a:pt x="12118" y="23746"/>
                    <a:pt x="13055" y="23298"/>
                  </a:cubicBezTo>
                  <a:cubicBezTo>
                    <a:pt x="13238" y="23197"/>
                    <a:pt x="13442" y="23115"/>
                    <a:pt x="13625" y="23034"/>
                  </a:cubicBezTo>
                  <a:cubicBezTo>
                    <a:pt x="13666" y="23034"/>
                    <a:pt x="13707" y="23013"/>
                    <a:pt x="13747" y="22973"/>
                  </a:cubicBezTo>
                  <a:cubicBezTo>
                    <a:pt x="13718" y="22961"/>
                    <a:pt x="13690" y="22956"/>
                    <a:pt x="13662" y="22956"/>
                  </a:cubicBezTo>
                  <a:cubicBezTo>
                    <a:pt x="13596" y="22956"/>
                    <a:pt x="13534" y="22984"/>
                    <a:pt x="13462" y="23013"/>
                  </a:cubicBezTo>
                  <a:cubicBezTo>
                    <a:pt x="13035" y="23176"/>
                    <a:pt x="12587" y="23319"/>
                    <a:pt x="12139" y="23522"/>
                  </a:cubicBezTo>
                  <a:cubicBezTo>
                    <a:pt x="10754" y="24113"/>
                    <a:pt x="9389" y="24765"/>
                    <a:pt x="8065" y="25478"/>
                  </a:cubicBezTo>
                  <a:cubicBezTo>
                    <a:pt x="7719" y="25661"/>
                    <a:pt x="7373" y="25864"/>
                    <a:pt x="7047" y="26068"/>
                  </a:cubicBezTo>
                  <a:cubicBezTo>
                    <a:pt x="6966" y="26109"/>
                    <a:pt x="6905" y="26150"/>
                    <a:pt x="6803" y="26211"/>
                  </a:cubicBezTo>
                  <a:cubicBezTo>
                    <a:pt x="6843" y="25783"/>
                    <a:pt x="6864" y="25416"/>
                    <a:pt x="6905" y="25029"/>
                  </a:cubicBezTo>
                  <a:cubicBezTo>
                    <a:pt x="6925" y="24643"/>
                    <a:pt x="6925" y="24256"/>
                    <a:pt x="7006" y="23889"/>
                  </a:cubicBezTo>
                  <a:cubicBezTo>
                    <a:pt x="7068" y="23522"/>
                    <a:pt x="7006" y="23135"/>
                    <a:pt x="7088" y="22749"/>
                  </a:cubicBezTo>
                  <a:cubicBezTo>
                    <a:pt x="9023" y="21038"/>
                    <a:pt x="11161" y="19592"/>
                    <a:pt x="13442" y="18350"/>
                  </a:cubicBezTo>
                  <a:cubicBezTo>
                    <a:pt x="13442" y="18329"/>
                    <a:pt x="13422" y="18309"/>
                    <a:pt x="13422" y="18288"/>
                  </a:cubicBezTo>
                  <a:cubicBezTo>
                    <a:pt x="13340" y="18309"/>
                    <a:pt x="13279" y="18329"/>
                    <a:pt x="13218" y="18350"/>
                  </a:cubicBezTo>
                  <a:cubicBezTo>
                    <a:pt x="12790" y="18574"/>
                    <a:pt x="12383" y="18777"/>
                    <a:pt x="11976" y="19001"/>
                  </a:cubicBezTo>
                  <a:cubicBezTo>
                    <a:pt x="10306" y="19897"/>
                    <a:pt x="8778" y="20977"/>
                    <a:pt x="7332" y="22158"/>
                  </a:cubicBezTo>
                  <a:cubicBezTo>
                    <a:pt x="7271" y="22199"/>
                    <a:pt x="7210" y="22239"/>
                    <a:pt x="7129" y="22280"/>
                  </a:cubicBezTo>
                  <a:cubicBezTo>
                    <a:pt x="7210" y="20916"/>
                    <a:pt x="7332" y="19551"/>
                    <a:pt x="7434" y="18146"/>
                  </a:cubicBezTo>
                  <a:cubicBezTo>
                    <a:pt x="7740" y="17861"/>
                    <a:pt x="8065" y="17535"/>
                    <a:pt x="8412" y="17229"/>
                  </a:cubicBezTo>
                  <a:cubicBezTo>
                    <a:pt x="9756" y="16069"/>
                    <a:pt x="11100" y="14928"/>
                    <a:pt x="12485" y="13828"/>
                  </a:cubicBezTo>
                  <a:cubicBezTo>
                    <a:pt x="12587" y="13747"/>
                    <a:pt x="12688" y="13645"/>
                    <a:pt x="12790" y="13564"/>
                  </a:cubicBezTo>
                  <a:cubicBezTo>
                    <a:pt x="12811" y="13564"/>
                    <a:pt x="12790" y="13543"/>
                    <a:pt x="12811" y="13503"/>
                  </a:cubicBezTo>
                  <a:lnTo>
                    <a:pt x="12811" y="13503"/>
                  </a:lnTo>
                  <a:cubicBezTo>
                    <a:pt x="12729" y="13543"/>
                    <a:pt x="12688" y="13564"/>
                    <a:pt x="12627" y="13584"/>
                  </a:cubicBezTo>
                  <a:cubicBezTo>
                    <a:pt x="11915" y="14032"/>
                    <a:pt x="11242" y="14562"/>
                    <a:pt x="10591" y="15091"/>
                  </a:cubicBezTo>
                  <a:cubicBezTo>
                    <a:pt x="9695" y="15824"/>
                    <a:pt x="8799" y="16578"/>
                    <a:pt x="7902" y="17311"/>
                  </a:cubicBezTo>
                  <a:cubicBezTo>
                    <a:pt x="7780" y="17433"/>
                    <a:pt x="7638" y="17555"/>
                    <a:pt x="7475" y="17698"/>
                  </a:cubicBezTo>
                  <a:cubicBezTo>
                    <a:pt x="7475" y="17616"/>
                    <a:pt x="7475" y="17555"/>
                    <a:pt x="7475" y="17515"/>
                  </a:cubicBezTo>
                  <a:cubicBezTo>
                    <a:pt x="7577" y="16191"/>
                    <a:pt x="7678" y="14867"/>
                    <a:pt x="7780" y="13523"/>
                  </a:cubicBezTo>
                  <a:cubicBezTo>
                    <a:pt x="7780" y="13421"/>
                    <a:pt x="7821" y="13340"/>
                    <a:pt x="7902" y="13258"/>
                  </a:cubicBezTo>
                  <a:cubicBezTo>
                    <a:pt x="8636" y="12484"/>
                    <a:pt x="9430" y="11751"/>
                    <a:pt x="10245" y="11038"/>
                  </a:cubicBezTo>
                  <a:cubicBezTo>
                    <a:pt x="10998" y="10387"/>
                    <a:pt x="11792" y="9735"/>
                    <a:pt x="12607" y="9144"/>
                  </a:cubicBezTo>
                  <a:cubicBezTo>
                    <a:pt x="12648" y="9104"/>
                    <a:pt x="12668" y="9063"/>
                    <a:pt x="12709" y="9043"/>
                  </a:cubicBezTo>
                  <a:cubicBezTo>
                    <a:pt x="12709" y="9022"/>
                    <a:pt x="12688" y="9002"/>
                    <a:pt x="12688" y="9002"/>
                  </a:cubicBezTo>
                  <a:cubicBezTo>
                    <a:pt x="12627" y="9022"/>
                    <a:pt x="12566" y="9043"/>
                    <a:pt x="12505" y="9083"/>
                  </a:cubicBezTo>
                  <a:cubicBezTo>
                    <a:pt x="12098" y="9368"/>
                    <a:pt x="11670" y="9633"/>
                    <a:pt x="11283" y="9939"/>
                  </a:cubicBezTo>
                  <a:cubicBezTo>
                    <a:pt x="10102" y="10814"/>
                    <a:pt x="9002" y="11772"/>
                    <a:pt x="7964" y="12790"/>
                  </a:cubicBezTo>
                  <a:cubicBezTo>
                    <a:pt x="7923" y="12831"/>
                    <a:pt x="7902" y="12851"/>
                    <a:pt x="7841" y="12912"/>
                  </a:cubicBezTo>
                  <a:cubicBezTo>
                    <a:pt x="7841" y="12831"/>
                    <a:pt x="7821" y="12790"/>
                    <a:pt x="7821" y="12729"/>
                  </a:cubicBezTo>
                  <a:cubicBezTo>
                    <a:pt x="7923" y="11568"/>
                    <a:pt x="8004" y="10407"/>
                    <a:pt x="8086" y="9226"/>
                  </a:cubicBezTo>
                  <a:cubicBezTo>
                    <a:pt x="8086" y="9104"/>
                    <a:pt x="8127" y="9002"/>
                    <a:pt x="8208" y="8900"/>
                  </a:cubicBezTo>
                  <a:cubicBezTo>
                    <a:pt x="9348" y="7291"/>
                    <a:pt x="10611" y="5764"/>
                    <a:pt x="12016" y="4379"/>
                  </a:cubicBezTo>
                  <a:cubicBezTo>
                    <a:pt x="12139" y="4277"/>
                    <a:pt x="12240" y="4155"/>
                    <a:pt x="12363" y="4033"/>
                  </a:cubicBezTo>
                  <a:cubicBezTo>
                    <a:pt x="12363" y="4033"/>
                    <a:pt x="12363" y="4012"/>
                    <a:pt x="12383" y="3951"/>
                  </a:cubicBezTo>
                  <a:lnTo>
                    <a:pt x="12383" y="3951"/>
                  </a:lnTo>
                  <a:cubicBezTo>
                    <a:pt x="12301" y="3992"/>
                    <a:pt x="12261" y="4012"/>
                    <a:pt x="12220" y="4053"/>
                  </a:cubicBezTo>
                  <a:cubicBezTo>
                    <a:pt x="11833" y="4399"/>
                    <a:pt x="11405" y="4766"/>
                    <a:pt x="11018" y="5132"/>
                  </a:cubicBezTo>
                  <a:cubicBezTo>
                    <a:pt x="10000" y="6151"/>
                    <a:pt x="9084" y="7230"/>
                    <a:pt x="8249" y="8391"/>
                  </a:cubicBezTo>
                  <a:cubicBezTo>
                    <a:pt x="8228" y="8432"/>
                    <a:pt x="8208" y="8452"/>
                    <a:pt x="8167" y="8513"/>
                  </a:cubicBezTo>
                  <a:cubicBezTo>
                    <a:pt x="8167" y="8411"/>
                    <a:pt x="8147" y="8370"/>
                    <a:pt x="8147" y="8330"/>
                  </a:cubicBezTo>
                  <a:cubicBezTo>
                    <a:pt x="8228" y="7352"/>
                    <a:pt x="8289" y="6395"/>
                    <a:pt x="8371" y="5438"/>
                  </a:cubicBezTo>
                  <a:cubicBezTo>
                    <a:pt x="8371" y="5316"/>
                    <a:pt x="8412" y="5193"/>
                    <a:pt x="8452" y="5112"/>
                  </a:cubicBezTo>
                  <a:cubicBezTo>
                    <a:pt x="8717" y="4644"/>
                    <a:pt x="8962" y="4175"/>
                    <a:pt x="9247" y="3707"/>
                  </a:cubicBezTo>
                  <a:cubicBezTo>
                    <a:pt x="9532" y="3218"/>
                    <a:pt x="9837" y="2750"/>
                    <a:pt x="10143" y="2281"/>
                  </a:cubicBezTo>
                  <a:cubicBezTo>
                    <a:pt x="10489" y="1772"/>
                    <a:pt x="10856" y="1304"/>
                    <a:pt x="11202" y="835"/>
                  </a:cubicBezTo>
                  <a:cubicBezTo>
                    <a:pt x="11283" y="713"/>
                    <a:pt x="11344" y="591"/>
                    <a:pt x="11405" y="469"/>
                  </a:cubicBezTo>
                  <a:lnTo>
                    <a:pt x="11405" y="469"/>
                  </a:lnTo>
                  <a:cubicBezTo>
                    <a:pt x="10224" y="1670"/>
                    <a:pt x="9308" y="3075"/>
                    <a:pt x="8452" y="4521"/>
                  </a:cubicBezTo>
                  <a:cubicBezTo>
                    <a:pt x="8493" y="3238"/>
                    <a:pt x="8636" y="1955"/>
                    <a:pt x="8636" y="672"/>
                  </a:cubicBezTo>
                  <a:cubicBezTo>
                    <a:pt x="8615" y="672"/>
                    <a:pt x="8595" y="672"/>
                    <a:pt x="8575" y="652"/>
                  </a:cubicBezTo>
                  <a:cubicBezTo>
                    <a:pt x="8554" y="693"/>
                    <a:pt x="8534" y="713"/>
                    <a:pt x="8513" y="733"/>
                  </a:cubicBezTo>
                  <a:cubicBezTo>
                    <a:pt x="8493" y="917"/>
                    <a:pt x="8452" y="1100"/>
                    <a:pt x="8432" y="1283"/>
                  </a:cubicBezTo>
                  <a:cubicBezTo>
                    <a:pt x="8310" y="2342"/>
                    <a:pt x="8188" y="3401"/>
                    <a:pt x="8086" y="4481"/>
                  </a:cubicBezTo>
                  <a:cubicBezTo>
                    <a:pt x="8065" y="4542"/>
                    <a:pt x="8065" y="4603"/>
                    <a:pt x="8045" y="4664"/>
                  </a:cubicBezTo>
                  <a:lnTo>
                    <a:pt x="8004" y="4664"/>
                  </a:lnTo>
                  <a:cubicBezTo>
                    <a:pt x="8004" y="4623"/>
                    <a:pt x="7984" y="4562"/>
                    <a:pt x="7964" y="4521"/>
                  </a:cubicBezTo>
                  <a:cubicBezTo>
                    <a:pt x="7577" y="2994"/>
                    <a:pt x="6925" y="1589"/>
                    <a:pt x="6070" y="265"/>
                  </a:cubicBezTo>
                  <a:cubicBezTo>
                    <a:pt x="5947" y="61"/>
                    <a:pt x="5947" y="61"/>
                    <a:pt x="5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9"/>
          <p:cNvGrpSpPr/>
          <p:nvPr/>
        </p:nvGrpSpPr>
        <p:grpSpPr>
          <a:xfrm>
            <a:off x="7985925" y="3253705"/>
            <a:ext cx="1058546" cy="2503107"/>
            <a:chOff x="-2471414" y="1564139"/>
            <a:chExt cx="532575" cy="1259425"/>
          </a:xfrm>
        </p:grpSpPr>
        <p:sp>
          <p:nvSpPr>
            <p:cNvPr id="8224" name="Google Shape;8224;p9"/>
            <p:cNvSpPr/>
            <p:nvPr/>
          </p:nvSpPr>
          <p:spPr>
            <a:xfrm flipH="1">
              <a:off x="-2471414" y="1564139"/>
              <a:ext cx="532575" cy="1108375"/>
            </a:xfrm>
            <a:custGeom>
              <a:avLst/>
              <a:gdLst/>
              <a:ahLst/>
              <a:cxnLst/>
              <a:rect l="l" t="t" r="r" b="b"/>
              <a:pathLst>
                <a:path w="21303" h="44335" extrusionOk="0">
                  <a:moveTo>
                    <a:pt x="1793" y="0"/>
                  </a:moveTo>
                  <a:cubicBezTo>
                    <a:pt x="1711" y="143"/>
                    <a:pt x="1609" y="265"/>
                    <a:pt x="1548" y="407"/>
                  </a:cubicBezTo>
                  <a:cubicBezTo>
                    <a:pt x="856" y="1731"/>
                    <a:pt x="388" y="3157"/>
                    <a:pt x="225" y="4664"/>
                  </a:cubicBezTo>
                  <a:cubicBezTo>
                    <a:pt x="1" y="6456"/>
                    <a:pt x="82" y="8268"/>
                    <a:pt x="367" y="10061"/>
                  </a:cubicBezTo>
                  <a:cubicBezTo>
                    <a:pt x="612" y="11629"/>
                    <a:pt x="1019" y="13177"/>
                    <a:pt x="1426" y="14724"/>
                  </a:cubicBezTo>
                  <a:cubicBezTo>
                    <a:pt x="1854" y="16415"/>
                    <a:pt x="2302" y="18085"/>
                    <a:pt x="2709" y="19795"/>
                  </a:cubicBezTo>
                  <a:cubicBezTo>
                    <a:pt x="3178" y="21710"/>
                    <a:pt x="3483" y="23665"/>
                    <a:pt x="3789" y="25620"/>
                  </a:cubicBezTo>
                  <a:cubicBezTo>
                    <a:pt x="3972" y="26760"/>
                    <a:pt x="4176" y="27880"/>
                    <a:pt x="4461" y="29001"/>
                  </a:cubicBezTo>
                  <a:cubicBezTo>
                    <a:pt x="4929" y="30956"/>
                    <a:pt x="5947" y="32585"/>
                    <a:pt x="7393" y="33970"/>
                  </a:cubicBezTo>
                  <a:cubicBezTo>
                    <a:pt x="8473" y="35008"/>
                    <a:pt x="9654" y="35945"/>
                    <a:pt x="10896" y="36801"/>
                  </a:cubicBezTo>
                  <a:cubicBezTo>
                    <a:pt x="12301" y="37758"/>
                    <a:pt x="13727" y="38756"/>
                    <a:pt x="14990" y="39916"/>
                  </a:cubicBezTo>
                  <a:cubicBezTo>
                    <a:pt x="15621" y="40487"/>
                    <a:pt x="16252" y="41077"/>
                    <a:pt x="16823" y="41729"/>
                  </a:cubicBezTo>
                  <a:cubicBezTo>
                    <a:pt x="17372" y="42360"/>
                    <a:pt x="17882" y="42992"/>
                    <a:pt x="18370" y="43684"/>
                  </a:cubicBezTo>
                  <a:cubicBezTo>
                    <a:pt x="18513" y="43888"/>
                    <a:pt x="18655" y="44071"/>
                    <a:pt x="18798" y="44254"/>
                  </a:cubicBezTo>
                  <a:cubicBezTo>
                    <a:pt x="18825" y="44294"/>
                    <a:pt x="18860" y="44334"/>
                    <a:pt x="18904" y="44334"/>
                  </a:cubicBezTo>
                  <a:cubicBezTo>
                    <a:pt x="18927" y="44334"/>
                    <a:pt x="18953" y="44323"/>
                    <a:pt x="18981" y="44295"/>
                  </a:cubicBezTo>
                  <a:cubicBezTo>
                    <a:pt x="18981" y="44234"/>
                    <a:pt x="18961" y="44173"/>
                    <a:pt x="18961" y="44112"/>
                  </a:cubicBezTo>
                  <a:cubicBezTo>
                    <a:pt x="18717" y="43175"/>
                    <a:pt x="18554" y="42218"/>
                    <a:pt x="18533" y="41261"/>
                  </a:cubicBezTo>
                  <a:cubicBezTo>
                    <a:pt x="18513" y="39672"/>
                    <a:pt x="18798" y="38145"/>
                    <a:pt x="19368" y="36678"/>
                  </a:cubicBezTo>
                  <a:cubicBezTo>
                    <a:pt x="19694" y="35823"/>
                    <a:pt x="20020" y="34968"/>
                    <a:pt x="20325" y="34092"/>
                  </a:cubicBezTo>
                  <a:cubicBezTo>
                    <a:pt x="20814" y="32666"/>
                    <a:pt x="21120" y="31200"/>
                    <a:pt x="21201" y="29693"/>
                  </a:cubicBezTo>
                  <a:cubicBezTo>
                    <a:pt x="21303" y="28206"/>
                    <a:pt x="21181" y="26740"/>
                    <a:pt x="20672" y="25335"/>
                  </a:cubicBezTo>
                  <a:cubicBezTo>
                    <a:pt x="20387" y="24581"/>
                    <a:pt x="20122" y="23807"/>
                    <a:pt x="19776" y="23074"/>
                  </a:cubicBezTo>
                  <a:cubicBezTo>
                    <a:pt x="18574" y="20447"/>
                    <a:pt x="17291" y="17820"/>
                    <a:pt x="15886" y="15274"/>
                  </a:cubicBezTo>
                  <a:cubicBezTo>
                    <a:pt x="15764" y="15050"/>
                    <a:pt x="15621" y="14826"/>
                    <a:pt x="15499" y="14602"/>
                  </a:cubicBezTo>
                  <a:cubicBezTo>
                    <a:pt x="14684" y="13217"/>
                    <a:pt x="13747" y="11914"/>
                    <a:pt x="12668" y="10712"/>
                  </a:cubicBezTo>
                  <a:cubicBezTo>
                    <a:pt x="11955" y="9959"/>
                    <a:pt x="11242" y="9205"/>
                    <a:pt x="10509" y="8472"/>
                  </a:cubicBezTo>
                  <a:cubicBezTo>
                    <a:pt x="9796" y="7739"/>
                    <a:pt x="9267" y="6904"/>
                    <a:pt x="8941" y="5926"/>
                  </a:cubicBezTo>
                  <a:cubicBezTo>
                    <a:pt x="8921" y="5865"/>
                    <a:pt x="8900" y="5825"/>
                    <a:pt x="8880" y="5784"/>
                  </a:cubicBezTo>
                  <a:cubicBezTo>
                    <a:pt x="8880" y="5763"/>
                    <a:pt x="8880" y="5763"/>
                    <a:pt x="8880" y="5743"/>
                  </a:cubicBezTo>
                  <a:cubicBezTo>
                    <a:pt x="8839" y="5662"/>
                    <a:pt x="8819" y="5580"/>
                    <a:pt x="8799" y="5478"/>
                  </a:cubicBezTo>
                  <a:cubicBezTo>
                    <a:pt x="8636" y="5071"/>
                    <a:pt x="8473" y="4643"/>
                    <a:pt x="8310" y="4236"/>
                  </a:cubicBezTo>
                  <a:cubicBezTo>
                    <a:pt x="8188" y="3910"/>
                    <a:pt x="8025" y="3605"/>
                    <a:pt x="7862" y="3340"/>
                  </a:cubicBezTo>
                  <a:cubicBezTo>
                    <a:pt x="7495" y="2810"/>
                    <a:pt x="7047" y="2362"/>
                    <a:pt x="6497" y="1996"/>
                  </a:cubicBezTo>
                  <a:cubicBezTo>
                    <a:pt x="5173" y="1161"/>
                    <a:pt x="3768" y="550"/>
                    <a:pt x="2282" y="102"/>
                  </a:cubicBezTo>
                  <a:cubicBezTo>
                    <a:pt x="2119" y="61"/>
                    <a:pt x="1976" y="41"/>
                    <a:pt x="1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
            <p:cNvSpPr/>
            <p:nvPr/>
          </p:nvSpPr>
          <p:spPr>
            <a:xfrm flipH="1">
              <a:off x="-2446989" y="1832889"/>
              <a:ext cx="371650" cy="660450"/>
            </a:xfrm>
            <a:custGeom>
              <a:avLst/>
              <a:gdLst/>
              <a:ahLst/>
              <a:cxnLst/>
              <a:rect l="l" t="t" r="r" b="b"/>
              <a:pathLst>
                <a:path w="14866" h="26418" extrusionOk="0">
                  <a:moveTo>
                    <a:pt x="1893" y="105"/>
                  </a:moveTo>
                  <a:cubicBezTo>
                    <a:pt x="1913" y="125"/>
                    <a:pt x="1913" y="125"/>
                    <a:pt x="1893" y="146"/>
                  </a:cubicBezTo>
                  <a:cubicBezTo>
                    <a:pt x="1893" y="125"/>
                    <a:pt x="1872" y="125"/>
                    <a:pt x="1893" y="105"/>
                  </a:cubicBezTo>
                  <a:close/>
                  <a:moveTo>
                    <a:pt x="1893" y="146"/>
                  </a:moveTo>
                  <a:lnTo>
                    <a:pt x="1893" y="146"/>
                  </a:lnTo>
                  <a:cubicBezTo>
                    <a:pt x="1913" y="166"/>
                    <a:pt x="1933" y="186"/>
                    <a:pt x="1954" y="207"/>
                  </a:cubicBezTo>
                  <a:cubicBezTo>
                    <a:pt x="1872" y="207"/>
                    <a:pt x="1872" y="186"/>
                    <a:pt x="1893" y="146"/>
                  </a:cubicBezTo>
                  <a:close/>
                  <a:moveTo>
                    <a:pt x="1730" y="268"/>
                  </a:moveTo>
                  <a:cubicBezTo>
                    <a:pt x="1730" y="288"/>
                    <a:pt x="1730" y="288"/>
                    <a:pt x="1709" y="288"/>
                  </a:cubicBezTo>
                  <a:cubicBezTo>
                    <a:pt x="1709" y="288"/>
                    <a:pt x="1709" y="268"/>
                    <a:pt x="1709" y="268"/>
                  </a:cubicBezTo>
                  <a:close/>
                  <a:moveTo>
                    <a:pt x="2086" y="260"/>
                  </a:moveTo>
                  <a:cubicBezTo>
                    <a:pt x="2095" y="275"/>
                    <a:pt x="2092" y="288"/>
                    <a:pt x="2076" y="288"/>
                  </a:cubicBezTo>
                  <a:cubicBezTo>
                    <a:pt x="2076" y="288"/>
                    <a:pt x="2076" y="275"/>
                    <a:pt x="2086" y="260"/>
                  </a:cubicBezTo>
                  <a:close/>
                  <a:moveTo>
                    <a:pt x="1949" y="341"/>
                  </a:moveTo>
                  <a:cubicBezTo>
                    <a:pt x="1963" y="341"/>
                    <a:pt x="1974" y="360"/>
                    <a:pt x="1974" y="390"/>
                  </a:cubicBezTo>
                  <a:cubicBezTo>
                    <a:pt x="1933" y="390"/>
                    <a:pt x="1933" y="370"/>
                    <a:pt x="1933" y="349"/>
                  </a:cubicBezTo>
                  <a:cubicBezTo>
                    <a:pt x="1939" y="344"/>
                    <a:pt x="1944" y="341"/>
                    <a:pt x="1949" y="341"/>
                  </a:cubicBezTo>
                  <a:close/>
                  <a:moveTo>
                    <a:pt x="2348" y="314"/>
                  </a:moveTo>
                  <a:cubicBezTo>
                    <a:pt x="2356" y="314"/>
                    <a:pt x="2361" y="319"/>
                    <a:pt x="2361" y="329"/>
                  </a:cubicBezTo>
                  <a:cubicBezTo>
                    <a:pt x="2375" y="326"/>
                    <a:pt x="2387" y="325"/>
                    <a:pt x="2396" y="325"/>
                  </a:cubicBezTo>
                  <a:cubicBezTo>
                    <a:pt x="2457" y="325"/>
                    <a:pt x="2440" y="375"/>
                    <a:pt x="2422" y="410"/>
                  </a:cubicBezTo>
                  <a:cubicBezTo>
                    <a:pt x="2361" y="410"/>
                    <a:pt x="2402" y="349"/>
                    <a:pt x="2361" y="329"/>
                  </a:cubicBezTo>
                  <a:cubicBezTo>
                    <a:pt x="2361" y="329"/>
                    <a:pt x="2352" y="338"/>
                    <a:pt x="2340" y="338"/>
                  </a:cubicBezTo>
                  <a:cubicBezTo>
                    <a:pt x="2334" y="338"/>
                    <a:pt x="2327" y="336"/>
                    <a:pt x="2320" y="329"/>
                  </a:cubicBezTo>
                  <a:cubicBezTo>
                    <a:pt x="2330" y="319"/>
                    <a:pt x="2341" y="314"/>
                    <a:pt x="2348" y="314"/>
                  </a:cubicBezTo>
                  <a:close/>
                  <a:moveTo>
                    <a:pt x="2218" y="471"/>
                  </a:moveTo>
                  <a:cubicBezTo>
                    <a:pt x="2218" y="471"/>
                    <a:pt x="2218" y="492"/>
                    <a:pt x="2218" y="492"/>
                  </a:cubicBezTo>
                  <a:lnTo>
                    <a:pt x="2198" y="492"/>
                  </a:lnTo>
                  <a:cubicBezTo>
                    <a:pt x="2198" y="492"/>
                    <a:pt x="2198" y="492"/>
                    <a:pt x="2198" y="471"/>
                  </a:cubicBezTo>
                  <a:close/>
                  <a:moveTo>
                    <a:pt x="1709" y="431"/>
                  </a:moveTo>
                  <a:cubicBezTo>
                    <a:pt x="1730" y="431"/>
                    <a:pt x="1750" y="451"/>
                    <a:pt x="1730" y="471"/>
                  </a:cubicBezTo>
                  <a:cubicBezTo>
                    <a:pt x="1730" y="489"/>
                    <a:pt x="1726" y="495"/>
                    <a:pt x="1722" y="495"/>
                  </a:cubicBezTo>
                  <a:cubicBezTo>
                    <a:pt x="1716" y="495"/>
                    <a:pt x="1709" y="483"/>
                    <a:pt x="1709" y="471"/>
                  </a:cubicBezTo>
                  <a:cubicBezTo>
                    <a:pt x="1689" y="471"/>
                    <a:pt x="1709" y="451"/>
                    <a:pt x="1709" y="431"/>
                  </a:cubicBezTo>
                  <a:close/>
                  <a:moveTo>
                    <a:pt x="2504" y="431"/>
                  </a:moveTo>
                  <a:cubicBezTo>
                    <a:pt x="2524" y="451"/>
                    <a:pt x="2504" y="451"/>
                    <a:pt x="2504" y="471"/>
                  </a:cubicBezTo>
                  <a:cubicBezTo>
                    <a:pt x="2504" y="492"/>
                    <a:pt x="2524" y="512"/>
                    <a:pt x="2504" y="512"/>
                  </a:cubicBezTo>
                  <a:cubicBezTo>
                    <a:pt x="2483" y="492"/>
                    <a:pt x="2504" y="492"/>
                    <a:pt x="2504" y="471"/>
                  </a:cubicBezTo>
                  <a:cubicBezTo>
                    <a:pt x="2504" y="471"/>
                    <a:pt x="2483" y="451"/>
                    <a:pt x="2504" y="431"/>
                  </a:cubicBezTo>
                  <a:close/>
                  <a:moveTo>
                    <a:pt x="1608" y="462"/>
                  </a:moveTo>
                  <a:cubicBezTo>
                    <a:pt x="1614" y="462"/>
                    <a:pt x="1621" y="465"/>
                    <a:pt x="1628" y="471"/>
                  </a:cubicBezTo>
                  <a:cubicBezTo>
                    <a:pt x="1628" y="471"/>
                    <a:pt x="1607" y="492"/>
                    <a:pt x="1607" y="492"/>
                  </a:cubicBezTo>
                  <a:cubicBezTo>
                    <a:pt x="1628" y="512"/>
                    <a:pt x="1628" y="533"/>
                    <a:pt x="1607" y="533"/>
                  </a:cubicBezTo>
                  <a:cubicBezTo>
                    <a:pt x="1587" y="512"/>
                    <a:pt x="1607" y="512"/>
                    <a:pt x="1607" y="492"/>
                  </a:cubicBezTo>
                  <a:cubicBezTo>
                    <a:pt x="1607" y="492"/>
                    <a:pt x="1587" y="471"/>
                    <a:pt x="1587" y="471"/>
                  </a:cubicBezTo>
                  <a:cubicBezTo>
                    <a:pt x="1573" y="471"/>
                    <a:pt x="1569" y="480"/>
                    <a:pt x="1561" y="480"/>
                  </a:cubicBezTo>
                  <a:cubicBezTo>
                    <a:pt x="1558" y="480"/>
                    <a:pt x="1553" y="478"/>
                    <a:pt x="1546" y="471"/>
                  </a:cubicBezTo>
                  <a:cubicBezTo>
                    <a:pt x="1553" y="465"/>
                    <a:pt x="1558" y="462"/>
                    <a:pt x="1561" y="462"/>
                  </a:cubicBezTo>
                  <a:cubicBezTo>
                    <a:pt x="1569" y="462"/>
                    <a:pt x="1573" y="471"/>
                    <a:pt x="1587" y="471"/>
                  </a:cubicBezTo>
                  <a:cubicBezTo>
                    <a:pt x="1587" y="471"/>
                    <a:pt x="1596" y="462"/>
                    <a:pt x="1608" y="462"/>
                  </a:cubicBezTo>
                  <a:close/>
                  <a:moveTo>
                    <a:pt x="263" y="573"/>
                  </a:moveTo>
                  <a:cubicBezTo>
                    <a:pt x="284" y="594"/>
                    <a:pt x="263" y="594"/>
                    <a:pt x="243" y="594"/>
                  </a:cubicBezTo>
                  <a:cubicBezTo>
                    <a:pt x="243" y="594"/>
                    <a:pt x="263" y="573"/>
                    <a:pt x="263" y="573"/>
                  </a:cubicBezTo>
                  <a:close/>
                  <a:moveTo>
                    <a:pt x="1445" y="533"/>
                  </a:moveTo>
                  <a:cubicBezTo>
                    <a:pt x="1526" y="573"/>
                    <a:pt x="1506" y="594"/>
                    <a:pt x="1445" y="614"/>
                  </a:cubicBezTo>
                  <a:lnTo>
                    <a:pt x="1445" y="533"/>
                  </a:lnTo>
                  <a:close/>
                  <a:moveTo>
                    <a:pt x="2178" y="614"/>
                  </a:moveTo>
                  <a:lnTo>
                    <a:pt x="2178" y="614"/>
                  </a:lnTo>
                  <a:cubicBezTo>
                    <a:pt x="2198" y="634"/>
                    <a:pt x="2178" y="634"/>
                    <a:pt x="2157" y="634"/>
                  </a:cubicBezTo>
                  <a:cubicBezTo>
                    <a:pt x="2157" y="634"/>
                    <a:pt x="2178" y="614"/>
                    <a:pt x="2178" y="614"/>
                  </a:cubicBezTo>
                  <a:close/>
                  <a:moveTo>
                    <a:pt x="2300" y="614"/>
                  </a:moveTo>
                  <a:cubicBezTo>
                    <a:pt x="2300" y="634"/>
                    <a:pt x="2300" y="634"/>
                    <a:pt x="2300" y="634"/>
                  </a:cubicBezTo>
                  <a:cubicBezTo>
                    <a:pt x="2300" y="634"/>
                    <a:pt x="2291" y="643"/>
                    <a:pt x="2285" y="643"/>
                  </a:cubicBezTo>
                  <a:cubicBezTo>
                    <a:pt x="2282" y="643"/>
                    <a:pt x="2279" y="641"/>
                    <a:pt x="2279" y="634"/>
                  </a:cubicBezTo>
                  <a:cubicBezTo>
                    <a:pt x="2279" y="634"/>
                    <a:pt x="2279" y="614"/>
                    <a:pt x="2279" y="614"/>
                  </a:cubicBezTo>
                  <a:close/>
                  <a:moveTo>
                    <a:pt x="1954" y="533"/>
                  </a:moveTo>
                  <a:cubicBezTo>
                    <a:pt x="1974" y="553"/>
                    <a:pt x="1954" y="573"/>
                    <a:pt x="1954" y="573"/>
                  </a:cubicBezTo>
                  <a:cubicBezTo>
                    <a:pt x="1954" y="594"/>
                    <a:pt x="1974" y="614"/>
                    <a:pt x="1994" y="634"/>
                  </a:cubicBezTo>
                  <a:cubicBezTo>
                    <a:pt x="1994" y="655"/>
                    <a:pt x="1974" y="675"/>
                    <a:pt x="1954" y="675"/>
                  </a:cubicBezTo>
                  <a:cubicBezTo>
                    <a:pt x="1933" y="655"/>
                    <a:pt x="1933" y="614"/>
                    <a:pt x="1954" y="573"/>
                  </a:cubicBezTo>
                  <a:cubicBezTo>
                    <a:pt x="1954" y="573"/>
                    <a:pt x="1933" y="553"/>
                    <a:pt x="1954" y="533"/>
                  </a:cubicBezTo>
                  <a:close/>
                  <a:moveTo>
                    <a:pt x="2157" y="695"/>
                  </a:moveTo>
                  <a:cubicBezTo>
                    <a:pt x="2157" y="695"/>
                    <a:pt x="2157" y="716"/>
                    <a:pt x="2157" y="716"/>
                  </a:cubicBezTo>
                  <a:lnTo>
                    <a:pt x="2137" y="716"/>
                  </a:lnTo>
                  <a:cubicBezTo>
                    <a:pt x="2137" y="716"/>
                    <a:pt x="2137" y="695"/>
                    <a:pt x="2137" y="695"/>
                  </a:cubicBezTo>
                  <a:close/>
                  <a:moveTo>
                    <a:pt x="1811" y="695"/>
                  </a:moveTo>
                  <a:cubicBezTo>
                    <a:pt x="1831" y="695"/>
                    <a:pt x="1831" y="716"/>
                    <a:pt x="1831" y="716"/>
                  </a:cubicBezTo>
                  <a:cubicBezTo>
                    <a:pt x="1831" y="716"/>
                    <a:pt x="1831" y="716"/>
                    <a:pt x="1831" y="736"/>
                  </a:cubicBezTo>
                  <a:cubicBezTo>
                    <a:pt x="1831" y="736"/>
                    <a:pt x="1811" y="736"/>
                    <a:pt x="1811" y="716"/>
                  </a:cubicBezTo>
                  <a:cubicBezTo>
                    <a:pt x="1811" y="716"/>
                    <a:pt x="1811" y="716"/>
                    <a:pt x="1811" y="695"/>
                  </a:cubicBezTo>
                  <a:close/>
                  <a:moveTo>
                    <a:pt x="63" y="602"/>
                  </a:moveTo>
                  <a:cubicBezTo>
                    <a:pt x="83" y="602"/>
                    <a:pt x="101" y="626"/>
                    <a:pt x="128" y="626"/>
                  </a:cubicBezTo>
                  <a:cubicBezTo>
                    <a:pt x="137" y="626"/>
                    <a:pt x="149" y="623"/>
                    <a:pt x="161" y="614"/>
                  </a:cubicBezTo>
                  <a:cubicBezTo>
                    <a:pt x="164" y="612"/>
                    <a:pt x="166" y="611"/>
                    <a:pt x="168" y="611"/>
                  </a:cubicBezTo>
                  <a:cubicBezTo>
                    <a:pt x="183" y="611"/>
                    <a:pt x="189" y="675"/>
                    <a:pt x="243" y="675"/>
                  </a:cubicBezTo>
                  <a:cubicBezTo>
                    <a:pt x="263" y="675"/>
                    <a:pt x="263" y="716"/>
                    <a:pt x="243" y="736"/>
                  </a:cubicBezTo>
                  <a:cubicBezTo>
                    <a:pt x="263" y="736"/>
                    <a:pt x="263" y="757"/>
                    <a:pt x="284" y="757"/>
                  </a:cubicBezTo>
                  <a:cubicBezTo>
                    <a:pt x="284" y="757"/>
                    <a:pt x="293" y="747"/>
                    <a:pt x="305" y="747"/>
                  </a:cubicBezTo>
                  <a:cubicBezTo>
                    <a:pt x="311" y="747"/>
                    <a:pt x="318" y="750"/>
                    <a:pt x="324" y="757"/>
                  </a:cubicBezTo>
                  <a:cubicBezTo>
                    <a:pt x="314" y="767"/>
                    <a:pt x="304" y="772"/>
                    <a:pt x="296" y="772"/>
                  </a:cubicBezTo>
                  <a:cubicBezTo>
                    <a:pt x="289" y="772"/>
                    <a:pt x="284" y="767"/>
                    <a:pt x="284" y="757"/>
                  </a:cubicBezTo>
                  <a:cubicBezTo>
                    <a:pt x="273" y="767"/>
                    <a:pt x="263" y="772"/>
                    <a:pt x="253" y="772"/>
                  </a:cubicBezTo>
                  <a:cubicBezTo>
                    <a:pt x="243" y="772"/>
                    <a:pt x="233" y="767"/>
                    <a:pt x="223" y="757"/>
                  </a:cubicBezTo>
                  <a:lnTo>
                    <a:pt x="182" y="757"/>
                  </a:lnTo>
                  <a:cubicBezTo>
                    <a:pt x="163" y="681"/>
                    <a:pt x="92" y="658"/>
                    <a:pt x="49" y="606"/>
                  </a:cubicBezTo>
                  <a:lnTo>
                    <a:pt x="49" y="606"/>
                  </a:lnTo>
                  <a:cubicBezTo>
                    <a:pt x="54" y="603"/>
                    <a:pt x="58" y="602"/>
                    <a:pt x="63" y="602"/>
                  </a:cubicBezTo>
                  <a:close/>
                  <a:moveTo>
                    <a:pt x="1526" y="797"/>
                  </a:moveTo>
                  <a:cubicBezTo>
                    <a:pt x="1567" y="797"/>
                    <a:pt x="1567" y="818"/>
                    <a:pt x="1567" y="838"/>
                  </a:cubicBezTo>
                  <a:cubicBezTo>
                    <a:pt x="1567" y="845"/>
                    <a:pt x="1564" y="847"/>
                    <a:pt x="1561" y="847"/>
                  </a:cubicBezTo>
                  <a:cubicBezTo>
                    <a:pt x="1553" y="847"/>
                    <a:pt x="1540" y="838"/>
                    <a:pt x="1526" y="838"/>
                  </a:cubicBezTo>
                  <a:cubicBezTo>
                    <a:pt x="1526" y="818"/>
                    <a:pt x="1526" y="818"/>
                    <a:pt x="1526" y="797"/>
                  </a:cubicBezTo>
                  <a:close/>
                  <a:moveTo>
                    <a:pt x="1289" y="904"/>
                  </a:moveTo>
                  <a:cubicBezTo>
                    <a:pt x="1297" y="904"/>
                    <a:pt x="1302" y="909"/>
                    <a:pt x="1302" y="919"/>
                  </a:cubicBezTo>
                  <a:cubicBezTo>
                    <a:pt x="1302" y="919"/>
                    <a:pt x="1289" y="919"/>
                    <a:pt x="1274" y="909"/>
                  </a:cubicBezTo>
                  <a:lnTo>
                    <a:pt x="1274" y="909"/>
                  </a:lnTo>
                  <a:cubicBezTo>
                    <a:pt x="1279" y="906"/>
                    <a:pt x="1285" y="904"/>
                    <a:pt x="1289" y="904"/>
                  </a:cubicBezTo>
                  <a:close/>
                  <a:moveTo>
                    <a:pt x="1913" y="919"/>
                  </a:moveTo>
                  <a:cubicBezTo>
                    <a:pt x="1913" y="919"/>
                    <a:pt x="1913" y="929"/>
                    <a:pt x="1907" y="929"/>
                  </a:cubicBezTo>
                  <a:cubicBezTo>
                    <a:pt x="1904" y="929"/>
                    <a:pt x="1899" y="926"/>
                    <a:pt x="1893" y="919"/>
                  </a:cubicBezTo>
                  <a:close/>
                  <a:moveTo>
                    <a:pt x="2240" y="931"/>
                  </a:moveTo>
                  <a:cubicBezTo>
                    <a:pt x="2241" y="931"/>
                    <a:pt x="2246" y="940"/>
                    <a:pt x="2259" y="940"/>
                  </a:cubicBezTo>
                  <a:cubicBezTo>
                    <a:pt x="2259" y="940"/>
                    <a:pt x="2259" y="940"/>
                    <a:pt x="2259" y="960"/>
                  </a:cubicBezTo>
                  <a:lnTo>
                    <a:pt x="2239" y="960"/>
                  </a:lnTo>
                  <a:cubicBezTo>
                    <a:pt x="2218" y="960"/>
                    <a:pt x="2239" y="940"/>
                    <a:pt x="2239" y="940"/>
                  </a:cubicBezTo>
                  <a:cubicBezTo>
                    <a:pt x="2239" y="933"/>
                    <a:pt x="2239" y="931"/>
                    <a:pt x="2240" y="931"/>
                  </a:cubicBezTo>
                  <a:close/>
                  <a:moveTo>
                    <a:pt x="650" y="797"/>
                  </a:moveTo>
                  <a:cubicBezTo>
                    <a:pt x="650" y="879"/>
                    <a:pt x="711" y="919"/>
                    <a:pt x="630" y="981"/>
                  </a:cubicBezTo>
                  <a:cubicBezTo>
                    <a:pt x="630" y="919"/>
                    <a:pt x="569" y="879"/>
                    <a:pt x="650" y="797"/>
                  </a:cubicBezTo>
                  <a:close/>
                  <a:moveTo>
                    <a:pt x="528" y="981"/>
                  </a:moveTo>
                  <a:lnTo>
                    <a:pt x="528" y="981"/>
                  </a:lnTo>
                  <a:cubicBezTo>
                    <a:pt x="545" y="997"/>
                    <a:pt x="534" y="1014"/>
                    <a:pt x="519" y="1019"/>
                  </a:cubicBezTo>
                  <a:lnTo>
                    <a:pt x="519" y="1019"/>
                  </a:lnTo>
                  <a:cubicBezTo>
                    <a:pt x="508" y="1014"/>
                    <a:pt x="511" y="997"/>
                    <a:pt x="528" y="981"/>
                  </a:cubicBezTo>
                  <a:close/>
                  <a:moveTo>
                    <a:pt x="426" y="1001"/>
                  </a:moveTo>
                  <a:cubicBezTo>
                    <a:pt x="447" y="1021"/>
                    <a:pt x="447" y="1021"/>
                    <a:pt x="447" y="1021"/>
                  </a:cubicBezTo>
                  <a:lnTo>
                    <a:pt x="426" y="1021"/>
                  </a:lnTo>
                  <a:cubicBezTo>
                    <a:pt x="426" y="1001"/>
                    <a:pt x="426" y="1001"/>
                    <a:pt x="426" y="1001"/>
                  </a:cubicBezTo>
                  <a:close/>
                  <a:moveTo>
                    <a:pt x="1223" y="912"/>
                  </a:moveTo>
                  <a:cubicBezTo>
                    <a:pt x="1231" y="912"/>
                    <a:pt x="1240" y="913"/>
                    <a:pt x="1251" y="916"/>
                  </a:cubicBezTo>
                  <a:lnTo>
                    <a:pt x="1251" y="916"/>
                  </a:lnTo>
                  <a:cubicBezTo>
                    <a:pt x="1229" y="946"/>
                    <a:pt x="1197" y="963"/>
                    <a:pt x="1180" y="981"/>
                  </a:cubicBezTo>
                  <a:cubicBezTo>
                    <a:pt x="1180" y="1001"/>
                    <a:pt x="1200" y="1021"/>
                    <a:pt x="1180" y="1021"/>
                  </a:cubicBezTo>
                  <a:cubicBezTo>
                    <a:pt x="1159" y="1021"/>
                    <a:pt x="1180" y="1001"/>
                    <a:pt x="1180" y="981"/>
                  </a:cubicBezTo>
                  <a:cubicBezTo>
                    <a:pt x="1180" y="935"/>
                    <a:pt x="1191" y="912"/>
                    <a:pt x="1223" y="912"/>
                  </a:cubicBezTo>
                  <a:close/>
                  <a:moveTo>
                    <a:pt x="518" y="1034"/>
                  </a:moveTo>
                  <a:lnTo>
                    <a:pt x="518" y="1034"/>
                  </a:lnTo>
                  <a:cubicBezTo>
                    <a:pt x="527" y="1049"/>
                    <a:pt x="524" y="1062"/>
                    <a:pt x="508" y="1062"/>
                  </a:cubicBezTo>
                  <a:cubicBezTo>
                    <a:pt x="508" y="1062"/>
                    <a:pt x="508" y="1049"/>
                    <a:pt x="518" y="1034"/>
                  </a:cubicBezTo>
                  <a:close/>
                  <a:moveTo>
                    <a:pt x="1994" y="981"/>
                  </a:moveTo>
                  <a:cubicBezTo>
                    <a:pt x="2055" y="981"/>
                    <a:pt x="2055" y="1021"/>
                    <a:pt x="2117" y="1062"/>
                  </a:cubicBezTo>
                  <a:cubicBezTo>
                    <a:pt x="2035" y="1042"/>
                    <a:pt x="2015" y="1021"/>
                    <a:pt x="1974" y="1021"/>
                  </a:cubicBezTo>
                  <a:cubicBezTo>
                    <a:pt x="1974" y="1001"/>
                    <a:pt x="1974" y="981"/>
                    <a:pt x="1994" y="981"/>
                  </a:cubicBezTo>
                  <a:close/>
                  <a:moveTo>
                    <a:pt x="610" y="1082"/>
                  </a:moveTo>
                  <a:cubicBezTo>
                    <a:pt x="610" y="1082"/>
                    <a:pt x="610" y="1103"/>
                    <a:pt x="610" y="1103"/>
                  </a:cubicBezTo>
                  <a:lnTo>
                    <a:pt x="589" y="1103"/>
                  </a:lnTo>
                  <a:cubicBezTo>
                    <a:pt x="589" y="1103"/>
                    <a:pt x="589" y="1082"/>
                    <a:pt x="589" y="1082"/>
                  </a:cubicBezTo>
                  <a:close/>
                  <a:moveTo>
                    <a:pt x="1037" y="1082"/>
                  </a:moveTo>
                  <a:cubicBezTo>
                    <a:pt x="1037" y="1082"/>
                    <a:pt x="1037" y="1103"/>
                    <a:pt x="1037" y="1103"/>
                  </a:cubicBezTo>
                  <a:lnTo>
                    <a:pt x="1017" y="1103"/>
                  </a:lnTo>
                  <a:cubicBezTo>
                    <a:pt x="1017" y="1103"/>
                    <a:pt x="1017" y="1082"/>
                    <a:pt x="1017" y="1082"/>
                  </a:cubicBezTo>
                  <a:close/>
                  <a:moveTo>
                    <a:pt x="1125" y="1056"/>
                  </a:moveTo>
                  <a:cubicBezTo>
                    <a:pt x="1153" y="1056"/>
                    <a:pt x="1143" y="1086"/>
                    <a:pt x="1159" y="1103"/>
                  </a:cubicBezTo>
                  <a:cubicBezTo>
                    <a:pt x="1119" y="1103"/>
                    <a:pt x="1098" y="1103"/>
                    <a:pt x="1098" y="1062"/>
                  </a:cubicBezTo>
                  <a:cubicBezTo>
                    <a:pt x="1110" y="1058"/>
                    <a:pt x="1119" y="1056"/>
                    <a:pt x="1125" y="1056"/>
                  </a:cubicBezTo>
                  <a:close/>
                  <a:moveTo>
                    <a:pt x="2280" y="1001"/>
                  </a:moveTo>
                  <a:cubicBezTo>
                    <a:pt x="2341" y="1021"/>
                    <a:pt x="2381" y="1082"/>
                    <a:pt x="2422" y="1123"/>
                  </a:cubicBezTo>
                  <a:cubicBezTo>
                    <a:pt x="2404" y="1128"/>
                    <a:pt x="2390" y="1130"/>
                    <a:pt x="2378" y="1130"/>
                  </a:cubicBezTo>
                  <a:cubicBezTo>
                    <a:pt x="2293" y="1130"/>
                    <a:pt x="2333" y="1019"/>
                    <a:pt x="2280" y="1001"/>
                  </a:cubicBezTo>
                  <a:close/>
                  <a:moveTo>
                    <a:pt x="783" y="1150"/>
                  </a:moveTo>
                  <a:cubicBezTo>
                    <a:pt x="800" y="1150"/>
                    <a:pt x="817" y="1155"/>
                    <a:pt x="834" y="1164"/>
                  </a:cubicBezTo>
                  <a:cubicBezTo>
                    <a:pt x="823" y="1194"/>
                    <a:pt x="803" y="1205"/>
                    <a:pt x="780" y="1205"/>
                  </a:cubicBezTo>
                  <a:cubicBezTo>
                    <a:pt x="757" y="1205"/>
                    <a:pt x="732" y="1194"/>
                    <a:pt x="711" y="1184"/>
                  </a:cubicBezTo>
                  <a:cubicBezTo>
                    <a:pt x="701" y="1194"/>
                    <a:pt x="691" y="1199"/>
                    <a:pt x="681" y="1199"/>
                  </a:cubicBezTo>
                  <a:cubicBezTo>
                    <a:pt x="671" y="1199"/>
                    <a:pt x="660" y="1194"/>
                    <a:pt x="650" y="1184"/>
                  </a:cubicBezTo>
                  <a:cubicBezTo>
                    <a:pt x="637" y="1184"/>
                    <a:pt x="632" y="1193"/>
                    <a:pt x="625" y="1193"/>
                  </a:cubicBezTo>
                  <a:cubicBezTo>
                    <a:pt x="621" y="1193"/>
                    <a:pt x="616" y="1191"/>
                    <a:pt x="610" y="1184"/>
                  </a:cubicBezTo>
                  <a:cubicBezTo>
                    <a:pt x="620" y="1174"/>
                    <a:pt x="625" y="1169"/>
                    <a:pt x="630" y="1169"/>
                  </a:cubicBezTo>
                  <a:cubicBezTo>
                    <a:pt x="635" y="1169"/>
                    <a:pt x="640" y="1174"/>
                    <a:pt x="650" y="1184"/>
                  </a:cubicBezTo>
                  <a:cubicBezTo>
                    <a:pt x="660" y="1174"/>
                    <a:pt x="671" y="1169"/>
                    <a:pt x="681" y="1169"/>
                  </a:cubicBezTo>
                  <a:cubicBezTo>
                    <a:pt x="691" y="1169"/>
                    <a:pt x="701" y="1174"/>
                    <a:pt x="711" y="1184"/>
                  </a:cubicBezTo>
                  <a:cubicBezTo>
                    <a:pt x="735" y="1160"/>
                    <a:pt x="759" y="1150"/>
                    <a:pt x="783" y="1150"/>
                  </a:cubicBezTo>
                  <a:close/>
                  <a:moveTo>
                    <a:pt x="1383" y="1164"/>
                  </a:moveTo>
                  <a:cubicBezTo>
                    <a:pt x="1383" y="1184"/>
                    <a:pt x="1363" y="1205"/>
                    <a:pt x="1343" y="1205"/>
                  </a:cubicBezTo>
                  <a:cubicBezTo>
                    <a:pt x="1302" y="1184"/>
                    <a:pt x="1343" y="1184"/>
                    <a:pt x="1343" y="1164"/>
                  </a:cubicBezTo>
                  <a:close/>
                  <a:moveTo>
                    <a:pt x="222" y="1196"/>
                  </a:moveTo>
                  <a:cubicBezTo>
                    <a:pt x="234" y="1196"/>
                    <a:pt x="243" y="1205"/>
                    <a:pt x="243" y="1205"/>
                  </a:cubicBezTo>
                  <a:cubicBezTo>
                    <a:pt x="345" y="1205"/>
                    <a:pt x="304" y="1266"/>
                    <a:pt x="304" y="1306"/>
                  </a:cubicBezTo>
                  <a:cubicBezTo>
                    <a:pt x="223" y="1306"/>
                    <a:pt x="284" y="1225"/>
                    <a:pt x="243" y="1205"/>
                  </a:cubicBezTo>
                  <a:cubicBezTo>
                    <a:pt x="229" y="1205"/>
                    <a:pt x="225" y="1214"/>
                    <a:pt x="217" y="1214"/>
                  </a:cubicBezTo>
                  <a:cubicBezTo>
                    <a:pt x="214" y="1214"/>
                    <a:pt x="209" y="1211"/>
                    <a:pt x="202" y="1205"/>
                  </a:cubicBezTo>
                  <a:cubicBezTo>
                    <a:pt x="209" y="1198"/>
                    <a:pt x="216" y="1196"/>
                    <a:pt x="222" y="1196"/>
                  </a:cubicBezTo>
                  <a:close/>
                  <a:moveTo>
                    <a:pt x="2055" y="1286"/>
                  </a:moveTo>
                  <a:cubicBezTo>
                    <a:pt x="2076" y="1286"/>
                    <a:pt x="2076" y="1306"/>
                    <a:pt x="2076" y="1306"/>
                  </a:cubicBezTo>
                  <a:lnTo>
                    <a:pt x="2055" y="1306"/>
                  </a:lnTo>
                  <a:cubicBezTo>
                    <a:pt x="2055" y="1306"/>
                    <a:pt x="2055" y="1306"/>
                    <a:pt x="2055" y="1286"/>
                  </a:cubicBezTo>
                  <a:close/>
                  <a:moveTo>
                    <a:pt x="1343" y="1245"/>
                  </a:moveTo>
                  <a:cubicBezTo>
                    <a:pt x="1383" y="1306"/>
                    <a:pt x="1383" y="1306"/>
                    <a:pt x="1343" y="1347"/>
                  </a:cubicBezTo>
                  <a:lnTo>
                    <a:pt x="1343" y="1245"/>
                  </a:lnTo>
                  <a:close/>
                  <a:moveTo>
                    <a:pt x="2611" y="1358"/>
                  </a:moveTo>
                  <a:cubicBezTo>
                    <a:pt x="2614" y="1358"/>
                    <a:pt x="2619" y="1361"/>
                    <a:pt x="2626" y="1368"/>
                  </a:cubicBezTo>
                  <a:cubicBezTo>
                    <a:pt x="2616" y="1378"/>
                    <a:pt x="2610" y="1383"/>
                    <a:pt x="2605" y="1383"/>
                  </a:cubicBezTo>
                  <a:cubicBezTo>
                    <a:pt x="2600" y="1383"/>
                    <a:pt x="2595" y="1378"/>
                    <a:pt x="2585" y="1368"/>
                  </a:cubicBezTo>
                  <a:cubicBezTo>
                    <a:pt x="2571" y="1368"/>
                    <a:pt x="2567" y="1377"/>
                    <a:pt x="2559" y="1377"/>
                  </a:cubicBezTo>
                  <a:cubicBezTo>
                    <a:pt x="2556" y="1377"/>
                    <a:pt x="2551" y="1374"/>
                    <a:pt x="2544" y="1368"/>
                  </a:cubicBezTo>
                  <a:cubicBezTo>
                    <a:pt x="2551" y="1361"/>
                    <a:pt x="2556" y="1358"/>
                    <a:pt x="2559" y="1358"/>
                  </a:cubicBezTo>
                  <a:cubicBezTo>
                    <a:pt x="2567" y="1358"/>
                    <a:pt x="2571" y="1368"/>
                    <a:pt x="2585" y="1368"/>
                  </a:cubicBezTo>
                  <a:cubicBezTo>
                    <a:pt x="2599" y="1368"/>
                    <a:pt x="2603" y="1358"/>
                    <a:pt x="2611" y="1358"/>
                  </a:cubicBezTo>
                  <a:close/>
                  <a:moveTo>
                    <a:pt x="1445" y="1368"/>
                  </a:moveTo>
                  <a:cubicBezTo>
                    <a:pt x="1445" y="1388"/>
                    <a:pt x="1445" y="1388"/>
                    <a:pt x="1424" y="1388"/>
                  </a:cubicBezTo>
                  <a:cubicBezTo>
                    <a:pt x="1424" y="1388"/>
                    <a:pt x="1424" y="1368"/>
                    <a:pt x="1424" y="1368"/>
                  </a:cubicBezTo>
                  <a:close/>
                  <a:moveTo>
                    <a:pt x="2468" y="1379"/>
                  </a:moveTo>
                  <a:cubicBezTo>
                    <a:pt x="2474" y="1379"/>
                    <a:pt x="2483" y="1388"/>
                    <a:pt x="2483" y="1388"/>
                  </a:cubicBezTo>
                  <a:cubicBezTo>
                    <a:pt x="2483" y="1388"/>
                    <a:pt x="2483" y="1408"/>
                    <a:pt x="2483" y="1408"/>
                  </a:cubicBezTo>
                  <a:cubicBezTo>
                    <a:pt x="2463" y="1408"/>
                    <a:pt x="2463" y="1388"/>
                    <a:pt x="2463" y="1388"/>
                  </a:cubicBezTo>
                  <a:cubicBezTo>
                    <a:pt x="2463" y="1381"/>
                    <a:pt x="2465" y="1379"/>
                    <a:pt x="2468" y="1379"/>
                  </a:cubicBezTo>
                  <a:close/>
                  <a:moveTo>
                    <a:pt x="385" y="1368"/>
                  </a:moveTo>
                  <a:lnTo>
                    <a:pt x="385" y="1368"/>
                  </a:lnTo>
                  <a:cubicBezTo>
                    <a:pt x="365" y="1429"/>
                    <a:pt x="365" y="1449"/>
                    <a:pt x="345" y="1490"/>
                  </a:cubicBezTo>
                  <a:cubicBezTo>
                    <a:pt x="284" y="1469"/>
                    <a:pt x="304" y="1429"/>
                    <a:pt x="304" y="1388"/>
                  </a:cubicBezTo>
                  <a:cubicBezTo>
                    <a:pt x="314" y="1378"/>
                    <a:pt x="324" y="1378"/>
                    <a:pt x="337" y="1378"/>
                  </a:cubicBezTo>
                  <a:cubicBezTo>
                    <a:pt x="350" y="1378"/>
                    <a:pt x="365" y="1378"/>
                    <a:pt x="385" y="1368"/>
                  </a:cubicBezTo>
                  <a:close/>
                  <a:moveTo>
                    <a:pt x="854" y="1388"/>
                  </a:moveTo>
                  <a:lnTo>
                    <a:pt x="854" y="1388"/>
                  </a:lnTo>
                  <a:cubicBezTo>
                    <a:pt x="834" y="1429"/>
                    <a:pt x="834" y="1469"/>
                    <a:pt x="834" y="1490"/>
                  </a:cubicBezTo>
                  <a:cubicBezTo>
                    <a:pt x="752" y="1469"/>
                    <a:pt x="793" y="1429"/>
                    <a:pt x="854" y="1388"/>
                  </a:cubicBezTo>
                  <a:close/>
                  <a:moveTo>
                    <a:pt x="1159" y="1469"/>
                  </a:moveTo>
                  <a:cubicBezTo>
                    <a:pt x="1159" y="1469"/>
                    <a:pt x="1159" y="1469"/>
                    <a:pt x="1159" y="1490"/>
                  </a:cubicBezTo>
                  <a:lnTo>
                    <a:pt x="1139" y="1490"/>
                  </a:lnTo>
                  <a:cubicBezTo>
                    <a:pt x="1139" y="1469"/>
                    <a:pt x="1139" y="1469"/>
                    <a:pt x="1139" y="1469"/>
                  </a:cubicBezTo>
                  <a:close/>
                  <a:moveTo>
                    <a:pt x="691" y="1368"/>
                  </a:moveTo>
                  <a:cubicBezTo>
                    <a:pt x="711" y="1388"/>
                    <a:pt x="691" y="1388"/>
                    <a:pt x="691" y="1408"/>
                  </a:cubicBezTo>
                  <a:cubicBezTo>
                    <a:pt x="711" y="1449"/>
                    <a:pt x="691" y="1469"/>
                    <a:pt x="691" y="1510"/>
                  </a:cubicBezTo>
                  <a:cubicBezTo>
                    <a:pt x="650" y="1490"/>
                    <a:pt x="630" y="1469"/>
                    <a:pt x="630" y="1429"/>
                  </a:cubicBezTo>
                  <a:cubicBezTo>
                    <a:pt x="650" y="1429"/>
                    <a:pt x="671" y="1408"/>
                    <a:pt x="691" y="1408"/>
                  </a:cubicBezTo>
                  <a:cubicBezTo>
                    <a:pt x="691" y="1408"/>
                    <a:pt x="671" y="1388"/>
                    <a:pt x="691" y="1368"/>
                  </a:cubicBezTo>
                  <a:close/>
                  <a:moveTo>
                    <a:pt x="1220" y="1530"/>
                  </a:moveTo>
                  <a:cubicBezTo>
                    <a:pt x="1200" y="1530"/>
                    <a:pt x="1220" y="1530"/>
                    <a:pt x="1200" y="1551"/>
                  </a:cubicBezTo>
                  <a:cubicBezTo>
                    <a:pt x="1180" y="1530"/>
                    <a:pt x="1200" y="1530"/>
                    <a:pt x="1200" y="1530"/>
                  </a:cubicBezTo>
                  <a:close/>
                  <a:moveTo>
                    <a:pt x="2096" y="1551"/>
                  </a:moveTo>
                  <a:cubicBezTo>
                    <a:pt x="2096" y="1571"/>
                    <a:pt x="2096" y="1571"/>
                    <a:pt x="2096" y="1571"/>
                  </a:cubicBezTo>
                  <a:lnTo>
                    <a:pt x="2076" y="1571"/>
                  </a:lnTo>
                  <a:cubicBezTo>
                    <a:pt x="2076" y="1571"/>
                    <a:pt x="2076" y="1551"/>
                    <a:pt x="2076" y="1551"/>
                  </a:cubicBezTo>
                  <a:close/>
                  <a:moveTo>
                    <a:pt x="1058" y="1490"/>
                  </a:moveTo>
                  <a:cubicBezTo>
                    <a:pt x="1078" y="1490"/>
                    <a:pt x="1058" y="1510"/>
                    <a:pt x="1058" y="1530"/>
                  </a:cubicBezTo>
                  <a:cubicBezTo>
                    <a:pt x="1078" y="1551"/>
                    <a:pt x="1058" y="1571"/>
                    <a:pt x="1037" y="1592"/>
                  </a:cubicBezTo>
                  <a:cubicBezTo>
                    <a:pt x="1017" y="1592"/>
                    <a:pt x="996" y="1571"/>
                    <a:pt x="996" y="1551"/>
                  </a:cubicBezTo>
                  <a:cubicBezTo>
                    <a:pt x="1017" y="1530"/>
                    <a:pt x="1037" y="1530"/>
                    <a:pt x="1058" y="1530"/>
                  </a:cubicBezTo>
                  <a:cubicBezTo>
                    <a:pt x="1058" y="1510"/>
                    <a:pt x="1037" y="1490"/>
                    <a:pt x="1058" y="1490"/>
                  </a:cubicBezTo>
                  <a:close/>
                  <a:moveTo>
                    <a:pt x="2483" y="1530"/>
                  </a:moveTo>
                  <a:cubicBezTo>
                    <a:pt x="2504" y="1530"/>
                    <a:pt x="2504" y="1551"/>
                    <a:pt x="2483" y="1571"/>
                  </a:cubicBezTo>
                  <a:cubicBezTo>
                    <a:pt x="2504" y="1571"/>
                    <a:pt x="2504" y="1592"/>
                    <a:pt x="2524" y="1612"/>
                  </a:cubicBezTo>
                  <a:cubicBezTo>
                    <a:pt x="2504" y="1632"/>
                    <a:pt x="2463" y="1632"/>
                    <a:pt x="2442" y="1632"/>
                  </a:cubicBezTo>
                  <a:cubicBezTo>
                    <a:pt x="2442" y="1592"/>
                    <a:pt x="2463" y="1571"/>
                    <a:pt x="2483" y="1571"/>
                  </a:cubicBezTo>
                  <a:cubicBezTo>
                    <a:pt x="2483" y="1551"/>
                    <a:pt x="2463" y="1530"/>
                    <a:pt x="2483" y="1530"/>
                  </a:cubicBezTo>
                  <a:close/>
                  <a:moveTo>
                    <a:pt x="1139" y="1585"/>
                  </a:moveTo>
                  <a:cubicBezTo>
                    <a:pt x="1172" y="1585"/>
                    <a:pt x="1186" y="1618"/>
                    <a:pt x="1200" y="1632"/>
                  </a:cubicBezTo>
                  <a:cubicBezTo>
                    <a:pt x="1192" y="1636"/>
                    <a:pt x="1185" y="1638"/>
                    <a:pt x="1178" y="1638"/>
                  </a:cubicBezTo>
                  <a:cubicBezTo>
                    <a:pt x="1150" y="1638"/>
                    <a:pt x="1127" y="1612"/>
                    <a:pt x="1078" y="1612"/>
                  </a:cubicBezTo>
                  <a:cubicBezTo>
                    <a:pt x="1104" y="1593"/>
                    <a:pt x="1123" y="1585"/>
                    <a:pt x="1139" y="1585"/>
                  </a:cubicBezTo>
                  <a:close/>
                  <a:moveTo>
                    <a:pt x="2341" y="1653"/>
                  </a:moveTo>
                  <a:cubicBezTo>
                    <a:pt x="2341" y="1673"/>
                    <a:pt x="2341" y="1673"/>
                    <a:pt x="2341" y="1673"/>
                  </a:cubicBezTo>
                  <a:lnTo>
                    <a:pt x="2320" y="1673"/>
                  </a:lnTo>
                  <a:cubicBezTo>
                    <a:pt x="2320" y="1673"/>
                    <a:pt x="2320" y="1673"/>
                    <a:pt x="2320" y="1653"/>
                  </a:cubicBezTo>
                  <a:close/>
                  <a:moveTo>
                    <a:pt x="2198" y="1673"/>
                  </a:moveTo>
                  <a:cubicBezTo>
                    <a:pt x="2198" y="1693"/>
                    <a:pt x="2198" y="1693"/>
                    <a:pt x="2178" y="1693"/>
                  </a:cubicBezTo>
                  <a:cubicBezTo>
                    <a:pt x="2178" y="1693"/>
                    <a:pt x="2178" y="1673"/>
                    <a:pt x="2178" y="1673"/>
                  </a:cubicBezTo>
                  <a:close/>
                  <a:moveTo>
                    <a:pt x="551" y="1622"/>
                  </a:moveTo>
                  <a:cubicBezTo>
                    <a:pt x="579" y="1622"/>
                    <a:pt x="610" y="1632"/>
                    <a:pt x="650" y="1653"/>
                  </a:cubicBezTo>
                  <a:cubicBezTo>
                    <a:pt x="610" y="1683"/>
                    <a:pt x="579" y="1698"/>
                    <a:pt x="551" y="1698"/>
                  </a:cubicBezTo>
                  <a:cubicBezTo>
                    <a:pt x="523" y="1698"/>
                    <a:pt x="498" y="1683"/>
                    <a:pt x="467" y="1653"/>
                  </a:cubicBezTo>
                  <a:cubicBezTo>
                    <a:pt x="467" y="1653"/>
                    <a:pt x="458" y="1662"/>
                    <a:pt x="446" y="1662"/>
                  </a:cubicBezTo>
                  <a:cubicBezTo>
                    <a:pt x="440" y="1662"/>
                    <a:pt x="433" y="1659"/>
                    <a:pt x="426" y="1653"/>
                  </a:cubicBezTo>
                  <a:cubicBezTo>
                    <a:pt x="433" y="1646"/>
                    <a:pt x="440" y="1644"/>
                    <a:pt x="446" y="1644"/>
                  </a:cubicBezTo>
                  <a:cubicBezTo>
                    <a:pt x="458" y="1644"/>
                    <a:pt x="467" y="1653"/>
                    <a:pt x="467" y="1653"/>
                  </a:cubicBezTo>
                  <a:cubicBezTo>
                    <a:pt x="498" y="1632"/>
                    <a:pt x="523" y="1622"/>
                    <a:pt x="551" y="1622"/>
                  </a:cubicBezTo>
                  <a:close/>
                  <a:moveTo>
                    <a:pt x="772" y="1714"/>
                  </a:moveTo>
                  <a:cubicBezTo>
                    <a:pt x="793" y="1714"/>
                    <a:pt x="793" y="1734"/>
                    <a:pt x="793" y="1734"/>
                  </a:cubicBezTo>
                  <a:cubicBezTo>
                    <a:pt x="793" y="1734"/>
                    <a:pt x="793" y="1734"/>
                    <a:pt x="793" y="1754"/>
                  </a:cubicBezTo>
                  <a:cubicBezTo>
                    <a:pt x="793" y="1754"/>
                    <a:pt x="772" y="1754"/>
                    <a:pt x="772" y="1734"/>
                  </a:cubicBezTo>
                  <a:cubicBezTo>
                    <a:pt x="772" y="1734"/>
                    <a:pt x="772" y="1734"/>
                    <a:pt x="772" y="1714"/>
                  </a:cubicBezTo>
                  <a:close/>
                  <a:moveTo>
                    <a:pt x="2543" y="1705"/>
                  </a:moveTo>
                  <a:cubicBezTo>
                    <a:pt x="2556" y="1705"/>
                    <a:pt x="2565" y="1714"/>
                    <a:pt x="2565" y="1714"/>
                  </a:cubicBezTo>
                  <a:cubicBezTo>
                    <a:pt x="2565" y="1734"/>
                    <a:pt x="2565" y="1734"/>
                    <a:pt x="2565" y="1754"/>
                  </a:cubicBezTo>
                  <a:cubicBezTo>
                    <a:pt x="2544" y="1754"/>
                    <a:pt x="2524" y="1734"/>
                    <a:pt x="2524" y="1714"/>
                  </a:cubicBezTo>
                  <a:cubicBezTo>
                    <a:pt x="2531" y="1707"/>
                    <a:pt x="2537" y="1705"/>
                    <a:pt x="2543" y="1705"/>
                  </a:cubicBezTo>
                  <a:close/>
                  <a:moveTo>
                    <a:pt x="1200" y="1754"/>
                  </a:moveTo>
                  <a:cubicBezTo>
                    <a:pt x="1200" y="1765"/>
                    <a:pt x="1200" y="1770"/>
                    <a:pt x="1198" y="1770"/>
                  </a:cubicBezTo>
                  <a:cubicBezTo>
                    <a:pt x="1195" y="1770"/>
                    <a:pt x="1190" y="1765"/>
                    <a:pt x="1180" y="1754"/>
                  </a:cubicBezTo>
                  <a:close/>
                  <a:moveTo>
                    <a:pt x="467" y="1734"/>
                  </a:moveTo>
                  <a:cubicBezTo>
                    <a:pt x="487" y="1734"/>
                    <a:pt x="508" y="1754"/>
                    <a:pt x="508" y="1775"/>
                  </a:cubicBezTo>
                  <a:cubicBezTo>
                    <a:pt x="467" y="1775"/>
                    <a:pt x="467" y="1775"/>
                    <a:pt x="467" y="1734"/>
                  </a:cubicBezTo>
                  <a:close/>
                  <a:moveTo>
                    <a:pt x="1343" y="1673"/>
                  </a:moveTo>
                  <a:cubicBezTo>
                    <a:pt x="1343" y="1714"/>
                    <a:pt x="1322" y="1714"/>
                    <a:pt x="1302" y="1734"/>
                  </a:cubicBezTo>
                  <a:cubicBezTo>
                    <a:pt x="1302" y="1754"/>
                    <a:pt x="1322" y="1775"/>
                    <a:pt x="1302" y="1775"/>
                  </a:cubicBezTo>
                  <a:cubicBezTo>
                    <a:pt x="1282" y="1754"/>
                    <a:pt x="1282" y="1754"/>
                    <a:pt x="1302" y="1734"/>
                  </a:cubicBezTo>
                  <a:cubicBezTo>
                    <a:pt x="1282" y="1714"/>
                    <a:pt x="1261" y="1714"/>
                    <a:pt x="1261" y="1673"/>
                  </a:cubicBezTo>
                  <a:close/>
                  <a:moveTo>
                    <a:pt x="2381" y="1775"/>
                  </a:moveTo>
                  <a:cubicBezTo>
                    <a:pt x="2402" y="1775"/>
                    <a:pt x="2422" y="1795"/>
                    <a:pt x="2422" y="1816"/>
                  </a:cubicBezTo>
                  <a:cubicBezTo>
                    <a:pt x="2381" y="1816"/>
                    <a:pt x="2381" y="1816"/>
                    <a:pt x="2381" y="1775"/>
                  </a:cubicBezTo>
                  <a:close/>
                  <a:moveTo>
                    <a:pt x="1383" y="1795"/>
                  </a:moveTo>
                  <a:cubicBezTo>
                    <a:pt x="1404" y="1795"/>
                    <a:pt x="1424" y="1816"/>
                    <a:pt x="1424" y="1836"/>
                  </a:cubicBezTo>
                  <a:cubicBezTo>
                    <a:pt x="1383" y="1836"/>
                    <a:pt x="1383" y="1816"/>
                    <a:pt x="1383" y="1795"/>
                  </a:cubicBezTo>
                  <a:close/>
                  <a:moveTo>
                    <a:pt x="2259" y="1816"/>
                  </a:moveTo>
                  <a:cubicBezTo>
                    <a:pt x="2279" y="1856"/>
                    <a:pt x="2279" y="1877"/>
                    <a:pt x="2259" y="1897"/>
                  </a:cubicBezTo>
                  <a:cubicBezTo>
                    <a:pt x="2218" y="1877"/>
                    <a:pt x="2198" y="1856"/>
                    <a:pt x="2259" y="1816"/>
                  </a:cubicBezTo>
                  <a:close/>
                  <a:moveTo>
                    <a:pt x="854" y="1877"/>
                  </a:moveTo>
                  <a:cubicBezTo>
                    <a:pt x="895" y="1877"/>
                    <a:pt x="854" y="1897"/>
                    <a:pt x="854" y="1917"/>
                  </a:cubicBezTo>
                  <a:lnTo>
                    <a:pt x="813" y="1917"/>
                  </a:lnTo>
                  <a:cubicBezTo>
                    <a:pt x="813" y="1877"/>
                    <a:pt x="834" y="1877"/>
                    <a:pt x="854" y="1877"/>
                  </a:cubicBezTo>
                  <a:close/>
                  <a:moveTo>
                    <a:pt x="2707" y="1938"/>
                  </a:moveTo>
                  <a:cubicBezTo>
                    <a:pt x="2707" y="1978"/>
                    <a:pt x="2687" y="1978"/>
                    <a:pt x="2646" y="1978"/>
                  </a:cubicBezTo>
                  <a:cubicBezTo>
                    <a:pt x="2646" y="1958"/>
                    <a:pt x="2666" y="1938"/>
                    <a:pt x="2707" y="1938"/>
                  </a:cubicBezTo>
                  <a:close/>
                  <a:moveTo>
                    <a:pt x="1343" y="1938"/>
                  </a:moveTo>
                  <a:cubicBezTo>
                    <a:pt x="1363" y="1958"/>
                    <a:pt x="1363" y="1978"/>
                    <a:pt x="1363" y="1999"/>
                  </a:cubicBezTo>
                  <a:cubicBezTo>
                    <a:pt x="1379" y="1999"/>
                    <a:pt x="1395" y="1999"/>
                    <a:pt x="1411" y="2009"/>
                  </a:cubicBezTo>
                  <a:lnTo>
                    <a:pt x="1411" y="2009"/>
                  </a:lnTo>
                  <a:cubicBezTo>
                    <a:pt x="1405" y="2012"/>
                    <a:pt x="1400" y="2014"/>
                    <a:pt x="1394" y="2014"/>
                  </a:cubicBezTo>
                  <a:cubicBezTo>
                    <a:pt x="1383" y="2014"/>
                    <a:pt x="1373" y="2009"/>
                    <a:pt x="1363" y="1999"/>
                  </a:cubicBezTo>
                  <a:cubicBezTo>
                    <a:pt x="1355" y="2007"/>
                    <a:pt x="1343" y="2012"/>
                    <a:pt x="1332" y="2012"/>
                  </a:cubicBezTo>
                  <a:cubicBezTo>
                    <a:pt x="1316" y="2012"/>
                    <a:pt x="1302" y="2002"/>
                    <a:pt x="1302" y="1978"/>
                  </a:cubicBezTo>
                  <a:cubicBezTo>
                    <a:pt x="1302" y="1958"/>
                    <a:pt x="1322" y="1938"/>
                    <a:pt x="1343" y="1938"/>
                  </a:cubicBezTo>
                  <a:close/>
                  <a:moveTo>
                    <a:pt x="1445" y="2004"/>
                  </a:moveTo>
                  <a:cubicBezTo>
                    <a:pt x="1450" y="2004"/>
                    <a:pt x="1455" y="2009"/>
                    <a:pt x="1465" y="2019"/>
                  </a:cubicBezTo>
                  <a:cubicBezTo>
                    <a:pt x="1449" y="2019"/>
                    <a:pt x="1445" y="2019"/>
                    <a:pt x="1435" y="2009"/>
                  </a:cubicBezTo>
                  <a:lnTo>
                    <a:pt x="1435" y="2009"/>
                  </a:lnTo>
                  <a:cubicBezTo>
                    <a:pt x="1439" y="2006"/>
                    <a:pt x="1442" y="2004"/>
                    <a:pt x="1445" y="2004"/>
                  </a:cubicBezTo>
                  <a:close/>
                  <a:moveTo>
                    <a:pt x="2483" y="1897"/>
                  </a:moveTo>
                  <a:cubicBezTo>
                    <a:pt x="2524" y="1897"/>
                    <a:pt x="2544" y="1938"/>
                    <a:pt x="2585" y="1938"/>
                  </a:cubicBezTo>
                  <a:cubicBezTo>
                    <a:pt x="2585" y="1978"/>
                    <a:pt x="2585" y="1999"/>
                    <a:pt x="2565" y="2019"/>
                  </a:cubicBezTo>
                  <a:cubicBezTo>
                    <a:pt x="2555" y="2024"/>
                    <a:pt x="2548" y="2026"/>
                    <a:pt x="2542" y="2026"/>
                  </a:cubicBezTo>
                  <a:cubicBezTo>
                    <a:pt x="2511" y="2026"/>
                    <a:pt x="2531" y="1965"/>
                    <a:pt x="2510" y="1965"/>
                  </a:cubicBezTo>
                  <a:cubicBezTo>
                    <a:pt x="2502" y="1965"/>
                    <a:pt x="2488" y="1974"/>
                    <a:pt x="2463" y="1999"/>
                  </a:cubicBezTo>
                  <a:cubicBezTo>
                    <a:pt x="2483" y="1938"/>
                    <a:pt x="2483" y="1917"/>
                    <a:pt x="2483" y="1897"/>
                  </a:cubicBezTo>
                  <a:close/>
                  <a:moveTo>
                    <a:pt x="818" y="2010"/>
                  </a:moveTo>
                  <a:cubicBezTo>
                    <a:pt x="824" y="2010"/>
                    <a:pt x="834" y="2019"/>
                    <a:pt x="834" y="2019"/>
                  </a:cubicBezTo>
                  <a:cubicBezTo>
                    <a:pt x="834" y="2019"/>
                    <a:pt x="834" y="2040"/>
                    <a:pt x="834" y="2040"/>
                  </a:cubicBezTo>
                  <a:cubicBezTo>
                    <a:pt x="813" y="2040"/>
                    <a:pt x="813" y="2019"/>
                    <a:pt x="813" y="2019"/>
                  </a:cubicBezTo>
                  <a:cubicBezTo>
                    <a:pt x="813" y="2012"/>
                    <a:pt x="815" y="2010"/>
                    <a:pt x="818" y="2010"/>
                  </a:cubicBezTo>
                  <a:close/>
                  <a:moveTo>
                    <a:pt x="2723" y="2032"/>
                  </a:moveTo>
                  <a:cubicBezTo>
                    <a:pt x="2737" y="2032"/>
                    <a:pt x="2748" y="2050"/>
                    <a:pt x="2748" y="2080"/>
                  </a:cubicBezTo>
                  <a:cubicBezTo>
                    <a:pt x="2707" y="2080"/>
                    <a:pt x="2707" y="2060"/>
                    <a:pt x="2707" y="2040"/>
                  </a:cubicBezTo>
                  <a:cubicBezTo>
                    <a:pt x="2713" y="2034"/>
                    <a:pt x="2718" y="2032"/>
                    <a:pt x="2723" y="2032"/>
                  </a:cubicBezTo>
                  <a:close/>
                  <a:moveTo>
                    <a:pt x="2483" y="2060"/>
                  </a:moveTo>
                  <a:cubicBezTo>
                    <a:pt x="2498" y="2074"/>
                    <a:pt x="2492" y="2089"/>
                    <a:pt x="2480" y="2089"/>
                  </a:cubicBezTo>
                  <a:cubicBezTo>
                    <a:pt x="2475" y="2089"/>
                    <a:pt x="2469" y="2086"/>
                    <a:pt x="2463" y="2080"/>
                  </a:cubicBezTo>
                  <a:cubicBezTo>
                    <a:pt x="2463" y="2080"/>
                    <a:pt x="2463" y="2080"/>
                    <a:pt x="2463" y="2060"/>
                  </a:cubicBezTo>
                  <a:close/>
                  <a:moveTo>
                    <a:pt x="1018" y="2112"/>
                  </a:moveTo>
                  <a:cubicBezTo>
                    <a:pt x="1024" y="2112"/>
                    <a:pt x="1030" y="2114"/>
                    <a:pt x="1037" y="2121"/>
                  </a:cubicBezTo>
                  <a:cubicBezTo>
                    <a:pt x="1030" y="2128"/>
                    <a:pt x="1024" y="2130"/>
                    <a:pt x="1018" y="2130"/>
                  </a:cubicBezTo>
                  <a:cubicBezTo>
                    <a:pt x="1006" y="2130"/>
                    <a:pt x="996" y="2121"/>
                    <a:pt x="996" y="2121"/>
                  </a:cubicBezTo>
                  <a:cubicBezTo>
                    <a:pt x="983" y="2121"/>
                    <a:pt x="969" y="2130"/>
                    <a:pt x="962" y="2130"/>
                  </a:cubicBezTo>
                  <a:cubicBezTo>
                    <a:pt x="958" y="2130"/>
                    <a:pt x="956" y="2128"/>
                    <a:pt x="956" y="2121"/>
                  </a:cubicBezTo>
                  <a:cubicBezTo>
                    <a:pt x="956" y="2114"/>
                    <a:pt x="958" y="2112"/>
                    <a:pt x="962" y="2112"/>
                  </a:cubicBezTo>
                  <a:cubicBezTo>
                    <a:pt x="969" y="2112"/>
                    <a:pt x="983" y="2121"/>
                    <a:pt x="996" y="2121"/>
                  </a:cubicBezTo>
                  <a:cubicBezTo>
                    <a:pt x="996" y="2121"/>
                    <a:pt x="1006" y="2112"/>
                    <a:pt x="1018" y="2112"/>
                  </a:cubicBezTo>
                  <a:close/>
                  <a:moveTo>
                    <a:pt x="2850" y="2121"/>
                  </a:moveTo>
                  <a:cubicBezTo>
                    <a:pt x="2850" y="2121"/>
                    <a:pt x="2850" y="2141"/>
                    <a:pt x="2850" y="2141"/>
                  </a:cubicBezTo>
                  <a:cubicBezTo>
                    <a:pt x="2829" y="2141"/>
                    <a:pt x="2829" y="2141"/>
                    <a:pt x="2829" y="2121"/>
                  </a:cubicBezTo>
                  <a:close/>
                  <a:moveTo>
                    <a:pt x="1159" y="1917"/>
                  </a:moveTo>
                  <a:cubicBezTo>
                    <a:pt x="1220" y="1958"/>
                    <a:pt x="1241" y="1999"/>
                    <a:pt x="1302" y="2060"/>
                  </a:cubicBezTo>
                  <a:cubicBezTo>
                    <a:pt x="1241" y="2101"/>
                    <a:pt x="1200" y="2141"/>
                    <a:pt x="1159" y="2182"/>
                  </a:cubicBezTo>
                  <a:cubicBezTo>
                    <a:pt x="1139" y="2101"/>
                    <a:pt x="1220" y="2101"/>
                    <a:pt x="1241" y="2040"/>
                  </a:cubicBezTo>
                  <a:cubicBezTo>
                    <a:pt x="1220" y="1999"/>
                    <a:pt x="1200" y="1999"/>
                    <a:pt x="1159" y="1999"/>
                  </a:cubicBezTo>
                  <a:cubicBezTo>
                    <a:pt x="1159" y="1978"/>
                    <a:pt x="1159" y="1958"/>
                    <a:pt x="1159" y="1917"/>
                  </a:cubicBezTo>
                  <a:close/>
                  <a:moveTo>
                    <a:pt x="1633" y="2153"/>
                  </a:moveTo>
                  <a:cubicBezTo>
                    <a:pt x="1639" y="2153"/>
                    <a:pt x="1648" y="2162"/>
                    <a:pt x="1648" y="2162"/>
                  </a:cubicBezTo>
                  <a:cubicBezTo>
                    <a:pt x="1648" y="2162"/>
                    <a:pt x="1648" y="2182"/>
                    <a:pt x="1648" y="2182"/>
                  </a:cubicBezTo>
                  <a:cubicBezTo>
                    <a:pt x="1628" y="2182"/>
                    <a:pt x="1628" y="2162"/>
                    <a:pt x="1628" y="2162"/>
                  </a:cubicBezTo>
                  <a:cubicBezTo>
                    <a:pt x="1628" y="2155"/>
                    <a:pt x="1630" y="2153"/>
                    <a:pt x="1633" y="2153"/>
                  </a:cubicBezTo>
                  <a:close/>
                  <a:moveTo>
                    <a:pt x="1587" y="2203"/>
                  </a:moveTo>
                  <a:cubicBezTo>
                    <a:pt x="1587" y="2223"/>
                    <a:pt x="1587" y="2223"/>
                    <a:pt x="1587" y="2223"/>
                  </a:cubicBezTo>
                  <a:lnTo>
                    <a:pt x="1567" y="2223"/>
                  </a:lnTo>
                  <a:cubicBezTo>
                    <a:pt x="1567" y="2223"/>
                    <a:pt x="1567" y="2223"/>
                    <a:pt x="1567" y="2203"/>
                  </a:cubicBezTo>
                  <a:close/>
                  <a:moveTo>
                    <a:pt x="2468" y="2179"/>
                  </a:moveTo>
                  <a:cubicBezTo>
                    <a:pt x="2483" y="2179"/>
                    <a:pt x="2495" y="2185"/>
                    <a:pt x="2504" y="2203"/>
                  </a:cubicBezTo>
                  <a:cubicBezTo>
                    <a:pt x="2490" y="2223"/>
                    <a:pt x="2479" y="2230"/>
                    <a:pt x="2468" y="2230"/>
                  </a:cubicBezTo>
                  <a:cubicBezTo>
                    <a:pt x="2447" y="2230"/>
                    <a:pt x="2429" y="2203"/>
                    <a:pt x="2402" y="2203"/>
                  </a:cubicBezTo>
                  <a:cubicBezTo>
                    <a:pt x="2425" y="2191"/>
                    <a:pt x="2449" y="2179"/>
                    <a:pt x="2468" y="2179"/>
                  </a:cubicBezTo>
                  <a:close/>
                  <a:moveTo>
                    <a:pt x="1139" y="2223"/>
                  </a:moveTo>
                  <a:cubicBezTo>
                    <a:pt x="1139" y="2243"/>
                    <a:pt x="1139" y="2243"/>
                    <a:pt x="1139" y="2264"/>
                  </a:cubicBezTo>
                  <a:cubicBezTo>
                    <a:pt x="1129" y="2253"/>
                    <a:pt x="1124" y="2253"/>
                    <a:pt x="1121" y="2253"/>
                  </a:cubicBezTo>
                  <a:cubicBezTo>
                    <a:pt x="1119" y="2253"/>
                    <a:pt x="1119" y="2253"/>
                    <a:pt x="1119" y="2243"/>
                  </a:cubicBezTo>
                  <a:cubicBezTo>
                    <a:pt x="1098" y="2243"/>
                    <a:pt x="1119" y="2243"/>
                    <a:pt x="1119" y="2223"/>
                  </a:cubicBezTo>
                  <a:close/>
                  <a:moveTo>
                    <a:pt x="1200" y="2264"/>
                  </a:moveTo>
                  <a:cubicBezTo>
                    <a:pt x="1216" y="2264"/>
                    <a:pt x="1219" y="2264"/>
                    <a:pt x="1230" y="2273"/>
                  </a:cubicBezTo>
                  <a:lnTo>
                    <a:pt x="1230" y="2273"/>
                  </a:lnTo>
                  <a:cubicBezTo>
                    <a:pt x="1223" y="2277"/>
                    <a:pt x="1218" y="2279"/>
                    <a:pt x="1213" y="2279"/>
                  </a:cubicBezTo>
                  <a:cubicBezTo>
                    <a:pt x="1205" y="2279"/>
                    <a:pt x="1200" y="2274"/>
                    <a:pt x="1200" y="2264"/>
                  </a:cubicBezTo>
                  <a:close/>
                  <a:moveTo>
                    <a:pt x="1269" y="2269"/>
                  </a:moveTo>
                  <a:cubicBezTo>
                    <a:pt x="1276" y="2269"/>
                    <a:pt x="1282" y="2274"/>
                    <a:pt x="1282" y="2284"/>
                  </a:cubicBezTo>
                  <a:cubicBezTo>
                    <a:pt x="1295" y="2284"/>
                    <a:pt x="1309" y="2275"/>
                    <a:pt x="1316" y="2275"/>
                  </a:cubicBezTo>
                  <a:cubicBezTo>
                    <a:pt x="1320" y="2275"/>
                    <a:pt x="1322" y="2277"/>
                    <a:pt x="1322" y="2284"/>
                  </a:cubicBezTo>
                  <a:cubicBezTo>
                    <a:pt x="1322" y="2291"/>
                    <a:pt x="1320" y="2293"/>
                    <a:pt x="1316" y="2293"/>
                  </a:cubicBezTo>
                  <a:cubicBezTo>
                    <a:pt x="1309" y="2293"/>
                    <a:pt x="1295" y="2284"/>
                    <a:pt x="1282" y="2284"/>
                  </a:cubicBezTo>
                  <a:cubicBezTo>
                    <a:pt x="1273" y="2292"/>
                    <a:pt x="1268" y="2297"/>
                    <a:pt x="1264" y="2297"/>
                  </a:cubicBezTo>
                  <a:cubicBezTo>
                    <a:pt x="1259" y="2297"/>
                    <a:pt x="1255" y="2291"/>
                    <a:pt x="1248" y="2278"/>
                  </a:cubicBezTo>
                  <a:lnTo>
                    <a:pt x="1248" y="2278"/>
                  </a:lnTo>
                  <a:cubicBezTo>
                    <a:pt x="1256" y="2272"/>
                    <a:pt x="1263" y="2269"/>
                    <a:pt x="1269" y="2269"/>
                  </a:cubicBezTo>
                  <a:close/>
                  <a:moveTo>
                    <a:pt x="1689" y="2264"/>
                  </a:moveTo>
                  <a:cubicBezTo>
                    <a:pt x="1689" y="2264"/>
                    <a:pt x="1689" y="2284"/>
                    <a:pt x="1709" y="2284"/>
                  </a:cubicBezTo>
                  <a:cubicBezTo>
                    <a:pt x="1709" y="2284"/>
                    <a:pt x="1709" y="2284"/>
                    <a:pt x="1709" y="2304"/>
                  </a:cubicBezTo>
                  <a:cubicBezTo>
                    <a:pt x="1689" y="2304"/>
                    <a:pt x="1689" y="2304"/>
                    <a:pt x="1689" y="2284"/>
                  </a:cubicBezTo>
                  <a:cubicBezTo>
                    <a:pt x="1669" y="2284"/>
                    <a:pt x="1689" y="2284"/>
                    <a:pt x="1689" y="2264"/>
                  </a:cubicBezTo>
                  <a:close/>
                  <a:moveTo>
                    <a:pt x="874" y="2243"/>
                  </a:moveTo>
                  <a:cubicBezTo>
                    <a:pt x="874" y="2284"/>
                    <a:pt x="834" y="2284"/>
                    <a:pt x="834" y="2304"/>
                  </a:cubicBezTo>
                  <a:cubicBezTo>
                    <a:pt x="834" y="2325"/>
                    <a:pt x="854" y="2325"/>
                    <a:pt x="834" y="2345"/>
                  </a:cubicBezTo>
                  <a:cubicBezTo>
                    <a:pt x="813" y="2325"/>
                    <a:pt x="813" y="2325"/>
                    <a:pt x="834" y="2304"/>
                  </a:cubicBezTo>
                  <a:cubicBezTo>
                    <a:pt x="813" y="2264"/>
                    <a:pt x="813" y="2243"/>
                    <a:pt x="874" y="2243"/>
                  </a:cubicBezTo>
                  <a:close/>
                  <a:moveTo>
                    <a:pt x="1037" y="2203"/>
                  </a:moveTo>
                  <a:cubicBezTo>
                    <a:pt x="1058" y="2243"/>
                    <a:pt x="1017" y="2243"/>
                    <a:pt x="996" y="2264"/>
                  </a:cubicBezTo>
                  <a:cubicBezTo>
                    <a:pt x="1017" y="2284"/>
                    <a:pt x="1058" y="2325"/>
                    <a:pt x="1017" y="2365"/>
                  </a:cubicBezTo>
                  <a:cubicBezTo>
                    <a:pt x="956" y="2345"/>
                    <a:pt x="996" y="2304"/>
                    <a:pt x="976" y="2284"/>
                  </a:cubicBezTo>
                  <a:lnTo>
                    <a:pt x="976" y="2284"/>
                  </a:lnTo>
                  <a:cubicBezTo>
                    <a:pt x="966" y="2294"/>
                    <a:pt x="961" y="2299"/>
                    <a:pt x="956" y="2299"/>
                  </a:cubicBezTo>
                  <a:cubicBezTo>
                    <a:pt x="951" y="2299"/>
                    <a:pt x="946" y="2294"/>
                    <a:pt x="935" y="2284"/>
                  </a:cubicBezTo>
                  <a:cubicBezTo>
                    <a:pt x="942" y="2277"/>
                    <a:pt x="947" y="2275"/>
                    <a:pt x="950" y="2275"/>
                  </a:cubicBezTo>
                  <a:cubicBezTo>
                    <a:pt x="958" y="2275"/>
                    <a:pt x="963" y="2284"/>
                    <a:pt x="976" y="2284"/>
                  </a:cubicBezTo>
                  <a:cubicBezTo>
                    <a:pt x="976" y="2284"/>
                    <a:pt x="996" y="2264"/>
                    <a:pt x="996" y="2264"/>
                  </a:cubicBezTo>
                  <a:cubicBezTo>
                    <a:pt x="976" y="2223"/>
                    <a:pt x="996" y="2203"/>
                    <a:pt x="1037" y="2203"/>
                  </a:cubicBezTo>
                  <a:close/>
                  <a:moveTo>
                    <a:pt x="1465" y="2365"/>
                  </a:moveTo>
                  <a:cubicBezTo>
                    <a:pt x="1465" y="2406"/>
                    <a:pt x="1445" y="2406"/>
                    <a:pt x="1424" y="2406"/>
                  </a:cubicBezTo>
                  <a:cubicBezTo>
                    <a:pt x="1424" y="2386"/>
                    <a:pt x="1424" y="2365"/>
                    <a:pt x="1465" y="2365"/>
                  </a:cubicBezTo>
                  <a:close/>
                  <a:moveTo>
                    <a:pt x="1159" y="2345"/>
                  </a:moveTo>
                  <a:cubicBezTo>
                    <a:pt x="1200" y="2345"/>
                    <a:pt x="1200" y="2365"/>
                    <a:pt x="1200" y="2386"/>
                  </a:cubicBezTo>
                  <a:cubicBezTo>
                    <a:pt x="1200" y="2406"/>
                    <a:pt x="1200" y="2427"/>
                    <a:pt x="1159" y="2427"/>
                  </a:cubicBezTo>
                  <a:lnTo>
                    <a:pt x="1159" y="2345"/>
                  </a:lnTo>
                  <a:close/>
                  <a:moveTo>
                    <a:pt x="1587" y="2345"/>
                  </a:moveTo>
                  <a:cubicBezTo>
                    <a:pt x="1607" y="2386"/>
                    <a:pt x="1628" y="2427"/>
                    <a:pt x="1587" y="2447"/>
                  </a:cubicBezTo>
                  <a:cubicBezTo>
                    <a:pt x="1526" y="2406"/>
                    <a:pt x="1587" y="2386"/>
                    <a:pt x="1587" y="2345"/>
                  </a:cubicBezTo>
                  <a:close/>
                  <a:moveTo>
                    <a:pt x="2626" y="2417"/>
                  </a:moveTo>
                  <a:cubicBezTo>
                    <a:pt x="2628" y="2417"/>
                    <a:pt x="2632" y="2427"/>
                    <a:pt x="2646" y="2427"/>
                  </a:cubicBezTo>
                  <a:cubicBezTo>
                    <a:pt x="2646" y="2427"/>
                    <a:pt x="2646" y="2447"/>
                    <a:pt x="2626" y="2447"/>
                  </a:cubicBezTo>
                  <a:cubicBezTo>
                    <a:pt x="2605" y="2447"/>
                    <a:pt x="2605" y="2447"/>
                    <a:pt x="2626" y="2427"/>
                  </a:cubicBezTo>
                  <a:cubicBezTo>
                    <a:pt x="2626" y="2420"/>
                    <a:pt x="2626" y="2417"/>
                    <a:pt x="2626" y="2417"/>
                  </a:cubicBezTo>
                  <a:close/>
                  <a:moveTo>
                    <a:pt x="2952" y="2467"/>
                  </a:moveTo>
                  <a:cubicBezTo>
                    <a:pt x="2952" y="2488"/>
                    <a:pt x="2952" y="2488"/>
                    <a:pt x="2952" y="2488"/>
                  </a:cubicBezTo>
                  <a:lnTo>
                    <a:pt x="2931" y="2488"/>
                  </a:lnTo>
                  <a:cubicBezTo>
                    <a:pt x="2931" y="2488"/>
                    <a:pt x="2931" y="2488"/>
                    <a:pt x="2931" y="2467"/>
                  </a:cubicBezTo>
                  <a:close/>
                  <a:moveTo>
                    <a:pt x="772" y="2488"/>
                  </a:moveTo>
                  <a:cubicBezTo>
                    <a:pt x="772" y="2508"/>
                    <a:pt x="772" y="2508"/>
                    <a:pt x="772" y="2508"/>
                  </a:cubicBezTo>
                  <a:cubicBezTo>
                    <a:pt x="772" y="2515"/>
                    <a:pt x="770" y="2517"/>
                    <a:pt x="767" y="2517"/>
                  </a:cubicBezTo>
                  <a:cubicBezTo>
                    <a:pt x="761" y="2517"/>
                    <a:pt x="752" y="2508"/>
                    <a:pt x="752" y="2508"/>
                  </a:cubicBezTo>
                  <a:cubicBezTo>
                    <a:pt x="752" y="2508"/>
                    <a:pt x="752" y="2508"/>
                    <a:pt x="752" y="2488"/>
                  </a:cubicBezTo>
                  <a:close/>
                  <a:moveTo>
                    <a:pt x="1485" y="2508"/>
                  </a:moveTo>
                  <a:cubicBezTo>
                    <a:pt x="1485" y="2528"/>
                    <a:pt x="1485" y="2528"/>
                    <a:pt x="1485" y="2528"/>
                  </a:cubicBezTo>
                  <a:lnTo>
                    <a:pt x="1465" y="2528"/>
                  </a:lnTo>
                  <a:cubicBezTo>
                    <a:pt x="1465" y="2528"/>
                    <a:pt x="1465" y="2508"/>
                    <a:pt x="1465" y="2508"/>
                  </a:cubicBezTo>
                  <a:close/>
                  <a:moveTo>
                    <a:pt x="1669" y="2508"/>
                  </a:moveTo>
                  <a:cubicBezTo>
                    <a:pt x="1689" y="2549"/>
                    <a:pt x="1648" y="2549"/>
                    <a:pt x="1648" y="2569"/>
                  </a:cubicBezTo>
                  <a:cubicBezTo>
                    <a:pt x="1628" y="2528"/>
                    <a:pt x="1628" y="2508"/>
                    <a:pt x="1669" y="2508"/>
                  </a:cubicBezTo>
                  <a:close/>
                  <a:moveTo>
                    <a:pt x="853" y="2425"/>
                  </a:moveTo>
                  <a:cubicBezTo>
                    <a:pt x="872" y="2425"/>
                    <a:pt x="890" y="2442"/>
                    <a:pt x="915" y="2467"/>
                  </a:cubicBezTo>
                  <a:cubicBezTo>
                    <a:pt x="915" y="2528"/>
                    <a:pt x="854" y="2569"/>
                    <a:pt x="854" y="2630"/>
                  </a:cubicBezTo>
                  <a:cubicBezTo>
                    <a:pt x="813" y="2569"/>
                    <a:pt x="874" y="2488"/>
                    <a:pt x="813" y="2447"/>
                  </a:cubicBezTo>
                  <a:cubicBezTo>
                    <a:pt x="829" y="2431"/>
                    <a:pt x="841" y="2425"/>
                    <a:pt x="853" y="2425"/>
                  </a:cubicBezTo>
                  <a:close/>
                  <a:moveTo>
                    <a:pt x="1648" y="2569"/>
                  </a:moveTo>
                  <a:cubicBezTo>
                    <a:pt x="1669" y="2589"/>
                    <a:pt x="1709" y="2610"/>
                    <a:pt x="1709" y="2671"/>
                  </a:cubicBezTo>
                  <a:cubicBezTo>
                    <a:pt x="1669" y="2651"/>
                    <a:pt x="1607" y="2630"/>
                    <a:pt x="1648" y="2569"/>
                  </a:cubicBezTo>
                  <a:close/>
                  <a:moveTo>
                    <a:pt x="2707" y="2569"/>
                  </a:moveTo>
                  <a:lnTo>
                    <a:pt x="2707" y="2569"/>
                  </a:lnTo>
                  <a:cubicBezTo>
                    <a:pt x="2728" y="2610"/>
                    <a:pt x="2728" y="2651"/>
                    <a:pt x="2687" y="2671"/>
                  </a:cubicBezTo>
                  <a:cubicBezTo>
                    <a:pt x="2666" y="2671"/>
                    <a:pt x="2646" y="2671"/>
                    <a:pt x="2646" y="2651"/>
                  </a:cubicBezTo>
                  <a:cubicBezTo>
                    <a:pt x="2626" y="2589"/>
                    <a:pt x="2666" y="2589"/>
                    <a:pt x="2707" y="2569"/>
                  </a:cubicBezTo>
                  <a:close/>
                  <a:moveTo>
                    <a:pt x="696" y="2662"/>
                  </a:moveTo>
                  <a:cubicBezTo>
                    <a:pt x="703" y="2662"/>
                    <a:pt x="717" y="2677"/>
                    <a:pt x="732" y="2691"/>
                  </a:cubicBezTo>
                  <a:cubicBezTo>
                    <a:pt x="732" y="2691"/>
                    <a:pt x="711" y="2712"/>
                    <a:pt x="711" y="2712"/>
                  </a:cubicBezTo>
                  <a:cubicBezTo>
                    <a:pt x="691" y="2712"/>
                    <a:pt x="671" y="2691"/>
                    <a:pt x="691" y="2671"/>
                  </a:cubicBezTo>
                  <a:cubicBezTo>
                    <a:pt x="691" y="2665"/>
                    <a:pt x="693" y="2662"/>
                    <a:pt x="696" y="2662"/>
                  </a:cubicBezTo>
                  <a:close/>
                  <a:moveTo>
                    <a:pt x="1087" y="2485"/>
                  </a:moveTo>
                  <a:cubicBezTo>
                    <a:pt x="1183" y="2485"/>
                    <a:pt x="1204" y="2576"/>
                    <a:pt x="1241" y="2651"/>
                  </a:cubicBezTo>
                  <a:cubicBezTo>
                    <a:pt x="1249" y="2647"/>
                    <a:pt x="1256" y="2645"/>
                    <a:pt x="1262" y="2645"/>
                  </a:cubicBezTo>
                  <a:cubicBezTo>
                    <a:pt x="1289" y="2645"/>
                    <a:pt x="1306" y="2675"/>
                    <a:pt x="1322" y="2691"/>
                  </a:cubicBezTo>
                  <a:cubicBezTo>
                    <a:pt x="1322" y="2691"/>
                    <a:pt x="1343" y="2671"/>
                    <a:pt x="1343" y="2671"/>
                  </a:cubicBezTo>
                  <a:cubicBezTo>
                    <a:pt x="1363" y="2691"/>
                    <a:pt x="1363" y="2712"/>
                    <a:pt x="1343" y="2712"/>
                  </a:cubicBezTo>
                  <a:cubicBezTo>
                    <a:pt x="1343" y="2712"/>
                    <a:pt x="1322" y="2691"/>
                    <a:pt x="1322" y="2691"/>
                  </a:cubicBezTo>
                  <a:cubicBezTo>
                    <a:pt x="1315" y="2695"/>
                    <a:pt x="1307" y="2697"/>
                    <a:pt x="1301" y="2697"/>
                  </a:cubicBezTo>
                  <a:cubicBezTo>
                    <a:pt x="1274" y="2697"/>
                    <a:pt x="1257" y="2667"/>
                    <a:pt x="1241" y="2651"/>
                  </a:cubicBezTo>
                  <a:cubicBezTo>
                    <a:pt x="1220" y="2671"/>
                    <a:pt x="1180" y="2691"/>
                    <a:pt x="1159" y="2712"/>
                  </a:cubicBezTo>
                  <a:cubicBezTo>
                    <a:pt x="1017" y="2671"/>
                    <a:pt x="1119" y="2549"/>
                    <a:pt x="1058" y="2488"/>
                  </a:cubicBezTo>
                  <a:cubicBezTo>
                    <a:pt x="1068" y="2486"/>
                    <a:pt x="1078" y="2485"/>
                    <a:pt x="1087" y="2485"/>
                  </a:cubicBezTo>
                  <a:close/>
                  <a:moveTo>
                    <a:pt x="3074" y="2732"/>
                  </a:moveTo>
                  <a:cubicBezTo>
                    <a:pt x="3074" y="2752"/>
                    <a:pt x="3074" y="2752"/>
                    <a:pt x="3074" y="2752"/>
                  </a:cubicBezTo>
                  <a:cubicBezTo>
                    <a:pt x="3074" y="2759"/>
                    <a:pt x="3071" y="2761"/>
                    <a:pt x="3068" y="2761"/>
                  </a:cubicBezTo>
                  <a:cubicBezTo>
                    <a:pt x="3062" y="2761"/>
                    <a:pt x="3053" y="2752"/>
                    <a:pt x="3053" y="2752"/>
                  </a:cubicBezTo>
                  <a:cubicBezTo>
                    <a:pt x="3053" y="2752"/>
                    <a:pt x="3053" y="2752"/>
                    <a:pt x="3053" y="2732"/>
                  </a:cubicBezTo>
                  <a:close/>
                  <a:moveTo>
                    <a:pt x="1343" y="2712"/>
                  </a:moveTo>
                  <a:cubicBezTo>
                    <a:pt x="1363" y="2732"/>
                    <a:pt x="1383" y="2752"/>
                    <a:pt x="1404" y="2773"/>
                  </a:cubicBezTo>
                  <a:cubicBezTo>
                    <a:pt x="1322" y="2773"/>
                    <a:pt x="1322" y="2752"/>
                    <a:pt x="1343" y="2712"/>
                  </a:cubicBezTo>
                  <a:close/>
                  <a:moveTo>
                    <a:pt x="2809" y="2752"/>
                  </a:moveTo>
                  <a:cubicBezTo>
                    <a:pt x="2809" y="2752"/>
                    <a:pt x="2809" y="2773"/>
                    <a:pt x="2809" y="2773"/>
                  </a:cubicBezTo>
                  <a:lnTo>
                    <a:pt x="2789" y="2773"/>
                  </a:lnTo>
                  <a:cubicBezTo>
                    <a:pt x="2789" y="2773"/>
                    <a:pt x="2789" y="2752"/>
                    <a:pt x="2789" y="2752"/>
                  </a:cubicBezTo>
                  <a:close/>
                  <a:moveTo>
                    <a:pt x="2992" y="2752"/>
                  </a:moveTo>
                  <a:cubicBezTo>
                    <a:pt x="2992" y="2767"/>
                    <a:pt x="2992" y="2781"/>
                    <a:pt x="2985" y="2781"/>
                  </a:cubicBezTo>
                  <a:cubicBezTo>
                    <a:pt x="2982" y="2781"/>
                    <a:pt x="2978" y="2779"/>
                    <a:pt x="2972" y="2773"/>
                  </a:cubicBezTo>
                  <a:cubicBezTo>
                    <a:pt x="2972" y="2773"/>
                    <a:pt x="2972" y="2773"/>
                    <a:pt x="2972" y="2752"/>
                  </a:cubicBezTo>
                  <a:close/>
                  <a:moveTo>
                    <a:pt x="915" y="2793"/>
                  </a:moveTo>
                  <a:cubicBezTo>
                    <a:pt x="915" y="2793"/>
                    <a:pt x="915" y="2813"/>
                    <a:pt x="915" y="2813"/>
                  </a:cubicBezTo>
                  <a:lnTo>
                    <a:pt x="895" y="2813"/>
                  </a:lnTo>
                  <a:cubicBezTo>
                    <a:pt x="895" y="2813"/>
                    <a:pt x="895" y="2793"/>
                    <a:pt x="895" y="2793"/>
                  </a:cubicBezTo>
                  <a:close/>
                  <a:moveTo>
                    <a:pt x="1606" y="2788"/>
                  </a:moveTo>
                  <a:cubicBezTo>
                    <a:pt x="1623" y="2788"/>
                    <a:pt x="1629" y="2805"/>
                    <a:pt x="1638" y="2821"/>
                  </a:cubicBezTo>
                  <a:lnTo>
                    <a:pt x="1638" y="2821"/>
                  </a:lnTo>
                  <a:cubicBezTo>
                    <a:pt x="1632" y="2825"/>
                    <a:pt x="1624" y="2827"/>
                    <a:pt x="1617" y="2827"/>
                  </a:cubicBezTo>
                  <a:cubicBezTo>
                    <a:pt x="1601" y="2827"/>
                    <a:pt x="1587" y="2817"/>
                    <a:pt x="1587" y="2793"/>
                  </a:cubicBezTo>
                  <a:cubicBezTo>
                    <a:pt x="1595" y="2789"/>
                    <a:pt x="1601" y="2788"/>
                    <a:pt x="1606" y="2788"/>
                  </a:cubicBezTo>
                  <a:close/>
                  <a:moveTo>
                    <a:pt x="1750" y="2773"/>
                  </a:moveTo>
                  <a:cubicBezTo>
                    <a:pt x="1736" y="2802"/>
                    <a:pt x="1721" y="2830"/>
                    <a:pt x="1692" y="2830"/>
                  </a:cubicBezTo>
                  <a:cubicBezTo>
                    <a:pt x="1685" y="2830"/>
                    <a:pt x="1676" y="2828"/>
                    <a:pt x="1665" y="2823"/>
                  </a:cubicBezTo>
                  <a:lnTo>
                    <a:pt x="1665" y="2823"/>
                  </a:lnTo>
                  <a:cubicBezTo>
                    <a:pt x="1696" y="2802"/>
                    <a:pt x="1715" y="2773"/>
                    <a:pt x="1750" y="2773"/>
                  </a:cubicBezTo>
                  <a:close/>
                  <a:moveTo>
                    <a:pt x="3033" y="2813"/>
                  </a:moveTo>
                  <a:cubicBezTo>
                    <a:pt x="3033" y="2834"/>
                    <a:pt x="3033" y="2834"/>
                    <a:pt x="3033" y="2834"/>
                  </a:cubicBezTo>
                  <a:lnTo>
                    <a:pt x="3013" y="2834"/>
                  </a:lnTo>
                  <a:cubicBezTo>
                    <a:pt x="3013" y="2834"/>
                    <a:pt x="3013" y="2813"/>
                    <a:pt x="3013" y="2813"/>
                  </a:cubicBezTo>
                  <a:close/>
                  <a:moveTo>
                    <a:pt x="3465" y="2887"/>
                  </a:moveTo>
                  <a:cubicBezTo>
                    <a:pt x="3483" y="2887"/>
                    <a:pt x="3487" y="2906"/>
                    <a:pt x="3501" y="2936"/>
                  </a:cubicBezTo>
                  <a:cubicBezTo>
                    <a:pt x="3461" y="2936"/>
                    <a:pt x="3440" y="2915"/>
                    <a:pt x="3440" y="2895"/>
                  </a:cubicBezTo>
                  <a:cubicBezTo>
                    <a:pt x="3451" y="2889"/>
                    <a:pt x="3459" y="2887"/>
                    <a:pt x="3465" y="2887"/>
                  </a:cubicBezTo>
                  <a:close/>
                  <a:moveTo>
                    <a:pt x="834" y="2793"/>
                  </a:moveTo>
                  <a:cubicBezTo>
                    <a:pt x="834" y="2854"/>
                    <a:pt x="834" y="2895"/>
                    <a:pt x="834" y="2915"/>
                  </a:cubicBezTo>
                  <a:cubicBezTo>
                    <a:pt x="854" y="2936"/>
                    <a:pt x="895" y="2915"/>
                    <a:pt x="874" y="2976"/>
                  </a:cubicBezTo>
                  <a:cubicBezTo>
                    <a:pt x="793" y="2976"/>
                    <a:pt x="772" y="2895"/>
                    <a:pt x="732" y="2854"/>
                  </a:cubicBezTo>
                  <a:cubicBezTo>
                    <a:pt x="752" y="2773"/>
                    <a:pt x="793" y="2813"/>
                    <a:pt x="834" y="2793"/>
                  </a:cubicBezTo>
                  <a:close/>
                  <a:moveTo>
                    <a:pt x="3440" y="2956"/>
                  </a:moveTo>
                  <a:cubicBezTo>
                    <a:pt x="3440" y="2976"/>
                    <a:pt x="3440" y="2976"/>
                    <a:pt x="3420" y="2976"/>
                  </a:cubicBezTo>
                  <a:cubicBezTo>
                    <a:pt x="3420" y="2983"/>
                    <a:pt x="3420" y="2985"/>
                    <a:pt x="3419" y="2985"/>
                  </a:cubicBezTo>
                  <a:cubicBezTo>
                    <a:pt x="3418" y="2985"/>
                    <a:pt x="3413" y="2976"/>
                    <a:pt x="3400" y="2976"/>
                  </a:cubicBezTo>
                  <a:cubicBezTo>
                    <a:pt x="3400" y="2976"/>
                    <a:pt x="3400" y="2976"/>
                    <a:pt x="3400" y="2956"/>
                  </a:cubicBezTo>
                  <a:close/>
                  <a:moveTo>
                    <a:pt x="2809" y="2976"/>
                  </a:moveTo>
                  <a:cubicBezTo>
                    <a:pt x="2809" y="2976"/>
                    <a:pt x="2789" y="2997"/>
                    <a:pt x="2789" y="2997"/>
                  </a:cubicBezTo>
                  <a:lnTo>
                    <a:pt x="2768" y="2997"/>
                  </a:lnTo>
                  <a:cubicBezTo>
                    <a:pt x="2768" y="2997"/>
                    <a:pt x="2768" y="2976"/>
                    <a:pt x="2768" y="2976"/>
                  </a:cubicBezTo>
                  <a:close/>
                  <a:moveTo>
                    <a:pt x="973" y="2628"/>
                  </a:moveTo>
                  <a:cubicBezTo>
                    <a:pt x="1027" y="2628"/>
                    <a:pt x="1007" y="2714"/>
                    <a:pt x="1061" y="2714"/>
                  </a:cubicBezTo>
                  <a:cubicBezTo>
                    <a:pt x="1066" y="2714"/>
                    <a:pt x="1072" y="2713"/>
                    <a:pt x="1078" y="2712"/>
                  </a:cubicBezTo>
                  <a:lnTo>
                    <a:pt x="1078" y="2712"/>
                  </a:lnTo>
                  <a:cubicBezTo>
                    <a:pt x="1078" y="2773"/>
                    <a:pt x="1058" y="2813"/>
                    <a:pt x="1017" y="2834"/>
                  </a:cubicBezTo>
                  <a:cubicBezTo>
                    <a:pt x="1119" y="2854"/>
                    <a:pt x="1098" y="2936"/>
                    <a:pt x="1139" y="2997"/>
                  </a:cubicBezTo>
                  <a:cubicBezTo>
                    <a:pt x="1130" y="3000"/>
                    <a:pt x="1122" y="3001"/>
                    <a:pt x="1114" y="3001"/>
                  </a:cubicBezTo>
                  <a:cubicBezTo>
                    <a:pt x="1066" y="3001"/>
                    <a:pt x="1028" y="2956"/>
                    <a:pt x="976" y="2956"/>
                  </a:cubicBezTo>
                  <a:cubicBezTo>
                    <a:pt x="976" y="2915"/>
                    <a:pt x="976" y="2875"/>
                    <a:pt x="1017" y="2834"/>
                  </a:cubicBezTo>
                  <a:cubicBezTo>
                    <a:pt x="996" y="2793"/>
                    <a:pt x="976" y="2773"/>
                    <a:pt x="935" y="2732"/>
                  </a:cubicBezTo>
                  <a:cubicBezTo>
                    <a:pt x="935" y="2691"/>
                    <a:pt x="935" y="2651"/>
                    <a:pt x="956" y="2630"/>
                  </a:cubicBezTo>
                  <a:cubicBezTo>
                    <a:pt x="962" y="2629"/>
                    <a:pt x="968" y="2628"/>
                    <a:pt x="973" y="2628"/>
                  </a:cubicBezTo>
                  <a:close/>
                  <a:moveTo>
                    <a:pt x="3644" y="2915"/>
                  </a:moveTo>
                  <a:cubicBezTo>
                    <a:pt x="3685" y="2997"/>
                    <a:pt x="3603" y="2976"/>
                    <a:pt x="3603" y="3017"/>
                  </a:cubicBezTo>
                  <a:cubicBezTo>
                    <a:pt x="3583" y="2956"/>
                    <a:pt x="3624" y="2956"/>
                    <a:pt x="3644" y="2915"/>
                  </a:cubicBezTo>
                  <a:close/>
                  <a:moveTo>
                    <a:pt x="915" y="2997"/>
                  </a:moveTo>
                  <a:cubicBezTo>
                    <a:pt x="956" y="2997"/>
                    <a:pt x="956" y="3017"/>
                    <a:pt x="956" y="3037"/>
                  </a:cubicBezTo>
                  <a:cubicBezTo>
                    <a:pt x="935" y="3037"/>
                    <a:pt x="915" y="3017"/>
                    <a:pt x="915" y="2997"/>
                  </a:cubicBezTo>
                  <a:close/>
                  <a:moveTo>
                    <a:pt x="1348" y="3049"/>
                  </a:moveTo>
                  <a:cubicBezTo>
                    <a:pt x="1354" y="3049"/>
                    <a:pt x="1363" y="3058"/>
                    <a:pt x="1363" y="3058"/>
                  </a:cubicBezTo>
                  <a:cubicBezTo>
                    <a:pt x="1363" y="3058"/>
                    <a:pt x="1363" y="3078"/>
                    <a:pt x="1363" y="3078"/>
                  </a:cubicBezTo>
                  <a:cubicBezTo>
                    <a:pt x="1343" y="3078"/>
                    <a:pt x="1343" y="3058"/>
                    <a:pt x="1343" y="3058"/>
                  </a:cubicBezTo>
                  <a:cubicBezTo>
                    <a:pt x="1343" y="3051"/>
                    <a:pt x="1345" y="3049"/>
                    <a:pt x="1348" y="3049"/>
                  </a:cubicBezTo>
                  <a:close/>
                  <a:moveTo>
                    <a:pt x="3102" y="3032"/>
                  </a:moveTo>
                  <a:cubicBezTo>
                    <a:pt x="3120" y="3032"/>
                    <a:pt x="3135" y="3048"/>
                    <a:pt x="3155" y="3078"/>
                  </a:cubicBezTo>
                  <a:lnTo>
                    <a:pt x="3033" y="3078"/>
                  </a:lnTo>
                  <a:cubicBezTo>
                    <a:pt x="3064" y="3048"/>
                    <a:pt x="3084" y="3032"/>
                    <a:pt x="3102" y="3032"/>
                  </a:cubicBezTo>
                  <a:close/>
                  <a:moveTo>
                    <a:pt x="3339" y="3037"/>
                  </a:moveTo>
                  <a:cubicBezTo>
                    <a:pt x="3339" y="3067"/>
                    <a:pt x="3328" y="3086"/>
                    <a:pt x="3314" y="3086"/>
                  </a:cubicBezTo>
                  <a:cubicBezTo>
                    <a:pt x="3309" y="3086"/>
                    <a:pt x="3303" y="3084"/>
                    <a:pt x="3298" y="3078"/>
                  </a:cubicBezTo>
                  <a:cubicBezTo>
                    <a:pt x="3277" y="3058"/>
                    <a:pt x="3298" y="3037"/>
                    <a:pt x="3339" y="3037"/>
                  </a:cubicBezTo>
                  <a:close/>
                  <a:moveTo>
                    <a:pt x="1177" y="3090"/>
                  </a:moveTo>
                  <a:cubicBezTo>
                    <a:pt x="1186" y="3090"/>
                    <a:pt x="1195" y="3098"/>
                    <a:pt x="1198" y="3108"/>
                  </a:cubicBezTo>
                  <a:lnTo>
                    <a:pt x="1198" y="3108"/>
                  </a:lnTo>
                  <a:cubicBezTo>
                    <a:pt x="1196" y="3112"/>
                    <a:pt x="1192" y="3114"/>
                    <a:pt x="1187" y="3114"/>
                  </a:cubicBezTo>
                  <a:cubicBezTo>
                    <a:pt x="1180" y="3114"/>
                    <a:pt x="1170" y="3109"/>
                    <a:pt x="1159" y="3099"/>
                  </a:cubicBezTo>
                  <a:cubicBezTo>
                    <a:pt x="1165" y="3093"/>
                    <a:pt x="1171" y="3090"/>
                    <a:pt x="1177" y="3090"/>
                  </a:cubicBezTo>
                  <a:close/>
                  <a:moveTo>
                    <a:pt x="1241" y="3037"/>
                  </a:moveTo>
                  <a:cubicBezTo>
                    <a:pt x="1261" y="3058"/>
                    <a:pt x="1241" y="3058"/>
                    <a:pt x="1241" y="3078"/>
                  </a:cubicBezTo>
                  <a:cubicBezTo>
                    <a:pt x="1241" y="3099"/>
                    <a:pt x="1241" y="3099"/>
                    <a:pt x="1241" y="3119"/>
                  </a:cubicBezTo>
                  <a:cubicBezTo>
                    <a:pt x="1241" y="3125"/>
                    <a:pt x="1239" y="3127"/>
                    <a:pt x="1236" y="3127"/>
                  </a:cubicBezTo>
                  <a:cubicBezTo>
                    <a:pt x="1231" y="3127"/>
                    <a:pt x="1221" y="3119"/>
                    <a:pt x="1210" y="3109"/>
                  </a:cubicBezTo>
                  <a:lnTo>
                    <a:pt x="1210" y="3109"/>
                  </a:lnTo>
                  <a:cubicBezTo>
                    <a:pt x="1221" y="3098"/>
                    <a:pt x="1225" y="3094"/>
                    <a:pt x="1241" y="3078"/>
                  </a:cubicBezTo>
                  <a:cubicBezTo>
                    <a:pt x="1220" y="3078"/>
                    <a:pt x="1220" y="3058"/>
                    <a:pt x="1241" y="3037"/>
                  </a:cubicBezTo>
                  <a:close/>
                  <a:moveTo>
                    <a:pt x="691" y="3078"/>
                  </a:moveTo>
                  <a:cubicBezTo>
                    <a:pt x="772" y="3078"/>
                    <a:pt x="772" y="3099"/>
                    <a:pt x="752" y="3139"/>
                  </a:cubicBezTo>
                  <a:cubicBezTo>
                    <a:pt x="772" y="3139"/>
                    <a:pt x="793" y="3160"/>
                    <a:pt x="813" y="3160"/>
                  </a:cubicBezTo>
                  <a:cubicBezTo>
                    <a:pt x="801" y="3196"/>
                    <a:pt x="781" y="3204"/>
                    <a:pt x="759" y="3204"/>
                  </a:cubicBezTo>
                  <a:cubicBezTo>
                    <a:pt x="744" y="3204"/>
                    <a:pt x="728" y="3200"/>
                    <a:pt x="711" y="3200"/>
                  </a:cubicBezTo>
                  <a:cubicBezTo>
                    <a:pt x="711" y="3160"/>
                    <a:pt x="732" y="3160"/>
                    <a:pt x="752" y="3139"/>
                  </a:cubicBezTo>
                  <a:cubicBezTo>
                    <a:pt x="732" y="3119"/>
                    <a:pt x="711" y="3099"/>
                    <a:pt x="691" y="3078"/>
                  </a:cubicBezTo>
                  <a:close/>
                  <a:moveTo>
                    <a:pt x="3987" y="3172"/>
                  </a:moveTo>
                  <a:cubicBezTo>
                    <a:pt x="4000" y="3172"/>
                    <a:pt x="4011" y="3186"/>
                    <a:pt x="4011" y="3200"/>
                  </a:cubicBezTo>
                  <a:cubicBezTo>
                    <a:pt x="4011" y="3200"/>
                    <a:pt x="4011" y="3221"/>
                    <a:pt x="4011" y="3221"/>
                  </a:cubicBezTo>
                  <a:cubicBezTo>
                    <a:pt x="3990" y="3221"/>
                    <a:pt x="3970" y="3200"/>
                    <a:pt x="3970" y="3180"/>
                  </a:cubicBezTo>
                  <a:cubicBezTo>
                    <a:pt x="3976" y="3174"/>
                    <a:pt x="3982" y="3172"/>
                    <a:pt x="3987" y="3172"/>
                  </a:cubicBezTo>
                  <a:close/>
                  <a:moveTo>
                    <a:pt x="1261" y="3302"/>
                  </a:moveTo>
                  <a:cubicBezTo>
                    <a:pt x="1261" y="3323"/>
                    <a:pt x="1261" y="3323"/>
                    <a:pt x="1241" y="3323"/>
                  </a:cubicBezTo>
                  <a:cubicBezTo>
                    <a:pt x="1241" y="3323"/>
                    <a:pt x="1241" y="3302"/>
                    <a:pt x="1241" y="3302"/>
                  </a:cubicBezTo>
                  <a:close/>
                  <a:moveTo>
                    <a:pt x="1098" y="3160"/>
                  </a:moveTo>
                  <a:cubicBezTo>
                    <a:pt x="1098" y="3180"/>
                    <a:pt x="1098" y="3200"/>
                    <a:pt x="1098" y="3221"/>
                  </a:cubicBezTo>
                  <a:cubicBezTo>
                    <a:pt x="1119" y="3221"/>
                    <a:pt x="1139" y="3241"/>
                    <a:pt x="1159" y="3241"/>
                  </a:cubicBezTo>
                  <a:cubicBezTo>
                    <a:pt x="1139" y="3282"/>
                    <a:pt x="1159" y="3302"/>
                    <a:pt x="1119" y="3323"/>
                  </a:cubicBezTo>
                  <a:cubicBezTo>
                    <a:pt x="1111" y="3326"/>
                    <a:pt x="1105" y="3328"/>
                    <a:pt x="1101" y="3328"/>
                  </a:cubicBezTo>
                  <a:cubicBezTo>
                    <a:pt x="1084" y="3328"/>
                    <a:pt x="1094" y="3298"/>
                    <a:pt x="1078" y="3282"/>
                  </a:cubicBezTo>
                  <a:cubicBezTo>
                    <a:pt x="1058" y="3302"/>
                    <a:pt x="1017" y="3323"/>
                    <a:pt x="996" y="3323"/>
                  </a:cubicBezTo>
                  <a:cubicBezTo>
                    <a:pt x="956" y="3323"/>
                    <a:pt x="935" y="3302"/>
                    <a:pt x="935" y="3262"/>
                  </a:cubicBezTo>
                  <a:cubicBezTo>
                    <a:pt x="935" y="3262"/>
                    <a:pt x="935" y="3241"/>
                    <a:pt x="956" y="3221"/>
                  </a:cubicBezTo>
                  <a:cubicBezTo>
                    <a:pt x="976" y="3180"/>
                    <a:pt x="1037" y="3200"/>
                    <a:pt x="1098" y="3160"/>
                  </a:cubicBezTo>
                  <a:close/>
                  <a:moveTo>
                    <a:pt x="3542" y="3160"/>
                  </a:moveTo>
                  <a:cubicBezTo>
                    <a:pt x="3583" y="3200"/>
                    <a:pt x="3664" y="3221"/>
                    <a:pt x="3624" y="3302"/>
                  </a:cubicBezTo>
                  <a:cubicBezTo>
                    <a:pt x="3624" y="3323"/>
                    <a:pt x="3644" y="3323"/>
                    <a:pt x="3624" y="3343"/>
                  </a:cubicBezTo>
                  <a:cubicBezTo>
                    <a:pt x="3603" y="3323"/>
                    <a:pt x="3624" y="3323"/>
                    <a:pt x="3624" y="3302"/>
                  </a:cubicBezTo>
                  <a:cubicBezTo>
                    <a:pt x="3598" y="3290"/>
                    <a:pt x="3575" y="3285"/>
                    <a:pt x="3552" y="3285"/>
                  </a:cubicBezTo>
                  <a:cubicBezTo>
                    <a:pt x="3502" y="3285"/>
                    <a:pt x="3456" y="3309"/>
                    <a:pt x="3400" y="3323"/>
                  </a:cubicBezTo>
                  <a:cubicBezTo>
                    <a:pt x="3389" y="3328"/>
                    <a:pt x="3381" y="3330"/>
                    <a:pt x="3372" y="3330"/>
                  </a:cubicBezTo>
                  <a:cubicBezTo>
                    <a:pt x="3347" y="3330"/>
                    <a:pt x="3328" y="3307"/>
                    <a:pt x="3298" y="3262"/>
                  </a:cubicBezTo>
                  <a:cubicBezTo>
                    <a:pt x="3315" y="3250"/>
                    <a:pt x="3333" y="3247"/>
                    <a:pt x="3353" y="3247"/>
                  </a:cubicBezTo>
                  <a:cubicBezTo>
                    <a:pt x="3384" y="3247"/>
                    <a:pt x="3419" y="3256"/>
                    <a:pt x="3455" y="3256"/>
                  </a:cubicBezTo>
                  <a:cubicBezTo>
                    <a:pt x="3477" y="3256"/>
                    <a:pt x="3499" y="3252"/>
                    <a:pt x="3522" y="3241"/>
                  </a:cubicBezTo>
                  <a:cubicBezTo>
                    <a:pt x="3522" y="3221"/>
                    <a:pt x="3542" y="3200"/>
                    <a:pt x="3542" y="3160"/>
                  </a:cubicBezTo>
                  <a:close/>
                  <a:moveTo>
                    <a:pt x="4142" y="3304"/>
                  </a:moveTo>
                  <a:cubicBezTo>
                    <a:pt x="4152" y="3310"/>
                    <a:pt x="4149" y="3326"/>
                    <a:pt x="4133" y="3343"/>
                  </a:cubicBezTo>
                  <a:cubicBezTo>
                    <a:pt x="4116" y="3326"/>
                    <a:pt x="4127" y="3310"/>
                    <a:pt x="4142" y="3304"/>
                  </a:cubicBezTo>
                  <a:close/>
                  <a:moveTo>
                    <a:pt x="1506" y="2854"/>
                  </a:moveTo>
                  <a:cubicBezTo>
                    <a:pt x="1526" y="2875"/>
                    <a:pt x="1506" y="2895"/>
                    <a:pt x="1506" y="2895"/>
                  </a:cubicBezTo>
                  <a:cubicBezTo>
                    <a:pt x="1607" y="2915"/>
                    <a:pt x="1607" y="3037"/>
                    <a:pt x="1689" y="3058"/>
                  </a:cubicBezTo>
                  <a:cubicBezTo>
                    <a:pt x="1709" y="3037"/>
                    <a:pt x="1709" y="2997"/>
                    <a:pt x="1730" y="2976"/>
                  </a:cubicBezTo>
                  <a:cubicBezTo>
                    <a:pt x="1730" y="2929"/>
                    <a:pt x="1737" y="2909"/>
                    <a:pt x="1763" y="2909"/>
                  </a:cubicBezTo>
                  <a:cubicBezTo>
                    <a:pt x="1781" y="2909"/>
                    <a:pt x="1810" y="2919"/>
                    <a:pt x="1852" y="2936"/>
                  </a:cubicBezTo>
                  <a:cubicBezTo>
                    <a:pt x="1868" y="2919"/>
                    <a:pt x="1885" y="2889"/>
                    <a:pt x="1901" y="2889"/>
                  </a:cubicBezTo>
                  <a:cubicBezTo>
                    <a:pt x="1905" y="2889"/>
                    <a:pt x="1909" y="2891"/>
                    <a:pt x="1913" y="2895"/>
                  </a:cubicBezTo>
                  <a:cubicBezTo>
                    <a:pt x="1933" y="2956"/>
                    <a:pt x="1933" y="2956"/>
                    <a:pt x="1913" y="3017"/>
                  </a:cubicBezTo>
                  <a:cubicBezTo>
                    <a:pt x="1872" y="3017"/>
                    <a:pt x="1872" y="2997"/>
                    <a:pt x="1852" y="2976"/>
                  </a:cubicBezTo>
                  <a:cubicBezTo>
                    <a:pt x="1811" y="2997"/>
                    <a:pt x="1831" y="3037"/>
                    <a:pt x="1831" y="3078"/>
                  </a:cubicBezTo>
                  <a:cubicBezTo>
                    <a:pt x="1831" y="3078"/>
                    <a:pt x="1852" y="3078"/>
                    <a:pt x="1872" y="3099"/>
                  </a:cubicBezTo>
                  <a:cubicBezTo>
                    <a:pt x="1872" y="3119"/>
                    <a:pt x="1872" y="3139"/>
                    <a:pt x="1872" y="3180"/>
                  </a:cubicBezTo>
                  <a:cubicBezTo>
                    <a:pt x="1811" y="3139"/>
                    <a:pt x="1770" y="3078"/>
                    <a:pt x="1689" y="3058"/>
                  </a:cubicBezTo>
                  <a:cubicBezTo>
                    <a:pt x="1628" y="3078"/>
                    <a:pt x="1567" y="3078"/>
                    <a:pt x="1567" y="3160"/>
                  </a:cubicBezTo>
                  <a:cubicBezTo>
                    <a:pt x="1506" y="3180"/>
                    <a:pt x="1424" y="3139"/>
                    <a:pt x="1383" y="3241"/>
                  </a:cubicBezTo>
                  <a:cubicBezTo>
                    <a:pt x="1383" y="3282"/>
                    <a:pt x="1424" y="3302"/>
                    <a:pt x="1445" y="3323"/>
                  </a:cubicBezTo>
                  <a:lnTo>
                    <a:pt x="1485" y="3323"/>
                  </a:lnTo>
                  <a:cubicBezTo>
                    <a:pt x="1502" y="3323"/>
                    <a:pt x="1491" y="3337"/>
                    <a:pt x="1475" y="3353"/>
                  </a:cubicBezTo>
                  <a:lnTo>
                    <a:pt x="1475" y="3353"/>
                  </a:lnTo>
                  <a:cubicBezTo>
                    <a:pt x="1464" y="3342"/>
                    <a:pt x="1461" y="3339"/>
                    <a:pt x="1445" y="3323"/>
                  </a:cubicBezTo>
                  <a:cubicBezTo>
                    <a:pt x="1438" y="3329"/>
                    <a:pt x="1429" y="3332"/>
                    <a:pt x="1419" y="3332"/>
                  </a:cubicBezTo>
                  <a:cubicBezTo>
                    <a:pt x="1399" y="3332"/>
                    <a:pt x="1377" y="3323"/>
                    <a:pt x="1363" y="3323"/>
                  </a:cubicBezTo>
                  <a:cubicBezTo>
                    <a:pt x="1302" y="3302"/>
                    <a:pt x="1302" y="3200"/>
                    <a:pt x="1241" y="3180"/>
                  </a:cubicBezTo>
                  <a:cubicBezTo>
                    <a:pt x="1343" y="3099"/>
                    <a:pt x="1465" y="3119"/>
                    <a:pt x="1567" y="3058"/>
                  </a:cubicBezTo>
                  <a:cubicBezTo>
                    <a:pt x="1567" y="2997"/>
                    <a:pt x="1526" y="2976"/>
                    <a:pt x="1465" y="2956"/>
                  </a:cubicBezTo>
                  <a:cubicBezTo>
                    <a:pt x="1465" y="2936"/>
                    <a:pt x="1485" y="2915"/>
                    <a:pt x="1506" y="2895"/>
                  </a:cubicBezTo>
                  <a:cubicBezTo>
                    <a:pt x="1506" y="2875"/>
                    <a:pt x="1485" y="2875"/>
                    <a:pt x="1506" y="2854"/>
                  </a:cubicBezTo>
                  <a:close/>
                  <a:moveTo>
                    <a:pt x="1627" y="3209"/>
                  </a:moveTo>
                  <a:cubicBezTo>
                    <a:pt x="1658" y="3209"/>
                    <a:pt x="1683" y="3223"/>
                    <a:pt x="1709" y="3262"/>
                  </a:cubicBezTo>
                  <a:cubicBezTo>
                    <a:pt x="1726" y="3253"/>
                    <a:pt x="1740" y="3248"/>
                    <a:pt x="1749" y="3248"/>
                  </a:cubicBezTo>
                  <a:cubicBezTo>
                    <a:pt x="1763" y="3248"/>
                    <a:pt x="1770" y="3258"/>
                    <a:pt x="1770" y="3282"/>
                  </a:cubicBezTo>
                  <a:cubicBezTo>
                    <a:pt x="1762" y="3286"/>
                    <a:pt x="1756" y="3288"/>
                    <a:pt x="1750" y="3288"/>
                  </a:cubicBezTo>
                  <a:cubicBezTo>
                    <a:pt x="1729" y="3288"/>
                    <a:pt x="1726" y="3262"/>
                    <a:pt x="1709" y="3262"/>
                  </a:cubicBezTo>
                  <a:cubicBezTo>
                    <a:pt x="1709" y="3323"/>
                    <a:pt x="1709" y="3323"/>
                    <a:pt x="1750" y="3363"/>
                  </a:cubicBezTo>
                  <a:cubicBezTo>
                    <a:pt x="1628" y="3363"/>
                    <a:pt x="1628" y="3363"/>
                    <a:pt x="1567" y="3221"/>
                  </a:cubicBezTo>
                  <a:cubicBezTo>
                    <a:pt x="1589" y="3213"/>
                    <a:pt x="1609" y="3209"/>
                    <a:pt x="1627" y="3209"/>
                  </a:cubicBezTo>
                  <a:close/>
                  <a:moveTo>
                    <a:pt x="1011" y="3395"/>
                  </a:moveTo>
                  <a:cubicBezTo>
                    <a:pt x="1015" y="3395"/>
                    <a:pt x="1017" y="3397"/>
                    <a:pt x="1017" y="3404"/>
                  </a:cubicBezTo>
                  <a:cubicBezTo>
                    <a:pt x="1017" y="3414"/>
                    <a:pt x="1012" y="3419"/>
                    <a:pt x="1004" y="3419"/>
                  </a:cubicBezTo>
                  <a:cubicBezTo>
                    <a:pt x="996" y="3419"/>
                    <a:pt x="986" y="3414"/>
                    <a:pt x="976" y="3404"/>
                  </a:cubicBezTo>
                  <a:cubicBezTo>
                    <a:pt x="976" y="3404"/>
                    <a:pt x="967" y="3413"/>
                    <a:pt x="961" y="3413"/>
                  </a:cubicBezTo>
                  <a:cubicBezTo>
                    <a:pt x="958" y="3413"/>
                    <a:pt x="956" y="3411"/>
                    <a:pt x="956" y="3404"/>
                  </a:cubicBezTo>
                  <a:cubicBezTo>
                    <a:pt x="956" y="3397"/>
                    <a:pt x="958" y="3395"/>
                    <a:pt x="961" y="3395"/>
                  </a:cubicBezTo>
                  <a:cubicBezTo>
                    <a:pt x="967" y="3395"/>
                    <a:pt x="976" y="3404"/>
                    <a:pt x="976" y="3404"/>
                  </a:cubicBezTo>
                  <a:cubicBezTo>
                    <a:pt x="990" y="3404"/>
                    <a:pt x="1003" y="3395"/>
                    <a:pt x="1011" y="3395"/>
                  </a:cubicBezTo>
                  <a:close/>
                  <a:moveTo>
                    <a:pt x="1476" y="3373"/>
                  </a:moveTo>
                  <a:lnTo>
                    <a:pt x="1476" y="3373"/>
                  </a:lnTo>
                  <a:cubicBezTo>
                    <a:pt x="1493" y="3385"/>
                    <a:pt x="1509" y="3391"/>
                    <a:pt x="1526" y="3424"/>
                  </a:cubicBezTo>
                  <a:cubicBezTo>
                    <a:pt x="1470" y="3424"/>
                    <a:pt x="1448" y="3407"/>
                    <a:pt x="1476" y="3373"/>
                  </a:cubicBezTo>
                  <a:close/>
                  <a:moveTo>
                    <a:pt x="1933" y="3282"/>
                  </a:moveTo>
                  <a:cubicBezTo>
                    <a:pt x="1933" y="3343"/>
                    <a:pt x="2015" y="3384"/>
                    <a:pt x="1933" y="3424"/>
                  </a:cubicBezTo>
                  <a:cubicBezTo>
                    <a:pt x="1913" y="3384"/>
                    <a:pt x="1872" y="3343"/>
                    <a:pt x="1811" y="3323"/>
                  </a:cubicBezTo>
                  <a:cubicBezTo>
                    <a:pt x="1872" y="3302"/>
                    <a:pt x="1913" y="3302"/>
                    <a:pt x="1933" y="3282"/>
                  </a:cubicBezTo>
                  <a:close/>
                  <a:moveTo>
                    <a:pt x="3461" y="3363"/>
                  </a:moveTo>
                  <a:cubicBezTo>
                    <a:pt x="3461" y="3424"/>
                    <a:pt x="3420" y="3424"/>
                    <a:pt x="3379" y="3445"/>
                  </a:cubicBezTo>
                  <a:cubicBezTo>
                    <a:pt x="3379" y="3384"/>
                    <a:pt x="3420" y="3384"/>
                    <a:pt x="3461" y="3363"/>
                  </a:cubicBezTo>
                  <a:close/>
                  <a:moveTo>
                    <a:pt x="4032" y="3376"/>
                  </a:moveTo>
                  <a:cubicBezTo>
                    <a:pt x="4063" y="3376"/>
                    <a:pt x="4108" y="3391"/>
                    <a:pt x="4153" y="3424"/>
                  </a:cubicBezTo>
                  <a:cubicBezTo>
                    <a:pt x="4167" y="3424"/>
                    <a:pt x="4180" y="3415"/>
                    <a:pt x="4188" y="3415"/>
                  </a:cubicBezTo>
                  <a:cubicBezTo>
                    <a:pt x="4192" y="3415"/>
                    <a:pt x="4194" y="3418"/>
                    <a:pt x="4194" y="3424"/>
                  </a:cubicBezTo>
                  <a:cubicBezTo>
                    <a:pt x="4194" y="3431"/>
                    <a:pt x="4192" y="3433"/>
                    <a:pt x="4188" y="3433"/>
                  </a:cubicBezTo>
                  <a:cubicBezTo>
                    <a:pt x="4180" y="3433"/>
                    <a:pt x="4167" y="3424"/>
                    <a:pt x="4153" y="3424"/>
                  </a:cubicBezTo>
                  <a:cubicBezTo>
                    <a:pt x="4112" y="3465"/>
                    <a:pt x="4051" y="3465"/>
                    <a:pt x="4011" y="3486"/>
                  </a:cubicBezTo>
                  <a:cubicBezTo>
                    <a:pt x="3970" y="3465"/>
                    <a:pt x="3970" y="3424"/>
                    <a:pt x="3990" y="3404"/>
                  </a:cubicBezTo>
                  <a:cubicBezTo>
                    <a:pt x="3990" y="3386"/>
                    <a:pt x="4007" y="3376"/>
                    <a:pt x="4032" y="3376"/>
                  </a:cubicBezTo>
                  <a:close/>
                  <a:moveTo>
                    <a:pt x="3013" y="3424"/>
                  </a:moveTo>
                  <a:cubicBezTo>
                    <a:pt x="3053" y="3424"/>
                    <a:pt x="3074" y="3465"/>
                    <a:pt x="3094" y="3506"/>
                  </a:cubicBezTo>
                  <a:cubicBezTo>
                    <a:pt x="3033" y="3486"/>
                    <a:pt x="3013" y="3465"/>
                    <a:pt x="3013" y="3424"/>
                  </a:cubicBezTo>
                  <a:close/>
                  <a:moveTo>
                    <a:pt x="4316" y="3486"/>
                  </a:moveTo>
                  <a:cubicBezTo>
                    <a:pt x="4316" y="3506"/>
                    <a:pt x="4316" y="3506"/>
                    <a:pt x="4296" y="3506"/>
                  </a:cubicBezTo>
                  <a:cubicBezTo>
                    <a:pt x="4296" y="3506"/>
                    <a:pt x="4296" y="3486"/>
                    <a:pt x="4296" y="3486"/>
                  </a:cubicBezTo>
                  <a:close/>
                  <a:moveTo>
                    <a:pt x="772" y="3486"/>
                  </a:moveTo>
                  <a:lnTo>
                    <a:pt x="772" y="3486"/>
                  </a:lnTo>
                  <a:cubicBezTo>
                    <a:pt x="789" y="3519"/>
                    <a:pt x="765" y="3525"/>
                    <a:pt x="744" y="3549"/>
                  </a:cubicBezTo>
                  <a:lnTo>
                    <a:pt x="744" y="3549"/>
                  </a:lnTo>
                  <a:cubicBezTo>
                    <a:pt x="733" y="3520"/>
                    <a:pt x="738" y="3503"/>
                    <a:pt x="772" y="3486"/>
                  </a:cubicBezTo>
                  <a:close/>
                  <a:moveTo>
                    <a:pt x="1363" y="3465"/>
                  </a:moveTo>
                  <a:cubicBezTo>
                    <a:pt x="1424" y="3465"/>
                    <a:pt x="1445" y="3506"/>
                    <a:pt x="1465" y="3526"/>
                  </a:cubicBezTo>
                  <a:cubicBezTo>
                    <a:pt x="1485" y="3506"/>
                    <a:pt x="1506" y="3506"/>
                    <a:pt x="1526" y="3486"/>
                  </a:cubicBezTo>
                  <a:cubicBezTo>
                    <a:pt x="1546" y="3506"/>
                    <a:pt x="1567" y="3526"/>
                    <a:pt x="1587" y="3526"/>
                  </a:cubicBezTo>
                  <a:cubicBezTo>
                    <a:pt x="1587" y="3526"/>
                    <a:pt x="1596" y="3517"/>
                    <a:pt x="1608" y="3517"/>
                  </a:cubicBezTo>
                  <a:cubicBezTo>
                    <a:pt x="1614" y="3517"/>
                    <a:pt x="1621" y="3519"/>
                    <a:pt x="1628" y="3526"/>
                  </a:cubicBezTo>
                  <a:cubicBezTo>
                    <a:pt x="1618" y="3536"/>
                    <a:pt x="1607" y="3542"/>
                    <a:pt x="1600" y="3542"/>
                  </a:cubicBezTo>
                  <a:cubicBezTo>
                    <a:pt x="1592" y="3542"/>
                    <a:pt x="1587" y="3536"/>
                    <a:pt x="1587" y="3526"/>
                  </a:cubicBezTo>
                  <a:cubicBezTo>
                    <a:pt x="1567" y="3547"/>
                    <a:pt x="1546" y="3567"/>
                    <a:pt x="1526" y="3567"/>
                  </a:cubicBezTo>
                  <a:cubicBezTo>
                    <a:pt x="1506" y="3547"/>
                    <a:pt x="1485" y="3547"/>
                    <a:pt x="1465" y="3526"/>
                  </a:cubicBezTo>
                  <a:cubicBezTo>
                    <a:pt x="1453" y="3534"/>
                    <a:pt x="1443" y="3538"/>
                    <a:pt x="1435" y="3538"/>
                  </a:cubicBezTo>
                  <a:cubicBezTo>
                    <a:pt x="1402" y="3538"/>
                    <a:pt x="1396" y="3482"/>
                    <a:pt x="1363" y="3465"/>
                  </a:cubicBezTo>
                  <a:close/>
                  <a:moveTo>
                    <a:pt x="2035" y="3445"/>
                  </a:moveTo>
                  <a:cubicBezTo>
                    <a:pt x="2076" y="3526"/>
                    <a:pt x="2055" y="3567"/>
                    <a:pt x="1954" y="3608"/>
                  </a:cubicBezTo>
                  <a:cubicBezTo>
                    <a:pt x="1974" y="3567"/>
                    <a:pt x="1974" y="3547"/>
                    <a:pt x="1994" y="3526"/>
                  </a:cubicBezTo>
                  <a:cubicBezTo>
                    <a:pt x="1974" y="3526"/>
                    <a:pt x="1954" y="3506"/>
                    <a:pt x="1933" y="3506"/>
                  </a:cubicBezTo>
                  <a:cubicBezTo>
                    <a:pt x="1954" y="3465"/>
                    <a:pt x="1974" y="3445"/>
                    <a:pt x="2035" y="3445"/>
                  </a:cubicBezTo>
                  <a:close/>
                  <a:moveTo>
                    <a:pt x="3563" y="3567"/>
                  </a:moveTo>
                  <a:cubicBezTo>
                    <a:pt x="3583" y="3567"/>
                    <a:pt x="3583" y="3587"/>
                    <a:pt x="3583" y="3587"/>
                  </a:cubicBezTo>
                  <a:cubicBezTo>
                    <a:pt x="3583" y="3587"/>
                    <a:pt x="3583" y="3587"/>
                    <a:pt x="3583" y="3608"/>
                  </a:cubicBezTo>
                  <a:cubicBezTo>
                    <a:pt x="3583" y="3608"/>
                    <a:pt x="3563" y="3608"/>
                    <a:pt x="3563" y="3587"/>
                  </a:cubicBezTo>
                  <a:cubicBezTo>
                    <a:pt x="3563" y="3587"/>
                    <a:pt x="3563" y="3587"/>
                    <a:pt x="3563" y="3567"/>
                  </a:cubicBezTo>
                  <a:close/>
                  <a:moveTo>
                    <a:pt x="3196" y="3608"/>
                  </a:moveTo>
                  <a:cubicBezTo>
                    <a:pt x="3196" y="3608"/>
                    <a:pt x="3176" y="3628"/>
                    <a:pt x="3176" y="3628"/>
                  </a:cubicBezTo>
                  <a:lnTo>
                    <a:pt x="3155" y="3628"/>
                  </a:lnTo>
                  <a:cubicBezTo>
                    <a:pt x="3155" y="3628"/>
                    <a:pt x="3155" y="3608"/>
                    <a:pt x="3176" y="3608"/>
                  </a:cubicBezTo>
                  <a:close/>
                  <a:moveTo>
                    <a:pt x="3522" y="3628"/>
                  </a:moveTo>
                  <a:cubicBezTo>
                    <a:pt x="3522" y="3628"/>
                    <a:pt x="3522" y="3648"/>
                    <a:pt x="3522" y="3648"/>
                  </a:cubicBezTo>
                  <a:cubicBezTo>
                    <a:pt x="3501" y="3648"/>
                    <a:pt x="3501" y="3648"/>
                    <a:pt x="3501" y="3628"/>
                  </a:cubicBezTo>
                  <a:close/>
                  <a:moveTo>
                    <a:pt x="1261" y="3486"/>
                  </a:moveTo>
                  <a:lnTo>
                    <a:pt x="1322" y="3547"/>
                  </a:lnTo>
                  <a:cubicBezTo>
                    <a:pt x="1322" y="3608"/>
                    <a:pt x="1261" y="3567"/>
                    <a:pt x="1241" y="3608"/>
                  </a:cubicBezTo>
                  <a:cubicBezTo>
                    <a:pt x="1220" y="3628"/>
                    <a:pt x="1200" y="3669"/>
                    <a:pt x="1159" y="3669"/>
                  </a:cubicBezTo>
                  <a:cubicBezTo>
                    <a:pt x="1159" y="3636"/>
                    <a:pt x="1159" y="3602"/>
                    <a:pt x="1126" y="3602"/>
                  </a:cubicBezTo>
                  <a:cubicBezTo>
                    <a:pt x="1119" y="3602"/>
                    <a:pt x="1109" y="3604"/>
                    <a:pt x="1098" y="3608"/>
                  </a:cubicBezTo>
                  <a:cubicBezTo>
                    <a:pt x="1115" y="3566"/>
                    <a:pt x="1131" y="3555"/>
                    <a:pt x="1148" y="3555"/>
                  </a:cubicBezTo>
                  <a:cubicBezTo>
                    <a:pt x="1167" y="3555"/>
                    <a:pt x="1186" y="3570"/>
                    <a:pt x="1206" y="3570"/>
                  </a:cubicBezTo>
                  <a:cubicBezTo>
                    <a:pt x="1211" y="3570"/>
                    <a:pt x="1216" y="3569"/>
                    <a:pt x="1220" y="3567"/>
                  </a:cubicBezTo>
                  <a:cubicBezTo>
                    <a:pt x="1241" y="3567"/>
                    <a:pt x="1241" y="3526"/>
                    <a:pt x="1261" y="3486"/>
                  </a:cubicBezTo>
                  <a:close/>
                  <a:moveTo>
                    <a:pt x="1404" y="3587"/>
                  </a:moveTo>
                  <a:cubicBezTo>
                    <a:pt x="1424" y="3608"/>
                    <a:pt x="1404" y="3628"/>
                    <a:pt x="1404" y="3628"/>
                  </a:cubicBezTo>
                  <a:cubicBezTo>
                    <a:pt x="1404" y="3648"/>
                    <a:pt x="1404" y="3669"/>
                    <a:pt x="1404" y="3669"/>
                  </a:cubicBezTo>
                  <a:cubicBezTo>
                    <a:pt x="1363" y="3669"/>
                    <a:pt x="1404" y="3648"/>
                    <a:pt x="1404" y="3628"/>
                  </a:cubicBezTo>
                  <a:cubicBezTo>
                    <a:pt x="1383" y="3628"/>
                    <a:pt x="1383" y="3608"/>
                    <a:pt x="1404" y="3587"/>
                  </a:cubicBezTo>
                  <a:close/>
                  <a:moveTo>
                    <a:pt x="3440" y="3648"/>
                  </a:moveTo>
                  <a:cubicBezTo>
                    <a:pt x="3440" y="3669"/>
                    <a:pt x="3440" y="3669"/>
                    <a:pt x="3440" y="3669"/>
                  </a:cubicBezTo>
                  <a:cubicBezTo>
                    <a:pt x="3420" y="3669"/>
                    <a:pt x="3420" y="3669"/>
                    <a:pt x="3420" y="3648"/>
                  </a:cubicBezTo>
                  <a:close/>
                  <a:moveTo>
                    <a:pt x="4459" y="3587"/>
                  </a:moveTo>
                  <a:cubicBezTo>
                    <a:pt x="4459" y="3587"/>
                    <a:pt x="4479" y="3608"/>
                    <a:pt x="4499" y="3628"/>
                  </a:cubicBezTo>
                  <a:cubicBezTo>
                    <a:pt x="4508" y="3620"/>
                    <a:pt x="4516" y="3615"/>
                    <a:pt x="4525" y="3615"/>
                  </a:cubicBezTo>
                  <a:cubicBezTo>
                    <a:pt x="4537" y="3615"/>
                    <a:pt x="4549" y="3625"/>
                    <a:pt x="4560" y="3648"/>
                  </a:cubicBezTo>
                  <a:cubicBezTo>
                    <a:pt x="4552" y="3653"/>
                    <a:pt x="4546" y="3654"/>
                    <a:pt x="4540" y="3654"/>
                  </a:cubicBezTo>
                  <a:cubicBezTo>
                    <a:pt x="4519" y="3654"/>
                    <a:pt x="4516" y="3628"/>
                    <a:pt x="4499" y="3628"/>
                  </a:cubicBezTo>
                  <a:cubicBezTo>
                    <a:pt x="4459" y="3669"/>
                    <a:pt x="4398" y="3669"/>
                    <a:pt x="4336" y="3669"/>
                  </a:cubicBezTo>
                  <a:cubicBezTo>
                    <a:pt x="4336" y="3648"/>
                    <a:pt x="4336" y="3628"/>
                    <a:pt x="4336" y="3608"/>
                  </a:cubicBezTo>
                  <a:cubicBezTo>
                    <a:pt x="4377" y="3587"/>
                    <a:pt x="4418" y="3587"/>
                    <a:pt x="4459" y="3587"/>
                  </a:cubicBezTo>
                  <a:close/>
                  <a:moveTo>
                    <a:pt x="3868" y="3771"/>
                  </a:moveTo>
                  <a:cubicBezTo>
                    <a:pt x="3868" y="3791"/>
                    <a:pt x="3868" y="3791"/>
                    <a:pt x="3848" y="3791"/>
                  </a:cubicBezTo>
                  <a:cubicBezTo>
                    <a:pt x="3848" y="3791"/>
                    <a:pt x="3848" y="3771"/>
                    <a:pt x="3848" y="3771"/>
                  </a:cubicBezTo>
                  <a:close/>
                  <a:moveTo>
                    <a:pt x="3766" y="3791"/>
                  </a:moveTo>
                  <a:cubicBezTo>
                    <a:pt x="3787" y="3811"/>
                    <a:pt x="3766" y="3811"/>
                    <a:pt x="3746" y="3811"/>
                  </a:cubicBezTo>
                  <a:cubicBezTo>
                    <a:pt x="3746" y="3811"/>
                    <a:pt x="3766" y="3791"/>
                    <a:pt x="3766" y="3791"/>
                  </a:cubicBezTo>
                  <a:close/>
                  <a:moveTo>
                    <a:pt x="4133" y="3852"/>
                  </a:moveTo>
                  <a:cubicBezTo>
                    <a:pt x="4143" y="3862"/>
                    <a:pt x="4143" y="3867"/>
                    <a:pt x="4138" y="3867"/>
                  </a:cubicBezTo>
                  <a:cubicBezTo>
                    <a:pt x="4133" y="3867"/>
                    <a:pt x="4123" y="3862"/>
                    <a:pt x="4112" y="3852"/>
                  </a:cubicBezTo>
                  <a:close/>
                  <a:moveTo>
                    <a:pt x="3848" y="3872"/>
                  </a:moveTo>
                  <a:cubicBezTo>
                    <a:pt x="3848" y="3893"/>
                    <a:pt x="3848" y="3893"/>
                    <a:pt x="3848" y="3893"/>
                  </a:cubicBezTo>
                  <a:cubicBezTo>
                    <a:pt x="3848" y="3893"/>
                    <a:pt x="3848" y="3902"/>
                    <a:pt x="3842" y="3902"/>
                  </a:cubicBezTo>
                  <a:cubicBezTo>
                    <a:pt x="3839" y="3902"/>
                    <a:pt x="3834" y="3900"/>
                    <a:pt x="3827" y="3893"/>
                  </a:cubicBezTo>
                  <a:cubicBezTo>
                    <a:pt x="3827" y="3893"/>
                    <a:pt x="3827" y="3893"/>
                    <a:pt x="3827" y="3872"/>
                  </a:cubicBezTo>
                  <a:close/>
                  <a:moveTo>
                    <a:pt x="1831" y="3526"/>
                  </a:moveTo>
                  <a:cubicBezTo>
                    <a:pt x="1872" y="3628"/>
                    <a:pt x="1750" y="3689"/>
                    <a:pt x="1831" y="3771"/>
                  </a:cubicBezTo>
                  <a:cubicBezTo>
                    <a:pt x="1872" y="3750"/>
                    <a:pt x="1852" y="3710"/>
                    <a:pt x="1893" y="3689"/>
                  </a:cubicBezTo>
                  <a:cubicBezTo>
                    <a:pt x="1954" y="3689"/>
                    <a:pt x="2015" y="3689"/>
                    <a:pt x="2055" y="3710"/>
                  </a:cubicBezTo>
                  <a:cubicBezTo>
                    <a:pt x="2055" y="3832"/>
                    <a:pt x="1933" y="3771"/>
                    <a:pt x="1893" y="3852"/>
                  </a:cubicBezTo>
                  <a:cubicBezTo>
                    <a:pt x="1913" y="3872"/>
                    <a:pt x="1913" y="3913"/>
                    <a:pt x="1872" y="3913"/>
                  </a:cubicBezTo>
                  <a:cubicBezTo>
                    <a:pt x="1831" y="3913"/>
                    <a:pt x="1811" y="3872"/>
                    <a:pt x="1852" y="3832"/>
                  </a:cubicBezTo>
                  <a:cubicBezTo>
                    <a:pt x="1750" y="3811"/>
                    <a:pt x="1750" y="3730"/>
                    <a:pt x="1730" y="3669"/>
                  </a:cubicBezTo>
                  <a:cubicBezTo>
                    <a:pt x="1730" y="3608"/>
                    <a:pt x="1770" y="3628"/>
                    <a:pt x="1791" y="3608"/>
                  </a:cubicBezTo>
                  <a:cubicBezTo>
                    <a:pt x="1770" y="3587"/>
                    <a:pt x="1770" y="3567"/>
                    <a:pt x="1770" y="3547"/>
                  </a:cubicBezTo>
                  <a:cubicBezTo>
                    <a:pt x="1791" y="3526"/>
                    <a:pt x="1811" y="3526"/>
                    <a:pt x="1831" y="3526"/>
                  </a:cubicBezTo>
                  <a:close/>
                  <a:moveTo>
                    <a:pt x="3481" y="3771"/>
                  </a:moveTo>
                  <a:cubicBezTo>
                    <a:pt x="3481" y="3811"/>
                    <a:pt x="3440" y="3832"/>
                    <a:pt x="3481" y="3913"/>
                  </a:cubicBezTo>
                  <a:cubicBezTo>
                    <a:pt x="3379" y="3811"/>
                    <a:pt x="3420" y="3791"/>
                    <a:pt x="3481" y="3771"/>
                  </a:cubicBezTo>
                  <a:close/>
                  <a:moveTo>
                    <a:pt x="4275" y="3832"/>
                  </a:moveTo>
                  <a:cubicBezTo>
                    <a:pt x="4296" y="3832"/>
                    <a:pt x="4275" y="3852"/>
                    <a:pt x="4275" y="3872"/>
                  </a:cubicBezTo>
                  <a:cubicBezTo>
                    <a:pt x="4275" y="3872"/>
                    <a:pt x="4296" y="3893"/>
                    <a:pt x="4296" y="3893"/>
                  </a:cubicBezTo>
                  <a:cubicBezTo>
                    <a:pt x="4309" y="3893"/>
                    <a:pt x="4323" y="3884"/>
                    <a:pt x="4330" y="3884"/>
                  </a:cubicBezTo>
                  <a:cubicBezTo>
                    <a:pt x="4334" y="3884"/>
                    <a:pt x="4336" y="3886"/>
                    <a:pt x="4336" y="3893"/>
                  </a:cubicBezTo>
                  <a:cubicBezTo>
                    <a:pt x="4330" y="3900"/>
                    <a:pt x="4325" y="3902"/>
                    <a:pt x="4321" y="3902"/>
                  </a:cubicBezTo>
                  <a:cubicBezTo>
                    <a:pt x="4314" y="3902"/>
                    <a:pt x="4309" y="3893"/>
                    <a:pt x="4296" y="3893"/>
                  </a:cubicBezTo>
                  <a:cubicBezTo>
                    <a:pt x="4296" y="3893"/>
                    <a:pt x="4275" y="3913"/>
                    <a:pt x="4275" y="3913"/>
                  </a:cubicBezTo>
                  <a:cubicBezTo>
                    <a:pt x="4255" y="3893"/>
                    <a:pt x="4275" y="3872"/>
                    <a:pt x="4275" y="3872"/>
                  </a:cubicBezTo>
                  <a:cubicBezTo>
                    <a:pt x="4275" y="3852"/>
                    <a:pt x="4255" y="3832"/>
                    <a:pt x="4275" y="3832"/>
                  </a:cubicBezTo>
                  <a:close/>
                  <a:moveTo>
                    <a:pt x="528" y="3893"/>
                  </a:moveTo>
                  <a:cubicBezTo>
                    <a:pt x="544" y="3909"/>
                    <a:pt x="535" y="3912"/>
                    <a:pt x="520" y="3923"/>
                  </a:cubicBezTo>
                  <a:lnTo>
                    <a:pt x="520" y="3923"/>
                  </a:lnTo>
                  <a:cubicBezTo>
                    <a:pt x="508" y="3907"/>
                    <a:pt x="511" y="3893"/>
                    <a:pt x="528" y="3893"/>
                  </a:cubicBezTo>
                  <a:close/>
                  <a:moveTo>
                    <a:pt x="4481" y="3704"/>
                  </a:moveTo>
                  <a:cubicBezTo>
                    <a:pt x="4507" y="3704"/>
                    <a:pt x="4524" y="3730"/>
                    <a:pt x="4540" y="3730"/>
                  </a:cubicBezTo>
                  <a:cubicBezTo>
                    <a:pt x="4560" y="3730"/>
                    <a:pt x="4581" y="3730"/>
                    <a:pt x="4601" y="3750"/>
                  </a:cubicBezTo>
                  <a:cubicBezTo>
                    <a:pt x="4601" y="3771"/>
                    <a:pt x="4601" y="3791"/>
                    <a:pt x="4622" y="3832"/>
                  </a:cubicBezTo>
                  <a:cubicBezTo>
                    <a:pt x="4642" y="3852"/>
                    <a:pt x="4683" y="3832"/>
                    <a:pt x="4703" y="3872"/>
                  </a:cubicBezTo>
                  <a:cubicBezTo>
                    <a:pt x="4717" y="3887"/>
                    <a:pt x="4711" y="3901"/>
                    <a:pt x="4707" y="3901"/>
                  </a:cubicBezTo>
                  <a:cubicBezTo>
                    <a:pt x="4705" y="3901"/>
                    <a:pt x="4703" y="3899"/>
                    <a:pt x="4703" y="3893"/>
                  </a:cubicBezTo>
                  <a:cubicBezTo>
                    <a:pt x="4642" y="3893"/>
                    <a:pt x="4622" y="3954"/>
                    <a:pt x="4560" y="3954"/>
                  </a:cubicBezTo>
                  <a:cubicBezTo>
                    <a:pt x="4581" y="3934"/>
                    <a:pt x="4581" y="3913"/>
                    <a:pt x="4601" y="3893"/>
                  </a:cubicBezTo>
                  <a:cubicBezTo>
                    <a:pt x="4601" y="3852"/>
                    <a:pt x="4540" y="3872"/>
                    <a:pt x="4520" y="3832"/>
                  </a:cubicBezTo>
                  <a:cubicBezTo>
                    <a:pt x="4479" y="3791"/>
                    <a:pt x="4520" y="3730"/>
                    <a:pt x="4459" y="3710"/>
                  </a:cubicBezTo>
                  <a:cubicBezTo>
                    <a:pt x="4467" y="3705"/>
                    <a:pt x="4474" y="3704"/>
                    <a:pt x="4481" y="3704"/>
                  </a:cubicBezTo>
                  <a:close/>
                  <a:moveTo>
                    <a:pt x="1933" y="3954"/>
                  </a:moveTo>
                  <a:cubicBezTo>
                    <a:pt x="1933" y="3954"/>
                    <a:pt x="1933" y="3974"/>
                    <a:pt x="1933" y="3974"/>
                  </a:cubicBezTo>
                  <a:cubicBezTo>
                    <a:pt x="1913" y="3974"/>
                    <a:pt x="1913" y="3974"/>
                    <a:pt x="1913" y="3954"/>
                  </a:cubicBezTo>
                  <a:close/>
                  <a:moveTo>
                    <a:pt x="4153" y="3934"/>
                  </a:moveTo>
                  <a:cubicBezTo>
                    <a:pt x="4173" y="3934"/>
                    <a:pt x="4194" y="3934"/>
                    <a:pt x="4194" y="3974"/>
                  </a:cubicBezTo>
                  <a:cubicBezTo>
                    <a:pt x="4186" y="3978"/>
                    <a:pt x="4180" y="3980"/>
                    <a:pt x="4175" y="3980"/>
                  </a:cubicBezTo>
                  <a:cubicBezTo>
                    <a:pt x="4153" y="3980"/>
                    <a:pt x="4153" y="3950"/>
                    <a:pt x="4153" y="3934"/>
                  </a:cubicBezTo>
                  <a:close/>
                  <a:moveTo>
                    <a:pt x="4499" y="4015"/>
                  </a:moveTo>
                  <a:cubicBezTo>
                    <a:pt x="4499" y="4015"/>
                    <a:pt x="4499" y="4015"/>
                    <a:pt x="4499" y="4035"/>
                  </a:cubicBezTo>
                  <a:lnTo>
                    <a:pt x="4479" y="4035"/>
                  </a:lnTo>
                  <a:cubicBezTo>
                    <a:pt x="4479" y="4035"/>
                    <a:pt x="4479" y="4015"/>
                    <a:pt x="4479" y="4015"/>
                  </a:cubicBezTo>
                  <a:close/>
                  <a:moveTo>
                    <a:pt x="4723" y="4020"/>
                  </a:moveTo>
                  <a:cubicBezTo>
                    <a:pt x="4728" y="4020"/>
                    <a:pt x="4734" y="4025"/>
                    <a:pt x="4744" y="4035"/>
                  </a:cubicBezTo>
                  <a:cubicBezTo>
                    <a:pt x="4757" y="4035"/>
                    <a:pt x="4771" y="4026"/>
                    <a:pt x="4778" y="4026"/>
                  </a:cubicBezTo>
                  <a:cubicBezTo>
                    <a:pt x="4782" y="4026"/>
                    <a:pt x="4784" y="4029"/>
                    <a:pt x="4784" y="4035"/>
                  </a:cubicBezTo>
                  <a:cubicBezTo>
                    <a:pt x="4774" y="4046"/>
                    <a:pt x="4769" y="4051"/>
                    <a:pt x="4764" y="4051"/>
                  </a:cubicBezTo>
                  <a:cubicBezTo>
                    <a:pt x="4759" y="4051"/>
                    <a:pt x="4754" y="4046"/>
                    <a:pt x="4744" y="4035"/>
                  </a:cubicBezTo>
                  <a:cubicBezTo>
                    <a:pt x="4734" y="4046"/>
                    <a:pt x="4723" y="4051"/>
                    <a:pt x="4716" y="4051"/>
                  </a:cubicBezTo>
                  <a:cubicBezTo>
                    <a:pt x="4708" y="4051"/>
                    <a:pt x="4703" y="4046"/>
                    <a:pt x="4703" y="4035"/>
                  </a:cubicBezTo>
                  <a:cubicBezTo>
                    <a:pt x="4689" y="4035"/>
                    <a:pt x="4676" y="4044"/>
                    <a:pt x="4668" y="4044"/>
                  </a:cubicBezTo>
                  <a:cubicBezTo>
                    <a:pt x="4665" y="4044"/>
                    <a:pt x="4662" y="4042"/>
                    <a:pt x="4662" y="4035"/>
                  </a:cubicBezTo>
                  <a:cubicBezTo>
                    <a:pt x="4662" y="4029"/>
                    <a:pt x="4665" y="4026"/>
                    <a:pt x="4668" y="4026"/>
                  </a:cubicBezTo>
                  <a:cubicBezTo>
                    <a:pt x="4676" y="4026"/>
                    <a:pt x="4689" y="4035"/>
                    <a:pt x="4703" y="4035"/>
                  </a:cubicBezTo>
                  <a:cubicBezTo>
                    <a:pt x="4713" y="4025"/>
                    <a:pt x="4718" y="4020"/>
                    <a:pt x="4723" y="4020"/>
                  </a:cubicBezTo>
                  <a:close/>
                  <a:moveTo>
                    <a:pt x="4846" y="4056"/>
                  </a:moveTo>
                  <a:cubicBezTo>
                    <a:pt x="4866" y="4056"/>
                    <a:pt x="4866" y="4076"/>
                    <a:pt x="4866" y="4076"/>
                  </a:cubicBezTo>
                  <a:cubicBezTo>
                    <a:pt x="4866" y="4076"/>
                    <a:pt x="4866" y="4076"/>
                    <a:pt x="4866" y="4096"/>
                  </a:cubicBezTo>
                  <a:cubicBezTo>
                    <a:pt x="4866" y="4096"/>
                    <a:pt x="4866" y="4096"/>
                    <a:pt x="4846" y="4076"/>
                  </a:cubicBezTo>
                  <a:cubicBezTo>
                    <a:pt x="4846" y="4076"/>
                    <a:pt x="4846" y="4076"/>
                    <a:pt x="4846" y="4056"/>
                  </a:cubicBezTo>
                  <a:close/>
                  <a:moveTo>
                    <a:pt x="4601" y="4035"/>
                  </a:moveTo>
                  <a:cubicBezTo>
                    <a:pt x="4601" y="4076"/>
                    <a:pt x="4601" y="4096"/>
                    <a:pt x="4581" y="4137"/>
                  </a:cubicBezTo>
                  <a:cubicBezTo>
                    <a:pt x="4520" y="4096"/>
                    <a:pt x="4520" y="4076"/>
                    <a:pt x="4601" y="4035"/>
                  </a:cubicBezTo>
                  <a:close/>
                  <a:moveTo>
                    <a:pt x="915" y="4198"/>
                  </a:moveTo>
                  <a:cubicBezTo>
                    <a:pt x="897" y="4226"/>
                    <a:pt x="882" y="4237"/>
                    <a:pt x="870" y="4237"/>
                  </a:cubicBezTo>
                  <a:cubicBezTo>
                    <a:pt x="856" y="4237"/>
                    <a:pt x="845" y="4221"/>
                    <a:pt x="834" y="4198"/>
                  </a:cubicBezTo>
                  <a:close/>
                  <a:moveTo>
                    <a:pt x="4927" y="4219"/>
                  </a:moveTo>
                  <a:cubicBezTo>
                    <a:pt x="4927" y="4219"/>
                    <a:pt x="4947" y="4219"/>
                    <a:pt x="4947" y="4239"/>
                  </a:cubicBezTo>
                  <a:lnTo>
                    <a:pt x="4927" y="4239"/>
                  </a:lnTo>
                  <a:cubicBezTo>
                    <a:pt x="4927" y="4239"/>
                    <a:pt x="4927" y="4219"/>
                    <a:pt x="4927" y="4219"/>
                  </a:cubicBezTo>
                  <a:close/>
                  <a:moveTo>
                    <a:pt x="3665" y="4115"/>
                  </a:moveTo>
                  <a:cubicBezTo>
                    <a:pt x="3695" y="4115"/>
                    <a:pt x="3721" y="4132"/>
                    <a:pt x="3746" y="4158"/>
                  </a:cubicBezTo>
                  <a:cubicBezTo>
                    <a:pt x="3766" y="4158"/>
                    <a:pt x="3787" y="4158"/>
                    <a:pt x="3807" y="4178"/>
                  </a:cubicBezTo>
                  <a:cubicBezTo>
                    <a:pt x="3815" y="4170"/>
                    <a:pt x="3824" y="4165"/>
                    <a:pt x="3832" y="4165"/>
                  </a:cubicBezTo>
                  <a:cubicBezTo>
                    <a:pt x="3844" y="4165"/>
                    <a:pt x="3856" y="4174"/>
                    <a:pt x="3868" y="4198"/>
                  </a:cubicBezTo>
                  <a:cubicBezTo>
                    <a:pt x="3860" y="4202"/>
                    <a:pt x="3853" y="4204"/>
                    <a:pt x="3848" y="4204"/>
                  </a:cubicBezTo>
                  <a:cubicBezTo>
                    <a:pt x="3826" y="4204"/>
                    <a:pt x="3823" y="4178"/>
                    <a:pt x="3807" y="4178"/>
                  </a:cubicBezTo>
                  <a:cubicBezTo>
                    <a:pt x="3787" y="4178"/>
                    <a:pt x="3766" y="4198"/>
                    <a:pt x="3766" y="4198"/>
                  </a:cubicBezTo>
                  <a:cubicBezTo>
                    <a:pt x="3787" y="4219"/>
                    <a:pt x="3787" y="4239"/>
                    <a:pt x="3807" y="4259"/>
                  </a:cubicBezTo>
                  <a:cubicBezTo>
                    <a:pt x="3799" y="4263"/>
                    <a:pt x="3792" y="4265"/>
                    <a:pt x="3786" y="4265"/>
                  </a:cubicBezTo>
                  <a:cubicBezTo>
                    <a:pt x="3758" y="4265"/>
                    <a:pt x="3742" y="4235"/>
                    <a:pt x="3725" y="4219"/>
                  </a:cubicBezTo>
                  <a:cubicBezTo>
                    <a:pt x="3712" y="4225"/>
                    <a:pt x="3701" y="4228"/>
                    <a:pt x="3693" y="4228"/>
                  </a:cubicBezTo>
                  <a:cubicBezTo>
                    <a:pt x="3648" y="4228"/>
                    <a:pt x="3654" y="4154"/>
                    <a:pt x="3603" y="4137"/>
                  </a:cubicBezTo>
                  <a:cubicBezTo>
                    <a:pt x="3627" y="4122"/>
                    <a:pt x="3647" y="4115"/>
                    <a:pt x="3665" y="4115"/>
                  </a:cubicBezTo>
                  <a:close/>
                  <a:moveTo>
                    <a:pt x="3929" y="4152"/>
                  </a:moveTo>
                  <a:cubicBezTo>
                    <a:pt x="3950" y="4152"/>
                    <a:pt x="3954" y="4178"/>
                    <a:pt x="3970" y="4178"/>
                  </a:cubicBezTo>
                  <a:cubicBezTo>
                    <a:pt x="3982" y="4172"/>
                    <a:pt x="3994" y="4170"/>
                    <a:pt x="4005" y="4170"/>
                  </a:cubicBezTo>
                  <a:cubicBezTo>
                    <a:pt x="4033" y="4170"/>
                    <a:pt x="4057" y="4184"/>
                    <a:pt x="4072" y="4198"/>
                  </a:cubicBezTo>
                  <a:cubicBezTo>
                    <a:pt x="4112" y="4219"/>
                    <a:pt x="4092" y="4259"/>
                    <a:pt x="4092" y="4280"/>
                  </a:cubicBezTo>
                  <a:cubicBezTo>
                    <a:pt x="4072" y="4290"/>
                    <a:pt x="4056" y="4295"/>
                    <a:pt x="4041" y="4295"/>
                  </a:cubicBezTo>
                  <a:cubicBezTo>
                    <a:pt x="4026" y="4295"/>
                    <a:pt x="4011" y="4290"/>
                    <a:pt x="3990" y="4280"/>
                  </a:cubicBezTo>
                  <a:cubicBezTo>
                    <a:pt x="3990" y="4239"/>
                    <a:pt x="3970" y="4219"/>
                    <a:pt x="3970" y="4178"/>
                  </a:cubicBezTo>
                  <a:cubicBezTo>
                    <a:pt x="3953" y="4186"/>
                    <a:pt x="3940" y="4191"/>
                    <a:pt x="3930" y="4191"/>
                  </a:cubicBezTo>
                  <a:cubicBezTo>
                    <a:pt x="3916" y="4191"/>
                    <a:pt x="3909" y="4181"/>
                    <a:pt x="3909" y="4158"/>
                  </a:cubicBezTo>
                  <a:cubicBezTo>
                    <a:pt x="3917" y="4154"/>
                    <a:pt x="3923" y="4152"/>
                    <a:pt x="3929" y="4152"/>
                  </a:cubicBezTo>
                  <a:close/>
                  <a:moveTo>
                    <a:pt x="4255" y="4178"/>
                  </a:moveTo>
                  <a:lnTo>
                    <a:pt x="4255" y="4178"/>
                  </a:lnTo>
                  <a:cubicBezTo>
                    <a:pt x="4316" y="4219"/>
                    <a:pt x="4357" y="4259"/>
                    <a:pt x="4398" y="4259"/>
                  </a:cubicBezTo>
                  <a:cubicBezTo>
                    <a:pt x="4398" y="4280"/>
                    <a:pt x="4377" y="4300"/>
                    <a:pt x="4377" y="4300"/>
                  </a:cubicBezTo>
                  <a:cubicBezTo>
                    <a:pt x="4316" y="4300"/>
                    <a:pt x="4296" y="4259"/>
                    <a:pt x="4255" y="4178"/>
                  </a:cubicBezTo>
                  <a:close/>
                  <a:moveTo>
                    <a:pt x="4967" y="4315"/>
                  </a:moveTo>
                  <a:cubicBezTo>
                    <a:pt x="4989" y="4315"/>
                    <a:pt x="4992" y="4341"/>
                    <a:pt x="5008" y="4341"/>
                  </a:cubicBezTo>
                  <a:lnTo>
                    <a:pt x="5049" y="4341"/>
                  </a:lnTo>
                  <a:cubicBezTo>
                    <a:pt x="5049" y="4354"/>
                    <a:pt x="5047" y="4359"/>
                    <a:pt x="5043" y="4359"/>
                  </a:cubicBezTo>
                  <a:cubicBezTo>
                    <a:pt x="5036" y="4359"/>
                    <a:pt x="5022" y="4341"/>
                    <a:pt x="5008" y="4341"/>
                  </a:cubicBezTo>
                  <a:cubicBezTo>
                    <a:pt x="5003" y="4347"/>
                    <a:pt x="4997" y="4349"/>
                    <a:pt x="4991" y="4349"/>
                  </a:cubicBezTo>
                  <a:cubicBezTo>
                    <a:pt x="4976" y="4349"/>
                    <a:pt x="4962" y="4335"/>
                    <a:pt x="4947" y="4321"/>
                  </a:cubicBezTo>
                  <a:cubicBezTo>
                    <a:pt x="4956" y="4316"/>
                    <a:pt x="4962" y="4315"/>
                    <a:pt x="4967" y="4315"/>
                  </a:cubicBezTo>
                  <a:close/>
                  <a:moveTo>
                    <a:pt x="834" y="3424"/>
                  </a:moveTo>
                  <a:cubicBezTo>
                    <a:pt x="915" y="3424"/>
                    <a:pt x="915" y="3445"/>
                    <a:pt x="895" y="3486"/>
                  </a:cubicBezTo>
                  <a:cubicBezTo>
                    <a:pt x="915" y="3486"/>
                    <a:pt x="935" y="3506"/>
                    <a:pt x="976" y="3506"/>
                  </a:cubicBezTo>
                  <a:cubicBezTo>
                    <a:pt x="995" y="3562"/>
                    <a:pt x="979" y="3651"/>
                    <a:pt x="1069" y="3651"/>
                  </a:cubicBezTo>
                  <a:cubicBezTo>
                    <a:pt x="1078" y="3651"/>
                    <a:pt x="1087" y="3650"/>
                    <a:pt x="1098" y="3648"/>
                  </a:cubicBezTo>
                  <a:lnTo>
                    <a:pt x="1098" y="3648"/>
                  </a:lnTo>
                  <a:cubicBezTo>
                    <a:pt x="1078" y="3689"/>
                    <a:pt x="1037" y="3710"/>
                    <a:pt x="1078" y="3750"/>
                  </a:cubicBezTo>
                  <a:cubicBezTo>
                    <a:pt x="1085" y="3743"/>
                    <a:pt x="1091" y="3741"/>
                    <a:pt x="1098" y="3741"/>
                  </a:cubicBezTo>
                  <a:cubicBezTo>
                    <a:pt x="1112" y="3741"/>
                    <a:pt x="1125" y="3750"/>
                    <a:pt x="1139" y="3750"/>
                  </a:cubicBezTo>
                  <a:cubicBezTo>
                    <a:pt x="1159" y="3750"/>
                    <a:pt x="1200" y="3730"/>
                    <a:pt x="1261" y="3710"/>
                  </a:cubicBezTo>
                  <a:lnTo>
                    <a:pt x="1261" y="3710"/>
                  </a:lnTo>
                  <a:cubicBezTo>
                    <a:pt x="1261" y="3791"/>
                    <a:pt x="1098" y="3832"/>
                    <a:pt x="1180" y="3934"/>
                  </a:cubicBezTo>
                  <a:cubicBezTo>
                    <a:pt x="1261" y="3934"/>
                    <a:pt x="1302" y="3974"/>
                    <a:pt x="1363" y="4035"/>
                  </a:cubicBezTo>
                  <a:cubicBezTo>
                    <a:pt x="1383" y="4015"/>
                    <a:pt x="1424" y="4015"/>
                    <a:pt x="1445" y="4015"/>
                  </a:cubicBezTo>
                  <a:cubicBezTo>
                    <a:pt x="1424" y="3934"/>
                    <a:pt x="1261" y="3954"/>
                    <a:pt x="1302" y="3852"/>
                  </a:cubicBezTo>
                  <a:cubicBezTo>
                    <a:pt x="1322" y="3791"/>
                    <a:pt x="1363" y="3832"/>
                    <a:pt x="1363" y="3791"/>
                  </a:cubicBezTo>
                  <a:cubicBezTo>
                    <a:pt x="1363" y="3771"/>
                    <a:pt x="1363" y="3750"/>
                    <a:pt x="1343" y="3730"/>
                  </a:cubicBezTo>
                  <a:lnTo>
                    <a:pt x="1343" y="3730"/>
                  </a:lnTo>
                  <a:cubicBezTo>
                    <a:pt x="1351" y="3733"/>
                    <a:pt x="1360" y="3734"/>
                    <a:pt x="1368" y="3734"/>
                  </a:cubicBezTo>
                  <a:cubicBezTo>
                    <a:pt x="1415" y="3734"/>
                    <a:pt x="1450" y="3689"/>
                    <a:pt x="1485" y="3689"/>
                  </a:cubicBezTo>
                  <a:cubicBezTo>
                    <a:pt x="1506" y="3750"/>
                    <a:pt x="1424" y="3832"/>
                    <a:pt x="1485" y="3913"/>
                  </a:cubicBezTo>
                  <a:cubicBezTo>
                    <a:pt x="1506" y="3913"/>
                    <a:pt x="1526" y="3893"/>
                    <a:pt x="1546" y="3893"/>
                  </a:cubicBezTo>
                  <a:cubicBezTo>
                    <a:pt x="1567" y="3913"/>
                    <a:pt x="1567" y="3934"/>
                    <a:pt x="1567" y="3934"/>
                  </a:cubicBezTo>
                  <a:cubicBezTo>
                    <a:pt x="1599" y="3934"/>
                    <a:pt x="1632" y="3986"/>
                    <a:pt x="1664" y="3986"/>
                  </a:cubicBezTo>
                  <a:cubicBezTo>
                    <a:pt x="1673" y="3986"/>
                    <a:pt x="1681" y="3982"/>
                    <a:pt x="1689" y="3974"/>
                  </a:cubicBezTo>
                  <a:cubicBezTo>
                    <a:pt x="1689" y="3954"/>
                    <a:pt x="1669" y="3934"/>
                    <a:pt x="1689" y="3934"/>
                  </a:cubicBezTo>
                  <a:cubicBezTo>
                    <a:pt x="1709" y="3954"/>
                    <a:pt x="1689" y="3954"/>
                    <a:pt x="1689" y="3974"/>
                  </a:cubicBezTo>
                  <a:cubicBezTo>
                    <a:pt x="1694" y="3985"/>
                    <a:pt x="1701" y="3989"/>
                    <a:pt x="1709" y="3989"/>
                  </a:cubicBezTo>
                  <a:cubicBezTo>
                    <a:pt x="1726" y="3989"/>
                    <a:pt x="1749" y="3970"/>
                    <a:pt x="1772" y="3970"/>
                  </a:cubicBezTo>
                  <a:cubicBezTo>
                    <a:pt x="1778" y="3970"/>
                    <a:pt x="1785" y="3971"/>
                    <a:pt x="1791" y="3974"/>
                  </a:cubicBezTo>
                  <a:cubicBezTo>
                    <a:pt x="1811" y="4035"/>
                    <a:pt x="1831" y="4076"/>
                    <a:pt x="1831" y="4158"/>
                  </a:cubicBezTo>
                  <a:cubicBezTo>
                    <a:pt x="1757" y="4158"/>
                    <a:pt x="1700" y="4242"/>
                    <a:pt x="1629" y="4242"/>
                  </a:cubicBezTo>
                  <a:cubicBezTo>
                    <a:pt x="1622" y="4242"/>
                    <a:pt x="1615" y="4241"/>
                    <a:pt x="1607" y="4239"/>
                  </a:cubicBezTo>
                  <a:cubicBezTo>
                    <a:pt x="1587" y="4280"/>
                    <a:pt x="1607" y="4321"/>
                    <a:pt x="1546" y="4341"/>
                  </a:cubicBezTo>
                  <a:cubicBezTo>
                    <a:pt x="1506" y="4341"/>
                    <a:pt x="1567" y="4300"/>
                    <a:pt x="1526" y="4300"/>
                  </a:cubicBezTo>
                  <a:cubicBezTo>
                    <a:pt x="1520" y="4294"/>
                    <a:pt x="1514" y="4292"/>
                    <a:pt x="1508" y="4292"/>
                  </a:cubicBezTo>
                  <a:cubicBezTo>
                    <a:pt x="1494" y="4292"/>
                    <a:pt x="1479" y="4306"/>
                    <a:pt x="1465" y="4321"/>
                  </a:cubicBezTo>
                  <a:cubicBezTo>
                    <a:pt x="1465" y="4341"/>
                    <a:pt x="1485" y="4361"/>
                    <a:pt x="1465" y="4361"/>
                  </a:cubicBezTo>
                  <a:cubicBezTo>
                    <a:pt x="1445" y="4341"/>
                    <a:pt x="1465" y="4341"/>
                    <a:pt x="1465" y="4321"/>
                  </a:cubicBezTo>
                  <a:cubicBezTo>
                    <a:pt x="1445" y="4300"/>
                    <a:pt x="1404" y="4259"/>
                    <a:pt x="1383" y="4239"/>
                  </a:cubicBezTo>
                  <a:cubicBezTo>
                    <a:pt x="1363" y="4198"/>
                    <a:pt x="1363" y="4158"/>
                    <a:pt x="1383" y="4117"/>
                  </a:cubicBezTo>
                  <a:cubicBezTo>
                    <a:pt x="1383" y="4117"/>
                    <a:pt x="1383" y="4096"/>
                    <a:pt x="1363" y="4096"/>
                  </a:cubicBezTo>
                  <a:cubicBezTo>
                    <a:pt x="1343" y="4096"/>
                    <a:pt x="1322" y="4117"/>
                    <a:pt x="1302" y="4137"/>
                  </a:cubicBezTo>
                  <a:cubicBezTo>
                    <a:pt x="1282" y="4096"/>
                    <a:pt x="1322" y="4076"/>
                    <a:pt x="1343" y="4056"/>
                  </a:cubicBezTo>
                  <a:cubicBezTo>
                    <a:pt x="1261" y="4035"/>
                    <a:pt x="1220" y="3995"/>
                    <a:pt x="1180" y="3934"/>
                  </a:cubicBezTo>
                  <a:cubicBezTo>
                    <a:pt x="1162" y="3940"/>
                    <a:pt x="1146" y="3942"/>
                    <a:pt x="1130" y="3942"/>
                  </a:cubicBezTo>
                  <a:cubicBezTo>
                    <a:pt x="1093" y="3942"/>
                    <a:pt x="1060" y="3928"/>
                    <a:pt x="1017" y="3913"/>
                  </a:cubicBezTo>
                  <a:cubicBezTo>
                    <a:pt x="1017" y="3934"/>
                    <a:pt x="1017" y="3954"/>
                    <a:pt x="996" y="3974"/>
                  </a:cubicBezTo>
                  <a:cubicBezTo>
                    <a:pt x="983" y="3981"/>
                    <a:pt x="972" y="3983"/>
                    <a:pt x="961" y="3983"/>
                  </a:cubicBezTo>
                  <a:cubicBezTo>
                    <a:pt x="940" y="3983"/>
                    <a:pt x="922" y="3974"/>
                    <a:pt x="895" y="3974"/>
                  </a:cubicBezTo>
                  <a:cubicBezTo>
                    <a:pt x="874" y="3872"/>
                    <a:pt x="772" y="3791"/>
                    <a:pt x="772" y="3669"/>
                  </a:cubicBezTo>
                  <a:cubicBezTo>
                    <a:pt x="752" y="3628"/>
                    <a:pt x="732" y="3628"/>
                    <a:pt x="711" y="3628"/>
                  </a:cubicBezTo>
                  <a:cubicBezTo>
                    <a:pt x="691" y="3608"/>
                    <a:pt x="671" y="3608"/>
                    <a:pt x="671" y="3587"/>
                  </a:cubicBezTo>
                  <a:cubicBezTo>
                    <a:pt x="688" y="3570"/>
                    <a:pt x="705" y="3567"/>
                    <a:pt x="736" y="3567"/>
                  </a:cubicBezTo>
                  <a:lnTo>
                    <a:pt x="736" y="3567"/>
                  </a:lnTo>
                  <a:cubicBezTo>
                    <a:pt x="761" y="3568"/>
                    <a:pt x="778" y="3576"/>
                    <a:pt x="792" y="3576"/>
                  </a:cubicBezTo>
                  <a:cubicBezTo>
                    <a:pt x="800" y="3576"/>
                    <a:pt x="806" y="3574"/>
                    <a:pt x="813" y="3567"/>
                  </a:cubicBezTo>
                  <a:cubicBezTo>
                    <a:pt x="834" y="3526"/>
                    <a:pt x="874" y="3506"/>
                    <a:pt x="895" y="3486"/>
                  </a:cubicBezTo>
                  <a:cubicBezTo>
                    <a:pt x="874" y="3465"/>
                    <a:pt x="854" y="3445"/>
                    <a:pt x="834" y="3424"/>
                  </a:cubicBezTo>
                  <a:close/>
                  <a:moveTo>
                    <a:pt x="1750" y="4259"/>
                  </a:moveTo>
                  <a:cubicBezTo>
                    <a:pt x="1791" y="4259"/>
                    <a:pt x="1791" y="4280"/>
                    <a:pt x="1811" y="4300"/>
                  </a:cubicBezTo>
                  <a:cubicBezTo>
                    <a:pt x="1811" y="4341"/>
                    <a:pt x="1811" y="4341"/>
                    <a:pt x="1770" y="4361"/>
                  </a:cubicBezTo>
                  <a:cubicBezTo>
                    <a:pt x="1750" y="4341"/>
                    <a:pt x="1730" y="4321"/>
                    <a:pt x="1709" y="4300"/>
                  </a:cubicBezTo>
                  <a:cubicBezTo>
                    <a:pt x="1709" y="4280"/>
                    <a:pt x="1730" y="4259"/>
                    <a:pt x="1750" y="4259"/>
                  </a:cubicBezTo>
                  <a:close/>
                  <a:moveTo>
                    <a:pt x="1686" y="4414"/>
                  </a:moveTo>
                  <a:cubicBezTo>
                    <a:pt x="1696" y="4414"/>
                    <a:pt x="1704" y="4422"/>
                    <a:pt x="1707" y="4432"/>
                  </a:cubicBezTo>
                  <a:lnTo>
                    <a:pt x="1707" y="4432"/>
                  </a:lnTo>
                  <a:cubicBezTo>
                    <a:pt x="1705" y="4436"/>
                    <a:pt x="1701" y="4438"/>
                    <a:pt x="1697" y="4438"/>
                  </a:cubicBezTo>
                  <a:cubicBezTo>
                    <a:pt x="1689" y="4438"/>
                    <a:pt x="1679" y="4433"/>
                    <a:pt x="1669" y="4422"/>
                  </a:cubicBezTo>
                  <a:cubicBezTo>
                    <a:pt x="1674" y="4416"/>
                    <a:pt x="1680" y="4414"/>
                    <a:pt x="1686" y="4414"/>
                  </a:cubicBezTo>
                  <a:close/>
                  <a:moveTo>
                    <a:pt x="5070" y="4422"/>
                  </a:moveTo>
                  <a:cubicBezTo>
                    <a:pt x="5070" y="4422"/>
                    <a:pt x="5070" y="4443"/>
                    <a:pt x="5070" y="4443"/>
                  </a:cubicBezTo>
                  <a:lnTo>
                    <a:pt x="5049" y="4443"/>
                  </a:lnTo>
                  <a:cubicBezTo>
                    <a:pt x="5049" y="4443"/>
                    <a:pt x="5049" y="4422"/>
                    <a:pt x="5049" y="4422"/>
                  </a:cubicBezTo>
                  <a:close/>
                  <a:moveTo>
                    <a:pt x="4453" y="4413"/>
                  </a:moveTo>
                  <a:cubicBezTo>
                    <a:pt x="4461" y="4413"/>
                    <a:pt x="4465" y="4422"/>
                    <a:pt x="4479" y="4422"/>
                  </a:cubicBezTo>
                  <a:cubicBezTo>
                    <a:pt x="4479" y="4443"/>
                    <a:pt x="4459" y="4463"/>
                    <a:pt x="4438" y="4463"/>
                  </a:cubicBezTo>
                  <a:cubicBezTo>
                    <a:pt x="4418" y="4443"/>
                    <a:pt x="4438" y="4422"/>
                    <a:pt x="4438" y="4422"/>
                  </a:cubicBezTo>
                  <a:cubicBezTo>
                    <a:pt x="4445" y="4416"/>
                    <a:pt x="4450" y="4413"/>
                    <a:pt x="4453" y="4413"/>
                  </a:cubicBezTo>
                  <a:close/>
                  <a:moveTo>
                    <a:pt x="1587" y="4463"/>
                  </a:moveTo>
                  <a:cubicBezTo>
                    <a:pt x="1587" y="4483"/>
                    <a:pt x="1587" y="4483"/>
                    <a:pt x="1587" y="4483"/>
                  </a:cubicBezTo>
                  <a:cubicBezTo>
                    <a:pt x="1580" y="4490"/>
                    <a:pt x="1576" y="4492"/>
                    <a:pt x="1573" y="4492"/>
                  </a:cubicBezTo>
                  <a:cubicBezTo>
                    <a:pt x="1567" y="4492"/>
                    <a:pt x="1567" y="4483"/>
                    <a:pt x="1567" y="4483"/>
                  </a:cubicBezTo>
                  <a:cubicBezTo>
                    <a:pt x="1546" y="4483"/>
                    <a:pt x="1567" y="4483"/>
                    <a:pt x="1567" y="4463"/>
                  </a:cubicBezTo>
                  <a:close/>
                  <a:moveTo>
                    <a:pt x="1737" y="4427"/>
                  </a:moveTo>
                  <a:cubicBezTo>
                    <a:pt x="1745" y="4427"/>
                    <a:pt x="1750" y="4433"/>
                    <a:pt x="1750" y="4443"/>
                  </a:cubicBezTo>
                  <a:cubicBezTo>
                    <a:pt x="1750" y="4443"/>
                    <a:pt x="1750" y="4443"/>
                    <a:pt x="1750" y="4463"/>
                  </a:cubicBezTo>
                  <a:cubicBezTo>
                    <a:pt x="1750" y="4483"/>
                    <a:pt x="1750" y="4483"/>
                    <a:pt x="1750" y="4504"/>
                  </a:cubicBezTo>
                  <a:cubicBezTo>
                    <a:pt x="1730" y="4483"/>
                    <a:pt x="1730" y="4483"/>
                    <a:pt x="1750" y="4463"/>
                  </a:cubicBezTo>
                  <a:cubicBezTo>
                    <a:pt x="1734" y="4447"/>
                    <a:pt x="1731" y="4444"/>
                    <a:pt x="1720" y="4434"/>
                  </a:cubicBezTo>
                  <a:lnTo>
                    <a:pt x="1720" y="4434"/>
                  </a:lnTo>
                  <a:cubicBezTo>
                    <a:pt x="1727" y="4429"/>
                    <a:pt x="1732" y="4427"/>
                    <a:pt x="1737" y="4427"/>
                  </a:cubicBezTo>
                  <a:close/>
                  <a:moveTo>
                    <a:pt x="4479" y="4504"/>
                  </a:moveTo>
                  <a:lnTo>
                    <a:pt x="4479" y="4504"/>
                  </a:lnTo>
                  <a:cubicBezTo>
                    <a:pt x="4520" y="4504"/>
                    <a:pt x="4540" y="4545"/>
                    <a:pt x="4560" y="4585"/>
                  </a:cubicBezTo>
                  <a:cubicBezTo>
                    <a:pt x="4499" y="4565"/>
                    <a:pt x="4479" y="4545"/>
                    <a:pt x="4479" y="4504"/>
                  </a:cubicBezTo>
                  <a:close/>
                  <a:moveTo>
                    <a:pt x="5334" y="4585"/>
                  </a:moveTo>
                  <a:cubicBezTo>
                    <a:pt x="5334" y="4585"/>
                    <a:pt x="5334" y="4606"/>
                    <a:pt x="5314" y="4606"/>
                  </a:cubicBezTo>
                  <a:cubicBezTo>
                    <a:pt x="5294" y="4606"/>
                    <a:pt x="5294" y="4606"/>
                    <a:pt x="5314" y="4585"/>
                  </a:cubicBezTo>
                  <a:close/>
                  <a:moveTo>
                    <a:pt x="4846" y="4321"/>
                  </a:moveTo>
                  <a:cubicBezTo>
                    <a:pt x="4968" y="4341"/>
                    <a:pt x="4947" y="4463"/>
                    <a:pt x="4988" y="4504"/>
                  </a:cubicBezTo>
                  <a:cubicBezTo>
                    <a:pt x="5029" y="4524"/>
                    <a:pt x="5049" y="4545"/>
                    <a:pt x="5090" y="4545"/>
                  </a:cubicBezTo>
                  <a:cubicBezTo>
                    <a:pt x="5090" y="4545"/>
                    <a:pt x="5099" y="4535"/>
                    <a:pt x="5111" y="4535"/>
                  </a:cubicBezTo>
                  <a:cubicBezTo>
                    <a:pt x="5117" y="4535"/>
                    <a:pt x="5124" y="4538"/>
                    <a:pt x="5131" y="4545"/>
                  </a:cubicBezTo>
                  <a:cubicBezTo>
                    <a:pt x="5131" y="4565"/>
                    <a:pt x="5110" y="4565"/>
                    <a:pt x="5110" y="4585"/>
                  </a:cubicBezTo>
                  <a:cubicBezTo>
                    <a:pt x="5110" y="4585"/>
                    <a:pt x="5131" y="4606"/>
                    <a:pt x="5110" y="4606"/>
                  </a:cubicBezTo>
                  <a:cubicBezTo>
                    <a:pt x="5110" y="4612"/>
                    <a:pt x="5108" y="4615"/>
                    <a:pt x="5105" y="4615"/>
                  </a:cubicBezTo>
                  <a:cubicBezTo>
                    <a:pt x="5099" y="4615"/>
                    <a:pt x="5090" y="4606"/>
                    <a:pt x="5090" y="4606"/>
                  </a:cubicBezTo>
                  <a:cubicBezTo>
                    <a:pt x="5076" y="4612"/>
                    <a:pt x="5063" y="4615"/>
                    <a:pt x="5050" y="4615"/>
                  </a:cubicBezTo>
                  <a:cubicBezTo>
                    <a:pt x="5024" y="4615"/>
                    <a:pt x="5002" y="4606"/>
                    <a:pt x="4988" y="4606"/>
                  </a:cubicBezTo>
                  <a:cubicBezTo>
                    <a:pt x="4947" y="4565"/>
                    <a:pt x="4927" y="4545"/>
                    <a:pt x="4886" y="4483"/>
                  </a:cubicBezTo>
                  <a:cubicBezTo>
                    <a:pt x="4866" y="4443"/>
                    <a:pt x="4907" y="4382"/>
                    <a:pt x="4846" y="4321"/>
                  </a:cubicBezTo>
                  <a:close/>
                  <a:moveTo>
                    <a:pt x="1628" y="4545"/>
                  </a:moveTo>
                  <a:cubicBezTo>
                    <a:pt x="1709" y="4585"/>
                    <a:pt x="1689" y="4626"/>
                    <a:pt x="1628" y="4646"/>
                  </a:cubicBezTo>
                  <a:cubicBezTo>
                    <a:pt x="1628" y="4606"/>
                    <a:pt x="1628" y="4585"/>
                    <a:pt x="1628" y="4545"/>
                  </a:cubicBezTo>
                  <a:close/>
                  <a:moveTo>
                    <a:pt x="4459" y="4687"/>
                  </a:moveTo>
                  <a:cubicBezTo>
                    <a:pt x="4459" y="4707"/>
                    <a:pt x="4459" y="4707"/>
                    <a:pt x="4459" y="4707"/>
                  </a:cubicBezTo>
                  <a:cubicBezTo>
                    <a:pt x="4459" y="4714"/>
                    <a:pt x="4456" y="4717"/>
                    <a:pt x="4453" y="4717"/>
                  </a:cubicBezTo>
                  <a:cubicBezTo>
                    <a:pt x="4447" y="4717"/>
                    <a:pt x="4438" y="4707"/>
                    <a:pt x="4438" y="4707"/>
                  </a:cubicBezTo>
                  <a:cubicBezTo>
                    <a:pt x="4438" y="4707"/>
                    <a:pt x="4438" y="4707"/>
                    <a:pt x="4438" y="4687"/>
                  </a:cubicBezTo>
                  <a:close/>
                  <a:moveTo>
                    <a:pt x="4202" y="4609"/>
                  </a:moveTo>
                  <a:cubicBezTo>
                    <a:pt x="4237" y="4609"/>
                    <a:pt x="4241" y="4632"/>
                    <a:pt x="4255" y="4646"/>
                  </a:cubicBezTo>
                  <a:cubicBezTo>
                    <a:pt x="4255" y="4687"/>
                    <a:pt x="4214" y="4707"/>
                    <a:pt x="4194" y="4728"/>
                  </a:cubicBezTo>
                  <a:cubicBezTo>
                    <a:pt x="4153" y="4707"/>
                    <a:pt x="4194" y="4646"/>
                    <a:pt x="4133" y="4626"/>
                  </a:cubicBezTo>
                  <a:cubicBezTo>
                    <a:pt x="4164" y="4613"/>
                    <a:pt x="4186" y="4609"/>
                    <a:pt x="4202" y="4609"/>
                  </a:cubicBezTo>
                  <a:close/>
                  <a:moveTo>
                    <a:pt x="5334" y="4646"/>
                  </a:moveTo>
                  <a:cubicBezTo>
                    <a:pt x="5334" y="4701"/>
                    <a:pt x="5325" y="4719"/>
                    <a:pt x="5307" y="4719"/>
                  </a:cubicBezTo>
                  <a:cubicBezTo>
                    <a:pt x="5298" y="4719"/>
                    <a:pt x="5287" y="4714"/>
                    <a:pt x="5273" y="4707"/>
                  </a:cubicBezTo>
                  <a:cubicBezTo>
                    <a:pt x="5253" y="4728"/>
                    <a:pt x="5233" y="4748"/>
                    <a:pt x="5212" y="4769"/>
                  </a:cubicBezTo>
                  <a:cubicBezTo>
                    <a:pt x="5160" y="4751"/>
                    <a:pt x="5167" y="4703"/>
                    <a:pt x="5119" y="4703"/>
                  </a:cubicBezTo>
                  <a:cubicBezTo>
                    <a:pt x="5111" y="4703"/>
                    <a:pt x="5101" y="4705"/>
                    <a:pt x="5090" y="4707"/>
                  </a:cubicBezTo>
                  <a:cubicBezTo>
                    <a:pt x="5141" y="4677"/>
                    <a:pt x="5177" y="4662"/>
                    <a:pt x="5205" y="4662"/>
                  </a:cubicBezTo>
                  <a:cubicBezTo>
                    <a:pt x="5233" y="4662"/>
                    <a:pt x="5253" y="4677"/>
                    <a:pt x="5273" y="4707"/>
                  </a:cubicBezTo>
                  <a:cubicBezTo>
                    <a:pt x="5294" y="4687"/>
                    <a:pt x="5314" y="4687"/>
                    <a:pt x="5334" y="4646"/>
                  </a:cubicBezTo>
                  <a:close/>
                  <a:moveTo>
                    <a:pt x="4398" y="4809"/>
                  </a:moveTo>
                  <a:cubicBezTo>
                    <a:pt x="4398" y="4819"/>
                    <a:pt x="4398" y="4825"/>
                    <a:pt x="4395" y="4825"/>
                  </a:cubicBezTo>
                  <a:cubicBezTo>
                    <a:pt x="4392" y="4825"/>
                    <a:pt x="4387" y="4819"/>
                    <a:pt x="4377" y="4809"/>
                  </a:cubicBezTo>
                  <a:close/>
                  <a:moveTo>
                    <a:pt x="4662" y="4341"/>
                  </a:moveTo>
                  <a:cubicBezTo>
                    <a:pt x="4703" y="4341"/>
                    <a:pt x="4723" y="4382"/>
                    <a:pt x="4744" y="4402"/>
                  </a:cubicBezTo>
                  <a:cubicBezTo>
                    <a:pt x="4723" y="4422"/>
                    <a:pt x="4642" y="4402"/>
                    <a:pt x="4642" y="4463"/>
                  </a:cubicBezTo>
                  <a:cubicBezTo>
                    <a:pt x="4662" y="4504"/>
                    <a:pt x="4698" y="4504"/>
                    <a:pt x="4731" y="4504"/>
                  </a:cubicBezTo>
                  <a:cubicBezTo>
                    <a:pt x="4764" y="4504"/>
                    <a:pt x="4795" y="4504"/>
                    <a:pt x="4805" y="4545"/>
                  </a:cubicBezTo>
                  <a:cubicBezTo>
                    <a:pt x="4805" y="4585"/>
                    <a:pt x="4784" y="4585"/>
                    <a:pt x="4764" y="4606"/>
                  </a:cubicBezTo>
                  <a:lnTo>
                    <a:pt x="4784" y="4687"/>
                  </a:lnTo>
                  <a:cubicBezTo>
                    <a:pt x="4723" y="4728"/>
                    <a:pt x="4662" y="4728"/>
                    <a:pt x="4622" y="4748"/>
                  </a:cubicBezTo>
                  <a:cubicBezTo>
                    <a:pt x="4581" y="4809"/>
                    <a:pt x="4642" y="4809"/>
                    <a:pt x="4642" y="4850"/>
                  </a:cubicBezTo>
                  <a:cubicBezTo>
                    <a:pt x="4581" y="4850"/>
                    <a:pt x="4520" y="4830"/>
                    <a:pt x="4499" y="4789"/>
                  </a:cubicBezTo>
                  <a:cubicBezTo>
                    <a:pt x="4560" y="4667"/>
                    <a:pt x="4601" y="4646"/>
                    <a:pt x="4723" y="4646"/>
                  </a:cubicBezTo>
                  <a:cubicBezTo>
                    <a:pt x="4744" y="4646"/>
                    <a:pt x="4764" y="4626"/>
                    <a:pt x="4764" y="4606"/>
                  </a:cubicBezTo>
                  <a:cubicBezTo>
                    <a:pt x="4723" y="4545"/>
                    <a:pt x="4622" y="4545"/>
                    <a:pt x="4581" y="4483"/>
                  </a:cubicBezTo>
                  <a:cubicBezTo>
                    <a:pt x="4560" y="4463"/>
                    <a:pt x="4560" y="4422"/>
                    <a:pt x="4540" y="4382"/>
                  </a:cubicBezTo>
                  <a:cubicBezTo>
                    <a:pt x="4581" y="4341"/>
                    <a:pt x="4642" y="4361"/>
                    <a:pt x="4662" y="4341"/>
                  </a:cubicBezTo>
                  <a:close/>
                  <a:moveTo>
                    <a:pt x="4907" y="4667"/>
                  </a:moveTo>
                  <a:cubicBezTo>
                    <a:pt x="4927" y="4687"/>
                    <a:pt x="4968" y="4687"/>
                    <a:pt x="5008" y="4707"/>
                  </a:cubicBezTo>
                  <a:cubicBezTo>
                    <a:pt x="5008" y="4728"/>
                    <a:pt x="5008" y="4748"/>
                    <a:pt x="5008" y="4769"/>
                  </a:cubicBezTo>
                  <a:cubicBezTo>
                    <a:pt x="4988" y="4789"/>
                    <a:pt x="4968" y="4789"/>
                    <a:pt x="4947" y="4789"/>
                  </a:cubicBezTo>
                  <a:cubicBezTo>
                    <a:pt x="4947" y="4809"/>
                    <a:pt x="4968" y="4830"/>
                    <a:pt x="4968" y="4850"/>
                  </a:cubicBezTo>
                  <a:cubicBezTo>
                    <a:pt x="4954" y="4850"/>
                    <a:pt x="4950" y="4859"/>
                    <a:pt x="4942" y="4859"/>
                  </a:cubicBezTo>
                  <a:cubicBezTo>
                    <a:pt x="4938" y="4859"/>
                    <a:pt x="4934" y="4857"/>
                    <a:pt x="4927" y="4850"/>
                  </a:cubicBezTo>
                  <a:cubicBezTo>
                    <a:pt x="4911" y="4834"/>
                    <a:pt x="4894" y="4804"/>
                    <a:pt x="4867" y="4804"/>
                  </a:cubicBezTo>
                  <a:cubicBezTo>
                    <a:pt x="4860" y="4804"/>
                    <a:pt x="4853" y="4805"/>
                    <a:pt x="4846" y="4809"/>
                  </a:cubicBezTo>
                  <a:cubicBezTo>
                    <a:pt x="4825" y="4809"/>
                    <a:pt x="4805" y="4789"/>
                    <a:pt x="4784" y="4789"/>
                  </a:cubicBezTo>
                  <a:cubicBezTo>
                    <a:pt x="4784" y="4707"/>
                    <a:pt x="4886" y="4748"/>
                    <a:pt x="4907" y="4667"/>
                  </a:cubicBezTo>
                  <a:close/>
                  <a:moveTo>
                    <a:pt x="4846" y="4809"/>
                  </a:moveTo>
                  <a:lnTo>
                    <a:pt x="4846" y="4809"/>
                  </a:lnTo>
                  <a:cubicBezTo>
                    <a:pt x="4866" y="4850"/>
                    <a:pt x="4886" y="4870"/>
                    <a:pt x="4907" y="4891"/>
                  </a:cubicBezTo>
                  <a:cubicBezTo>
                    <a:pt x="4866" y="4891"/>
                    <a:pt x="4805" y="4870"/>
                    <a:pt x="4846" y="4809"/>
                  </a:cubicBezTo>
                  <a:close/>
                  <a:moveTo>
                    <a:pt x="1811" y="4911"/>
                  </a:moveTo>
                  <a:cubicBezTo>
                    <a:pt x="1811" y="4931"/>
                    <a:pt x="1811" y="4931"/>
                    <a:pt x="1811" y="4931"/>
                  </a:cubicBezTo>
                  <a:lnTo>
                    <a:pt x="1791" y="4931"/>
                  </a:lnTo>
                  <a:cubicBezTo>
                    <a:pt x="1791" y="4931"/>
                    <a:pt x="1791" y="4911"/>
                    <a:pt x="1791" y="4911"/>
                  </a:cubicBezTo>
                  <a:close/>
                  <a:moveTo>
                    <a:pt x="1465" y="4911"/>
                  </a:moveTo>
                  <a:cubicBezTo>
                    <a:pt x="1526" y="4931"/>
                    <a:pt x="1546" y="4952"/>
                    <a:pt x="1546" y="4993"/>
                  </a:cubicBezTo>
                  <a:cubicBezTo>
                    <a:pt x="1485" y="4993"/>
                    <a:pt x="1485" y="4972"/>
                    <a:pt x="1465" y="4911"/>
                  </a:cubicBezTo>
                  <a:close/>
                  <a:moveTo>
                    <a:pt x="5233" y="4809"/>
                  </a:moveTo>
                  <a:lnTo>
                    <a:pt x="5233" y="4809"/>
                  </a:lnTo>
                  <a:cubicBezTo>
                    <a:pt x="5253" y="4870"/>
                    <a:pt x="5294" y="4931"/>
                    <a:pt x="5253" y="4993"/>
                  </a:cubicBezTo>
                  <a:cubicBezTo>
                    <a:pt x="5273" y="5013"/>
                    <a:pt x="5273" y="5013"/>
                    <a:pt x="5253" y="5033"/>
                  </a:cubicBezTo>
                  <a:cubicBezTo>
                    <a:pt x="5233" y="5013"/>
                    <a:pt x="5253" y="5013"/>
                    <a:pt x="5253" y="4993"/>
                  </a:cubicBezTo>
                  <a:cubicBezTo>
                    <a:pt x="5233" y="4972"/>
                    <a:pt x="5233" y="4952"/>
                    <a:pt x="5212" y="4931"/>
                  </a:cubicBezTo>
                  <a:cubicBezTo>
                    <a:pt x="5194" y="4937"/>
                    <a:pt x="5176" y="4940"/>
                    <a:pt x="5158" y="4940"/>
                  </a:cubicBezTo>
                  <a:cubicBezTo>
                    <a:pt x="5115" y="4940"/>
                    <a:pt x="5072" y="4926"/>
                    <a:pt x="5029" y="4911"/>
                  </a:cubicBezTo>
                  <a:cubicBezTo>
                    <a:pt x="5029" y="4921"/>
                    <a:pt x="5024" y="4926"/>
                    <a:pt x="5016" y="4926"/>
                  </a:cubicBezTo>
                  <a:cubicBezTo>
                    <a:pt x="5008" y="4926"/>
                    <a:pt x="4998" y="4921"/>
                    <a:pt x="4988" y="4911"/>
                  </a:cubicBezTo>
                  <a:cubicBezTo>
                    <a:pt x="4995" y="4904"/>
                    <a:pt x="5002" y="4902"/>
                    <a:pt x="5008" y="4902"/>
                  </a:cubicBezTo>
                  <a:cubicBezTo>
                    <a:pt x="5020" y="4902"/>
                    <a:pt x="5029" y="4911"/>
                    <a:pt x="5029" y="4911"/>
                  </a:cubicBezTo>
                  <a:cubicBezTo>
                    <a:pt x="5065" y="4893"/>
                    <a:pt x="5090" y="4883"/>
                    <a:pt x="5113" y="4883"/>
                  </a:cubicBezTo>
                  <a:cubicBezTo>
                    <a:pt x="5141" y="4883"/>
                    <a:pt x="5167" y="4898"/>
                    <a:pt x="5212" y="4931"/>
                  </a:cubicBezTo>
                  <a:cubicBezTo>
                    <a:pt x="5253" y="4911"/>
                    <a:pt x="5151" y="4830"/>
                    <a:pt x="5233" y="4809"/>
                  </a:cubicBezTo>
                  <a:close/>
                  <a:moveTo>
                    <a:pt x="2178" y="5033"/>
                  </a:moveTo>
                  <a:cubicBezTo>
                    <a:pt x="2178" y="5043"/>
                    <a:pt x="2178" y="5049"/>
                    <a:pt x="2175" y="5049"/>
                  </a:cubicBezTo>
                  <a:cubicBezTo>
                    <a:pt x="2173" y="5049"/>
                    <a:pt x="2167" y="5043"/>
                    <a:pt x="2157" y="5033"/>
                  </a:cubicBezTo>
                  <a:close/>
                  <a:moveTo>
                    <a:pt x="5660" y="5033"/>
                  </a:moveTo>
                  <a:cubicBezTo>
                    <a:pt x="5660" y="5054"/>
                    <a:pt x="5660" y="5054"/>
                    <a:pt x="5660" y="5054"/>
                  </a:cubicBezTo>
                  <a:lnTo>
                    <a:pt x="5640" y="5054"/>
                  </a:lnTo>
                  <a:cubicBezTo>
                    <a:pt x="5640" y="5054"/>
                    <a:pt x="5640" y="5033"/>
                    <a:pt x="5640" y="5033"/>
                  </a:cubicBezTo>
                  <a:close/>
                  <a:moveTo>
                    <a:pt x="6047" y="5054"/>
                  </a:moveTo>
                  <a:cubicBezTo>
                    <a:pt x="6047" y="5054"/>
                    <a:pt x="6047" y="5074"/>
                    <a:pt x="6067" y="5074"/>
                  </a:cubicBezTo>
                  <a:lnTo>
                    <a:pt x="6047" y="5074"/>
                  </a:lnTo>
                  <a:cubicBezTo>
                    <a:pt x="6047" y="5074"/>
                    <a:pt x="6047" y="5074"/>
                    <a:pt x="6047" y="5054"/>
                  </a:cubicBezTo>
                  <a:close/>
                  <a:moveTo>
                    <a:pt x="6260" y="5045"/>
                  </a:moveTo>
                  <a:cubicBezTo>
                    <a:pt x="6270" y="5061"/>
                    <a:pt x="6267" y="5074"/>
                    <a:pt x="6251" y="5074"/>
                  </a:cubicBezTo>
                  <a:cubicBezTo>
                    <a:pt x="6251" y="5058"/>
                    <a:pt x="6251" y="5055"/>
                    <a:pt x="6260" y="5045"/>
                  </a:cubicBezTo>
                  <a:close/>
                  <a:moveTo>
                    <a:pt x="5375" y="5074"/>
                  </a:moveTo>
                  <a:cubicBezTo>
                    <a:pt x="5375" y="5115"/>
                    <a:pt x="5355" y="5115"/>
                    <a:pt x="5334" y="5115"/>
                  </a:cubicBezTo>
                  <a:cubicBezTo>
                    <a:pt x="5314" y="5094"/>
                    <a:pt x="5355" y="5074"/>
                    <a:pt x="5375" y="5074"/>
                  </a:cubicBezTo>
                  <a:close/>
                  <a:moveTo>
                    <a:pt x="1493" y="5120"/>
                  </a:moveTo>
                  <a:cubicBezTo>
                    <a:pt x="1501" y="5120"/>
                    <a:pt x="1506" y="5125"/>
                    <a:pt x="1506" y="5135"/>
                  </a:cubicBezTo>
                  <a:cubicBezTo>
                    <a:pt x="1499" y="5142"/>
                    <a:pt x="1494" y="5144"/>
                    <a:pt x="1491" y="5144"/>
                  </a:cubicBezTo>
                  <a:cubicBezTo>
                    <a:pt x="1483" y="5144"/>
                    <a:pt x="1478" y="5135"/>
                    <a:pt x="1465" y="5135"/>
                  </a:cubicBezTo>
                  <a:cubicBezTo>
                    <a:pt x="1451" y="5135"/>
                    <a:pt x="1447" y="5144"/>
                    <a:pt x="1439" y="5144"/>
                  </a:cubicBezTo>
                  <a:cubicBezTo>
                    <a:pt x="1435" y="5144"/>
                    <a:pt x="1431" y="5142"/>
                    <a:pt x="1424" y="5135"/>
                  </a:cubicBezTo>
                  <a:cubicBezTo>
                    <a:pt x="1434" y="5125"/>
                    <a:pt x="1445" y="5120"/>
                    <a:pt x="1452" y="5120"/>
                  </a:cubicBezTo>
                  <a:cubicBezTo>
                    <a:pt x="1460" y="5120"/>
                    <a:pt x="1465" y="5125"/>
                    <a:pt x="1465" y="5135"/>
                  </a:cubicBezTo>
                  <a:cubicBezTo>
                    <a:pt x="1475" y="5125"/>
                    <a:pt x="1485" y="5120"/>
                    <a:pt x="1493" y="5120"/>
                  </a:cubicBezTo>
                  <a:close/>
                  <a:moveTo>
                    <a:pt x="5742" y="5135"/>
                  </a:moveTo>
                  <a:cubicBezTo>
                    <a:pt x="5742" y="5145"/>
                    <a:pt x="5742" y="5150"/>
                    <a:pt x="5739" y="5150"/>
                  </a:cubicBezTo>
                  <a:cubicBezTo>
                    <a:pt x="5737" y="5150"/>
                    <a:pt x="5731" y="5145"/>
                    <a:pt x="5721" y="5135"/>
                  </a:cubicBezTo>
                  <a:close/>
                  <a:moveTo>
                    <a:pt x="2178" y="5115"/>
                  </a:moveTo>
                  <a:cubicBezTo>
                    <a:pt x="2198" y="5115"/>
                    <a:pt x="2218" y="5135"/>
                    <a:pt x="2218" y="5156"/>
                  </a:cubicBezTo>
                  <a:cubicBezTo>
                    <a:pt x="2178" y="5156"/>
                    <a:pt x="2178" y="5135"/>
                    <a:pt x="2178" y="5115"/>
                  </a:cubicBezTo>
                  <a:close/>
                  <a:moveTo>
                    <a:pt x="5823" y="5156"/>
                  </a:moveTo>
                  <a:cubicBezTo>
                    <a:pt x="5823" y="5170"/>
                    <a:pt x="5823" y="5184"/>
                    <a:pt x="5816" y="5184"/>
                  </a:cubicBezTo>
                  <a:cubicBezTo>
                    <a:pt x="5813" y="5184"/>
                    <a:pt x="5809" y="5182"/>
                    <a:pt x="5803" y="5176"/>
                  </a:cubicBezTo>
                  <a:cubicBezTo>
                    <a:pt x="5803" y="5176"/>
                    <a:pt x="5803" y="5176"/>
                    <a:pt x="5803" y="5156"/>
                  </a:cubicBezTo>
                  <a:close/>
                  <a:moveTo>
                    <a:pt x="5151" y="5176"/>
                  </a:moveTo>
                  <a:cubicBezTo>
                    <a:pt x="5151" y="5176"/>
                    <a:pt x="5151" y="5196"/>
                    <a:pt x="5131" y="5196"/>
                  </a:cubicBezTo>
                  <a:cubicBezTo>
                    <a:pt x="5110" y="5196"/>
                    <a:pt x="5110" y="5196"/>
                    <a:pt x="5131" y="5176"/>
                  </a:cubicBezTo>
                  <a:close/>
                  <a:moveTo>
                    <a:pt x="4881" y="5126"/>
                  </a:moveTo>
                  <a:cubicBezTo>
                    <a:pt x="4889" y="5126"/>
                    <a:pt x="4893" y="5135"/>
                    <a:pt x="4907" y="5135"/>
                  </a:cubicBezTo>
                  <a:cubicBezTo>
                    <a:pt x="4918" y="5133"/>
                    <a:pt x="4927" y="5132"/>
                    <a:pt x="4935" y="5132"/>
                  </a:cubicBezTo>
                  <a:cubicBezTo>
                    <a:pt x="5000" y="5132"/>
                    <a:pt x="4968" y="5201"/>
                    <a:pt x="4968" y="5237"/>
                  </a:cubicBezTo>
                  <a:cubicBezTo>
                    <a:pt x="4886" y="5237"/>
                    <a:pt x="4947" y="5156"/>
                    <a:pt x="4907" y="5135"/>
                  </a:cubicBezTo>
                  <a:cubicBezTo>
                    <a:pt x="4893" y="5135"/>
                    <a:pt x="4889" y="5144"/>
                    <a:pt x="4881" y="5144"/>
                  </a:cubicBezTo>
                  <a:cubicBezTo>
                    <a:pt x="4877" y="5144"/>
                    <a:pt x="4873" y="5142"/>
                    <a:pt x="4866" y="5135"/>
                  </a:cubicBezTo>
                  <a:cubicBezTo>
                    <a:pt x="4873" y="5128"/>
                    <a:pt x="4877" y="5126"/>
                    <a:pt x="4881" y="5126"/>
                  </a:cubicBezTo>
                  <a:close/>
                  <a:moveTo>
                    <a:pt x="5305" y="5183"/>
                  </a:moveTo>
                  <a:cubicBezTo>
                    <a:pt x="5329" y="5183"/>
                    <a:pt x="5352" y="5196"/>
                    <a:pt x="5375" y="5196"/>
                  </a:cubicBezTo>
                  <a:cubicBezTo>
                    <a:pt x="5393" y="5214"/>
                    <a:pt x="5411" y="5232"/>
                    <a:pt x="5387" y="5250"/>
                  </a:cubicBezTo>
                  <a:lnTo>
                    <a:pt x="5387" y="5250"/>
                  </a:lnTo>
                  <a:cubicBezTo>
                    <a:pt x="5368" y="5237"/>
                    <a:pt x="5346" y="5237"/>
                    <a:pt x="5324" y="5237"/>
                  </a:cubicBezTo>
                  <a:cubicBezTo>
                    <a:pt x="5299" y="5237"/>
                    <a:pt x="5273" y="5237"/>
                    <a:pt x="5253" y="5217"/>
                  </a:cubicBezTo>
                  <a:cubicBezTo>
                    <a:pt x="5270" y="5190"/>
                    <a:pt x="5288" y="5183"/>
                    <a:pt x="5305" y="5183"/>
                  </a:cubicBezTo>
                  <a:close/>
                  <a:moveTo>
                    <a:pt x="6088" y="5237"/>
                  </a:moveTo>
                  <a:cubicBezTo>
                    <a:pt x="6108" y="5237"/>
                    <a:pt x="6108" y="5237"/>
                    <a:pt x="6108" y="5257"/>
                  </a:cubicBezTo>
                  <a:lnTo>
                    <a:pt x="6088" y="5257"/>
                  </a:lnTo>
                  <a:cubicBezTo>
                    <a:pt x="6088" y="5257"/>
                    <a:pt x="6088" y="5257"/>
                    <a:pt x="6088" y="5237"/>
                  </a:cubicBezTo>
                  <a:close/>
                  <a:moveTo>
                    <a:pt x="5314" y="5298"/>
                  </a:moveTo>
                  <a:cubicBezTo>
                    <a:pt x="5294" y="5298"/>
                    <a:pt x="5294" y="5318"/>
                    <a:pt x="5273" y="5318"/>
                  </a:cubicBezTo>
                  <a:cubicBezTo>
                    <a:pt x="5273" y="5318"/>
                    <a:pt x="5273" y="5298"/>
                    <a:pt x="5294" y="5298"/>
                  </a:cubicBezTo>
                  <a:close/>
                  <a:moveTo>
                    <a:pt x="1098" y="5237"/>
                  </a:moveTo>
                  <a:cubicBezTo>
                    <a:pt x="1159" y="5257"/>
                    <a:pt x="1159" y="5278"/>
                    <a:pt x="1098" y="5339"/>
                  </a:cubicBezTo>
                  <a:cubicBezTo>
                    <a:pt x="1098" y="5298"/>
                    <a:pt x="1098" y="5257"/>
                    <a:pt x="1098" y="5237"/>
                  </a:cubicBezTo>
                  <a:close/>
                  <a:moveTo>
                    <a:pt x="5029" y="5298"/>
                  </a:moveTo>
                  <a:cubicBezTo>
                    <a:pt x="5029" y="5298"/>
                    <a:pt x="5049" y="5318"/>
                    <a:pt x="5049" y="5318"/>
                  </a:cubicBezTo>
                  <a:cubicBezTo>
                    <a:pt x="5049" y="5318"/>
                    <a:pt x="5049" y="5318"/>
                    <a:pt x="5049" y="5339"/>
                  </a:cubicBezTo>
                  <a:cubicBezTo>
                    <a:pt x="5029" y="5339"/>
                    <a:pt x="5029" y="5339"/>
                    <a:pt x="5029" y="5318"/>
                  </a:cubicBezTo>
                  <a:cubicBezTo>
                    <a:pt x="5029" y="5318"/>
                    <a:pt x="5029" y="5318"/>
                    <a:pt x="5029" y="5298"/>
                  </a:cubicBezTo>
                  <a:close/>
                  <a:moveTo>
                    <a:pt x="6454" y="5278"/>
                  </a:moveTo>
                  <a:cubicBezTo>
                    <a:pt x="6454" y="5339"/>
                    <a:pt x="6454" y="5359"/>
                    <a:pt x="6454" y="5400"/>
                  </a:cubicBezTo>
                  <a:cubicBezTo>
                    <a:pt x="6373" y="5359"/>
                    <a:pt x="6414" y="5339"/>
                    <a:pt x="6454" y="5278"/>
                  </a:cubicBezTo>
                  <a:close/>
                  <a:moveTo>
                    <a:pt x="6169" y="5385"/>
                  </a:moveTo>
                  <a:cubicBezTo>
                    <a:pt x="6174" y="5385"/>
                    <a:pt x="6180" y="5390"/>
                    <a:pt x="6190" y="5400"/>
                  </a:cubicBezTo>
                  <a:cubicBezTo>
                    <a:pt x="6183" y="5407"/>
                    <a:pt x="6178" y="5409"/>
                    <a:pt x="6175" y="5409"/>
                  </a:cubicBezTo>
                  <a:cubicBezTo>
                    <a:pt x="6167" y="5409"/>
                    <a:pt x="6163" y="5400"/>
                    <a:pt x="6149" y="5400"/>
                  </a:cubicBezTo>
                  <a:cubicBezTo>
                    <a:pt x="6135" y="5400"/>
                    <a:pt x="6131" y="5409"/>
                    <a:pt x="6123" y="5409"/>
                  </a:cubicBezTo>
                  <a:cubicBezTo>
                    <a:pt x="6120" y="5409"/>
                    <a:pt x="6115" y="5407"/>
                    <a:pt x="6108" y="5400"/>
                  </a:cubicBezTo>
                  <a:cubicBezTo>
                    <a:pt x="6118" y="5390"/>
                    <a:pt x="6124" y="5385"/>
                    <a:pt x="6129" y="5385"/>
                  </a:cubicBezTo>
                  <a:cubicBezTo>
                    <a:pt x="6134" y="5385"/>
                    <a:pt x="6139" y="5390"/>
                    <a:pt x="6149" y="5400"/>
                  </a:cubicBezTo>
                  <a:cubicBezTo>
                    <a:pt x="6159" y="5390"/>
                    <a:pt x="6164" y="5385"/>
                    <a:pt x="6169" y="5385"/>
                  </a:cubicBezTo>
                  <a:close/>
                  <a:moveTo>
                    <a:pt x="5131" y="5400"/>
                  </a:moveTo>
                  <a:cubicBezTo>
                    <a:pt x="5131" y="5400"/>
                    <a:pt x="5131" y="5420"/>
                    <a:pt x="5131" y="5420"/>
                  </a:cubicBezTo>
                  <a:cubicBezTo>
                    <a:pt x="5110" y="5420"/>
                    <a:pt x="5090" y="5420"/>
                    <a:pt x="5110" y="5400"/>
                  </a:cubicBezTo>
                  <a:close/>
                  <a:moveTo>
                    <a:pt x="5385" y="5270"/>
                  </a:moveTo>
                  <a:lnTo>
                    <a:pt x="5385" y="5270"/>
                  </a:lnTo>
                  <a:cubicBezTo>
                    <a:pt x="5395" y="5286"/>
                    <a:pt x="5391" y="5302"/>
                    <a:pt x="5375" y="5318"/>
                  </a:cubicBezTo>
                  <a:cubicBezTo>
                    <a:pt x="5395" y="5339"/>
                    <a:pt x="5395" y="5339"/>
                    <a:pt x="5416" y="5359"/>
                  </a:cubicBezTo>
                  <a:cubicBezTo>
                    <a:pt x="5416" y="5380"/>
                    <a:pt x="5395" y="5400"/>
                    <a:pt x="5375" y="5420"/>
                  </a:cubicBezTo>
                  <a:cubicBezTo>
                    <a:pt x="5355" y="5380"/>
                    <a:pt x="5355" y="5339"/>
                    <a:pt x="5375" y="5318"/>
                  </a:cubicBezTo>
                  <a:cubicBezTo>
                    <a:pt x="5375" y="5302"/>
                    <a:pt x="5375" y="5286"/>
                    <a:pt x="5385" y="5270"/>
                  </a:cubicBezTo>
                  <a:close/>
                  <a:moveTo>
                    <a:pt x="4846" y="5441"/>
                  </a:moveTo>
                  <a:cubicBezTo>
                    <a:pt x="4846" y="5441"/>
                    <a:pt x="4825" y="5461"/>
                    <a:pt x="4825" y="5461"/>
                  </a:cubicBezTo>
                  <a:lnTo>
                    <a:pt x="4805" y="5461"/>
                  </a:lnTo>
                  <a:cubicBezTo>
                    <a:pt x="4805" y="5461"/>
                    <a:pt x="4805" y="5441"/>
                    <a:pt x="4805" y="5441"/>
                  </a:cubicBezTo>
                  <a:close/>
                  <a:moveTo>
                    <a:pt x="5676" y="5412"/>
                  </a:moveTo>
                  <a:cubicBezTo>
                    <a:pt x="5690" y="5412"/>
                    <a:pt x="5701" y="5431"/>
                    <a:pt x="5701" y="5461"/>
                  </a:cubicBezTo>
                  <a:cubicBezTo>
                    <a:pt x="5660" y="5461"/>
                    <a:pt x="5640" y="5441"/>
                    <a:pt x="5660" y="5420"/>
                  </a:cubicBezTo>
                  <a:cubicBezTo>
                    <a:pt x="5666" y="5415"/>
                    <a:pt x="5671" y="5412"/>
                    <a:pt x="5676" y="5412"/>
                  </a:cubicBezTo>
                  <a:close/>
                  <a:moveTo>
                    <a:pt x="5070" y="5461"/>
                  </a:moveTo>
                  <a:cubicBezTo>
                    <a:pt x="5070" y="5471"/>
                    <a:pt x="5070" y="5476"/>
                    <a:pt x="5067" y="5476"/>
                  </a:cubicBezTo>
                  <a:cubicBezTo>
                    <a:pt x="5064" y="5476"/>
                    <a:pt x="5059" y="5471"/>
                    <a:pt x="5049" y="5461"/>
                  </a:cubicBezTo>
                  <a:close/>
                  <a:moveTo>
                    <a:pt x="6047" y="5461"/>
                  </a:moveTo>
                  <a:cubicBezTo>
                    <a:pt x="6047" y="5461"/>
                    <a:pt x="6047" y="5481"/>
                    <a:pt x="6027" y="5481"/>
                  </a:cubicBezTo>
                  <a:cubicBezTo>
                    <a:pt x="6006" y="5481"/>
                    <a:pt x="6006" y="5481"/>
                    <a:pt x="6027" y="5461"/>
                  </a:cubicBezTo>
                  <a:close/>
                  <a:moveTo>
                    <a:pt x="5803" y="5441"/>
                  </a:moveTo>
                  <a:cubicBezTo>
                    <a:pt x="5803" y="5481"/>
                    <a:pt x="5803" y="5502"/>
                    <a:pt x="5762" y="5502"/>
                  </a:cubicBezTo>
                  <a:cubicBezTo>
                    <a:pt x="5762" y="5461"/>
                    <a:pt x="5762" y="5441"/>
                    <a:pt x="5803" y="5441"/>
                  </a:cubicBezTo>
                  <a:close/>
                  <a:moveTo>
                    <a:pt x="1567" y="5502"/>
                  </a:moveTo>
                  <a:cubicBezTo>
                    <a:pt x="1567" y="5502"/>
                    <a:pt x="1567" y="5522"/>
                    <a:pt x="1567" y="5522"/>
                  </a:cubicBezTo>
                  <a:lnTo>
                    <a:pt x="1546" y="5522"/>
                  </a:lnTo>
                  <a:cubicBezTo>
                    <a:pt x="1546" y="5522"/>
                    <a:pt x="1546" y="5502"/>
                    <a:pt x="1546" y="5502"/>
                  </a:cubicBezTo>
                  <a:close/>
                  <a:moveTo>
                    <a:pt x="1159" y="5522"/>
                  </a:moveTo>
                  <a:cubicBezTo>
                    <a:pt x="1176" y="5539"/>
                    <a:pt x="1166" y="5555"/>
                    <a:pt x="1150" y="5561"/>
                  </a:cubicBezTo>
                  <a:lnTo>
                    <a:pt x="1150" y="5561"/>
                  </a:lnTo>
                  <a:cubicBezTo>
                    <a:pt x="1140" y="5555"/>
                    <a:pt x="1143" y="5539"/>
                    <a:pt x="1159" y="5522"/>
                  </a:cubicBezTo>
                  <a:close/>
                  <a:moveTo>
                    <a:pt x="5090" y="5542"/>
                  </a:moveTo>
                  <a:cubicBezTo>
                    <a:pt x="5090" y="5542"/>
                    <a:pt x="5090" y="5563"/>
                    <a:pt x="5090" y="5563"/>
                  </a:cubicBezTo>
                  <a:lnTo>
                    <a:pt x="5070" y="5563"/>
                  </a:lnTo>
                  <a:cubicBezTo>
                    <a:pt x="5070" y="5563"/>
                    <a:pt x="5070" y="5542"/>
                    <a:pt x="5070" y="5542"/>
                  </a:cubicBezTo>
                  <a:close/>
                  <a:moveTo>
                    <a:pt x="1252" y="5621"/>
                  </a:moveTo>
                  <a:cubicBezTo>
                    <a:pt x="1275" y="5621"/>
                    <a:pt x="1299" y="5633"/>
                    <a:pt x="1322" y="5644"/>
                  </a:cubicBezTo>
                  <a:cubicBezTo>
                    <a:pt x="1300" y="5667"/>
                    <a:pt x="1283" y="5675"/>
                    <a:pt x="1268" y="5675"/>
                  </a:cubicBezTo>
                  <a:cubicBezTo>
                    <a:pt x="1247" y="5675"/>
                    <a:pt x="1231" y="5657"/>
                    <a:pt x="1211" y="5635"/>
                  </a:cubicBezTo>
                  <a:lnTo>
                    <a:pt x="1211" y="5635"/>
                  </a:lnTo>
                  <a:cubicBezTo>
                    <a:pt x="1224" y="5625"/>
                    <a:pt x="1238" y="5621"/>
                    <a:pt x="1252" y="5621"/>
                  </a:cubicBezTo>
                  <a:close/>
                  <a:moveTo>
                    <a:pt x="5355" y="5665"/>
                  </a:moveTo>
                  <a:cubicBezTo>
                    <a:pt x="5355" y="5665"/>
                    <a:pt x="5355" y="5665"/>
                    <a:pt x="5355" y="5685"/>
                  </a:cubicBezTo>
                  <a:cubicBezTo>
                    <a:pt x="5365" y="5695"/>
                    <a:pt x="5365" y="5700"/>
                    <a:pt x="5360" y="5700"/>
                  </a:cubicBezTo>
                  <a:cubicBezTo>
                    <a:pt x="5355" y="5700"/>
                    <a:pt x="5345" y="5695"/>
                    <a:pt x="5334" y="5685"/>
                  </a:cubicBezTo>
                  <a:cubicBezTo>
                    <a:pt x="5334" y="5685"/>
                    <a:pt x="5355" y="5685"/>
                    <a:pt x="5355" y="5665"/>
                  </a:cubicBezTo>
                  <a:close/>
                  <a:moveTo>
                    <a:pt x="6129" y="5705"/>
                  </a:moveTo>
                  <a:cubicBezTo>
                    <a:pt x="6129" y="5705"/>
                    <a:pt x="6129" y="5726"/>
                    <a:pt x="6129" y="5726"/>
                  </a:cubicBezTo>
                  <a:lnTo>
                    <a:pt x="6108" y="5726"/>
                  </a:lnTo>
                  <a:cubicBezTo>
                    <a:pt x="6108" y="5705"/>
                    <a:pt x="6108" y="5705"/>
                    <a:pt x="6108" y="5705"/>
                  </a:cubicBezTo>
                  <a:close/>
                  <a:moveTo>
                    <a:pt x="1220" y="5726"/>
                  </a:moveTo>
                  <a:lnTo>
                    <a:pt x="1220" y="5726"/>
                  </a:lnTo>
                  <a:cubicBezTo>
                    <a:pt x="1261" y="5746"/>
                    <a:pt x="1282" y="5766"/>
                    <a:pt x="1282" y="5807"/>
                  </a:cubicBezTo>
                  <a:cubicBezTo>
                    <a:pt x="1241" y="5807"/>
                    <a:pt x="1241" y="5766"/>
                    <a:pt x="1220" y="5726"/>
                  </a:cubicBezTo>
                  <a:close/>
                  <a:moveTo>
                    <a:pt x="5212" y="5828"/>
                  </a:moveTo>
                  <a:lnTo>
                    <a:pt x="5212" y="5828"/>
                  </a:lnTo>
                  <a:cubicBezTo>
                    <a:pt x="5212" y="5828"/>
                    <a:pt x="5233" y="5848"/>
                    <a:pt x="5233" y="5848"/>
                  </a:cubicBezTo>
                  <a:cubicBezTo>
                    <a:pt x="5227" y="5854"/>
                    <a:pt x="5222" y="5856"/>
                    <a:pt x="5219" y="5856"/>
                  </a:cubicBezTo>
                  <a:cubicBezTo>
                    <a:pt x="5212" y="5856"/>
                    <a:pt x="5212" y="5842"/>
                    <a:pt x="5212" y="5828"/>
                  </a:cubicBezTo>
                  <a:close/>
                  <a:moveTo>
                    <a:pt x="2301" y="5920"/>
                  </a:moveTo>
                  <a:cubicBezTo>
                    <a:pt x="2302" y="5920"/>
                    <a:pt x="2307" y="5929"/>
                    <a:pt x="2320" y="5929"/>
                  </a:cubicBezTo>
                  <a:cubicBezTo>
                    <a:pt x="2320" y="5929"/>
                    <a:pt x="2320" y="5950"/>
                    <a:pt x="2300" y="5950"/>
                  </a:cubicBezTo>
                  <a:cubicBezTo>
                    <a:pt x="2279" y="5950"/>
                    <a:pt x="2279" y="5929"/>
                    <a:pt x="2300" y="5929"/>
                  </a:cubicBezTo>
                  <a:cubicBezTo>
                    <a:pt x="2300" y="5923"/>
                    <a:pt x="2300" y="5920"/>
                    <a:pt x="2301" y="5920"/>
                  </a:cubicBezTo>
                  <a:close/>
                  <a:moveTo>
                    <a:pt x="1383" y="5868"/>
                  </a:moveTo>
                  <a:cubicBezTo>
                    <a:pt x="1404" y="5868"/>
                    <a:pt x="1383" y="5889"/>
                    <a:pt x="1383" y="5909"/>
                  </a:cubicBezTo>
                  <a:cubicBezTo>
                    <a:pt x="1404" y="5909"/>
                    <a:pt x="1404" y="5929"/>
                    <a:pt x="1445" y="5970"/>
                  </a:cubicBezTo>
                  <a:cubicBezTo>
                    <a:pt x="1363" y="5970"/>
                    <a:pt x="1363" y="5929"/>
                    <a:pt x="1383" y="5909"/>
                  </a:cubicBezTo>
                  <a:cubicBezTo>
                    <a:pt x="1383" y="5889"/>
                    <a:pt x="1363" y="5868"/>
                    <a:pt x="1383" y="5868"/>
                  </a:cubicBezTo>
                  <a:close/>
                  <a:moveTo>
                    <a:pt x="5314" y="5807"/>
                  </a:moveTo>
                  <a:lnTo>
                    <a:pt x="5314" y="5807"/>
                  </a:lnTo>
                  <a:cubicBezTo>
                    <a:pt x="5375" y="5848"/>
                    <a:pt x="5395" y="5889"/>
                    <a:pt x="5355" y="5990"/>
                  </a:cubicBezTo>
                  <a:cubicBezTo>
                    <a:pt x="5334" y="5909"/>
                    <a:pt x="5314" y="5868"/>
                    <a:pt x="5314" y="5807"/>
                  </a:cubicBezTo>
                  <a:close/>
                  <a:moveTo>
                    <a:pt x="5334" y="6011"/>
                  </a:moveTo>
                  <a:cubicBezTo>
                    <a:pt x="5334" y="6031"/>
                    <a:pt x="5334" y="6031"/>
                    <a:pt x="5334" y="6031"/>
                  </a:cubicBezTo>
                  <a:lnTo>
                    <a:pt x="5314" y="6031"/>
                  </a:lnTo>
                  <a:cubicBezTo>
                    <a:pt x="5314" y="6031"/>
                    <a:pt x="5314" y="6011"/>
                    <a:pt x="5314" y="6011"/>
                  </a:cubicBezTo>
                  <a:close/>
                  <a:moveTo>
                    <a:pt x="2463" y="6113"/>
                  </a:moveTo>
                  <a:cubicBezTo>
                    <a:pt x="2463" y="6133"/>
                    <a:pt x="2442" y="6153"/>
                    <a:pt x="2442" y="6153"/>
                  </a:cubicBezTo>
                  <a:cubicBezTo>
                    <a:pt x="2402" y="6133"/>
                    <a:pt x="2422" y="6113"/>
                    <a:pt x="2442" y="6113"/>
                  </a:cubicBezTo>
                  <a:close/>
                  <a:moveTo>
                    <a:pt x="5961" y="6207"/>
                  </a:moveTo>
                  <a:cubicBezTo>
                    <a:pt x="5967" y="6207"/>
                    <a:pt x="5975" y="6209"/>
                    <a:pt x="5986" y="6215"/>
                  </a:cubicBezTo>
                  <a:cubicBezTo>
                    <a:pt x="5986" y="6235"/>
                    <a:pt x="5966" y="6255"/>
                    <a:pt x="5945" y="6255"/>
                  </a:cubicBezTo>
                  <a:cubicBezTo>
                    <a:pt x="5945" y="6225"/>
                    <a:pt x="5945" y="6207"/>
                    <a:pt x="5961" y="6207"/>
                  </a:cubicBezTo>
                  <a:close/>
                  <a:moveTo>
                    <a:pt x="1567" y="6235"/>
                  </a:moveTo>
                  <a:cubicBezTo>
                    <a:pt x="1567" y="6255"/>
                    <a:pt x="1567" y="6255"/>
                    <a:pt x="1567" y="6276"/>
                  </a:cubicBezTo>
                  <a:cubicBezTo>
                    <a:pt x="1567" y="6265"/>
                    <a:pt x="1562" y="6265"/>
                    <a:pt x="1557" y="6265"/>
                  </a:cubicBezTo>
                  <a:cubicBezTo>
                    <a:pt x="1551" y="6265"/>
                    <a:pt x="1546" y="6265"/>
                    <a:pt x="1546" y="6255"/>
                  </a:cubicBezTo>
                  <a:cubicBezTo>
                    <a:pt x="1546" y="6255"/>
                    <a:pt x="1546" y="6235"/>
                    <a:pt x="1546" y="6235"/>
                  </a:cubicBezTo>
                  <a:close/>
                  <a:moveTo>
                    <a:pt x="2341" y="6276"/>
                  </a:moveTo>
                  <a:cubicBezTo>
                    <a:pt x="2341" y="6276"/>
                    <a:pt x="2341" y="6296"/>
                    <a:pt x="2341" y="6296"/>
                  </a:cubicBezTo>
                  <a:lnTo>
                    <a:pt x="2320" y="6296"/>
                  </a:lnTo>
                  <a:cubicBezTo>
                    <a:pt x="2320" y="6276"/>
                    <a:pt x="2320" y="6276"/>
                    <a:pt x="2320" y="6276"/>
                  </a:cubicBezTo>
                  <a:close/>
                  <a:moveTo>
                    <a:pt x="2035" y="6296"/>
                  </a:moveTo>
                  <a:cubicBezTo>
                    <a:pt x="2096" y="6337"/>
                    <a:pt x="2096" y="6357"/>
                    <a:pt x="2035" y="6377"/>
                  </a:cubicBezTo>
                  <a:cubicBezTo>
                    <a:pt x="2015" y="6357"/>
                    <a:pt x="2035" y="6337"/>
                    <a:pt x="2035" y="6296"/>
                  </a:cubicBezTo>
                  <a:close/>
                  <a:moveTo>
                    <a:pt x="2463" y="6296"/>
                  </a:moveTo>
                  <a:cubicBezTo>
                    <a:pt x="2544" y="6357"/>
                    <a:pt x="2463" y="6398"/>
                    <a:pt x="2463" y="6439"/>
                  </a:cubicBezTo>
                  <a:lnTo>
                    <a:pt x="2402" y="6439"/>
                  </a:lnTo>
                  <a:cubicBezTo>
                    <a:pt x="2402" y="6428"/>
                    <a:pt x="2397" y="6428"/>
                    <a:pt x="2394" y="6428"/>
                  </a:cubicBezTo>
                  <a:cubicBezTo>
                    <a:pt x="2392" y="6428"/>
                    <a:pt x="2392" y="6428"/>
                    <a:pt x="2402" y="6418"/>
                  </a:cubicBezTo>
                  <a:cubicBezTo>
                    <a:pt x="2422" y="6377"/>
                    <a:pt x="2463" y="6357"/>
                    <a:pt x="2463" y="6296"/>
                  </a:cubicBezTo>
                  <a:close/>
                  <a:moveTo>
                    <a:pt x="6760" y="6479"/>
                  </a:moveTo>
                  <a:cubicBezTo>
                    <a:pt x="6780" y="6500"/>
                    <a:pt x="6760" y="6520"/>
                    <a:pt x="6760" y="6520"/>
                  </a:cubicBezTo>
                  <a:cubicBezTo>
                    <a:pt x="6760" y="6520"/>
                    <a:pt x="6740" y="6500"/>
                    <a:pt x="6760" y="6479"/>
                  </a:cubicBezTo>
                  <a:close/>
                  <a:moveTo>
                    <a:pt x="1954" y="6398"/>
                  </a:moveTo>
                  <a:cubicBezTo>
                    <a:pt x="1974" y="6418"/>
                    <a:pt x="1974" y="6459"/>
                    <a:pt x="1994" y="6479"/>
                  </a:cubicBezTo>
                  <a:cubicBezTo>
                    <a:pt x="1974" y="6500"/>
                    <a:pt x="1933" y="6500"/>
                    <a:pt x="1913" y="6500"/>
                  </a:cubicBezTo>
                  <a:cubicBezTo>
                    <a:pt x="1933" y="6520"/>
                    <a:pt x="1933" y="6540"/>
                    <a:pt x="1913" y="6540"/>
                  </a:cubicBezTo>
                  <a:cubicBezTo>
                    <a:pt x="1893" y="6540"/>
                    <a:pt x="1913" y="6520"/>
                    <a:pt x="1913" y="6500"/>
                  </a:cubicBezTo>
                  <a:cubicBezTo>
                    <a:pt x="1913" y="6500"/>
                    <a:pt x="1913" y="6479"/>
                    <a:pt x="1893" y="6479"/>
                  </a:cubicBezTo>
                  <a:cubicBezTo>
                    <a:pt x="1879" y="6479"/>
                    <a:pt x="1874" y="6488"/>
                    <a:pt x="1867" y="6488"/>
                  </a:cubicBezTo>
                  <a:cubicBezTo>
                    <a:pt x="1863" y="6488"/>
                    <a:pt x="1859" y="6486"/>
                    <a:pt x="1852" y="6479"/>
                  </a:cubicBezTo>
                  <a:cubicBezTo>
                    <a:pt x="1859" y="6472"/>
                    <a:pt x="1863" y="6470"/>
                    <a:pt x="1867" y="6470"/>
                  </a:cubicBezTo>
                  <a:cubicBezTo>
                    <a:pt x="1874" y="6470"/>
                    <a:pt x="1879" y="6479"/>
                    <a:pt x="1893" y="6479"/>
                  </a:cubicBezTo>
                  <a:cubicBezTo>
                    <a:pt x="1933" y="6459"/>
                    <a:pt x="1893" y="6398"/>
                    <a:pt x="1954" y="6398"/>
                  </a:cubicBezTo>
                  <a:close/>
                  <a:moveTo>
                    <a:pt x="2565" y="6499"/>
                  </a:moveTo>
                  <a:cubicBezTo>
                    <a:pt x="2584" y="6499"/>
                    <a:pt x="2610" y="6506"/>
                    <a:pt x="2646" y="6520"/>
                  </a:cubicBezTo>
                  <a:cubicBezTo>
                    <a:pt x="2585" y="6540"/>
                    <a:pt x="2544" y="6540"/>
                    <a:pt x="2504" y="6561"/>
                  </a:cubicBezTo>
                  <a:cubicBezTo>
                    <a:pt x="2517" y="6521"/>
                    <a:pt x="2530" y="6499"/>
                    <a:pt x="2565" y="6499"/>
                  </a:cubicBezTo>
                  <a:close/>
                  <a:moveTo>
                    <a:pt x="2646" y="6601"/>
                  </a:moveTo>
                  <a:cubicBezTo>
                    <a:pt x="2646" y="6622"/>
                    <a:pt x="2646" y="6622"/>
                    <a:pt x="2626" y="6622"/>
                  </a:cubicBezTo>
                  <a:lnTo>
                    <a:pt x="2605" y="6622"/>
                  </a:lnTo>
                  <a:cubicBezTo>
                    <a:pt x="2605" y="6622"/>
                    <a:pt x="2605" y="6601"/>
                    <a:pt x="2605" y="6601"/>
                  </a:cubicBezTo>
                  <a:close/>
                  <a:moveTo>
                    <a:pt x="2728" y="6601"/>
                  </a:moveTo>
                  <a:cubicBezTo>
                    <a:pt x="2748" y="6601"/>
                    <a:pt x="2748" y="6622"/>
                    <a:pt x="2748" y="6622"/>
                  </a:cubicBezTo>
                  <a:cubicBezTo>
                    <a:pt x="2748" y="6622"/>
                    <a:pt x="2748" y="6622"/>
                    <a:pt x="2748" y="6642"/>
                  </a:cubicBezTo>
                  <a:cubicBezTo>
                    <a:pt x="2748" y="6642"/>
                    <a:pt x="2728" y="6642"/>
                    <a:pt x="2728" y="6622"/>
                  </a:cubicBezTo>
                  <a:cubicBezTo>
                    <a:pt x="2728" y="6622"/>
                    <a:pt x="2728" y="6622"/>
                    <a:pt x="2728" y="6601"/>
                  </a:cubicBezTo>
                  <a:close/>
                  <a:moveTo>
                    <a:pt x="6760" y="6520"/>
                  </a:moveTo>
                  <a:lnTo>
                    <a:pt x="6760" y="6520"/>
                  </a:lnTo>
                  <a:cubicBezTo>
                    <a:pt x="6780" y="6561"/>
                    <a:pt x="6801" y="6581"/>
                    <a:pt x="6821" y="6601"/>
                  </a:cubicBezTo>
                  <a:cubicBezTo>
                    <a:pt x="6821" y="6642"/>
                    <a:pt x="6780" y="6663"/>
                    <a:pt x="6760" y="6683"/>
                  </a:cubicBezTo>
                  <a:cubicBezTo>
                    <a:pt x="6719" y="6663"/>
                    <a:pt x="6699" y="6642"/>
                    <a:pt x="6678" y="6601"/>
                  </a:cubicBezTo>
                  <a:cubicBezTo>
                    <a:pt x="6687" y="6597"/>
                    <a:pt x="6693" y="6596"/>
                    <a:pt x="6699" y="6596"/>
                  </a:cubicBezTo>
                  <a:cubicBezTo>
                    <a:pt x="6721" y="6596"/>
                    <a:pt x="6727" y="6622"/>
                    <a:pt x="6760" y="6622"/>
                  </a:cubicBezTo>
                  <a:cubicBezTo>
                    <a:pt x="6801" y="6601"/>
                    <a:pt x="6699" y="6561"/>
                    <a:pt x="6760" y="6520"/>
                  </a:cubicBezTo>
                  <a:close/>
                  <a:moveTo>
                    <a:pt x="6170" y="6674"/>
                  </a:moveTo>
                  <a:cubicBezTo>
                    <a:pt x="6172" y="6674"/>
                    <a:pt x="6176" y="6683"/>
                    <a:pt x="6190" y="6683"/>
                  </a:cubicBezTo>
                  <a:cubicBezTo>
                    <a:pt x="6190" y="6683"/>
                    <a:pt x="6190" y="6683"/>
                    <a:pt x="6190" y="6703"/>
                  </a:cubicBezTo>
                  <a:lnTo>
                    <a:pt x="6169" y="6703"/>
                  </a:lnTo>
                  <a:cubicBezTo>
                    <a:pt x="6149" y="6683"/>
                    <a:pt x="6169" y="6683"/>
                    <a:pt x="6169" y="6683"/>
                  </a:cubicBezTo>
                  <a:cubicBezTo>
                    <a:pt x="6169" y="6676"/>
                    <a:pt x="6169" y="6674"/>
                    <a:pt x="6170" y="6674"/>
                  </a:cubicBezTo>
                  <a:close/>
                  <a:moveTo>
                    <a:pt x="7045" y="6683"/>
                  </a:moveTo>
                  <a:cubicBezTo>
                    <a:pt x="7045" y="6683"/>
                    <a:pt x="7045" y="6703"/>
                    <a:pt x="7045" y="6703"/>
                  </a:cubicBezTo>
                  <a:lnTo>
                    <a:pt x="7025" y="6703"/>
                  </a:lnTo>
                  <a:cubicBezTo>
                    <a:pt x="7025" y="6683"/>
                    <a:pt x="7025" y="6683"/>
                    <a:pt x="7025" y="6683"/>
                  </a:cubicBezTo>
                  <a:close/>
                  <a:moveTo>
                    <a:pt x="6902" y="6663"/>
                  </a:moveTo>
                  <a:cubicBezTo>
                    <a:pt x="6964" y="6683"/>
                    <a:pt x="6964" y="6724"/>
                    <a:pt x="6902" y="6764"/>
                  </a:cubicBezTo>
                  <a:cubicBezTo>
                    <a:pt x="6902" y="6724"/>
                    <a:pt x="6902" y="6683"/>
                    <a:pt x="6902" y="6663"/>
                  </a:cubicBezTo>
                  <a:close/>
                  <a:moveTo>
                    <a:pt x="2728" y="6724"/>
                  </a:moveTo>
                  <a:cubicBezTo>
                    <a:pt x="2768" y="6724"/>
                    <a:pt x="2768" y="6744"/>
                    <a:pt x="2768" y="6764"/>
                  </a:cubicBezTo>
                  <a:cubicBezTo>
                    <a:pt x="2757" y="6770"/>
                    <a:pt x="2749" y="6772"/>
                    <a:pt x="2744" y="6772"/>
                  </a:cubicBezTo>
                  <a:cubicBezTo>
                    <a:pt x="2728" y="6772"/>
                    <a:pt x="2728" y="6753"/>
                    <a:pt x="2728" y="6724"/>
                  </a:cubicBezTo>
                  <a:close/>
                  <a:moveTo>
                    <a:pt x="1628" y="6785"/>
                  </a:moveTo>
                  <a:cubicBezTo>
                    <a:pt x="1628" y="6805"/>
                    <a:pt x="1628" y="6805"/>
                    <a:pt x="1628" y="6805"/>
                  </a:cubicBezTo>
                  <a:cubicBezTo>
                    <a:pt x="1621" y="6812"/>
                    <a:pt x="1616" y="6814"/>
                    <a:pt x="1613" y="6814"/>
                  </a:cubicBezTo>
                  <a:cubicBezTo>
                    <a:pt x="1607" y="6814"/>
                    <a:pt x="1607" y="6805"/>
                    <a:pt x="1607" y="6805"/>
                  </a:cubicBezTo>
                  <a:cubicBezTo>
                    <a:pt x="1587" y="6805"/>
                    <a:pt x="1607" y="6805"/>
                    <a:pt x="1607" y="6785"/>
                  </a:cubicBezTo>
                  <a:close/>
                  <a:moveTo>
                    <a:pt x="1709" y="6825"/>
                  </a:moveTo>
                  <a:cubicBezTo>
                    <a:pt x="1709" y="6825"/>
                    <a:pt x="1709" y="6846"/>
                    <a:pt x="1709" y="6846"/>
                  </a:cubicBezTo>
                  <a:cubicBezTo>
                    <a:pt x="1689" y="6846"/>
                    <a:pt x="1669" y="6846"/>
                    <a:pt x="1689" y="6825"/>
                  </a:cubicBezTo>
                  <a:close/>
                  <a:moveTo>
                    <a:pt x="6190" y="6764"/>
                  </a:moveTo>
                  <a:lnTo>
                    <a:pt x="6190" y="6764"/>
                  </a:lnTo>
                  <a:cubicBezTo>
                    <a:pt x="6230" y="6785"/>
                    <a:pt x="6190" y="6805"/>
                    <a:pt x="6210" y="6846"/>
                  </a:cubicBezTo>
                  <a:cubicBezTo>
                    <a:pt x="6149" y="6825"/>
                    <a:pt x="6149" y="6785"/>
                    <a:pt x="6190" y="6764"/>
                  </a:cubicBezTo>
                  <a:close/>
                  <a:moveTo>
                    <a:pt x="7269" y="6744"/>
                  </a:moveTo>
                  <a:cubicBezTo>
                    <a:pt x="7269" y="6785"/>
                    <a:pt x="7269" y="6805"/>
                    <a:pt x="7269" y="6825"/>
                  </a:cubicBezTo>
                  <a:cubicBezTo>
                    <a:pt x="7228" y="6825"/>
                    <a:pt x="7208" y="6805"/>
                    <a:pt x="7208" y="6785"/>
                  </a:cubicBezTo>
                  <a:cubicBezTo>
                    <a:pt x="7188" y="6785"/>
                    <a:pt x="7167" y="6805"/>
                    <a:pt x="7167" y="6805"/>
                  </a:cubicBezTo>
                  <a:cubicBezTo>
                    <a:pt x="7167" y="6825"/>
                    <a:pt x="7188" y="6846"/>
                    <a:pt x="7167" y="6846"/>
                  </a:cubicBezTo>
                  <a:cubicBezTo>
                    <a:pt x="7147" y="6825"/>
                    <a:pt x="7167" y="6825"/>
                    <a:pt x="7167" y="6805"/>
                  </a:cubicBezTo>
                  <a:cubicBezTo>
                    <a:pt x="7167" y="6805"/>
                    <a:pt x="7167" y="6785"/>
                    <a:pt x="7167" y="6785"/>
                  </a:cubicBezTo>
                  <a:cubicBezTo>
                    <a:pt x="7167" y="6778"/>
                    <a:pt x="7170" y="6776"/>
                    <a:pt x="7173" y="6776"/>
                  </a:cubicBezTo>
                  <a:cubicBezTo>
                    <a:pt x="7181" y="6776"/>
                    <a:pt x="7194" y="6785"/>
                    <a:pt x="7208" y="6785"/>
                  </a:cubicBezTo>
                  <a:cubicBezTo>
                    <a:pt x="7228" y="6764"/>
                    <a:pt x="7228" y="6744"/>
                    <a:pt x="7269" y="6744"/>
                  </a:cubicBezTo>
                  <a:close/>
                  <a:moveTo>
                    <a:pt x="7359" y="6819"/>
                  </a:moveTo>
                  <a:cubicBezTo>
                    <a:pt x="7375" y="6819"/>
                    <a:pt x="7397" y="6843"/>
                    <a:pt x="7432" y="6866"/>
                  </a:cubicBezTo>
                  <a:lnTo>
                    <a:pt x="7330" y="6866"/>
                  </a:lnTo>
                  <a:cubicBezTo>
                    <a:pt x="7339" y="6832"/>
                    <a:pt x="7347" y="6819"/>
                    <a:pt x="7359" y="6819"/>
                  </a:cubicBezTo>
                  <a:close/>
                  <a:moveTo>
                    <a:pt x="6574" y="6841"/>
                  </a:moveTo>
                  <a:cubicBezTo>
                    <a:pt x="6588" y="6841"/>
                    <a:pt x="6600" y="6844"/>
                    <a:pt x="6610" y="6855"/>
                  </a:cubicBezTo>
                  <a:lnTo>
                    <a:pt x="6610" y="6855"/>
                  </a:lnTo>
                  <a:cubicBezTo>
                    <a:pt x="6597" y="6872"/>
                    <a:pt x="6594" y="6887"/>
                    <a:pt x="6577" y="6887"/>
                  </a:cubicBezTo>
                  <a:cubicBezTo>
                    <a:pt x="6556" y="6887"/>
                    <a:pt x="6536" y="6887"/>
                    <a:pt x="6516" y="6846"/>
                  </a:cubicBezTo>
                  <a:cubicBezTo>
                    <a:pt x="6536" y="6846"/>
                    <a:pt x="6556" y="6841"/>
                    <a:pt x="6574" y="6841"/>
                  </a:cubicBezTo>
                  <a:close/>
                  <a:moveTo>
                    <a:pt x="6709" y="6851"/>
                  </a:moveTo>
                  <a:cubicBezTo>
                    <a:pt x="6719" y="6851"/>
                    <a:pt x="6729" y="6856"/>
                    <a:pt x="6740" y="6866"/>
                  </a:cubicBezTo>
                  <a:cubicBezTo>
                    <a:pt x="6740" y="6866"/>
                    <a:pt x="6749" y="6857"/>
                    <a:pt x="6761" y="6857"/>
                  </a:cubicBezTo>
                  <a:cubicBezTo>
                    <a:pt x="6767" y="6857"/>
                    <a:pt x="6774" y="6859"/>
                    <a:pt x="6780" y="6866"/>
                  </a:cubicBezTo>
                  <a:cubicBezTo>
                    <a:pt x="6774" y="6873"/>
                    <a:pt x="6767" y="6875"/>
                    <a:pt x="6761" y="6875"/>
                  </a:cubicBezTo>
                  <a:cubicBezTo>
                    <a:pt x="6749" y="6875"/>
                    <a:pt x="6740" y="6866"/>
                    <a:pt x="6740" y="6866"/>
                  </a:cubicBezTo>
                  <a:cubicBezTo>
                    <a:pt x="6719" y="6866"/>
                    <a:pt x="6719" y="6887"/>
                    <a:pt x="6699" y="6887"/>
                  </a:cubicBezTo>
                  <a:cubicBezTo>
                    <a:pt x="6699" y="6887"/>
                    <a:pt x="6678" y="6866"/>
                    <a:pt x="6678" y="6866"/>
                  </a:cubicBezTo>
                  <a:cubicBezTo>
                    <a:pt x="6662" y="6866"/>
                    <a:pt x="6646" y="6866"/>
                    <a:pt x="6630" y="6856"/>
                  </a:cubicBezTo>
                  <a:lnTo>
                    <a:pt x="6630" y="6856"/>
                  </a:lnTo>
                  <a:cubicBezTo>
                    <a:pt x="6636" y="6853"/>
                    <a:pt x="6642" y="6851"/>
                    <a:pt x="6648" y="6851"/>
                  </a:cubicBezTo>
                  <a:cubicBezTo>
                    <a:pt x="6658" y="6851"/>
                    <a:pt x="6668" y="6856"/>
                    <a:pt x="6678" y="6866"/>
                  </a:cubicBezTo>
                  <a:cubicBezTo>
                    <a:pt x="6689" y="6856"/>
                    <a:pt x="6699" y="6851"/>
                    <a:pt x="6709" y="6851"/>
                  </a:cubicBezTo>
                  <a:close/>
                  <a:moveTo>
                    <a:pt x="2870" y="6887"/>
                  </a:moveTo>
                  <a:cubicBezTo>
                    <a:pt x="2870" y="6887"/>
                    <a:pt x="2870" y="6887"/>
                    <a:pt x="2870" y="6907"/>
                  </a:cubicBezTo>
                  <a:lnTo>
                    <a:pt x="2850" y="6907"/>
                  </a:lnTo>
                  <a:cubicBezTo>
                    <a:pt x="2850" y="6887"/>
                    <a:pt x="2850" y="6887"/>
                    <a:pt x="2850" y="6887"/>
                  </a:cubicBezTo>
                  <a:close/>
                  <a:moveTo>
                    <a:pt x="1750" y="6948"/>
                  </a:moveTo>
                  <a:cubicBezTo>
                    <a:pt x="1750" y="6948"/>
                    <a:pt x="1750" y="6968"/>
                    <a:pt x="1750" y="6968"/>
                  </a:cubicBezTo>
                  <a:cubicBezTo>
                    <a:pt x="1730" y="6968"/>
                    <a:pt x="1730" y="6968"/>
                    <a:pt x="1730" y="6948"/>
                  </a:cubicBezTo>
                  <a:close/>
                  <a:moveTo>
                    <a:pt x="7167" y="6948"/>
                  </a:moveTo>
                  <a:cubicBezTo>
                    <a:pt x="7167" y="6948"/>
                    <a:pt x="7167" y="6968"/>
                    <a:pt x="7167" y="6968"/>
                  </a:cubicBezTo>
                  <a:cubicBezTo>
                    <a:pt x="7147" y="6968"/>
                    <a:pt x="7147" y="6968"/>
                    <a:pt x="7147" y="6948"/>
                  </a:cubicBezTo>
                  <a:close/>
                  <a:moveTo>
                    <a:pt x="7228" y="6968"/>
                  </a:moveTo>
                  <a:cubicBezTo>
                    <a:pt x="7249" y="6988"/>
                    <a:pt x="7249" y="6988"/>
                    <a:pt x="7249" y="6988"/>
                  </a:cubicBezTo>
                  <a:cubicBezTo>
                    <a:pt x="7228" y="6988"/>
                    <a:pt x="7228" y="6988"/>
                    <a:pt x="7228" y="6968"/>
                  </a:cubicBezTo>
                  <a:close/>
                  <a:moveTo>
                    <a:pt x="1852" y="7029"/>
                  </a:moveTo>
                  <a:lnTo>
                    <a:pt x="1852" y="7029"/>
                  </a:lnTo>
                  <a:cubicBezTo>
                    <a:pt x="1893" y="7050"/>
                    <a:pt x="1933" y="7050"/>
                    <a:pt x="1954" y="7050"/>
                  </a:cubicBezTo>
                  <a:cubicBezTo>
                    <a:pt x="1943" y="7070"/>
                    <a:pt x="1928" y="7085"/>
                    <a:pt x="1910" y="7085"/>
                  </a:cubicBezTo>
                  <a:cubicBezTo>
                    <a:pt x="1893" y="7085"/>
                    <a:pt x="1872" y="7070"/>
                    <a:pt x="1852" y="7029"/>
                  </a:cubicBezTo>
                  <a:close/>
                  <a:moveTo>
                    <a:pt x="6699" y="6887"/>
                  </a:moveTo>
                  <a:lnTo>
                    <a:pt x="6699" y="6887"/>
                  </a:lnTo>
                  <a:cubicBezTo>
                    <a:pt x="6719" y="6927"/>
                    <a:pt x="6740" y="6968"/>
                    <a:pt x="6780" y="6968"/>
                  </a:cubicBezTo>
                  <a:cubicBezTo>
                    <a:pt x="6801" y="6948"/>
                    <a:pt x="6801" y="6927"/>
                    <a:pt x="6801" y="6907"/>
                  </a:cubicBezTo>
                  <a:cubicBezTo>
                    <a:pt x="6841" y="6927"/>
                    <a:pt x="6862" y="6968"/>
                    <a:pt x="6902" y="6988"/>
                  </a:cubicBezTo>
                  <a:cubicBezTo>
                    <a:pt x="6926" y="6965"/>
                    <a:pt x="6950" y="6955"/>
                    <a:pt x="6978" y="6955"/>
                  </a:cubicBezTo>
                  <a:cubicBezTo>
                    <a:pt x="6998" y="6955"/>
                    <a:pt x="7020" y="6960"/>
                    <a:pt x="7045" y="6968"/>
                  </a:cubicBezTo>
                  <a:cubicBezTo>
                    <a:pt x="7045" y="6968"/>
                    <a:pt x="7054" y="6959"/>
                    <a:pt x="7066" y="6959"/>
                  </a:cubicBezTo>
                  <a:cubicBezTo>
                    <a:pt x="7072" y="6959"/>
                    <a:pt x="7079" y="6961"/>
                    <a:pt x="7086" y="6968"/>
                  </a:cubicBezTo>
                  <a:cubicBezTo>
                    <a:pt x="7079" y="6975"/>
                    <a:pt x="7072" y="6977"/>
                    <a:pt x="7066" y="6977"/>
                  </a:cubicBezTo>
                  <a:cubicBezTo>
                    <a:pt x="7054" y="6977"/>
                    <a:pt x="7045" y="6968"/>
                    <a:pt x="7045" y="6968"/>
                  </a:cubicBezTo>
                  <a:cubicBezTo>
                    <a:pt x="7025" y="6988"/>
                    <a:pt x="7025" y="7009"/>
                    <a:pt x="7004" y="7029"/>
                  </a:cubicBezTo>
                  <a:cubicBezTo>
                    <a:pt x="6993" y="7035"/>
                    <a:pt x="6982" y="7037"/>
                    <a:pt x="6972" y="7037"/>
                  </a:cubicBezTo>
                  <a:cubicBezTo>
                    <a:pt x="6943" y="7037"/>
                    <a:pt x="6917" y="7018"/>
                    <a:pt x="6902" y="6988"/>
                  </a:cubicBezTo>
                  <a:cubicBezTo>
                    <a:pt x="6882" y="7009"/>
                    <a:pt x="6862" y="7009"/>
                    <a:pt x="6841" y="7029"/>
                  </a:cubicBezTo>
                  <a:cubicBezTo>
                    <a:pt x="6862" y="7050"/>
                    <a:pt x="6862" y="7070"/>
                    <a:pt x="6862" y="7111"/>
                  </a:cubicBezTo>
                  <a:lnTo>
                    <a:pt x="6821" y="7111"/>
                  </a:lnTo>
                  <a:cubicBezTo>
                    <a:pt x="6760" y="7111"/>
                    <a:pt x="6801" y="7050"/>
                    <a:pt x="6780" y="7029"/>
                  </a:cubicBezTo>
                  <a:cubicBezTo>
                    <a:pt x="6760" y="7009"/>
                    <a:pt x="6740" y="6988"/>
                    <a:pt x="6719" y="6968"/>
                  </a:cubicBezTo>
                  <a:cubicBezTo>
                    <a:pt x="6699" y="6927"/>
                    <a:pt x="6678" y="6907"/>
                    <a:pt x="6699" y="6887"/>
                  </a:cubicBezTo>
                  <a:close/>
                  <a:moveTo>
                    <a:pt x="7198" y="7064"/>
                  </a:moveTo>
                  <a:cubicBezTo>
                    <a:pt x="7216" y="7064"/>
                    <a:pt x="7242" y="7087"/>
                    <a:pt x="7289" y="7111"/>
                  </a:cubicBezTo>
                  <a:lnTo>
                    <a:pt x="7167" y="7111"/>
                  </a:lnTo>
                  <a:cubicBezTo>
                    <a:pt x="7176" y="7076"/>
                    <a:pt x="7184" y="7064"/>
                    <a:pt x="7198" y="7064"/>
                  </a:cubicBezTo>
                  <a:close/>
                  <a:moveTo>
                    <a:pt x="1770" y="7111"/>
                  </a:moveTo>
                  <a:cubicBezTo>
                    <a:pt x="1791" y="7111"/>
                    <a:pt x="1791" y="7111"/>
                    <a:pt x="1791" y="7131"/>
                  </a:cubicBezTo>
                  <a:cubicBezTo>
                    <a:pt x="1801" y="7141"/>
                    <a:pt x="1801" y="7146"/>
                    <a:pt x="1796" y="7146"/>
                  </a:cubicBezTo>
                  <a:cubicBezTo>
                    <a:pt x="1791" y="7146"/>
                    <a:pt x="1781" y="7141"/>
                    <a:pt x="1770" y="7131"/>
                  </a:cubicBezTo>
                  <a:cubicBezTo>
                    <a:pt x="1770" y="7131"/>
                    <a:pt x="1770" y="7131"/>
                    <a:pt x="1770" y="7111"/>
                  </a:cubicBezTo>
                  <a:close/>
                  <a:moveTo>
                    <a:pt x="6984" y="7151"/>
                  </a:moveTo>
                  <a:cubicBezTo>
                    <a:pt x="6984" y="7166"/>
                    <a:pt x="6984" y="7180"/>
                    <a:pt x="6977" y="7180"/>
                  </a:cubicBezTo>
                  <a:cubicBezTo>
                    <a:pt x="6974" y="7180"/>
                    <a:pt x="6970" y="7178"/>
                    <a:pt x="6964" y="7172"/>
                  </a:cubicBezTo>
                  <a:cubicBezTo>
                    <a:pt x="6964" y="7172"/>
                    <a:pt x="6964" y="7172"/>
                    <a:pt x="6964" y="7151"/>
                  </a:cubicBezTo>
                  <a:close/>
                  <a:moveTo>
                    <a:pt x="7289" y="7314"/>
                  </a:moveTo>
                  <a:cubicBezTo>
                    <a:pt x="7289" y="7335"/>
                    <a:pt x="7289" y="7335"/>
                    <a:pt x="7289" y="7335"/>
                  </a:cubicBezTo>
                  <a:lnTo>
                    <a:pt x="7269" y="7335"/>
                  </a:lnTo>
                  <a:lnTo>
                    <a:pt x="7269" y="7314"/>
                  </a:lnTo>
                  <a:close/>
                  <a:moveTo>
                    <a:pt x="7526" y="7309"/>
                  </a:moveTo>
                  <a:cubicBezTo>
                    <a:pt x="7539" y="7309"/>
                    <a:pt x="7554" y="7324"/>
                    <a:pt x="7575" y="7355"/>
                  </a:cubicBezTo>
                  <a:cubicBezTo>
                    <a:pt x="7564" y="7365"/>
                    <a:pt x="7549" y="7370"/>
                    <a:pt x="7534" y="7370"/>
                  </a:cubicBezTo>
                  <a:cubicBezTo>
                    <a:pt x="7519" y="7370"/>
                    <a:pt x="7503" y="7365"/>
                    <a:pt x="7493" y="7355"/>
                  </a:cubicBezTo>
                  <a:cubicBezTo>
                    <a:pt x="7503" y="7324"/>
                    <a:pt x="7513" y="7309"/>
                    <a:pt x="7526" y="7309"/>
                  </a:cubicBezTo>
                  <a:close/>
                  <a:moveTo>
                    <a:pt x="7010" y="7387"/>
                  </a:moveTo>
                  <a:cubicBezTo>
                    <a:pt x="7016" y="7387"/>
                    <a:pt x="7025" y="7396"/>
                    <a:pt x="7025" y="7396"/>
                  </a:cubicBezTo>
                  <a:cubicBezTo>
                    <a:pt x="7025" y="7396"/>
                    <a:pt x="7025" y="7396"/>
                    <a:pt x="7025" y="7416"/>
                  </a:cubicBezTo>
                  <a:lnTo>
                    <a:pt x="7004" y="7416"/>
                  </a:lnTo>
                  <a:cubicBezTo>
                    <a:pt x="7004" y="7396"/>
                    <a:pt x="7004" y="7396"/>
                    <a:pt x="7004" y="7396"/>
                  </a:cubicBezTo>
                  <a:cubicBezTo>
                    <a:pt x="7004" y="7389"/>
                    <a:pt x="7007" y="7387"/>
                    <a:pt x="7010" y="7387"/>
                  </a:cubicBezTo>
                  <a:close/>
                  <a:moveTo>
                    <a:pt x="7676" y="7355"/>
                  </a:moveTo>
                  <a:cubicBezTo>
                    <a:pt x="7737" y="7375"/>
                    <a:pt x="7697" y="7416"/>
                    <a:pt x="7697" y="7457"/>
                  </a:cubicBezTo>
                  <a:cubicBezTo>
                    <a:pt x="7656" y="7457"/>
                    <a:pt x="7656" y="7416"/>
                    <a:pt x="7636" y="7396"/>
                  </a:cubicBezTo>
                  <a:cubicBezTo>
                    <a:pt x="7636" y="7355"/>
                    <a:pt x="7656" y="7355"/>
                    <a:pt x="7676" y="7355"/>
                  </a:cubicBezTo>
                  <a:close/>
                  <a:moveTo>
                    <a:pt x="7656" y="7498"/>
                  </a:moveTo>
                  <a:cubicBezTo>
                    <a:pt x="7636" y="7498"/>
                    <a:pt x="7636" y="7498"/>
                    <a:pt x="7615" y="7518"/>
                  </a:cubicBezTo>
                  <a:cubicBezTo>
                    <a:pt x="7615" y="7498"/>
                    <a:pt x="7615" y="7498"/>
                    <a:pt x="7636" y="7498"/>
                  </a:cubicBezTo>
                  <a:close/>
                  <a:moveTo>
                    <a:pt x="2300" y="7518"/>
                  </a:moveTo>
                  <a:cubicBezTo>
                    <a:pt x="2300" y="7518"/>
                    <a:pt x="2300" y="7538"/>
                    <a:pt x="2320" y="7538"/>
                  </a:cubicBezTo>
                  <a:cubicBezTo>
                    <a:pt x="2320" y="7538"/>
                    <a:pt x="2320" y="7538"/>
                    <a:pt x="2320" y="7559"/>
                  </a:cubicBezTo>
                  <a:cubicBezTo>
                    <a:pt x="2300" y="7559"/>
                    <a:pt x="2300" y="7559"/>
                    <a:pt x="2300" y="7538"/>
                  </a:cubicBezTo>
                  <a:cubicBezTo>
                    <a:pt x="2300" y="7538"/>
                    <a:pt x="2300" y="7538"/>
                    <a:pt x="2300" y="7518"/>
                  </a:cubicBezTo>
                  <a:close/>
                  <a:moveTo>
                    <a:pt x="7335" y="7529"/>
                  </a:moveTo>
                  <a:cubicBezTo>
                    <a:pt x="7341" y="7529"/>
                    <a:pt x="7351" y="7538"/>
                    <a:pt x="7351" y="7538"/>
                  </a:cubicBezTo>
                  <a:cubicBezTo>
                    <a:pt x="7351" y="7538"/>
                    <a:pt x="7351" y="7559"/>
                    <a:pt x="7351" y="7559"/>
                  </a:cubicBezTo>
                  <a:cubicBezTo>
                    <a:pt x="7330" y="7559"/>
                    <a:pt x="7330" y="7538"/>
                    <a:pt x="7330" y="7538"/>
                  </a:cubicBezTo>
                  <a:cubicBezTo>
                    <a:pt x="7330" y="7531"/>
                    <a:pt x="7332" y="7529"/>
                    <a:pt x="7335" y="7529"/>
                  </a:cubicBezTo>
                  <a:close/>
                  <a:moveTo>
                    <a:pt x="1689" y="7518"/>
                  </a:moveTo>
                  <a:cubicBezTo>
                    <a:pt x="1750" y="7518"/>
                    <a:pt x="1770" y="7559"/>
                    <a:pt x="1750" y="7681"/>
                  </a:cubicBezTo>
                  <a:cubicBezTo>
                    <a:pt x="1689" y="7660"/>
                    <a:pt x="1648" y="7620"/>
                    <a:pt x="1628" y="7559"/>
                  </a:cubicBezTo>
                  <a:cubicBezTo>
                    <a:pt x="1648" y="7559"/>
                    <a:pt x="1669" y="7538"/>
                    <a:pt x="1689" y="7518"/>
                  </a:cubicBezTo>
                  <a:close/>
                  <a:moveTo>
                    <a:pt x="7513" y="7762"/>
                  </a:moveTo>
                  <a:cubicBezTo>
                    <a:pt x="7513" y="7783"/>
                    <a:pt x="7513" y="7783"/>
                    <a:pt x="7513" y="7783"/>
                  </a:cubicBezTo>
                  <a:cubicBezTo>
                    <a:pt x="7513" y="7789"/>
                    <a:pt x="7511" y="7792"/>
                    <a:pt x="7508" y="7792"/>
                  </a:cubicBezTo>
                  <a:cubicBezTo>
                    <a:pt x="7502" y="7792"/>
                    <a:pt x="7493" y="7783"/>
                    <a:pt x="7493" y="7783"/>
                  </a:cubicBezTo>
                  <a:cubicBezTo>
                    <a:pt x="7493" y="7783"/>
                    <a:pt x="7493" y="7783"/>
                    <a:pt x="7493" y="7762"/>
                  </a:cubicBezTo>
                  <a:close/>
                  <a:moveTo>
                    <a:pt x="6882" y="7783"/>
                  </a:moveTo>
                  <a:cubicBezTo>
                    <a:pt x="6882" y="7803"/>
                    <a:pt x="6882" y="7803"/>
                    <a:pt x="6862" y="7803"/>
                  </a:cubicBezTo>
                  <a:cubicBezTo>
                    <a:pt x="6862" y="7803"/>
                    <a:pt x="6862" y="7783"/>
                    <a:pt x="6862" y="7783"/>
                  </a:cubicBezTo>
                  <a:close/>
                  <a:moveTo>
                    <a:pt x="7717" y="7672"/>
                  </a:moveTo>
                  <a:cubicBezTo>
                    <a:pt x="7744" y="7672"/>
                    <a:pt x="7771" y="7681"/>
                    <a:pt x="7799" y="7681"/>
                  </a:cubicBezTo>
                  <a:cubicBezTo>
                    <a:pt x="7799" y="7722"/>
                    <a:pt x="7839" y="7762"/>
                    <a:pt x="7819" y="7803"/>
                  </a:cubicBezTo>
                  <a:cubicBezTo>
                    <a:pt x="7819" y="7803"/>
                    <a:pt x="7819" y="7823"/>
                    <a:pt x="7819" y="7844"/>
                  </a:cubicBezTo>
                  <a:cubicBezTo>
                    <a:pt x="7778" y="7823"/>
                    <a:pt x="7819" y="7823"/>
                    <a:pt x="7819" y="7803"/>
                  </a:cubicBezTo>
                  <a:cubicBezTo>
                    <a:pt x="7799" y="7783"/>
                    <a:pt x="7773" y="7783"/>
                    <a:pt x="7748" y="7783"/>
                  </a:cubicBezTo>
                  <a:cubicBezTo>
                    <a:pt x="7722" y="7783"/>
                    <a:pt x="7697" y="7783"/>
                    <a:pt x="7676" y="7762"/>
                  </a:cubicBezTo>
                  <a:cubicBezTo>
                    <a:pt x="7656" y="7742"/>
                    <a:pt x="7656" y="7701"/>
                    <a:pt x="7676" y="7681"/>
                  </a:cubicBezTo>
                  <a:cubicBezTo>
                    <a:pt x="7690" y="7674"/>
                    <a:pt x="7704" y="7672"/>
                    <a:pt x="7717" y="7672"/>
                  </a:cubicBezTo>
                  <a:close/>
                  <a:moveTo>
                    <a:pt x="3114" y="7844"/>
                  </a:moveTo>
                  <a:cubicBezTo>
                    <a:pt x="3135" y="7844"/>
                    <a:pt x="3155" y="7864"/>
                    <a:pt x="3155" y="7884"/>
                  </a:cubicBezTo>
                  <a:cubicBezTo>
                    <a:pt x="3114" y="7884"/>
                    <a:pt x="3094" y="7864"/>
                    <a:pt x="3114" y="7844"/>
                  </a:cubicBezTo>
                  <a:close/>
                  <a:moveTo>
                    <a:pt x="7330" y="7925"/>
                  </a:moveTo>
                  <a:cubicBezTo>
                    <a:pt x="7330" y="7946"/>
                    <a:pt x="7330" y="7946"/>
                    <a:pt x="7330" y="7946"/>
                  </a:cubicBezTo>
                  <a:lnTo>
                    <a:pt x="7310" y="7946"/>
                  </a:lnTo>
                  <a:cubicBezTo>
                    <a:pt x="7310" y="7946"/>
                    <a:pt x="7310" y="7925"/>
                    <a:pt x="7310" y="7925"/>
                  </a:cubicBezTo>
                  <a:close/>
                  <a:moveTo>
                    <a:pt x="1730" y="7884"/>
                  </a:moveTo>
                  <a:cubicBezTo>
                    <a:pt x="1750" y="7905"/>
                    <a:pt x="1750" y="7925"/>
                    <a:pt x="1730" y="7966"/>
                  </a:cubicBezTo>
                  <a:cubicBezTo>
                    <a:pt x="1750" y="7966"/>
                    <a:pt x="1750" y="7986"/>
                    <a:pt x="1730" y="8007"/>
                  </a:cubicBezTo>
                  <a:cubicBezTo>
                    <a:pt x="1709" y="7986"/>
                    <a:pt x="1730" y="7966"/>
                    <a:pt x="1730" y="7966"/>
                  </a:cubicBezTo>
                  <a:lnTo>
                    <a:pt x="1669" y="7925"/>
                  </a:lnTo>
                  <a:cubicBezTo>
                    <a:pt x="1669" y="7884"/>
                    <a:pt x="1689" y="7884"/>
                    <a:pt x="1730" y="7884"/>
                  </a:cubicBezTo>
                  <a:close/>
                  <a:moveTo>
                    <a:pt x="7432" y="7966"/>
                  </a:moveTo>
                  <a:cubicBezTo>
                    <a:pt x="7490" y="7966"/>
                    <a:pt x="7511" y="8002"/>
                    <a:pt x="7479" y="8024"/>
                  </a:cubicBezTo>
                  <a:lnTo>
                    <a:pt x="7479" y="8024"/>
                  </a:lnTo>
                  <a:cubicBezTo>
                    <a:pt x="7463" y="8016"/>
                    <a:pt x="7448" y="7997"/>
                    <a:pt x="7432" y="7966"/>
                  </a:cubicBezTo>
                  <a:close/>
                  <a:moveTo>
                    <a:pt x="7860" y="7925"/>
                  </a:moveTo>
                  <a:lnTo>
                    <a:pt x="7860" y="7925"/>
                  </a:lnTo>
                  <a:cubicBezTo>
                    <a:pt x="7900" y="7966"/>
                    <a:pt x="7921" y="7986"/>
                    <a:pt x="7839" y="8027"/>
                  </a:cubicBezTo>
                  <a:cubicBezTo>
                    <a:pt x="7839" y="7986"/>
                    <a:pt x="7860" y="7966"/>
                    <a:pt x="7860" y="7925"/>
                  </a:cubicBezTo>
                  <a:close/>
                  <a:moveTo>
                    <a:pt x="7717" y="8007"/>
                  </a:moveTo>
                  <a:cubicBezTo>
                    <a:pt x="7732" y="8021"/>
                    <a:pt x="7726" y="8035"/>
                    <a:pt x="7714" y="8035"/>
                  </a:cubicBezTo>
                  <a:cubicBezTo>
                    <a:pt x="7709" y="8035"/>
                    <a:pt x="7703" y="8033"/>
                    <a:pt x="7697" y="8027"/>
                  </a:cubicBezTo>
                  <a:cubicBezTo>
                    <a:pt x="7697" y="8027"/>
                    <a:pt x="7697" y="8027"/>
                    <a:pt x="7697" y="8007"/>
                  </a:cubicBezTo>
                  <a:close/>
                  <a:moveTo>
                    <a:pt x="7483" y="8040"/>
                  </a:moveTo>
                  <a:cubicBezTo>
                    <a:pt x="7492" y="8055"/>
                    <a:pt x="7489" y="8068"/>
                    <a:pt x="7473" y="8068"/>
                  </a:cubicBezTo>
                  <a:cubicBezTo>
                    <a:pt x="7473" y="8068"/>
                    <a:pt x="7473" y="8055"/>
                    <a:pt x="7483" y="8040"/>
                  </a:cubicBezTo>
                  <a:close/>
                  <a:moveTo>
                    <a:pt x="7982" y="8109"/>
                  </a:moveTo>
                  <a:cubicBezTo>
                    <a:pt x="7982" y="8129"/>
                    <a:pt x="7982" y="8129"/>
                    <a:pt x="7982" y="8129"/>
                  </a:cubicBezTo>
                  <a:lnTo>
                    <a:pt x="7961" y="8129"/>
                  </a:lnTo>
                  <a:cubicBezTo>
                    <a:pt x="7941" y="8129"/>
                    <a:pt x="7961" y="8129"/>
                    <a:pt x="7961" y="8109"/>
                  </a:cubicBezTo>
                  <a:close/>
                  <a:moveTo>
                    <a:pt x="7799" y="8047"/>
                  </a:moveTo>
                  <a:cubicBezTo>
                    <a:pt x="7860" y="8068"/>
                    <a:pt x="7839" y="8109"/>
                    <a:pt x="7839" y="8149"/>
                  </a:cubicBezTo>
                  <a:cubicBezTo>
                    <a:pt x="7778" y="8149"/>
                    <a:pt x="7758" y="8129"/>
                    <a:pt x="7737" y="8109"/>
                  </a:cubicBezTo>
                  <a:cubicBezTo>
                    <a:pt x="7737" y="8068"/>
                    <a:pt x="7758" y="8047"/>
                    <a:pt x="7799" y="8047"/>
                  </a:cubicBezTo>
                  <a:close/>
                  <a:moveTo>
                    <a:pt x="7065" y="8068"/>
                  </a:moveTo>
                  <a:cubicBezTo>
                    <a:pt x="7065" y="8129"/>
                    <a:pt x="7065" y="8170"/>
                    <a:pt x="7065" y="8190"/>
                  </a:cubicBezTo>
                  <a:cubicBezTo>
                    <a:pt x="6964" y="8149"/>
                    <a:pt x="7025" y="8129"/>
                    <a:pt x="7065" y="8068"/>
                  </a:cubicBezTo>
                  <a:close/>
                  <a:moveTo>
                    <a:pt x="7249" y="8210"/>
                  </a:moveTo>
                  <a:cubicBezTo>
                    <a:pt x="7249" y="8210"/>
                    <a:pt x="7249" y="8231"/>
                    <a:pt x="7249" y="8231"/>
                  </a:cubicBezTo>
                  <a:lnTo>
                    <a:pt x="7228" y="8231"/>
                  </a:lnTo>
                  <a:cubicBezTo>
                    <a:pt x="7228" y="8231"/>
                    <a:pt x="7228" y="8210"/>
                    <a:pt x="7228" y="8210"/>
                  </a:cubicBezTo>
                  <a:close/>
                  <a:moveTo>
                    <a:pt x="7758" y="8292"/>
                  </a:moveTo>
                  <a:cubicBezTo>
                    <a:pt x="7749" y="8326"/>
                    <a:pt x="7741" y="8339"/>
                    <a:pt x="7729" y="8339"/>
                  </a:cubicBezTo>
                  <a:cubicBezTo>
                    <a:pt x="7713" y="8339"/>
                    <a:pt x="7691" y="8315"/>
                    <a:pt x="7656" y="8292"/>
                  </a:cubicBezTo>
                  <a:close/>
                  <a:moveTo>
                    <a:pt x="7534" y="8353"/>
                  </a:moveTo>
                  <a:cubicBezTo>
                    <a:pt x="7534" y="8353"/>
                    <a:pt x="7534" y="8353"/>
                    <a:pt x="7534" y="8373"/>
                  </a:cubicBezTo>
                  <a:lnTo>
                    <a:pt x="7513" y="8373"/>
                  </a:lnTo>
                  <a:cubicBezTo>
                    <a:pt x="7513" y="8353"/>
                    <a:pt x="7513" y="8353"/>
                    <a:pt x="7513" y="8353"/>
                  </a:cubicBezTo>
                  <a:close/>
                  <a:moveTo>
                    <a:pt x="7903" y="8226"/>
                  </a:moveTo>
                  <a:cubicBezTo>
                    <a:pt x="7921" y="8226"/>
                    <a:pt x="7941" y="8231"/>
                    <a:pt x="7961" y="8231"/>
                  </a:cubicBezTo>
                  <a:cubicBezTo>
                    <a:pt x="7961" y="8312"/>
                    <a:pt x="8104" y="8292"/>
                    <a:pt x="8063" y="8414"/>
                  </a:cubicBezTo>
                  <a:cubicBezTo>
                    <a:pt x="8002" y="8333"/>
                    <a:pt x="7921" y="8292"/>
                    <a:pt x="7860" y="8251"/>
                  </a:cubicBezTo>
                  <a:cubicBezTo>
                    <a:pt x="7870" y="8231"/>
                    <a:pt x="7885" y="8226"/>
                    <a:pt x="7903" y="8226"/>
                  </a:cubicBezTo>
                  <a:close/>
                  <a:moveTo>
                    <a:pt x="7412" y="8312"/>
                  </a:moveTo>
                  <a:cubicBezTo>
                    <a:pt x="7412" y="8373"/>
                    <a:pt x="7391" y="8414"/>
                    <a:pt x="7351" y="8455"/>
                  </a:cubicBezTo>
                  <a:cubicBezTo>
                    <a:pt x="7343" y="8459"/>
                    <a:pt x="7336" y="8460"/>
                    <a:pt x="7331" y="8460"/>
                  </a:cubicBezTo>
                  <a:cubicBezTo>
                    <a:pt x="7309" y="8460"/>
                    <a:pt x="7306" y="8430"/>
                    <a:pt x="7289" y="8414"/>
                  </a:cubicBezTo>
                  <a:cubicBezTo>
                    <a:pt x="7269" y="8383"/>
                    <a:pt x="7279" y="8378"/>
                    <a:pt x="7295" y="8378"/>
                  </a:cubicBezTo>
                  <a:cubicBezTo>
                    <a:pt x="7302" y="8378"/>
                    <a:pt x="7311" y="8380"/>
                    <a:pt x="7318" y="8380"/>
                  </a:cubicBezTo>
                  <a:cubicBezTo>
                    <a:pt x="7325" y="8380"/>
                    <a:pt x="7330" y="8378"/>
                    <a:pt x="7330" y="8373"/>
                  </a:cubicBezTo>
                  <a:cubicBezTo>
                    <a:pt x="7330" y="8333"/>
                    <a:pt x="7351" y="8312"/>
                    <a:pt x="7412" y="8312"/>
                  </a:cubicBezTo>
                  <a:close/>
                  <a:moveTo>
                    <a:pt x="8267" y="8455"/>
                  </a:moveTo>
                  <a:cubicBezTo>
                    <a:pt x="8267" y="8455"/>
                    <a:pt x="8267" y="8475"/>
                    <a:pt x="8267" y="8475"/>
                  </a:cubicBezTo>
                  <a:cubicBezTo>
                    <a:pt x="8247" y="8475"/>
                    <a:pt x="8247" y="8475"/>
                    <a:pt x="8247" y="8455"/>
                  </a:cubicBezTo>
                  <a:close/>
                  <a:moveTo>
                    <a:pt x="1647" y="8429"/>
                  </a:moveTo>
                  <a:cubicBezTo>
                    <a:pt x="1669" y="8429"/>
                    <a:pt x="1669" y="8459"/>
                    <a:pt x="1669" y="8475"/>
                  </a:cubicBezTo>
                  <a:cubicBezTo>
                    <a:pt x="1657" y="8487"/>
                    <a:pt x="1645" y="8499"/>
                    <a:pt x="1633" y="8499"/>
                  </a:cubicBezTo>
                  <a:cubicBezTo>
                    <a:pt x="1625" y="8499"/>
                    <a:pt x="1616" y="8492"/>
                    <a:pt x="1607" y="8475"/>
                  </a:cubicBezTo>
                  <a:cubicBezTo>
                    <a:pt x="1587" y="8455"/>
                    <a:pt x="1607" y="8434"/>
                    <a:pt x="1628" y="8434"/>
                  </a:cubicBezTo>
                  <a:cubicBezTo>
                    <a:pt x="1636" y="8430"/>
                    <a:pt x="1642" y="8429"/>
                    <a:pt x="1647" y="8429"/>
                  </a:cubicBezTo>
                  <a:close/>
                  <a:moveTo>
                    <a:pt x="7579" y="8467"/>
                  </a:moveTo>
                  <a:cubicBezTo>
                    <a:pt x="7595" y="8467"/>
                    <a:pt x="7595" y="8486"/>
                    <a:pt x="7595" y="8516"/>
                  </a:cubicBezTo>
                  <a:cubicBezTo>
                    <a:pt x="7575" y="8516"/>
                    <a:pt x="7554" y="8495"/>
                    <a:pt x="7554" y="8475"/>
                  </a:cubicBezTo>
                  <a:cubicBezTo>
                    <a:pt x="7565" y="8470"/>
                    <a:pt x="7573" y="8467"/>
                    <a:pt x="7579" y="8467"/>
                  </a:cubicBezTo>
                  <a:close/>
                  <a:moveTo>
                    <a:pt x="7452" y="8516"/>
                  </a:moveTo>
                  <a:cubicBezTo>
                    <a:pt x="7473" y="8536"/>
                    <a:pt x="7452" y="8536"/>
                    <a:pt x="7432" y="8536"/>
                  </a:cubicBezTo>
                  <a:cubicBezTo>
                    <a:pt x="7432" y="8536"/>
                    <a:pt x="7452" y="8516"/>
                    <a:pt x="7452" y="8516"/>
                  </a:cubicBezTo>
                  <a:close/>
                  <a:moveTo>
                    <a:pt x="8410" y="8495"/>
                  </a:moveTo>
                  <a:cubicBezTo>
                    <a:pt x="8410" y="8516"/>
                    <a:pt x="8389" y="8536"/>
                    <a:pt x="8369" y="8536"/>
                  </a:cubicBezTo>
                  <a:cubicBezTo>
                    <a:pt x="8348" y="8495"/>
                    <a:pt x="8369" y="8495"/>
                    <a:pt x="8410" y="8495"/>
                  </a:cubicBezTo>
                  <a:close/>
                  <a:moveTo>
                    <a:pt x="1607" y="8559"/>
                  </a:moveTo>
                  <a:cubicBezTo>
                    <a:pt x="1619" y="8559"/>
                    <a:pt x="1628" y="8577"/>
                    <a:pt x="1628" y="8577"/>
                  </a:cubicBezTo>
                  <a:cubicBezTo>
                    <a:pt x="1641" y="8577"/>
                    <a:pt x="1655" y="8568"/>
                    <a:pt x="1662" y="8568"/>
                  </a:cubicBezTo>
                  <a:cubicBezTo>
                    <a:pt x="1666" y="8568"/>
                    <a:pt x="1669" y="8570"/>
                    <a:pt x="1669" y="8577"/>
                  </a:cubicBezTo>
                  <a:cubicBezTo>
                    <a:pt x="1658" y="8587"/>
                    <a:pt x="1653" y="8592"/>
                    <a:pt x="1648" y="8592"/>
                  </a:cubicBezTo>
                  <a:cubicBezTo>
                    <a:pt x="1643" y="8592"/>
                    <a:pt x="1638" y="8587"/>
                    <a:pt x="1628" y="8577"/>
                  </a:cubicBezTo>
                  <a:lnTo>
                    <a:pt x="1587" y="8577"/>
                  </a:lnTo>
                  <a:cubicBezTo>
                    <a:pt x="1594" y="8563"/>
                    <a:pt x="1601" y="8559"/>
                    <a:pt x="1607" y="8559"/>
                  </a:cubicBezTo>
                  <a:close/>
                  <a:moveTo>
                    <a:pt x="7737" y="8516"/>
                  </a:moveTo>
                  <a:cubicBezTo>
                    <a:pt x="7819" y="8516"/>
                    <a:pt x="7819" y="8536"/>
                    <a:pt x="7799" y="8577"/>
                  </a:cubicBezTo>
                  <a:cubicBezTo>
                    <a:pt x="7799" y="8577"/>
                    <a:pt x="7819" y="8597"/>
                    <a:pt x="7799" y="8618"/>
                  </a:cubicBezTo>
                  <a:cubicBezTo>
                    <a:pt x="7778" y="8597"/>
                    <a:pt x="7778" y="8577"/>
                    <a:pt x="7799" y="8577"/>
                  </a:cubicBezTo>
                  <a:cubicBezTo>
                    <a:pt x="7778" y="8557"/>
                    <a:pt x="7758" y="8536"/>
                    <a:pt x="7737" y="8516"/>
                  </a:cubicBezTo>
                  <a:close/>
                  <a:moveTo>
                    <a:pt x="8058" y="8527"/>
                  </a:moveTo>
                  <a:cubicBezTo>
                    <a:pt x="8079" y="8527"/>
                    <a:pt x="8097" y="8536"/>
                    <a:pt x="8124" y="8536"/>
                  </a:cubicBezTo>
                  <a:cubicBezTo>
                    <a:pt x="8104" y="8577"/>
                    <a:pt x="8084" y="8618"/>
                    <a:pt x="8063" y="8638"/>
                  </a:cubicBezTo>
                  <a:cubicBezTo>
                    <a:pt x="8051" y="8651"/>
                    <a:pt x="8040" y="8655"/>
                    <a:pt x="8031" y="8655"/>
                  </a:cubicBezTo>
                  <a:cubicBezTo>
                    <a:pt x="8010" y="8655"/>
                    <a:pt x="7996" y="8632"/>
                    <a:pt x="7982" y="8618"/>
                  </a:cubicBezTo>
                  <a:cubicBezTo>
                    <a:pt x="7982" y="8618"/>
                    <a:pt x="7973" y="8627"/>
                    <a:pt x="7961" y="8627"/>
                  </a:cubicBezTo>
                  <a:cubicBezTo>
                    <a:pt x="7955" y="8627"/>
                    <a:pt x="7948" y="8624"/>
                    <a:pt x="7941" y="8618"/>
                  </a:cubicBezTo>
                  <a:cubicBezTo>
                    <a:pt x="7951" y="8607"/>
                    <a:pt x="7961" y="8602"/>
                    <a:pt x="7969" y="8602"/>
                  </a:cubicBezTo>
                  <a:cubicBezTo>
                    <a:pt x="7977" y="8602"/>
                    <a:pt x="7982" y="8607"/>
                    <a:pt x="7982" y="8618"/>
                  </a:cubicBezTo>
                  <a:cubicBezTo>
                    <a:pt x="8002" y="8597"/>
                    <a:pt x="8023" y="8557"/>
                    <a:pt x="8023" y="8536"/>
                  </a:cubicBezTo>
                  <a:cubicBezTo>
                    <a:pt x="8036" y="8529"/>
                    <a:pt x="8047" y="8527"/>
                    <a:pt x="8058" y="8527"/>
                  </a:cubicBezTo>
                  <a:close/>
                  <a:moveTo>
                    <a:pt x="8287" y="8536"/>
                  </a:moveTo>
                  <a:lnTo>
                    <a:pt x="8287" y="8597"/>
                  </a:lnTo>
                  <a:cubicBezTo>
                    <a:pt x="8267" y="8618"/>
                    <a:pt x="8247" y="8618"/>
                    <a:pt x="8206" y="8638"/>
                  </a:cubicBezTo>
                  <a:cubicBezTo>
                    <a:pt x="8226" y="8658"/>
                    <a:pt x="8226" y="8679"/>
                    <a:pt x="8186" y="8699"/>
                  </a:cubicBezTo>
                  <a:cubicBezTo>
                    <a:pt x="8165" y="8658"/>
                    <a:pt x="8206" y="8638"/>
                    <a:pt x="8226" y="8618"/>
                  </a:cubicBezTo>
                  <a:cubicBezTo>
                    <a:pt x="8186" y="8557"/>
                    <a:pt x="8247" y="8557"/>
                    <a:pt x="8287" y="8536"/>
                  </a:cubicBezTo>
                  <a:close/>
                  <a:moveTo>
                    <a:pt x="7376" y="8731"/>
                  </a:moveTo>
                  <a:cubicBezTo>
                    <a:pt x="7382" y="8731"/>
                    <a:pt x="7391" y="8740"/>
                    <a:pt x="7391" y="8740"/>
                  </a:cubicBezTo>
                  <a:cubicBezTo>
                    <a:pt x="7391" y="8740"/>
                    <a:pt x="7391" y="8740"/>
                    <a:pt x="7391" y="8760"/>
                  </a:cubicBezTo>
                  <a:lnTo>
                    <a:pt x="7371" y="8760"/>
                  </a:lnTo>
                  <a:cubicBezTo>
                    <a:pt x="7371" y="8740"/>
                    <a:pt x="7371" y="8740"/>
                    <a:pt x="7371" y="8740"/>
                  </a:cubicBezTo>
                  <a:cubicBezTo>
                    <a:pt x="7371" y="8733"/>
                    <a:pt x="7373" y="8731"/>
                    <a:pt x="7376" y="8731"/>
                  </a:cubicBezTo>
                  <a:close/>
                  <a:moveTo>
                    <a:pt x="7697" y="8638"/>
                  </a:moveTo>
                  <a:cubicBezTo>
                    <a:pt x="7717" y="8699"/>
                    <a:pt x="7717" y="8740"/>
                    <a:pt x="7656" y="8781"/>
                  </a:cubicBezTo>
                  <a:cubicBezTo>
                    <a:pt x="7656" y="8740"/>
                    <a:pt x="7656" y="8699"/>
                    <a:pt x="7615" y="8679"/>
                  </a:cubicBezTo>
                  <a:cubicBezTo>
                    <a:pt x="7656" y="8658"/>
                    <a:pt x="7656" y="8638"/>
                    <a:pt x="7697" y="8638"/>
                  </a:cubicBezTo>
                  <a:close/>
                  <a:moveTo>
                    <a:pt x="7493" y="8740"/>
                  </a:moveTo>
                  <a:cubicBezTo>
                    <a:pt x="7493" y="8770"/>
                    <a:pt x="7493" y="8789"/>
                    <a:pt x="7477" y="8789"/>
                  </a:cubicBezTo>
                  <a:cubicBezTo>
                    <a:pt x="7471" y="8789"/>
                    <a:pt x="7463" y="8786"/>
                    <a:pt x="7452" y="8781"/>
                  </a:cubicBezTo>
                  <a:cubicBezTo>
                    <a:pt x="7452" y="8760"/>
                    <a:pt x="7473" y="8740"/>
                    <a:pt x="7493" y="8740"/>
                  </a:cubicBezTo>
                  <a:close/>
                  <a:moveTo>
                    <a:pt x="8124" y="8781"/>
                  </a:moveTo>
                  <a:cubicBezTo>
                    <a:pt x="8124" y="8801"/>
                    <a:pt x="8124" y="8801"/>
                    <a:pt x="8124" y="8801"/>
                  </a:cubicBezTo>
                  <a:lnTo>
                    <a:pt x="8104" y="8801"/>
                  </a:lnTo>
                  <a:cubicBezTo>
                    <a:pt x="8104" y="8801"/>
                    <a:pt x="8104" y="8781"/>
                    <a:pt x="8104" y="8781"/>
                  </a:cubicBezTo>
                  <a:close/>
                  <a:moveTo>
                    <a:pt x="7753" y="8792"/>
                  </a:moveTo>
                  <a:cubicBezTo>
                    <a:pt x="7760" y="8792"/>
                    <a:pt x="7765" y="8801"/>
                    <a:pt x="7778" y="8801"/>
                  </a:cubicBezTo>
                  <a:cubicBezTo>
                    <a:pt x="7765" y="8801"/>
                    <a:pt x="7751" y="8810"/>
                    <a:pt x="7744" y="8810"/>
                  </a:cubicBezTo>
                  <a:cubicBezTo>
                    <a:pt x="7740" y="8810"/>
                    <a:pt x="7737" y="8808"/>
                    <a:pt x="7737" y="8801"/>
                  </a:cubicBezTo>
                  <a:cubicBezTo>
                    <a:pt x="7744" y="8794"/>
                    <a:pt x="7749" y="8792"/>
                    <a:pt x="7753" y="8792"/>
                  </a:cubicBezTo>
                  <a:close/>
                  <a:moveTo>
                    <a:pt x="8369" y="8719"/>
                  </a:moveTo>
                  <a:cubicBezTo>
                    <a:pt x="8430" y="8781"/>
                    <a:pt x="8389" y="8801"/>
                    <a:pt x="8348" y="8842"/>
                  </a:cubicBezTo>
                  <a:cubicBezTo>
                    <a:pt x="8348" y="8862"/>
                    <a:pt x="8369" y="8862"/>
                    <a:pt x="8348" y="8882"/>
                  </a:cubicBezTo>
                  <a:cubicBezTo>
                    <a:pt x="8328" y="8862"/>
                    <a:pt x="8348" y="8862"/>
                    <a:pt x="8348" y="8842"/>
                  </a:cubicBezTo>
                  <a:cubicBezTo>
                    <a:pt x="8328" y="8801"/>
                    <a:pt x="8328" y="8760"/>
                    <a:pt x="8369" y="8719"/>
                  </a:cubicBezTo>
                  <a:close/>
                  <a:moveTo>
                    <a:pt x="8410" y="8842"/>
                  </a:moveTo>
                  <a:cubicBezTo>
                    <a:pt x="8471" y="8842"/>
                    <a:pt x="8471" y="8862"/>
                    <a:pt x="8450" y="8903"/>
                  </a:cubicBezTo>
                  <a:cubicBezTo>
                    <a:pt x="8450" y="8882"/>
                    <a:pt x="8430" y="8862"/>
                    <a:pt x="8410" y="8842"/>
                  </a:cubicBezTo>
                  <a:close/>
                  <a:moveTo>
                    <a:pt x="8002" y="8821"/>
                  </a:moveTo>
                  <a:cubicBezTo>
                    <a:pt x="8023" y="8862"/>
                    <a:pt x="8023" y="8882"/>
                    <a:pt x="8023" y="8903"/>
                  </a:cubicBezTo>
                  <a:cubicBezTo>
                    <a:pt x="8043" y="8882"/>
                    <a:pt x="8063" y="8882"/>
                    <a:pt x="8084" y="8862"/>
                  </a:cubicBezTo>
                  <a:lnTo>
                    <a:pt x="8084" y="8862"/>
                  </a:lnTo>
                  <a:cubicBezTo>
                    <a:pt x="8101" y="8896"/>
                    <a:pt x="8075" y="8916"/>
                    <a:pt x="8054" y="8933"/>
                  </a:cubicBezTo>
                  <a:lnTo>
                    <a:pt x="8054" y="8933"/>
                  </a:lnTo>
                  <a:cubicBezTo>
                    <a:pt x="8042" y="8917"/>
                    <a:pt x="8039" y="8903"/>
                    <a:pt x="8023" y="8903"/>
                  </a:cubicBezTo>
                  <a:cubicBezTo>
                    <a:pt x="8017" y="8909"/>
                    <a:pt x="8011" y="8911"/>
                    <a:pt x="8005" y="8911"/>
                  </a:cubicBezTo>
                  <a:cubicBezTo>
                    <a:pt x="7990" y="8911"/>
                    <a:pt x="7976" y="8897"/>
                    <a:pt x="7961" y="8882"/>
                  </a:cubicBezTo>
                  <a:cubicBezTo>
                    <a:pt x="7961" y="8862"/>
                    <a:pt x="7982" y="8842"/>
                    <a:pt x="8002" y="8821"/>
                  </a:cubicBezTo>
                  <a:close/>
                  <a:moveTo>
                    <a:pt x="8145" y="8923"/>
                  </a:moveTo>
                  <a:cubicBezTo>
                    <a:pt x="8145" y="8943"/>
                    <a:pt x="8145" y="8943"/>
                    <a:pt x="8145" y="8943"/>
                  </a:cubicBezTo>
                  <a:lnTo>
                    <a:pt x="8124" y="8943"/>
                  </a:lnTo>
                  <a:cubicBezTo>
                    <a:pt x="8124" y="8943"/>
                    <a:pt x="8124" y="8923"/>
                    <a:pt x="8124" y="8923"/>
                  </a:cubicBezTo>
                  <a:close/>
                  <a:moveTo>
                    <a:pt x="8057" y="8947"/>
                  </a:moveTo>
                  <a:cubicBezTo>
                    <a:pt x="8073" y="8954"/>
                    <a:pt x="8088" y="8973"/>
                    <a:pt x="8104" y="9005"/>
                  </a:cubicBezTo>
                  <a:cubicBezTo>
                    <a:pt x="8046" y="9005"/>
                    <a:pt x="8025" y="8968"/>
                    <a:pt x="8057" y="8947"/>
                  </a:cubicBezTo>
                  <a:close/>
                  <a:moveTo>
                    <a:pt x="7778" y="8801"/>
                  </a:moveTo>
                  <a:cubicBezTo>
                    <a:pt x="7880" y="8821"/>
                    <a:pt x="7921" y="8882"/>
                    <a:pt x="7941" y="8984"/>
                  </a:cubicBezTo>
                  <a:cubicBezTo>
                    <a:pt x="7941" y="8984"/>
                    <a:pt x="7941" y="8998"/>
                    <a:pt x="7952" y="9014"/>
                  </a:cubicBezTo>
                  <a:lnTo>
                    <a:pt x="7952" y="9014"/>
                  </a:lnTo>
                  <a:cubicBezTo>
                    <a:pt x="7940" y="9025"/>
                    <a:pt x="7937" y="9025"/>
                    <a:pt x="7921" y="9025"/>
                  </a:cubicBezTo>
                  <a:cubicBezTo>
                    <a:pt x="7900" y="9005"/>
                    <a:pt x="7921" y="8984"/>
                    <a:pt x="7941" y="8984"/>
                  </a:cubicBezTo>
                  <a:cubicBezTo>
                    <a:pt x="7930" y="8974"/>
                    <a:pt x="7920" y="8970"/>
                    <a:pt x="7909" y="8970"/>
                  </a:cubicBezTo>
                  <a:cubicBezTo>
                    <a:pt x="7885" y="8970"/>
                    <a:pt x="7861" y="8989"/>
                    <a:pt x="7837" y="8989"/>
                  </a:cubicBezTo>
                  <a:cubicBezTo>
                    <a:pt x="7831" y="8989"/>
                    <a:pt x="7825" y="8987"/>
                    <a:pt x="7819" y="8984"/>
                  </a:cubicBezTo>
                  <a:cubicBezTo>
                    <a:pt x="7737" y="8943"/>
                    <a:pt x="7860" y="8842"/>
                    <a:pt x="7778" y="8801"/>
                  </a:cubicBezTo>
                  <a:close/>
                  <a:moveTo>
                    <a:pt x="7984" y="9001"/>
                  </a:moveTo>
                  <a:cubicBezTo>
                    <a:pt x="7989" y="9001"/>
                    <a:pt x="7994" y="9008"/>
                    <a:pt x="8002" y="9025"/>
                  </a:cubicBezTo>
                  <a:cubicBezTo>
                    <a:pt x="7986" y="9025"/>
                    <a:pt x="7983" y="9025"/>
                    <a:pt x="7971" y="9014"/>
                  </a:cubicBezTo>
                  <a:lnTo>
                    <a:pt x="7971" y="9014"/>
                  </a:lnTo>
                  <a:cubicBezTo>
                    <a:pt x="7977" y="9007"/>
                    <a:pt x="7980" y="9001"/>
                    <a:pt x="7984" y="9001"/>
                  </a:cubicBezTo>
                  <a:close/>
                  <a:moveTo>
                    <a:pt x="7412" y="8964"/>
                  </a:moveTo>
                  <a:cubicBezTo>
                    <a:pt x="7473" y="9005"/>
                    <a:pt x="7473" y="9025"/>
                    <a:pt x="7412" y="9045"/>
                  </a:cubicBezTo>
                  <a:cubicBezTo>
                    <a:pt x="7412" y="9025"/>
                    <a:pt x="7412" y="8984"/>
                    <a:pt x="7412" y="8964"/>
                  </a:cubicBezTo>
                  <a:close/>
                  <a:moveTo>
                    <a:pt x="8450" y="8903"/>
                  </a:moveTo>
                  <a:lnTo>
                    <a:pt x="8450" y="8903"/>
                  </a:lnTo>
                  <a:cubicBezTo>
                    <a:pt x="8491" y="8943"/>
                    <a:pt x="8552" y="8923"/>
                    <a:pt x="8572" y="8984"/>
                  </a:cubicBezTo>
                  <a:cubicBezTo>
                    <a:pt x="8552" y="9025"/>
                    <a:pt x="8491" y="9005"/>
                    <a:pt x="8511" y="9066"/>
                  </a:cubicBezTo>
                  <a:cubicBezTo>
                    <a:pt x="8430" y="9025"/>
                    <a:pt x="8410" y="8984"/>
                    <a:pt x="8450" y="8903"/>
                  </a:cubicBezTo>
                  <a:close/>
                  <a:moveTo>
                    <a:pt x="8715" y="9106"/>
                  </a:moveTo>
                  <a:cubicBezTo>
                    <a:pt x="8715" y="9127"/>
                    <a:pt x="8735" y="9127"/>
                    <a:pt x="8735" y="9127"/>
                  </a:cubicBezTo>
                  <a:lnTo>
                    <a:pt x="8715" y="9127"/>
                  </a:lnTo>
                  <a:cubicBezTo>
                    <a:pt x="8715" y="9127"/>
                    <a:pt x="8715" y="9106"/>
                    <a:pt x="8715" y="9106"/>
                  </a:cubicBezTo>
                  <a:close/>
                  <a:moveTo>
                    <a:pt x="7737" y="9127"/>
                  </a:moveTo>
                  <a:cubicBezTo>
                    <a:pt x="7737" y="9147"/>
                    <a:pt x="7737" y="9147"/>
                    <a:pt x="7737" y="9147"/>
                  </a:cubicBezTo>
                  <a:cubicBezTo>
                    <a:pt x="7717" y="9147"/>
                    <a:pt x="7697" y="9147"/>
                    <a:pt x="7717" y="9127"/>
                  </a:cubicBezTo>
                  <a:close/>
                  <a:moveTo>
                    <a:pt x="7493" y="9086"/>
                  </a:moveTo>
                  <a:cubicBezTo>
                    <a:pt x="7575" y="9086"/>
                    <a:pt x="7575" y="9127"/>
                    <a:pt x="7554" y="9168"/>
                  </a:cubicBezTo>
                  <a:cubicBezTo>
                    <a:pt x="7534" y="9147"/>
                    <a:pt x="7513" y="9127"/>
                    <a:pt x="7493" y="9086"/>
                  </a:cubicBezTo>
                  <a:close/>
                  <a:moveTo>
                    <a:pt x="7941" y="9168"/>
                  </a:moveTo>
                  <a:cubicBezTo>
                    <a:pt x="7941" y="9188"/>
                    <a:pt x="7941" y="9188"/>
                    <a:pt x="7921" y="9188"/>
                  </a:cubicBezTo>
                  <a:cubicBezTo>
                    <a:pt x="7900" y="9188"/>
                    <a:pt x="7900" y="9188"/>
                    <a:pt x="7921" y="9168"/>
                  </a:cubicBezTo>
                  <a:close/>
                  <a:moveTo>
                    <a:pt x="8450" y="9152"/>
                  </a:moveTo>
                  <a:cubicBezTo>
                    <a:pt x="8455" y="9152"/>
                    <a:pt x="8460" y="9157"/>
                    <a:pt x="8471" y="9168"/>
                  </a:cubicBezTo>
                  <a:cubicBezTo>
                    <a:pt x="8486" y="9162"/>
                    <a:pt x="8497" y="9160"/>
                    <a:pt x="8506" y="9160"/>
                  </a:cubicBezTo>
                  <a:cubicBezTo>
                    <a:pt x="8528" y="9160"/>
                    <a:pt x="8527" y="9178"/>
                    <a:pt x="8516" y="9213"/>
                  </a:cubicBezTo>
                  <a:lnTo>
                    <a:pt x="8516" y="9213"/>
                  </a:lnTo>
                  <a:cubicBezTo>
                    <a:pt x="8501" y="9198"/>
                    <a:pt x="8486" y="9183"/>
                    <a:pt x="8471" y="9168"/>
                  </a:cubicBezTo>
                  <a:cubicBezTo>
                    <a:pt x="8457" y="9168"/>
                    <a:pt x="8443" y="9177"/>
                    <a:pt x="8436" y="9177"/>
                  </a:cubicBezTo>
                  <a:cubicBezTo>
                    <a:pt x="8432" y="9177"/>
                    <a:pt x="8430" y="9174"/>
                    <a:pt x="8430" y="9168"/>
                  </a:cubicBezTo>
                  <a:cubicBezTo>
                    <a:pt x="8440" y="9157"/>
                    <a:pt x="8445" y="9152"/>
                    <a:pt x="8450" y="9152"/>
                  </a:cubicBezTo>
                  <a:close/>
                  <a:moveTo>
                    <a:pt x="7554" y="9168"/>
                  </a:moveTo>
                  <a:lnTo>
                    <a:pt x="7554" y="9168"/>
                  </a:lnTo>
                  <a:cubicBezTo>
                    <a:pt x="7575" y="9188"/>
                    <a:pt x="7554" y="9208"/>
                    <a:pt x="7513" y="9229"/>
                  </a:cubicBezTo>
                  <a:cubicBezTo>
                    <a:pt x="7493" y="9188"/>
                    <a:pt x="7534" y="9188"/>
                    <a:pt x="7554" y="9168"/>
                  </a:cubicBezTo>
                  <a:close/>
                  <a:moveTo>
                    <a:pt x="9061" y="9086"/>
                  </a:moveTo>
                  <a:lnTo>
                    <a:pt x="9061" y="9086"/>
                  </a:lnTo>
                  <a:cubicBezTo>
                    <a:pt x="9163" y="9147"/>
                    <a:pt x="9122" y="9188"/>
                    <a:pt x="9143" y="9229"/>
                  </a:cubicBezTo>
                  <a:lnTo>
                    <a:pt x="9061" y="9229"/>
                  </a:lnTo>
                  <a:cubicBezTo>
                    <a:pt x="9041" y="9168"/>
                    <a:pt x="9122" y="9147"/>
                    <a:pt x="9061" y="9086"/>
                  </a:cubicBezTo>
                  <a:close/>
                  <a:moveTo>
                    <a:pt x="8195" y="9016"/>
                  </a:moveTo>
                  <a:cubicBezTo>
                    <a:pt x="8201" y="9016"/>
                    <a:pt x="8206" y="9018"/>
                    <a:pt x="8206" y="9025"/>
                  </a:cubicBezTo>
                  <a:cubicBezTo>
                    <a:pt x="8247" y="9086"/>
                    <a:pt x="8328" y="9106"/>
                    <a:pt x="8369" y="9188"/>
                  </a:cubicBezTo>
                  <a:cubicBezTo>
                    <a:pt x="8369" y="9208"/>
                    <a:pt x="8328" y="9229"/>
                    <a:pt x="8308" y="9229"/>
                  </a:cubicBezTo>
                  <a:cubicBezTo>
                    <a:pt x="8301" y="9236"/>
                    <a:pt x="8294" y="9238"/>
                    <a:pt x="8288" y="9238"/>
                  </a:cubicBezTo>
                  <a:cubicBezTo>
                    <a:pt x="8265" y="9238"/>
                    <a:pt x="8246" y="9198"/>
                    <a:pt x="8214" y="9198"/>
                  </a:cubicBezTo>
                  <a:cubicBezTo>
                    <a:pt x="8205" y="9198"/>
                    <a:pt x="8196" y="9201"/>
                    <a:pt x="8186" y="9208"/>
                  </a:cubicBezTo>
                  <a:cubicBezTo>
                    <a:pt x="8165" y="9147"/>
                    <a:pt x="8145" y="9086"/>
                    <a:pt x="8145" y="9025"/>
                  </a:cubicBezTo>
                  <a:cubicBezTo>
                    <a:pt x="8158" y="9025"/>
                    <a:pt x="8181" y="9016"/>
                    <a:pt x="8195" y="9016"/>
                  </a:cubicBezTo>
                  <a:close/>
                  <a:moveTo>
                    <a:pt x="3237" y="9229"/>
                  </a:moveTo>
                  <a:cubicBezTo>
                    <a:pt x="3277" y="9249"/>
                    <a:pt x="3237" y="9310"/>
                    <a:pt x="3298" y="9330"/>
                  </a:cubicBezTo>
                  <a:cubicBezTo>
                    <a:pt x="3237" y="9330"/>
                    <a:pt x="3237" y="9290"/>
                    <a:pt x="3216" y="9269"/>
                  </a:cubicBezTo>
                  <a:cubicBezTo>
                    <a:pt x="3196" y="9249"/>
                    <a:pt x="3216" y="9229"/>
                    <a:pt x="3237" y="9229"/>
                  </a:cubicBezTo>
                  <a:close/>
                  <a:moveTo>
                    <a:pt x="7595" y="9229"/>
                  </a:moveTo>
                  <a:cubicBezTo>
                    <a:pt x="7615" y="9229"/>
                    <a:pt x="7636" y="9249"/>
                    <a:pt x="7636" y="9290"/>
                  </a:cubicBezTo>
                  <a:cubicBezTo>
                    <a:pt x="7615" y="9290"/>
                    <a:pt x="7595" y="9290"/>
                    <a:pt x="7575" y="9310"/>
                  </a:cubicBezTo>
                  <a:cubicBezTo>
                    <a:pt x="7575" y="9310"/>
                    <a:pt x="7595" y="9330"/>
                    <a:pt x="7575" y="9330"/>
                  </a:cubicBezTo>
                  <a:cubicBezTo>
                    <a:pt x="7554" y="9330"/>
                    <a:pt x="7554" y="9310"/>
                    <a:pt x="7575" y="9290"/>
                  </a:cubicBezTo>
                  <a:cubicBezTo>
                    <a:pt x="7554" y="9269"/>
                    <a:pt x="7554" y="9249"/>
                    <a:pt x="7595" y="9229"/>
                  </a:cubicBezTo>
                  <a:close/>
                  <a:moveTo>
                    <a:pt x="7900" y="9310"/>
                  </a:moveTo>
                  <a:cubicBezTo>
                    <a:pt x="7900" y="9330"/>
                    <a:pt x="7880" y="9330"/>
                    <a:pt x="7880" y="9330"/>
                  </a:cubicBezTo>
                  <a:cubicBezTo>
                    <a:pt x="7860" y="9330"/>
                    <a:pt x="7880" y="9310"/>
                    <a:pt x="7880" y="9310"/>
                  </a:cubicBezTo>
                  <a:close/>
                  <a:moveTo>
                    <a:pt x="8389" y="9290"/>
                  </a:moveTo>
                  <a:cubicBezTo>
                    <a:pt x="8410" y="9290"/>
                    <a:pt x="8430" y="9310"/>
                    <a:pt x="8450" y="9330"/>
                  </a:cubicBezTo>
                  <a:cubicBezTo>
                    <a:pt x="8430" y="9341"/>
                    <a:pt x="8410" y="9346"/>
                    <a:pt x="8392" y="9346"/>
                  </a:cubicBezTo>
                  <a:cubicBezTo>
                    <a:pt x="8374" y="9346"/>
                    <a:pt x="8359" y="9341"/>
                    <a:pt x="8348" y="9330"/>
                  </a:cubicBezTo>
                  <a:cubicBezTo>
                    <a:pt x="8342" y="9337"/>
                    <a:pt x="8335" y="9339"/>
                    <a:pt x="8328" y="9339"/>
                  </a:cubicBezTo>
                  <a:cubicBezTo>
                    <a:pt x="8315" y="9339"/>
                    <a:pt x="8301" y="9330"/>
                    <a:pt x="8287" y="9330"/>
                  </a:cubicBezTo>
                  <a:cubicBezTo>
                    <a:pt x="8277" y="9330"/>
                    <a:pt x="8272" y="9336"/>
                    <a:pt x="8267" y="9336"/>
                  </a:cubicBezTo>
                  <a:cubicBezTo>
                    <a:pt x="8262" y="9336"/>
                    <a:pt x="8257" y="9330"/>
                    <a:pt x="8247" y="9310"/>
                  </a:cubicBezTo>
                  <a:cubicBezTo>
                    <a:pt x="8267" y="9310"/>
                    <a:pt x="8267" y="9310"/>
                    <a:pt x="8287" y="9330"/>
                  </a:cubicBezTo>
                  <a:cubicBezTo>
                    <a:pt x="8298" y="9320"/>
                    <a:pt x="8308" y="9315"/>
                    <a:pt x="8318" y="9315"/>
                  </a:cubicBezTo>
                  <a:cubicBezTo>
                    <a:pt x="8328" y="9315"/>
                    <a:pt x="8338" y="9320"/>
                    <a:pt x="8348" y="9330"/>
                  </a:cubicBezTo>
                  <a:cubicBezTo>
                    <a:pt x="8348" y="9310"/>
                    <a:pt x="8369" y="9310"/>
                    <a:pt x="8389" y="9290"/>
                  </a:cubicBezTo>
                  <a:close/>
                  <a:moveTo>
                    <a:pt x="8523" y="9249"/>
                  </a:moveTo>
                  <a:cubicBezTo>
                    <a:pt x="8554" y="9280"/>
                    <a:pt x="8616" y="9258"/>
                    <a:pt x="8634" y="9310"/>
                  </a:cubicBezTo>
                  <a:cubicBezTo>
                    <a:pt x="8634" y="9330"/>
                    <a:pt x="8613" y="9351"/>
                    <a:pt x="8593" y="9351"/>
                  </a:cubicBezTo>
                  <a:cubicBezTo>
                    <a:pt x="8574" y="9314"/>
                    <a:pt x="8505" y="9310"/>
                    <a:pt x="8523" y="9249"/>
                  </a:cubicBezTo>
                  <a:close/>
                  <a:moveTo>
                    <a:pt x="8063" y="9264"/>
                  </a:moveTo>
                  <a:cubicBezTo>
                    <a:pt x="8079" y="9264"/>
                    <a:pt x="8094" y="9269"/>
                    <a:pt x="8104" y="9269"/>
                  </a:cubicBezTo>
                  <a:cubicBezTo>
                    <a:pt x="8124" y="9310"/>
                    <a:pt x="8145" y="9330"/>
                    <a:pt x="8186" y="9351"/>
                  </a:cubicBezTo>
                  <a:cubicBezTo>
                    <a:pt x="8172" y="9364"/>
                    <a:pt x="8158" y="9371"/>
                    <a:pt x="8143" y="9371"/>
                  </a:cubicBezTo>
                  <a:cubicBezTo>
                    <a:pt x="8113" y="9371"/>
                    <a:pt x="8077" y="9344"/>
                    <a:pt x="8023" y="9290"/>
                  </a:cubicBezTo>
                  <a:cubicBezTo>
                    <a:pt x="8033" y="9269"/>
                    <a:pt x="8048" y="9264"/>
                    <a:pt x="8063" y="9264"/>
                  </a:cubicBezTo>
                  <a:close/>
                  <a:moveTo>
                    <a:pt x="7615" y="9371"/>
                  </a:moveTo>
                  <a:cubicBezTo>
                    <a:pt x="7615" y="9392"/>
                    <a:pt x="7636" y="9392"/>
                    <a:pt x="7636" y="9392"/>
                  </a:cubicBezTo>
                  <a:lnTo>
                    <a:pt x="7615" y="9392"/>
                  </a:lnTo>
                  <a:cubicBezTo>
                    <a:pt x="7615" y="9392"/>
                    <a:pt x="7615" y="9392"/>
                    <a:pt x="7615" y="9371"/>
                  </a:cubicBezTo>
                  <a:close/>
                  <a:moveTo>
                    <a:pt x="8919" y="9168"/>
                  </a:moveTo>
                  <a:cubicBezTo>
                    <a:pt x="8959" y="9188"/>
                    <a:pt x="8919" y="9229"/>
                    <a:pt x="8980" y="9249"/>
                  </a:cubicBezTo>
                  <a:cubicBezTo>
                    <a:pt x="8939" y="9269"/>
                    <a:pt x="8939" y="9269"/>
                    <a:pt x="8919" y="9269"/>
                  </a:cubicBezTo>
                  <a:cubicBezTo>
                    <a:pt x="8898" y="9310"/>
                    <a:pt x="8878" y="9351"/>
                    <a:pt x="8858" y="9392"/>
                  </a:cubicBezTo>
                  <a:cubicBezTo>
                    <a:pt x="8817" y="9392"/>
                    <a:pt x="8796" y="9371"/>
                    <a:pt x="8756" y="9371"/>
                  </a:cubicBezTo>
                  <a:cubicBezTo>
                    <a:pt x="8756" y="9310"/>
                    <a:pt x="8796" y="9330"/>
                    <a:pt x="8837" y="9310"/>
                  </a:cubicBezTo>
                  <a:cubicBezTo>
                    <a:pt x="8878" y="9269"/>
                    <a:pt x="8837" y="9229"/>
                    <a:pt x="8837" y="9188"/>
                  </a:cubicBezTo>
                  <a:cubicBezTo>
                    <a:pt x="8858" y="9168"/>
                    <a:pt x="8898" y="9168"/>
                    <a:pt x="8919" y="9168"/>
                  </a:cubicBezTo>
                  <a:close/>
                  <a:moveTo>
                    <a:pt x="9245" y="9269"/>
                  </a:moveTo>
                  <a:cubicBezTo>
                    <a:pt x="9306" y="9330"/>
                    <a:pt x="9245" y="9330"/>
                    <a:pt x="9204" y="9392"/>
                  </a:cubicBezTo>
                  <a:cubicBezTo>
                    <a:pt x="9163" y="9351"/>
                    <a:pt x="9143" y="9330"/>
                    <a:pt x="9122" y="9290"/>
                  </a:cubicBezTo>
                  <a:cubicBezTo>
                    <a:pt x="9163" y="9290"/>
                    <a:pt x="9204" y="9269"/>
                    <a:pt x="9245" y="9269"/>
                  </a:cubicBezTo>
                  <a:close/>
                  <a:moveTo>
                    <a:pt x="9343" y="9383"/>
                  </a:moveTo>
                  <a:cubicBezTo>
                    <a:pt x="9357" y="9383"/>
                    <a:pt x="9367" y="9398"/>
                    <a:pt x="9367" y="9412"/>
                  </a:cubicBezTo>
                  <a:cubicBezTo>
                    <a:pt x="9367" y="9412"/>
                    <a:pt x="9367" y="9432"/>
                    <a:pt x="9367" y="9432"/>
                  </a:cubicBezTo>
                  <a:cubicBezTo>
                    <a:pt x="9346" y="9432"/>
                    <a:pt x="9326" y="9412"/>
                    <a:pt x="9326" y="9392"/>
                  </a:cubicBezTo>
                  <a:cubicBezTo>
                    <a:pt x="9332" y="9386"/>
                    <a:pt x="9338" y="9383"/>
                    <a:pt x="9343" y="9383"/>
                  </a:cubicBezTo>
                  <a:close/>
                  <a:moveTo>
                    <a:pt x="1730" y="9432"/>
                  </a:moveTo>
                  <a:cubicBezTo>
                    <a:pt x="1730" y="9453"/>
                    <a:pt x="1730" y="9453"/>
                    <a:pt x="1709" y="9453"/>
                  </a:cubicBezTo>
                  <a:cubicBezTo>
                    <a:pt x="1709" y="9453"/>
                    <a:pt x="1709" y="9432"/>
                    <a:pt x="1709" y="9432"/>
                  </a:cubicBezTo>
                  <a:close/>
                  <a:moveTo>
                    <a:pt x="8247" y="9423"/>
                  </a:moveTo>
                  <a:cubicBezTo>
                    <a:pt x="8249" y="9423"/>
                    <a:pt x="8253" y="9432"/>
                    <a:pt x="8267" y="9432"/>
                  </a:cubicBezTo>
                  <a:cubicBezTo>
                    <a:pt x="8267" y="9432"/>
                    <a:pt x="8267" y="9453"/>
                    <a:pt x="8247" y="9453"/>
                  </a:cubicBezTo>
                  <a:cubicBezTo>
                    <a:pt x="8226" y="9453"/>
                    <a:pt x="8226" y="9432"/>
                    <a:pt x="8247" y="9432"/>
                  </a:cubicBezTo>
                  <a:cubicBezTo>
                    <a:pt x="8247" y="9425"/>
                    <a:pt x="8247" y="9423"/>
                    <a:pt x="8247" y="9423"/>
                  </a:cubicBezTo>
                  <a:close/>
                  <a:moveTo>
                    <a:pt x="7717" y="9392"/>
                  </a:moveTo>
                  <a:cubicBezTo>
                    <a:pt x="7717" y="9432"/>
                    <a:pt x="7717" y="9473"/>
                    <a:pt x="7717" y="9514"/>
                  </a:cubicBezTo>
                  <a:cubicBezTo>
                    <a:pt x="7656" y="9473"/>
                    <a:pt x="7656" y="9432"/>
                    <a:pt x="7717" y="9392"/>
                  </a:cubicBezTo>
                  <a:close/>
                  <a:moveTo>
                    <a:pt x="8532" y="9493"/>
                  </a:moveTo>
                  <a:cubicBezTo>
                    <a:pt x="8532" y="9514"/>
                    <a:pt x="8532" y="9514"/>
                    <a:pt x="8532" y="9514"/>
                  </a:cubicBezTo>
                  <a:lnTo>
                    <a:pt x="8511" y="9514"/>
                  </a:lnTo>
                  <a:cubicBezTo>
                    <a:pt x="8511" y="9514"/>
                    <a:pt x="8511" y="9514"/>
                    <a:pt x="8511" y="9493"/>
                  </a:cubicBezTo>
                  <a:close/>
                  <a:moveTo>
                    <a:pt x="7778" y="9493"/>
                  </a:moveTo>
                  <a:cubicBezTo>
                    <a:pt x="7819" y="9514"/>
                    <a:pt x="7839" y="9534"/>
                    <a:pt x="7839" y="9575"/>
                  </a:cubicBezTo>
                  <a:cubicBezTo>
                    <a:pt x="7799" y="9575"/>
                    <a:pt x="7778" y="9554"/>
                    <a:pt x="7778" y="9493"/>
                  </a:cubicBezTo>
                  <a:close/>
                  <a:moveTo>
                    <a:pt x="8287" y="9534"/>
                  </a:moveTo>
                  <a:cubicBezTo>
                    <a:pt x="8287" y="9534"/>
                    <a:pt x="8308" y="9554"/>
                    <a:pt x="8308" y="9554"/>
                  </a:cubicBezTo>
                  <a:cubicBezTo>
                    <a:pt x="8308" y="9554"/>
                    <a:pt x="8308" y="9554"/>
                    <a:pt x="8308" y="9575"/>
                  </a:cubicBezTo>
                  <a:cubicBezTo>
                    <a:pt x="8308" y="9575"/>
                    <a:pt x="8287" y="9575"/>
                    <a:pt x="8287" y="9554"/>
                  </a:cubicBezTo>
                  <a:cubicBezTo>
                    <a:pt x="8287" y="9554"/>
                    <a:pt x="8287" y="9554"/>
                    <a:pt x="8287" y="9534"/>
                  </a:cubicBezTo>
                  <a:close/>
                  <a:moveTo>
                    <a:pt x="8430" y="9534"/>
                  </a:moveTo>
                  <a:cubicBezTo>
                    <a:pt x="8471" y="9534"/>
                    <a:pt x="8471" y="9534"/>
                    <a:pt x="8471" y="9575"/>
                  </a:cubicBezTo>
                  <a:cubicBezTo>
                    <a:pt x="8450" y="9575"/>
                    <a:pt x="8430" y="9554"/>
                    <a:pt x="8430" y="9534"/>
                  </a:cubicBezTo>
                  <a:close/>
                  <a:moveTo>
                    <a:pt x="1730" y="9514"/>
                  </a:moveTo>
                  <a:cubicBezTo>
                    <a:pt x="1770" y="9514"/>
                    <a:pt x="1770" y="9534"/>
                    <a:pt x="1770" y="9554"/>
                  </a:cubicBezTo>
                  <a:cubicBezTo>
                    <a:pt x="1770" y="9572"/>
                    <a:pt x="1767" y="9578"/>
                    <a:pt x="1761" y="9578"/>
                  </a:cubicBezTo>
                  <a:cubicBezTo>
                    <a:pt x="1753" y="9578"/>
                    <a:pt x="1741" y="9566"/>
                    <a:pt x="1730" y="9554"/>
                  </a:cubicBezTo>
                  <a:cubicBezTo>
                    <a:pt x="1730" y="9554"/>
                    <a:pt x="1730" y="9534"/>
                    <a:pt x="1730" y="9514"/>
                  </a:cubicBezTo>
                  <a:close/>
                  <a:moveTo>
                    <a:pt x="8683" y="9429"/>
                  </a:moveTo>
                  <a:cubicBezTo>
                    <a:pt x="8695" y="9429"/>
                    <a:pt x="8707" y="9432"/>
                    <a:pt x="8715" y="9432"/>
                  </a:cubicBezTo>
                  <a:cubicBezTo>
                    <a:pt x="8735" y="9453"/>
                    <a:pt x="8756" y="9493"/>
                    <a:pt x="8776" y="9534"/>
                  </a:cubicBezTo>
                  <a:cubicBezTo>
                    <a:pt x="8817" y="9514"/>
                    <a:pt x="8837" y="9493"/>
                    <a:pt x="8858" y="9473"/>
                  </a:cubicBezTo>
                  <a:cubicBezTo>
                    <a:pt x="8939" y="9493"/>
                    <a:pt x="9000" y="9514"/>
                    <a:pt x="9041" y="9575"/>
                  </a:cubicBezTo>
                  <a:cubicBezTo>
                    <a:pt x="9054" y="9575"/>
                    <a:pt x="9059" y="9566"/>
                    <a:pt x="9067" y="9566"/>
                  </a:cubicBezTo>
                  <a:cubicBezTo>
                    <a:pt x="9070" y="9566"/>
                    <a:pt x="9075" y="9568"/>
                    <a:pt x="9082" y="9575"/>
                  </a:cubicBezTo>
                  <a:cubicBezTo>
                    <a:pt x="9075" y="9582"/>
                    <a:pt x="9070" y="9584"/>
                    <a:pt x="9067" y="9584"/>
                  </a:cubicBezTo>
                  <a:cubicBezTo>
                    <a:pt x="9059" y="9584"/>
                    <a:pt x="9054" y="9575"/>
                    <a:pt x="9041" y="9575"/>
                  </a:cubicBezTo>
                  <a:cubicBezTo>
                    <a:pt x="9021" y="9579"/>
                    <a:pt x="9003" y="9580"/>
                    <a:pt x="8985" y="9580"/>
                  </a:cubicBezTo>
                  <a:cubicBezTo>
                    <a:pt x="8908" y="9580"/>
                    <a:pt x="8842" y="9551"/>
                    <a:pt x="8776" y="9534"/>
                  </a:cubicBezTo>
                  <a:cubicBezTo>
                    <a:pt x="8761" y="9539"/>
                    <a:pt x="8746" y="9542"/>
                    <a:pt x="8731" y="9542"/>
                  </a:cubicBezTo>
                  <a:cubicBezTo>
                    <a:pt x="8687" y="9542"/>
                    <a:pt x="8649" y="9519"/>
                    <a:pt x="8634" y="9473"/>
                  </a:cubicBezTo>
                  <a:cubicBezTo>
                    <a:pt x="8646" y="9436"/>
                    <a:pt x="8665" y="9429"/>
                    <a:pt x="8683" y="9429"/>
                  </a:cubicBezTo>
                  <a:close/>
                  <a:moveTo>
                    <a:pt x="8556" y="9587"/>
                  </a:moveTo>
                  <a:cubicBezTo>
                    <a:pt x="8562" y="9587"/>
                    <a:pt x="8572" y="9601"/>
                    <a:pt x="8572" y="9616"/>
                  </a:cubicBezTo>
                  <a:cubicBezTo>
                    <a:pt x="8593" y="9616"/>
                    <a:pt x="8572" y="9636"/>
                    <a:pt x="8572" y="9636"/>
                  </a:cubicBezTo>
                  <a:cubicBezTo>
                    <a:pt x="8552" y="9636"/>
                    <a:pt x="8532" y="9616"/>
                    <a:pt x="8552" y="9595"/>
                  </a:cubicBezTo>
                  <a:cubicBezTo>
                    <a:pt x="8552" y="9589"/>
                    <a:pt x="8554" y="9587"/>
                    <a:pt x="8556" y="9587"/>
                  </a:cubicBezTo>
                  <a:close/>
                  <a:moveTo>
                    <a:pt x="8369" y="9575"/>
                  </a:moveTo>
                  <a:lnTo>
                    <a:pt x="8369" y="9575"/>
                  </a:lnTo>
                  <a:cubicBezTo>
                    <a:pt x="8410" y="9595"/>
                    <a:pt x="8430" y="9616"/>
                    <a:pt x="8450" y="9656"/>
                  </a:cubicBezTo>
                  <a:cubicBezTo>
                    <a:pt x="8389" y="9656"/>
                    <a:pt x="8389" y="9616"/>
                    <a:pt x="8369" y="9575"/>
                  </a:cubicBezTo>
                  <a:close/>
                  <a:moveTo>
                    <a:pt x="9122" y="9636"/>
                  </a:moveTo>
                  <a:cubicBezTo>
                    <a:pt x="9156" y="9636"/>
                    <a:pt x="9148" y="9650"/>
                    <a:pt x="9133" y="9666"/>
                  </a:cubicBezTo>
                  <a:lnTo>
                    <a:pt x="9133" y="9666"/>
                  </a:lnTo>
                  <a:cubicBezTo>
                    <a:pt x="9122" y="9655"/>
                    <a:pt x="9122" y="9652"/>
                    <a:pt x="9122" y="9636"/>
                  </a:cubicBezTo>
                  <a:close/>
                  <a:moveTo>
                    <a:pt x="1546" y="9616"/>
                  </a:moveTo>
                  <a:cubicBezTo>
                    <a:pt x="1567" y="9616"/>
                    <a:pt x="1587" y="9636"/>
                    <a:pt x="1607" y="9656"/>
                  </a:cubicBezTo>
                  <a:cubicBezTo>
                    <a:pt x="1587" y="9666"/>
                    <a:pt x="1567" y="9672"/>
                    <a:pt x="1549" y="9672"/>
                  </a:cubicBezTo>
                  <a:cubicBezTo>
                    <a:pt x="1531" y="9672"/>
                    <a:pt x="1516" y="9666"/>
                    <a:pt x="1506" y="9656"/>
                  </a:cubicBezTo>
                  <a:cubicBezTo>
                    <a:pt x="1492" y="9656"/>
                    <a:pt x="1478" y="9665"/>
                    <a:pt x="1471" y="9665"/>
                  </a:cubicBezTo>
                  <a:cubicBezTo>
                    <a:pt x="1467" y="9665"/>
                    <a:pt x="1465" y="9663"/>
                    <a:pt x="1465" y="9656"/>
                  </a:cubicBezTo>
                  <a:cubicBezTo>
                    <a:pt x="1472" y="9650"/>
                    <a:pt x="1476" y="9647"/>
                    <a:pt x="1480" y="9647"/>
                  </a:cubicBezTo>
                  <a:cubicBezTo>
                    <a:pt x="1487" y="9647"/>
                    <a:pt x="1492" y="9656"/>
                    <a:pt x="1506" y="9656"/>
                  </a:cubicBezTo>
                  <a:cubicBezTo>
                    <a:pt x="1526" y="9656"/>
                    <a:pt x="1526" y="9636"/>
                    <a:pt x="1546" y="9616"/>
                  </a:cubicBezTo>
                  <a:close/>
                  <a:moveTo>
                    <a:pt x="9224" y="9656"/>
                  </a:moveTo>
                  <a:cubicBezTo>
                    <a:pt x="9224" y="9677"/>
                    <a:pt x="9224" y="9677"/>
                    <a:pt x="9204" y="9677"/>
                  </a:cubicBezTo>
                  <a:cubicBezTo>
                    <a:pt x="9204" y="9677"/>
                    <a:pt x="9183" y="9677"/>
                    <a:pt x="9204" y="9656"/>
                  </a:cubicBezTo>
                  <a:close/>
                  <a:moveTo>
                    <a:pt x="8878" y="9697"/>
                  </a:moveTo>
                  <a:cubicBezTo>
                    <a:pt x="8878" y="9697"/>
                    <a:pt x="8858" y="9717"/>
                    <a:pt x="8858" y="9717"/>
                  </a:cubicBezTo>
                  <a:lnTo>
                    <a:pt x="8837" y="9717"/>
                  </a:lnTo>
                  <a:cubicBezTo>
                    <a:pt x="8837" y="9717"/>
                    <a:pt x="8837" y="9697"/>
                    <a:pt x="8858" y="9697"/>
                  </a:cubicBezTo>
                  <a:close/>
                  <a:moveTo>
                    <a:pt x="7982" y="9473"/>
                  </a:moveTo>
                  <a:cubicBezTo>
                    <a:pt x="8032" y="9523"/>
                    <a:pt x="8068" y="9586"/>
                    <a:pt x="8134" y="9586"/>
                  </a:cubicBezTo>
                  <a:cubicBezTo>
                    <a:pt x="8150" y="9586"/>
                    <a:pt x="8166" y="9582"/>
                    <a:pt x="8186" y="9575"/>
                  </a:cubicBezTo>
                  <a:cubicBezTo>
                    <a:pt x="8186" y="9616"/>
                    <a:pt x="8186" y="9616"/>
                    <a:pt x="8186" y="9656"/>
                  </a:cubicBezTo>
                  <a:cubicBezTo>
                    <a:pt x="8165" y="9697"/>
                    <a:pt x="8104" y="9656"/>
                    <a:pt x="8084" y="9717"/>
                  </a:cubicBezTo>
                  <a:cubicBezTo>
                    <a:pt x="8084" y="9717"/>
                    <a:pt x="8104" y="9738"/>
                    <a:pt x="8084" y="9738"/>
                  </a:cubicBezTo>
                  <a:cubicBezTo>
                    <a:pt x="8063" y="9738"/>
                    <a:pt x="8084" y="9717"/>
                    <a:pt x="8084" y="9697"/>
                  </a:cubicBezTo>
                  <a:cubicBezTo>
                    <a:pt x="8084" y="9677"/>
                    <a:pt x="8063" y="9656"/>
                    <a:pt x="8063" y="9636"/>
                  </a:cubicBezTo>
                  <a:cubicBezTo>
                    <a:pt x="8051" y="9618"/>
                    <a:pt x="8039" y="9612"/>
                    <a:pt x="8027" y="9612"/>
                  </a:cubicBezTo>
                  <a:cubicBezTo>
                    <a:pt x="8007" y="9612"/>
                    <a:pt x="7988" y="9628"/>
                    <a:pt x="7968" y="9628"/>
                  </a:cubicBezTo>
                  <a:cubicBezTo>
                    <a:pt x="7959" y="9628"/>
                    <a:pt x="7950" y="9624"/>
                    <a:pt x="7941" y="9616"/>
                  </a:cubicBezTo>
                  <a:cubicBezTo>
                    <a:pt x="7941" y="9616"/>
                    <a:pt x="7932" y="9625"/>
                    <a:pt x="7920" y="9625"/>
                  </a:cubicBezTo>
                  <a:cubicBezTo>
                    <a:pt x="7914" y="9625"/>
                    <a:pt x="7907" y="9622"/>
                    <a:pt x="7900" y="9616"/>
                  </a:cubicBezTo>
                  <a:cubicBezTo>
                    <a:pt x="7907" y="9609"/>
                    <a:pt x="7914" y="9607"/>
                    <a:pt x="7920" y="9607"/>
                  </a:cubicBezTo>
                  <a:cubicBezTo>
                    <a:pt x="7932" y="9607"/>
                    <a:pt x="7941" y="9616"/>
                    <a:pt x="7941" y="9616"/>
                  </a:cubicBezTo>
                  <a:cubicBezTo>
                    <a:pt x="7982" y="9575"/>
                    <a:pt x="7961" y="9534"/>
                    <a:pt x="7982" y="9473"/>
                  </a:cubicBezTo>
                  <a:close/>
                  <a:moveTo>
                    <a:pt x="8348" y="9717"/>
                  </a:moveTo>
                  <a:cubicBezTo>
                    <a:pt x="8348" y="9758"/>
                    <a:pt x="8328" y="9758"/>
                    <a:pt x="8308" y="9758"/>
                  </a:cubicBezTo>
                  <a:cubicBezTo>
                    <a:pt x="8308" y="9738"/>
                    <a:pt x="8308" y="9717"/>
                    <a:pt x="8348" y="9717"/>
                  </a:cubicBezTo>
                  <a:close/>
                  <a:moveTo>
                    <a:pt x="1974" y="9799"/>
                  </a:moveTo>
                  <a:cubicBezTo>
                    <a:pt x="1994" y="9799"/>
                    <a:pt x="2015" y="9819"/>
                    <a:pt x="2015" y="9840"/>
                  </a:cubicBezTo>
                  <a:cubicBezTo>
                    <a:pt x="2009" y="9846"/>
                    <a:pt x="2003" y="9848"/>
                    <a:pt x="1997" y="9848"/>
                  </a:cubicBezTo>
                  <a:cubicBezTo>
                    <a:pt x="1984" y="9848"/>
                    <a:pt x="1974" y="9834"/>
                    <a:pt x="1974" y="9819"/>
                  </a:cubicBezTo>
                  <a:cubicBezTo>
                    <a:pt x="1974" y="9819"/>
                    <a:pt x="1974" y="9799"/>
                    <a:pt x="1974" y="9799"/>
                  </a:cubicBezTo>
                  <a:close/>
                  <a:moveTo>
                    <a:pt x="2992" y="9840"/>
                  </a:moveTo>
                  <a:cubicBezTo>
                    <a:pt x="2992" y="9840"/>
                    <a:pt x="2992" y="9860"/>
                    <a:pt x="2992" y="9860"/>
                  </a:cubicBezTo>
                  <a:lnTo>
                    <a:pt x="2972" y="9860"/>
                  </a:lnTo>
                  <a:cubicBezTo>
                    <a:pt x="2972" y="9860"/>
                    <a:pt x="2972" y="9840"/>
                    <a:pt x="2972" y="9840"/>
                  </a:cubicBezTo>
                  <a:close/>
                  <a:moveTo>
                    <a:pt x="8552" y="9840"/>
                  </a:moveTo>
                  <a:cubicBezTo>
                    <a:pt x="8552" y="9840"/>
                    <a:pt x="8572" y="9840"/>
                    <a:pt x="8572" y="9860"/>
                  </a:cubicBezTo>
                  <a:cubicBezTo>
                    <a:pt x="8572" y="9860"/>
                    <a:pt x="8572" y="9869"/>
                    <a:pt x="8566" y="9869"/>
                  </a:cubicBezTo>
                  <a:cubicBezTo>
                    <a:pt x="8563" y="9869"/>
                    <a:pt x="8559" y="9867"/>
                    <a:pt x="8552" y="9860"/>
                  </a:cubicBezTo>
                  <a:cubicBezTo>
                    <a:pt x="8552" y="9860"/>
                    <a:pt x="8552" y="9860"/>
                    <a:pt x="8552" y="9840"/>
                  </a:cubicBezTo>
                  <a:close/>
                  <a:moveTo>
                    <a:pt x="1750" y="9717"/>
                  </a:moveTo>
                  <a:cubicBezTo>
                    <a:pt x="1770" y="9758"/>
                    <a:pt x="1770" y="9799"/>
                    <a:pt x="1770" y="9840"/>
                  </a:cubicBezTo>
                  <a:cubicBezTo>
                    <a:pt x="1791" y="9840"/>
                    <a:pt x="1831" y="9840"/>
                    <a:pt x="1831" y="9880"/>
                  </a:cubicBezTo>
                  <a:cubicBezTo>
                    <a:pt x="1821" y="9911"/>
                    <a:pt x="1801" y="9916"/>
                    <a:pt x="1781" y="9916"/>
                  </a:cubicBezTo>
                  <a:cubicBezTo>
                    <a:pt x="1770" y="9916"/>
                    <a:pt x="1760" y="9915"/>
                    <a:pt x="1751" y="9915"/>
                  </a:cubicBezTo>
                  <a:cubicBezTo>
                    <a:pt x="1742" y="9915"/>
                    <a:pt x="1735" y="9916"/>
                    <a:pt x="1730" y="9921"/>
                  </a:cubicBezTo>
                  <a:cubicBezTo>
                    <a:pt x="1709" y="9860"/>
                    <a:pt x="1689" y="9819"/>
                    <a:pt x="1689" y="9758"/>
                  </a:cubicBezTo>
                  <a:cubicBezTo>
                    <a:pt x="1709" y="9738"/>
                    <a:pt x="1730" y="9738"/>
                    <a:pt x="1750" y="9717"/>
                  </a:cubicBezTo>
                  <a:close/>
                  <a:moveTo>
                    <a:pt x="2101" y="9893"/>
                  </a:moveTo>
                  <a:cubicBezTo>
                    <a:pt x="2106" y="9893"/>
                    <a:pt x="2111" y="9895"/>
                    <a:pt x="2117" y="9901"/>
                  </a:cubicBezTo>
                  <a:cubicBezTo>
                    <a:pt x="2117" y="9921"/>
                    <a:pt x="2096" y="9941"/>
                    <a:pt x="2076" y="9941"/>
                  </a:cubicBezTo>
                  <a:cubicBezTo>
                    <a:pt x="2076" y="9912"/>
                    <a:pt x="2087" y="9893"/>
                    <a:pt x="2101" y="9893"/>
                  </a:cubicBezTo>
                  <a:close/>
                  <a:moveTo>
                    <a:pt x="8002" y="9921"/>
                  </a:moveTo>
                  <a:cubicBezTo>
                    <a:pt x="8002" y="9921"/>
                    <a:pt x="8002" y="9941"/>
                    <a:pt x="7982" y="9941"/>
                  </a:cubicBezTo>
                  <a:cubicBezTo>
                    <a:pt x="7982" y="9941"/>
                    <a:pt x="7961" y="9941"/>
                    <a:pt x="7982" y="9921"/>
                  </a:cubicBezTo>
                  <a:close/>
                  <a:moveTo>
                    <a:pt x="8511" y="9778"/>
                  </a:moveTo>
                  <a:cubicBezTo>
                    <a:pt x="8511" y="9799"/>
                    <a:pt x="8511" y="9799"/>
                    <a:pt x="8511" y="9799"/>
                  </a:cubicBezTo>
                  <a:cubicBezTo>
                    <a:pt x="8491" y="9819"/>
                    <a:pt x="8471" y="9840"/>
                    <a:pt x="8471" y="9860"/>
                  </a:cubicBezTo>
                  <a:cubicBezTo>
                    <a:pt x="8450" y="9880"/>
                    <a:pt x="8450" y="9901"/>
                    <a:pt x="8450" y="9941"/>
                  </a:cubicBezTo>
                  <a:cubicBezTo>
                    <a:pt x="8430" y="9901"/>
                    <a:pt x="8410" y="9901"/>
                    <a:pt x="8410" y="9880"/>
                  </a:cubicBezTo>
                  <a:cubicBezTo>
                    <a:pt x="8430" y="9840"/>
                    <a:pt x="8471" y="9819"/>
                    <a:pt x="8511" y="9778"/>
                  </a:cubicBezTo>
                  <a:close/>
                  <a:moveTo>
                    <a:pt x="1648" y="9921"/>
                  </a:moveTo>
                  <a:cubicBezTo>
                    <a:pt x="1689" y="9921"/>
                    <a:pt x="1689" y="9941"/>
                    <a:pt x="1689" y="9962"/>
                  </a:cubicBezTo>
                  <a:cubicBezTo>
                    <a:pt x="1648" y="9962"/>
                    <a:pt x="1648" y="9962"/>
                    <a:pt x="1648" y="9921"/>
                  </a:cubicBezTo>
                  <a:close/>
                  <a:moveTo>
                    <a:pt x="2300" y="9962"/>
                  </a:moveTo>
                  <a:cubicBezTo>
                    <a:pt x="2300" y="9962"/>
                    <a:pt x="2300" y="9982"/>
                    <a:pt x="2300" y="9982"/>
                  </a:cubicBezTo>
                  <a:cubicBezTo>
                    <a:pt x="2279" y="9982"/>
                    <a:pt x="2259" y="9982"/>
                    <a:pt x="2279" y="9962"/>
                  </a:cubicBezTo>
                  <a:close/>
                  <a:moveTo>
                    <a:pt x="1587" y="9967"/>
                  </a:moveTo>
                  <a:cubicBezTo>
                    <a:pt x="1592" y="9967"/>
                    <a:pt x="1597" y="9972"/>
                    <a:pt x="1607" y="9982"/>
                  </a:cubicBezTo>
                  <a:cubicBezTo>
                    <a:pt x="1601" y="9989"/>
                    <a:pt x="1596" y="9991"/>
                    <a:pt x="1592" y="9991"/>
                  </a:cubicBezTo>
                  <a:cubicBezTo>
                    <a:pt x="1585" y="9991"/>
                    <a:pt x="1580" y="9982"/>
                    <a:pt x="1567" y="9982"/>
                  </a:cubicBezTo>
                  <a:cubicBezTo>
                    <a:pt x="1553" y="9982"/>
                    <a:pt x="1549" y="9991"/>
                    <a:pt x="1541" y="9991"/>
                  </a:cubicBezTo>
                  <a:cubicBezTo>
                    <a:pt x="1537" y="9991"/>
                    <a:pt x="1533" y="9989"/>
                    <a:pt x="1526" y="9982"/>
                  </a:cubicBezTo>
                  <a:cubicBezTo>
                    <a:pt x="1536" y="9972"/>
                    <a:pt x="1541" y="9967"/>
                    <a:pt x="1546" y="9967"/>
                  </a:cubicBezTo>
                  <a:cubicBezTo>
                    <a:pt x="1551" y="9967"/>
                    <a:pt x="1557" y="9972"/>
                    <a:pt x="1567" y="9982"/>
                  </a:cubicBezTo>
                  <a:cubicBezTo>
                    <a:pt x="1577" y="9972"/>
                    <a:pt x="1582" y="9967"/>
                    <a:pt x="1587" y="9967"/>
                  </a:cubicBezTo>
                  <a:close/>
                  <a:moveTo>
                    <a:pt x="8471" y="9982"/>
                  </a:moveTo>
                  <a:cubicBezTo>
                    <a:pt x="8471" y="9982"/>
                    <a:pt x="8471" y="10003"/>
                    <a:pt x="8471" y="10003"/>
                  </a:cubicBezTo>
                  <a:cubicBezTo>
                    <a:pt x="8450" y="10003"/>
                    <a:pt x="8450" y="10003"/>
                    <a:pt x="8450" y="9982"/>
                  </a:cubicBezTo>
                  <a:close/>
                  <a:moveTo>
                    <a:pt x="1872" y="9982"/>
                  </a:moveTo>
                  <a:cubicBezTo>
                    <a:pt x="1893" y="9982"/>
                    <a:pt x="1913" y="10003"/>
                    <a:pt x="1913" y="10043"/>
                  </a:cubicBezTo>
                  <a:cubicBezTo>
                    <a:pt x="1872" y="10043"/>
                    <a:pt x="1872" y="10023"/>
                    <a:pt x="1872" y="9982"/>
                  </a:cubicBezTo>
                  <a:close/>
                  <a:moveTo>
                    <a:pt x="8650" y="9974"/>
                  </a:moveTo>
                  <a:cubicBezTo>
                    <a:pt x="8655" y="9974"/>
                    <a:pt x="8663" y="9977"/>
                    <a:pt x="8674" y="9982"/>
                  </a:cubicBezTo>
                  <a:cubicBezTo>
                    <a:pt x="8695" y="9982"/>
                    <a:pt x="8715" y="10003"/>
                    <a:pt x="8695" y="10023"/>
                  </a:cubicBezTo>
                  <a:cubicBezTo>
                    <a:pt x="8677" y="10040"/>
                    <a:pt x="8668" y="10046"/>
                    <a:pt x="8660" y="10046"/>
                  </a:cubicBezTo>
                  <a:cubicBezTo>
                    <a:pt x="8650" y="10046"/>
                    <a:pt x="8645" y="10035"/>
                    <a:pt x="8634" y="10023"/>
                  </a:cubicBezTo>
                  <a:cubicBezTo>
                    <a:pt x="8634" y="9993"/>
                    <a:pt x="8634" y="9974"/>
                    <a:pt x="8650" y="9974"/>
                  </a:cubicBezTo>
                  <a:close/>
                  <a:moveTo>
                    <a:pt x="1841" y="10152"/>
                  </a:moveTo>
                  <a:cubicBezTo>
                    <a:pt x="1865" y="10152"/>
                    <a:pt x="1889" y="10162"/>
                    <a:pt x="1913" y="10186"/>
                  </a:cubicBezTo>
                  <a:cubicBezTo>
                    <a:pt x="1890" y="10208"/>
                    <a:pt x="1871" y="10217"/>
                    <a:pt x="1854" y="10217"/>
                  </a:cubicBezTo>
                  <a:cubicBezTo>
                    <a:pt x="1825" y="10217"/>
                    <a:pt x="1804" y="10191"/>
                    <a:pt x="1791" y="10165"/>
                  </a:cubicBezTo>
                  <a:cubicBezTo>
                    <a:pt x="1777" y="10165"/>
                    <a:pt x="1764" y="10174"/>
                    <a:pt x="1756" y="10174"/>
                  </a:cubicBezTo>
                  <a:cubicBezTo>
                    <a:pt x="1752" y="10174"/>
                    <a:pt x="1750" y="10172"/>
                    <a:pt x="1750" y="10165"/>
                  </a:cubicBezTo>
                  <a:cubicBezTo>
                    <a:pt x="1750" y="10159"/>
                    <a:pt x="1752" y="10156"/>
                    <a:pt x="1756" y="10156"/>
                  </a:cubicBezTo>
                  <a:cubicBezTo>
                    <a:pt x="1764" y="10156"/>
                    <a:pt x="1777" y="10165"/>
                    <a:pt x="1791" y="10165"/>
                  </a:cubicBezTo>
                  <a:cubicBezTo>
                    <a:pt x="1808" y="10157"/>
                    <a:pt x="1824" y="10152"/>
                    <a:pt x="1841" y="10152"/>
                  </a:cubicBezTo>
                  <a:close/>
                  <a:moveTo>
                    <a:pt x="1465" y="10125"/>
                  </a:moveTo>
                  <a:cubicBezTo>
                    <a:pt x="1526" y="10145"/>
                    <a:pt x="1506" y="10186"/>
                    <a:pt x="1506" y="10247"/>
                  </a:cubicBezTo>
                  <a:cubicBezTo>
                    <a:pt x="1445" y="10247"/>
                    <a:pt x="1445" y="10206"/>
                    <a:pt x="1424" y="10165"/>
                  </a:cubicBezTo>
                  <a:cubicBezTo>
                    <a:pt x="1445" y="10145"/>
                    <a:pt x="1465" y="10145"/>
                    <a:pt x="1465" y="10125"/>
                  </a:cubicBezTo>
                  <a:close/>
                  <a:moveTo>
                    <a:pt x="1629" y="10258"/>
                  </a:moveTo>
                  <a:cubicBezTo>
                    <a:pt x="1630" y="10258"/>
                    <a:pt x="1635" y="10267"/>
                    <a:pt x="1648" y="10267"/>
                  </a:cubicBezTo>
                  <a:cubicBezTo>
                    <a:pt x="1641" y="10274"/>
                    <a:pt x="1635" y="10276"/>
                    <a:pt x="1629" y="10276"/>
                  </a:cubicBezTo>
                  <a:cubicBezTo>
                    <a:pt x="1619" y="10276"/>
                    <a:pt x="1614" y="10267"/>
                    <a:pt x="1628" y="10267"/>
                  </a:cubicBezTo>
                  <a:cubicBezTo>
                    <a:pt x="1628" y="10260"/>
                    <a:pt x="1628" y="10258"/>
                    <a:pt x="1629" y="10258"/>
                  </a:cubicBezTo>
                  <a:close/>
                  <a:moveTo>
                    <a:pt x="2117" y="10267"/>
                  </a:moveTo>
                  <a:lnTo>
                    <a:pt x="2117" y="10267"/>
                  </a:lnTo>
                  <a:cubicBezTo>
                    <a:pt x="2137" y="10288"/>
                    <a:pt x="2117" y="10288"/>
                    <a:pt x="2096" y="10288"/>
                  </a:cubicBezTo>
                  <a:cubicBezTo>
                    <a:pt x="2096" y="10288"/>
                    <a:pt x="2117" y="10267"/>
                    <a:pt x="2117" y="10267"/>
                  </a:cubicBezTo>
                  <a:close/>
                  <a:moveTo>
                    <a:pt x="1872" y="10227"/>
                  </a:moveTo>
                  <a:cubicBezTo>
                    <a:pt x="1872" y="10308"/>
                    <a:pt x="1872" y="10328"/>
                    <a:pt x="1872" y="10349"/>
                  </a:cubicBezTo>
                  <a:cubicBezTo>
                    <a:pt x="1791" y="10328"/>
                    <a:pt x="1831" y="10308"/>
                    <a:pt x="1872" y="10227"/>
                  </a:cubicBezTo>
                  <a:close/>
                  <a:moveTo>
                    <a:pt x="2463" y="10389"/>
                  </a:moveTo>
                  <a:cubicBezTo>
                    <a:pt x="2524" y="10451"/>
                    <a:pt x="2463" y="10491"/>
                    <a:pt x="2402" y="10512"/>
                  </a:cubicBezTo>
                  <a:cubicBezTo>
                    <a:pt x="2422" y="10471"/>
                    <a:pt x="2442" y="10430"/>
                    <a:pt x="2463" y="10389"/>
                  </a:cubicBezTo>
                  <a:close/>
                  <a:moveTo>
                    <a:pt x="2565" y="10471"/>
                  </a:moveTo>
                  <a:cubicBezTo>
                    <a:pt x="2585" y="10491"/>
                    <a:pt x="2565" y="10491"/>
                    <a:pt x="2565" y="10512"/>
                  </a:cubicBezTo>
                  <a:cubicBezTo>
                    <a:pt x="2544" y="10491"/>
                    <a:pt x="2544" y="10471"/>
                    <a:pt x="2565" y="10471"/>
                  </a:cubicBezTo>
                  <a:close/>
                  <a:moveTo>
                    <a:pt x="2096" y="10491"/>
                  </a:moveTo>
                  <a:cubicBezTo>
                    <a:pt x="2117" y="10491"/>
                    <a:pt x="2137" y="10512"/>
                    <a:pt x="2137" y="10552"/>
                  </a:cubicBezTo>
                  <a:cubicBezTo>
                    <a:pt x="2096" y="10532"/>
                    <a:pt x="2096" y="10532"/>
                    <a:pt x="2096" y="10491"/>
                  </a:cubicBezTo>
                  <a:close/>
                  <a:moveTo>
                    <a:pt x="2565" y="10512"/>
                  </a:moveTo>
                  <a:cubicBezTo>
                    <a:pt x="2565" y="10532"/>
                    <a:pt x="2585" y="10532"/>
                    <a:pt x="2605" y="10573"/>
                  </a:cubicBezTo>
                  <a:cubicBezTo>
                    <a:pt x="2544" y="10573"/>
                    <a:pt x="2544" y="10552"/>
                    <a:pt x="2565" y="10512"/>
                  </a:cubicBezTo>
                  <a:close/>
                  <a:moveTo>
                    <a:pt x="2096" y="10613"/>
                  </a:moveTo>
                  <a:cubicBezTo>
                    <a:pt x="2096" y="10613"/>
                    <a:pt x="2096" y="10613"/>
                    <a:pt x="2096" y="10634"/>
                  </a:cubicBezTo>
                  <a:cubicBezTo>
                    <a:pt x="2076" y="10613"/>
                    <a:pt x="2076" y="10613"/>
                    <a:pt x="2076" y="10613"/>
                  </a:cubicBezTo>
                  <a:close/>
                  <a:moveTo>
                    <a:pt x="1648" y="10613"/>
                  </a:moveTo>
                  <a:cubicBezTo>
                    <a:pt x="1689" y="10613"/>
                    <a:pt x="1709" y="10613"/>
                    <a:pt x="1709" y="10654"/>
                  </a:cubicBezTo>
                  <a:cubicBezTo>
                    <a:pt x="1669" y="10654"/>
                    <a:pt x="1648" y="10634"/>
                    <a:pt x="1648" y="10613"/>
                  </a:cubicBezTo>
                  <a:close/>
                  <a:moveTo>
                    <a:pt x="2198" y="10634"/>
                  </a:moveTo>
                  <a:cubicBezTo>
                    <a:pt x="2198" y="10654"/>
                    <a:pt x="2178" y="10654"/>
                    <a:pt x="2178" y="10654"/>
                  </a:cubicBezTo>
                  <a:lnTo>
                    <a:pt x="2157" y="10654"/>
                  </a:lnTo>
                  <a:cubicBezTo>
                    <a:pt x="2157" y="10654"/>
                    <a:pt x="2157" y="10634"/>
                    <a:pt x="2178" y="10634"/>
                  </a:cubicBezTo>
                  <a:close/>
                  <a:moveTo>
                    <a:pt x="1750" y="10695"/>
                  </a:moveTo>
                  <a:cubicBezTo>
                    <a:pt x="1750" y="10715"/>
                    <a:pt x="1750" y="10715"/>
                    <a:pt x="1750" y="10715"/>
                  </a:cubicBezTo>
                  <a:lnTo>
                    <a:pt x="1730" y="10715"/>
                  </a:lnTo>
                  <a:cubicBezTo>
                    <a:pt x="1730" y="10715"/>
                    <a:pt x="1730" y="10695"/>
                    <a:pt x="1730" y="10695"/>
                  </a:cubicBezTo>
                  <a:close/>
                  <a:moveTo>
                    <a:pt x="2239" y="10695"/>
                  </a:moveTo>
                  <a:cubicBezTo>
                    <a:pt x="2239" y="10715"/>
                    <a:pt x="2239" y="10715"/>
                    <a:pt x="2239" y="10715"/>
                  </a:cubicBezTo>
                  <a:cubicBezTo>
                    <a:pt x="2233" y="10721"/>
                    <a:pt x="2229" y="10724"/>
                    <a:pt x="2226" y="10724"/>
                  </a:cubicBezTo>
                  <a:cubicBezTo>
                    <a:pt x="2218" y="10724"/>
                    <a:pt x="2218" y="10709"/>
                    <a:pt x="2218" y="10695"/>
                  </a:cubicBezTo>
                  <a:close/>
                  <a:moveTo>
                    <a:pt x="2544" y="10695"/>
                  </a:moveTo>
                  <a:cubicBezTo>
                    <a:pt x="2565" y="10695"/>
                    <a:pt x="2585" y="10715"/>
                    <a:pt x="2585" y="10736"/>
                  </a:cubicBezTo>
                  <a:cubicBezTo>
                    <a:pt x="2544" y="10736"/>
                    <a:pt x="2544" y="10736"/>
                    <a:pt x="2544" y="10695"/>
                  </a:cubicBezTo>
                  <a:close/>
                  <a:moveTo>
                    <a:pt x="1831" y="10736"/>
                  </a:moveTo>
                  <a:cubicBezTo>
                    <a:pt x="1842" y="10746"/>
                    <a:pt x="1842" y="10751"/>
                    <a:pt x="1837" y="10751"/>
                  </a:cubicBezTo>
                  <a:cubicBezTo>
                    <a:pt x="1831" y="10751"/>
                    <a:pt x="1821" y="10746"/>
                    <a:pt x="1811" y="10736"/>
                  </a:cubicBezTo>
                  <a:close/>
                  <a:moveTo>
                    <a:pt x="1954" y="10736"/>
                  </a:moveTo>
                  <a:cubicBezTo>
                    <a:pt x="1954" y="10756"/>
                    <a:pt x="1954" y="10756"/>
                    <a:pt x="1954" y="10756"/>
                  </a:cubicBezTo>
                  <a:cubicBezTo>
                    <a:pt x="1933" y="10756"/>
                    <a:pt x="1933" y="10756"/>
                    <a:pt x="1933" y="10736"/>
                  </a:cubicBezTo>
                  <a:close/>
                  <a:moveTo>
                    <a:pt x="2259" y="10654"/>
                  </a:moveTo>
                  <a:cubicBezTo>
                    <a:pt x="2341" y="10654"/>
                    <a:pt x="2341" y="10675"/>
                    <a:pt x="2320" y="10715"/>
                  </a:cubicBezTo>
                  <a:cubicBezTo>
                    <a:pt x="2320" y="10736"/>
                    <a:pt x="2341" y="10736"/>
                    <a:pt x="2320" y="10756"/>
                  </a:cubicBezTo>
                  <a:cubicBezTo>
                    <a:pt x="2300" y="10736"/>
                    <a:pt x="2300" y="10736"/>
                    <a:pt x="2320" y="10715"/>
                  </a:cubicBezTo>
                  <a:cubicBezTo>
                    <a:pt x="2300" y="10695"/>
                    <a:pt x="2279" y="10675"/>
                    <a:pt x="2259" y="10654"/>
                  </a:cubicBezTo>
                  <a:close/>
                  <a:moveTo>
                    <a:pt x="2524" y="10776"/>
                  </a:moveTo>
                  <a:cubicBezTo>
                    <a:pt x="2524" y="10776"/>
                    <a:pt x="2524" y="10797"/>
                    <a:pt x="2524" y="10797"/>
                  </a:cubicBezTo>
                  <a:cubicBezTo>
                    <a:pt x="2504" y="10797"/>
                    <a:pt x="2504" y="10797"/>
                    <a:pt x="2504" y="10776"/>
                  </a:cubicBezTo>
                  <a:close/>
                  <a:moveTo>
                    <a:pt x="2605" y="10817"/>
                  </a:moveTo>
                  <a:cubicBezTo>
                    <a:pt x="2605" y="10817"/>
                    <a:pt x="2605" y="10837"/>
                    <a:pt x="2605" y="10837"/>
                  </a:cubicBezTo>
                  <a:cubicBezTo>
                    <a:pt x="2585" y="10837"/>
                    <a:pt x="2585" y="10837"/>
                    <a:pt x="2585" y="10817"/>
                  </a:cubicBezTo>
                  <a:close/>
                  <a:moveTo>
                    <a:pt x="1363" y="10797"/>
                  </a:moveTo>
                  <a:cubicBezTo>
                    <a:pt x="1419" y="10797"/>
                    <a:pt x="1440" y="10814"/>
                    <a:pt x="1413" y="10847"/>
                  </a:cubicBezTo>
                  <a:lnTo>
                    <a:pt x="1413" y="10847"/>
                  </a:lnTo>
                  <a:cubicBezTo>
                    <a:pt x="1397" y="10830"/>
                    <a:pt x="1380" y="10814"/>
                    <a:pt x="1363" y="10797"/>
                  </a:cubicBezTo>
                  <a:close/>
                  <a:moveTo>
                    <a:pt x="2707" y="10878"/>
                  </a:moveTo>
                  <a:cubicBezTo>
                    <a:pt x="2707" y="10878"/>
                    <a:pt x="2707" y="10899"/>
                    <a:pt x="2707" y="10899"/>
                  </a:cubicBezTo>
                  <a:lnTo>
                    <a:pt x="2687" y="10899"/>
                  </a:lnTo>
                  <a:cubicBezTo>
                    <a:pt x="2687" y="10899"/>
                    <a:pt x="2687" y="10878"/>
                    <a:pt x="2687" y="10878"/>
                  </a:cubicBezTo>
                  <a:close/>
                  <a:moveTo>
                    <a:pt x="1791" y="10919"/>
                  </a:moveTo>
                  <a:lnTo>
                    <a:pt x="1791" y="10919"/>
                  </a:lnTo>
                  <a:cubicBezTo>
                    <a:pt x="1805" y="10934"/>
                    <a:pt x="1799" y="10948"/>
                    <a:pt x="1786" y="10955"/>
                  </a:cubicBezTo>
                  <a:lnTo>
                    <a:pt x="1786" y="10955"/>
                  </a:lnTo>
                  <a:cubicBezTo>
                    <a:pt x="1770" y="10939"/>
                    <a:pt x="1772" y="10938"/>
                    <a:pt x="1791" y="10919"/>
                  </a:cubicBezTo>
                  <a:close/>
                  <a:moveTo>
                    <a:pt x="2442" y="10939"/>
                  </a:moveTo>
                  <a:cubicBezTo>
                    <a:pt x="2463" y="10960"/>
                    <a:pt x="2442" y="10960"/>
                    <a:pt x="2442" y="10980"/>
                  </a:cubicBezTo>
                  <a:cubicBezTo>
                    <a:pt x="2442" y="11000"/>
                    <a:pt x="2463" y="11000"/>
                    <a:pt x="2442" y="11021"/>
                  </a:cubicBezTo>
                  <a:cubicBezTo>
                    <a:pt x="2422" y="11000"/>
                    <a:pt x="2442" y="11000"/>
                    <a:pt x="2442" y="10980"/>
                  </a:cubicBezTo>
                  <a:cubicBezTo>
                    <a:pt x="2442" y="10960"/>
                    <a:pt x="2422" y="10960"/>
                    <a:pt x="2442" y="10939"/>
                  </a:cubicBezTo>
                  <a:close/>
                  <a:moveTo>
                    <a:pt x="1779" y="10969"/>
                  </a:moveTo>
                  <a:cubicBezTo>
                    <a:pt x="1805" y="11004"/>
                    <a:pt x="1769" y="11022"/>
                    <a:pt x="1750" y="11041"/>
                  </a:cubicBezTo>
                  <a:cubicBezTo>
                    <a:pt x="1716" y="11007"/>
                    <a:pt x="1754" y="10987"/>
                    <a:pt x="1779" y="10969"/>
                  </a:cubicBezTo>
                  <a:close/>
                  <a:moveTo>
                    <a:pt x="2054" y="10753"/>
                  </a:moveTo>
                  <a:cubicBezTo>
                    <a:pt x="2087" y="10753"/>
                    <a:pt x="2097" y="10788"/>
                    <a:pt x="2116" y="10788"/>
                  </a:cubicBezTo>
                  <a:cubicBezTo>
                    <a:pt x="2122" y="10788"/>
                    <a:pt x="2129" y="10785"/>
                    <a:pt x="2137" y="10776"/>
                  </a:cubicBezTo>
                  <a:lnTo>
                    <a:pt x="2137" y="10776"/>
                  </a:lnTo>
                  <a:cubicBezTo>
                    <a:pt x="2137" y="10858"/>
                    <a:pt x="2055" y="10899"/>
                    <a:pt x="2035" y="10960"/>
                  </a:cubicBezTo>
                  <a:cubicBezTo>
                    <a:pt x="2019" y="10943"/>
                    <a:pt x="2002" y="10913"/>
                    <a:pt x="1975" y="10913"/>
                  </a:cubicBezTo>
                  <a:cubicBezTo>
                    <a:pt x="1968" y="10913"/>
                    <a:pt x="1961" y="10915"/>
                    <a:pt x="1954" y="10919"/>
                  </a:cubicBezTo>
                  <a:cubicBezTo>
                    <a:pt x="1974" y="10939"/>
                    <a:pt x="1974" y="10960"/>
                    <a:pt x="1954" y="10980"/>
                  </a:cubicBezTo>
                  <a:cubicBezTo>
                    <a:pt x="1974" y="11000"/>
                    <a:pt x="1974" y="11021"/>
                    <a:pt x="1954" y="11041"/>
                  </a:cubicBezTo>
                  <a:cubicBezTo>
                    <a:pt x="1933" y="11021"/>
                    <a:pt x="1933" y="11000"/>
                    <a:pt x="1954" y="10980"/>
                  </a:cubicBezTo>
                  <a:cubicBezTo>
                    <a:pt x="1933" y="10960"/>
                    <a:pt x="1933" y="10939"/>
                    <a:pt x="1954" y="10919"/>
                  </a:cubicBezTo>
                  <a:cubicBezTo>
                    <a:pt x="1933" y="10899"/>
                    <a:pt x="1954" y="10858"/>
                    <a:pt x="1954" y="10817"/>
                  </a:cubicBezTo>
                  <a:cubicBezTo>
                    <a:pt x="1984" y="10817"/>
                    <a:pt x="2003" y="10851"/>
                    <a:pt x="2020" y="10851"/>
                  </a:cubicBezTo>
                  <a:cubicBezTo>
                    <a:pt x="2025" y="10851"/>
                    <a:pt x="2030" y="10848"/>
                    <a:pt x="2035" y="10837"/>
                  </a:cubicBezTo>
                  <a:cubicBezTo>
                    <a:pt x="2096" y="10817"/>
                    <a:pt x="2035" y="10797"/>
                    <a:pt x="2035" y="10756"/>
                  </a:cubicBezTo>
                  <a:cubicBezTo>
                    <a:pt x="2042" y="10754"/>
                    <a:pt x="2048" y="10753"/>
                    <a:pt x="2054" y="10753"/>
                  </a:cubicBezTo>
                  <a:close/>
                  <a:moveTo>
                    <a:pt x="2178" y="10837"/>
                  </a:moveTo>
                  <a:cubicBezTo>
                    <a:pt x="2239" y="10837"/>
                    <a:pt x="2239" y="10899"/>
                    <a:pt x="2279" y="10899"/>
                  </a:cubicBezTo>
                  <a:cubicBezTo>
                    <a:pt x="2300" y="10878"/>
                    <a:pt x="2320" y="10878"/>
                    <a:pt x="2361" y="10858"/>
                  </a:cubicBezTo>
                  <a:cubicBezTo>
                    <a:pt x="2381" y="10899"/>
                    <a:pt x="2361" y="10939"/>
                    <a:pt x="2361" y="10980"/>
                  </a:cubicBezTo>
                  <a:cubicBezTo>
                    <a:pt x="2357" y="10984"/>
                    <a:pt x="2353" y="10986"/>
                    <a:pt x="2349" y="10986"/>
                  </a:cubicBezTo>
                  <a:cubicBezTo>
                    <a:pt x="2332" y="10986"/>
                    <a:pt x="2316" y="10960"/>
                    <a:pt x="2300" y="10960"/>
                  </a:cubicBezTo>
                  <a:cubicBezTo>
                    <a:pt x="2259" y="11000"/>
                    <a:pt x="2279" y="11062"/>
                    <a:pt x="2198" y="11062"/>
                  </a:cubicBezTo>
                  <a:cubicBezTo>
                    <a:pt x="2198" y="11041"/>
                    <a:pt x="2198" y="11021"/>
                    <a:pt x="2178" y="11000"/>
                  </a:cubicBezTo>
                  <a:cubicBezTo>
                    <a:pt x="2157" y="11021"/>
                    <a:pt x="2137" y="11041"/>
                    <a:pt x="2117" y="11062"/>
                  </a:cubicBezTo>
                  <a:cubicBezTo>
                    <a:pt x="2055" y="11041"/>
                    <a:pt x="2015" y="11021"/>
                    <a:pt x="2035" y="10960"/>
                  </a:cubicBezTo>
                  <a:lnTo>
                    <a:pt x="2035" y="10960"/>
                  </a:lnTo>
                  <a:cubicBezTo>
                    <a:pt x="2048" y="10962"/>
                    <a:pt x="2060" y="10964"/>
                    <a:pt x="2071" y="10964"/>
                  </a:cubicBezTo>
                  <a:cubicBezTo>
                    <a:pt x="2142" y="10964"/>
                    <a:pt x="2160" y="10908"/>
                    <a:pt x="2178" y="10837"/>
                  </a:cubicBezTo>
                  <a:close/>
                  <a:moveTo>
                    <a:pt x="2728" y="11082"/>
                  </a:moveTo>
                  <a:cubicBezTo>
                    <a:pt x="2728" y="11102"/>
                    <a:pt x="2728" y="11102"/>
                    <a:pt x="2707" y="11102"/>
                  </a:cubicBezTo>
                  <a:cubicBezTo>
                    <a:pt x="2707" y="11102"/>
                    <a:pt x="2707" y="11082"/>
                    <a:pt x="2707" y="11082"/>
                  </a:cubicBezTo>
                  <a:close/>
                  <a:moveTo>
                    <a:pt x="2911" y="11082"/>
                  </a:moveTo>
                  <a:cubicBezTo>
                    <a:pt x="2911" y="11102"/>
                    <a:pt x="2911" y="11102"/>
                    <a:pt x="2890" y="11102"/>
                  </a:cubicBezTo>
                  <a:cubicBezTo>
                    <a:pt x="2884" y="11108"/>
                    <a:pt x="2880" y="11111"/>
                    <a:pt x="2878" y="11111"/>
                  </a:cubicBezTo>
                  <a:cubicBezTo>
                    <a:pt x="2872" y="11111"/>
                    <a:pt x="2876" y="11096"/>
                    <a:pt x="2890" y="11082"/>
                  </a:cubicBezTo>
                  <a:close/>
                  <a:moveTo>
                    <a:pt x="1554" y="11230"/>
                  </a:moveTo>
                  <a:cubicBezTo>
                    <a:pt x="1562" y="11230"/>
                    <a:pt x="1567" y="11235"/>
                    <a:pt x="1567" y="11245"/>
                  </a:cubicBezTo>
                  <a:cubicBezTo>
                    <a:pt x="1567" y="11252"/>
                    <a:pt x="1564" y="11254"/>
                    <a:pt x="1561" y="11254"/>
                  </a:cubicBezTo>
                  <a:cubicBezTo>
                    <a:pt x="1553" y="11254"/>
                    <a:pt x="1540" y="11245"/>
                    <a:pt x="1526" y="11245"/>
                  </a:cubicBezTo>
                  <a:cubicBezTo>
                    <a:pt x="1526" y="11245"/>
                    <a:pt x="1517" y="11254"/>
                    <a:pt x="1511" y="11254"/>
                  </a:cubicBezTo>
                  <a:cubicBezTo>
                    <a:pt x="1508" y="11254"/>
                    <a:pt x="1506" y="11252"/>
                    <a:pt x="1506" y="11245"/>
                  </a:cubicBezTo>
                  <a:cubicBezTo>
                    <a:pt x="1506" y="11235"/>
                    <a:pt x="1511" y="11230"/>
                    <a:pt x="1516" y="11230"/>
                  </a:cubicBezTo>
                  <a:cubicBezTo>
                    <a:pt x="1521" y="11230"/>
                    <a:pt x="1526" y="11235"/>
                    <a:pt x="1526" y="11245"/>
                  </a:cubicBezTo>
                  <a:cubicBezTo>
                    <a:pt x="1536" y="11235"/>
                    <a:pt x="1546" y="11230"/>
                    <a:pt x="1554" y="11230"/>
                  </a:cubicBezTo>
                  <a:close/>
                  <a:moveTo>
                    <a:pt x="1852" y="11286"/>
                  </a:moveTo>
                  <a:lnTo>
                    <a:pt x="1852" y="11286"/>
                  </a:lnTo>
                  <a:cubicBezTo>
                    <a:pt x="1872" y="11326"/>
                    <a:pt x="1852" y="11347"/>
                    <a:pt x="1811" y="11367"/>
                  </a:cubicBezTo>
                  <a:cubicBezTo>
                    <a:pt x="1791" y="11326"/>
                    <a:pt x="1831" y="11306"/>
                    <a:pt x="1852" y="11286"/>
                  </a:cubicBezTo>
                  <a:close/>
                  <a:moveTo>
                    <a:pt x="1383" y="11265"/>
                  </a:moveTo>
                  <a:cubicBezTo>
                    <a:pt x="1424" y="11326"/>
                    <a:pt x="1485" y="11306"/>
                    <a:pt x="1546" y="11326"/>
                  </a:cubicBezTo>
                  <a:cubicBezTo>
                    <a:pt x="1546" y="11344"/>
                    <a:pt x="1517" y="11361"/>
                    <a:pt x="1495" y="11379"/>
                  </a:cubicBezTo>
                  <a:lnTo>
                    <a:pt x="1495" y="11379"/>
                  </a:lnTo>
                  <a:cubicBezTo>
                    <a:pt x="1455" y="11350"/>
                    <a:pt x="1400" y="11365"/>
                    <a:pt x="1363" y="11347"/>
                  </a:cubicBezTo>
                  <a:cubicBezTo>
                    <a:pt x="1383" y="11326"/>
                    <a:pt x="1383" y="11306"/>
                    <a:pt x="1383" y="11265"/>
                  </a:cubicBezTo>
                  <a:close/>
                  <a:moveTo>
                    <a:pt x="2157" y="11387"/>
                  </a:moveTo>
                  <a:cubicBezTo>
                    <a:pt x="2157" y="11387"/>
                    <a:pt x="2157" y="11387"/>
                    <a:pt x="2157" y="11387"/>
                  </a:cubicBezTo>
                  <a:cubicBezTo>
                    <a:pt x="2157" y="11387"/>
                    <a:pt x="2157" y="11387"/>
                    <a:pt x="2157" y="11387"/>
                  </a:cubicBezTo>
                  <a:close/>
                  <a:moveTo>
                    <a:pt x="2402" y="11041"/>
                  </a:moveTo>
                  <a:lnTo>
                    <a:pt x="2402" y="11041"/>
                  </a:lnTo>
                  <a:cubicBezTo>
                    <a:pt x="2381" y="11102"/>
                    <a:pt x="2422" y="11143"/>
                    <a:pt x="2442" y="11184"/>
                  </a:cubicBezTo>
                  <a:cubicBezTo>
                    <a:pt x="2402" y="11224"/>
                    <a:pt x="2381" y="11245"/>
                    <a:pt x="2361" y="11286"/>
                  </a:cubicBezTo>
                  <a:cubicBezTo>
                    <a:pt x="2361" y="11306"/>
                    <a:pt x="2361" y="11347"/>
                    <a:pt x="2361" y="11367"/>
                  </a:cubicBezTo>
                  <a:cubicBezTo>
                    <a:pt x="2361" y="11367"/>
                    <a:pt x="2348" y="11380"/>
                    <a:pt x="2333" y="11395"/>
                  </a:cubicBezTo>
                  <a:lnTo>
                    <a:pt x="2333" y="11395"/>
                  </a:lnTo>
                  <a:cubicBezTo>
                    <a:pt x="2303" y="11336"/>
                    <a:pt x="2320" y="11261"/>
                    <a:pt x="2320" y="11204"/>
                  </a:cubicBezTo>
                  <a:lnTo>
                    <a:pt x="2320" y="11204"/>
                  </a:lnTo>
                  <a:cubicBezTo>
                    <a:pt x="2310" y="11214"/>
                    <a:pt x="2300" y="11219"/>
                    <a:pt x="2290" y="11219"/>
                  </a:cubicBezTo>
                  <a:cubicBezTo>
                    <a:pt x="2279" y="11219"/>
                    <a:pt x="2269" y="11214"/>
                    <a:pt x="2259" y="11204"/>
                  </a:cubicBezTo>
                  <a:cubicBezTo>
                    <a:pt x="2246" y="11204"/>
                    <a:pt x="2232" y="11213"/>
                    <a:pt x="2224" y="11213"/>
                  </a:cubicBezTo>
                  <a:cubicBezTo>
                    <a:pt x="2221" y="11213"/>
                    <a:pt x="2218" y="11211"/>
                    <a:pt x="2218" y="11204"/>
                  </a:cubicBezTo>
                  <a:cubicBezTo>
                    <a:pt x="2229" y="11194"/>
                    <a:pt x="2234" y="11189"/>
                    <a:pt x="2239" y="11189"/>
                  </a:cubicBezTo>
                  <a:cubicBezTo>
                    <a:pt x="2244" y="11189"/>
                    <a:pt x="2249" y="11194"/>
                    <a:pt x="2259" y="11204"/>
                  </a:cubicBezTo>
                  <a:cubicBezTo>
                    <a:pt x="2269" y="11194"/>
                    <a:pt x="2279" y="11189"/>
                    <a:pt x="2290" y="11189"/>
                  </a:cubicBezTo>
                  <a:cubicBezTo>
                    <a:pt x="2300" y="11189"/>
                    <a:pt x="2310" y="11194"/>
                    <a:pt x="2320" y="11204"/>
                  </a:cubicBezTo>
                  <a:cubicBezTo>
                    <a:pt x="2341" y="11184"/>
                    <a:pt x="2361" y="11184"/>
                    <a:pt x="2361" y="11143"/>
                  </a:cubicBezTo>
                  <a:cubicBezTo>
                    <a:pt x="2341" y="11143"/>
                    <a:pt x="2320" y="11123"/>
                    <a:pt x="2300" y="11123"/>
                  </a:cubicBezTo>
                  <a:cubicBezTo>
                    <a:pt x="2320" y="11082"/>
                    <a:pt x="2341" y="11082"/>
                    <a:pt x="2402" y="11041"/>
                  </a:cubicBezTo>
                  <a:close/>
                  <a:moveTo>
                    <a:pt x="2218" y="11306"/>
                  </a:moveTo>
                  <a:cubicBezTo>
                    <a:pt x="2239" y="11347"/>
                    <a:pt x="2198" y="11347"/>
                    <a:pt x="2178" y="11367"/>
                  </a:cubicBezTo>
                  <a:cubicBezTo>
                    <a:pt x="2198" y="11367"/>
                    <a:pt x="2198" y="11387"/>
                    <a:pt x="2198" y="11387"/>
                  </a:cubicBezTo>
                  <a:cubicBezTo>
                    <a:pt x="2188" y="11398"/>
                    <a:pt x="2183" y="11403"/>
                    <a:pt x="2178" y="11403"/>
                  </a:cubicBezTo>
                  <a:cubicBezTo>
                    <a:pt x="2173" y="11403"/>
                    <a:pt x="2167" y="11398"/>
                    <a:pt x="2157" y="11387"/>
                  </a:cubicBezTo>
                  <a:cubicBezTo>
                    <a:pt x="2147" y="11398"/>
                    <a:pt x="2142" y="11403"/>
                    <a:pt x="2137" y="11403"/>
                  </a:cubicBezTo>
                  <a:cubicBezTo>
                    <a:pt x="2132" y="11403"/>
                    <a:pt x="2127" y="11398"/>
                    <a:pt x="2117" y="11387"/>
                  </a:cubicBezTo>
                  <a:cubicBezTo>
                    <a:pt x="2123" y="11381"/>
                    <a:pt x="2128" y="11378"/>
                    <a:pt x="2132" y="11378"/>
                  </a:cubicBezTo>
                  <a:cubicBezTo>
                    <a:pt x="2139" y="11378"/>
                    <a:pt x="2144" y="11387"/>
                    <a:pt x="2157" y="11387"/>
                  </a:cubicBezTo>
                  <a:cubicBezTo>
                    <a:pt x="2157" y="11387"/>
                    <a:pt x="2178" y="11367"/>
                    <a:pt x="2178" y="11367"/>
                  </a:cubicBezTo>
                  <a:cubicBezTo>
                    <a:pt x="2157" y="11326"/>
                    <a:pt x="2178" y="11306"/>
                    <a:pt x="2218" y="11306"/>
                  </a:cubicBezTo>
                  <a:close/>
                  <a:moveTo>
                    <a:pt x="2324" y="11411"/>
                  </a:moveTo>
                  <a:lnTo>
                    <a:pt x="2324" y="11411"/>
                  </a:lnTo>
                  <a:cubicBezTo>
                    <a:pt x="2343" y="11428"/>
                    <a:pt x="2362" y="11431"/>
                    <a:pt x="2381" y="11469"/>
                  </a:cubicBezTo>
                  <a:cubicBezTo>
                    <a:pt x="2370" y="11473"/>
                    <a:pt x="2360" y="11474"/>
                    <a:pt x="2352" y="11474"/>
                  </a:cubicBezTo>
                  <a:cubicBezTo>
                    <a:pt x="2319" y="11474"/>
                    <a:pt x="2316" y="11445"/>
                    <a:pt x="2300" y="11428"/>
                  </a:cubicBezTo>
                  <a:cubicBezTo>
                    <a:pt x="2279" y="11448"/>
                    <a:pt x="2279" y="11469"/>
                    <a:pt x="2259" y="11489"/>
                  </a:cubicBezTo>
                  <a:lnTo>
                    <a:pt x="2198" y="11489"/>
                  </a:lnTo>
                  <a:cubicBezTo>
                    <a:pt x="2215" y="11456"/>
                    <a:pt x="2231" y="11423"/>
                    <a:pt x="2270" y="11423"/>
                  </a:cubicBezTo>
                  <a:cubicBezTo>
                    <a:pt x="2279" y="11423"/>
                    <a:pt x="2289" y="11424"/>
                    <a:pt x="2300" y="11428"/>
                  </a:cubicBezTo>
                  <a:cubicBezTo>
                    <a:pt x="2300" y="11428"/>
                    <a:pt x="2311" y="11417"/>
                    <a:pt x="2324" y="11411"/>
                  </a:cubicBezTo>
                  <a:close/>
                  <a:moveTo>
                    <a:pt x="8654" y="11489"/>
                  </a:moveTo>
                  <a:cubicBezTo>
                    <a:pt x="8654" y="11489"/>
                    <a:pt x="8654" y="11510"/>
                    <a:pt x="8654" y="11510"/>
                  </a:cubicBezTo>
                  <a:lnTo>
                    <a:pt x="8634" y="11510"/>
                  </a:lnTo>
                  <a:cubicBezTo>
                    <a:pt x="8634" y="11510"/>
                    <a:pt x="8634" y="11489"/>
                    <a:pt x="8634" y="11489"/>
                  </a:cubicBezTo>
                  <a:close/>
                  <a:moveTo>
                    <a:pt x="1974" y="11510"/>
                  </a:moveTo>
                  <a:cubicBezTo>
                    <a:pt x="1974" y="11539"/>
                    <a:pt x="1963" y="11558"/>
                    <a:pt x="1949" y="11558"/>
                  </a:cubicBezTo>
                  <a:cubicBezTo>
                    <a:pt x="1944" y="11558"/>
                    <a:pt x="1939" y="11556"/>
                    <a:pt x="1933" y="11550"/>
                  </a:cubicBezTo>
                  <a:cubicBezTo>
                    <a:pt x="1933" y="11530"/>
                    <a:pt x="1954" y="11510"/>
                    <a:pt x="1974" y="11510"/>
                  </a:cubicBezTo>
                  <a:close/>
                  <a:moveTo>
                    <a:pt x="2096" y="11530"/>
                  </a:moveTo>
                  <a:cubicBezTo>
                    <a:pt x="2113" y="11530"/>
                    <a:pt x="2102" y="11543"/>
                    <a:pt x="2087" y="11559"/>
                  </a:cubicBezTo>
                  <a:lnTo>
                    <a:pt x="2087" y="11559"/>
                  </a:lnTo>
                  <a:cubicBezTo>
                    <a:pt x="2077" y="11543"/>
                    <a:pt x="2080" y="11530"/>
                    <a:pt x="2096" y="11530"/>
                  </a:cubicBezTo>
                  <a:close/>
                  <a:moveTo>
                    <a:pt x="1669" y="11387"/>
                  </a:moveTo>
                  <a:cubicBezTo>
                    <a:pt x="1689" y="11387"/>
                    <a:pt x="1709" y="11392"/>
                    <a:pt x="1730" y="11408"/>
                  </a:cubicBezTo>
                  <a:cubicBezTo>
                    <a:pt x="1730" y="11428"/>
                    <a:pt x="1730" y="11448"/>
                    <a:pt x="1730" y="11469"/>
                  </a:cubicBezTo>
                  <a:cubicBezTo>
                    <a:pt x="1736" y="11472"/>
                    <a:pt x="1742" y="11473"/>
                    <a:pt x="1747" y="11473"/>
                  </a:cubicBezTo>
                  <a:cubicBezTo>
                    <a:pt x="1765" y="11473"/>
                    <a:pt x="1780" y="11461"/>
                    <a:pt x="1799" y="11461"/>
                  </a:cubicBezTo>
                  <a:cubicBezTo>
                    <a:pt x="1814" y="11461"/>
                    <a:pt x="1830" y="11467"/>
                    <a:pt x="1852" y="11489"/>
                  </a:cubicBezTo>
                  <a:cubicBezTo>
                    <a:pt x="1852" y="11489"/>
                    <a:pt x="1852" y="11530"/>
                    <a:pt x="1831" y="11550"/>
                  </a:cubicBezTo>
                  <a:cubicBezTo>
                    <a:pt x="1827" y="11559"/>
                    <a:pt x="1822" y="11562"/>
                    <a:pt x="1816" y="11562"/>
                  </a:cubicBezTo>
                  <a:cubicBezTo>
                    <a:pt x="1801" y="11562"/>
                    <a:pt x="1781" y="11539"/>
                    <a:pt x="1765" y="11539"/>
                  </a:cubicBezTo>
                  <a:cubicBezTo>
                    <a:pt x="1760" y="11539"/>
                    <a:pt x="1754" y="11542"/>
                    <a:pt x="1750" y="11550"/>
                  </a:cubicBezTo>
                  <a:cubicBezTo>
                    <a:pt x="1730" y="11530"/>
                    <a:pt x="1709" y="11510"/>
                    <a:pt x="1689" y="11510"/>
                  </a:cubicBezTo>
                  <a:cubicBezTo>
                    <a:pt x="1669" y="11510"/>
                    <a:pt x="1669" y="11530"/>
                    <a:pt x="1669" y="11550"/>
                  </a:cubicBezTo>
                  <a:cubicBezTo>
                    <a:pt x="1607" y="11530"/>
                    <a:pt x="1567" y="11510"/>
                    <a:pt x="1526" y="11469"/>
                  </a:cubicBezTo>
                  <a:cubicBezTo>
                    <a:pt x="1488" y="11450"/>
                    <a:pt x="1468" y="11431"/>
                    <a:pt x="1498" y="11396"/>
                  </a:cubicBezTo>
                  <a:lnTo>
                    <a:pt x="1498" y="11396"/>
                  </a:lnTo>
                  <a:cubicBezTo>
                    <a:pt x="1514" y="11405"/>
                    <a:pt x="1530" y="11408"/>
                    <a:pt x="1546" y="11408"/>
                  </a:cubicBezTo>
                  <a:cubicBezTo>
                    <a:pt x="1587" y="11408"/>
                    <a:pt x="1628" y="11387"/>
                    <a:pt x="1669" y="11387"/>
                  </a:cubicBezTo>
                  <a:close/>
                  <a:moveTo>
                    <a:pt x="1587" y="11550"/>
                  </a:moveTo>
                  <a:cubicBezTo>
                    <a:pt x="1587" y="11550"/>
                    <a:pt x="1587" y="11550"/>
                    <a:pt x="1587" y="11571"/>
                  </a:cubicBezTo>
                  <a:lnTo>
                    <a:pt x="1567" y="11571"/>
                  </a:lnTo>
                  <a:cubicBezTo>
                    <a:pt x="1567" y="11550"/>
                    <a:pt x="1567" y="11550"/>
                    <a:pt x="1567" y="11550"/>
                  </a:cubicBezTo>
                  <a:close/>
                  <a:moveTo>
                    <a:pt x="2086" y="11573"/>
                  </a:moveTo>
                  <a:cubicBezTo>
                    <a:pt x="2095" y="11579"/>
                    <a:pt x="2092" y="11595"/>
                    <a:pt x="2076" y="11611"/>
                  </a:cubicBezTo>
                  <a:cubicBezTo>
                    <a:pt x="2076" y="11595"/>
                    <a:pt x="2076" y="11579"/>
                    <a:pt x="2086" y="11573"/>
                  </a:cubicBezTo>
                  <a:close/>
                  <a:moveTo>
                    <a:pt x="2239" y="11591"/>
                  </a:moveTo>
                  <a:cubicBezTo>
                    <a:pt x="2279" y="11591"/>
                    <a:pt x="2300" y="11611"/>
                    <a:pt x="2300" y="11632"/>
                  </a:cubicBezTo>
                  <a:cubicBezTo>
                    <a:pt x="2259" y="11632"/>
                    <a:pt x="2239" y="11611"/>
                    <a:pt x="2239" y="11591"/>
                  </a:cubicBezTo>
                  <a:close/>
                  <a:moveTo>
                    <a:pt x="2890" y="11632"/>
                  </a:moveTo>
                  <a:cubicBezTo>
                    <a:pt x="2890" y="11672"/>
                    <a:pt x="2870" y="11672"/>
                    <a:pt x="2850" y="11672"/>
                  </a:cubicBezTo>
                  <a:cubicBezTo>
                    <a:pt x="2850" y="11652"/>
                    <a:pt x="2850" y="11632"/>
                    <a:pt x="2890" y="11632"/>
                  </a:cubicBezTo>
                  <a:close/>
                  <a:moveTo>
                    <a:pt x="2829" y="11795"/>
                  </a:moveTo>
                  <a:cubicBezTo>
                    <a:pt x="2829" y="11815"/>
                    <a:pt x="2829" y="11815"/>
                    <a:pt x="2829" y="11815"/>
                  </a:cubicBezTo>
                  <a:cubicBezTo>
                    <a:pt x="2823" y="11821"/>
                    <a:pt x="2817" y="11823"/>
                    <a:pt x="2812" y="11823"/>
                  </a:cubicBezTo>
                  <a:cubicBezTo>
                    <a:pt x="2801" y="11823"/>
                    <a:pt x="2795" y="11809"/>
                    <a:pt x="2809" y="11795"/>
                  </a:cubicBezTo>
                  <a:close/>
                  <a:moveTo>
                    <a:pt x="1322" y="11387"/>
                  </a:moveTo>
                  <a:cubicBezTo>
                    <a:pt x="1363" y="11408"/>
                    <a:pt x="1363" y="11428"/>
                    <a:pt x="1343" y="11448"/>
                  </a:cubicBezTo>
                  <a:cubicBezTo>
                    <a:pt x="1383" y="11510"/>
                    <a:pt x="1343" y="11510"/>
                    <a:pt x="1322" y="11550"/>
                  </a:cubicBezTo>
                  <a:cubicBezTo>
                    <a:pt x="1322" y="11550"/>
                    <a:pt x="1322" y="11571"/>
                    <a:pt x="1343" y="11571"/>
                  </a:cubicBezTo>
                  <a:cubicBezTo>
                    <a:pt x="1363" y="11550"/>
                    <a:pt x="1383" y="11550"/>
                    <a:pt x="1404" y="11510"/>
                  </a:cubicBezTo>
                  <a:lnTo>
                    <a:pt x="1404" y="11510"/>
                  </a:lnTo>
                  <a:cubicBezTo>
                    <a:pt x="1404" y="11564"/>
                    <a:pt x="1395" y="11582"/>
                    <a:pt x="1377" y="11582"/>
                  </a:cubicBezTo>
                  <a:cubicBezTo>
                    <a:pt x="1368" y="11582"/>
                    <a:pt x="1356" y="11577"/>
                    <a:pt x="1343" y="11571"/>
                  </a:cubicBezTo>
                  <a:cubicBezTo>
                    <a:pt x="1302" y="11611"/>
                    <a:pt x="1322" y="11652"/>
                    <a:pt x="1302" y="11693"/>
                  </a:cubicBezTo>
                  <a:cubicBezTo>
                    <a:pt x="1282" y="11734"/>
                    <a:pt x="1220" y="11713"/>
                    <a:pt x="1180" y="11754"/>
                  </a:cubicBezTo>
                  <a:cubicBezTo>
                    <a:pt x="1180" y="11774"/>
                    <a:pt x="1159" y="11795"/>
                    <a:pt x="1180" y="11815"/>
                  </a:cubicBezTo>
                  <a:cubicBezTo>
                    <a:pt x="1200" y="11795"/>
                    <a:pt x="1220" y="11795"/>
                    <a:pt x="1241" y="11754"/>
                  </a:cubicBezTo>
                  <a:lnTo>
                    <a:pt x="1241" y="11754"/>
                  </a:lnTo>
                  <a:cubicBezTo>
                    <a:pt x="1241" y="11808"/>
                    <a:pt x="1232" y="11826"/>
                    <a:pt x="1214" y="11826"/>
                  </a:cubicBezTo>
                  <a:cubicBezTo>
                    <a:pt x="1205" y="11826"/>
                    <a:pt x="1193" y="11822"/>
                    <a:pt x="1180" y="11815"/>
                  </a:cubicBezTo>
                  <a:cubicBezTo>
                    <a:pt x="1157" y="11822"/>
                    <a:pt x="1138" y="11827"/>
                    <a:pt x="1120" y="11827"/>
                  </a:cubicBezTo>
                  <a:cubicBezTo>
                    <a:pt x="1093" y="11827"/>
                    <a:pt x="1070" y="11817"/>
                    <a:pt x="1048" y="11789"/>
                  </a:cubicBezTo>
                  <a:lnTo>
                    <a:pt x="1048" y="11789"/>
                  </a:lnTo>
                  <a:cubicBezTo>
                    <a:pt x="1082" y="11771"/>
                    <a:pt x="1102" y="11752"/>
                    <a:pt x="1139" y="11734"/>
                  </a:cubicBezTo>
                  <a:cubicBezTo>
                    <a:pt x="1139" y="11713"/>
                    <a:pt x="1139" y="11693"/>
                    <a:pt x="1139" y="11672"/>
                  </a:cubicBezTo>
                  <a:cubicBezTo>
                    <a:pt x="1119" y="11632"/>
                    <a:pt x="1098" y="11632"/>
                    <a:pt x="1078" y="11632"/>
                  </a:cubicBezTo>
                  <a:cubicBezTo>
                    <a:pt x="1037" y="11571"/>
                    <a:pt x="1119" y="11510"/>
                    <a:pt x="1078" y="11448"/>
                  </a:cubicBezTo>
                  <a:cubicBezTo>
                    <a:pt x="1087" y="11444"/>
                    <a:pt x="1093" y="11443"/>
                    <a:pt x="1099" y="11443"/>
                  </a:cubicBezTo>
                  <a:cubicBezTo>
                    <a:pt x="1114" y="11443"/>
                    <a:pt x="1120" y="11454"/>
                    <a:pt x="1128" y="11454"/>
                  </a:cubicBezTo>
                  <a:cubicBezTo>
                    <a:pt x="1131" y="11454"/>
                    <a:pt x="1135" y="11453"/>
                    <a:pt x="1139" y="11448"/>
                  </a:cubicBezTo>
                  <a:cubicBezTo>
                    <a:pt x="1159" y="11448"/>
                    <a:pt x="1159" y="11428"/>
                    <a:pt x="1180" y="11408"/>
                  </a:cubicBezTo>
                  <a:cubicBezTo>
                    <a:pt x="1200" y="11408"/>
                    <a:pt x="1220" y="11428"/>
                    <a:pt x="1241" y="11428"/>
                  </a:cubicBezTo>
                  <a:cubicBezTo>
                    <a:pt x="1241" y="11428"/>
                    <a:pt x="1241" y="11408"/>
                    <a:pt x="1261" y="11387"/>
                  </a:cubicBezTo>
                  <a:close/>
                  <a:moveTo>
                    <a:pt x="2178" y="11693"/>
                  </a:moveTo>
                  <a:cubicBezTo>
                    <a:pt x="2239" y="11754"/>
                    <a:pt x="2279" y="11795"/>
                    <a:pt x="2320" y="11835"/>
                  </a:cubicBezTo>
                  <a:cubicBezTo>
                    <a:pt x="2265" y="11824"/>
                    <a:pt x="2215" y="11807"/>
                    <a:pt x="2168" y="11807"/>
                  </a:cubicBezTo>
                  <a:cubicBezTo>
                    <a:pt x="2136" y="11807"/>
                    <a:pt x="2104" y="11815"/>
                    <a:pt x="2074" y="11840"/>
                  </a:cubicBezTo>
                  <a:lnTo>
                    <a:pt x="2074" y="11840"/>
                  </a:lnTo>
                  <a:cubicBezTo>
                    <a:pt x="2067" y="11754"/>
                    <a:pt x="2158" y="11751"/>
                    <a:pt x="2178" y="11693"/>
                  </a:cubicBezTo>
                  <a:close/>
                  <a:moveTo>
                    <a:pt x="1432" y="11820"/>
                  </a:moveTo>
                  <a:cubicBezTo>
                    <a:pt x="1439" y="11820"/>
                    <a:pt x="1445" y="11825"/>
                    <a:pt x="1445" y="11835"/>
                  </a:cubicBezTo>
                  <a:cubicBezTo>
                    <a:pt x="1445" y="11842"/>
                    <a:pt x="1442" y="11844"/>
                    <a:pt x="1438" y="11844"/>
                  </a:cubicBezTo>
                  <a:cubicBezTo>
                    <a:pt x="1431" y="11844"/>
                    <a:pt x="1417" y="11835"/>
                    <a:pt x="1404" y="11835"/>
                  </a:cubicBezTo>
                  <a:cubicBezTo>
                    <a:pt x="1390" y="11835"/>
                    <a:pt x="1377" y="11835"/>
                    <a:pt x="1369" y="11829"/>
                  </a:cubicBezTo>
                  <a:lnTo>
                    <a:pt x="1369" y="11829"/>
                  </a:lnTo>
                  <a:cubicBezTo>
                    <a:pt x="1375" y="11823"/>
                    <a:pt x="1379" y="11820"/>
                    <a:pt x="1383" y="11820"/>
                  </a:cubicBezTo>
                  <a:cubicBezTo>
                    <a:pt x="1388" y="11820"/>
                    <a:pt x="1394" y="11825"/>
                    <a:pt x="1404" y="11835"/>
                  </a:cubicBezTo>
                  <a:cubicBezTo>
                    <a:pt x="1414" y="11825"/>
                    <a:pt x="1424" y="11820"/>
                    <a:pt x="1432" y="11820"/>
                  </a:cubicBezTo>
                  <a:close/>
                  <a:moveTo>
                    <a:pt x="1322" y="11815"/>
                  </a:moveTo>
                  <a:cubicBezTo>
                    <a:pt x="1322" y="11815"/>
                    <a:pt x="1336" y="11815"/>
                    <a:pt x="1352" y="11826"/>
                  </a:cubicBezTo>
                  <a:lnTo>
                    <a:pt x="1352" y="11826"/>
                  </a:lnTo>
                  <a:cubicBezTo>
                    <a:pt x="1342" y="11836"/>
                    <a:pt x="1338" y="11840"/>
                    <a:pt x="1322" y="11856"/>
                  </a:cubicBezTo>
                  <a:cubicBezTo>
                    <a:pt x="1322" y="11835"/>
                    <a:pt x="1302" y="11815"/>
                    <a:pt x="1322" y="11815"/>
                  </a:cubicBezTo>
                  <a:close/>
                  <a:moveTo>
                    <a:pt x="8980" y="11856"/>
                  </a:moveTo>
                  <a:cubicBezTo>
                    <a:pt x="8980" y="11856"/>
                    <a:pt x="8980" y="11876"/>
                    <a:pt x="8980" y="11876"/>
                  </a:cubicBezTo>
                  <a:cubicBezTo>
                    <a:pt x="8959" y="11876"/>
                    <a:pt x="8959" y="11876"/>
                    <a:pt x="8959" y="11856"/>
                  </a:cubicBezTo>
                  <a:close/>
                  <a:moveTo>
                    <a:pt x="2065" y="11858"/>
                  </a:moveTo>
                  <a:lnTo>
                    <a:pt x="2065" y="11858"/>
                  </a:lnTo>
                  <a:cubicBezTo>
                    <a:pt x="2075" y="11863"/>
                    <a:pt x="2072" y="11880"/>
                    <a:pt x="2055" y="11897"/>
                  </a:cubicBezTo>
                  <a:cubicBezTo>
                    <a:pt x="2039" y="11880"/>
                    <a:pt x="2049" y="11863"/>
                    <a:pt x="2065" y="11858"/>
                  </a:cubicBezTo>
                  <a:close/>
                  <a:moveTo>
                    <a:pt x="2198" y="11876"/>
                  </a:moveTo>
                  <a:cubicBezTo>
                    <a:pt x="2198" y="11876"/>
                    <a:pt x="2198" y="11897"/>
                    <a:pt x="2178" y="11897"/>
                  </a:cubicBezTo>
                  <a:cubicBezTo>
                    <a:pt x="2157" y="11897"/>
                    <a:pt x="2178" y="11876"/>
                    <a:pt x="2178" y="11876"/>
                  </a:cubicBezTo>
                  <a:close/>
                  <a:moveTo>
                    <a:pt x="1322" y="11856"/>
                  </a:moveTo>
                  <a:lnTo>
                    <a:pt x="1322" y="11856"/>
                  </a:lnTo>
                  <a:cubicBezTo>
                    <a:pt x="1343" y="11897"/>
                    <a:pt x="1322" y="11917"/>
                    <a:pt x="1282" y="11917"/>
                  </a:cubicBezTo>
                  <a:cubicBezTo>
                    <a:pt x="1282" y="11876"/>
                    <a:pt x="1302" y="11876"/>
                    <a:pt x="1322" y="11856"/>
                  </a:cubicBezTo>
                  <a:close/>
                  <a:moveTo>
                    <a:pt x="1098" y="11917"/>
                  </a:moveTo>
                  <a:cubicBezTo>
                    <a:pt x="1098" y="11917"/>
                    <a:pt x="1098" y="11937"/>
                    <a:pt x="1098" y="11937"/>
                  </a:cubicBezTo>
                  <a:cubicBezTo>
                    <a:pt x="1078" y="11937"/>
                    <a:pt x="1078" y="11937"/>
                    <a:pt x="1078" y="11917"/>
                  </a:cubicBezTo>
                  <a:close/>
                  <a:moveTo>
                    <a:pt x="2008" y="11970"/>
                  </a:moveTo>
                  <a:cubicBezTo>
                    <a:pt x="2014" y="11970"/>
                    <a:pt x="2018" y="11977"/>
                    <a:pt x="2025" y="11986"/>
                  </a:cubicBezTo>
                  <a:lnTo>
                    <a:pt x="2025" y="11986"/>
                  </a:lnTo>
                  <a:cubicBezTo>
                    <a:pt x="2018" y="11991"/>
                    <a:pt x="2012" y="11993"/>
                    <a:pt x="2007" y="11993"/>
                  </a:cubicBezTo>
                  <a:cubicBezTo>
                    <a:pt x="1999" y="11993"/>
                    <a:pt x="1994" y="11988"/>
                    <a:pt x="1994" y="11978"/>
                  </a:cubicBezTo>
                  <a:cubicBezTo>
                    <a:pt x="2000" y="11972"/>
                    <a:pt x="2005" y="11970"/>
                    <a:pt x="2008" y="11970"/>
                  </a:cubicBezTo>
                  <a:close/>
                  <a:moveTo>
                    <a:pt x="2048" y="11983"/>
                  </a:moveTo>
                  <a:cubicBezTo>
                    <a:pt x="2055" y="11983"/>
                    <a:pt x="2066" y="11988"/>
                    <a:pt x="2076" y="11998"/>
                  </a:cubicBezTo>
                  <a:cubicBezTo>
                    <a:pt x="2060" y="11998"/>
                    <a:pt x="2044" y="11998"/>
                    <a:pt x="2038" y="11988"/>
                  </a:cubicBezTo>
                  <a:lnTo>
                    <a:pt x="2038" y="11988"/>
                  </a:lnTo>
                  <a:cubicBezTo>
                    <a:pt x="2040" y="11985"/>
                    <a:pt x="2043" y="11983"/>
                    <a:pt x="2048" y="11983"/>
                  </a:cubicBezTo>
                  <a:close/>
                  <a:moveTo>
                    <a:pt x="1180" y="11998"/>
                  </a:moveTo>
                  <a:cubicBezTo>
                    <a:pt x="1180" y="12019"/>
                    <a:pt x="1180" y="12019"/>
                    <a:pt x="1180" y="12019"/>
                  </a:cubicBezTo>
                  <a:cubicBezTo>
                    <a:pt x="1159" y="12019"/>
                    <a:pt x="1159" y="12019"/>
                    <a:pt x="1159" y="11998"/>
                  </a:cubicBezTo>
                  <a:close/>
                  <a:moveTo>
                    <a:pt x="9122" y="11998"/>
                  </a:moveTo>
                  <a:cubicBezTo>
                    <a:pt x="9102" y="12019"/>
                    <a:pt x="9122" y="12019"/>
                    <a:pt x="9102" y="12019"/>
                  </a:cubicBezTo>
                  <a:cubicBezTo>
                    <a:pt x="9082" y="12019"/>
                    <a:pt x="9102" y="12019"/>
                    <a:pt x="9102" y="11998"/>
                  </a:cubicBezTo>
                  <a:close/>
                  <a:moveTo>
                    <a:pt x="1279" y="12010"/>
                  </a:moveTo>
                  <a:cubicBezTo>
                    <a:pt x="1288" y="12010"/>
                    <a:pt x="1296" y="12018"/>
                    <a:pt x="1300" y="12028"/>
                  </a:cubicBezTo>
                  <a:lnTo>
                    <a:pt x="1300" y="12028"/>
                  </a:lnTo>
                  <a:cubicBezTo>
                    <a:pt x="1298" y="12032"/>
                    <a:pt x="1294" y="12034"/>
                    <a:pt x="1289" y="12034"/>
                  </a:cubicBezTo>
                  <a:cubicBezTo>
                    <a:pt x="1282" y="12034"/>
                    <a:pt x="1271" y="12029"/>
                    <a:pt x="1261" y="12019"/>
                  </a:cubicBezTo>
                  <a:cubicBezTo>
                    <a:pt x="1267" y="12013"/>
                    <a:pt x="1273" y="12010"/>
                    <a:pt x="1279" y="12010"/>
                  </a:cubicBezTo>
                  <a:close/>
                  <a:moveTo>
                    <a:pt x="2218" y="11978"/>
                  </a:moveTo>
                  <a:lnTo>
                    <a:pt x="2218" y="11978"/>
                  </a:lnTo>
                  <a:cubicBezTo>
                    <a:pt x="2239" y="11998"/>
                    <a:pt x="2279" y="11998"/>
                    <a:pt x="2300" y="11998"/>
                  </a:cubicBezTo>
                  <a:cubicBezTo>
                    <a:pt x="2289" y="12020"/>
                    <a:pt x="2278" y="12042"/>
                    <a:pt x="2264" y="12042"/>
                  </a:cubicBezTo>
                  <a:cubicBezTo>
                    <a:pt x="2252" y="12042"/>
                    <a:pt x="2237" y="12025"/>
                    <a:pt x="2218" y="11978"/>
                  </a:cubicBezTo>
                  <a:close/>
                  <a:moveTo>
                    <a:pt x="2748" y="12019"/>
                  </a:moveTo>
                  <a:cubicBezTo>
                    <a:pt x="2748" y="12033"/>
                    <a:pt x="2748" y="12047"/>
                    <a:pt x="2741" y="12047"/>
                  </a:cubicBezTo>
                  <a:cubicBezTo>
                    <a:pt x="2738" y="12047"/>
                    <a:pt x="2734" y="12045"/>
                    <a:pt x="2728" y="12039"/>
                  </a:cubicBezTo>
                  <a:cubicBezTo>
                    <a:pt x="2728" y="12039"/>
                    <a:pt x="2728" y="12039"/>
                    <a:pt x="2728" y="12019"/>
                  </a:cubicBezTo>
                  <a:close/>
                  <a:moveTo>
                    <a:pt x="2137" y="12019"/>
                  </a:moveTo>
                  <a:cubicBezTo>
                    <a:pt x="2157" y="12039"/>
                    <a:pt x="2137" y="12059"/>
                    <a:pt x="2096" y="12059"/>
                  </a:cubicBezTo>
                  <a:cubicBezTo>
                    <a:pt x="2096" y="12019"/>
                    <a:pt x="2117" y="12019"/>
                    <a:pt x="2137" y="12019"/>
                  </a:cubicBezTo>
                  <a:close/>
                  <a:moveTo>
                    <a:pt x="2605" y="12039"/>
                  </a:moveTo>
                  <a:cubicBezTo>
                    <a:pt x="2605" y="12053"/>
                    <a:pt x="2605" y="12068"/>
                    <a:pt x="2598" y="12068"/>
                  </a:cubicBezTo>
                  <a:cubicBezTo>
                    <a:pt x="2595" y="12068"/>
                    <a:pt x="2591" y="12065"/>
                    <a:pt x="2585" y="12059"/>
                  </a:cubicBezTo>
                  <a:cubicBezTo>
                    <a:pt x="2585" y="12059"/>
                    <a:pt x="2585" y="12059"/>
                    <a:pt x="2585" y="12039"/>
                  </a:cubicBezTo>
                  <a:close/>
                  <a:moveTo>
                    <a:pt x="2239" y="12100"/>
                  </a:moveTo>
                  <a:cubicBezTo>
                    <a:pt x="2239" y="12121"/>
                    <a:pt x="2218" y="12121"/>
                    <a:pt x="2218" y="12121"/>
                  </a:cubicBezTo>
                  <a:lnTo>
                    <a:pt x="2198" y="12121"/>
                  </a:lnTo>
                  <a:cubicBezTo>
                    <a:pt x="2198" y="12121"/>
                    <a:pt x="2198" y="12100"/>
                    <a:pt x="2198" y="12100"/>
                  </a:cubicBezTo>
                  <a:close/>
                  <a:moveTo>
                    <a:pt x="2442" y="12100"/>
                  </a:moveTo>
                  <a:cubicBezTo>
                    <a:pt x="2422" y="12161"/>
                    <a:pt x="2361" y="12161"/>
                    <a:pt x="2320" y="12202"/>
                  </a:cubicBezTo>
                  <a:cubicBezTo>
                    <a:pt x="2341" y="12222"/>
                    <a:pt x="2341" y="12243"/>
                    <a:pt x="2320" y="12243"/>
                  </a:cubicBezTo>
                  <a:cubicBezTo>
                    <a:pt x="2300" y="12243"/>
                    <a:pt x="2320" y="12222"/>
                    <a:pt x="2320" y="12202"/>
                  </a:cubicBezTo>
                  <a:cubicBezTo>
                    <a:pt x="2300" y="12182"/>
                    <a:pt x="2320" y="12141"/>
                    <a:pt x="2320" y="12121"/>
                  </a:cubicBezTo>
                  <a:cubicBezTo>
                    <a:pt x="2361" y="12100"/>
                    <a:pt x="2402" y="12100"/>
                    <a:pt x="2442" y="12100"/>
                  </a:cubicBezTo>
                  <a:close/>
                  <a:moveTo>
                    <a:pt x="2666" y="12141"/>
                  </a:moveTo>
                  <a:cubicBezTo>
                    <a:pt x="2687" y="12161"/>
                    <a:pt x="2687" y="12161"/>
                    <a:pt x="2666" y="12182"/>
                  </a:cubicBezTo>
                  <a:cubicBezTo>
                    <a:pt x="2687" y="12182"/>
                    <a:pt x="2687" y="12202"/>
                    <a:pt x="2707" y="12222"/>
                  </a:cubicBezTo>
                  <a:cubicBezTo>
                    <a:pt x="2697" y="12243"/>
                    <a:pt x="2677" y="12243"/>
                    <a:pt x="2656" y="12243"/>
                  </a:cubicBezTo>
                  <a:cubicBezTo>
                    <a:pt x="2636" y="12243"/>
                    <a:pt x="2616" y="12243"/>
                    <a:pt x="2605" y="12263"/>
                  </a:cubicBezTo>
                  <a:cubicBezTo>
                    <a:pt x="2605" y="12222"/>
                    <a:pt x="2646" y="12202"/>
                    <a:pt x="2666" y="12182"/>
                  </a:cubicBezTo>
                  <a:cubicBezTo>
                    <a:pt x="2666" y="12161"/>
                    <a:pt x="2646" y="12141"/>
                    <a:pt x="2666" y="12141"/>
                  </a:cubicBezTo>
                  <a:close/>
                  <a:moveTo>
                    <a:pt x="2434" y="12174"/>
                  </a:moveTo>
                  <a:cubicBezTo>
                    <a:pt x="2442" y="12174"/>
                    <a:pt x="2452" y="12176"/>
                    <a:pt x="2463" y="12182"/>
                  </a:cubicBezTo>
                  <a:cubicBezTo>
                    <a:pt x="2483" y="12202"/>
                    <a:pt x="2483" y="12222"/>
                    <a:pt x="2463" y="12243"/>
                  </a:cubicBezTo>
                  <a:cubicBezTo>
                    <a:pt x="2483" y="12263"/>
                    <a:pt x="2483" y="12263"/>
                    <a:pt x="2463" y="12283"/>
                  </a:cubicBezTo>
                  <a:cubicBezTo>
                    <a:pt x="2442" y="12263"/>
                    <a:pt x="2463" y="12263"/>
                    <a:pt x="2463" y="12243"/>
                  </a:cubicBezTo>
                  <a:lnTo>
                    <a:pt x="2402" y="12222"/>
                  </a:lnTo>
                  <a:cubicBezTo>
                    <a:pt x="2402" y="12193"/>
                    <a:pt x="2413" y="12174"/>
                    <a:pt x="2434" y="12174"/>
                  </a:cubicBezTo>
                  <a:close/>
                  <a:moveTo>
                    <a:pt x="2523" y="12337"/>
                  </a:moveTo>
                  <a:cubicBezTo>
                    <a:pt x="2536" y="12337"/>
                    <a:pt x="2551" y="12352"/>
                    <a:pt x="2585" y="12385"/>
                  </a:cubicBezTo>
                  <a:cubicBezTo>
                    <a:pt x="2524" y="12385"/>
                    <a:pt x="2504" y="12365"/>
                    <a:pt x="2483" y="12365"/>
                  </a:cubicBezTo>
                  <a:cubicBezTo>
                    <a:pt x="2501" y="12347"/>
                    <a:pt x="2512" y="12337"/>
                    <a:pt x="2523" y="12337"/>
                  </a:cubicBezTo>
                  <a:close/>
                  <a:moveTo>
                    <a:pt x="10690" y="12345"/>
                  </a:moveTo>
                  <a:cubicBezTo>
                    <a:pt x="10690" y="12365"/>
                    <a:pt x="10670" y="12385"/>
                    <a:pt x="10650" y="12385"/>
                  </a:cubicBezTo>
                  <a:cubicBezTo>
                    <a:pt x="10650" y="12345"/>
                    <a:pt x="10670" y="12345"/>
                    <a:pt x="10690" y="12345"/>
                  </a:cubicBezTo>
                  <a:close/>
                  <a:moveTo>
                    <a:pt x="2396" y="12376"/>
                  </a:moveTo>
                  <a:cubicBezTo>
                    <a:pt x="2404" y="12376"/>
                    <a:pt x="2408" y="12385"/>
                    <a:pt x="2422" y="12385"/>
                  </a:cubicBezTo>
                  <a:cubicBezTo>
                    <a:pt x="2422" y="12385"/>
                    <a:pt x="2402" y="12385"/>
                    <a:pt x="2402" y="12406"/>
                  </a:cubicBezTo>
                  <a:cubicBezTo>
                    <a:pt x="2402" y="12395"/>
                    <a:pt x="2402" y="12395"/>
                    <a:pt x="2399" y="12395"/>
                  </a:cubicBezTo>
                  <a:cubicBezTo>
                    <a:pt x="2397" y="12395"/>
                    <a:pt x="2392" y="12395"/>
                    <a:pt x="2381" y="12385"/>
                  </a:cubicBezTo>
                  <a:cubicBezTo>
                    <a:pt x="2388" y="12378"/>
                    <a:pt x="2393" y="12376"/>
                    <a:pt x="2396" y="12376"/>
                  </a:cubicBezTo>
                  <a:close/>
                  <a:moveTo>
                    <a:pt x="11200" y="12406"/>
                  </a:moveTo>
                  <a:cubicBezTo>
                    <a:pt x="11200" y="12406"/>
                    <a:pt x="11220" y="12406"/>
                    <a:pt x="11240" y="12426"/>
                  </a:cubicBezTo>
                  <a:cubicBezTo>
                    <a:pt x="11234" y="12432"/>
                    <a:pt x="11228" y="12434"/>
                    <a:pt x="11223" y="12434"/>
                  </a:cubicBezTo>
                  <a:cubicBezTo>
                    <a:pt x="11210" y="12434"/>
                    <a:pt x="11200" y="12420"/>
                    <a:pt x="11200" y="12406"/>
                  </a:cubicBezTo>
                  <a:close/>
                  <a:moveTo>
                    <a:pt x="1974" y="12406"/>
                  </a:moveTo>
                  <a:cubicBezTo>
                    <a:pt x="2027" y="12406"/>
                    <a:pt x="2050" y="12437"/>
                    <a:pt x="2068" y="12472"/>
                  </a:cubicBezTo>
                  <a:lnTo>
                    <a:pt x="2068" y="12472"/>
                  </a:lnTo>
                  <a:cubicBezTo>
                    <a:pt x="2058" y="12478"/>
                    <a:pt x="2049" y="12480"/>
                    <a:pt x="2042" y="12480"/>
                  </a:cubicBezTo>
                  <a:cubicBezTo>
                    <a:pt x="2013" y="12480"/>
                    <a:pt x="2005" y="12437"/>
                    <a:pt x="1974" y="12406"/>
                  </a:cubicBezTo>
                  <a:close/>
                  <a:moveTo>
                    <a:pt x="2850" y="12345"/>
                  </a:moveTo>
                  <a:cubicBezTo>
                    <a:pt x="2870" y="12385"/>
                    <a:pt x="2890" y="12426"/>
                    <a:pt x="2911" y="12446"/>
                  </a:cubicBezTo>
                  <a:cubicBezTo>
                    <a:pt x="2931" y="12446"/>
                    <a:pt x="2952" y="12426"/>
                    <a:pt x="2972" y="12406"/>
                  </a:cubicBezTo>
                  <a:lnTo>
                    <a:pt x="2972" y="12406"/>
                  </a:lnTo>
                  <a:cubicBezTo>
                    <a:pt x="2972" y="12444"/>
                    <a:pt x="2964" y="12459"/>
                    <a:pt x="2947" y="12459"/>
                  </a:cubicBezTo>
                  <a:cubicBezTo>
                    <a:pt x="2938" y="12459"/>
                    <a:pt x="2926" y="12454"/>
                    <a:pt x="2911" y="12446"/>
                  </a:cubicBezTo>
                  <a:cubicBezTo>
                    <a:pt x="2870" y="12467"/>
                    <a:pt x="2829" y="12446"/>
                    <a:pt x="2789" y="12487"/>
                  </a:cubicBezTo>
                  <a:cubicBezTo>
                    <a:pt x="2728" y="12426"/>
                    <a:pt x="2809" y="12385"/>
                    <a:pt x="2809" y="12345"/>
                  </a:cubicBezTo>
                  <a:close/>
                  <a:moveTo>
                    <a:pt x="3379" y="12446"/>
                  </a:moveTo>
                  <a:cubicBezTo>
                    <a:pt x="3379" y="12487"/>
                    <a:pt x="3339" y="12507"/>
                    <a:pt x="3298" y="12507"/>
                  </a:cubicBezTo>
                  <a:cubicBezTo>
                    <a:pt x="3318" y="12467"/>
                    <a:pt x="3339" y="12446"/>
                    <a:pt x="3379" y="12446"/>
                  </a:cubicBezTo>
                  <a:close/>
                  <a:moveTo>
                    <a:pt x="2972" y="12528"/>
                  </a:moveTo>
                  <a:cubicBezTo>
                    <a:pt x="2972" y="12548"/>
                    <a:pt x="2972" y="12548"/>
                    <a:pt x="2952" y="12548"/>
                  </a:cubicBezTo>
                  <a:cubicBezTo>
                    <a:pt x="2952" y="12548"/>
                    <a:pt x="2952" y="12528"/>
                    <a:pt x="2952" y="12528"/>
                  </a:cubicBezTo>
                  <a:close/>
                  <a:moveTo>
                    <a:pt x="2184" y="12567"/>
                  </a:moveTo>
                  <a:cubicBezTo>
                    <a:pt x="2182" y="12568"/>
                    <a:pt x="2180" y="12568"/>
                    <a:pt x="2178" y="12569"/>
                  </a:cubicBezTo>
                  <a:cubicBezTo>
                    <a:pt x="2179" y="12569"/>
                    <a:pt x="2180" y="12570"/>
                    <a:pt x="2182" y="12570"/>
                  </a:cubicBezTo>
                  <a:lnTo>
                    <a:pt x="2182" y="12570"/>
                  </a:lnTo>
                  <a:cubicBezTo>
                    <a:pt x="2182" y="12569"/>
                    <a:pt x="2183" y="12568"/>
                    <a:pt x="2184" y="12567"/>
                  </a:cubicBezTo>
                  <a:close/>
                  <a:moveTo>
                    <a:pt x="3176" y="12345"/>
                  </a:moveTo>
                  <a:cubicBezTo>
                    <a:pt x="3196" y="12365"/>
                    <a:pt x="3176" y="12365"/>
                    <a:pt x="3176" y="12385"/>
                  </a:cubicBezTo>
                  <a:cubicBezTo>
                    <a:pt x="3196" y="12406"/>
                    <a:pt x="3196" y="12426"/>
                    <a:pt x="3176" y="12446"/>
                  </a:cubicBezTo>
                  <a:cubicBezTo>
                    <a:pt x="3216" y="12487"/>
                    <a:pt x="3257" y="12528"/>
                    <a:pt x="3216" y="12609"/>
                  </a:cubicBezTo>
                  <a:cubicBezTo>
                    <a:pt x="3176" y="12609"/>
                    <a:pt x="3135" y="12609"/>
                    <a:pt x="3094" y="12589"/>
                  </a:cubicBezTo>
                  <a:cubicBezTo>
                    <a:pt x="3094" y="12548"/>
                    <a:pt x="3114" y="12548"/>
                    <a:pt x="3135" y="12528"/>
                  </a:cubicBezTo>
                  <a:cubicBezTo>
                    <a:pt x="3114" y="12487"/>
                    <a:pt x="3053" y="12446"/>
                    <a:pt x="3053" y="12406"/>
                  </a:cubicBezTo>
                  <a:cubicBezTo>
                    <a:pt x="3057" y="12404"/>
                    <a:pt x="3061" y="12403"/>
                    <a:pt x="3064" y="12403"/>
                  </a:cubicBezTo>
                  <a:cubicBezTo>
                    <a:pt x="3092" y="12403"/>
                    <a:pt x="3112" y="12456"/>
                    <a:pt x="3148" y="12456"/>
                  </a:cubicBezTo>
                  <a:cubicBezTo>
                    <a:pt x="3156" y="12456"/>
                    <a:pt x="3165" y="12453"/>
                    <a:pt x="3176" y="12446"/>
                  </a:cubicBezTo>
                  <a:cubicBezTo>
                    <a:pt x="3155" y="12426"/>
                    <a:pt x="3155" y="12406"/>
                    <a:pt x="3176" y="12385"/>
                  </a:cubicBezTo>
                  <a:cubicBezTo>
                    <a:pt x="3176" y="12365"/>
                    <a:pt x="3155" y="12365"/>
                    <a:pt x="3176" y="12345"/>
                  </a:cubicBezTo>
                  <a:close/>
                  <a:moveTo>
                    <a:pt x="3420" y="12569"/>
                  </a:moveTo>
                  <a:cubicBezTo>
                    <a:pt x="3440" y="12569"/>
                    <a:pt x="3461" y="12589"/>
                    <a:pt x="3461" y="12609"/>
                  </a:cubicBezTo>
                  <a:cubicBezTo>
                    <a:pt x="3420" y="12609"/>
                    <a:pt x="3400" y="12589"/>
                    <a:pt x="3420" y="12569"/>
                  </a:cubicBezTo>
                  <a:close/>
                  <a:moveTo>
                    <a:pt x="2076" y="12609"/>
                  </a:moveTo>
                  <a:cubicBezTo>
                    <a:pt x="2076" y="12630"/>
                    <a:pt x="2076" y="12630"/>
                    <a:pt x="2055" y="12630"/>
                  </a:cubicBezTo>
                  <a:cubicBezTo>
                    <a:pt x="2055" y="12630"/>
                    <a:pt x="2055" y="12609"/>
                    <a:pt x="2055" y="12609"/>
                  </a:cubicBezTo>
                  <a:close/>
                  <a:moveTo>
                    <a:pt x="2508" y="12459"/>
                  </a:moveTo>
                  <a:cubicBezTo>
                    <a:pt x="2544" y="12459"/>
                    <a:pt x="2570" y="12478"/>
                    <a:pt x="2585" y="12507"/>
                  </a:cubicBezTo>
                  <a:cubicBezTo>
                    <a:pt x="2597" y="12502"/>
                    <a:pt x="2609" y="12499"/>
                    <a:pt x="2621" y="12499"/>
                  </a:cubicBezTo>
                  <a:cubicBezTo>
                    <a:pt x="2650" y="12499"/>
                    <a:pt x="2678" y="12513"/>
                    <a:pt x="2707" y="12528"/>
                  </a:cubicBezTo>
                  <a:cubicBezTo>
                    <a:pt x="2728" y="12548"/>
                    <a:pt x="2707" y="12589"/>
                    <a:pt x="2707" y="12609"/>
                  </a:cubicBezTo>
                  <a:lnTo>
                    <a:pt x="2646" y="12589"/>
                  </a:lnTo>
                  <a:cubicBezTo>
                    <a:pt x="2626" y="12609"/>
                    <a:pt x="2626" y="12650"/>
                    <a:pt x="2585" y="12650"/>
                  </a:cubicBezTo>
                  <a:cubicBezTo>
                    <a:pt x="2585" y="12589"/>
                    <a:pt x="2483" y="12609"/>
                    <a:pt x="2463" y="12528"/>
                  </a:cubicBezTo>
                  <a:cubicBezTo>
                    <a:pt x="2463" y="12528"/>
                    <a:pt x="2463" y="12487"/>
                    <a:pt x="2463" y="12467"/>
                  </a:cubicBezTo>
                  <a:cubicBezTo>
                    <a:pt x="2479" y="12461"/>
                    <a:pt x="2494" y="12459"/>
                    <a:pt x="2508" y="12459"/>
                  </a:cubicBezTo>
                  <a:close/>
                  <a:moveTo>
                    <a:pt x="5192" y="12630"/>
                  </a:moveTo>
                  <a:lnTo>
                    <a:pt x="5192" y="12630"/>
                  </a:lnTo>
                  <a:cubicBezTo>
                    <a:pt x="5212" y="12650"/>
                    <a:pt x="5192" y="12650"/>
                    <a:pt x="5171" y="12650"/>
                  </a:cubicBezTo>
                  <a:cubicBezTo>
                    <a:pt x="5171" y="12650"/>
                    <a:pt x="5192" y="12630"/>
                    <a:pt x="5192" y="12630"/>
                  </a:cubicBezTo>
                  <a:close/>
                  <a:moveTo>
                    <a:pt x="3380" y="12641"/>
                  </a:moveTo>
                  <a:cubicBezTo>
                    <a:pt x="3381" y="12641"/>
                    <a:pt x="3386" y="12650"/>
                    <a:pt x="3400" y="12650"/>
                  </a:cubicBezTo>
                  <a:cubicBezTo>
                    <a:pt x="3400" y="12650"/>
                    <a:pt x="3400" y="12650"/>
                    <a:pt x="3400" y="12670"/>
                  </a:cubicBezTo>
                  <a:lnTo>
                    <a:pt x="3379" y="12670"/>
                  </a:lnTo>
                  <a:cubicBezTo>
                    <a:pt x="3379" y="12650"/>
                    <a:pt x="3379" y="12650"/>
                    <a:pt x="3379" y="12650"/>
                  </a:cubicBezTo>
                  <a:cubicBezTo>
                    <a:pt x="3379" y="12643"/>
                    <a:pt x="3379" y="12641"/>
                    <a:pt x="3380" y="12641"/>
                  </a:cubicBezTo>
                  <a:close/>
                  <a:moveTo>
                    <a:pt x="2666" y="12670"/>
                  </a:moveTo>
                  <a:cubicBezTo>
                    <a:pt x="2666" y="12670"/>
                    <a:pt x="2687" y="12670"/>
                    <a:pt x="2687" y="12691"/>
                  </a:cubicBezTo>
                  <a:cubicBezTo>
                    <a:pt x="2687" y="12701"/>
                    <a:pt x="2682" y="12706"/>
                    <a:pt x="2677" y="12706"/>
                  </a:cubicBezTo>
                  <a:cubicBezTo>
                    <a:pt x="2672" y="12706"/>
                    <a:pt x="2666" y="12701"/>
                    <a:pt x="2666" y="12691"/>
                  </a:cubicBezTo>
                  <a:cubicBezTo>
                    <a:pt x="2646" y="12691"/>
                    <a:pt x="2666" y="12691"/>
                    <a:pt x="2666" y="12670"/>
                  </a:cubicBezTo>
                  <a:close/>
                  <a:moveTo>
                    <a:pt x="3644" y="12691"/>
                  </a:moveTo>
                  <a:cubicBezTo>
                    <a:pt x="3644" y="12691"/>
                    <a:pt x="3644" y="12711"/>
                    <a:pt x="3644" y="12711"/>
                  </a:cubicBezTo>
                  <a:cubicBezTo>
                    <a:pt x="3624" y="12711"/>
                    <a:pt x="3624" y="12711"/>
                    <a:pt x="3624" y="12691"/>
                  </a:cubicBezTo>
                  <a:close/>
                  <a:moveTo>
                    <a:pt x="3514" y="12683"/>
                  </a:moveTo>
                  <a:cubicBezTo>
                    <a:pt x="3522" y="12683"/>
                    <a:pt x="3531" y="12685"/>
                    <a:pt x="3542" y="12691"/>
                  </a:cubicBezTo>
                  <a:cubicBezTo>
                    <a:pt x="3542" y="12711"/>
                    <a:pt x="3522" y="12731"/>
                    <a:pt x="3481" y="12731"/>
                  </a:cubicBezTo>
                  <a:cubicBezTo>
                    <a:pt x="3481" y="12702"/>
                    <a:pt x="3492" y="12683"/>
                    <a:pt x="3514" y="12683"/>
                  </a:cubicBezTo>
                  <a:close/>
                  <a:moveTo>
                    <a:pt x="2117" y="12670"/>
                  </a:moveTo>
                  <a:cubicBezTo>
                    <a:pt x="2157" y="12670"/>
                    <a:pt x="2198" y="12670"/>
                    <a:pt x="2239" y="12711"/>
                  </a:cubicBezTo>
                  <a:lnTo>
                    <a:pt x="2279" y="12711"/>
                  </a:lnTo>
                  <a:cubicBezTo>
                    <a:pt x="2269" y="12721"/>
                    <a:pt x="2259" y="12726"/>
                    <a:pt x="2251" y="12726"/>
                  </a:cubicBezTo>
                  <a:cubicBezTo>
                    <a:pt x="2244" y="12726"/>
                    <a:pt x="2239" y="12721"/>
                    <a:pt x="2239" y="12711"/>
                  </a:cubicBezTo>
                  <a:cubicBezTo>
                    <a:pt x="2218" y="12731"/>
                    <a:pt x="2198" y="12731"/>
                    <a:pt x="2178" y="12752"/>
                  </a:cubicBezTo>
                  <a:cubicBezTo>
                    <a:pt x="2137" y="12752"/>
                    <a:pt x="2117" y="12711"/>
                    <a:pt x="2117" y="12670"/>
                  </a:cubicBezTo>
                  <a:close/>
                  <a:moveTo>
                    <a:pt x="2626" y="12731"/>
                  </a:moveTo>
                  <a:cubicBezTo>
                    <a:pt x="2626" y="12731"/>
                    <a:pt x="2605" y="12752"/>
                    <a:pt x="2605" y="12752"/>
                  </a:cubicBezTo>
                  <a:lnTo>
                    <a:pt x="2585" y="12752"/>
                  </a:lnTo>
                  <a:cubicBezTo>
                    <a:pt x="2585" y="12752"/>
                    <a:pt x="2585" y="12731"/>
                    <a:pt x="2605" y="12731"/>
                  </a:cubicBezTo>
                  <a:close/>
                  <a:moveTo>
                    <a:pt x="1974" y="12630"/>
                  </a:moveTo>
                  <a:cubicBezTo>
                    <a:pt x="1994" y="12670"/>
                    <a:pt x="1994" y="12691"/>
                    <a:pt x="2015" y="12731"/>
                  </a:cubicBezTo>
                  <a:cubicBezTo>
                    <a:pt x="1974" y="12752"/>
                    <a:pt x="1954" y="12752"/>
                    <a:pt x="1913" y="12772"/>
                  </a:cubicBezTo>
                  <a:cubicBezTo>
                    <a:pt x="1913" y="12691"/>
                    <a:pt x="1913" y="12650"/>
                    <a:pt x="1974" y="12630"/>
                  </a:cubicBezTo>
                  <a:close/>
                  <a:moveTo>
                    <a:pt x="2320" y="12772"/>
                  </a:moveTo>
                  <a:cubicBezTo>
                    <a:pt x="2320" y="12772"/>
                    <a:pt x="2320" y="12793"/>
                    <a:pt x="2300" y="12793"/>
                  </a:cubicBezTo>
                  <a:cubicBezTo>
                    <a:pt x="2320" y="12772"/>
                    <a:pt x="2320" y="12772"/>
                    <a:pt x="2320" y="12772"/>
                  </a:cubicBezTo>
                  <a:close/>
                  <a:moveTo>
                    <a:pt x="2768" y="12630"/>
                  </a:moveTo>
                  <a:cubicBezTo>
                    <a:pt x="2789" y="12630"/>
                    <a:pt x="2809" y="12630"/>
                    <a:pt x="2809" y="12650"/>
                  </a:cubicBezTo>
                  <a:cubicBezTo>
                    <a:pt x="2829" y="12670"/>
                    <a:pt x="2809" y="12731"/>
                    <a:pt x="2870" y="12752"/>
                  </a:cubicBezTo>
                  <a:cubicBezTo>
                    <a:pt x="2870" y="12752"/>
                    <a:pt x="2890" y="12731"/>
                    <a:pt x="2931" y="12691"/>
                  </a:cubicBezTo>
                  <a:lnTo>
                    <a:pt x="2931" y="12691"/>
                  </a:lnTo>
                  <a:cubicBezTo>
                    <a:pt x="2931" y="12745"/>
                    <a:pt x="2922" y="12772"/>
                    <a:pt x="2904" y="12772"/>
                  </a:cubicBezTo>
                  <a:cubicBezTo>
                    <a:pt x="2895" y="12772"/>
                    <a:pt x="2884" y="12765"/>
                    <a:pt x="2870" y="12752"/>
                  </a:cubicBezTo>
                  <a:cubicBezTo>
                    <a:pt x="2850" y="12772"/>
                    <a:pt x="2829" y="12793"/>
                    <a:pt x="2809" y="12793"/>
                  </a:cubicBezTo>
                  <a:cubicBezTo>
                    <a:pt x="2768" y="12793"/>
                    <a:pt x="2809" y="12752"/>
                    <a:pt x="2789" y="12711"/>
                  </a:cubicBezTo>
                  <a:cubicBezTo>
                    <a:pt x="2768" y="12711"/>
                    <a:pt x="2748" y="12691"/>
                    <a:pt x="2748" y="12650"/>
                  </a:cubicBezTo>
                  <a:cubicBezTo>
                    <a:pt x="2748" y="12650"/>
                    <a:pt x="2768" y="12630"/>
                    <a:pt x="2768" y="12630"/>
                  </a:cubicBezTo>
                  <a:close/>
                  <a:moveTo>
                    <a:pt x="11200" y="12406"/>
                  </a:moveTo>
                  <a:cubicBezTo>
                    <a:pt x="11179" y="12426"/>
                    <a:pt x="11179" y="12426"/>
                    <a:pt x="11159" y="12426"/>
                  </a:cubicBezTo>
                  <a:cubicBezTo>
                    <a:pt x="11179" y="12467"/>
                    <a:pt x="11179" y="12487"/>
                    <a:pt x="11179" y="12507"/>
                  </a:cubicBezTo>
                  <a:cubicBezTo>
                    <a:pt x="11200" y="12507"/>
                    <a:pt x="11240" y="12507"/>
                    <a:pt x="11261" y="12548"/>
                  </a:cubicBezTo>
                  <a:cubicBezTo>
                    <a:pt x="11200" y="12609"/>
                    <a:pt x="11240" y="12691"/>
                    <a:pt x="11220" y="12752"/>
                  </a:cubicBezTo>
                  <a:cubicBezTo>
                    <a:pt x="11240" y="12772"/>
                    <a:pt x="11240" y="12793"/>
                    <a:pt x="11220" y="12793"/>
                  </a:cubicBezTo>
                  <a:cubicBezTo>
                    <a:pt x="11200" y="12772"/>
                    <a:pt x="11220" y="12772"/>
                    <a:pt x="11220" y="12752"/>
                  </a:cubicBezTo>
                  <a:cubicBezTo>
                    <a:pt x="11118" y="12711"/>
                    <a:pt x="11057" y="12650"/>
                    <a:pt x="11077" y="12528"/>
                  </a:cubicBezTo>
                  <a:cubicBezTo>
                    <a:pt x="11077" y="12507"/>
                    <a:pt x="11057" y="12487"/>
                    <a:pt x="11057" y="12487"/>
                  </a:cubicBezTo>
                  <a:cubicBezTo>
                    <a:pt x="11064" y="12480"/>
                    <a:pt x="11071" y="12478"/>
                    <a:pt x="11077" y="12478"/>
                  </a:cubicBezTo>
                  <a:cubicBezTo>
                    <a:pt x="11089" y="12478"/>
                    <a:pt x="11098" y="12487"/>
                    <a:pt x="11098" y="12487"/>
                  </a:cubicBezTo>
                  <a:lnTo>
                    <a:pt x="11159" y="12446"/>
                  </a:lnTo>
                  <a:cubicBezTo>
                    <a:pt x="11159" y="12426"/>
                    <a:pt x="11139" y="12406"/>
                    <a:pt x="11159" y="12406"/>
                  </a:cubicBezTo>
                  <a:close/>
                  <a:moveTo>
                    <a:pt x="3603" y="12752"/>
                  </a:moveTo>
                  <a:cubicBezTo>
                    <a:pt x="3603" y="12806"/>
                    <a:pt x="3594" y="12824"/>
                    <a:pt x="3576" y="12824"/>
                  </a:cubicBezTo>
                  <a:cubicBezTo>
                    <a:pt x="3567" y="12824"/>
                    <a:pt x="3556" y="12820"/>
                    <a:pt x="3542" y="12813"/>
                  </a:cubicBezTo>
                  <a:cubicBezTo>
                    <a:pt x="3542" y="12813"/>
                    <a:pt x="3533" y="12822"/>
                    <a:pt x="3521" y="12822"/>
                  </a:cubicBezTo>
                  <a:cubicBezTo>
                    <a:pt x="3515" y="12822"/>
                    <a:pt x="3508" y="12820"/>
                    <a:pt x="3501" y="12813"/>
                  </a:cubicBezTo>
                  <a:cubicBezTo>
                    <a:pt x="3512" y="12803"/>
                    <a:pt x="3522" y="12798"/>
                    <a:pt x="3529" y="12798"/>
                  </a:cubicBezTo>
                  <a:cubicBezTo>
                    <a:pt x="3537" y="12798"/>
                    <a:pt x="3542" y="12803"/>
                    <a:pt x="3542" y="12813"/>
                  </a:cubicBezTo>
                  <a:cubicBezTo>
                    <a:pt x="3563" y="12793"/>
                    <a:pt x="3583" y="12772"/>
                    <a:pt x="3603" y="12752"/>
                  </a:cubicBezTo>
                  <a:close/>
                  <a:moveTo>
                    <a:pt x="11383" y="12813"/>
                  </a:moveTo>
                  <a:cubicBezTo>
                    <a:pt x="11383" y="12833"/>
                    <a:pt x="11383" y="12833"/>
                    <a:pt x="11363" y="12833"/>
                  </a:cubicBezTo>
                  <a:cubicBezTo>
                    <a:pt x="11363" y="12833"/>
                    <a:pt x="11363" y="12833"/>
                    <a:pt x="11363" y="12813"/>
                  </a:cubicBezTo>
                  <a:close/>
                  <a:moveTo>
                    <a:pt x="9896" y="12833"/>
                  </a:moveTo>
                  <a:cubicBezTo>
                    <a:pt x="9876" y="12833"/>
                    <a:pt x="9896" y="12854"/>
                    <a:pt x="9876" y="12854"/>
                  </a:cubicBezTo>
                  <a:cubicBezTo>
                    <a:pt x="9856" y="12854"/>
                    <a:pt x="9856" y="12854"/>
                    <a:pt x="9876" y="12833"/>
                  </a:cubicBezTo>
                  <a:close/>
                  <a:moveTo>
                    <a:pt x="2589" y="12810"/>
                  </a:moveTo>
                  <a:cubicBezTo>
                    <a:pt x="2599" y="12810"/>
                    <a:pt x="2605" y="12822"/>
                    <a:pt x="2605" y="12833"/>
                  </a:cubicBezTo>
                  <a:cubicBezTo>
                    <a:pt x="2605" y="12854"/>
                    <a:pt x="2605" y="12854"/>
                    <a:pt x="2605" y="12874"/>
                  </a:cubicBezTo>
                  <a:cubicBezTo>
                    <a:pt x="2585" y="12874"/>
                    <a:pt x="2565" y="12854"/>
                    <a:pt x="2565" y="12833"/>
                  </a:cubicBezTo>
                  <a:cubicBezTo>
                    <a:pt x="2573" y="12816"/>
                    <a:pt x="2582" y="12810"/>
                    <a:pt x="2589" y="12810"/>
                  </a:cubicBezTo>
                  <a:close/>
                  <a:moveTo>
                    <a:pt x="2055" y="12793"/>
                  </a:moveTo>
                  <a:cubicBezTo>
                    <a:pt x="2137" y="12813"/>
                    <a:pt x="2096" y="12833"/>
                    <a:pt x="2055" y="12894"/>
                  </a:cubicBezTo>
                  <a:cubicBezTo>
                    <a:pt x="2055" y="12833"/>
                    <a:pt x="2055" y="12813"/>
                    <a:pt x="2055" y="12793"/>
                  </a:cubicBezTo>
                  <a:close/>
                  <a:moveTo>
                    <a:pt x="3013" y="12813"/>
                  </a:moveTo>
                  <a:cubicBezTo>
                    <a:pt x="3013" y="12854"/>
                    <a:pt x="3013" y="12874"/>
                    <a:pt x="3013" y="12894"/>
                  </a:cubicBezTo>
                  <a:cubicBezTo>
                    <a:pt x="2952" y="12874"/>
                    <a:pt x="2931" y="12854"/>
                    <a:pt x="3013" y="12813"/>
                  </a:cubicBezTo>
                  <a:close/>
                  <a:moveTo>
                    <a:pt x="9937" y="12772"/>
                  </a:moveTo>
                  <a:lnTo>
                    <a:pt x="10039" y="12813"/>
                  </a:lnTo>
                  <a:cubicBezTo>
                    <a:pt x="10018" y="12854"/>
                    <a:pt x="9998" y="12874"/>
                    <a:pt x="9957" y="12894"/>
                  </a:cubicBezTo>
                  <a:cubicBezTo>
                    <a:pt x="9937" y="12854"/>
                    <a:pt x="9978" y="12813"/>
                    <a:pt x="9937" y="12772"/>
                  </a:cubicBezTo>
                  <a:close/>
                  <a:moveTo>
                    <a:pt x="10215" y="12906"/>
                  </a:moveTo>
                  <a:cubicBezTo>
                    <a:pt x="10222" y="12906"/>
                    <a:pt x="10226" y="12914"/>
                    <a:pt x="10233" y="12924"/>
                  </a:cubicBezTo>
                  <a:lnTo>
                    <a:pt x="10233" y="12924"/>
                  </a:lnTo>
                  <a:cubicBezTo>
                    <a:pt x="10228" y="12928"/>
                    <a:pt x="10225" y="12930"/>
                    <a:pt x="10222" y="12930"/>
                  </a:cubicBezTo>
                  <a:cubicBezTo>
                    <a:pt x="10217" y="12930"/>
                    <a:pt x="10212" y="12925"/>
                    <a:pt x="10202" y="12915"/>
                  </a:cubicBezTo>
                  <a:cubicBezTo>
                    <a:pt x="10208" y="12909"/>
                    <a:pt x="10212" y="12906"/>
                    <a:pt x="10215" y="12906"/>
                  </a:cubicBezTo>
                  <a:close/>
                  <a:moveTo>
                    <a:pt x="10263" y="12920"/>
                  </a:moveTo>
                  <a:cubicBezTo>
                    <a:pt x="10268" y="12920"/>
                    <a:pt x="10273" y="12925"/>
                    <a:pt x="10283" y="12935"/>
                  </a:cubicBezTo>
                  <a:cubicBezTo>
                    <a:pt x="10270" y="12935"/>
                    <a:pt x="10256" y="12935"/>
                    <a:pt x="10249" y="12929"/>
                  </a:cubicBezTo>
                  <a:lnTo>
                    <a:pt x="10249" y="12929"/>
                  </a:lnTo>
                  <a:cubicBezTo>
                    <a:pt x="10255" y="12923"/>
                    <a:pt x="10259" y="12920"/>
                    <a:pt x="10263" y="12920"/>
                  </a:cubicBezTo>
                  <a:close/>
                  <a:moveTo>
                    <a:pt x="2748" y="12935"/>
                  </a:moveTo>
                  <a:cubicBezTo>
                    <a:pt x="2748" y="12956"/>
                    <a:pt x="2748" y="12956"/>
                    <a:pt x="2748" y="12956"/>
                  </a:cubicBezTo>
                  <a:lnTo>
                    <a:pt x="2728" y="12956"/>
                  </a:lnTo>
                  <a:cubicBezTo>
                    <a:pt x="2728" y="12956"/>
                    <a:pt x="2728" y="12935"/>
                    <a:pt x="2728" y="12935"/>
                  </a:cubicBezTo>
                  <a:close/>
                  <a:moveTo>
                    <a:pt x="2565" y="12935"/>
                  </a:moveTo>
                  <a:cubicBezTo>
                    <a:pt x="2585" y="12935"/>
                    <a:pt x="2605" y="12956"/>
                    <a:pt x="2605" y="12976"/>
                  </a:cubicBezTo>
                  <a:cubicBezTo>
                    <a:pt x="2565" y="12976"/>
                    <a:pt x="2544" y="12956"/>
                    <a:pt x="2565" y="12935"/>
                  </a:cubicBezTo>
                  <a:close/>
                  <a:moveTo>
                    <a:pt x="2972" y="12956"/>
                  </a:moveTo>
                  <a:cubicBezTo>
                    <a:pt x="2972" y="12956"/>
                    <a:pt x="2972" y="12976"/>
                    <a:pt x="2972" y="12976"/>
                  </a:cubicBezTo>
                  <a:lnTo>
                    <a:pt x="2952" y="12976"/>
                  </a:lnTo>
                  <a:cubicBezTo>
                    <a:pt x="2952" y="12976"/>
                    <a:pt x="2952" y="12956"/>
                    <a:pt x="2952" y="12956"/>
                  </a:cubicBezTo>
                  <a:close/>
                  <a:moveTo>
                    <a:pt x="3583" y="12915"/>
                  </a:moveTo>
                  <a:cubicBezTo>
                    <a:pt x="3583" y="12935"/>
                    <a:pt x="3583" y="12956"/>
                    <a:pt x="3583" y="12996"/>
                  </a:cubicBezTo>
                  <a:cubicBezTo>
                    <a:pt x="3522" y="12976"/>
                    <a:pt x="3501" y="12956"/>
                    <a:pt x="3501" y="12915"/>
                  </a:cubicBezTo>
                  <a:close/>
                  <a:moveTo>
                    <a:pt x="3288" y="12748"/>
                  </a:moveTo>
                  <a:cubicBezTo>
                    <a:pt x="3350" y="12748"/>
                    <a:pt x="3385" y="12798"/>
                    <a:pt x="3420" y="12833"/>
                  </a:cubicBezTo>
                  <a:cubicBezTo>
                    <a:pt x="3400" y="12894"/>
                    <a:pt x="3420" y="12956"/>
                    <a:pt x="3400" y="12996"/>
                  </a:cubicBezTo>
                  <a:cubicBezTo>
                    <a:pt x="3383" y="13005"/>
                    <a:pt x="3368" y="13008"/>
                    <a:pt x="3354" y="13008"/>
                  </a:cubicBezTo>
                  <a:cubicBezTo>
                    <a:pt x="3307" y="13008"/>
                    <a:pt x="3272" y="12973"/>
                    <a:pt x="3222" y="12973"/>
                  </a:cubicBezTo>
                  <a:cubicBezTo>
                    <a:pt x="3214" y="12973"/>
                    <a:pt x="3205" y="12974"/>
                    <a:pt x="3196" y="12976"/>
                  </a:cubicBezTo>
                  <a:cubicBezTo>
                    <a:pt x="3257" y="12894"/>
                    <a:pt x="3237" y="12813"/>
                    <a:pt x="3257" y="12752"/>
                  </a:cubicBezTo>
                  <a:cubicBezTo>
                    <a:pt x="3268" y="12749"/>
                    <a:pt x="3279" y="12748"/>
                    <a:pt x="3288" y="12748"/>
                  </a:cubicBezTo>
                  <a:close/>
                  <a:moveTo>
                    <a:pt x="3074" y="13017"/>
                  </a:moveTo>
                  <a:cubicBezTo>
                    <a:pt x="3094" y="13037"/>
                    <a:pt x="3074" y="13037"/>
                    <a:pt x="3053" y="13037"/>
                  </a:cubicBezTo>
                  <a:cubicBezTo>
                    <a:pt x="3053" y="13037"/>
                    <a:pt x="3074" y="13037"/>
                    <a:pt x="3074" y="13017"/>
                  </a:cubicBezTo>
                  <a:close/>
                  <a:moveTo>
                    <a:pt x="1852" y="13037"/>
                  </a:moveTo>
                  <a:cubicBezTo>
                    <a:pt x="1855" y="13040"/>
                    <a:pt x="1857" y="13043"/>
                    <a:pt x="1859" y="13046"/>
                  </a:cubicBezTo>
                  <a:lnTo>
                    <a:pt x="1859" y="13046"/>
                  </a:lnTo>
                  <a:cubicBezTo>
                    <a:pt x="1863" y="13043"/>
                    <a:pt x="1868" y="13040"/>
                    <a:pt x="1872" y="13037"/>
                  </a:cubicBezTo>
                  <a:close/>
                  <a:moveTo>
                    <a:pt x="2687" y="13017"/>
                  </a:moveTo>
                  <a:cubicBezTo>
                    <a:pt x="2707" y="13017"/>
                    <a:pt x="2707" y="13037"/>
                    <a:pt x="2707" y="13037"/>
                  </a:cubicBezTo>
                  <a:cubicBezTo>
                    <a:pt x="2707" y="13037"/>
                    <a:pt x="2707" y="13037"/>
                    <a:pt x="2707" y="13057"/>
                  </a:cubicBezTo>
                  <a:cubicBezTo>
                    <a:pt x="2707" y="13057"/>
                    <a:pt x="2687" y="13057"/>
                    <a:pt x="2687" y="13037"/>
                  </a:cubicBezTo>
                  <a:cubicBezTo>
                    <a:pt x="2687" y="13037"/>
                    <a:pt x="2687" y="13037"/>
                    <a:pt x="2687" y="13017"/>
                  </a:cubicBezTo>
                  <a:close/>
                  <a:moveTo>
                    <a:pt x="3685" y="12976"/>
                  </a:moveTo>
                  <a:cubicBezTo>
                    <a:pt x="3685" y="13017"/>
                    <a:pt x="3644" y="13057"/>
                    <a:pt x="3603" y="13057"/>
                  </a:cubicBezTo>
                  <a:cubicBezTo>
                    <a:pt x="3624" y="12996"/>
                    <a:pt x="3644" y="12976"/>
                    <a:pt x="3685" y="12976"/>
                  </a:cubicBezTo>
                  <a:close/>
                  <a:moveTo>
                    <a:pt x="10018" y="13037"/>
                  </a:moveTo>
                  <a:cubicBezTo>
                    <a:pt x="10018" y="13057"/>
                    <a:pt x="10018" y="13057"/>
                    <a:pt x="10018" y="13057"/>
                  </a:cubicBezTo>
                  <a:cubicBezTo>
                    <a:pt x="9998" y="13057"/>
                    <a:pt x="9998" y="13057"/>
                    <a:pt x="9998" y="13037"/>
                  </a:cubicBezTo>
                  <a:close/>
                  <a:moveTo>
                    <a:pt x="3339" y="13118"/>
                  </a:moveTo>
                  <a:cubicBezTo>
                    <a:pt x="3339" y="13139"/>
                    <a:pt x="3339" y="13139"/>
                    <a:pt x="3339" y="13139"/>
                  </a:cubicBezTo>
                  <a:lnTo>
                    <a:pt x="3318" y="13139"/>
                  </a:lnTo>
                  <a:cubicBezTo>
                    <a:pt x="3318" y="13139"/>
                    <a:pt x="3318" y="13118"/>
                    <a:pt x="3318" y="13118"/>
                  </a:cubicBezTo>
                  <a:close/>
                  <a:moveTo>
                    <a:pt x="2646" y="13057"/>
                  </a:moveTo>
                  <a:cubicBezTo>
                    <a:pt x="2646" y="13098"/>
                    <a:pt x="2646" y="13118"/>
                    <a:pt x="2646" y="13159"/>
                  </a:cubicBezTo>
                  <a:cubicBezTo>
                    <a:pt x="2565" y="13118"/>
                    <a:pt x="2605" y="13098"/>
                    <a:pt x="2646" y="13057"/>
                  </a:cubicBezTo>
                  <a:close/>
                  <a:moveTo>
                    <a:pt x="3827" y="13180"/>
                  </a:moveTo>
                  <a:cubicBezTo>
                    <a:pt x="3827" y="13200"/>
                    <a:pt x="3827" y="13200"/>
                    <a:pt x="3807" y="13200"/>
                  </a:cubicBezTo>
                  <a:cubicBezTo>
                    <a:pt x="3801" y="13206"/>
                    <a:pt x="3797" y="13208"/>
                    <a:pt x="3794" y="13208"/>
                  </a:cubicBezTo>
                  <a:cubicBezTo>
                    <a:pt x="3788" y="13208"/>
                    <a:pt x="3793" y="13194"/>
                    <a:pt x="3807" y="13180"/>
                  </a:cubicBezTo>
                  <a:close/>
                  <a:moveTo>
                    <a:pt x="2150" y="13225"/>
                  </a:moveTo>
                  <a:cubicBezTo>
                    <a:pt x="2157" y="13225"/>
                    <a:pt x="2167" y="13230"/>
                    <a:pt x="2178" y="13241"/>
                  </a:cubicBezTo>
                  <a:cubicBezTo>
                    <a:pt x="2172" y="13247"/>
                    <a:pt x="2166" y="13249"/>
                    <a:pt x="2160" y="13249"/>
                  </a:cubicBezTo>
                  <a:cubicBezTo>
                    <a:pt x="2151" y="13249"/>
                    <a:pt x="2143" y="13241"/>
                    <a:pt x="2139" y="13231"/>
                  </a:cubicBezTo>
                  <a:lnTo>
                    <a:pt x="2139" y="13231"/>
                  </a:lnTo>
                  <a:cubicBezTo>
                    <a:pt x="2141" y="13227"/>
                    <a:pt x="2145" y="13225"/>
                    <a:pt x="2150" y="13225"/>
                  </a:cubicBezTo>
                  <a:close/>
                  <a:moveTo>
                    <a:pt x="2605" y="13281"/>
                  </a:moveTo>
                  <a:cubicBezTo>
                    <a:pt x="2605" y="13281"/>
                    <a:pt x="2605" y="13281"/>
                    <a:pt x="2605" y="13302"/>
                  </a:cubicBezTo>
                  <a:lnTo>
                    <a:pt x="2585" y="13302"/>
                  </a:lnTo>
                  <a:cubicBezTo>
                    <a:pt x="2585" y="13281"/>
                    <a:pt x="2585" y="13281"/>
                    <a:pt x="2585" y="13281"/>
                  </a:cubicBezTo>
                  <a:close/>
                  <a:moveTo>
                    <a:pt x="2952" y="13057"/>
                  </a:moveTo>
                  <a:cubicBezTo>
                    <a:pt x="3013" y="13200"/>
                    <a:pt x="2829" y="13200"/>
                    <a:pt x="2850" y="13322"/>
                  </a:cubicBezTo>
                  <a:cubicBezTo>
                    <a:pt x="2789" y="13302"/>
                    <a:pt x="2748" y="13281"/>
                    <a:pt x="2707" y="13261"/>
                  </a:cubicBezTo>
                  <a:cubicBezTo>
                    <a:pt x="2724" y="13211"/>
                    <a:pt x="2727" y="13174"/>
                    <a:pt x="2773" y="13174"/>
                  </a:cubicBezTo>
                  <a:cubicBezTo>
                    <a:pt x="2783" y="13174"/>
                    <a:pt x="2795" y="13176"/>
                    <a:pt x="2809" y="13180"/>
                  </a:cubicBezTo>
                  <a:cubicBezTo>
                    <a:pt x="2850" y="13139"/>
                    <a:pt x="2952" y="13159"/>
                    <a:pt x="2952" y="13057"/>
                  </a:cubicBezTo>
                  <a:close/>
                  <a:moveTo>
                    <a:pt x="11933" y="13281"/>
                  </a:moveTo>
                  <a:cubicBezTo>
                    <a:pt x="11953" y="13322"/>
                    <a:pt x="11933" y="13322"/>
                    <a:pt x="11892" y="13322"/>
                  </a:cubicBezTo>
                  <a:cubicBezTo>
                    <a:pt x="11892" y="13302"/>
                    <a:pt x="11912" y="13281"/>
                    <a:pt x="11933" y="13281"/>
                  </a:cubicBezTo>
                  <a:close/>
                  <a:moveTo>
                    <a:pt x="3563" y="13139"/>
                  </a:moveTo>
                  <a:cubicBezTo>
                    <a:pt x="3563" y="13220"/>
                    <a:pt x="3522" y="13261"/>
                    <a:pt x="3501" y="13322"/>
                  </a:cubicBezTo>
                  <a:cubicBezTo>
                    <a:pt x="3471" y="13322"/>
                    <a:pt x="3440" y="13327"/>
                    <a:pt x="3412" y="13327"/>
                  </a:cubicBezTo>
                  <a:cubicBezTo>
                    <a:pt x="3384" y="13327"/>
                    <a:pt x="3359" y="13322"/>
                    <a:pt x="3339" y="13302"/>
                  </a:cubicBezTo>
                  <a:cubicBezTo>
                    <a:pt x="3339" y="13281"/>
                    <a:pt x="3339" y="13261"/>
                    <a:pt x="3359" y="13241"/>
                  </a:cubicBezTo>
                  <a:cubicBezTo>
                    <a:pt x="3379" y="13261"/>
                    <a:pt x="3420" y="13261"/>
                    <a:pt x="3440" y="13261"/>
                  </a:cubicBezTo>
                  <a:cubicBezTo>
                    <a:pt x="3440" y="13241"/>
                    <a:pt x="3440" y="13220"/>
                    <a:pt x="3420" y="13180"/>
                  </a:cubicBezTo>
                  <a:cubicBezTo>
                    <a:pt x="3440" y="13159"/>
                    <a:pt x="3466" y="13159"/>
                    <a:pt x="3491" y="13159"/>
                  </a:cubicBezTo>
                  <a:cubicBezTo>
                    <a:pt x="3517" y="13159"/>
                    <a:pt x="3542" y="13159"/>
                    <a:pt x="3563" y="13139"/>
                  </a:cubicBezTo>
                  <a:close/>
                  <a:moveTo>
                    <a:pt x="11525" y="12752"/>
                  </a:moveTo>
                  <a:cubicBezTo>
                    <a:pt x="11668" y="12833"/>
                    <a:pt x="11709" y="12996"/>
                    <a:pt x="11811" y="13078"/>
                  </a:cubicBezTo>
                  <a:cubicBezTo>
                    <a:pt x="11811" y="13118"/>
                    <a:pt x="11790" y="13118"/>
                    <a:pt x="11770" y="13139"/>
                  </a:cubicBezTo>
                  <a:cubicBezTo>
                    <a:pt x="11811" y="13180"/>
                    <a:pt x="11831" y="13220"/>
                    <a:pt x="11912" y="13220"/>
                  </a:cubicBezTo>
                  <a:cubicBezTo>
                    <a:pt x="11860" y="13273"/>
                    <a:pt x="11852" y="13326"/>
                    <a:pt x="11799" y="13326"/>
                  </a:cubicBezTo>
                  <a:cubicBezTo>
                    <a:pt x="11790" y="13326"/>
                    <a:pt x="11781" y="13325"/>
                    <a:pt x="11770" y="13322"/>
                  </a:cubicBezTo>
                  <a:cubicBezTo>
                    <a:pt x="11756" y="13322"/>
                    <a:pt x="11743" y="13331"/>
                    <a:pt x="11735" y="13331"/>
                  </a:cubicBezTo>
                  <a:cubicBezTo>
                    <a:pt x="11731" y="13331"/>
                    <a:pt x="11729" y="13329"/>
                    <a:pt x="11729" y="13322"/>
                  </a:cubicBezTo>
                  <a:cubicBezTo>
                    <a:pt x="11709" y="13302"/>
                    <a:pt x="11729" y="13281"/>
                    <a:pt x="11729" y="13281"/>
                  </a:cubicBezTo>
                  <a:cubicBezTo>
                    <a:pt x="11709" y="13241"/>
                    <a:pt x="11688" y="13200"/>
                    <a:pt x="11627" y="13200"/>
                  </a:cubicBezTo>
                  <a:cubicBezTo>
                    <a:pt x="11627" y="13159"/>
                    <a:pt x="11648" y="13139"/>
                    <a:pt x="11668" y="13139"/>
                  </a:cubicBezTo>
                  <a:cubicBezTo>
                    <a:pt x="11648" y="13118"/>
                    <a:pt x="11627" y="13098"/>
                    <a:pt x="11627" y="13078"/>
                  </a:cubicBezTo>
                  <a:cubicBezTo>
                    <a:pt x="11587" y="13098"/>
                    <a:pt x="11566" y="13098"/>
                    <a:pt x="11546" y="13098"/>
                  </a:cubicBezTo>
                  <a:cubicBezTo>
                    <a:pt x="11525" y="13037"/>
                    <a:pt x="11525" y="12976"/>
                    <a:pt x="11546" y="12915"/>
                  </a:cubicBezTo>
                  <a:cubicBezTo>
                    <a:pt x="11566" y="12874"/>
                    <a:pt x="11464" y="12833"/>
                    <a:pt x="11525" y="12752"/>
                  </a:cubicBezTo>
                  <a:close/>
                  <a:moveTo>
                    <a:pt x="2666" y="13302"/>
                  </a:moveTo>
                  <a:lnTo>
                    <a:pt x="2666" y="13302"/>
                  </a:lnTo>
                  <a:cubicBezTo>
                    <a:pt x="2707" y="13322"/>
                    <a:pt x="2728" y="13322"/>
                    <a:pt x="2707" y="13363"/>
                  </a:cubicBezTo>
                  <a:cubicBezTo>
                    <a:pt x="2687" y="13363"/>
                    <a:pt x="2666" y="13342"/>
                    <a:pt x="2666" y="13302"/>
                  </a:cubicBezTo>
                  <a:close/>
                  <a:moveTo>
                    <a:pt x="2291" y="13047"/>
                  </a:moveTo>
                  <a:cubicBezTo>
                    <a:pt x="2331" y="13075"/>
                    <a:pt x="2383" y="13061"/>
                    <a:pt x="2402" y="13098"/>
                  </a:cubicBezTo>
                  <a:cubicBezTo>
                    <a:pt x="2409" y="13096"/>
                    <a:pt x="2416" y="13095"/>
                    <a:pt x="2422" y="13095"/>
                  </a:cubicBezTo>
                  <a:cubicBezTo>
                    <a:pt x="2484" y="13095"/>
                    <a:pt x="2489" y="13181"/>
                    <a:pt x="2544" y="13200"/>
                  </a:cubicBezTo>
                  <a:cubicBezTo>
                    <a:pt x="2544" y="13200"/>
                    <a:pt x="2553" y="13191"/>
                    <a:pt x="2565" y="13191"/>
                  </a:cubicBezTo>
                  <a:cubicBezTo>
                    <a:pt x="2571" y="13191"/>
                    <a:pt x="2578" y="13193"/>
                    <a:pt x="2585" y="13200"/>
                  </a:cubicBezTo>
                  <a:cubicBezTo>
                    <a:pt x="2578" y="13207"/>
                    <a:pt x="2571" y="13209"/>
                    <a:pt x="2565" y="13209"/>
                  </a:cubicBezTo>
                  <a:cubicBezTo>
                    <a:pt x="2553" y="13209"/>
                    <a:pt x="2544" y="13200"/>
                    <a:pt x="2544" y="13200"/>
                  </a:cubicBezTo>
                  <a:cubicBezTo>
                    <a:pt x="2524" y="13220"/>
                    <a:pt x="2504" y="13241"/>
                    <a:pt x="2483" y="13241"/>
                  </a:cubicBezTo>
                  <a:cubicBezTo>
                    <a:pt x="2442" y="13281"/>
                    <a:pt x="2463" y="13342"/>
                    <a:pt x="2442" y="13383"/>
                  </a:cubicBezTo>
                  <a:cubicBezTo>
                    <a:pt x="2432" y="13393"/>
                    <a:pt x="2422" y="13398"/>
                    <a:pt x="2412" y="13398"/>
                  </a:cubicBezTo>
                  <a:cubicBezTo>
                    <a:pt x="2402" y="13398"/>
                    <a:pt x="2392" y="13393"/>
                    <a:pt x="2381" y="13383"/>
                  </a:cubicBezTo>
                  <a:cubicBezTo>
                    <a:pt x="2361" y="13383"/>
                    <a:pt x="2361" y="13404"/>
                    <a:pt x="2341" y="13404"/>
                  </a:cubicBezTo>
                  <a:cubicBezTo>
                    <a:pt x="2320" y="13383"/>
                    <a:pt x="2341" y="13363"/>
                    <a:pt x="2361" y="13363"/>
                  </a:cubicBezTo>
                  <a:cubicBezTo>
                    <a:pt x="2361" y="13302"/>
                    <a:pt x="2320" y="13281"/>
                    <a:pt x="2279" y="13261"/>
                  </a:cubicBezTo>
                  <a:cubicBezTo>
                    <a:pt x="2269" y="13271"/>
                    <a:pt x="2259" y="13276"/>
                    <a:pt x="2251" y="13276"/>
                  </a:cubicBezTo>
                  <a:cubicBezTo>
                    <a:pt x="2244" y="13276"/>
                    <a:pt x="2239" y="13271"/>
                    <a:pt x="2239" y="13261"/>
                  </a:cubicBezTo>
                  <a:cubicBezTo>
                    <a:pt x="2246" y="13254"/>
                    <a:pt x="2250" y="13252"/>
                    <a:pt x="2254" y="13252"/>
                  </a:cubicBezTo>
                  <a:cubicBezTo>
                    <a:pt x="2261" y="13252"/>
                    <a:pt x="2266" y="13261"/>
                    <a:pt x="2279" y="13261"/>
                  </a:cubicBezTo>
                  <a:cubicBezTo>
                    <a:pt x="2279" y="13241"/>
                    <a:pt x="2300" y="13200"/>
                    <a:pt x="2320" y="13159"/>
                  </a:cubicBezTo>
                  <a:cubicBezTo>
                    <a:pt x="2320" y="13121"/>
                    <a:pt x="2247" y="13100"/>
                    <a:pt x="2291" y="13047"/>
                  </a:cubicBezTo>
                  <a:close/>
                  <a:moveTo>
                    <a:pt x="3547" y="13375"/>
                  </a:moveTo>
                  <a:cubicBezTo>
                    <a:pt x="3563" y="13375"/>
                    <a:pt x="3563" y="13394"/>
                    <a:pt x="3563" y="13424"/>
                  </a:cubicBezTo>
                  <a:cubicBezTo>
                    <a:pt x="3542" y="13424"/>
                    <a:pt x="3522" y="13404"/>
                    <a:pt x="3522" y="13383"/>
                  </a:cubicBezTo>
                  <a:cubicBezTo>
                    <a:pt x="3533" y="13378"/>
                    <a:pt x="3541" y="13375"/>
                    <a:pt x="3547" y="13375"/>
                  </a:cubicBezTo>
                  <a:close/>
                  <a:moveTo>
                    <a:pt x="3053" y="13322"/>
                  </a:moveTo>
                  <a:lnTo>
                    <a:pt x="3053" y="13322"/>
                  </a:lnTo>
                  <a:cubicBezTo>
                    <a:pt x="3004" y="13372"/>
                    <a:pt x="2994" y="13435"/>
                    <a:pt x="2949" y="13435"/>
                  </a:cubicBezTo>
                  <a:cubicBezTo>
                    <a:pt x="2938" y="13435"/>
                    <a:pt x="2926" y="13432"/>
                    <a:pt x="2911" y="13424"/>
                  </a:cubicBezTo>
                  <a:cubicBezTo>
                    <a:pt x="2897" y="13424"/>
                    <a:pt x="2884" y="13433"/>
                    <a:pt x="2876" y="13433"/>
                  </a:cubicBezTo>
                  <a:cubicBezTo>
                    <a:pt x="2872" y="13433"/>
                    <a:pt x="2870" y="13431"/>
                    <a:pt x="2870" y="13424"/>
                  </a:cubicBezTo>
                  <a:cubicBezTo>
                    <a:pt x="2880" y="13414"/>
                    <a:pt x="2885" y="13409"/>
                    <a:pt x="2890" y="13409"/>
                  </a:cubicBezTo>
                  <a:cubicBezTo>
                    <a:pt x="2896" y="13409"/>
                    <a:pt x="2901" y="13414"/>
                    <a:pt x="2911" y="13424"/>
                  </a:cubicBezTo>
                  <a:cubicBezTo>
                    <a:pt x="2952" y="13404"/>
                    <a:pt x="2972" y="13342"/>
                    <a:pt x="3053" y="13322"/>
                  </a:cubicBezTo>
                  <a:close/>
                  <a:moveTo>
                    <a:pt x="11383" y="13444"/>
                  </a:moveTo>
                  <a:cubicBezTo>
                    <a:pt x="11383" y="13465"/>
                    <a:pt x="11383" y="13465"/>
                    <a:pt x="11383" y="13465"/>
                  </a:cubicBezTo>
                  <a:lnTo>
                    <a:pt x="11363" y="13465"/>
                  </a:lnTo>
                  <a:cubicBezTo>
                    <a:pt x="11363" y="13465"/>
                    <a:pt x="11363" y="13465"/>
                    <a:pt x="11363" y="13444"/>
                  </a:cubicBezTo>
                  <a:close/>
                  <a:moveTo>
                    <a:pt x="3461" y="13505"/>
                  </a:moveTo>
                  <a:cubicBezTo>
                    <a:pt x="3461" y="13505"/>
                    <a:pt x="3461" y="13526"/>
                    <a:pt x="3440" y="13526"/>
                  </a:cubicBezTo>
                  <a:cubicBezTo>
                    <a:pt x="3420" y="13526"/>
                    <a:pt x="3440" y="13505"/>
                    <a:pt x="3440" y="13505"/>
                  </a:cubicBezTo>
                  <a:close/>
                  <a:moveTo>
                    <a:pt x="3827" y="13505"/>
                  </a:moveTo>
                  <a:cubicBezTo>
                    <a:pt x="3827" y="13505"/>
                    <a:pt x="3827" y="13526"/>
                    <a:pt x="3827" y="13526"/>
                  </a:cubicBezTo>
                  <a:lnTo>
                    <a:pt x="3807" y="13526"/>
                  </a:lnTo>
                  <a:cubicBezTo>
                    <a:pt x="3807" y="13526"/>
                    <a:pt x="3807" y="13505"/>
                    <a:pt x="3807" y="13505"/>
                  </a:cubicBezTo>
                  <a:close/>
                  <a:moveTo>
                    <a:pt x="2374" y="13473"/>
                  </a:moveTo>
                  <a:cubicBezTo>
                    <a:pt x="2401" y="13473"/>
                    <a:pt x="2419" y="13497"/>
                    <a:pt x="2439" y="13497"/>
                  </a:cubicBezTo>
                  <a:cubicBezTo>
                    <a:pt x="2446" y="13497"/>
                    <a:pt x="2454" y="13494"/>
                    <a:pt x="2463" y="13485"/>
                  </a:cubicBezTo>
                  <a:lnTo>
                    <a:pt x="2463" y="13485"/>
                  </a:lnTo>
                  <a:cubicBezTo>
                    <a:pt x="2463" y="13536"/>
                    <a:pt x="2448" y="13546"/>
                    <a:pt x="2427" y="13546"/>
                  </a:cubicBezTo>
                  <a:cubicBezTo>
                    <a:pt x="2414" y="13546"/>
                    <a:pt x="2398" y="13542"/>
                    <a:pt x="2383" y="13542"/>
                  </a:cubicBezTo>
                  <a:cubicBezTo>
                    <a:pt x="2375" y="13542"/>
                    <a:pt x="2368" y="13543"/>
                    <a:pt x="2361" y="13546"/>
                  </a:cubicBezTo>
                  <a:cubicBezTo>
                    <a:pt x="2361" y="13529"/>
                    <a:pt x="2361" y="13511"/>
                    <a:pt x="2348" y="13481"/>
                  </a:cubicBezTo>
                  <a:lnTo>
                    <a:pt x="2348" y="13481"/>
                  </a:lnTo>
                  <a:cubicBezTo>
                    <a:pt x="2358" y="13475"/>
                    <a:pt x="2367" y="13473"/>
                    <a:pt x="2374" y="13473"/>
                  </a:cubicBezTo>
                  <a:close/>
                  <a:moveTo>
                    <a:pt x="2137" y="13607"/>
                  </a:moveTo>
                  <a:cubicBezTo>
                    <a:pt x="2137" y="13607"/>
                    <a:pt x="2157" y="13607"/>
                    <a:pt x="2157" y="13628"/>
                  </a:cubicBezTo>
                  <a:cubicBezTo>
                    <a:pt x="2157" y="13638"/>
                    <a:pt x="2157" y="13643"/>
                    <a:pt x="2155" y="13643"/>
                  </a:cubicBezTo>
                  <a:cubicBezTo>
                    <a:pt x="2152" y="13643"/>
                    <a:pt x="2147" y="13638"/>
                    <a:pt x="2137" y="13628"/>
                  </a:cubicBezTo>
                  <a:cubicBezTo>
                    <a:pt x="2137" y="13628"/>
                    <a:pt x="2137" y="13628"/>
                    <a:pt x="2137" y="13607"/>
                  </a:cubicBezTo>
                  <a:close/>
                  <a:moveTo>
                    <a:pt x="2646" y="13546"/>
                  </a:moveTo>
                  <a:lnTo>
                    <a:pt x="2646" y="13546"/>
                  </a:lnTo>
                  <a:cubicBezTo>
                    <a:pt x="2707" y="13587"/>
                    <a:pt x="2707" y="13587"/>
                    <a:pt x="2626" y="13648"/>
                  </a:cubicBezTo>
                  <a:cubicBezTo>
                    <a:pt x="2626" y="13607"/>
                    <a:pt x="2605" y="13566"/>
                    <a:pt x="2646" y="13546"/>
                  </a:cubicBezTo>
                  <a:close/>
                  <a:moveTo>
                    <a:pt x="2992" y="13648"/>
                  </a:moveTo>
                  <a:cubicBezTo>
                    <a:pt x="2992" y="13648"/>
                    <a:pt x="2992" y="13668"/>
                    <a:pt x="2972" y="13668"/>
                  </a:cubicBezTo>
                  <a:cubicBezTo>
                    <a:pt x="2972" y="13668"/>
                    <a:pt x="2952" y="13668"/>
                    <a:pt x="2972" y="13648"/>
                  </a:cubicBezTo>
                  <a:close/>
                  <a:moveTo>
                    <a:pt x="11552" y="13640"/>
                  </a:moveTo>
                  <a:cubicBezTo>
                    <a:pt x="11568" y="13640"/>
                    <a:pt x="11572" y="13654"/>
                    <a:pt x="11587" y="13668"/>
                  </a:cubicBezTo>
                  <a:cubicBezTo>
                    <a:pt x="11575" y="13674"/>
                    <a:pt x="11564" y="13677"/>
                    <a:pt x="11556" y="13677"/>
                  </a:cubicBezTo>
                  <a:cubicBezTo>
                    <a:pt x="11536" y="13677"/>
                    <a:pt x="11525" y="13662"/>
                    <a:pt x="11525" y="13648"/>
                  </a:cubicBezTo>
                  <a:cubicBezTo>
                    <a:pt x="11537" y="13642"/>
                    <a:pt x="11546" y="13640"/>
                    <a:pt x="11552" y="13640"/>
                  </a:cubicBezTo>
                  <a:close/>
                  <a:moveTo>
                    <a:pt x="2830" y="13659"/>
                  </a:moveTo>
                  <a:cubicBezTo>
                    <a:pt x="2832" y="13659"/>
                    <a:pt x="2836" y="13668"/>
                    <a:pt x="2850" y="13668"/>
                  </a:cubicBezTo>
                  <a:cubicBezTo>
                    <a:pt x="2850" y="13668"/>
                    <a:pt x="2850" y="13689"/>
                    <a:pt x="2829" y="13689"/>
                  </a:cubicBezTo>
                  <a:cubicBezTo>
                    <a:pt x="2809" y="13689"/>
                    <a:pt x="2809" y="13689"/>
                    <a:pt x="2829" y="13668"/>
                  </a:cubicBezTo>
                  <a:cubicBezTo>
                    <a:pt x="2829" y="13662"/>
                    <a:pt x="2829" y="13659"/>
                    <a:pt x="2830" y="13659"/>
                  </a:cubicBezTo>
                  <a:close/>
                  <a:moveTo>
                    <a:pt x="3114" y="13252"/>
                  </a:moveTo>
                  <a:cubicBezTo>
                    <a:pt x="3126" y="13252"/>
                    <a:pt x="3135" y="13261"/>
                    <a:pt x="3135" y="13261"/>
                  </a:cubicBezTo>
                  <a:cubicBezTo>
                    <a:pt x="3147" y="13255"/>
                    <a:pt x="3157" y="13253"/>
                    <a:pt x="3166" y="13253"/>
                  </a:cubicBezTo>
                  <a:cubicBezTo>
                    <a:pt x="3188" y="13253"/>
                    <a:pt x="3202" y="13267"/>
                    <a:pt x="3216" y="13281"/>
                  </a:cubicBezTo>
                  <a:cubicBezTo>
                    <a:pt x="3216" y="13322"/>
                    <a:pt x="3216" y="13342"/>
                    <a:pt x="3196" y="13383"/>
                  </a:cubicBezTo>
                  <a:cubicBezTo>
                    <a:pt x="3237" y="13404"/>
                    <a:pt x="3237" y="13465"/>
                    <a:pt x="3216" y="13505"/>
                  </a:cubicBezTo>
                  <a:cubicBezTo>
                    <a:pt x="3196" y="13566"/>
                    <a:pt x="3176" y="13628"/>
                    <a:pt x="3114" y="13729"/>
                  </a:cubicBezTo>
                  <a:cubicBezTo>
                    <a:pt x="3114" y="13668"/>
                    <a:pt x="3114" y="13628"/>
                    <a:pt x="3094" y="13566"/>
                  </a:cubicBezTo>
                  <a:cubicBezTo>
                    <a:pt x="3074" y="13546"/>
                    <a:pt x="3013" y="13505"/>
                    <a:pt x="3013" y="13444"/>
                  </a:cubicBezTo>
                  <a:cubicBezTo>
                    <a:pt x="3026" y="13424"/>
                    <a:pt x="3047" y="13419"/>
                    <a:pt x="3069" y="13419"/>
                  </a:cubicBezTo>
                  <a:cubicBezTo>
                    <a:pt x="3087" y="13419"/>
                    <a:pt x="3107" y="13422"/>
                    <a:pt x="3126" y="13422"/>
                  </a:cubicBezTo>
                  <a:cubicBezTo>
                    <a:pt x="3154" y="13422"/>
                    <a:pt x="3180" y="13416"/>
                    <a:pt x="3196" y="13383"/>
                  </a:cubicBezTo>
                  <a:cubicBezTo>
                    <a:pt x="3155" y="13363"/>
                    <a:pt x="3176" y="13302"/>
                    <a:pt x="3135" y="13261"/>
                  </a:cubicBezTo>
                  <a:cubicBezTo>
                    <a:pt x="3135" y="13261"/>
                    <a:pt x="3126" y="13270"/>
                    <a:pt x="3114" y="13270"/>
                  </a:cubicBezTo>
                  <a:cubicBezTo>
                    <a:pt x="3108" y="13270"/>
                    <a:pt x="3101" y="13268"/>
                    <a:pt x="3094" y="13261"/>
                  </a:cubicBezTo>
                  <a:cubicBezTo>
                    <a:pt x="3101" y="13254"/>
                    <a:pt x="3108" y="13252"/>
                    <a:pt x="3114" y="13252"/>
                  </a:cubicBezTo>
                  <a:close/>
                  <a:moveTo>
                    <a:pt x="11118" y="13709"/>
                  </a:moveTo>
                  <a:cubicBezTo>
                    <a:pt x="11118" y="13709"/>
                    <a:pt x="11139" y="13729"/>
                    <a:pt x="11139" y="13729"/>
                  </a:cubicBezTo>
                  <a:cubicBezTo>
                    <a:pt x="11133" y="13735"/>
                    <a:pt x="11128" y="13738"/>
                    <a:pt x="11125" y="13738"/>
                  </a:cubicBezTo>
                  <a:cubicBezTo>
                    <a:pt x="11118" y="13738"/>
                    <a:pt x="11118" y="13723"/>
                    <a:pt x="11118" y="13709"/>
                  </a:cubicBezTo>
                  <a:close/>
                  <a:moveTo>
                    <a:pt x="2198" y="13689"/>
                  </a:moveTo>
                  <a:cubicBezTo>
                    <a:pt x="2178" y="13729"/>
                    <a:pt x="2157" y="13750"/>
                    <a:pt x="2139" y="13750"/>
                  </a:cubicBezTo>
                  <a:cubicBezTo>
                    <a:pt x="2122" y="13750"/>
                    <a:pt x="2106" y="13729"/>
                    <a:pt x="2096" y="13689"/>
                  </a:cubicBezTo>
                  <a:close/>
                  <a:moveTo>
                    <a:pt x="11485" y="13790"/>
                  </a:moveTo>
                  <a:cubicBezTo>
                    <a:pt x="11485" y="13805"/>
                    <a:pt x="11485" y="13819"/>
                    <a:pt x="11478" y="13819"/>
                  </a:cubicBezTo>
                  <a:cubicBezTo>
                    <a:pt x="11475" y="13819"/>
                    <a:pt x="11470" y="13817"/>
                    <a:pt x="11464" y="13811"/>
                  </a:cubicBezTo>
                  <a:cubicBezTo>
                    <a:pt x="11464" y="13811"/>
                    <a:pt x="11464" y="13811"/>
                    <a:pt x="11464" y="13790"/>
                  </a:cubicBezTo>
                  <a:close/>
                  <a:moveTo>
                    <a:pt x="12258" y="13765"/>
                  </a:moveTo>
                  <a:cubicBezTo>
                    <a:pt x="12280" y="13765"/>
                    <a:pt x="12283" y="13794"/>
                    <a:pt x="12299" y="13811"/>
                  </a:cubicBezTo>
                  <a:cubicBezTo>
                    <a:pt x="12313" y="13811"/>
                    <a:pt x="12317" y="13802"/>
                    <a:pt x="12325" y="13802"/>
                  </a:cubicBezTo>
                  <a:cubicBezTo>
                    <a:pt x="12329" y="13802"/>
                    <a:pt x="12333" y="13804"/>
                    <a:pt x="12340" y="13811"/>
                  </a:cubicBezTo>
                  <a:cubicBezTo>
                    <a:pt x="12333" y="13818"/>
                    <a:pt x="12329" y="13820"/>
                    <a:pt x="12325" y="13820"/>
                  </a:cubicBezTo>
                  <a:cubicBezTo>
                    <a:pt x="12317" y="13820"/>
                    <a:pt x="12313" y="13811"/>
                    <a:pt x="12299" y="13811"/>
                  </a:cubicBezTo>
                  <a:cubicBezTo>
                    <a:pt x="12288" y="13816"/>
                    <a:pt x="12279" y="13819"/>
                    <a:pt x="12271" y="13819"/>
                  </a:cubicBezTo>
                  <a:cubicBezTo>
                    <a:pt x="12249" y="13819"/>
                    <a:pt x="12238" y="13800"/>
                    <a:pt x="12238" y="13770"/>
                  </a:cubicBezTo>
                  <a:cubicBezTo>
                    <a:pt x="12246" y="13766"/>
                    <a:pt x="12252" y="13765"/>
                    <a:pt x="12258" y="13765"/>
                  </a:cubicBezTo>
                  <a:close/>
                  <a:moveTo>
                    <a:pt x="3217" y="13802"/>
                  </a:moveTo>
                  <a:cubicBezTo>
                    <a:pt x="3219" y="13802"/>
                    <a:pt x="3223" y="13811"/>
                    <a:pt x="3237" y="13811"/>
                  </a:cubicBezTo>
                  <a:cubicBezTo>
                    <a:pt x="3237" y="13811"/>
                    <a:pt x="3237" y="13831"/>
                    <a:pt x="3237" y="13831"/>
                  </a:cubicBezTo>
                  <a:cubicBezTo>
                    <a:pt x="3216" y="13831"/>
                    <a:pt x="3196" y="13831"/>
                    <a:pt x="3216" y="13811"/>
                  </a:cubicBezTo>
                  <a:cubicBezTo>
                    <a:pt x="3216" y="13804"/>
                    <a:pt x="3216" y="13802"/>
                    <a:pt x="3217" y="13802"/>
                  </a:cubicBezTo>
                  <a:close/>
                  <a:moveTo>
                    <a:pt x="2559" y="13843"/>
                  </a:moveTo>
                  <a:cubicBezTo>
                    <a:pt x="2567" y="13843"/>
                    <a:pt x="2571" y="13852"/>
                    <a:pt x="2585" y="13852"/>
                  </a:cubicBezTo>
                  <a:cubicBezTo>
                    <a:pt x="2601" y="13852"/>
                    <a:pt x="2617" y="13852"/>
                    <a:pt x="2633" y="13862"/>
                  </a:cubicBezTo>
                  <a:lnTo>
                    <a:pt x="2633" y="13862"/>
                  </a:lnTo>
                  <a:cubicBezTo>
                    <a:pt x="2627" y="13865"/>
                    <a:pt x="2621" y="13867"/>
                    <a:pt x="2616" y="13867"/>
                  </a:cubicBezTo>
                  <a:cubicBezTo>
                    <a:pt x="2605" y="13867"/>
                    <a:pt x="2595" y="13862"/>
                    <a:pt x="2585" y="13852"/>
                  </a:cubicBezTo>
                  <a:cubicBezTo>
                    <a:pt x="2575" y="13862"/>
                    <a:pt x="2570" y="13867"/>
                    <a:pt x="2565" y="13867"/>
                  </a:cubicBezTo>
                  <a:cubicBezTo>
                    <a:pt x="2560" y="13867"/>
                    <a:pt x="2554" y="13862"/>
                    <a:pt x="2544" y="13852"/>
                  </a:cubicBezTo>
                  <a:cubicBezTo>
                    <a:pt x="2551" y="13845"/>
                    <a:pt x="2556" y="13843"/>
                    <a:pt x="2559" y="13843"/>
                  </a:cubicBezTo>
                  <a:close/>
                  <a:moveTo>
                    <a:pt x="10466" y="13790"/>
                  </a:moveTo>
                  <a:cubicBezTo>
                    <a:pt x="10528" y="13790"/>
                    <a:pt x="10548" y="13831"/>
                    <a:pt x="10568" y="13872"/>
                  </a:cubicBezTo>
                  <a:cubicBezTo>
                    <a:pt x="10507" y="13872"/>
                    <a:pt x="10507" y="13831"/>
                    <a:pt x="10466" y="13790"/>
                  </a:cubicBezTo>
                  <a:close/>
                  <a:moveTo>
                    <a:pt x="10762" y="13843"/>
                  </a:moveTo>
                  <a:cubicBezTo>
                    <a:pt x="10782" y="13843"/>
                    <a:pt x="10792" y="13858"/>
                    <a:pt x="10792" y="13872"/>
                  </a:cubicBezTo>
                  <a:cubicBezTo>
                    <a:pt x="10780" y="13878"/>
                    <a:pt x="10772" y="13880"/>
                    <a:pt x="10765" y="13880"/>
                  </a:cubicBezTo>
                  <a:cubicBezTo>
                    <a:pt x="10750" y="13880"/>
                    <a:pt x="10746" y="13866"/>
                    <a:pt x="10731" y="13852"/>
                  </a:cubicBezTo>
                  <a:cubicBezTo>
                    <a:pt x="10743" y="13846"/>
                    <a:pt x="10753" y="13843"/>
                    <a:pt x="10762" y="13843"/>
                  </a:cubicBezTo>
                  <a:close/>
                  <a:moveTo>
                    <a:pt x="3339" y="13872"/>
                  </a:moveTo>
                  <a:cubicBezTo>
                    <a:pt x="3339" y="13872"/>
                    <a:pt x="3339" y="13892"/>
                    <a:pt x="3339" y="13892"/>
                  </a:cubicBezTo>
                  <a:lnTo>
                    <a:pt x="3318" y="13892"/>
                  </a:lnTo>
                  <a:cubicBezTo>
                    <a:pt x="3318" y="13892"/>
                    <a:pt x="3318" y="13872"/>
                    <a:pt x="3318" y="13872"/>
                  </a:cubicBezTo>
                  <a:close/>
                  <a:moveTo>
                    <a:pt x="2707" y="13770"/>
                  </a:moveTo>
                  <a:cubicBezTo>
                    <a:pt x="2728" y="13790"/>
                    <a:pt x="2707" y="13790"/>
                    <a:pt x="2707" y="13811"/>
                  </a:cubicBezTo>
                  <a:cubicBezTo>
                    <a:pt x="2728" y="13831"/>
                    <a:pt x="2768" y="13872"/>
                    <a:pt x="2707" y="13892"/>
                  </a:cubicBezTo>
                  <a:cubicBezTo>
                    <a:pt x="2703" y="13896"/>
                    <a:pt x="2699" y="13898"/>
                    <a:pt x="2696" y="13898"/>
                  </a:cubicBezTo>
                  <a:cubicBezTo>
                    <a:pt x="2682" y="13898"/>
                    <a:pt x="2669" y="13879"/>
                    <a:pt x="2656" y="13862"/>
                  </a:cubicBezTo>
                  <a:lnTo>
                    <a:pt x="2656" y="13862"/>
                  </a:lnTo>
                  <a:cubicBezTo>
                    <a:pt x="2673" y="13845"/>
                    <a:pt x="2690" y="13828"/>
                    <a:pt x="2707" y="13811"/>
                  </a:cubicBezTo>
                  <a:cubicBezTo>
                    <a:pt x="2687" y="13790"/>
                    <a:pt x="2687" y="13790"/>
                    <a:pt x="2707" y="13770"/>
                  </a:cubicBezTo>
                  <a:close/>
                  <a:moveTo>
                    <a:pt x="2320" y="13750"/>
                  </a:moveTo>
                  <a:cubicBezTo>
                    <a:pt x="2361" y="13811"/>
                    <a:pt x="2341" y="13872"/>
                    <a:pt x="2279" y="13913"/>
                  </a:cubicBezTo>
                  <a:lnTo>
                    <a:pt x="2259" y="13913"/>
                  </a:lnTo>
                  <a:cubicBezTo>
                    <a:pt x="2259" y="13872"/>
                    <a:pt x="2239" y="13831"/>
                    <a:pt x="2239" y="13790"/>
                  </a:cubicBezTo>
                  <a:cubicBezTo>
                    <a:pt x="2259" y="13770"/>
                    <a:pt x="2279" y="13750"/>
                    <a:pt x="2320" y="13750"/>
                  </a:cubicBezTo>
                  <a:close/>
                  <a:moveTo>
                    <a:pt x="12177" y="13872"/>
                  </a:moveTo>
                  <a:lnTo>
                    <a:pt x="12177" y="13872"/>
                  </a:lnTo>
                  <a:cubicBezTo>
                    <a:pt x="12195" y="13907"/>
                    <a:pt x="12167" y="13912"/>
                    <a:pt x="12146" y="13926"/>
                  </a:cubicBezTo>
                  <a:lnTo>
                    <a:pt x="12146" y="13926"/>
                  </a:lnTo>
                  <a:cubicBezTo>
                    <a:pt x="12125" y="13908"/>
                    <a:pt x="12159" y="13890"/>
                    <a:pt x="12177" y="13872"/>
                  </a:cubicBezTo>
                  <a:close/>
                  <a:moveTo>
                    <a:pt x="12503" y="13933"/>
                  </a:moveTo>
                  <a:cubicBezTo>
                    <a:pt x="12503" y="13943"/>
                    <a:pt x="12503" y="13948"/>
                    <a:pt x="12500" y="13948"/>
                  </a:cubicBezTo>
                  <a:cubicBezTo>
                    <a:pt x="12498" y="13948"/>
                    <a:pt x="12493" y="13943"/>
                    <a:pt x="12483" y="13933"/>
                  </a:cubicBezTo>
                  <a:close/>
                  <a:moveTo>
                    <a:pt x="12809" y="13933"/>
                  </a:moveTo>
                  <a:cubicBezTo>
                    <a:pt x="12825" y="13933"/>
                    <a:pt x="12841" y="13933"/>
                    <a:pt x="12847" y="13943"/>
                  </a:cubicBezTo>
                  <a:lnTo>
                    <a:pt x="12847" y="13943"/>
                  </a:lnTo>
                  <a:cubicBezTo>
                    <a:pt x="12845" y="13947"/>
                    <a:pt x="12841" y="13948"/>
                    <a:pt x="12837" y="13948"/>
                  </a:cubicBezTo>
                  <a:cubicBezTo>
                    <a:pt x="12829" y="13948"/>
                    <a:pt x="12819" y="13943"/>
                    <a:pt x="12809" y="13933"/>
                  </a:cubicBezTo>
                  <a:close/>
                  <a:moveTo>
                    <a:pt x="2464" y="13924"/>
                  </a:moveTo>
                  <a:cubicBezTo>
                    <a:pt x="2465" y="13924"/>
                    <a:pt x="2470" y="13933"/>
                    <a:pt x="2483" y="13933"/>
                  </a:cubicBezTo>
                  <a:cubicBezTo>
                    <a:pt x="2483" y="13933"/>
                    <a:pt x="2483" y="13953"/>
                    <a:pt x="2483" y="13953"/>
                  </a:cubicBezTo>
                  <a:cubicBezTo>
                    <a:pt x="2463" y="13953"/>
                    <a:pt x="2442" y="13933"/>
                    <a:pt x="2463" y="13933"/>
                  </a:cubicBezTo>
                  <a:cubicBezTo>
                    <a:pt x="2463" y="13926"/>
                    <a:pt x="2463" y="13924"/>
                    <a:pt x="2464" y="13924"/>
                  </a:cubicBezTo>
                  <a:close/>
                  <a:moveTo>
                    <a:pt x="3013" y="13933"/>
                  </a:moveTo>
                  <a:cubicBezTo>
                    <a:pt x="3013" y="13933"/>
                    <a:pt x="3033" y="13953"/>
                    <a:pt x="3013" y="13953"/>
                  </a:cubicBezTo>
                  <a:cubicBezTo>
                    <a:pt x="2992" y="13953"/>
                    <a:pt x="2992" y="13953"/>
                    <a:pt x="2992" y="13933"/>
                  </a:cubicBezTo>
                  <a:close/>
                  <a:moveTo>
                    <a:pt x="12403" y="13868"/>
                  </a:moveTo>
                  <a:lnTo>
                    <a:pt x="12403" y="13868"/>
                  </a:lnTo>
                  <a:cubicBezTo>
                    <a:pt x="12388" y="13911"/>
                    <a:pt x="12397" y="13946"/>
                    <a:pt x="12381" y="13994"/>
                  </a:cubicBezTo>
                  <a:cubicBezTo>
                    <a:pt x="12340" y="13953"/>
                    <a:pt x="12279" y="13974"/>
                    <a:pt x="12259" y="13913"/>
                  </a:cubicBezTo>
                  <a:cubicBezTo>
                    <a:pt x="12266" y="13884"/>
                    <a:pt x="12286" y="13878"/>
                    <a:pt x="12310" y="13878"/>
                  </a:cubicBezTo>
                  <a:cubicBezTo>
                    <a:pt x="12326" y="13878"/>
                    <a:pt x="12343" y="13880"/>
                    <a:pt x="12359" y="13880"/>
                  </a:cubicBezTo>
                  <a:cubicBezTo>
                    <a:pt x="12376" y="13880"/>
                    <a:pt x="12391" y="13878"/>
                    <a:pt x="12403" y="13868"/>
                  </a:cubicBezTo>
                  <a:close/>
                  <a:moveTo>
                    <a:pt x="10976" y="13974"/>
                  </a:moveTo>
                  <a:cubicBezTo>
                    <a:pt x="10996" y="13974"/>
                    <a:pt x="11016" y="13994"/>
                    <a:pt x="11016" y="14015"/>
                  </a:cubicBezTo>
                  <a:cubicBezTo>
                    <a:pt x="10976" y="14015"/>
                    <a:pt x="10955" y="13994"/>
                    <a:pt x="10976" y="13974"/>
                  </a:cubicBezTo>
                  <a:close/>
                  <a:moveTo>
                    <a:pt x="2436" y="14005"/>
                  </a:moveTo>
                  <a:cubicBezTo>
                    <a:pt x="2440" y="14005"/>
                    <a:pt x="2442" y="14008"/>
                    <a:pt x="2442" y="14015"/>
                  </a:cubicBezTo>
                  <a:cubicBezTo>
                    <a:pt x="2432" y="14025"/>
                    <a:pt x="2427" y="14030"/>
                    <a:pt x="2422" y="14030"/>
                  </a:cubicBezTo>
                  <a:cubicBezTo>
                    <a:pt x="2417" y="14030"/>
                    <a:pt x="2412" y="14025"/>
                    <a:pt x="2402" y="14015"/>
                  </a:cubicBezTo>
                  <a:cubicBezTo>
                    <a:pt x="2392" y="14025"/>
                    <a:pt x="2386" y="14030"/>
                    <a:pt x="2381" y="14030"/>
                  </a:cubicBezTo>
                  <a:cubicBezTo>
                    <a:pt x="2376" y="14030"/>
                    <a:pt x="2371" y="14025"/>
                    <a:pt x="2361" y="14015"/>
                  </a:cubicBezTo>
                  <a:cubicBezTo>
                    <a:pt x="2368" y="14008"/>
                    <a:pt x="2375" y="14005"/>
                    <a:pt x="2381" y="14005"/>
                  </a:cubicBezTo>
                  <a:cubicBezTo>
                    <a:pt x="2393" y="14005"/>
                    <a:pt x="2402" y="14015"/>
                    <a:pt x="2402" y="14015"/>
                  </a:cubicBezTo>
                  <a:cubicBezTo>
                    <a:pt x="2415" y="14015"/>
                    <a:pt x="2429" y="14005"/>
                    <a:pt x="2436" y="14005"/>
                  </a:cubicBezTo>
                  <a:close/>
                  <a:moveTo>
                    <a:pt x="12422" y="14035"/>
                  </a:moveTo>
                  <a:cubicBezTo>
                    <a:pt x="12442" y="14035"/>
                    <a:pt x="12462" y="14055"/>
                    <a:pt x="12462" y="14076"/>
                  </a:cubicBezTo>
                  <a:cubicBezTo>
                    <a:pt x="12456" y="14082"/>
                    <a:pt x="12451" y="14085"/>
                    <a:pt x="12447" y="14085"/>
                  </a:cubicBezTo>
                  <a:cubicBezTo>
                    <a:pt x="12440" y="14085"/>
                    <a:pt x="12435" y="14076"/>
                    <a:pt x="12422" y="14076"/>
                  </a:cubicBezTo>
                  <a:cubicBezTo>
                    <a:pt x="12422" y="14055"/>
                    <a:pt x="12422" y="14055"/>
                    <a:pt x="12422" y="14035"/>
                  </a:cubicBezTo>
                  <a:close/>
                  <a:moveTo>
                    <a:pt x="12068" y="13930"/>
                  </a:moveTo>
                  <a:cubicBezTo>
                    <a:pt x="12090" y="13930"/>
                    <a:pt x="12107" y="13956"/>
                    <a:pt x="12126" y="13956"/>
                  </a:cubicBezTo>
                  <a:cubicBezTo>
                    <a:pt x="12132" y="13956"/>
                    <a:pt x="12138" y="13954"/>
                    <a:pt x="12144" y="13948"/>
                  </a:cubicBezTo>
                  <a:lnTo>
                    <a:pt x="12144" y="13948"/>
                  </a:lnTo>
                  <a:cubicBezTo>
                    <a:pt x="12162" y="13984"/>
                    <a:pt x="12182" y="14017"/>
                    <a:pt x="12218" y="14035"/>
                  </a:cubicBezTo>
                  <a:cubicBezTo>
                    <a:pt x="12198" y="14055"/>
                    <a:pt x="12177" y="14076"/>
                    <a:pt x="12157" y="14096"/>
                  </a:cubicBezTo>
                  <a:cubicBezTo>
                    <a:pt x="12136" y="14035"/>
                    <a:pt x="12014" y="14035"/>
                    <a:pt x="12055" y="13933"/>
                  </a:cubicBezTo>
                  <a:cubicBezTo>
                    <a:pt x="12060" y="13931"/>
                    <a:pt x="12064" y="13930"/>
                    <a:pt x="12068" y="13930"/>
                  </a:cubicBezTo>
                  <a:close/>
                  <a:moveTo>
                    <a:pt x="2588" y="13927"/>
                  </a:moveTo>
                  <a:cubicBezTo>
                    <a:pt x="2608" y="13927"/>
                    <a:pt x="2623" y="13939"/>
                    <a:pt x="2643" y="13939"/>
                  </a:cubicBezTo>
                  <a:cubicBezTo>
                    <a:pt x="2650" y="13939"/>
                    <a:pt x="2658" y="13937"/>
                    <a:pt x="2666" y="13933"/>
                  </a:cubicBezTo>
                  <a:cubicBezTo>
                    <a:pt x="2666" y="13994"/>
                    <a:pt x="2728" y="14035"/>
                    <a:pt x="2666" y="14137"/>
                  </a:cubicBezTo>
                  <a:cubicBezTo>
                    <a:pt x="2666" y="14035"/>
                    <a:pt x="2524" y="14055"/>
                    <a:pt x="2565" y="13933"/>
                  </a:cubicBezTo>
                  <a:cubicBezTo>
                    <a:pt x="2573" y="13929"/>
                    <a:pt x="2581" y="13927"/>
                    <a:pt x="2588" y="13927"/>
                  </a:cubicBezTo>
                  <a:close/>
                  <a:moveTo>
                    <a:pt x="1974" y="13846"/>
                  </a:moveTo>
                  <a:cubicBezTo>
                    <a:pt x="1995" y="13846"/>
                    <a:pt x="1998" y="13872"/>
                    <a:pt x="2015" y="13872"/>
                  </a:cubicBezTo>
                  <a:cubicBezTo>
                    <a:pt x="2023" y="13868"/>
                    <a:pt x="2030" y="13866"/>
                    <a:pt x="2036" y="13866"/>
                  </a:cubicBezTo>
                  <a:cubicBezTo>
                    <a:pt x="2063" y="13866"/>
                    <a:pt x="2080" y="13896"/>
                    <a:pt x="2096" y="13913"/>
                  </a:cubicBezTo>
                  <a:cubicBezTo>
                    <a:pt x="2133" y="13949"/>
                    <a:pt x="2153" y="14018"/>
                    <a:pt x="2214" y="14018"/>
                  </a:cubicBezTo>
                  <a:cubicBezTo>
                    <a:pt x="2222" y="14018"/>
                    <a:pt x="2230" y="14017"/>
                    <a:pt x="2239" y="14015"/>
                  </a:cubicBezTo>
                  <a:cubicBezTo>
                    <a:pt x="2239" y="14055"/>
                    <a:pt x="2259" y="14096"/>
                    <a:pt x="2279" y="14137"/>
                  </a:cubicBezTo>
                  <a:lnTo>
                    <a:pt x="2198" y="14137"/>
                  </a:lnTo>
                  <a:cubicBezTo>
                    <a:pt x="2178" y="14096"/>
                    <a:pt x="2178" y="14076"/>
                    <a:pt x="2178" y="14055"/>
                  </a:cubicBezTo>
                  <a:cubicBezTo>
                    <a:pt x="2170" y="14048"/>
                    <a:pt x="2161" y="14045"/>
                    <a:pt x="2152" y="14045"/>
                  </a:cubicBezTo>
                  <a:cubicBezTo>
                    <a:pt x="2128" y="14045"/>
                    <a:pt x="2099" y="14061"/>
                    <a:pt x="2076" y="14061"/>
                  </a:cubicBezTo>
                  <a:cubicBezTo>
                    <a:pt x="2058" y="14061"/>
                    <a:pt x="2042" y="14051"/>
                    <a:pt x="2035" y="14015"/>
                  </a:cubicBezTo>
                  <a:lnTo>
                    <a:pt x="2035" y="14015"/>
                  </a:lnTo>
                  <a:cubicBezTo>
                    <a:pt x="1994" y="14055"/>
                    <a:pt x="2076" y="14096"/>
                    <a:pt x="2015" y="14137"/>
                  </a:cubicBezTo>
                  <a:cubicBezTo>
                    <a:pt x="2009" y="14139"/>
                    <a:pt x="2004" y="14139"/>
                    <a:pt x="1999" y="14139"/>
                  </a:cubicBezTo>
                  <a:cubicBezTo>
                    <a:pt x="1955" y="14139"/>
                    <a:pt x="1932" y="14073"/>
                    <a:pt x="1888" y="14073"/>
                  </a:cubicBezTo>
                  <a:cubicBezTo>
                    <a:pt x="1883" y="14073"/>
                    <a:pt x="1878" y="14074"/>
                    <a:pt x="1872" y="14076"/>
                  </a:cubicBezTo>
                  <a:cubicBezTo>
                    <a:pt x="1913" y="13994"/>
                    <a:pt x="1831" y="13933"/>
                    <a:pt x="1852" y="13852"/>
                  </a:cubicBezTo>
                  <a:lnTo>
                    <a:pt x="1852" y="13852"/>
                  </a:lnTo>
                  <a:cubicBezTo>
                    <a:pt x="1893" y="13913"/>
                    <a:pt x="1913" y="13974"/>
                    <a:pt x="1974" y="13994"/>
                  </a:cubicBezTo>
                  <a:cubicBezTo>
                    <a:pt x="2035" y="13974"/>
                    <a:pt x="2035" y="13933"/>
                    <a:pt x="2015" y="13872"/>
                  </a:cubicBezTo>
                  <a:lnTo>
                    <a:pt x="2015" y="13872"/>
                  </a:lnTo>
                  <a:cubicBezTo>
                    <a:pt x="1998" y="13880"/>
                    <a:pt x="1984" y="13885"/>
                    <a:pt x="1975" y="13885"/>
                  </a:cubicBezTo>
                  <a:cubicBezTo>
                    <a:pt x="1961" y="13885"/>
                    <a:pt x="1954" y="13875"/>
                    <a:pt x="1954" y="13852"/>
                  </a:cubicBezTo>
                  <a:cubicBezTo>
                    <a:pt x="1962" y="13848"/>
                    <a:pt x="1968" y="13846"/>
                    <a:pt x="1974" y="13846"/>
                  </a:cubicBezTo>
                  <a:close/>
                  <a:moveTo>
                    <a:pt x="2972" y="14137"/>
                  </a:moveTo>
                  <a:cubicBezTo>
                    <a:pt x="2972" y="14137"/>
                    <a:pt x="2972" y="14137"/>
                    <a:pt x="2972" y="14157"/>
                  </a:cubicBezTo>
                  <a:lnTo>
                    <a:pt x="2952" y="14157"/>
                  </a:lnTo>
                  <a:cubicBezTo>
                    <a:pt x="2952" y="14157"/>
                    <a:pt x="2952" y="14137"/>
                    <a:pt x="2952" y="14137"/>
                  </a:cubicBezTo>
                  <a:close/>
                  <a:moveTo>
                    <a:pt x="3461" y="14137"/>
                  </a:moveTo>
                  <a:cubicBezTo>
                    <a:pt x="3461" y="14137"/>
                    <a:pt x="3461" y="14157"/>
                    <a:pt x="3461" y="14157"/>
                  </a:cubicBezTo>
                  <a:cubicBezTo>
                    <a:pt x="3440" y="14157"/>
                    <a:pt x="3440" y="14157"/>
                    <a:pt x="3440" y="14137"/>
                  </a:cubicBezTo>
                  <a:close/>
                  <a:moveTo>
                    <a:pt x="10690" y="14177"/>
                  </a:moveTo>
                  <a:cubicBezTo>
                    <a:pt x="10690" y="14177"/>
                    <a:pt x="10690" y="14198"/>
                    <a:pt x="10670" y="14198"/>
                  </a:cubicBezTo>
                  <a:cubicBezTo>
                    <a:pt x="10650" y="14198"/>
                    <a:pt x="10670" y="14177"/>
                    <a:pt x="10670" y="14177"/>
                  </a:cubicBezTo>
                  <a:close/>
                  <a:moveTo>
                    <a:pt x="11301" y="14015"/>
                  </a:moveTo>
                  <a:cubicBezTo>
                    <a:pt x="11281" y="14096"/>
                    <a:pt x="11220" y="14096"/>
                    <a:pt x="11179" y="14096"/>
                  </a:cubicBezTo>
                  <a:cubicBezTo>
                    <a:pt x="11139" y="14116"/>
                    <a:pt x="11159" y="14198"/>
                    <a:pt x="11098" y="14218"/>
                  </a:cubicBezTo>
                  <a:cubicBezTo>
                    <a:pt x="11084" y="14225"/>
                    <a:pt x="11073" y="14227"/>
                    <a:pt x="11063" y="14227"/>
                  </a:cubicBezTo>
                  <a:cubicBezTo>
                    <a:pt x="11043" y="14227"/>
                    <a:pt x="11030" y="14218"/>
                    <a:pt x="11016" y="14218"/>
                  </a:cubicBezTo>
                  <a:cubicBezTo>
                    <a:pt x="10955" y="14116"/>
                    <a:pt x="11098" y="14096"/>
                    <a:pt x="11098" y="14015"/>
                  </a:cubicBezTo>
                  <a:close/>
                  <a:moveTo>
                    <a:pt x="3339" y="14236"/>
                  </a:moveTo>
                  <a:cubicBezTo>
                    <a:pt x="3359" y="14236"/>
                    <a:pt x="3379" y="14239"/>
                    <a:pt x="3400" y="14239"/>
                  </a:cubicBezTo>
                  <a:cubicBezTo>
                    <a:pt x="3379" y="14289"/>
                    <a:pt x="3354" y="14300"/>
                    <a:pt x="3323" y="14300"/>
                  </a:cubicBezTo>
                  <a:cubicBezTo>
                    <a:pt x="3303" y="14300"/>
                    <a:pt x="3280" y="14295"/>
                    <a:pt x="3255" y="14295"/>
                  </a:cubicBezTo>
                  <a:cubicBezTo>
                    <a:pt x="3243" y="14295"/>
                    <a:pt x="3230" y="14296"/>
                    <a:pt x="3216" y="14300"/>
                  </a:cubicBezTo>
                  <a:lnTo>
                    <a:pt x="3216" y="14300"/>
                  </a:lnTo>
                  <a:cubicBezTo>
                    <a:pt x="3257" y="14245"/>
                    <a:pt x="3298" y="14236"/>
                    <a:pt x="3339" y="14236"/>
                  </a:cubicBezTo>
                  <a:close/>
                  <a:moveTo>
                    <a:pt x="11770" y="13933"/>
                  </a:moveTo>
                  <a:cubicBezTo>
                    <a:pt x="11851" y="13933"/>
                    <a:pt x="11912" y="13953"/>
                    <a:pt x="11953" y="13974"/>
                  </a:cubicBezTo>
                  <a:cubicBezTo>
                    <a:pt x="11974" y="14015"/>
                    <a:pt x="11872" y="14035"/>
                    <a:pt x="11912" y="14096"/>
                  </a:cubicBezTo>
                  <a:cubicBezTo>
                    <a:pt x="11933" y="14076"/>
                    <a:pt x="11953" y="14076"/>
                    <a:pt x="11974" y="14035"/>
                  </a:cubicBezTo>
                  <a:lnTo>
                    <a:pt x="11974" y="14035"/>
                  </a:lnTo>
                  <a:cubicBezTo>
                    <a:pt x="11974" y="14089"/>
                    <a:pt x="11964" y="14107"/>
                    <a:pt x="11946" y="14107"/>
                  </a:cubicBezTo>
                  <a:cubicBezTo>
                    <a:pt x="11937" y="14107"/>
                    <a:pt x="11926" y="14103"/>
                    <a:pt x="11912" y="14096"/>
                  </a:cubicBezTo>
                  <a:cubicBezTo>
                    <a:pt x="11904" y="14104"/>
                    <a:pt x="11897" y="14108"/>
                    <a:pt x="11890" y="14108"/>
                  </a:cubicBezTo>
                  <a:cubicBezTo>
                    <a:pt x="11867" y="14108"/>
                    <a:pt x="11852" y="14072"/>
                    <a:pt x="11838" y="14072"/>
                  </a:cubicBezTo>
                  <a:cubicBezTo>
                    <a:pt x="11836" y="14072"/>
                    <a:pt x="11833" y="14073"/>
                    <a:pt x="11831" y="14076"/>
                  </a:cubicBezTo>
                  <a:cubicBezTo>
                    <a:pt x="11770" y="14096"/>
                    <a:pt x="11790" y="14137"/>
                    <a:pt x="11770" y="14177"/>
                  </a:cubicBezTo>
                  <a:cubicBezTo>
                    <a:pt x="11790" y="14198"/>
                    <a:pt x="11811" y="14198"/>
                    <a:pt x="11831" y="14198"/>
                  </a:cubicBezTo>
                  <a:cubicBezTo>
                    <a:pt x="11851" y="14198"/>
                    <a:pt x="11872" y="14198"/>
                    <a:pt x="11892" y="14218"/>
                  </a:cubicBezTo>
                  <a:cubicBezTo>
                    <a:pt x="11872" y="14239"/>
                    <a:pt x="11847" y="14243"/>
                    <a:pt x="11821" y="14243"/>
                  </a:cubicBezTo>
                  <a:cubicBezTo>
                    <a:pt x="11801" y="14243"/>
                    <a:pt x="11780" y="14240"/>
                    <a:pt x="11760" y="14240"/>
                  </a:cubicBezTo>
                  <a:cubicBezTo>
                    <a:pt x="11731" y="14240"/>
                    <a:pt x="11705" y="14247"/>
                    <a:pt x="11688" y="14279"/>
                  </a:cubicBezTo>
                  <a:cubicBezTo>
                    <a:pt x="11658" y="14259"/>
                    <a:pt x="11622" y="14249"/>
                    <a:pt x="11584" y="14249"/>
                  </a:cubicBezTo>
                  <a:cubicBezTo>
                    <a:pt x="11546" y="14249"/>
                    <a:pt x="11505" y="14259"/>
                    <a:pt x="11464" y="14279"/>
                  </a:cubicBezTo>
                  <a:cubicBezTo>
                    <a:pt x="11485" y="14279"/>
                    <a:pt x="11485" y="14300"/>
                    <a:pt x="11464" y="14320"/>
                  </a:cubicBezTo>
                  <a:cubicBezTo>
                    <a:pt x="11444" y="14300"/>
                    <a:pt x="11464" y="14279"/>
                    <a:pt x="11464" y="14279"/>
                  </a:cubicBezTo>
                  <a:cubicBezTo>
                    <a:pt x="11444" y="14239"/>
                    <a:pt x="11383" y="14259"/>
                    <a:pt x="11363" y="14198"/>
                  </a:cubicBezTo>
                  <a:cubicBezTo>
                    <a:pt x="11322" y="14157"/>
                    <a:pt x="11383" y="14137"/>
                    <a:pt x="11383" y="14116"/>
                  </a:cubicBezTo>
                  <a:cubicBezTo>
                    <a:pt x="11363" y="14096"/>
                    <a:pt x="11342" y="14096"/>
                    <a:pt x="11322" y="14096"/>
                  </a:cubicBezTo>
                  <a:cubicBezTo>
                    <a:pt x="11342" y="14055"/>
                    <a:pt x="11363" y="14035"/>
                    <a:pt x="11403" y="14035"/>
                  </a:cubicBezTo>
                  <a:cubicBezTo>
                    <a:pt x="11424" y="14035"/>
                    <a:pt x="11403" y="14055"/>
                    <a:pt x="11424" y="14076"/>
                  </a:cubicBezTo>
                  <a:cubicBezTo>
                    <a:pt x="11464" y="14096"/>
                    <a:pt x="11525" y="14076"/>
                    <a:pt x="11587" y="14116"/>
                  </a:cubicBezTo>
                  <a:cubicBezTo>
                    <a:pt x="11627" y="14096"/>
                    <a:pt x="11607" y="14015"/>
                    <a:pt x="11668" y="13994"/>
                  </a:cubicBezTo>
                  <a:cubicBezTo>
                    <a:pt x="11681" y="13986"/>
                    <a:pt x="11692" y="13983"/>
                    <a:pt x="11703" y="13983"/>
                  </a:cubicBezTo>
                  <a:cubicBezTo>
                    <a:pt x="11740" y="13983"/>
                    <a:pt x="11772" y="14018"/>
                    <a:pt x="11811" y="14018"/>
                  </a:cubicBezTo>
                  <a:cubicBezTo>
                    <a:pt x="11817" y="14018"/>
                    <a:pt x="11824" y="14017"/>
                    <a:pt x="11831" y="14015"/>
                  </a:cubicBezTo>
                  <a:cubicBezTo>
                    <a:pt x="11811" y="13974"/>
                    <a:pt x="11790" y="13953"/>
                    <a:pt x="11770" y="13933"/>
                  </a:cubicBezTo>
                  <a:close/>
                  <a:moveTo>
                    <a:pt x="12340" y="14218"/>
                  </a:moveTo>
                  <a:cubicBezTo>
                    <a:pt x="12401" y="14218"/>
                    <a:pt x="12401" y="14239"/>
                    <a:pt x="12381" y="14279"/>
                  </a:cubicBezTo>
                  <a:cubicBezTo>
                    <a:pt x="12381" y="14279"/>
                    <a:pt x="12401" y="14300"/>
                    <a:pt x="12381" y="14320"/>
                  </a:cubicBezTo>
                  <a:cubicBezTo>
                    <a:pt x="12360" y="14300"/>
                    <a:pt x="12381" y="14279"/>
                    <a:pt x="12381" y="14279"/>
                  </a:cubicBezTo>
                  <a:cubicBezTo>
                    <a:pt x="12381" y="14259"/>
                    <a:pt x="12360" y="14239"/>
                    <a:pt x="12340" y="14218"/>
                  </a:cubicBezTo>
                  <a:close/>
                  <a:moveTo>
                    <a:pt x="2486" y="14077"/>
                  </a:moveTo>
                  <a:cubicBezTo>
                    <a:pt x="2517" y="14077"/>
                    <a:pt x="2550" y="14088"/>
                    <a:pt x="2585" y="14116"/>
                  </a:cubicBezTo>
                  <a:cubicBezTo>
                    <a:pt x="2585" y="14137"/>
                    <a:pt x="2544" y="14157"/>
                    <a:pt x="2544" y="14198"/>
                  </a:cubicBezTo>
                  <a:cubicBezTo>
                    <a:pt x="2521" y="14198"/>
                    <a:pt x="2498" y="14185"/>
                    <a:pt x="2474" y="14185"/>
                  </a:cubicBezTo>
                  <a:cubicBezTo>
                    <a:pt x="2457" y="14185"/>
                    <a:pt x="2440" y="14192"/>
                    <a:pt x="2422" y="14218"/>
                  </a:cubicBezTo>
                  <a:cubicBezTo>
                    <a:pt x="2442" y="14259"/>
                    <a:pt x="2422" y="14300"/>
                    <a:pt x="2402" y="14340"/>
                  </a:cubicBezTo>
                  <a:cubicBezTo>
                    <a:pt x="2361" y="14320"/>
                    <a:pt x="2361" y="14279"/>
                    <a:pt x="2300" y="14279"/>
                  </a:cubicBezTo>
                  <a:cubicBezTo>
                    <a:pt x="2320" y="14259"/>
                    <a:pt x="2341" y="14239"/>
                    <a:pt x="2361" y="14218"/>
                  </a:cubicBezTo>
                  <a:cubicBezTo>
                    <a:pt x="2361" y="14198"/>
                    <a:pt x="2341" y="14177"/>
                    <a:pt x="2320" y="14157"/>
                  </a:cubicBezTo>
                  <a:cubicBezTo>
                    <a:pt x="2374" y="14117"/>
                    <a:pt x="2427" y="14077"/>
                    <a:pt x="2486" y="14077"/>
                  </a:cubicBezTo>
                  <a:close/>
                  <a:moveTo>
                    <a:pt x="11566" y="14320"/>
                  </a:moveTo>
                  <a:cubicBezTo>
                    <a:pt x="11566" y="14320"/>
                    <a:pt x="11566" y="14340"/>
                    <a:pt x="11566" y="14340"/>
                  </a:cubicBezTo>
                  <a:lnTo>
                    <a:pt x="11546" y="14340"/>
                  </a:lnTo>
                  <a:cubicBezTo>
                    <a:pt x="11525" y="14340"/>
                    <a:pt x="11546" y="14320"/>
                    <a:pt x="11546" y="14320"/>
                  </a:cubicBezTo>
                  <a:close/>
                  <a:moveTo>
                    <a:pt x="2035" y="14239"/>
                  </a:moveTo>
                  <a:cubicBezTo>
                    <a:pt x="2076" y="14259"/>
                    <a:pt x="2096" y="14320"/>
                    <a:pt x="2157" y="14320"/>
                  </a:cubicBezTo>
                  <a:cubicBezTo>
                    <a:pt x="2157" y="14340"/>
                    <a:pt x="2137" y="14361"/>
                    <a:pt x="2117" y="14361"/>
                  </a:cubicBezTo>
                  <a:cubicBezTo>
                    <a:pt x="2084" y="14361"/>
                    <a:pt x="2064" y="14335"/>
                    <a:pt x="2047" y="14335"/>
                  </a:cubicBezTo>
                  <a:cubicBezTo>
                    <a:pt x="2043" y="14335"/>
                    <a:pt x="2039" y="14336"/>
                    <a:pt x="2035" y="14340"/>
                  </a:cubicBezTo>
                  <a:cubicBezTo>
                    <a:pt x="2018" y="14324"/>
                    <a:pt x="2015" y="14321"/>
                    <a:pt x="2004" y="14309"/>
                  </a:cubicBezTo>
                  <a:lnTo>
                    <a:pt x="2004" y="14309"/>
                  </a:lnTo>
                  <a:cubicBezTo>
                    <a:pt x="2015" y="14292"/>
                    <a:pt x="2018" y="14272"/>
                    <a:pt x="2035" y="14239"/>
                  </a:cubicBezTo>
                  <a:close/>
                  <a:moveTo>
                    <a:pt x="11688" y="14279"/>
                  </a:moveTo>
                  <a:cubicBezTo>
                    <a:pt x="11709" y="14320"/>
                    <a:pt x="11709" y="14340"/>
                    <a:pt x="11668" y="14361"/>
                  </a:cubicBezTo>
                  <a:cubicBezTo>
                    <a:pt x="11648" y="14320"/>
                    <a:pt x="11688" y="14300"/>
                    <a:pt x="11688" y="14279"/>
                  </a:cubicBezTo>
                  <a:close/>
                  <a:moveTo>
                    <a:pt x="10830" y="14352"/>
                  </a:moveTo>
                  <a:cubicBezTo>
                    <a:pt x="10840" y="14352"/>
                    <a:pt x="10848" y="14360"/>
                    <a:pt x="10851" y="14370"/>
                  </a:cubicBezTo>
                  <a:lnTo>
                    <a:pt x="10851" y="14370"/>
                  </a:lnTo>
                  <a:cubicBezTo>
                    <a:pt x="10849" y="14374"/>
                    <a:pt x="10845" y="14376"/>
                    <a:pt x="10841" y="14376"/>
                  </a:cubicBezTo>
                  <a:cubicBezTo>
                    <a:pt x="10833" y="14376"/>
                    <a:pt x="10823" y="14371"/>
                    <a:pt x="10813" y="14361"/>
                  </a:cubicBezTo>
                  <a:cubicBezTo>
                    <a:pt x="10819" y="14355"/>
                    <a:pt x="10825" y="14352"/>
                    <a:pt x="10830" y="14352"/>
                  </a:cubicBezTo>
                  <a:close/>
                  <a:moveTo>
                    <a:pt x="10881" y="14366"/>
                  </a:moveTo>
                  <a:cubicBezTo>
                    <a:pt x="10889" y="14366"/>
                    <a:pt x="10894" y="14371"/>
                    <a:pt x="10894" y="14381"/>
                  </a:cubicBezTo>
                  <a:cubicBezTo>
                    <a:pt x="10878" y="14381"/>
                    <a:pt x="10875" y="14381"/>
                    <a:pt x="10865" y="14372"/>
                  </a:cubicBezTo>
                  <a:lnTo>
                    <a:pt x="10865" y="14372"/>
                  </a:lnTo>
                  <a:cubicBezTo>
                    <a:pt x="10871" y="14368"/>
                    <a:pt x="10877" y="14366"/>
                    <a:pt x="10881" y="14366"/>
                  </a:cubicBezTo>
                  <a:close/>
                  <a:moveTo>
                    <a:pt x="2035" y="14340"/>
                  </a:moveTo>
                  <a:lnTo>
                    <a:pt x="2035" y="14340"/>
                  </a:lnTo>
                  <a:cubicBezTo>
                    <a:pt x="2055" y="14381"/>
                    <a:pt x="2035" y="14401"/>
                    <a:pt x="1994" y="14401"/>
                  </a:cubicBezTo>
                  <a:cubicBezTo>
                    <a:pt x="1974" y="14361"/>
                    <a:pt x="2015" y="14361"/>
                    <a:pt x="2035" y="14340"/>
                  </a:cubicBezTo>
                  <a:close/>
                  <a:moveTo>
                    <a:pt x="2544" y="14381"/>
                  </a:moveTo>
                  <a:cubicBezTo>
                    <a:pt x="2544" y="14381"/>
                    <a:pt x="2565" y="14381"/>
                    <a:pt x="2565" y="14401"/>
                  </a:cubicBezTo>
                  <a:cubicBezTo>
                    <a:pt x="2565" y="14412"/>
                    <a:pt x="2565" y="14417"/>
                    <a:pt x="2562" y="14417"/>
                  </a:cubicBezTo>
                  <a:cubicBezTo>
                    <a:pt x="2560" y="14417"/>
                    <a:pt x="2554" y="14412"/>
                    <a:pt x="2544" y="14401"/>
                  </a:cubicBezTo>
                  <a:cubicBezTo>
                    <a:pt x="2544" y="14401"/>
                    <a:pt x="2544" y="14401"/>
                    <a:pt x="2544" y="14381"/>
                  </a:cubicBezTo>
                  <a:close/>
                  <a:moveTo>
                    <a:pt x="12646" y="14361"/>
                  </a:moveTo>
                  <a:lnTo>
                    <a:pt x="12646" y="14361"/>
                  </a:lnTo>
                  <a:cubicBezTo>
                    <a:pt x="12707" y="14381"/>
                    <a:pt x="12727" y="14401"/>
                    <a:pt x="12727" y="14442"/>
                  </a:cubicBezTo>
                  <a:cubicBezTo>
                    <a:pt x="12686" y="14442"/>
                    <a:pt x="12666" y="14401"/>
                    <a:pt x="12646" y="14361"/>
                  </a:cubicBezTo>
                  <a:close/>
                  <a:moveTo>
                    <a:pt x="2279" y="14401"/>
                  </a:moveTo>
                  <a:cubicBezTo>
                    <a:pt x="2320" y="14401"/>
                    <a:pt x="2320" y="14422"/>
                    <a:pt x="2320" y="14442"/>
                  </a:cubicBezTo>
                  <a:cubicBezTo>
                    <a:pt x="2315" y="14448"/>
                    <a:pt x="2309" y="14450"/>
                    <a:pt x="2304" y="14450"/>
                  </a:cubicBezTo>
                  <a:cubicBezTo>
                    <a:pt x="2290" y="14450"/>
                    <a:pt x="2279" y="14431"/>
                    <a:pt x="2279" y="14401"/>
                  </a:cubicBezTo>
                  <a:close/>
                  <a:moveTo>
                    <a:pt x="3155" y="14463"/>
                  </a:moveTo>
                  <a:cubicBezTo>
                    <a:pt x="3155" y="14463"/>
                    <a:pt x="3155" y="14483"/>
                    <a:pt x="3155" y="14483"/>
                  </a:cubicBezTo>
                  <a:cubicBezTo>
                    <a:pt x="3135" y="14483"/>
                    <a:pt x="3135" y="14483"/>
                    <a:pt x="3135" y="14463"/>
                  </a:cubicBezTo>
                  <a:close/>
                  <a:moveTo>
                    <a:pt x="3277" y="14463"/>
                  </a:moveTo>
                  <a:cubicBezTo>
                    <a:pt x="3277" y="14483"/>
                    <a:pt x="3277" y="14483"/>
                    <a:pt x="3277" y="14483"/>
                  </a:cubicBezTo>
                  <a:lnTo>
                    <a:pt x="3257" y="14483"/>
                  </a:lnTo>
                  <a:cubicBezTo>
                    <a:pt x="3237" y="14483"/>
                    <a:pt x="3257" y="14483"/>
                    <a:pt x="3257" y="14463"/>
                  </a:cubicBezTo>
                  <a:close/>
                  <a:moveTo>
                    <a:pt x="12218" y="14422"/>
                  </a:moveTo>
                  <a:cubicBezTo>
                    <a:pt x="12259" y="14422"/>
                    <a:pt x="12259" y="14442"/>
                    <a:pt x="12259" y="14483"/>
                  </a:cubicBezTo>
                  <a:cubicBezTo>
                    <a:pt x="12238" y="14463"/>
                    <a:pt x="12218" y="14463"/>
                    <a:pt x="12218" y="14422"/>
                  </a:cubicBezTo>
                  <a:close/>
                  <a:moveTo>
                    <a:pt x="12503" y="14463"/>
                  </a:moveTo>
                  <a:cubicBezTo>
                    <a:pt x="12503" y="14483"/>
                    <a:pt x="12483" y="14483"/>
                    <a:pt x="12483" y="14483"/>
                  </a:cubicBezTo>
                  <a:lnTo>
                    <a:pt x="12462" y="14483"/>
                  </a:lnTo>
                  <a:cubicBezTo>
                    <a:pt x="12462" y="14483"/>
                    <a:pt x="12462" y="14463"/>
                    <a:pt x="12483" y="14463"/>
                  </a:cubicBezTo>
                  <a:close/>
                  <a:moveTo>
                    <a:pt x="12686" y="14503"/>
                  </a:moveTo>
                  <a:cubicBezTo>
                    <a:pt x="12686" y="14524"/>
                    <a:pt x="12686" y="14524"/>
                    <a:pt x="12686" y="14524"/>
                  </a:cubicBezTo>
                  <a:cubicBezTo>
                    <a:pt x="12686" y="14524"/>
                    <a:pt x="12677" y="14533"/>
                    <a:pt x="12671" y="14533"/>
                  </a:cubicBezTo>
                  <a:cubicBezTo>
                    <a:pt x="12668" y="14533"/>
                    <a:pt x="12666" y="14530"/>
                    <a:pt x="12666" y="14524"/>
                  </a:cubicBezTo>
                  <a:cubicBezTo>
                    <a:pt x="12666" y="14524"/>
                    <a:pt x="12666" y="14524"/>
                    <a:pt x="12666" y="14503"/>
                  </a:cubicBezTo>
                  <a:close/>
                  <a:moveTo>
                    <a:pt x="12802" y="14515"/>
                  </a:moveTo>
                  <a:cubicBezTo>
                    <a:pt x="12808" y="14515"/>
                    <a:pt x="12812" y="14523"/>
                    <a:pt x="12819" y="14532"/>
                  </a:cubicBezTo>
                  <a:lnTo>
                    <a:pt x="12819" y="14532"/>
                  </a:lnTo>
                  <a:cubicBezTo>
                    <a:pt x="12812" y="14537"/>
                    <a:pt x="12806" y="14539"/>
                    <a:pt x="12801" y="14539"/>
                  </a:cubicBezTo>
                  <a:cubicBezTo>
                    <a:pt x="12793" y="14539"/>
                    <a:pt x="12788" y="14534"/>
                    <a:pt x="12788" y="14524"/>
                  </a:cubicBezTo>
                  <a:cubicBezTo>
                    <a:pt x="12794" y="14518"/>
                    <a:pt x="12798" y="14515"/>
                    <a:pt x="12802" y="14515"/>
                  </a:cubicBezTo>
                  <a:close/>
                  <a:moveTo>
                    <a:pt x="12055" y="14524"/>
                  </a:moveTo>
                  <a:cubicBezTo>
                    <a:pt x="12055" y="14544"/>
                    <a:pt x="12055" y="14544"/>
                    <a:pt x="12055" y="14544"/>
                  </a:cubicBezTo>
                  <a:cubicBezTo>
                    <a:pt x="12035" y="14544"/>
                    <a:pt x="12035" y="14544"/>
                    <a:pt x="12035" y="14524"/>
                  </a:cubicBezTo>
                  <a:close/>
                  <a:moveTo>
                    <a:pt x="12356" y="14495"/>
                  </a:moveTo>
                  <a:cubicBezTo>
                    <a:pt x="12370" y="14495"/>
                    <a:pt x="12381" y="14514"/>
                    <a:pt x="12381" y="14544"/>
                  </a:cubicBezTo>
                  <a:cubicBezTo>
                    <a:pt x="12340" y="14544"/>
                    <a:pt x="12320" y="14524"/>
                    <a:pt x="12340" y="14503"/>
                  </a:cubicBezTo>
                  <a:cubicBezTo>
                    <a:pt x="12346" y="14498"/>
                    <a:pt x="12351" y="14495"/>
                    <a:pt x="12356" y="14495"/>
                  </a:cubicBezTo>
                  <a:close/>
                  <a:moveTo>
                    <a:pt x="1889" y="14492"/>
                  </a:moveTo>
                  <a:cubicBezTo>
                    <a:pt x="1928" y="14492"/>
                    <a:pt x="1921" y="14548"/>
                    <a:pt x="1954" y="14564"/>
                  </a:cubicBezTo>
                  <a:cubicBezTo>
                    <a:pt x="1930" y="14588"/>
                    <a:pt x="1906" y="14598"/>
                    <a:pt x="1882" y="14598"/>
                  </a:cubicBezTo>
                  <a:cubicBezTo>
                    <a:pt x="1865" y="14598"/>
                    <a:pt x="1848" y="14593"/>
                    <a:pt x="1831" y="14585"/>
                  </a:cubicBezTo>
                  <a:cubicBezTo>
                    <a:pt x="1852" y="14564"/>
                    <a:pt x="1831" y="14524"/>
                    <a:pt x="1852" y="14503"/>
                  </a:cubicBezTo>
                  <a:cubicBezTo>
                    <a:pt x="1868" y="14495"/>
                    <a:pt x="1880" y="14492"/>
                    <a:pt x="1889" y="14492"/>
                  </a:cubicBezTo>
                  <a:close/>
                  <a:moveTo>
                    <a:pt x="3197" y="14576"/>
                  </a:moveTo>
                  <a:cubicBezTo>
                    <a:pt x="3198" y="14576"/>
                    <a:pt x="3203" y="14585"/>
                    <a:pt x="3216" y="14585"/>
                  </a:cubicBezTo>
                  <a:cubicBezTo>
                    <a:pt x="3216" y="14585"/>
                    <a:pt x="3216" y="14605"/>
                    <a:pt x="3196" y="14605"/>
                  </a:cubicBezTo>
                  <a:cubicBezTo>
                    <a:pt x="3176" y="14605"/>
                    <a:pt x="3176" y="14585"/>
                    <a:pt x="3196" y="14585"/>
                  </a:cubicBezTo>
                  <a:cubicBezTo>
                    <a:pt x="3196" y="14578"/>
                    <a:pt x="3196" y="14576"/>
                    <a:pt x="3197" y="14576"/>
                  </a:cubicBezTo>
                  <a:close/>
                  <a:moveTo>
                    <a:pt x="12872" y="14519"/>
                  </a:moveTo>
                  <a:cubicBezTo>
                    <a:pt x="12890" y="14519"/>
                    <a:pt x="12910" y="14524"/>
                    <a:pt x="12931" y="14524"/>
                  </a:cubicBezTo>
                  <a:cubicBezTo>
                    <a:pt x="12931" y="14564"/>
                    <a:pt x="12910" y="14585"/>
                    <a:pt x="12910" y="14605"/>
                  </a:cubicBezTo>
                  <a:cubicBezTo>
                    <a:pt x="12873" y="14605"/>
                    <a:pt x="12853" y="14572"/>
                    <a:pt x="12835" y="14535"/>
                  </a:cubicBezTo>
                  <a:lnTo>
                    <a:pt x="12835" y="14535"/>
                  </a:lnTo>
                  <a:cubicBezTo>
                    <a:pt x="12844" y="14522"/>
                    <a:pt x="12857" y="14519"/>
                    <a:pt x="12872" y="14519"/>
                  </a:cubicBezTo>
                  <a:close/>
                  <a:moveTo>
                    <a:pt x="2931" y="14524"/>
                  </a:moveTo>
                  <a:cubicBezTo>
                    <a:pt x="2952" y="14524"/>
                    <a:pt x="2992" y="14524"/>
                    <a:pt x="3013" y="14544"/>
                  </a:cubicBezTo>
                  <a:cubicBezTo>
                    <a:pt x="2992" y="14585"/>
                    <a:pt x="2972" y="14585"/>
                    <a:pt x="2911" y="14625"/>
                  </a:cubicBezTo>
                  <a:cubicBezTo>
                    <a:pt x="2931" y="14585"/>
                    <a:pt x="2931" y="14564"/>
                    <a:pt x="2931" y="14524"/>
                  </a:cubicBezTo>
                  <a:close/>
                  <a:moveTo>
                    <a:pt x="13012" y="14544"/>
                  </a:moveTo>
                  <a:cubicBezTo>
                    <a:pt x="13053" y="14544"/>
                    <a:pt x="13094" y="14564"/>
                    <a:pt x="13094" y="14625"/>
                  </a:cubicBezTo>
                  <a:cubicBezTo>
                    <a:pt x="13053" y="14605"/>
                    <a:pt x="13012" y="14585"/>
                    <a:pt x="12992" y="14585"/>
                  </a:cubicBezTo>
                  <a:cubicBezTo>
                    <a:pt x="12992" y="14564"/>
                    <a:pt x="12992" y="14544"/>
                    <a:pt x="13012" y="14544"/>
                  </a:cubicBezTo>
                  <a:close/>
                  <a:moveTo>
                    <a:pt x="1669" y="14616"/>
                  </a:moveTo>
                  <a:cubicBezTo>
                    <a:pt x="1671" y="14616"/>
                    <a:pt x="1675" y="14625"/>
                    <a:pt x="1689" y="14625"/>
                  </a:cubicBezTo>
                  <a:cubicBezTo>
                    <a:pt x="1689" y="14625"/>
                    <a:pt x="1689" y="14625"/>
                    <a:pt x="1689" y="14646"/>
                  </a:cubicBezTo>
                  <a:cubicBezTo>
                    <a:pt x="1669" y="14646"/>
                    <a:pt x="1669" y="14646"/>
                    <a:pt x="1669" y="14625"/>
                  </a:cubicBezTo>
                  <a:cubicBezTo>
                    <a:pt x="1669" y="14619"/>
                    <a:pt x="1669" y="14616"/>
                    <a:pt x="1669" y="14616"/>
                  </a:cubicBezTo>
                  <a:close/>
                  <a:moveTo>
                    <a:pt x="11745" y="14597"/>
                  </a:moveTo>
                  <a:cubicBezTo>
                    <a:pt x="11759" y="14597"/>
                    <a:pt x="11770" y="14616"/>
                    <a:pt x="11770" y="14646"/>
                  </a:cubicBezTo>
                  <a:cubicBezTo>
                    <a:pt x="11729" y="14646"/>
                    <a:pt x="11729" y="14625"/>
                    <a:pt x="11729" y="14605"/>
                  </a:cubicBezTo>
                  <a:cubicBezTo>
                    <a:pt x="11735" y="14600"/>
                    <a:pt x="11740" y="14597"/>
                    <a:pt x="11745" y="14597"/>
                  </a:cubicBezTo>
                  <a:close/>
                  <a:moveTo>
                    <a:pt x="2402" y="14463"/>
                  </a:moveTo>
                  <a:cubicBezTo>
                    <a:pt x="2422" y="14483"/>
                    <a:pt x="2402" y="14483"/>
                    <a:pt x="2402" y="14503"/>
                  </a:cubicBezTo>
                  <a:lnTo>
                    <a:pt x="2422" y="14544"/>
                  </a:lnTo>
                  <a:cubicBezTo>
                    <a:pt x="2442" y="14524"/>
                    <a:pt x="2463" y="14503"/>
                    <a:pt x="2483" y="14483"/>
                  </a:cubicBezTo>
                  <a:lnTo>
                    <a:pt x="2483" y="14483"/>
                  </a:lnTo>
                  <a:cubicBezTo>
                    <a:pt x="2504" y="14544"/>
                    <a:pt x="2463" y="14544"/>
                    <a:pt x="2463" y="14564"/>
                  </a:cubicBezTo>
                  <a:cubicBezTo>
                    <a:pt x="2463" y="14627"/>
                    <a:pt x="2451" y="14653"/>
                    <a:pt x="2409" y="14653"/>
                  </a:cubicBezTo>
                  <a:cubicBezTo>
                    <a:pt x="2396" y="14653"/>
                    <a:pt x="2380" y="14651"/>
                    <a:pt x="2361" y="14646"/>
                  </a:cubicBezTo>
                  <a:cubicBezTo>
                    <a:pt x="2361" y="14646"/>
                    <a:pt x="2352" y="14655"/>
                    <a:pt x="2340" y="14655"/>
                  </a:cubicBezTo>
                  <a:cubicBezTo>
                    <a:pt x="2334" y="14655"/>
                    <a:pt x="2327" y="14653"/>
                    <a:pt x="2320" y="14646"/>
                  </a:cubicBezTo>
                  <a:cubicBezTo>
                    <a:pt x="2330" y="14636"/>
                    <a:pt x="2341" y="14631"/>
                    <a:pt x="2348" y="14631"/>
                  </a:cubicBezTo>
                  <a:cubicBezTo>
                    <a:pt x="2356" y="14631"/>
                    <a:pt x="2361" y="14636"/>
                    <a:pt x="2361" y="14646"/>
                  </a:cubicBezTo>
                  <a:cubicBezTo>
                    <a:pt x="2381" y="14625"/>
                    <a:pt x="2381" y="14585"/>
                    <a:pt x="2402" y="14564"/>
                  </a:cubicBezTo>
                  <a:cubicBezTo>
                    <a:pt x="2381" y="14544"/>
                    <a:pt x="2381" y="14544"/>
                    <a:pt x="2381" y="14524"/>
                  </a:cubicBezTo>
                  <a:cubicBezTo>
                    <a:pt x="2371" y="14534"/>
                    <a:pt x="2361" y="14539"/>
                    <a:pt x="2353" y="14539"/>
                  </a:cubicBezTo>
                  <a:cubicBezTo>
                    <a:pt x="2346" y="14539"/>
                    <a:pt x="2341" y="14534"/>
                    <a:pt x="2341" y="14524"/>
                  </a:cubicBezTo>
                  <a:cubicBezTo>
                    <a:pt x="2341" y="14517"/>
                    <a:pt x="2343" y="14515"/>
                    <a:pt x="2346" y="14515"/>
                  </a:cubicBezTo>
                  <a:cubicBezTo>
                    <a:pt x="2352" y="14515"/>
                    <a:pt x="2361" y="14524"/>
                    <a:pt x="2361" y="14524"/>
                  </a:cubicBezTo>
                  <a:cubicBezTo>
                    <a:pt x="2381" y="14524"/>
                    <a:pt x="2402" y="14524"/>
                    <a:pt x="2402" y="14503"/>
                  </a:cubicBezTo>
                  <a:cubicBezTo>
                    <a:pt x="2402" y="14483"/>
                    <a:pt x="2381" y="14483"/>
                    <a:pt x="2402" y="14463"/>
                  </a:cubicBezTo>
                  <a:close/>
                  <a:moveTo>
                    <a:pt x="12422" y="14625"/>
                  </a:moveTo>
                  <a:lnTo>
                    <a:pt x="12422" y="14625"/>
                  </a:lnTo>
                  <a:cubicBezTo>
                    <a:pt x="12438" y="14642"/>
                    <a:pt x="12428" y="14659"/>
                    <a:pt x="12412" y="14664"/>
                  </a:cubicBezTo>
                  <a:lnTo>
                    <a:pt x="12412" y="14664"/>
                  </a:lnTo>
                  <a:cubicBezTo>
                    <a:pt x="12402" y="14659"/>
                    <a:pt x="12405" y="14642"/>
                    <a:pt x="12422" y="14625"/>
                  </a:cubicBezTo>
                  <a:close/>
                  <a:moveTo>
                    <a:pt x="2157" y="14625"/>
                  </a:moveTo>
                  <a:cubicBezTo>
                    <a:pt x="2178" y="14666"/>
                    <a:pt x="2157" y="14666"/>
                    <a:pt x="2117" y="14666"/>
                  </a:cubicBezTo>
                  <a:cubicBezTo>
                    <a:pt x="2117" y="14646"/>
                    <a:pt x="2137" y="14625"/>
                    <a:pt x="2157" y="14625"/>
                  </a:cubicBezTo>
                  <a:close/>
                  <a:moveTo>
                    <a:pt x="13180" y="14657"/>
                  </a:moveTo>
                  <a:cubicBezTo>
                    <a:pt x="13184" y="14657"/>
                    <a:pt x="13189" y="14659"/>
                    <a:pt x="13195" y="14666"/>
                  </a:cubicBezTo>
                  <a:cubicBezTo>
                    <a:pt x="13189" y="14673"/>
                    <a:pt x="13184" y="14675"/>
                    <a:pt x="13180" y="14675"/>
                  </a:cubicBezTo>
                  <a:cubicBezTo>
                    <a:pt x="13173" y="14675"/>
                    <a:pt x="13168" y="14666"/>
                    <a:pt x="13155" y="14666"/>
                  </a:cubicBezTo>
                  <a:cubicBezTo>
                    <a:pt x="13155" y="14666"/>
                    <a:pt x="13146" y="14675"/>
                    <a:pt x="13134" y="14675"/>
                  </a:cubicBezTo>
                  <a:cubicBezTo>
                    <a:pt x="13128" y="14675"/>
                    <a:pt x="13121" y="14673"/>
                    <a:pt x="13114" y="14666"/>
                  </a:cubicBezTo>
                  <a:cubicBezTo>
                    <a:pt x="13121" y="14659"/>
                    <a:pt x="13128" y="14657"/>
                    <a:pt x="13134" y="14657"/>
                  </a:cubicBezTo>
                  <a:cubicBezTo>
                    <a:pt x="13146" y="14657"/>
                    <a:pt x="13155" y="14666"/>
                    <a:pt x="13155" y="14666"/>
                  </a:cubicBezTo>
                  <a:cubicBezTo>
                    <a:pt x="13168" y="14666"/>
                    <a:pt x="13173" y="14657"/>
                    <a:pt x="13180" y="14657"/>
                  </a:cubicBezTo>
                  <a:close/>
                  <a:moveTo>
                    <a:pt x="12340" y="14666"/>
                  </a:moveTo>
                  <a:cubicBezTo>
                    <a:pt x="12340" y="14666"/>
                    <a:pt x="12340" y="14687"/>
                    <a:pt x="12340" y="14687"/>
                  </a:cubicBezTo>
                  <a:lnTo>
                    <a:pt x="12320" y="14687"/>
                  </a:lnTo>
                  <a:cubicBezTo>
                    <a:pt x="12320" y="14666"/>
                    <a:pt x="12320" y="14666"/>
                    <a:pt x="12320" y="14666"/>
                  </a:cubicBezTo>
                  <a:close/>
                  <a:moveTo>
                    <a:pt x="12564" y="14666"/>
                  </a:moveTo>
                  <a:cubicBezTo>
                    <a:pt x="12564" y="14687"/>
                    <a:pt x="12564" y="14687"/>
                    <a:pt x="12564" y="14687"/>
                  </a:cubicBezTo>
                  <a:lnTo>
                    <a:pt x="12544" y="14687"/>
                  </a:lnTo>
                  <a:cubicBezTo>
                    <a:pt x="12544" y="14687"/>
                    <a:pt x="12544" y="14687"/>
                    <a:pt x="12544" y="14666"/>
                  </a:cubicBezTo>
                  <a:close/>
                  <a:moveTo>
                    <a:pt x="2871" y="14698"/>
                  </a:moveTo>
                  <a:cubicBezTo>
                    <a:pt x="2872" y="14698"/>
                    <a:pt x="2877" y="14707"/>
                    <a:pt x="2890" y="14707"/>
                  </a:cubicBezTo>
                  <a:cubicBezTo>
                    <a:pt x="2890" y="14707"/>
                    <a:pt x="2890" y="14727"/>
                    <a:pt x="2870" y="14727"/>
                  </a:cubicBezTo>
                  <a:cubicBezTo>
                    <a:pt x="2870" y="14727"/>
                    <a:pt x="2850" y="14707"/>
                    <a:pt x="2870" y="14707"/>
                  </a:cubicBezTo>
                  <a:cubicBezTo>
                    <a:pt x="2870" y="14700"/>
                    <a:pt x="2870" y="14698"/>
                    <a:pt x="2871" y="14698"/>
                  </a:cubicBezTo>
                  <a:close/>
                  <a:moveTo>
                    <a:pt x="12415" y="14681"/>
                  </a:moveTo>
                  <a:cubicBezTo>
                    <a:pt x="12431" y="14697"/>
                    <a:pt x="12447" y="14716"/>
                    <a:pt x="12462" y="14748"/>
                  </a:cubicBezTo>
                  <a:cubicBezTo>
                    <a:pt x="12408" y="14748"/>
                    <a:pt x="12402" y="14716"/>
                    <a:pt x="12415" y="14681"/>
                  </a:cubicBezTo>
                  <a:close/>
                  <a:moveTo>
                    <a:pt x="12931" y="14727"/>
                  </a:moveTo>
                  <a:cubicBezTo>
                    <a:pt x="12931" y="14748"/>
                    <a:pt x="12931" y="14748"/>
                    <a:pt x="12931" y="14748"/>
                  </a:cubicBezTo>
                  <a:lnTo>
                    <a:pt x="12910" y="14748"/>
                  </a:lnTo>
                  <a:cubicBezTo>
                    <a:pt x="12910" y="14748"/>
                    <a:pt x="12910" y="14727"/>
                    <a:pt x="12910" y="14727"/>
                  </a:cubicBezTo>
                  <a:close/>
                  <a:moveTo>
                    <a:pt x="12646" y="14707"/>
                  </a:moveTo>
                  <a:cubicBezTo>
                    <a:pt x="12646" y="14737"/>
                    <a:pt x="12635" y="14756"/>
                    <a:pt x="12621" y="14756"/>
                  </a:cubicBezTo>
                  <a:cubicBezTo>
                    <a:pt x="12616" y="14756"/>
                    <a:pt x="12610" y="14753"/>
                    <a:pt x="12605" y="14748"/>
                  </a:cubicBezTo>
                  <a:cubicBezTo>
                    <a:pt x="12584" y="14748"/>
                    <a:pt x="12605" y="14727"/>
                    <a:pt x="12625" y="14707"/>
                  </a:cubicBezTo>
                  <a:close/>
                  <a:moveTo>
                    <a:pt x="11872" y="14748"/>
                  </a:moveTo>
                  <a:cubicBezTo>
                    <a:pt x="11872" y="14768"/>
                    <a:pt x="11872" y="14768"/>
                    <a:pt x="11851" y="14768"/>
                  </a:cubicBezTo>
                  <a:cubicBezTo>
                    <a:pt x="11851" y="14768"/>
                    <a:pt x="11851" y="14748"/>
                    <a:pt x="11851" y="14748"/>
                  </a:cubicBezTo>
                  <a:close/>
                  <a:moveTo>
                    <a:pt x="1730" y="14687"/>
                  </a:moveTo>
                  <a:cubicBezTo>
                    <a:pt x="1831" y="14687"/>
                    <a:pt x="1872" y="14687"/>
                    <a:pt x="1933" y="14707"/>
                  </a:cubicBezTo>
                  <a:cubicBezTo>
                    <a:pt x="1933" y="14768"/>
                    <a:pt x="1893" y="14788"/>
                    <a:pt x="1872" y="14788"/>
                  </a:cubicBezTo>
                  <a:cubicBezTo>
                    <a:pt x="1811" y="14768"/>
                    <a:pt x="1811" y="14727"/>
                    <a:pt x="1730" y="14687"/>
                  </a:cubicBezTo>
                  <a:close/>
                  <a:moveTo>
                    <a:pt x="13134" y="14768"/>
                  </a:moveTo>
                  <a:cubicBezTo>
                    <a:pt x="13134" y="14788"/>
                    <a:pt x="13134" y="14788"/>
                    <a:pt x="13134" y="14788"/>
                  </a:cubicBezTo>
                  <a:lnTo>
                    <a:pt x="13114" y="14788"/>
                  </a:lnTo>
                  <a:cubicBezTo>
                    <a:pt x="13114" y="14788"/>
                    <a:pt x="13114" y="14788"/>
                    <a:pt x="13114" y="14768"/>
                  </a:cubicBezTo>
                  <a:close/>
                  <a:moveTo>
                    <a:pt x="1073" y="14657"/>
                  </a:moveTo>
                  <a:cubicBezTo>
                    <a:pt x="1080" y="14657"/>
                    <a:pt x="1085" y="14666"/>
                    <a:pt x="1098" y="14666"/>
                  </a:cubicBezTo>
                  <a:cubicBezTo>
                    <a:pt x="1105" y="14664"/>
                    <a:pt x="1111" y="14663"/>
                    <a:pt x="1117" y="14663"/>
                  </a:cubicBezTo>
                  <a:cubicBezTo>
                    <a:pt x="1164" y="14663"/>
                    <a:pt x="1182" y="14727"/>
                    <a:pt x="1200" y="14727"/>
                  </a:cubicBezTo>
                  <a:cubicBezTo>
                    <a:pt x="1220" y="14707"/>
                    <a:pt x="1220" y="14687"/>
                    <a:pt x="1241" y="14666"/>
                  </a:cubicBezTo>
                  <a:cubicBezTo>
                    <a:pt x="1302" y="14687"/>
                    <a:pt x="1302" y="14748"/>
                    <a:pt x="1302" y="14809"/>
                  </a:cubicBezTo>
                  <a:lnTo>
                    <a:pt x="1220" y="14809"/>
                  </a:lnTo>
                  <a:cubicBezTo>
                    <a:pt x="1220" y="14788"/>
                    <a:pt x="1220" y="14748"/>
                    <a:pt x="1200" y="14727"/>
                  </a:cubicBezTo>
                  <a:cubicBezTo>
                    <a:pt x="1188" y="14735"/>
                    <a:pt x="1179" y="14739"/>
                    <a:pt x="1171" y="14739"/>
                  </a:cubicBezTo>
                  <a:cubicBezTo>
                    <a:pt x="1137" y="14739"/>
                    <a:pt x="1131" y="14683"/>
                    <a:pt x="1098" y="14666"/>
                  </a:cubicBezTo>
                  <a:cubicBezTo>
                    <a:pt x="1088" y="14676"/>
                    <a:pt x="1083" y="14681"/>
                    <a:pt x="1078" y="14681"/>
                  </a:cubicBezTo>
                  <a:cubicBezTo>
                    <a:pt x="1073" y="14681"/>
                    <a:pt x="1068" y="14676"/>
                    <a:pt x="1058" y="14666"/>
                  </a:cubicBezTo>
                  <a:cubicBezTo>
                    <a:pt x="1064" y="14659"/>
                    <a:pt x="1069" y="14657"/>
                    <a:pt x="1073" y="14657"/>
                  </a:cubicBezTo>
                  <a:close/>
                  <a:moveTo>
                    <a:pt x="13053" y="14788"/>
                  </a:moveTo>
                  <a:cubicBezTo>
                    <a:pt x="13053" y="14809"/>
                    <a:pt x="13053" y="14809"/>
                    <a:pt x="13033" y="14809"/>
                  </a:cubicBezTo>
                  <a:cubicBezTo>
                    <a:pt x="13012" y="14809"/>
                    <a:pt x="13012" y="14809"/>
                    <a:pt x="13033" y="14788"/>
                  </a:cubicBezTo>
                  <a:close/>
                  <a:moveTo>
                    <a:pt x="2216" y="14829"/>
                  </a:moveTo>
                  <a:cubicBezTo>
                    <a:pt x="2217" y="14829"/>
                    <a:pt x="2218" y="14829"/>
                    <a:pt x="2218" y="14829"/>
                  </a:cubicBezTo>
                  <a:cubicBezTo>
                    <a:pt x="2218" y="14829"/>
                    <a:pt x="2217" y="14829"/>
                    <a:pt x="2216" y="14829"/>
                  </a:cubicBezTo>
                  <a:close/>
                  <a:moveTo>
                    <a:pt x="2626" y="14829"/>
                  </a:moveTo>
                  <a:cubicBezTo>
                    <a:pt x="2626" y="14829"/>
                    <a:pt x="2605" y="14829"/>
                    <a:pt x="2605" y="14850"/>
                  </a:cubicBezTo>
                  <a:lnTo>
                    <a:pt x="2605" y="14829"/>
                  </a:lnTo>
                  <a:close/>
                  <a:moveTo>
                    <a:pt x="3522" y="14829"/>
                  </a:moveTo>
                  <a:cubicBezTo>
                    <a:pt x="3542" y="14850"/>
                    <a:pt x="3522" y="14850"/>
                    <a:pt x="3501" y="14850"/>
                  </a:cubicBezTo>
                  <a:cubicBezTo>
                    <a:pt x="3501" y="14850"/>
                    <a:pt x="3522" y="14829"/>
                    <a:pt x="3522" y="14829"/>
                  </a:cubicBezTo>
                  <a:close/>
                  <a:moveTo>
                    <a:pt x="14112" y="14768"/>
                  </a:moveTo>
                  <a:lnTo>
                    <a:pt x="14112" y="14768"/>
                  </a:lnTo>
                  <a:cubicBezTo>
                    <a:pt x="14132" y="14829"/>
                    <a:pt x="14112" y="14829"/>
                    <a:pt x="14071" y="14850"/>
                  </a:cubicBezTo>
                  <a:cubicBezTo>
                    <a:pt x="14071" y="14809"/>
                    <a:pt x="14092" y="14788"/>
                    <a:pt x="14112" y="14768"/>
                  </a:cubicBezTo>
                  <a:close/>
                  <a:moveTo>
                    <a:pt x="13868" y="14829"/>
                  </a:moveTo>
                  <a:cubicBezTo>
                    <a:pt x="13888" y="14870"/>
                    <a:pt x="13847" y="14870"/>
                    <a:pt x="13827" y="14870"/>
                  </a:cubicBezTo>
                  <a:cubicBezTo>
                    <a:pt x="13827" y="14829"/>
                    <a:pt x="13847" y="14829"/>
                    <a:pt x="13868" y="14829"/>
                  </a:cubicBezTo>
                  <a:close/>
                  <a:moveTo>
                    <a:pt x="13073" y="14890"/>
                  </a:moveTo>
                  <a:cubicBezTo>
                    <a:pt x="13073" y="14900"/>
                    <a:pt x="13073" y="14906"/>
                    <a:pt x="13071" y="14906"/>
                  </a:cubicBezTo>
                  <a:cubicBezTo>
                    <a:pt x="13068" y="14906"/>
                    <a:pt x="13063" y="14900"/>
                    <a:pt x="13053" y="14890"/>
                  </a:cubicBezTo>
                  <a:close/>
                  <a:moveTo>
                    <a:pt x="12106" y="14895"/>
                  </a:moveTo>
                  <a:cubicBezTo>
                    <a:pt x="12116" y="14895"/>
                    <a:pt x="12126" y="14900"/>
                    <a:pt x="12136" y="14911"/>
                  </a:cubicBezTo>
                  <a:cubicBezTo>
                    <a:pt x="12150" y="14911"/>
                    <a:pt x="12164" y="14902"/>
                    <a:pt x="12171" y="14902"/>
                  </a:cubicBezTo>
                  <a:cubicBezTo>
                    <a:pt x="12175" y="14902"/>
                    <a:pt x="12177" y="14904"/>
                    <a:pt x="12177" y="14911"/>
                  </a:cubicBezTo>
                  <a:cubicBezTo>
                    <a:pt x="12167" y="14921"/>
                    <a:pt x="12162" y="14926"/>
                    <a:pt x="12157" y="14926"/>
                  </a:cubicBezTo>
                  <a:cubicBezTo>
                    <a:pt x="12152" y="14926"/>
                    <a:pt x="12147" y="14921"/>
                    <a:pt x="12136" y="14911"/>
                  </a:cubicBezTo>
                  <a:cubicBezTo>
                    <a:pt x="12126" y="14921"/>
                    <a:pt x="12116" y="14926"/>
                    <a:pt x="12106" y="14926"/>
                  </a:cubicBezTo>
                  <a:cubicBezTo>
                    <a:pt x="12096" y="14926"/>
                    <a:pt x="12086" y="14921"/>
                    <a:pt x="12075" y="14911"/>
                  </a:cubicBezTo>
                  <a:cubicBezTo>
                    <a:pt x="12075" y="14911"/>
                    <a:pt x="12066" y="14920"/>
                    <a:pt x="12054" y="14920"/>
                  </a:cubicBezTo>
                  <a:cubicBezTo>
                    <a:pt x="12048" y="14920"/>
                    <a:pt x="12041" y="14917"/>
                    <a:pt x="12035" y="14911"/>
                  </a:cubicBezTo>
                  <a:cubicBezTo>
                    <a:pt x="12041" y="14904"/>
                    <a:pt x="12048" y="14902"/>
                    <a:pt x="12054" y="14902"/>
                  </a:cubicBezTo>
                  <a:cubicBezTo>
                    <a:pt x="12066" y="14902"/>
                    <a:pt x="12075" y="14911"/>
                    <a:pt x="12075" y="14911"/>
                  </a:cubicBezTo>
                  <a:cubicBezTo>
                    <a:pt x="12086" y="14900"/>
                    <a:pt x="12096" y="14895"/>
                    <a:pt x="12106" y="14895"/>
                  </a:cubicBezTo>
                  <a:close/>
                  <a:moveTo>
                    <a:pt x="13155" y="14911"/>
                  </a:moveTo>
                  <a:cubicBezTo>
                    <a:pt x="13155" y="14931"/>
                    <a:pt x="13155" y="14931"/>
                    <a:pt x="13155" y="14931"/>
                  </a:cubicBezTo>
                  <a:lnTo>
                    <a:pt x="13134" y="14931"/>
                  </a:lnTo>
                  <a:lnTo>
                    <a:pt x="13134" y="14911"/>
                  </a:lnTo>
                  <a:close/>
                  <a:moveTo>
                    <a:pt x="976" y="14748"/>
                  </a:moveTo>
                  <a:cubicBezTo>
                    <a:pt x="996" y="14748"/>
                    <a:pt x="1017" y="14768"/>
                    <a:pt x="1037" y="14788"/>
                  </a:cubicBezTo>
                  <a:cubicBezTo>
                    <a:pt x="1051" y="14774"/>
                    <a:pt x="1075" y="14751"/>
                    <a:pt x="1095" y="14751"/>
                  </a:cubicBezTo>
                  <a:cubicBezTo>
                    <a:pt x="1104" y="14751"/>
                    <a:pt x="1112" y="14755"/>
                    <a:pt x="1119" y="14768"/>
                  </a:cubicBezTo>
                  <a:cubicBezTo>
                    <a:pt x="1139" y="14809"/>
                    <a:pt x="1098" y="14829"/>
                    <a:pt x="1078" y="14850"/>
                  </a:cubicBezTo>
                  <a:cubicBezTo>
                    <a:pt x="1119" y="14870"/>
                    <a:pt x="1139" y="14911"/>
                    <a:pt x="1078" y="14951"/>
                  </a:cubicBezTo>
                  <a:cubicBezTo>
                    <a:pt x="1078" y="14911"/>
                    <a:pt x="1058" y="14890"/>
                    <a:pt x="1058" y="14870"/>
                  </a:cubicBezTo>
                  <a:cubicBezTo>
                    <a:pt x="1037" y="14870"/>
                    <a:pt x="1017" y="14911"/>
                    <a:pt x="976" y="14911"/>
                  </a:cubicBezTo>
                  <a:cubicBezTo>
                    <a:pt x="935" y="14850"/>
                    <a:pt x="976" y="14788"/>
                    <a:pt x="976" y="14748"/>
                  </a:cubicBezTo>
                  <a:close/>
                  <a:moveTo>
                    <a:pt x="13216" y="14951"/>
                  </a:moveTo>
                  <a:cubicBezTo>
                    <a:pt x="13236" y="14951"/>
                    <a:pt x="13236" y="14951"/>
                    <a:pt x="13236" y="14972"/>
                  </a:cubicBezTo>
                  <a:lnTo>
                    <a:pt x="13216" y="14972"/>
                  </a:lnTo>
                  <a:cubicBezTo>
                    <a:pt x="13216" y="14972"/>
                    <a:pt x="13216" y="14972"/>
                    <a:pt x="13216" y="14951"/>
                  </a:cubicBezTo>
                  <a:close/>
                  <a:moveTo>
                    <a:pt x="2394" y="14916"/>
                  </a:moveTo>
                  <a:cubicBezTo>
                    <a:pt x="2407" y="14916"/>
                    <a:pt x="2422" y="14921"/>
                    <a:pt x="2442" y="14931"/>
                  </a:cubicBezTo>
                  <a:cubicBezTo>
                    <a:pt x="2432" y="14962"/>
                    <a:pt x="2417" y="14977"/>
                    <a:pt x="2402" y="14977"/>
                  </a:cubicBezTo>
                  <a:cubicBezTo>
                    <a:pt x="2386" y="14977"/>
                    <a:pt x="2371" y="14962"/>
                    <a:pt x="2361" y="14931"/>
                  </a:cubicBezTo>
                  <a:cubicBezTo>
                    <a:pt x="2371" y="14921"/>
                    <a:pt x="2381" y="14916"/>
                    <a:pt x="2394" y="14916"/>
                  </a:cubicBezTo>
                  <a:close/>
                  <a:moveTo>
                    <a:pt x="1613" y="14983"/>
                  </a:moveTo>
                  <a:cubicBezTo>
                    <a:pt x="1619" y="14983"/>
                    <a:pt x="1628" y="14992"/>
                    <a:pt x="1628" y="14992"/>
                  </a:cubicBezTo>
                  <a:cubicBezTo>
                    <a:pt x="1628" y="14992"/>
                    <a:pt x="1628" y="15012"/>
                    <a:pt x="1628" y="15012"/>
                  </a:cubicBezTo>
                  <a:cubicBezTo>
                    <a:pt x="1607" y="15012"/>
                    <a:pt x="1607" y="14992"/>
                    <a:pt x="1607" y="14992"/>
                  </a:cubicBezTo>
                  <a:cubicBezTo>
                    <a:pt x="1607" y="14985"/>
                    <a:pt x="1610" y="14983"/>
                    <a:pt x="1613" y="14983"/>
                  </a:cubicBezTo>
                  <a:close/>
                  <a:moveTo>
                    <a:pt x="2544" y="14870"/>
                  </a:moveTo>
                  <a:cubicBezTo>
                    <a:pt x="2565" y="14890"/>
                    <a:pt x="2544" y="14911"/>
                    <a:pt x="2544" y="14911"/>
                  </a:cubicBezTo>
                  <a:cubicBezTo>
                    <a:pt x="2565" y="14931"/>
                    <a:pt x="2565" y="14951"/>
                    <a:pt x="2544" y="14972"/>
                  </a:cubicBezTo>
                  <a:cubicBezTo>
                    <a:pt x="2544" y="14988"/>
                    <a:pt x="2557" y="14991"/>
                    <a:pt x="2562" y="15002"/>
                  </a:cubicBezTo>
                  <a:lnTo>
                    <a:pt x="2562" y="15002"/>
                  </a:lnTo>
                  <a:cubicBezTo>
                    <a:pt x="2557" y="15012"/>
                    <a:pt x="2544" y="15012"/>
                    <a:pt x="2544" y="15012"/>
                  </a:cubicBezTo>
                  <a:cubicBezTo>
                    <a:pt x="2524" y="14992"/>
                    <a:pt x="2524" y="14992"/>
                    <a:pt x="2544" y="14972"/>
                  </a:cubicBezTo>
                  <a:cubicBezTo>
                    <a:pt x="2524" y="14951"/>
                    <a:pt x="2524" y="14931"/>
                    <a:pt x="2544" y="14911"/>
                  </a:cubicBezTo>
                  <a:cubicBezTo>
                    <a:pt x="2544" y="14911"/>
                    <a:pt x="2524" y="14890"/>
                    <a:pt x="2544" y="14870"/>
                  </a:cubicBezTo>
                  <a:close/>
                  <a:moveTo>
                    <a:pt x="2585" y="14997"/>
                  </a:moveTo>
                  <a:cubicBezTo>
                    <a:pt x="2590" y="14997"/>
                    <a:pt x="2595" y="15002"/>
                    <a:pt x="2605" y="15012"/>
                  </a:cubicBezTo>
                  <a:cubicBezTo>
                    <a:pt x="2599" y="15018"/>
                    <a:pt x="2595" y="15021"/>
                    <a:pt x="2592" y="15021"/>
                  </a:cubicBezTo>
                  <a:cubicBezTo>
                    <a:pt x="2585" y="15021"/>
                    <a:pt x="2582" y="15013"/>
                    <a:pt x="2574" y="15003"/>
                  </a:cubicBezTo>
                  <a:lnTo>
                    <a:pt x="2574" y="15003"/>
                  </a:lnTo>
                  <a:cubicBezTo>
                    <a:pt x="2579" y="14999"/>
                    <a:pt x="2582" y="14997"/>
                    <a:pt x="2585" y="14997"/>
                  </a:cubicBezTo>
                  <a:close/>
                  <a:moveTo>
                    <a:pt x="11994" y="15012"/>
                  </a:moveTo>
                  <a:cubicBezTo>
                    <a:pt x="11994" y="15012"/>
                    <a:pt x="11994" y="15033"/>
                    <a:pt x="11994" y="15033"/>
                  </a:cubicBezTo>
                  <a:cubicBezTo>
                    <a:pt x="11974" y="15033"/>
                    <a:pt x="11974" y="15033"/>
                    <a:pt x="11974" y="15012"/>
                  </a:cubicBezTo>
                  <a:close/>
                  <a:moveTo>
                    <a:pt x="12177" y="15012"/>
                  </a:moveTo>
                  <a:cubicBezTo>
                    <a:pt x="12177" y="15033"/>
                    <a:pt x="12177" y="15033"/>
                    <a:pt x="12157" y="15033"/>
                  </a:cubicBezTo>
                  <a:cubicBezTo>
                    <a:pt x="12157" y="15039"/>
                    <a:pt x="12155" y="15041"/>
                    <a:pt x="12153" y="15041"/>
                  </a:cubicBezTo>
                  <a:cubicBezTo>
                    <a:pt x="12148" y="15041"/>
                    <a:pt x="12142" y="15027"/>
                    <a:pt x="12157" y="15012"/>
                  </a:cubicBezTo>
                  <a:close/>
                  <a:moveTo>
                    <a:pt x="12747" y="15053"/>
                  </a:moveTo>
                  <a:cubicBezTo>
                    <a:pt x="12747" y="15074"/>
                    <a:pt x="12747" y="15074"/>
                    <a:pt x="12747" y="15074"/>
                  </a:cubicBezTo>
                  <a:cubicBezTo>
                    <a:pt x="12741" y="15080"/>
                    <a:pt x="12736" y="15083"/>
                    <a:pt x="12733" y="15083"/>
                  </a:cubicBezTo>
                  <a:cubicBezTo>
                    <a:pt x="12727" y="15083"/>
                    <a:pt x="12727" y="15074"/>
                    <a:pt x="12727" y="15074"/>
                  </a:cubicBezTo>
                  <a:cubicBezTo>
                    <a:pt x="12707" y="15074"/>
                    <a:pt x="12727" y="15074"/>
                    <a:pt x="12727" y="15053"/>
                  </a:cubicBezTo>
                  <a:close/>
                  <a:moveTo>
                    <a:pt x="2221" y="14765"/>
                  </a:moveTo>
                  <a:cubicBezTo>
                    <a:pt x="2226" y="14765"/>
                    <a:pt x="2232" y="14766"/>
                    <a:pt x="2239" y="14768"/>
                  </a:cubicBezTo>
                  <a:cubicBezTo>
                    <a:pt x="2239" y="14768"/>
                    <a:pt x="2259" y="14788"/>
                    <a:pt x="2259" y="14788"/>
                  </a:cubicBezTo>
                  <a:cubicBezTo>
                    <a:pt x="2300" y="14870"/>
                    <a:pt x="2239" y="14951"/>
                    <a:pt x="2300" y="15033"/>
                  </a:cubicBezTo>
                  <a:cubicBezTo>
                    <a:pt x="2218" y="15012"/>
                    <a:pt x="2198" y="14911"/>
                    <a:pt x="2117" y="14911"/>
                  </a:cubicBezTo>
                  <a:cubicBezTo>
                    <a:pt x="2137" y="14951"/>
                    <a:pt x="2157" y="15012"/>
                    <a:pt x="2178" y="15074"/>
                  </a:cubicBezTo>
                  <a:cubicBezTo>
                    <a:pt x="2137" y="15074"/>
                    <a:pt x="2105" y="15092"/>
                    <a:pt x="2065" y="15092"/>
                  </a:cubicBezTo>
                  <a:cubicBezTo>
                    <a:pt x="2044" y="15092"/>
                    <a:pt x="2022" y="15087"/>
                    <a:pt x="1994" y="15074"/>
                  </a:cubicBezTo>
                  <a:cubicBezTo>
                    <a:pt x="1954" y="15033"/>
                    <a:pt x="1872" y="14992"/>
                    <a:pt x="1893" y="14890"/>
                  </a:cubicBezTo>
                  <a:cubicBezTo>
                    <a:pt x="1983" y="14890"/>
                    <a:pt x="2057" y="14826"/>
                    <a:pt x="2173" y="14826"/>
                  </a:cubicBezTo>
                  <a:cubicBezTo>
                    <a:pt x="2187" y="14826"/>
                    <a:pt x="2201" y="14827"/>
                    <a:pt x="2216" y="14829"/>
                  </a:cubicBezTo>
                  <a:lnTo>
                    <a:pt x="2216" y="14829"/>
                  </a:lnTo>
                  <a:cubicBezTo>
                    <a:pt x="2199" y="14824"/>
                    <a:pt x="2184" y="14765"/>
                    <a:pt x="2221" y="14765"/>
                  </a:cubicBezTo>
                  <a:close/>
                  <a:moveTo>
                    <a:pt x="1770" y="15002"/>
                  </a:moveTo>
                  <a:cubicBezTo>
                    <a:pt x="1817" y="15002"/>
                    <a:pt x="1855" y="15033"/>
                    <a:pt x="1893" y="15033"/>
                  </a:cubicBezTo>
                  <a:cubicBezTo>
                    <a:pt x="1893" y="15053"/>
                    <a:pt x="1893" y="15074"/>
                    <a:pt x="1893" y="15094"/>
                  </a:cubicBezTo>
                  <a:cubicBezTo>
                    <a:pt x="1874" y="15105"/>
                    <a:pt x="1858" y="15109"/>
                    <a:pt x="1844" y="15109"/>
                  </a:cubicBezTo>
                  <a:cubicBezTo>
                    <a:pt x="1791" y="15109"/>
                    <a:pt x="1762" y="15046"/>
                    <a:pt x="1704" y="15046"/>
                  </a:cubicBezTo>
                  <a:cubicBezTo>
                    <a:pt x="1693" y="15046"/>
                    <a:pt x="1682" y="15048"/>
                    <a:pt x="1669" y="15053"/>
                  </a:cubicBezTo>
                  <a:cubicBezTo>
                    <a:pt x="1708" y="15014"/>
                    <a:pt x="1741" y="15002"/>
                    <a:pt x="1770" y="15002"/>
                  </a:cubicBezTo>
                  <a:close/>
                  <a:moveTo>
                    <a:pt x="12584" y="15074"/>
                  </a:moveTo>
                  <a:cubicBezTo>
                    <a:pt x="12605" y="15094"/>
                    <a:pt x="12605" y="15135"/>
                    <a:pt x="12605" y="15155"/>
                  </a:cubicBezTo>
                  <a:cubicBezTo>
                    <a:pt x="12615" y="15145"/>
                    <a:pt x="12625" y="15140"/>
                    <a:pt x="12633" y="15140"/>
                  </a:cubicBezTo>
                  <a:cubicBezTo>
                    <a:pt x="12641" y="15140"/>
                    <a:pt x="12646" y="15145"/>
                    <a:pt x="12646" y="15155"/>
                  </a:cubicBezTo>
                  <a:cubicBezTo>
                    <a:pt x="12639" y="15162"/>
                    <a:pt x="12634" y="15164"/>
                    <a:pt x="12631" y="15164"/>
                  </a:cubicBezTo>
                  <a:cubicBezTo>
                    <a:pt x="12623" y="15164"/>
                    <a:pt x="12618" y="15155"/>
                    <a:pt x="12605" y="15155"/>
                  </a:cubicBezTo>
                  <a:cubicBezTo>
                    <a:pt x="12599" y="15161"/>
                    <a:pt x="12593" y="15163"/>
                    <a:pt x="12587" y="15163"/>
                  </a:cubicBezTo>
                  <a:cubicBezTo>
                    <a:pt x="12573" y="15163"/>
                    <a:pt x="12558" y="15149"/>
                    <a:pt x="12544" y="15135"/>
                  </a:cubicBezTo>
                  <a:cubicBezTo>
                    <a:pt x="12544" y="15094"/>
                    <a:pt x="12564" y="15074"/>
                    <a:pt x="12584" y="15074"/>
                  </a:cubicBezTo>
                  <a:close/>
                  <a:moveTo>
                    <a:pt x="2055" y="15155"/>
                  </a:moveTo>
                  <a:cubicBezTo>
                    <a:pt x="2055" y="15155"/>
                    <a:pt x="2055" y="15175"/>
                    <a:pt x="2055" y="15175"/>
                  </a:cubicBezTo>
                  <a:lnTo>
                    <a:pt x="2035" y="15175"/>
                  </a:lnTo>
                  <a:cubicBezTo>
                    <a:pt x="2035" y="15175"/>
                    <a:pt x="2035" y="15155"/>
                    <a:pt x="2035" y="15155"/>
                  </a:cubicBezTo>
                  <a:close/>
                  <a:moveTo>
                    <a:pt x="2137" y="15155"/>
                  </a:moveTo>
                  <a:cubicBezTo>
                    <a:pt x="2178" y="15175"/>
                    <a:pt x="2198" y="15175"/>
                    <a:pt x="2198" y="15216"/>
                  </a:cubicBezTo>
                  <a:cubicBezTo>
                    <a:pt x="2157" y="15216"/>
                    <a:pt x="2137" y="15196"/>
                    <a:pt x="2137" y="15155"/>
                  </a:cubicBezTo>
                  <a:close/>
                  <a:moveTo>
                    <a:pt x="1954" y="15175"/>
                  </a:moveTo>
                  <a:cubicBezTo>
                    <a:pt x="1974" y="15175"/>
                    <a:pt x="1994" y="15196"/>
                    <a:pt x="1994" y="15236"/>
                  </a:cubicBezTo>
                  <a:cubicBezTo>
                    <a:pt x="1954" y="15236"/>
                    <a:pt x="1933" y="15216"/>
                    <a:pt x="1954" y="15175"/>
                  </a:cubicBezTo>
                  <a:close/>
                  <a:moveTo>
                    <a:pt x="12849" y="15155"/>
                  </a:moveTo>
                  <a:cubicBezTo>
                    <a:pt x="12910" y="15175"/>
                    <a:pt x="12931" y="15196"/>
                    <a:pt x="12931" y="15236"/>
                  </a:cubicBezTo>
                  <a:lnTo>
                    <a:pt x="12849" y="15236"/>
                  </a:lnTo>
                  <a:cubicBezTo>
                    <a:pt x="12849" y="15216"/>
                    <a:pt x="12849" y="15175"/>
                    <a:pt x="12849" y="15155"/>
                  </a:cubicBezTo>
                  <a:close/>
                  <a:moveTo>
                    <a:pt x="976" y="15175"/>
                  </a:moveTo>
                  <a:cubicBezTo>
                    <a:pt x="1017" y="15175"/>
                    <a:pt x="1017" y="15216"/>
                    <a:pt x="1037" y="15257"/>
                  </a:cubicBezTo>
                  <a:cubicBezTo>
                    <a:pt x="996" y="15236"/>
                    <a:pt x="976" y="15216"/>
                    <a:pt x="976" y="15175"/>
                  </a:cubicBezTo>
                  <a:close/>
                  <a:moveTo>
                    <a:pt x="12427" y="15268"/>
                  </a:moveTo>
                  <a:cubicBezTo>
                    <a:pt x="12431" y="15268"/>
                    <a:pt x="12435" y="15270"/>
                    <a:pt x="12442" y="15277"/>
                  </a:cubicBezTo>
                  <a:cubicBezTo>
                    <a:pt x="12435" y="15284"/>
                    <a:pt x="12431" y="15286"/>
                    <a:pt x="12427" y="15286"/>
                  </a:cubicBezTo>
                  <a:cubicBezTo>
                    <a:pt x="12419" y="15286"/>
                    <a:pt x="12415" y="15277"/>
                    <a:pt x="12401" y="15277"/>
                  </a:cubicBezTo>
                  <a:cubicBezTo>
                    <a:pt x="12388" y="15277"/>
                    <a:pt x="12383" y="15286"/>
                    <a:pt x="12376" y="15286"/>
                  </a:cubicBezTo>
                  <a:cubicBezTo>
                    <a:pt x="12372" y="15286"/>
                    <a:pt x="12367" y="15284"/>
                    <a:pt x="12360" y="15277"/>
                  </a:cubicBezTo>
                  <a:cubicBezTo>
                    <a:pt x="12367" y="15270"/>
                    <a:pt x="12372" y="15268"/>
                    <a:pt x="12376" y="15268"/>
                  </a:cubicBezTo>
                  <a:cubicBezTo>
                    <a:pt x="12383" y="15268"/>
                    <a:pt x="12388" y="15277"/>
                    <a:pt x="12401" y="15277"/>
                  </a:cubicBezTo>
                  <a:cubicBezTo>
                    <a:pt x="12415" y="15277"/>
                    <a:pt x="12419" y="15268"/>
                    <a:pt x="12427" y="15268"/>
                  </a:cubicBezTo>
                  <a:close/>
                  <a:moveTo>
                    <a:pt x="13081" y="15282"/>
                  </a:moveTo>
                  <a:cubicBezTo>
                    <a:pt x="13089" y="15282"/>
                    <a:pt x="13094" y="15287"/>
                    <a:pt x="13094" y="15298"/>
                  </a:cubicBezTo>
                  <a:cubicBezTo>
                    <a:pt x="13087" y="15304"/>
                    <a:pt x="13082" y="15307"/>
                    <a:pt x="13079" y="15307"/>
                  </a:cubicBezTo>
                  <a:cubicBezTo>
                    <a:pt x="13071" y="15307"/>
                    <a:pt x="13066" y="15298"/>
                    <a:pt x="13053" y="15298"/>
                  </a:cubicBezTo>
                  <a:cubicBezTo>
                    <a:pt x="13053" y="15298"/>
                    <a:pt x="13044" y="15307"/>
                    <a:pt x="13032" y="15307"/>
                  </a:cubicBezTo>
                  <a:cubicBezTo>
                    <a:pt x="13026" y="15307"/>
                    <a:pt x="13019" y="15304"/>
                    <a:pt x="13012" y="15298"/>
                  </a:cubicBezTo>
                  <a:cubicBezTo>
                    <a:pt x="13022" y="15287"/>
                    <a:pt x="13033" y="15282"/>
                    <a:pt x="13040" y="15282"/>
                  </a:cubicBezTo>
                  <a:cubicBezTo>
                    <a:pt x="13048" y="15282"/>
                    <a:pt x="13053" y="15287"/>
                    <a:pt x="13053" y="15298"/>
                  </a:cubicBezTo>
                  <a:cubicBezTo>
                    <a:pt x="13063" y="15287"/>
                    <a:pt x="13073" y="15282"/>
                    <a:pt x="13081" y="15282"/>
                  </a:cubicBezTo>
                  <a:close/>
                  <a:moveTo>
                    <a:pt x="2422" y="15298"/>
                  </a:moveTo>
                  <a:cubicBezTo>
                    <a:pt x="2442" y="15318"/>
                    <a:pt x="2442" y="15318"/>
                    <a:pt x="2422" y="15338"/>
                  </a:cubicBezTo>
                  <a:cubicBezTo>
                    <a:pt x="2422" y="15318"/>
                    <a:pt x="2402" y="15318"/>
                    <a:pt x="2422" y="15298"/>
                  </a:cubicBezTo>
                  <a:close/>
                  <a:moveTo>
                    <a:pt x="13827" y="14992"/>
                  </a:moveTo>
                  <a:lnTo>
                    <a:pt x="13827" y="14992"/>
                  </a:lnTo>
                  <a:cubicBezTo>
                    <a:pt x="13888" y="15033"/>
                    <a:pt x="13969" y="15012"/>
                    <a:pt x="13990" y="15094"/>
                  </a:cubicBezTo>
                  <a:cubicBezTo>
                    <a:pt x="13929" y="15155"/>
                    <a:pt x="13969" y="15257"/>
                    <a:pt x="13908" y="15338"/>
                  </a:cubicBezTo>
                  <a:lnTo>
                    <a:pt x="13868" y="15338"/>
                  </a:lnTo>
                  <a:cubicBezTo>
                    <a:pt x="13827" y="15298"/>
                    <a:pt x="13888" y="15298"/>
                    <a:pt x="13868" y="15257"/>
                  </a:cubicBezTo>
                  <a:cubicBezTo>
                    <a:pt x="13868" y="15257"/>
                    <a:pt x="13847" y="15236"/>
                    <a:pt x="13827" y="15236"/>
                  </a:cubicBezTo>
                  <a:cubicBezTo>
                    <a:pt x="13847" y="15155"/>
                    <a:pt x="13847" y="15074"/>
                    <a:pt x="13827" y="14992"/>
                  </a:cubicBezTo>
                  <a:close/>
                  <a:moveTo>
                    <a:pt x="2585" y="15338"/>
                  </a:moveTo>
                  <a:cubicBezTo>
                    <a:pt x="2585" y="15359"/>
                    <a:pt x="2585" y="15359"/>
                    <a:pt x="2565" y="15359"/>
                  </a:cubicBezTo>
                  <a:cubicBezTo>
                    <a:pt x="2565" y="15359"/>
                    <a:pt x="2565" y="15338"/>
                    <a:pt x="2565" y="15338"/>
                  </a:cubicBezTo>
                  <a:close/>
                  <a:moveTo>
                    <a:pt x="11933" y="15094"/>
                  </a:moveTo>
                  <a:lnTo>
                    <a:pt x="11933" y="15094"/>
                  </a:lnTo>
                  <a:cubicBezTo>
                    <a:pt x="11994" y="15114"/>
                    <a:pt x="12055" y="15135"/>
                    <a:pt x="12116" y="15155"/>
                  </a:cubicBezTo>
                  <a:cubicBezTo>
                    <a:pt x="12116" y="15257"/>
                    <a:pt x="12218" y="15236"/>
                    <a:pt x="12259" y="15298"/>
                  </a:cubicBezTo>
                  <a:cubicBezTo>
                    <a:pt x="12259" y="15298"/>
                    <a:pt x="12268" y="15288"/>
                    <a:pt x="12280" y="15288"/>
                  </a:cubicBezTo>
                  <a:cubicBezTo>
                    <a:pt x="12286" y="15288"/>
                    <a:pt x="12293" y="15291"/>
                    <a:pt x="12299" y="15298"/>
                  </a:cubicBezTo>
                  <a:cubicBezTo>
                    <a:pt x="12299" y="15298"/>
                    <a:pt x="12279" y="15318"/>
                    <a:pt x="12279" y="15318"/>
                  </a:cubicBezTo>
                  <a:cubicBezTo>
                    <a:pt x="12299" y="15338"/>
                    <a:pt x="12299" y="15359"/>
                    <a:pt x="12279" y="15359"/>
                  </a:cubicBezTo>
                  <a:cubicBezTo>
                    <a:pt x="12259" y="15338"/>
                    <a:pt x="12279" y="15338"/>
                    <a:pt x="12279" y="15318"/>
                  </a:cubicBezTo>
                  <a:cubicBezTo>
                    <a:pt x="12279" y="15318"/>
                    <a:pt x="12259" y="15298"/>
                    <a:pt x="12259" y="15298"/>
                  </a:cubicBezTo>
                  <a:cubicBezTo>
                    <a:pt x="12245" y="15302"/>
                    <a:pt x="12230" y="15304"/>
                    <a:pt x="12215" y="15304"/>
                  </a:cubicBezTo>
                  <a:cubicBezTo>
                    <a:pt x="12188" y="15304"/>
                    <a:pt x="12159" y="15299"/>
                    <a:pt x="12134" y="15299"/>
                  </a:cubicBezTo>
                  <a:cubicBezTo>
                    <a:pt x="12111" y="15299"/>
                    <a:pt x="12090" y="15303"/>
                    <a:pt x="12075" y="15318"/>
                  </a:cubicBezTo>
                  <a:cubicBezTo>
                    <a:pt x="12014" y="15298"/>
                    <a:pt x="12035" y="15216"/>
                    <a:pt x="11994" y="15196"/>
                  </a:cubicBezTo>
                  <a:cubicBezTo>
                    <a:pt x="11933" y="15196"/>
                    <a:pt x="11933" y="15155"/>
                    <a:pt x="11933" y="15094"/>
                  </a:cubicBezTo>
                  <a:close/>
                  <a:moveTo>
                    <a:pt x="1282" y="15318"/>
                  </a:moveTo>
                  <a:cubicBezTo>
                    <a:pt x="1302" y="15318"/>
                    <a:pt x="1322" y="15338"/>
                    <a:pt x="1343" y="15359"/>
                  </a:cubicBezTo>
                  <a:cubicBezTo>
                    <a:pt x="1322" y="15369"/>
                    <a:pt x="1307" y="15374"/>
                    <a:pt x="1292" y="15374"/>
                  </a:cubicBezTo>
                  <a:cubicBezTo>
                    <a:pt x="1276" y="15374"/>
                    <a:pt x="1261" y="15369"/>
                    <a:pt x="1241" y="15359"/>
                  </a:cubicBezTo>
                  <a:cubicBezTo>
                    <a:pt x="1225" y="15359"/>
                    <a:pt x="1221" y="15359"/>
                    <a:pt x="1210" y="15369"/>
                  </a:cubicBezTo>
                  <a:lnTo>
                    <a:pt x="1210" y="15369"/>
                  </a:lnTo>
                  <a:cubicBezTo>
                    <a:pt x="1200" y="15358"/>
                    <a:pt x="1200" y="15355"/>
                    <a:pt x="1200" y="15338"/>
                  </a:cubicBezTo>
                  <a:cubicBezTo>
                    <a:pt x="1206" y="15332"/>
                    <a:pt x="1210" y="15330"/>
                    <a:pt x="1214" y="15330"/>
                  </a:cubicBezTo>
                  <a:cubicBezTo>
                    <a:pt x="1222" y="15330"/>
                    <a:pt x="1226" y="15344"/>
                    <a:pt x="1241" y="15359"/>
                  </a:cubicBezTo>
                  <a:cubicBezTo>
                    <a:pt x="1261" y="15338"/>
                    <a:pt x="1282" y="15318"/>
                    <a:pt x="1282" y="15318"/>
                  </a:cubicBezTo>
                  <a:close/>
                  <a:moveTo>
                    <a:pt x="2422" y="15338"/>
                  </a:moveTo>
                  <a:cubicBezTo>
                    <a:pt x="2442" y="15359"/>
                    <a:pt x="2463" y="15379"/>
                    <a:pt x="2483" y="15399"/>
                  </a:cubicBezTo>
                  <a:cubicBezTo>
                    <a:pt x="2402" y="15399"/>
                    <a:pt x="2402" y="15379"/>
                    <a:pt x="2422" y="15338"/>
                  </a:cubicBezTo>
                  <a:close/>
                  <a:moveTo>
                    <a:pt x="1791" y="15196"/>
                  </a:moveTo>
                  <a:cubicBezTo>
                    <a:pt x="1852" y="15196"/>
                    <a:pt x="1852" y="15257"/>
                    <a:pt x="1893" y="15257"/>
                  </a:cubicBezTo>
                  <a:cubicBezTo>
                    <a:pt x="1913" y="15318"/>
                    <a:pt x="1831" y="15338"/>
                    <a:pt x="1872" y="15379"/>
                  </a:cubicBezTo>
                  <a:cubicBezTo>
                    <a:pt x="1893" y="15359"/>
                    <a:pt x="1913" y="15359"/>
                    <a:pt x="1954" y="15318"/>
                  </a:cubicBezTo>
                  <a:lnTo>
                    <a:pt x="1954" y="15318"/>
                  </a:lnTo>
                  <a:cubicBezTo>
                    <a:pt x="1940" y="15372"/>
                    <a:pt x="1926" y="15399"/>
                    <a:pt x="1907" y="15399"/>
                  </a:cubicBezTo>
                  <a:cubicBezTo>
                    <a:pt x="1897" y="15399"/>
                    <a:pt x="1886" y="15393"/>
                    <a:pt x="1872" y="15379"/>
                  </a:cubicBezTo>
                  <a:cubicBezTo>
                    <a:pt x="1852" y="15399"/>
                    <a:pt x="1852" y="15420"/>
                    <a:pt x="1791" y="15420"/>
                  </a:cubicBezTo>
                  <a:cubicBezTo>
                    <a:pt x="1791" y="15338"/>
                    <a:pt x="1791" y="15277"/>
                    <a:pt x="1791" y="15196"/>
                  </a:cubicBezTo>
                  <a:close/>
                  <a:moveTo>
                    <a:pt x="13033" y="15399"/>
                  </a:moveTo>
                  <a:cubicBezTo>
                    <a:pt x="13033" y="15399"/>
                    <a:pt x="13033" y="15420"/>
                    <a:pt x="13033" y="15420"/>
                  </a:cubicBezTo>
                  <a:cubicBezTo>
                    <a:pt x="13012" y="15420"/>
                    <a:pt x="13012" y="15420"/>
                    <a:pt x="13012" y="15399"/>
                  </a:cubicBezTo>
                  <a:close/>
                  <a:moveTo>
                    <a:pt x="12300" y="15431"/>
                  </a:moveTo>
                  <a:cubicBezTo>
                    <a:pt x="12302" y="15431"/>
                    <a:pt x="12306" y="15440"/>
                    <a:pt x="12320" y="15440"/>
                  </a:cubicBezTo>
                  <a:cubicBezTo>
                    <a:pt x="12320" y="15440"/>
                    <a:pt x="12320" y="15460"/>
                    <a:pt x="12320" y="15460"/>
                  </a:cubicBezTo>
                  <a:cubicBezTo>
                    <a:pt x="12299" y="15460"/>
                    <a:pt x="12279" y="15440"/>
                    <a:pt x="12299" y="15440"/>
                  </a:cubicBezTo>
                  <a:cubicBezTo>
                    <a:pt x="12299" y="15433"/>
                    <a:pt x="12299" y="15431"/>
                    <a:pt x="12300" y="15431"/>
                  </a:cubicBezTo>
                  <a:close/>
                  <a:moveTo>
                    <a:pt x="13887" y="15438"/>
                  </a:moveTo>
                  <a:cubicBezTo>
                    <a:pt x="13905" y="15438"/>
                    <a:pt x="13926" y="15445"/>
                    <a:pt x="13949" y="15460"/>
                  </a:cubicBezTo>
                  <a:cubicBezTo>
                    <a:pt x="13918" y="15481"/>
                    <a:pt x="13893" y="15491"/>
                    <a:pt x="13870" y="15491"/>
                  </a:cubicBezTo>
                  <a:cubicBezTo>
                    <a:pt x="13851" y="15491"/>
                    <a:pt x="13834" y="15484"/>
                    <a:pt x="13817" y="15470"/>
                  </a:cubicBezTo>
                  <a:lnTo>
                    <a:pt x="13817" y="15470"/>
                  </a:lnTo>
                  <a:cubicBezTo>
                    <a:pt x="13839" y="15451"/>
                    <a:pt x="13861" y="15438"/>
                    <a:pt x="13887" y="15438"/>
                  </a:cubicBezTo>
                  <a:close/>
                  <a:moveTo>
                    <a:pt x="12497" y="15472"/>
                  </a:moveTo>
                  <a:cubicBezTo>
                    <a:pt x="12503" y="15472"/>
                    <a:pt x="12503" y="15481"/>
                    <a:pt x="12503" y="15481"/>
                  </a:cubicBezTo>
                  <a:cubicBezTo>
                    <a:pt x="12503" y="15481"/>
                    <a:pt x="12503" y="15481"/>
                    <a:pt x="12503" y="15501"/>
                  </a:cubicBezTo>
                  <a:cubicBezTo>
                    <a:pt x="12503" y="15501"/>
                    <a:pt x="12503" y="15501"/>
                    <a:pt x="12483" y="15481"/>
                  </a:cubicBezTo>
                  <a:cubicBezTo>
                    <a:pt x="12489" y="15474"/>
                    <a:pt x="12494" y="15472"/>
                    <a:pt x="12497" y="15472"/>
                  </a:cubicBezTo>
                  <a:close/>
                  <a:moveTo>
                    <a:pt x="12727" y="15440"/>
                  </a:moveTo>
                  <a:cubicBezTo>
                    <a:pt x="12747" y="15460"/>
                    <a:pt x="12747" y="15501"/>
                    <a:pt x="12707" y="15522"/>
                  </a:cubicBezTo>
                  <a:cubicBezTo>
                    <a:pt x="12701" y="15528"/>
                    <a:pt x="12697" y="15530"/>
                    <a:pt x="12693" y="15530"/>
                  </a:cubicBezTo>
                  <a:cubicBezTo>
                    <a:pt x="12685" y="15530"/>
                    <a:pt x="12680" y="15516"/>
                    <a:pt x="12666" y="15501"/>
                  </a:cubicBezTo>
                  <a:cubicBezTo>
                    <a:pt x="12666" y="15460"/>
                    <a:pt x="12707" y="15440"/>
                    <a:pt x="12727" y="15440"/>
                  </a:cubicBezTo>
                  <a:close/>
                  <a:moveTo>
                    <a:pt x="13134" y="15522"/>
                  </a:moveTo>
                  <a:cubicBezTo>
                    <a:pt x="13134" y="15522"/>
                    <a:pt x="13134" y="15542"/>
                    <a:pt x="13114" y="15542"/>
                  </a:cubicBezTo>
                  <a:cubicBezTo>
                    <a:pt x="13114" y="15522"/>
                    <a:pt x="13114" y="15522"/>
                    <a:pt x="13114" y="15522"/>
                  </a:cubicBezTo>
                  <a:close/>
                  <a:moveTo>
                    <a:pt x="13990" y="15460"/>
                  </a:moveTo>
                  <a:cubicBezTo>
                    <a:pt x="14010" y="15481"/>
                    <a:pt x="14010" y="15481"/>
                    <a:pt x="13990" y="15501"/>
                  </a:cubicBezTo>
                  <a:cubicBezTo>
                    <a:pt x="14010" y="15522"/>
                    <a:pt x="14010" y="15522"/>
                    <a:pt x="13990" y="15542"/>
                  </a:cubicBezTo>
                  <a:cubicBezTo>
                    <a:pt x="13969" y="15522"/>
                    <a:pt x="13990" y="15522"/>
                    <a:pt x="13990" y="15501"/>
                  </a:cubicBezTo>
                  <a:cubicBezTo>
                    <a:pt x="13990" y="15481"/>
                    <a:pt x="13969" y="15481"/>
                    <a:pt x="13990" y="15460"/>
                  </a:cubicBezTo>
                  <a:close/>
                  <a:moveTo>
                    <a:pt x="2035" y="15379"/>
                  </a:moveTo>
                  <a:cubicBezTo>
                    <a:pt x="2096" y="15440"/>
                    <a:pt x="2055" y="15501"/>
                    <a:pt x="2055" y="15583"/>
                  </a:cubicBezTo>
                  <a:cubicBezTo>
                    <a:pt x="1983" y="15583"/>
                    <a:pt x="1959" y="15518"/>
                    <a:pt x="1897" y="15518"/>
                  </a:cubicBezTo>
                  <a:cubicBezTo>
                    <a:pt x="1890" y="15518"/>
                    <a:pt x="1881" y="15519"/>
                    <a:pt x="1872" y="15522"/>
                  </a:cubicBezTo>
                  <a:cubicBezTo>
                    <a:pt x="1913" y="15460"/>
                    <a:pt x="1974" y="15420"/>
                    <a:pt x="2035" y="15379"/>
                  </a:cubicBezTo>
                  <a:close/>
                  <a:moveTo>
                    <a:pt x="3644" y="15583"/>
                  </a:moveTo>
                  <a:cubicBezTo>
                    <a:pt x="3664" y="15603"/>
                    <a:pt x="3644" y="15603"/>
                    <a:pt x="3624" y="15603"/>
                  </a:cubicBezTo>
                  <a:cubicBezTo>
                    <a:pt x="3624" y="15603"/>
                    <a:pt x="3644" y="15583"/>
                    <a:pt x="3644" y="15583"/>
                  </a:cubicBezTo>
                  <a:close/>
                  <a:moveTo>
                    <a:pt x="14153" y="15583"/>
                  </a:moveTo>
                  <a:cubicBezTo>
                    <a:pt x="14153" y="15583"/>
                    <a:pt x="14173" y="15603"/>
                    <a:pt x="14173" y="15603"/>
                  </a:cubicBezTo>
                  <a:lnTo>
                    <a:pt x="14153" y="15603"/>
                  </a:lnTo>
                  <a:cubicBezTo>
                    <a:pt x="14132" y="15603"/>
                    <a:pt x="14153" y="15603"/>
                    <a:pt x="14153" y="15583"/>
                  </a:cubicBezTo>
                  <a:close/>
                  <a:moveTo>
                    <a:pt x="12463" y="15614"/>
                  </a:moveTo>
                  <a:cubicBezTo>
                    <a:pt x="12469" y="15614"/>
                    <a:pt x="12476" y="15617"/>
                    <a:pt x="12483" y="15623"/>
                  </a:cubicBezTo>
                  <a:cubicBezTo>
                    <a:pt x="12476" y="15630"/>
                    <a:pt x="12469" y="15632"/>
                    <a:pt x="12463" y="15632"/>
                  </a:cubicBezTo>
                  <a:cubicBezTo>
                    <a:pt x="12451" y="15632"/>
                    <a:pt x="12442" y="15623"/>
                    <a:pt x="12442" y="15623"/>
                  </a:cubicBezTo>
                  <a:cubicBezTo>
                    <a:pt x="12428" y="15623"/>
                    <a:pt x="12415" y="15632"/>
                    <a:pt x="12407" y="15632"/>
                  </a:cubicBezTo>
                  <a:cubicBezTo>
                    <a:pt x="12403" y="15632"/>
                    <a:pt x="12401" y="15630"/>
                    <a:pt x="12401" y="15623"/>
                  </a:cubicBezTo>
                  <a:cubicBezTo>
                    <a:pt x="12408" y="15617"/>
                    <a:pt x="12413" y="15614"/>
                    <a:pt x="12416" y="15614"/>
                  </a:cubicBezTo>
                  <a:cubicBezTo>
                    <a:pt x="12424" y="15614"/>
                    <a:pt x="12428" y="15623"/>
                    <a:pt x="12442" y="15623"/>
                  </a:cubicBezTo>
                  <a:cubicBezTo>
                    <a:pt x="12442" y="15623"/>
                    <a:pt x="12451" y="15614"/>
                    <a:pt x="12463" y="15614"/>
                  </a:cubicBezTo>
                  <a:close/>
                  <a:moveTo>
                    <a:pt x="14058" y="15608"/>
                  </a:moveTo>
                  <a:cubicBezTo>
                    <a:pt x="14066" y="15608"/>
                    <a:pt x="14071" y="15613"/>
                    <a:pt x="14071" y="15623"/>
                  </a:cubicBezTo>
                  <a:cubicBezTo>
                    <a:pt x="14071" y="15630"/>
                    <a:pt x="14069" y="15632"/>
                    <a:pt x="14065" y="15632"/>
                  </a:cubicBezTo>
                  <a:cubicBezTo>
                    <a:pt x="14058" y="15632"/>
                    <a:pt x="14044" y="15623"/>
                    <a:pt x="14030" y="15623"/>
                  </a:cubicBezTo>
                  <a:cubicBezTo>
                    <a:pt x="14030" y="15623"/>
                    <a:pt x="14021" y="15632"/>
                    <a:pt x="14009" y="15632"/>
                  </a:cubicBezTo>
                  <a:cubicBezTo>
                    <a:pt x="14003" y="15632"/>
                    <a:pt x="13997" y="15630"/>
                    <a:pt x="13990" y="15623"/>
                  </a:cubicBezTo>
                  <a:cubicBezTo>
                    <a:pt x="14000" y="15613"/>
                    <a:pt x="14010" y="15608"/>
                    <a:pt x="14018" y="15608"/>
                  </a:cubicBezTo>
                  <a:cubicBezTo>
                    <a:pt x="14025" y="15608"/>
                    <a:pt x="14030" y="15613"/>
                    <a:pt x="14030" y="15623"/>
                  </a:cubicBezTo>
                  <a:cubicBezTo>
                    <a:pt x="14041" y="15613"/>
                    <a:pt x="14051" y="15608"/>
                    <a:pt x="14058" y="15608"/>
                  </a:cubicBezTo>
                  <a:close/>
                  <a:moveTo>
                    <a:pt x="13053" y="15583"/>
                  </a:moveTo>
                  <a:cubicBezTo>
                    <a:pt x="13114" y="15583"/>
                    <a:pt x="13114" y="15603"/>
                    <a:pt x="13134" y="15664"/>
                  </a:cubicBezTo>
                  <a:cubicBezTo>
                    <a:pt x="13094" y="15644"/>
                    <a:pt x="13073" y="15623"/>
                    <a:pt x="13053" y="15583"/>
                  </a:cubicBezTo>
                  <a:close/>
                  <a:moveTo>
                    <a:pt x="1445" y="15684"/>
                  </a:moveTo>
                  <a:cubicBezTo>
                    <a:pt x="1445" y="15705"/>
                    <a:pt x="1445" y="15705"/>
                    <a:pt x="1424" y="15705"/>
                  </a:cubicBezTo>
                  <a:cubicBezTo>
                    <a:pt x="1424" y="15705"/>
                    <a:pt x="1424" y="15684"/>
                    <a:pt x="1424" y="15684"/>
                  </a:cubicBezTo>
                  <a:close/>
                  <a:moveTo>
                    <a:pt x="12544" y="15603"/>
                  </a:moveTo>
                  <a:cubicBezTo>
                    <a:pt x="12584" y="15623"/>
                    <a:pt x="12646" y="15603"/>
                    <a:pt x="12666" y="15664"/>
                  </a:cubicBezTo>
                  <a:cubicBezTo>
                    <a:pt x="12666" y="15684"/>
                    <a:pt x="12646" y="15684"/>
                    <a:pt x="12646" y="15705"/>
                  </a:cubicBezTo>
                  <a:cubicBezTo>
                    <a:pt x="12584" y="15705"/>
                    <a:pt x="12564" y="15644"/>
                    <a:pt x="12544" y="15603"/>
                  </a:cubicBezTo>
                  <a:close/>
                  <a:moveTo>
                    <a:pt x="3766" y="15705"/>
                  </a:moveTo>
                  <a:cubicBezTo>
                    <a:pt x="3766" y="15705"/>
                    <a:pt x="3766" y="15725"/>
                    <a:pt x="3766" y="15725"/>
                  </a:cubicBezTo>
                  <a:lnTo>
                    <a:pt x="3746" y="15725"/>
                  </a:lnTo>
                  <a:cubicBezTo>
                    <a:pt x="3725" y="15725"/>
                    <a:pt x="3746" y="15705"/>
                    <a:pt x="3746" y="15705"/>
                  </a:cubicBezTo>
                  <a:close/>
                  <a:moveTo>
                    <a:pt x="12855" y="15696"/>
                  </a:moveTo>
                  <a:cubicBezTo>
                    <a:pt x="12861" y="15696"/>
                    <a:pt x="12870" y="15705"/>
                    <a:pt x="12870" y="15705"/>
                  </a:cubicBezTo>
                  <a:cubicBezTo>
                    <a:pt x="12870" y="15705"/>
                    <a:pt x="12870" y="15705"/>
                    <a:pt x="12870" y="15725"/>
                  </a:cubicBezTo>
                  <a:lnTo>
                    <a:pt x="12849" y="15725"/>
                  </a:lnTo>
                  <a:cubicBezTo>
                    <a:pt x="12849" y="15705"/>
                    <a:pt x="12849" y="15705"/>
                    <a:pt x="12849" y="15705"/>
                  </a:cubicBezTo>
                  <a:cubicBezTo>
                    <a:pt x="12849" y="15698"/>
                    <a:pt x="12852" y="15696"/>
                    <a:pt x="12855" y="15696"/>
                  </a:cubicBezTo>
                  <a:close/>
                  <a:moveTo>
                    <a:pt x="2402" y="15746"/>
                  </a:moveTo>
                  <a:cubicBezTo>
                    <a:pt x="2402" y="15756"/>
                    <a:pt x="2402" y="15761"/>
                    <a:pt x="2402" y="15766"/>
                  </a:cubicBezTo>
                  <a:lnTo>
                    <a:pt x="2381" y="15766"/>
                  </a:lnTo>
                  <a:lnTo>
                    <a:pt x="2402" y="15746"/>
                  </a:lnTo>
                  <a:close/>
                  <a:moveTo>
                    <a:pt x="2687" y="15766"/>
                  </a:moveTo>
                  <a:cubicBezTo>
                    <a:pt x="2687" y="15786"/>
                    <a:pt x="2687" y="15786"/>
                    <a:pt x="2687" y="15786"/>
                  </a:cubicBezTo>
                  <a:lnTo>
                    <a:pt x="2666" y="15786"/>
                  </a:lnTo>
                  <a:cubicBezTo>
                    <a:pt x="2666" y="15786"/>
                    <a:pt x="2666" y="15766"/>
                    <a:pt x="2666" y="15766"/>
                  </a:cubicBezTo>
                  <a:close/>
                  <a:moveTo>
                    <a:pt x="12605" y="15766"/>
                  </a:moveTo>
                  <a:cubicBezTo>
                    <a:pt x="12605" y="15766"/>
                    <a:pt x="12605" y="15786"/>
                    <a:pt x="12605" y="15786"/>
                  </a:cubicBezTo>
                  <a:lnTo>
                    <a:pt x="12584" y="15786"/>
                  </a:lnTo>
                  <a:cubicBezTo>
                    <a:pt x="12584" y="15786"/>
                    <a:pt x="12584" y="15766"/>
                    <a:pt x="12584" y="15766"/>
                  </a:cubicBezTo>
                  <a:close/>
                  <a:moveTo>
                    <a:pt x="13278" y="15757"/>
                  </a:moveTo>
                  <a:cubicBezTo>
                    <a:pt x="13279" y="15757"/>
                    <a:pt x="13284" y="15766"/>
                    <a:pt x="13297" y="15766"/>
                  </a:cubicBezTo>
                  <a:cubicBezTo>
                    <a:pt x="13297" y="15766"/>
                    <a:pt x="13297" y="15766"/>
                    <a:pt x="13297" y="15786"/>
                  </a:cubicBezTo>
                  <a:cubicBezTo>
                    <a:pt x="13277" y="15786"/>
                    <a:pt x="13277" y="15786"/>
                    <a:pt x="13277" y="15766"/>
                  </a:cubicBezTo>
                  <a:cubicBezTo>
                    <a:pt x="13277" y="15759"/>
                    <a:pt x="13277" y="15757"/>
                    <a:pt x="13278" y="15757"/>
                  </a:cubicBezTo>
                  <a:close/>
                  <a:moveTo>
                    <a:pt x="2198" y="15746"/>
                  </a:moveTo>
                  <a:cubicBezTo>
                    <a:pt x="2157" y="15786"/>
                    <a:pt x="2137" y="15807"/>
                    <a:pt x="2096" y="15807"/>
                  </a:cubicBezTo>
                  <a:cubicBezTo>
                    <a:pt x="2076" y="15746"/>
                    <a:pt x="2076" y="15746"/>
                    <a:pt x="2198" y="15746"/>
                  </a:cubicBezTo>
                  <a:close/>
                  <a:moveTo>
                    <a:pt x="13969" y="15807"/>
                  </a:moveTo>
                  <a:cubicBezTo>
                    <a:pt x="13969" y="15807"/>
                    <a:pt x="13969" y="15827"/>
                    <a:pt x="13969" y="15827"/>
                  </a:cubicBezTo>
                  <a:lnTo>
                    <a:pt x="13949" y="15827"/>
                  </a:lnTo>
                  <a:cubicBezTo>
                    <a:pt x="13949" y="15827"/>
                    <a:pt x="13949" y="15807"/>
                    <a:pt x="13949" y="15807"/>
                  </a:cubicBezTo>
                  <a:close/>
                  <a:moveTo>
                    <a:pt x="2320" y="15827"/>
                  </a:moveTo>
                  <a:cubicBezTo>
                    <a:pt x="2320" y="15847"/>
                    <a:pt x="2320" y="15847"/>
                    <a:pt x="2320" y="15847"/>
                  </a:cubicBezTo>
                  <a:lnTo>
                    <a:pt x="2300" y="15847"/>
                  </a:lnTo>
                  <a:cubicBezTo>
                    <a:pt x="2300" y="15847"/>
                    <a:pt x="2300" y="15827"/>
                    <a:pt x="2300" y="15827"/>
                  </a:cubicBezTo>
                  <a:close/>
                  <a:moveTo>
                    <a:pt x="12768" y="15827"/>
                  </a:moveTo>
                  <a:cubicBezTo>
                    <a:pt x="12768" y="15847"/>
                    <a:pt x="12768" y="15847"/>
                    <a:pt x="12768" y="15847"/>
                  </a:cubicBezTo>
                  <a:cubicBezTo>
                    <a:pt x="12762" y="15853"/>
                    <a:pt x="12758" y="15856"/>
                    <a:pt x="12755" y="15856"/>
                  </a:cubicBezTo>
                  <a:cubicBezTo>
                    <a:pt x="12747" y="15856"/>
                    <a:pt x="12747" y="15841"/>
                    <a:pt x="12747" y="15827"/>
                  </a:cubicBezTo>
                  <a:close/>
                  <a:moveTo>
                    <a:pt x="3481" y="15827"/>
                  </a:moveTo>
                  <a:cubicBezTo>
                    <a:pt x="3501" y="15868"/>
                    <a:pt x="3481" y="15868"/>
                    <a:pt x="3440" y="15868"/>
                  </a:cubicBezTo>
                  <a:cubicBezTo>
                    <a:pt x="3440" y="15847"/>
                    <a:pt x="3461" y="15827"/>
                    <a:pt x="3481" y="15827"/>
                  </a:cubicBezTo>
                  <a:close/>
                  <a:moveTo>
                    <a:pt x="13908" y="15847"/>
                  </a:moveTo>
                  <a:cubicBezTo>
                    <a:pt x="13908" y="15847"/>
                    <a:pt x="13908" y="15868"/>
                    <a:pt x="13908" y="15868"/>
                  </a:cubicBezTo>
                  <a:cubicBezTo>
                    <a:pt x="13902" y="15874"/>
                    <a:pt x="13898" y="15876"/>
                    <a:pt x="13896" y="15876"/>
                  </a:cubicBezTo>
                  <a:cubicBezTo>
                    <a:pt x="13890" y="15876"/>
                    <a:pt x="13894" y="15862"/>
                    <a:pt x="13908" y="15847"/>
                  </a:cubicBezTo>
                  <a:close/>
                  <a:moveTo>
                    <a:pt x="2550" y="15879"/>
                  </a:moveTo>
                  <a:cubicBezTo>
                    <a:pt x="2556" y="15879"/>
                    <a:pt x="2565" y="15888"/>
                    <a:pt x="2565" y="15888"/>
                  </a:cubicBezTo>
                  <a:cubicBezTo>
                    <a:pt x="2565" y="15888"/>
                    <a:pt x="2565" y="15909"/>
                    <a:pt x="2565" y="15909"/>
                  </a:cubicBezTo>
                  <a:cubicBezTo>
                    <a:pt x="2544" y="15909"/>
                    <a:pt x="2544" y="15888"/>
                    <a:pt x="2544" y="15888"/>
                  </a:cubicBezTo>
                  <a:cubicBezTo>
                    <a:pt x="2544" y="15881"/>
                    <a:pt x="2547" y="15879"/>
                    <a:pt x="2550" y="15879"/>
                  </a:cubicBezTo>
                  <a:close/>
                  <a:moveTo>
                    <a:pt x="1444" y="15888"/>
                  </a:moveTo>
                  <a:cubicBezTo>
                    <a:pt x="1443" y="15898"/>
                    <a:pt x="1440" y="15907"/>
                    <a:pt x="1434" y="15916"/>
                  </a:cubicBezTo>
                  <a:lnTo>
                    <a:pt x="1434" y="15916"/>
                  </a:lnTo>
                  <a:cubicBezTo>
                    <a:pt x="1425" y="15901"/>
                    <a:pt x="1428" y="15889"/>
                    <a:pt x="1444" y="15888"/>
                  </a:cubicBezTo>
                  <a:close/>
                  <a:moveTo>
                    <a:pt x="1139" y="14972"/>
                  </a:moveTo>
                  <a:cubicBezTo>
                    <a:pt x="1200" y="14972"/>
                    <a:pt x="1200" y="15012"/>
                    <a:pt x="1241" y="15033"/>
                  </a:cubicBezTo>
                  <a:cubicBezTo>
                    <a:pt x="1254" y="15026"/>
                    <a:pt x="1270" y="15024"/>
                    <a:pt x="1287" y="15024"/>
                  </a:cubicBezTo>
                  <a:cubicBezTo>
                    <a:pt x="1320" y="15024"/>
                    <a:pt x="1356" y="15033"/>
                    <a:pt x="1383" y="15033"/>
                  </a:cubicBezTo>
                  <a:cubicBezTo>
                    <a:pt x="1424" y="15074"/>
                    <a:pt x="1445" y="15114"/>
                    <a:pt x="1485" y="15155"/>
                  </a:cubicBezTo>
                  <a:cubicBezTo>
                    <a:pt x="1526" y="15155"/>
                    <a:pt x="1567" y="15155"/>
                    <a:pt x="1607" y="15175"/>
                  </a:cubicBezTo>
                  <a:cubicBezTo>
                    <a:pt x="1669" y="15216"/>
                    <a:pt x="1607" y="15236"/>
                    <a:pt x="1607" y="15277"/>
                  </a:cubicBezTo>
                  <a:lnTo>
                    <a:pt x="1648" y="15277"/>
                  </a:lnTo>
                  <a:cubicBezTo>
                    <a:pt x="1648" y="15318"/>
                    <a:pt x="1648" y="15359"/>
                    <a:pt x="1648" y="15399"/>
                  </a:cubicBezTo>
                  <a:cubicBezTo>
                    <a:pt x="1669" y="15420"/>
                    <a:pt x="1709" y="15420"/>
                    <a:pt x="1730" y="15440"/>
                  </a:cubicBezTo>
                  <a:cubicBezTo>
                    <a:pt x="1730" y="15481"/>
                    <a:pt x="1770" y="15522"/>
                    <a:pt x="1750" y="15562"/>
                  </a:cubicBezTo>
                  <a:cubicBezTo>
                    <a:pt x="1811" y="15583"/>
                    <a:pt x="1852" y="15603"/>
                    <a:pt x="1893" y="15623"/>
                  </a:cubicBezTo>
                  <a:cubicBezTo>
                    <a:pt x="1893" y="15644"/>
                    <a:pt x="1872" y="15664"/>
                    <a:pt x="1872" y="15684"/>
                  </a:cubicBezTo>
                  <a:cubicBezTo>
                    <a:pt x="1878" y="15695"/>
                    <a:pt x="1883" y="15699"/>
                    <a:pt x="1889" y="15699"/>
                  </a:cubicBezTo>
                  <a:cubicBezTo>
                    <a:pt x="1901" y="15699"/>
                    <a:pt x="1916" y="15680"/>
                    <a:pt x="1937" y="15680"/>
                  </a:cubicBezTo>
                  <a:cubicBezTo>
                    <a:pt x="1942" y="15680"/>
                    <a:pt x="1948" y="15681"/>
                    <a:pt x="1954" y="15684"/>
                  </a:cubicBezTo>
                  <a:cubicBezTo>
                    <a:pt x="1994" y="15725"/>
                    <a:pt x="1974" y="15766"/>
                    <a:pt x="1954" y="15786"/>
                  </a:cubicBezTo>
                  <a:cubicBezTo>
                    <a:pt x="1943" y="15797"/>
                    <a:pt x="1934" y="15801"/>
                    <a:pt x="1925" y="15801"/>
                  </a:cubicBezTo>
                  <a:cubicBezTo>
                    <a:pt x="1906" y="15801"/>
                    <a:pt x="1890" y="15782"/>
                    <a:pt x="1869" y="15782"/>
                  </a:cubicBezTo>
                  <a:cubicBezTo>
                    <a:pt x="1864" y="15782"/>
                    <a:pt x="1858" y="15783"/>
                    <a:pt x="1852" y="15786"/>
                  </a:cubicBezTo>
                  <a:cubicBezTo>
                    <a:pt x="1811" y="15827"/>
                    <a:pt x="1811" y="15909"/>
                    <a:pt x="1730" y="15929"/>
                  </a:cubicBezTo>
                  <a:cubicBezTo>
                    <a:pt x="1689" y="15888"/>
                    <a:pt x="1770" y="15888"/>
                    <a:pt x="1770" y="15847"/>
                  </a:cubicBezTo>
                  <a:cubicBezTo>
                    <a:pt x="1757" y="15834"/>
                    <a:pt x="1741" y="15829"/>
                    <a:pt x="1724" y="15829"/>
                  </a:cubicBezTo>
                  <a:cubicBezTo>
                    <a:pt x="1691" y="15829"/>
                    <a:pt x="1655" y="15847"/>
                    <a:pt x="1628" y="15847"/>
                  </a:cubicBezTo>
                  <a:cubicBezTo>
                    <a:pt x="1628" y="15812"/>
                    <a:pt x="1643" y="15762"/>
                    <a:pt x="1595" y="15762"/>
                  </a:cubicBezTo>
                  <a:cubicBezTo>
                    <a:pt x="1587" y="15762"/>
                    <a:pt x="1578" y="15763"/>
                    <a:pt x="1567" y="15766"/>
                  </a:cubicBezTo>
                  <a:cubicBezTo>
                    <a:pt x="1567" y="15807"/>
                    <a:pt x="1567" y="15827"/>
                    <a:pt x="1526" y="15827"/>
                  </a:cubicBezTo>
                  <a:cubicBezTo>
                    <a:pt x="1485" y="15827"/>
                    <a:pt x="1465" y="15847"/>
                    <a:pt x="1445" y="15868"/>
                  </a:cubicBezTo>
                  <a:cubicBezTo>
                    <a:pt x="1445" y="15874"/>
                    <a:pt x="1445" y="15881"/>
                    <a:pt x="1444" y="15887"/>
                  </a:cubicBezTo>
                  <a:lnTo>
                    <a:pt x="1444" y="15887"/>
                  </a:lnTo>
                  <a:cubicBezTo>
                    <a:pt x="1423" y="15868"/>
                    <a:pt x="1383" y="15868"/>
                    <a:pt x="1363" y="15847"/>
                  </a:cubicBezTo>
                  <a:cubicBezTo>
                    <a:pt x="1404" y="15807"/>
                    <a:pt x="1445" y="15766"/>
                    <a:pt x="1485" y="15725"/>
                  </a:cubicBezTo>
                  <a:cubicBezTo>
                    <a:pt x="1465" y="15583"/>
                    <a:pt x="1322" y="15684"/>
                    <a:pt x="1282" y="15603"/>
                  </a:cubicBezTo>
                  <a:cubicBezTo>
                    <a:pt x="1282" y="15562"/>
                    <a:pt x="1261" y="15522"/>
                    <a:pt x="1200" y="15522"/>
                  </a:cubicBezTo>
                  <a:cubicBezTo>
                    <a:pt x="1200" y="15483"/>
                    <a:pt x="1182" y="15427"/>
                    <a:pt x="1213" y="15387"/>
                  </a:cubicBezTo>
                  <a:lnTo>
                    <a:pt x="1213" y="15387"/>
                  </a:lnTo>
                  <a:cubicBezTo>
                    <a:pt x="1245" y="15409"/>
                    <a:pt x="1259" y="15445"/>
                    <a:pt x="1241" y="15481"/>
                  </a:cubicBezTo>
                  <a:cubicBezTo>
                    <a:pt x="1282" y="15481"/>
                    <a:pt x="1322" y="15476"/>
                    <a:pt x="1366" y="15476"/>
                  </a:cubicBezTo>
                  <a:cubicBezTo>
                    <a:pt x="1409" y="15476"/>
                    <a:pt x="1455" y="15481"/>
                    <a:pt x="1506" y="15501"/>
                  </a:cubicBezTo>
                  <a:cubicBezTo>
                    <a:pt x="1506" y="15501"/>
                    <a:pt x="1506" y="15522"/>
                    <a:pt x="1506" y="15542"/>
                  </a:cubicBezTo>
                  <a:cubicBezTo>
                    <a:pt x="1526" y="15522"/>
                    <a:pt x="1546" y="15522"/>
                    <a:pt x="1546" y="15501"/>
                  </a:cubicBezTo>
                  <a:cubicBezTo>
                    <a:pt x="1567" y="15399"/>
                    <a:pt x="1445" y="15338"/>
                    <a:pt x="1465" y="15236"/>
                  </a:cubicBezTo>
                  <a:cubicBezTo>
                    <a:pt x="1424" y="15236"/>
                    <a:pt x="1404" y="15257"/>
                    <a:pt x="1383" y="15257"/>
                  </a:cubicBezTo>
                  <a:cubicBezTo>
                    <a:pt x="1302" y="15196"/>
                    <a:pt x="1322" y="15094"/>
                    <a:pt x="1241" y="15033"/>
                  </a:cubicBezTo>
                  <a:cubicBezTo>
                    <a:pt x="1200" y="15053"/>
                    <a:pt x="1159" y="15094"/>
                    <a:pt x="1180" y="15114"/>
                  </a:cubicBezTo>
                  <a:cubicBezTo>
                    <a:pt x="1180" y="15196"/>
                    <a:pt x="1241" y="15155"/>
                    <a:pt x="1261" y="15216"/>
                  </a:cubicBezTo>
                  <a:cubicBezTo>
                    <a:pt x="1261" y="15216"/>
                    <a:pt x="1261" y="15236"/>
                    <a:pt x="1261" y="15277"/>
                  </a:cubicBezTo>
                  <a:cubicBezTo>
                    <a:pt x="1211" y="15244"/>
                    <a:pt x="1161" y="15211"/>
                    <a:pt x="1112" y="15211"/>
                  </a:cubicBezTo>
                  <a:cubicBezTo>
                    <a:pt x="1100" y="15211"/>
                    <a:pt x="1089" y="15212"/>
                    <a:pt x="1078" y="15216"/>
                  </a:cubicBezTo>
                  <a:cubicBezTo>
                    <a:pt x="1058" y="15175"/>
                    <a:pt x="1058" y="15135"/>
                    <a:pt x="1058" y="15094"/>
                  </a:cubicBezTo>
                  <a:cubicBezTo>
                    <a:pt x="1043" y="15079"/>
                    <a:pt x="1029" y="15065"/>
                    <a:pt x="1014" y="15065"/>
                  </a:cubicBezTo>
                  <a:cubicBezTo>
                    <a:pt x="1008" y="15065"/>
                    <a:pt x="1002" y="15068"/>
                    <a:pt x="996" y="15074"/>
                  </a:cubicBezTo>
                  <a:cubicBezTo>
                    <a:pt x="1017" y="15094"/>
                    <a:pt x="1017" y="15114"/>
                    <a:pt x="996" y="15114"/>
                  </a:cubicBezTo>
                  <a:cubicBezTo>
                    <a:pt x="976" y="15094"/>
                    <a:pt x="996" y="15094"/>
                    <a:pt x="996" y="15074"/>
                  </a:cubicBezTo>
                  <a:cubicBezTo>
                    <a:pt x="996" y="15074"/>
                    <a:pt x="996" y="15053"/>
                    <a:pt x="996" y="15033"/>
                  </a:cubicBezTo>
                  <a:cubicBezTo>
                    <a:pt x="1011" y="15011"/>
                    <a:pt x="1028" y="15005"/>
                    <a:pt x="1046" y="15005"/>
                  </a:cubicBezTo>
                  <a:cubicBezTo>
                    <a:pt x="1070" y="15005"/>
                    <a:pt x="1096" y="15017"/>
                    <a:pt x="1119" y="15017"/>
                  </a:cubicBezTo>
                  <a:cubicBezTo>
                    <a:pt x="1126" y="15017"/>
                    <a:pt x="1133" y="15016"/>
                    <a:pt x="1139" y="15012"/>
                  </a:cubicBezTo>
                  <a:cubicBezTo>
                    <a:pt x="1139" y="14992"/>
                    <a:pt x="1139" y="14972"/>
                    <a:pt x="1139" y="14972"/>
                  </a:cubicBezTo>
                  <a:close/>
                  <a:moveTo>
                    <a:pt x="7330" y="15929"/>
                  </a:moveTo>
                  <a:cubicBezTo>
                    <a:pt x="7330" y="15939"/>
                    <a:pt x="7330" y="15944"/>
                    <a:pt x="7328" y="15944"/>
                  </a:cubicBezTo>
                  <a:cubicBezTo>
                    <a:pt x="7325" y="15944"/>
                    <a:pt x="7320" y="15939"/>
                    <a:pt x="7310" y="15929"/>
                  </a:cubicBezTo>
                  <a:close/>
                  <a:moveTo>
                    <a:pt x="7004" y="15929"/>
                  </a:moveTo>
                  <a:cubicBezTo>
                    <a:pt x="7004" y="15929"/>
                    <a:pt x="7004" y="15949"/>
                    <a:pt x="7004" y="15949"/>
                  </a:cubicBezTo>
                  <a:lnTo>
                    <a:pt x="6984" y="15949"/>
                  </a:lnTo>
                  <a:cubicBezTo>
                    <a:pt x="6984" y="15949"/>
                    <a:pt x="6984" y="15929"/>
                    <a:pt x="6984" y="15929"/>
                  </a:cubicBezTo>
                  <a:close/>
                  <a:moveTo>
                    <a:pt x="12951" y="15868"/>
                  </a:moveTo>
                  <a:lnTo>
                    <a:pt x="12951" y="15868"/>
                  </a:lnTo>
                  <a:cubicBezTo>
                    <a:pt x="12992" y="15888"/>
                    <a:pt x="13012" y="15909"/>
                    <a:pt x="13012" y="15949"/>
                  </a:cubicBezTo>
                  <a:cubicBezTo>
                    <a:pt x="12971" y="15949"/>
                    <a:pt x="12971" y="15929"/>
                    <a:pt x="12951" y="15868"/>
                  </a:cubicBezTo>
                  <a:close/>
                  <a:moveTo>
                    <a:pt x="1872" y="15949"/>
                  </a:moveTo>
                  <a:cubicBezTo>
                    <a:pt x="1872" y="15990"/>
                    <a:pt x="1872" y="15990"/>
                    <a:pt x="1831" y="15990"/>
                  </a:cubicBezTo>
                  <a:cubicBezTo>
                    <a:pt x="1831" y="15970"/>
                    <a:pt x="1852" y="15949"/>
                    <a:pt x="1872" y="15949"/>
                  </a:cubicBezTo>
                  <a:close/>
                  <a:moveTo>
                    <a:pt x="3074" y="15970"/>
                  </a:moveTo>
                  <a:cubicBezTo>
                    <a:pt x="3094" y="15990"/>
                    <a:pt x="3074" y="15990"/>
                    <a:pt x="3053" y="15990"/>
                  </a:cubicBezTo>
                  <a:cubicBezTo>
                    <a:pt x="3053" y="15990"/>
                    <a:pt x="3053" y="15970"/>
                    <a:pt x="3053" y="15970"/>
                  </a:cubicBezTo>
                  <a:close/>
                  <a:moveTo>
                    <a:pt x="13155" y="15970"/>
                  </a:moveTo>
                  <a:cubicBezTo>
                    <a:pt x="13169" y="15984"/>
                    <a:pt x="13163" y="15998"/>
                    <a:pt x="13151" y="15998"/>
                  </a:cubicBezTo>
                  <a:cubicBezTo>
                    <a:pt x="13146" y="15998"/>
                    <a:pt x="13140" y="15996"/>
                    <a:pt x="13134" y="15990"/>
                  </a:cubicBezTo>
                  <a:cubicBezTo>
                    <a:pt x="13134" y="15990"/>
                    <a:pt x="13155" y="15990"/>
                    <a:pt x="13155" y="15970"/>
                  </a:cubicBezTo>
                  <a:close/>
                  <a:moveTo>
                    <a:pt x="13664" y="15990"/>
                  </a:moveTo>
                  <a:cubicBezTo>
                    <a:pt x="13664" y="16000"/>
                    <a:pt x="13659" y="16005"/>
                    <a:pt x="13651" y="16005"/>
                  </a:cubicBezTo>
                  <a:cubicBezTo>
                    <a:pt x="13644" y="16005"/>
                    <a:pt x="13633" y="16000"/>
                    <a:pt x="13623" y="15990"/>
                  </a:cubicBezTo>
                  <a:close/>
                  <a:moveTo>
                    <a:pt x="2890" y="15990"/>
                  </a:moveTo>
                  <a:cubicBezTo>
                    <a:pt x="2890" y="15990"/>
                    <a:pt x="2890" y="16010"/>
                    <a:pt x="2870" y="16010"/>
                  </a:cubicBezTo>
                  <a:cubicBezTo>
                    <a:pt x="2850" y="16010"/>
                    <a:pt x="2850" y="16010"/>
                    <a:pt x="2870" y="15990"/>
                  </a:cubicBezTo>
                  <a:close/>
                  <a:moveTo>
                    <a:pt x="13481" y="15990"/>
                  </a:moveTo>
                  <a:cubicBezTo>
                    <a:pt x="13501" y="15990"/>
                    <a:pt x="13501" y="16010"/>
                    <a:pt x="13501" y="16010"/>
                  </a:cubicBezTo>
                  <a:lnTo>
                    <a:pt x="13481" y="16010"/>
                  </a:lnTo>
                  <a:cubicBezTo>
                    <a:pt x="13481" y="16010"/>
                    <a:pt x="13481" y="16010"/>
                    <a:pt x="13481" y="15990"/>
                  </a:cubicBezTo>
                  <a:close/>
                  <a:moveTo>
                    <a:pt x="3542" y="16010"/>
                  </a:moveTo>
                  <a:cubicBezTo>
                    <a:pt x="3542" y="16010"/>
                    <a:pt x="3542" y="16031"/>
                    <a:pt x="3542" y="16031"/>
                  </a:cubicBezTo>
                  <a:lnTo>
                    <a:pt x="3522" y="16031"/>
                  </a:lnTo>
                  <a:cubicBezTo>
                    <a:pt x="3522" y="16010"/>
                    <a:pt x="3522" y="16010"/>
                    <a:pt x="3522" y="16010"/>
                  </a:cubicBezTo>
                  <a:close/>
                  <a:moveTo>
                    <a:pt x="3277" y="15949"/>
                  </a:moveTo>
                  <a:cubicBezTo>
                    <a:pt x="3277" y="16010"/>
                    <a:pt x="3237" y="16010"/>
                    <a:pt x="3196" y="16051"/>
                  </a:cubicBezTo>
                  <a:cubicBezTo>
                    <a:pt x="3216" y="15990"/>
                    <a:pt x="3257" y="15970"/>
                    <a:pt x="3277" y="15949"/>
                  </a:cubicBezTo>
                  <a:close/>
                  <a:moveTo>
                    <a:pt x="7289" y="16031"/>
                  </a:moveTo>
                  <a:cubicBezTo>
                    <a:pt x="7330" y="16031"/>
                    <a:pt x="7351" y="16051"/>
                    <a:pt x="7351" y="16092"/>
                  </a:cubicBezTo>
                  <a:cubicBezTo>
                    <a:pt x="7310" y="16071"/>
                    <a:pt x="7289" y="16071"/>
                    <a:pt x="7289" y="16031"/>
                  </a:cubicBezTo>
                  <a:close/>
                  <a:moveTo>
                    <a:pt x="2402" y="16010"/>
                  </a:moveTo>
                  <a:cubicBezTo>
                    <a:pt x="2442" y="16010"/>
                    <a:pt x="2463" y="16071"/>
                    <a:pt x="2483" y="16092"/>
                  </a:cubicBezTo>
                  <a:cubicBezTo>
                    <a:pt x="2493" y="16082"/>
                    <a:pt x="2504" y="16077"/>
                    <a:pt x="2511" y="16077"/>
                  </a:cubicBezTo>
                  <a:cubicBezTo>
                    <a:pt x="2519" y="16077"/>
                    <a:pt x="2524" y="16082"/>
                    <a:pt x="2524" y="16092"/>
                  </a:cubicBezTo>
                  <a:cubicBezTo>
                    <a:pt x="2524" y="16099"/>
                    <a:pt x="2522" y="16101"/>
                    <a:pt x="2518" y="16101"/>
                  </a:cubicBezTo>
                  <a:cubicBezTo>
                    <a:pt x="2510" y="16101"/>
                    <a:pt x="2497" y="16092"/>
                    <a:pt x="2483" y="16092"/>
                  </a:cubicBezTo>
                  <a:cubicBezTo>
                    <a:pt x="2476" y="16099"/>
                    <a:pt x="2470" y="16102"/>
                    <a:pt x="2464" y="16102"/>
                  </a:cubicBezTo>
                  <a:cubicBezTo>
                    <a:pt x="2440" y="16102"/>
                    <a:pt x="2421" y="16062"/>
                    <a:pt x="2389" y="16062"/>
                  </a:cubicBezTo>
                  <a:cubicBezTo>
                    <a:pt x="2381" y="16062"/>
                    <a:pt x="2372" y="16064"/>
                    <a:pt x="2361" y="16071"/>
                  </a:cubicBezTo>
                  <a:cubicBezTo>
                    <a:pt x="2361" y="16031"/>
                    <a:pt x="2381" y="16031"/>
                    <a:pt x="2402" y="16010"/>
                  </a:cubicBezTo>
                  <a:close/>
                  <a:moveTo>
                    <a:pt x="13582" y="16092"/>
                  </a:moveTo>
                  <a:cubicBezTo>
                    <a:pt x="13582" y="16092"/>
                    <a:pt x="13582" y="16112"/>
                    <a:pt x="13582" y="16112"/>
                  </a:cubicBezTo>
                  <a:lnTo>
                    <a:pt x="13562" y="16112"/>
                  </a:lnTo>
                  <a:cubicBezTo>
                    <a:pt x="13562" y="16112"/>
                    <a:pt x="13562" y="16092"/>
                    <a:pt x="13562" y="16092"/>
                  </a:cubicBezTo>
                  <a:close/>
                  <a:moveTo>
                    <a:pt x="2504" y="16153"/>
                  </a:moveTo>
                  <a:cubicBezTo>
                    <a:pt x="2504" y="16173"/>
                    <a:pt x="2504" y="16173"/>
                    <a:pt x="2504" y="16173"/>
                  </a:cubicBezTo>
                  <a:lnTo>
                    <a:pt x="2483" y="16173"/>
                  </a:lnTo>
                  <a:cubicBezTo>
                    <a:pt x="2463" y="16173"/>
                    <a:pt x="2483" y="16173"/>
                    <a:pt x="2483" y="16153"/>
                  </a:cubicBezTo>
                  <a:close/>
                  <a:moveTo>
                    <a:pt x="13745" y="16153"/>
                  </a:moveTo>
                  <a:cubicBezTo>
                    <a:pt x="13766" y="16173"/>
                    <a:pt x="13745" y="16173"/>
                    <a:pt x="13745" y="16173"/>
                  </a:cubicBezTo>
                  <a:cubicBezTo>
                    <a:pt x="13725" y="16173"/>
                    <a:pt x="13745" y="16173"/>
                    <a:pt x="13745" y="16153"/>
                  </a:cubicBezTo>
                  <a:close/>
                  <a:moveTo>
                    <a:pt x="3909" y="16153"/>
                  </a:moveTo>
                  <a:cubicBezTo>
                    <a:pt x="3949" y="16153"/>
                    <a:pt x="3949" y="16173"/>
                    <a:pt x="3949" y="16194"/>
                  </a:cubicBezTo>
                  <a:cubicBezTo>
                    <a:pt x="3909" y="16194"/>
                    <a:pt x="3909" y="16173"/>
                    <a:pt x="3909" y="16153"/>
                  </a:cubicBezTo>
                  <a:close/>
                  <a:moveTo>
                    <a:pt x="13705" y="16234"/>
                  </a:moveTo>
                  <a:cubicBezTo>
                    <a:pt x="13705" y="16255"/>
                    <a:pt x="13725" y="16255"/>
                    <a:pt x="13725" y="16255"/>
                  </a:cubicBezTo>
                  <a:lnTo>
                    <a:pt x="13705" y="16255"/>
                  </a:lnTo>
                  <a:cubicBezTo>
                    <a:pt x="13705" y="16255"/>
                    <a:pt x="13705" y="16255"/>
                    <a:pt x="13705" y="16234"/>
                  </a:cubicBezTo>
                  <a:close/>
                  <a:moveTo>
                    <a:pt x="3359" y="15990"/>
                  </a:moveTo>
                  <a:cubicBezTo>
                    <a:pt x="3400" y="15990"/>
                    <a:pt x="3420" y="16031"/>
                    <a:pt x="3440" y="16071"/>
                  </a:cubicBezTo>
                  <a:cubicBezTo>
                    <a:pt x="3457" y="16063"/>
                    <a:pt x="3471" y="16058"/>
                    <a:pt x="3480" y="16058"/>
                  </a:cubicBezTo>
                  <a:cubicBezTo>
                    <a:pt x="3494" y="16058"/>
                    <a:pt x="3501" y="16068"/>
                    <a:pt x="3501" y="16092"/>
                  </a:cubicBezTo>
                  <a:cubicBezTo>
                    <a:pt x="3493" y="16096"/>
                    <a:pt x="3487" y="16098"/>
                    <a:pt x="3481" y="16098"/>
                  </a:cubicBezTo>
                  <a:cubicBezTo>
                    <a:pt x="3460" y="16098"/>
                    <a:pt x="3457" y="16071"/>
                    <a:pt x="3440" y="16071"/>
                  </a:cubicBezTo>
                  <a:cubicBezTo>
                    <a:pt x="3400" y="16092"/>
                    <a:pt x="3359" y="16133"/>
                    <a:pt x="3318" y="16173"/>
                  </a:cubicBezTo>
                  <a:cubicBezTo>
                    <a:pt x="3339" y="16194"/>
                    <a:pt x="3359" y="16214"/>
                    <a:pt x="3359" y="16234"/>
                  </a:cubicBezTo>
                  <a:cubicBezTo>
                    <a:pt x="3339" y="16255"/>
                    <a:pt x="3318" y="16260"/>
                    <a:pt x="3298" y="16260"/>
                  </a:cubicBezTo>
                  <a:cubicBezTo>
                    <a:pt x="3277" y="16260"/>
                    <a:pt x="3257" y="16255"/>
                    <a:pt x="3237" y="16255"/>
                  </a:cubicBezTo>
                  <a:cubicBezTo>
                    <a:pt x="3257" y="16214"/>
                    <a:pt x="3298" y="16194"/>
                    <a:pt x="3318" y="16173"/>
                  </a:cubicBezTo>
                  <a:cubicBezTo>
                    <a:pt x="3298" y="16112"/>
                    <a:pt x="3237" y="16133"/>
                    <a:pt x="3216" y="16112"/>
                  </a:cubicBezTo>
                  <a:cubicBezTo>
                    <a:pt x="3203" y="16119"/>
                    <a:pt x="3189" y="16121"/>
                    <a:pt x="3176" y="16121"/>
                  </a:cubicBezTo>
                  <a:cubicBezTo>
                    <a:pt x="3151" y="16121"/>
                    <a:pt x="3128" y="16112"/>
                    <a:pt x="3114" y="16112"/>
                  </a:cubicBezTo>
                  <a:cubicBezTo>
                    <a:pt x="3132" y="16078"/>
                    <a:pt x="3145" y="16065"/>
                    <a:pt x="3158" y="16065"/>
                  </a:cubicBezTo>
                  <a:cubicBezTo>
                    <a:pt x="3176" y="16065"/>
                    <a:pt x="3193" y="16089"/>
                    <a:pt x="3216" y="16112"/>
                  </a:cubicBezTo>
                  <a:cubicBezTo>
                    <a:pt x="3237" y="16051"/>
                    <a:pt x="3359" y="16092"/>
                    <a:pt x="3359" y="15990"/>
                  </a:cubicBezTo>
                  <a:close/>
                  <a:moveTo>
                    <a:pt x="12707" y="16255"/>
                  </a:moveTo>
                  <a:cubicBezTo>
                    <a:pt x="12707" y="16275"/>
                    <a:pt x="12707" y="16275"/>
                    <a:pt x="12707" y="16275"/>
                  </a:cubicBezTo>
                  <a:cubicBezTo>
                    <a:pt x="12701" y="16281"/>
                    <a:pt x="12697" y="16284"/>
                    <a:pt x="12694" y="16284"/>
                  </a:cubicBezTo>
                  <a:cubicBezTo>
                    <a:pt x="12688" y="16284"/>
                    <a:pt x="12692" y="16269"/>
                    <a:pt x="12707" y="16255"/>
                  </a:cubicBezTo>
                  <a:close/>
                  <a:moveTo>
                    <a:pt x="3624" y="16295"/>
                  </a:moveTo>
                  <a:cubicBezTo>
                    <a:pt x="3624" y="16295"/>
                    <a:pt x="3624" y="16316"/>
                    <a:pt x="3624" y="16316"/>
                  </a:cubicBezTo>
                  <a:cubicBezTo>
                    <a:pt x="3603" y="16316"/>
                    <a:pt x="3603" y="16316"/>
                    <a:pt x="3624" y="16295"/>
                  </a:cubicBezTo>
                  <a:close/>
                  <a:moveTo>
                    <a:pt x="2565" y="16255"/>
                  </a:moveTo>
                  <a:cubicBezTo>
                    <a:pt x="2585" y="16275"/>
                    <a:pt x="2585" y="16295"/>
                    <a:pt x="2565" y="16336"/>
                  </a:cubicBezTo>
                  <a:cubicBezTo>
                    <a:pt x="2524" y="16295"/>
                    <a:pt x="2504" y="16275"/>
                    <a:pt x="2565" y="16255"/>
                  </a:cubicBezTo>
                  <a:close/>
                  <a:moveTo>
                    <a:pt x="3909" y="16316"/>
                  </a:moveTo>
                  <a:cubicBezTo>
                    <a:pt x="3909" y="16316"/>
                    <a:pt x="3909" y="16336"/>
                    <a:pt x="3909" y="16336"/>
                  </a:cubicBezTo>
                  <a:lnTo>
                    <a:pt x="3888" y="16336"/>
                  </a:lnTo>
                  <a:cubicBezTo>
                    <a:pt x="3888" y="16336"/>
                    <a:pt x="3888" y="16316"/>
                    <a:pt x="3888" y="16316"/>
                  </a:cubicBezTo>
                  <a:close/>
                  <a:moveTo>
                    <a:pt x="3664" y="16357"/>
                  </a:moveTo>
                  <a:cubicBezTo>
                    <a:pt x="3705" y="16357"/>
                    <a:pt x="3725" y="16377"/>
                    <a:pt x="3705" y="16397"/>
                  </a:cubicBezTo>
                  <a:cubicBezTo>
                    <a:pt x="3705" y="16404"/>
                    <a:pt x="3703" y="16406"/>
                    <a:pt x="3699" y="16406"/>
                  </a:cubicBezTo>
                  <a:cubicBezTo>
                    <a:pt x="3692" y="16406"/>
                    <a:pt x="3678" y="16397"/>
                    <a:pt x="3664" y="16397"/>
                  </a:cubicBezTo>
                  <a:cubicBezTo>
                    <a:pt x="3664" y="16377"/>
                    <a:pt x="3664" y="16377"/>
                    <a:pt x="3664" y="16357"/>
                  </a:cubicBezTo>
                  <a:close/>
                  <a:moveTo>
                    <a:pt x="2768" y="16418"/>
                  </a:moveTo>
                  <a:cubicBezTo>
                    <a:pt x="2768" y="16418"/>
                    <a:pt x="2768" y="16418"/>
                    <a:pt x="2768" y="16438"/>
                  </a:cubicBezTo>
                  <a:lnTo>
                    <a:pt x="2748" y="16438"/>
                  </a:lnTo>
                  <a:cubicBezTo>
                    <a:pt x="2748" y="16418"/>
                    <a:pt x="2748" y="16418"/>
                    <a:pt x="2748" y="16418"/>
                  </a:cubicBezTo>
                  <a:close/>
                  <a:moveTo>
                    <a:pt x="3542" y="16397"/>
                  </a:moveTo>
                  <a:cubicBezTo>
                    <a:pt x="3563" y="16397"/>
                    <a:pt x="3563" y="16418"/>
                    <a:pt x="3563" y="16418"/>
                  </a:cubicBezTo>
                  <a:cubicBezTo>
                    <a:pt x="3563" y="16418"/>
                    <a:pt x="3563" y="16418"/>
                    <a:pt x="3563" y="16438"/>
                  </a:cubicBezTo>
                  <a:cubicBezTo>
                    <a:pt x="3563" y="16438"/>
                    <a:pt x="3542" y="16438"/>
                    <a:pt x="3542" y="16418"/>
                  </a:cubicBezTo>
                  <a:cubicBezTo>
                    <a:pt x="3542" y="16418"/>
                    <a:pt x="3542" y="16418"/>
                    <a:pt x="3542" y="16397"/>
                  </a:cubicBezTo>
                  <a:close/>
                  <a:moveTo>
                    <a:pt x="3929" y="16519"/>
                  </a:moveTo>
                  <a:cubicBezTo>
                    <a:pt x="3929" y="16540"/>
                    <a:pt x="3929" y="16540"/>
                    <a:pt x="3909" y="16540"/>
                  </a:cubicBezTo>
                  <a:cubicBezTo>
                    <a:pt x="3909" y="16540"/>
                    <a:pt x="3909" y="16519"/>
                    <a:pt x="3909" y="16519"/>
                  </a:cubicBezTo>
                  <a:close/>
                  <a:moveTo>
                    <a:pt x="4479" y="16519"/>
                  </a:moveTo>
                  <a:cubicBezTo>
                    <a:pt x="4479" y="16540"/>
                    <a:pt x="4479" y="16540"/>
                    <a:pt x="4479" y="16540"/>
                  </a:cubicBezTo>
                  <a:cubicBezTo>
                    <a:pt x="4473" y="16546"/>
                    <a:pt x="4469" y="16548"/>
                    <a:pt x="4466" y="16548"/>
                  </a:cubicBezTo>
                  <a:cubicBezTo>
                    <a:pt x="4459" y="16548"/>
                    <a:pt x="4459" y="16534"/>
                    <a:pt x="4459" y="16519"/>
                  </a:cubicBezTo>
                  <a:close/>
                  <a:moveTo>
                    <a:pt x="2279" y="16540"/>
                  </a:moveTo>
                  <a:cubicBezTo>
                    <a:pt x="2279" y="16540"/>
                    <a:pt x="2300" y="16560"/>
                    <a:pt x="2300" y="16560"/>
                  </a:cubicBezTo>
                  <a:lnTo>
                    <a:pt x="2279" y="16560"/>
                  </a:lnTo>
                  <a:cubicBezTo>
                    <a:pt x="2279" y="16560"/>
                    <a:pt x="2279" y="16560"/>
                    <a:pt x="2279" y="16540"/>
                  </a:cubicBezTo>
                  <a:close/>
                  <a:moveTo>
                    <a:pt x="4214" y="16479"/>
                  </a:moveTo>
                  <a:cubicBezTo>
                    <a:pt x="4235" y="16499"/>
                    <a:pt x="4255" y="16519"/>
                    <a:pt x="4235" y="16540"/>
                  </a:cubicBezTo>
                  <a:cubicBezTo>
                    <a:pt x="4224" y="16560"/>
                    <a:pt x="4209" y="16565"/>
                    <a:pt x="4191" y="16565"/>
                  </a:cubicBezTo>
                  <a:cubicBezTo>
                    <a:pt x="4173" y="16565"/>
                    <a:pt x="4153" y="16560"/>
                    <a:pt x="4133" y="16560"/>
                  </a:cubicBezTo>
                  <a:cubicBezTo>
                    <a:pt x="4153" y="16499"/>
                    <a:pt x="4173" y="16479"/>
                    <a:pt x="4214" y="16479"/>
                  </a:cubicBezTo>
                  <a:close/>
                  <a:moveTo>
                    <a:pt x="4316" y="16479"/>
                  </a:moveTo>
                  <a:cubicBezTo>
                    <a:pt x="4398" y="16519"/>
                    <a:pt x="4357" y="16540"/>
                    <a:pt x="4316" y="16581"/>
                  </a:cubicBezTo>
                  <a:cubicBezTo>
                    <a:pt x="4316" y="16540"/>
                    <a:pt x="4316" y="16519"/>
                    <a:pt x="4316" y="16479"/>
                  </a:cubicBezTo>
                  <a:close/>
                  <a:moveTo>
                    <a:pt x="12992" y="16560"/>
                  </a:moveTo>
                  <a:cubicBezTo>
                    <a:pt x="12971" y="16581"/>
                    <a:pt x="12992" y="16581"/>
                    <a:pt x="12971" y="16581"/>
                  </a:cubicBezTo>
                  <a:cubicBezTo>
                    <a:pt x="12951" y="16581"/>
                    <a:pt x="12951" y="16581"/>
                    <a:pt x="12971" y="16560"/>
                  </a:cubicBezTo>
                  <a:close/>
                  <a:moveTo>
                    <a:pt x="3807" y="16560"/>
                  </a:moveTo>
                  <a:lnTo>
                    <a:pt x="3807" y="16560"/>
                  </a:lnTo>
                  <a:cubicBezTo>
                    <a:pt x="3825" y="16578"/>
                    <a:pt x="3811" y="16580"/>
                    <a:pt x="3793" y="16595"/>
                  </a:cubicBezTo>
                  <a:lnTo>
                    <a:pt x="3793" y="16595"/>
                  </a:lnTo>
                  <a:cubicBezTo>
                    <a:pt x="3789" y="16587"/>
                    <a:pt x="3793" y="16574"/>
                    <a:pt x="3807" y="16560"/>
                  </a:cubicBezTo>
                  <a:close/>
                  <a:moveTo>
                    <a:pt x="14010" y="16581"/>
                  </a:moveTo>
                  <a:cubicBezTo>
                    <a:pt x="14010" y="16581"/>
                    <a:pt x="14010" y="16581"/>
                    <a:pt x="14010" y="16601"/>
                  </a:cubicBezTo>
                  <a:lnTo>
                    <a:pt x="13990" y="16601"/>
                  </a:lnTo>
                  <a:cubicBezTo>
                    <a:pt x="13990" y="16601"/>
                    <a:pt x="13990" y="16581"/>
                    <a:pt x="13990" y="16581"/>
                  </a:cubicBezTo>
                  <a:close/>
                  <a:moveTo>
                    <a:pt x="4011" y="16479"/>
                  </a:moveTo>
                  <a:cubicBezTo>
                    <a:pt x="4092" y="16479"/>
                    <a:pt x="4072" y="16499"/>
                    <a:pt x="4072" y="16540"/>
                  </a:cubicBezTo>
                  <a:cubicBezTo>
                    <a:pt x="4092" y="16581"/>
                    <a:pt x="4051" y="16601"/>
                    <a:pt x="4031" y="16621"/>
                  </a:cubicBezTo>
                  <a:cubicBezTo>
                    <a:pt x="4011" y="16601"/>
                    <a:pt x="4011" y="16581"/>
                    <a:pt x="3990" y="16560"/>
                  </a:cubicBezTo>
                  <a:cubicBezTo>
                    <a:pt x="4011" y="16560"/>
                    <a:pt x="4051" y="16540"/>
                    <a:pt x="4072" y="16540"/>
                  </a:cubicBezTo>
                  <a:cubicBezTo>
                    <a:pt x="4051" y="16519"/>
                    <a:pt x="4031" y="16499"/>
                    <a:pt x="4011" y="16479"/>
                  </a:cubicBezTo>
                  <a:close/>
                  <a:moveTo>
                    <a:pt x="3315" y="16613"/>
                  </a:moveTo>
                  <a:cubicBezTo>
                    <a:pt x="3325" y="16613"/>
                    <a:pt x="3333" y="16621"/>
                    <a:pt x="3337" y="16631"/>
                  </a:cubicBezTo>
                  <a:lnTo>
                    <a:pt x="3337" y="16631"/>
                  </a:lnTo>
                  <a:cubicBezTo>
                    <a:pt x="3334" y="16635"/>
                    <a:pt x="3331" y="16637"/>
                    <a:pt x="3326" y="16637"/>
                  </a:cubicBezTo>
                  <a:cubicBezTo>
                    <a:pt x="3318" y="16637"/>
                    <a:pt x="3308" y="16631"/>
                    <a:pt x="3298" y="16621"/>
                  </a:cubicBezTo>
                  <a:cubicBezTo>
                    <a:pt x="3304" y="16615"/>
                    <a:pt x="3310" y="16613"/>
                    <a:pt x="3315" y="16613"/>
                  </a:cubicBezTo>
                  <a:close/>
                  <a:moveTo>
                    <a:pt x="3359" y="16316"/>
                  </a:moveTo>
                  <a:cubicBezTo>
                    <a:pt x="3420" y="16316"/>
                    <a:pt x="3420" y="16377"/>
                    <a:pt x="3461" y="16377"/>
                  </a:cubicBezTo>
                  <a:cubicBezTo>
                    <a:pt x="3461" y="16438"/>
                    <a:pt x="3400" y="16458"/>
                    <a:pt x="3400" y="16499"/>
                  </a:cubicBezTo>
                  <a:cubicBezTo>
                    <a:pt x="3420" y="16499"/>
                    <a:pt x="3420" y="16499"/>
                    <a:pt x="3440" y="16519"/>
                  </a:cubicBezTo>
                  <a:cubicBezTo>
                    <a:pt x="3440" y="16540"/>
                    <a:pt x="3420" y="16560"/>
                    <a:pt x="3400" y="16581"/>
                  </a:cubicBezTo>
                  <a:cubicBezTo>
                    <a:pt x="3420" y="16601"/>
                    <a:pt x="3420" y="16621"/>
                    <a:pt x="3440" y="16642"/>
                  </a:cubicBezTo>
                  <a:cubicBezTo>
                    <a:pt x="3420" y="16642"/>
                    <a:pt x="3405" y="16647"/>
                    <a:pt x="3389" y="16647"/>
                  </a:cubicBezTo>
                  <a:cubicBezTo>
                    <a:pt x="3377" y="16647"/>
                    <a:pt x="3364" y="16643"/>
                    <a:pt x="3349" y="16631"/>
                  </a:cubicBezTo>
                  <a:lnTo>
                    <a:pt x="3349" y="16631"/>
                  </a:lnTo>
                  <a:cubicBezTo>
                    <a:pt x="3366" y="16614"/>
                    <a:pt x="3383" y="16597"/>
                    <a:pt x="3400" y="16581"/>
                  </a:cubicBezTo>
                  <a:cubicBezTo>
                    <a:pt x="3379" y="16519"/>
                    <a:pt x="3339" y="16540"/>
                    <a:pt x="3298" y="16519"/>
                  </a:cubicBezTo>
                  <a:cubicBezTo>
                    <a:pt x="3277" y="16519"/>
                    <a:pt x="3257" y="16540"/>
                    <a:pt x="3216" y="16540"/>
                  </a:cubicBezTo>
                  <a:cubicBezTo>
                    <a:pt x="3216" y="16519"/>
                    <a:pt x="3216" y="16499"/>
                    <a:pt x="3216" y="16479"/>
                  </a:cubicBezTo>
                  <a:cubicBezTo>
                    <a:pt x="3257" y="16479"/>
                    <a:pt x="3277" y="16499"/>
                    <a:pt x="3298" y="16519"/>
                  </a:cubicBezTo>
                  <a:cubicBezTo>
                    <a:pt x="3339" y="16479"/>
                    <a:pt x="3277" y="16438"/>
                    <a:pt x="3298" y="16397"/>
                  </a:cubicBezTo>
                  <a:cubicBezTo>
                    <a:pt x="3318" y="16377"/>
                    <a:pt x="3359" y="16357"/>
                    <a:pt x="3359" y="16316"/>
                  </a:cubicBezTo>
                  <a:close/>
                  <a:moveTo>
                    <a:pt x="2483" y="16377"/>
                  </a:moveTo>
                  <a:cubicBezTo>
                    <a:pt x="2521" y="16415"/>
                    <a:pt x="2506" y="16542"/>
                    <a:pt x="2587" y="16542"/>
                  </a:cubicBezTo>
                  <a:cubicBezTo>
                    <a:pt x="2592" y="16542"/>
                    <a:pt x="2599" y="16541"/>
                    <a:pt x="2605" y="16540"/>
                  </a:cubicBezTo>
                  <a:cubicBezTo>
                    <a:pt x="2605" y="16581"/>
                    <a:pt x="2626" y="16621"/>
                    <a:pt x="2626" y="16662"/>
                  </a:cubicBezTo>
                  <a:cubicBezTo>
                    <a:pt x="2565" y="16581"/>
                    <a:pt x="2483" y="16499"/>
                    <a:pt x="2422" y="16418"/>
                  </a:cubicBezTo>
                  <a:cubicBezTo>
                    <a:pt x="2442" y="16397"/>
                    <a:pt x="2463" y="16397"/>
                    <a:pt x="2483" y="16377"/>
                  </a:cubicBezTo>
                  <a:close/>
                  <a:moveTo>
                    <a:pt x="6475" y="16662"/>
                  </a:moveTo>
                  <a:cubicBezTo>
                    <a:pt x="6475" y="16662"/>
                    <a:pt x="6475" y="16682"/>
                    <a:pt x="6475" y="16682"/>
                  </a:cubicBezTo>
                  <a:lnTo>
                    <a:pt x="6454" y="16682"/>
                  </a:lnTo>
                  <a:cubicBezTo>
                    <a:pt x="6454" y="16682"/>
                    <a:pt x="6454" y="16662"/>
                    <a:pt x="6454" y="16662"/>
                  </a:cubicBezTo>
                  <a:close/>
                  <a:moveTo>
                    <a:pt x="3196" y="16601"/>
                  </a:moveTo>
                  <a:cubicBezTo>
                    <a:pt x="3213" y="16635"/>
                    <a:pt x="3187" y="16655"/>
                    <a:pt x="3167" y="16672"/>
                  </a:cubicBezTo>
                  <a:lnTo>
                    <a:pt x="3167" y="16672"/>
                  </a:lnTo>
                  <a:cubicBezTo>
                    <a:pt x="3155" y="16656"/>
                    <a:pt x="3152" y="16642"/>
                    <a:pt x="3135" y="16642"/>
                  </a:cubicBezTo>
                  <a:cubicBezTo>
                    <a:pt x="3114" y="16662"/>
                    <a:pt x="3114" y="16682"/>
                    <a:pt x="3074" y="16703"/>
                  </a:cubicBezTo>
                  <a:cubicBezTo>
                    <a:pt x="3074" y="16648"/>
                    <a:pt x="3083" y="16630"/>
                    <a:pt x="3101" y="16630"/>
                  </a:cubicBezTo>
                  <a:cubicBezTo>
                    <a:pt x="3110" y="16630"/>
                    <a:pt x="3121" y="16635"/>
                    <a:pt x="3135" y="16642"/>
                  </a:cubicBezTo>
                  <a:cubicBezTo>
                    <a:pt x="3155" y="16642"/>
                    <a:pt x="3176" y="16621"/>
                    <a:pt x="3196" y="16601"/>
                  </a:cubicBezTo>
                  <a:close/>
                  <a:moveTo>
                    <a:pt x="3174" y="16684"/>
                  </a:moveTo>
                  <a:cubicBezTo>
                    <a:pt x="3203" y="16689"/>
                    <a:pt x="3220" y="16703"/>
                    <a:pt x="3237" y="16703"/>
                  </a:cubicBezTo>
                  <a:cubicBezTo>
                    <a:pt x="3237" y="16744"/>
                    <a:pt x="3196" y="16744"/>
                    <a:pt x="3176" y="16744"/>
                  </a:cubicBezTo>
                  <a:cubicBezTo>
                    <a:pt x="3156" y="16724"/>
                    <a:pt x="3155" y="16704"/>
                    <a:pt x="3174" y="16684"/>
                  </a:cubicBezTo>
                  <a:close/>
                  <a:moveTo>
                    <a:pt x="2952" y="16642"/>
                  </a:moveTo>
                  <a:cubicBezTo>
                    <a:pt x="2992" y="16662"/>
                    <a:pt x="3013" y="16682"/>
                    <a:pt x="3033" y="16703"/>
                  </a:cubicBezTo>
                  <a:cubicBezTo>
                    <a:pt x="3033" y="16744"/>
                    <a:pt x="3013" y="16744"/>
                    <a:pt x="2992" y="16764"/>
                  </a:cubicBezTo>
                  <a:cubicBezTo>
                    <a:pt x="2952" y="16764"/>
                    <a:pt x="2992" y="16723"/>
                    <a:pt x="2972" y="16703"/>
                  </a:cubicBezTo>
                  <a:cubicBezTo>
                    <a:pt x="2972" y="16682"/>
                    <a:pt x="2972" y="16662"/>
                    <a:pt x="2952" y="16642"/>
                  </a:cubicBezTo>
                  <a:close/>
                  <a:moveTo>
                    <a:pt x="4031" y="16621"/>
                  </a:moveTo>
                  <a:cubicBezTo>
                    <a:pt x="4072" y="16662"/>
                    <a:pt x="4072" y="16703"/>
                    <a:pt x="4051" y="16764"/>
                  </a:cubicBezTo>
                  <a:cubicBezTo>
                    <a:pt x="3990" y="16723"/>
                    <a:pt x="4011" y="16662"/>
                    <a:pt x="4031" y="16621"/>
                  </a:cubicBezTo>
                  <a:close/>
                  <a:moveTo>
                    <a:pt x="4927" y="16764"/>
                  </a:moveTo>
                  <a:cubicBezTo>
                    <a:pt x="4968" y="16764"/>
                    <a:pt x="4968" y="16784"/>
                    <a:pt x="4968" y="16805"/>
                  </a:cubicBezTo>
                  <a:cubicBezTo>
                    <a:pt x="4927" y="16805"/>
                    <a:pt x="4927" y="16784"/>
                    <a:pt x="4927" y="16764"/>
                  </a:cubicBezTo>
                  <a:close/>
                  <a:moveTo>
                    <a:pt x="4173" y="16601"/>
                  </a:moveTo>
                  <a:cubicBezTo>
                    <a:pt x="4235" y="16662"/>
                    <a:pt x="4194" y="16723"/>
                    <a:pt x="4194" y="16825"/>
                  </a:cubicBezTo>
                  <a:cubicBezTo>
                    <a:pt x="4133" y="16723"/>
                    <a:pt x="4153" y="16682"/>
                    <a:pt x="4173" y="16601"/>
                  </a:cubicBezTo>
                  <a:close/>
                  <a:moveTo>
                    <a:pt x="2585" y="16825"/>
                  </a:moveTo>
                  <a:cubicBezTo>
                    <a:pt x="2585" y="16845"/>
                    <a:pt x="2585" y="16845"/>
                    <a:pt x="2585" y="16845"/>
                  </a:cubicBezTo>
                  <a:lnTo>
                    <a:pt x="2565" y="16845"/>
                  </a:lnTo>
                  <a:cubicBezTo>
                    <a:pt x="2565" y="16845"/>
                    <a:pt x="2565" y="16825"/>
                    <a:pt x="2565" y="16825"/>
                  </a:cubicBezTo>
                  <a:close/>
                  <a:moveTo>
                    <a:pt x="3664" y="16519"/>
                  </a:moveTo>
                  <a:cubicBezTo>
                    <a:pt x="3685" y="16581"/>
                    <a:pt x="3705" y="16621"/>
                    <a:pt x="3705" y="16662"/>
                  </a:cubicBezTo>
                  <a:cubicBezTo>
                    <a:pt x="3740" y="16662"/>
                    <a:pt x="3760" y="16632"/>
                    <a:pt x="3791" y="16610"/>
                  </a:cubicBezTo>
                  <a:lnTo>
                    <a:pt x="3791" y="16610"/>
                  </a:lnTo>
                  <a:cubicBezTo>
                    <a:pt x="3807" y="16645"/>
                    <a:pt x="3809" y="16664"/>
                    <a:pt x="3827" y="16682"/>
                  </a:cubicBezTo>
                  <a:lnTo>
                    <a:pt x="3868" y="16682"/>
                  </a:lnTo>
                  <a:cubicBezTo>
                    <a:pt x="3909" y="16662"/>
                    <a:pt x="3868" y="16601"/>
                    <a:pt x="3949" y="16601"/>
                  </a:cubicBezTo>
                  <a:cubicBezTo>
                    <a:pt x="3970" y="16662"/>
                    <a:pt x="3929" y="16723"/>
                    <a:pt x="3970" y="16764"/>
                  </a:cubicBezTo>
                  <a:cubicBezTo>
                    <a:pt x="3949" y="16784"/>
                    <a:pt x="3929" y="16825"/>
                    <a:pt x="3888" y="16825"/>
                  </a:cubicBezTo>
                  <a:cubicBezTo>
                    <a:pt x="3827" y="16784"/>
                    <a:pt x="3888" y="16703"/>
                    <a:pt x="3827" y="16682"/>
                  </a:cubicBezTo>
                  <a:cubicBezTo>
                    <a:pt x="3787" y="16703"/>
                    <a:pt x="3766" y="16703"/>
                    <a:pt x="3725" y="16723"/>
                  </a:cubicBezTo>
                  <a:cubicBezTo>
                    <a:pt x="3725" y="16744"/>
                    <a:pt x="3705" y="16784"/>
                    <a:pt x="3705" y="16845"/>
                  </a:cubicBezTo>
                  <a:cubicBezTo>
                    <a:pt x="3685" y="16845"/>
                    <a:pt x="3664" y="16825"/>
                    <a:pt x="3624" y="16825"/>
                  </a:cubicBezTo>
                  <a:cubicBezTo>
                    <a:pt x="3644" y="16784"/>
                    <a:pt x="3624" y="16744"/>
                    <a:pt x="3664" y="16723"/>
                  </a:cubicBezTo>
                  <a:cubicBezTo>
                    <a:pt x="3644" y="16642"/>
                    <a:pt x="3603" y="16601"/>
                    <a:pt x="3603" y="16519"/>
                  </a:cubicBezTo>
                  <a:close/>
                  <a:moveTo>
                    <a:pt x="2626" y="16886"/>
                  </a:moveTo>
                  <a:cubicBezTo>
                    <a:pt x="2642" y="16886"/>
                    <a:pt x="2645" y="16886"/>
                    <a:pt x="2657" y="16897"/>
                  </a:cubicBezTo>
                  <a:lnTo>
                    <a:pt x="2657" y="16897"/>
                  </a:lnTo>
                  <a:cubicBezTo>
                    <a:pt x="2651" y="16904"/>
                    <a:pt x="2648" y="16910"/>
                    <a:pt x="2644" y="16910"/>
                  </a:cubicBezTo>
                  <a:cubicBezTo>
                    <a:pt x="2639" y="16910"/>
                    <a:pt x="2634" y="16903"/>
                    <a:pt x="2626" y="16886"/>
                  </a:cubicBezTo>
                  <a:close/>
                  <a:moveTo>
                    <a:pt x="2697" y="16891"/>
                  </a:moveTo>
                  <a:cubicBezTo>
                    <a:pt x="2707" y="16891"/>
                    <a:pt x="2717" y="16896"/>
                    <a:pt x="2728" y="16906"/>
                  </a:cubicBezTo>
                  <a:cubicBezTo>
                    <a:pt x="2728" y="16906"/>
                    <a:pt x="2737" y="16897"/>
                    <a:pt x="2749" y="16897"/>
                  </a:cubicBezTo>
                  <a:cubicBezTo>
                    <a:pt x="2755" y="16897"/>
                    <a:pt x="2761" y="16900"/>
                    <a:pt x="2768" y="16906"/>
                  </a:cubicBezTo>
                  <a:cubicBezTo>
                    <a:pt x="2761" y="16913"/>
                    <a:pt x="2755" y="16915"/>
                    <a:pt x="2749" y="16915"/>
                  </a:cubicBezTo>
                  <a:cubicBezTo>
                    <a:pt x="2737" y="16915"/>
                    <a:pt x="2728" y="16906"/>
                    <a:pt x="2728" y="16906"/>
                  </a:cubicBezTo>
                  <a:cubicBezTo>
                    <a:pt x="2722" y="16912"/>
                    <a:pt x="2716" y="16915"/>
                    <a:pt x="2710" y="16915"/>
                  </a:cubicBezTo>
                  <a:cubicBezTo>
                    <a:pt x="2699" y="16915"/>
                    <a:pt x="2688" y="16907"/>
                    <a:pt x="2678" y="16897"/>
                  </a:cubicBezTo>
                  <a:lnTo>
                    <a:pt x="2678" y="16897"/>
                  </a:lnTo>
                  <a:cubicBezTo>
                    <a:pt x="2684" y="16893"/>
                    <a:pt x="2691" y="16891"/>
                    <a:pt x="2697" y="16891"/>
                  </a:cubicBezTo>
                  <a:close/>
                  <a:moveTo>
                    <a:pt x="2077" y="16642"/>
                  </a:moveTo>
                  <a:cubicBezTo>
                    <a:pt x="2096" y="16642"/>
                    <a:pt x="2117" y="16648"/>
                    <a:pt x="2137" y="16662"/>
                  </a:cubicBezTo>
                  <a:cubicBezTo>
                    <a:pt x="2239" y="16662"/>
                    <a:pt x="2300" y="16744"/>
                    <a:pt x="2402" y="16744"/>
                  </a:cubicBezTo>
                  <a:cubicBezTo>
                    <a:pt x="2402" y="16723"/>
                    <a:pt x="2381" y="16703"/>
                    <a:pt x="2381" y="16662"/>
                  </a:cubicBezTo>
                  <a:lnTo>
                    <a:pt x="2381" y="16662"/>
                  </a:lnTo>
                  <a:cubicBezTo>
                    <a:pt x="2442" y="16682"/>
                    <a:pt x="2463" y="16723"/>
                    <a:pt x="2483" y="16764"/>
                  </a:cubicBezTo>
                  <a:cubicBezTo>
                    <a:pt x="2483" y="16801"/>
                    <a:pt x="2468" y="16808"/>
                    <a:pt x="2448" y="16808"/>
                  </a:cubicBezTo>
                  <a:cubicBezTo>
                    <a:pt x="2434" y="16808"/>
                    <a:pt x="2418" y="16805"/>
                    <a:pt x="2402" y="16805"/>
                  </a:cubicBezTo>
                  <a:cubicBezTo>
                    <a:pt x="2381" y="16845"/>
                    <a:pt x="2463" y="16906"/>
                    <a:pt x="2361" y="16927"/>
                  </a:cubicBezTo>
                  <a:cubicBezTo>
                    <a:pt x="2279" y="16845"/>
                    <a:pt x="2239" y="16723"/>
                    <a:pt x="2137" y="16662"/>
                  </a:cubicBezTo>
                  <a:cubicBezTo>
                    <a:pt x="2106" y="16693"/>
                    <a:pt x="2074" y="16737"/>
                    <a:pt x="2025" y="16737"/>
                  </a:cubicBezTo>
                  <a:cubicBezTo>
                    <a:pt x="2010" y="16737"/>
                    <a:pt x="1993" y="16733"/>
                    <a:pt x="1974" y="16723"/>
                  </a:cubicBezTo>
                  <a:cubicBezTo>
                    <a:pt x="2001" y="16669"/>
                    <a:pt x="2037" y="16642"/>
                    <a:pt x="2077" y="16642"/>
                  </a:cubicBezTo>
                  <a:close/>
                  <a:moveTo>
                    <a:pt x="2952" y="16886"/>
                  </a:moveTo>
                  <a:cubicBezTo>
                    <a:pt x="2972" y="16886"/>
                    <a:pt x="2992" y="16906"/>
                    <a:pt x="2992" y="16927"/>
                  </a:cubicBezTo>
                  <a:cubicBezTo>
                    <a:pt x="2952" y="16927"/>
                    <a:pt x="2952" y="16906"/>
                    <a:pt x="2952" y="16886"/>
                  </a:cubicBezTo>
                  <a:close/>
                  <a:moveTo>
                    <a:pt x="3176" y="16805"/>
                  </a:moveTo>
                  <a:cubicBezTo>
                    <a:pt x="3216" y="16845"/>
                    <a:pt x="3196" y="16886"/>
                    <a:pt x="3196" y="16927"/>
                  </a:cubicBezTo>
                  <a:cubicBezTo>
                    <a:pt x="3135" y="16906"/>
                    <a:pt x="3135" y="16866"/>
                    <a:pt x="3094" y="16845"/>
                  </a:cubicBezTo>
                  <a:cubicBezTo>
                    <a:pt x="3074" y="16845"/>
                    <a:pt x="3053" y="16866"/>
                    <a:pt x="3033" y="16886"/>
                  </a:cubicBezTo>
                  <a:cubicBezTo>
                    <a:pt x="3033" y="16847"/>
                    <a:pt x="3041" y="16833"/>
                    <a:pt x="3058" y="16833"/>
                  </a:cubicBezTo>
                  <a:cubicBezTo>
                    <a:pt x="3067" y="16833"/>
                    <a:pt x="3079" y="16838"/>
                    <a:pt x="3094" y="16845"/>
                  </a:cubicBezTo>
                  <a:cubicBezTo>
                    <a:pt x="3114" y="16825"/>
                    <a:pt x="3135" y="16805"/>
                    <a:pt x="3176" y="16805"/>
                  </a:cubicBezTo>
                  <a:close/>
                  <a:moveTo>
                    <a:pt x="4011" y="16805"/>
                  </a:moveTo>
                  <a:cubicBezTo>
                    <a:pt x="4030" y="16844"/>
                    <a:pt x="4088" y="16845"/>
                    <a:pt x="4055" y="16900"/>
                  </a:cubicBezTo>
                  <a:lnTo>
                    <a:pt x="4055" y="16900"/>
                  </a:lnTo>
                  <a:cubicBezTo>
                    <a:pt x="4050" y="16899"/>
                    <a:pt x="4045" y="16898"/>
                    <a:pt x="4040" y="16898"/>
                  </a:cubicBezTo>
                  <a:cubicBezTo>
                    <a:pt x="4017" y="16898"/>
                    <a:pt x="3999" y="16912"/>
                    <a:pt x="3970" y="16927"/>
                  </a:cubicBezTo>
                  <a:cubicBezTo>
                    <a:pt x="3949" y="16886"/>
                    <a:pt x="3970" y="16845"/>
                    <a:pt x="4011" y="16805"/>
                  </a:cubicBezTo>
                  <a:close/>
                  <a:moveTo>
                    <a:pt x="3461" y="16906"/>
                  </a:moveTo>
                  <a:cubicBezTo>
                    <a:pt x="3461" y="16906"/>
                    <a:pt x="3481" y="16906"/>
                    <a:pt x="3481" y="16927"/>
                  </a:cubicBezTo>
                  <a:cubicBezTo>
                    <a:pt x="3481" y="16937"/>
                    <a:pt x="3481" y="16942"/>
                    <a:pt x="3479" y="16942"/>
                  </a:cubicBezTo>
                  <a:cubicBezTo>
                    <a:pt x="3476" y="16942"/>
                    <a:pt x="3471" y="16937"/>
                    <a:pt x="3461" y="16927"/>
                  </a:cubicBezTo>
                  <a:cubicBezTo>
                    <a:pt x="3461" y="16927"/>
                    <a:pt x="3461" y="16927"/>
                    <a:pt x="3461" y="16906"/>
                  </a:cubicBezTo>
                  <a:close/>
                  <a:moveTo>
                    <a:pt x="2605" y="16968"/>
                  </a:moveTo>
                  <a:cubicBezTo>
                    <a:pt x="2605" y="16988"/>
                    <a:pt x="2605" y="16988"/>
                    <a:pt x="2605" y="16988"/>
                  </a:cubicBezTo>
                  <a:cubicBezTo>
                    <a:pt x="2585" y="16988"/>
                    <a:pt x="2585" y="16988"/>
                    <a:pt x="2605" y="16968"/>
                  </a:cubicBezTo>
                  <a:close/>
                  <a:moveTo>
                    <a:pt x="3083" y="16921"/>
                  </a:moveTo>
                  <a:cubicBezTo>
                    <a:pt x="3086" y="16921"/>
                    <a:pt x="3090" y="16923"/>
                    <a:pt x="3094" y="16927"/>
                  </a:cubicBezTo>
                  <a:cubicBezTo>
                    <a:pt x="3114" y="16927"/>
                    <a:pt x="3135" y="16947"/>
                    <a:pt x="3114" y="16988"/>
                  </a:cubicBezTo>
                  <a:cubicBezTo>
                    <a:pt x="3109" y="16994"/>
                    <a:pt x="3103" y="16996"/>
                    <a:pt x="3097" y="16996"/>
                  </a:cubicBezTo>
                  <a:cubicBezTo>
                    <a:pt x="3082" y="16996"/>
                    <a:pt x="3068" y="16982"/>
                    <a:pt x="3053" y="16968"/>
                  </a:cubicBezTo>
                  <a:cubicBezTo>
                    <a:pt x="3053" y="16951"/>
                    <a:pt x="3067" y="16921"/>
                    <a:pt x="3083" y="16921"/>
                  </a:cubicBezTo>
                  <a:close/>
                  <a:moveTo>
                    <a:pt x="3568" y="16979"/>
                  </a:moveTo>
                  <a:cubicBezTo>
                    <a:pt x="3574" y="16979"/>
                    <a:pt x="3583" y="16988"/>
                    <a:pt x="3583" y="16988"/>
                  </a:cubicBezTo>
                  <a:cubicBezTo>
                    <a:pt x="3583" y="16988"/>
                    <a:pt x="3583" y="16988"/>
                    <a:pt x="3583" y="17008"/>
                  </a:cubicBezTo>
                  <a:lnTo>
                    <a:pt x="3563" y="17008"/>
                  </a:lnTo>
                  <a:cubicBezTo>
                    <a:pt x="3563" y="16988"/>
                    <a:pt x="3563" y="16988"/>
                    <a:pt x="3563" y="16988"/>
                  </a:cubicBezTo>
                  <a:cubicBezTo>
                    <a:pt x="3563" y="16981"/>
                    <a:pt x="3565" y="16979"/>
                    <a:pt x="3568" y="16979"/>
                  </a:cubicBezTo>
                  <a:close/>
                  <a:moveTo>
                    <a:pt x="3888" y="17029"/>
                  </a:moveTo>
                  <a:cubicBezTo>
                    <a:pt x="3909" y="17049"/>
                    <a:pt x="3888" y="17049"/>
                    <a:pt x="3868" y="17049"/>
                  </a:cubicBezTo>
                  <a:cubicBezTo>
                    <a:pt x="3868" y="17049"/>
                    <a:pt x="3888" y="17029"/>
                    <a:pt x="3888" y="17029"/>
                  </a:cubicBezTo>
                  <a:close/>
                  <a:moveTo>
                    <a:pt x="4636" y="17014"/>
                  </a:moveTo>
                  <a:cubicBezTo>
                    <a:pt x="4642" y="17019"/>
                    <a:pt x="4646" y="17028"/>
                    <a:pt x="4653" y="17038"/>
                  </a:cubicBezTo>
                  <a:lnTo>
                    <a:pt x="4653" y="17038"/>
                  </a:lnTo>
                  <a:cubicBezTo>
                    <a:pt x="4644" y="17046"/>
                    <a:pt x="4637" y="17052"/>
                    <a:pt x="4631" y="17052"/>
                  </a:cubicBezTo>
                  <a:cubicBezTo>
                    <a:pt x="4625" y="17052"/>
                    <a:pt x="4622" y="17046"/>
                    <a:pt x="4622" y="17029"/>
                  </a:cubicBezTo>
                  <a:cubicBezTo>
                    <a:pt x="4622" y="17029"/>
                    <a:pt x="4622" y="17029"/>
                    <a:pt x="4636" y="17014"/>
                  </a:cubicBezTo>
                  <a:close/>
                  <a:moveTo>
                    <a:pt x="4675" y="17034"/>
                  </a:moveTo>
                  <a:cubicBezTo>
                    <a:pt x="4683" y="17034"/>
                    <a:pt x="4693" y="17039"/>
                    <a:pt x="4703" y="17049"/>
                  </a:cubicBezTo>
                  <a:cubicBezTo>
                    <a:pt x="4697" y="17055"/>
                    <a:pt x="4691" y="17057"/>
                    <a:pt x="4686" y="17057"/>
                  </a:cubicBezTo>
                  <a:cubicBezTo>
                    <a:pt x="4676" y="17057"/>
                    <a:pt x="4668" y="17050"/>
                    <a:pt x="4664" y="17040"/>
                  </a:cubicBezTo>
                  <a:lnTo>
                    <a:pt x="4664" y="17040"/>
                  </a:lnTo>
                  <a:cubicBezTo>
                    <a:pt x="4666" y="17036"/>
                    <a:pt x="4670" y="17034"/>
                    <a:pt x="4675" y="17034"/>
                  </a:cubicBezTo>
                  <a:close/>
                  <a:moveTo>
                    <a:pt x="3135" y="17090"/>
                  </a:moveTo>
                  <a:cubicBezTo>
                    <a:pt x="3155" y="17110"/>
                    <a:pt x="3135" y="17130"/>
                    <a:pt x="3135" y="17130"/>
                  </a:cubicBezTo>
                  <a:lnTo>
                    <a:pt x="3094" y="17130"/>
                  </a:lnTo>
                  <a:cubicBezTo>
                    <a:pt x="3094" y="17110"/>
                    <a:pt x="3114" y="17090"/>
                    <a:pt x="3135" y="17090"/>
                  </a:cubicBezTo>
                  <a:close/>
                  <a:moveTo>
                    <a:pt x="3725" y="17023"/>
                  </a:moveTo>
                  <a:cubicBezTo>
                    <a:pt x="3747" y="17023"/>
                    <a:pt x="3754" y="17053"/>
                    <a:pt x="3787" y="17069"/>
                  </a:cubicBezTo>
                  <a:cubicBezTo>
                    <a:pt x="3787" y="17090"/>
                    <a:pt x="3827" y="17069"/>
                    <a:pt x="3827" y="17110"/>
                  </a:cubicBezTo>
                  <a:cubicBezTo>
                    <a:pt x="3827" y="17110"/>
                    <a:pt x="3807" y="17130"/>
                    <a:pt x="3807" y="17130"/>
                  </a:cubicBezTo>
                  <a:cubicBezTo>
                    <a:pt x="3746" y="17110"/>
                    <a:pt x="3725" y="17069"/>
                    <a:pt x="3705" y="17029"/>
                  </a:cubicBezTo>
                  <a:cubicBezTo>
                    <a:pt x="3713" y="17025"/>
                    <a:pt x="3719" y="17023"/>
                    <a:pt x="3725" y="17023"/>
                  </a:cubicBezTo>
                  <a:close/>
                  <a:moveTo>
                    <a:pt x="2626" y="17110"/>
                  </a:moveTo>
                  <a:cubicBezTo>
                    <a:pt x="2626" y="17124"/>
                    <a:pt x="2626" y="17139"/>
                    <a:pt x="2619" y="17139"/>
                  </a:cubicBezTo>
                  <a:cubicBezTo>
                    <a:pt x="2616" y="17139"/>
                    <a:pt x="2611" y="17136"/>
                    <a:pt x="2605" y="17130"/>
                  </a:cubicBezTo>
                  <a:cubicBezTo>
                    <a:pt x="2605" y="17130"/>
                    <a:pt x="2605" y="17130"/>
                    <a:pt x="2605" y="17110"/>
                  </a:cubicBezTo>
                  <a:close/>
                  <a:moveTo>
                    <a:pt x="4092" y="17130"/>
                  </a:moveTo>
                  <a:cubicBezTo>
                    <a:pt x="4092" y="17130"/>
                    <a:pt x="4092" y="17151"/>
                    <a:pt x="4092" y="17151"/>
                  </a:cubicBezTo>
                  <a:cubicBezTo>
                    <a:pt x="4072" y="17151"/>
                    <a:pt x="4072" y="17151"/>
                    <a:pt x="4072" y="17130"/>
                  </a:cubicBezTo>
                  <a:close/>
                  <a:moveTo>
                    <a:pt x="3929" y="17151"/>
                  </a:moveTo>
                  <a:cubicBezTo>
                    <a:pt x="3929" y="17151"/>
                    <a:pt x="3949" y="17171"/>
                    <a:pt x="3949" y="17171"/>
                  </a:cubicBezTo>
                  <a:lnTo>
                    <a:pt x="3929" y="17171"/>
                  </a:lnTo>
                  <a:cubicBezTo>
                    <a:pt x="3929" y="17171"/>
                    <a:pt x="3929" y="17151"/>
                    <a:pt x="3929" y="17151"/>
                  </a:cubicBezTo>
                  <a:close/>
                  <a:moveTo>
                    <a:pt x="3868" y="17171"/>
                  </a:moveTo>
                  <a:cubicBezTo>
                    <a:pt x="3868" y="17171"/>
                    <a:pt x="3848" y="17192"/>
                    <a:pt x="3848" y="17192"/>
                  </a:cubicBezTo>
                  <a:lnTo>
                    <a:pt x="3827" y="17192"/>
                  </a:lnTo>
                  <a:cubicBezTo>
                    <a:pt x="3827" y="17192"/>
                    <a:pt x="3827" y="17171"/>
                    <a:pt x="3848" y="17171"/>
                  </a:cubicBezTo>
                  <a:close/>
                  <a:moveTo>
                    <a:pt x="2422" y="17110"/>
                  </a:moveTo>
                  <a:lnTo>
                    <a:pt x="2422" y="17110"/>
                  </a:lnTo>
                  <a:cubicBezTo>
                    <a:pt x="2483" y="17130"/>
                    <a:pt x="2524" y="17130"/>
                    <a:pt x="2504" y="17212"/>
                  </a:cubicBezTo>
                  <a:cubicBezTo>
                    <a:pt x="2504" y="17212"/>
                    <a:pt x="2524" y="17232"/>
                    <a:pt x="2504" y="17253"/>
                  </a:cubicBezTo>
                  <a:cubicBezTo>
                    <a:pt x="2483" y="17232"/>
                    <a:pt x="2504" y="17212"/>
                    <a:pt x="2504" y="17212"/>
                  </a:cubicBezTo>
                  <a:cubicBezTo>
                    <a:pt x="2483" y="17171"/>
                    <a:pt x="2463" y="17151"/>
                    <a:pt x="2422" y="17110"/>
                  </a:cubicBezTo>
                  <a:close/>
                  <a:moveTo>
                    <a:pt x="2626" y="17232"/>
                  </a:moveTo>
                  <a:cubicBezTo>
                    <a:pt x="2626" y="17232"/>
                    <a:pt x="2626" y="17253"/>
                    <a:pt x="2626" y="17253"/>
                  </a:cubicBezTo>
                  <a:lnTo>
                    <a:pt x="2605" y="17253"/>
                  </a:lnTo>
                  <a:cubicBezTo>
                    <a:pt x="2605" y="17253"/>
                    <a:pt x="2605" y="17232"/>
                    <a:pt x="2605" y="17232"/>
                  </a:cubicBezTo>
                  <a:close/>
                  <a:moveTo>
                    <a:pt x="4754" y="17086"/>
                  </a:moveTo>
                  <a:cubicBezTo>
                    <a:pt x="4816" y="17086"/>
                    <a:pt x="4851" y="17139"/>
                    <a:pt x="4886" y="17192"/>
                  </a:cubicBezTo>
                  <a:cubicBezTo>
                    <a:pt x="4866" y="17232"/>
                    <a:pt x="4846" y="17253"/>
                    <a:pt x="4805" y="17253"/>
                  </a:cubicBezTo>
                  <a:cubicBezTo>
                    <a:pt x="4805" y="17232"/>
                    <a:pt x="4825" y="17212"/>
                    <a:pt x="4825" y="17192"/>
                  </a:cubicBezTo>
                  <a:cubicBezTo>
                    <a:pt x="4784" y="17171"/>
                    <a:pt x="4744" y="17151"/>
                    <a:pt x="4723" y="17090"/>
                  </a:cubicBezTo>
                  <a:cubicBezTo>
                    <a:pt x="4734" y="17087"/>
                    <a:pt x="4744" y="17086"/>
                    <a:pt x="4754" y="17086"/>
                  </a:cubicBezTo>
                  <a:close/>
                  <a:moveTo>
                    <a:pt x="13501" y="17232"/>
                  </a:moveTo>
                  <a:cubicBezTo>
                    <a:pt x="13501" y="17232"/>
                    <a:pt x="13501" y="17253"/>
                    <a:pt x="13501" y="17253"/>
                  </a:cubicBezTo>
                  <a:cubicBezTo>
                    <a:pt x="13481" y="17253"/>
                    <a:pt x="13481" y="17253"/>
                    <a:pt x="13501" y="17232"/>
                  </a:cubicBezTo>
                  <a:close/>
                  <a:moveTo>
                    <a:pt x="2835" y="17244"/>
                  </a:moveTo>
                  <a:cubicBezTo>
                    <a:pt x="2841" y="17244"/>
                    <a:pt x="2850" y="17253"/>
                    <a:pt x="2850" y="17253"/>
                  </a:cubicBezTo>
                  <a:cubicBezTo>
                    <a:pt x="2850" y="17253"/>
                    <a:pt x="2850" y="17253"/>
                    <a:pt x="2850" y="17273"/>
                  </a:cubicBezTo>
                  <a:cubicBezTo>
                    <a:pt x="2850" y="17273"/>
                    <a:pt x="2829" y="17273"/>
                    <a:pt x="2829" y="17253"/>
                  </a:cubicBezTo>
                  <a:cubicBezTo>
                    <a:pt x="2829" y="17246"/>
                    <a:pt x="2832" y="17244"/>
                    <a:pt x="2835" y="17244"/>
                  </a:cubicBezTo>
                  <a:close/>
                  <a:moveTo>
                    <a:pt x="4683" y="17253"/>
                  </a:moveTo>
                  <a:cubicBezTo>
                    <a:pt x="4683" y="17273"/>
                    <a:pt x="4683" y="17273"/>
                    <a:pt x="4683" y="17273"/>
                  </a:cubicBezTo>
                  <a:lnTo>
                    <a:pt x="4662" y="17273"/>
                  </a:lnTo>
                  <a:cubicBezTo>
                    <a:pt x="4662" y="17273"/>
                    <a:pt x="4662" y="17273"/>
                    <a:pt x="4662" y="17253"/>
                  </a:cubicBezTo>
                  <a:close/>
                  <a:moveTo>
                    <a:pt x="3888" y="17253"/>
                  </a:moveTo>
                  <a:cubicBezTo>
                    <a:pt x="3888" y="17267"/>
                    <a:pt x="3878" y="17281"/>
                    <a:pt x="3872" y="17281"/>
                  </a:cubicBezTo>
                  <a:cubicBezTo>
                    <a:pt x="3870" y="17281"/>
                    <a:pt x="3868" y="17279"/>
                    <a:pt x="3868" y="17273"/>
                  </a:cubicBezTo>
                  <a:cubicBezTo>
                    <a:pt x="3848" y="17273"/>
                    <a:pt x="3868" y="17273"/>
                    <a:pt x="3868" y="17253"/>
                  </a:cubicBezTo>
                  <a:close/>
                  <a:moveTo>
                    <a:pt x="3970" y="17293"/>
                  </a:moveTo>
                  <a:cubicBezTo>
                    <a:pt x="3970" y="17293"/>
                    <a:pt x="3970" y="17314"/>
                    <a:pt x="3970" y="17314"/>
                  </a:cubicBezTo>
                  <a:lnTo>
                    <a:pt x="3949" y="17314"/>
                  </a:lnTo>
                  <a:cubicBezTo>
                    <a:pt x="3949" y="17314"/>
                    <a:pt x="3949" y="17293"/>
                    <a:pt x="3949" y="17293"/>
                  </a:cubicBezTo>
                  <a:close/>
                  <a:moveTo>
                    <a:pt x="3690" y="17305"/>
                  </a:moveTo>
                  <a:cubicBezTo>
                    <a:pt x="3696" y="17305"/>
                    <a:pt x="3705" y="17314"/>
                    <a:pt x="3705" y="17314"/>
                  </a:cubicBezTo>
                  <a:cubicBezTo>
                    <a:pt x="3705" y="17314"/>
                    <a:pt x="3705" y="17314"/>
                    <a:pt x="3705" y="17334"/>
                  </a:cubicBezTo>
                  <a:cubicBezTo>
                    <a:pt x="3705" y="17334"/>
                    <a:pt x="3685" y="17334"/>
                    <a:pt x="3685" y="17314"/>
                  </a:cubicBezTo>
                  <a:cubicBezTo>
                    <a:pt x="3685" y="17307"/>
                    <a:pt x="3687" y="17305"/>
                    <a:pt x="3690" y="17305"/>
                  </a:cubicBezTo>
                  <a:close/>
                  <a:moveTo>
                    <a:pt x="4031" y="17334"/>
                  </a:moveTo>
                  <a:cubicBezTo>
                    <a:pt x="4072" y="17334"/>
                    <a:pt x="4072" y="17334"/>
                    <a:pt x="4072" y="17375"/>
                  </a:cubicBezTo>
                  <a:cubicBezTo>
                    <a:pt x="4051" y="17375"/>
                    <a:pt x="4031" y="17375"/>
                    <a:pt x="4031" y="17334"/>
                  </a:cubicBezTo>
                  <a:close/>
                  <a:moveTo>
                    <a:pt x="4729" y="17316"/>
                  </a:moveTo>
                  <a:cubicBezTo>
                    <a:pt x="4737" y="17316"/>
                    <a:pt x="4751" y="17334"/>
                    <a:pt x="4764" y="17334"/>
                  </a:cubicBezTo>
                  <a:cubicBezTo>
                    <a:pt x="4764" y="17354"/>
                    <a:pt x="4764" y="17354"/>
                    <a:pt x="4764" y="17375"/>
                  </a:cubicBezTo>
                  <a:cubicBezTo>
                    <a:pt x="4723" y="17375"/>
                    <a:pt x="4703" y="17354"/>
                    <a:pt x="4723" y="17334"/>
                  </a:cubicBezTo>
                  <a:cubicBezTo>
                    <a:pt x="4723" y="17321"/>
                    <a:pt x="4726" y="17316"/>
                    <a:pt x="4729" y="17316"/>
                  </a:cubicBezTo>
                  <a:close/>
                  <a:moveTo>
                    <a:pt x="5253" y="17334"/>
                  </a:moveTo>
                  <a:cubicBezTo>
                    <a:pt x="5294" y="17334"/>
                    <a:pt x="5314" y="17334"/>
                    <a:pt x="5314" y="17375"/>
                  </a:cubicBezTo>
                  <a:cubicBezTo>
                    <a:pt x="5273" y="17375"/>
                    <a:pt x="5253" y="17354"/>
                    <a:pt x="5253" y="17334"/>
                  </a:cubicBezTo>
                  <a:close/>
                  <a:moveTo>
                    <a:pt x="3522" y="17354"/>
                  </a:moveTo>
                  <a:cubicBezTo>
                    <a:pt x="3522" y="17375"/>
                    <a:pt x="3522" y="17395"/>
                    <a:pt x="3481" y="17395"/>
                  </a:cubicBezTo>
                  <a:cubicBezTo>
                    <a:pt x="3481" y="17354"/>
                    <a:pt x="3501" y="17354"/>
                    <a:pt x="3522" y="17354"/>
                  </a:cubicBezTo>
                  <a:close/>
                  <a:moveTo>
                    <a:pt x="2896" y="17305"/>
                  </a:moveTo>
                  <a:cubicBezTo>
                    <a:pt x="2904" y="17305"/>
                    <a:pt x="2918" y="17314"/>
                    <a:pt x="2931" y="17314"/>
                  </a:cubicBezTo>
                  <a:cubicBezTo>
                    <a:pt x="2988" y="17314"/>
                    <a:pt x="3010" y="17331"/>
                    <a:pt x="2996" y="17399"/>
                  </a:cubicBezTo>
                  <a:lnTo>
                    <a:pt x="2996" y="17399"/>
                  </a:lnTo>
                  <a:cubicBezTo>
                    <a:pt x="2966" y="17368"/>
                    <a:pt x="2949" y="17349"/>
                    <a:pt x="2931" y="17314"/>
                  </a:cubicBezTo>
                  <a:cubicBezTo>
                    <a:pt x="2921" y="17324"/>
                    <a:pt x="2911" y="17329"/>
                    <a:pt x="2903" y="17329"/>
                  </a:cubicBezTo>
                  <a:cubicBezTo>
                    <a:pt x="2896" y="17329"/>
                    <a:pt x="2890" y="17324"/>
                    <a:pt x="2890" y="17314"/>
                  </a:cubicBezTo>
                  <a:cubicBezTo>
                    <a:pt x="2890" y="17307"/>
                    <a:pt x="2893" y="17305"/>
                    <a:pt x="2896" y="17305"/>
                  </a:cubicBezTo>
                  <a:close/>
                  <a:moveTo>
                    <a:pt x="2634" y="17330"/>
                  </a:moveTo>
                  <a:cubicBezTo>
                    <a:pt x="2682" y="17330"/>
                    <a:pt x="2672" y="17378"/>
                    <a:pt x="2707" y="17395"/>
                  </a:cubicBezTo>
                  <a:cubicBezTo>
                    <a:pt x="2687" y="17416"/>
                    <a:pt x="2672" y="17421"/>
                    <a:pt x="2656" y="17421"/>
                  </a:cubicBezTo>
                  <a:cubicBezTo>
                    <a:pt x="2641" y="17421"/>
                    <a:pt x="2626" y="17416"/>
                    <a:pt x="2605" y="17416"/>
                  </a:cubicBezTo>
                  <a:cubicBezTo>
                    <a:pt x="2585" y="17395"/>
                    <a:pt x="2605" y="17354"/>
                    <a:pt x="2605" y="17334"/>
                  </a:cubicBezTo>
                  <a:cubicBezTo>
                    <a:pt x="2617" y="17331"/>
                    <a:pt x="2626" y="17330"/>
                    <a:pt x="2634" y="17330"/>
                  </a:cubicBezTo>
                  <a:close/>
                  <a:moveTo>
                    <a:pt x="3949" y="17416"/>
                  </a:moveTo>
                  <a:cubicBezTo>
                    <a:pt x="3949" y="17416"/>
                    <a:pt x="3949" y="17416"/>
                    <a:pt x="3949" y="17436"/>
                  </a:cubicBezTo>
                  <a:lnTo>
                    <a:pt x="3929" y="17436"/>
                  </a:lnTo>
                  <a:cubicBezTo>
                    <a:pt x="3929" y="17416"/>
                    <a:pt x="3929" y="17416"/>
                    <a:pt x="3929" y="17416"/>
                  </a:cubicBezTo>
                  <a:close/>
                  <a:moveTo>
                    <a:pt x="3002" y="17418"/>
                  </a:moveTo>
                  <a:cubicBezTo>
                    <a:pt x="3012" y="17423"/>
                    <a:pt x="3009" y="17440"/>
                    <a:pt x="2992" y="17456"/>
                  </a:cubicBezTo>
                  <a:cubicBezTo>
                    <a:pt x="2976" y="17440"/>
                    <a:pt x="2986" y="17423"/>
                    <a:pt x="3002" y="17418"/>
                  </a:cubicBezTo>
                  <a:close/>
                  <a:moveTo>
                    <a:pt x="2890" y="17477"/>
                  </a:moveTo>
                  <a:cubicBezTo>
                    <a:pt x="2890" y="17477"/>
                    <a:pt x="2890" y="17497"/>
                    <a:pt x="2890" y="17497"/>
                  </a:cubicBezTo>
                  <a:lnTo>
                    <a:pt x="2870" y="17497"/>
                  </a:lnTo>
                  <a:cubicBezTo>
                    <a:pt x="2870" y="17497"/>
                    <a:pt x="2870" y="17477"/>
                    <a:pt x="2870" y="17477"/>
                  </a:cubicBezTo>
                  <a:close/>
                  <a:moveTo>
                    <a:pt x="5294" y="17477"/>
                  </a:moveTo>
                  <a:cubicBezTo>
                    <a:pt x="5294" y="17497"/>
                    <a:pt x="5294" y="17497"/>
                    <a:pt x="5273" y="17497"/>
                  </a:cubicBezTo>
                  <a:cubicBezTo>
                    <a:pt x="5273" y="17497"/>
                    <a:pt x="5273" y="17477"/>
                    <a:pt x="5273" y="17477"/>
                  </a:cubicBezTo>
                  <a:close/>
                  <a:moveTo>
                    <a:pt x="2493" y="17451"/>
                  </a:moveTo>
                  <a:cubicBezTo>
                    <a:pt x="2504" y="17451"/>
                    <a:pt x="2514" y="17456"/>
                    <a:pt x="2524" y="17456"/>
                  </a:cubicBezTo>
                  <a:cubicBezTo>
                    <a:pt x="2565" y="17456"/>
                    <a:pt x="2585" y="17477"/>
                    <a:pt x="2585" y="17497"/>
                  </a:cubicBezTo>
                  <a:cubicBezTo>
                    <a:pt x="2565" y="17497"/>
                    <a:pt x="2544" y="17502"/>
                    <a:pt x="2524" y="17502"/>
                  </a:cubicBezTo>
                  <a:cubicBezTo>
                    <a:pt x="2504" y="17502"/>
                    <a:pt x="2483" y="17497"/>
                    <a:pt x="2463" y="17477"/>
                  </a:cubicBezTo>
                  <a:cubicBezTo>
                    <a:pt x="2473" y="17456"/>
                    <a:pt x="2483" y="17451"/>
                    <a:pt x="2493" y="17451"/>
                  </a:cubicBezTo>
                  <a:close/>
                  <a:moveTo>
                    <a:pt x="3725" y="17538"/>
                  </a:moveTo>
                  <a:cubicBezTo>
                    <a:pt x="3766" y="17538"/>
                    <a:pt x="3766" y="17558"/>
                    <a:pt x="3766" y="17578"/>
                  </a:cubicBezTo>
                  <a:cubicBezTo>
                    <a:pt x="3762" y="17582"/>
                    <a:pt x="3758" y="17584"/>
                    <a:pt x="3755" y="17584"/>
                  </a:cubicBezTo>
                  <a:cubicBezTo>
                    <a:pt x="3739" y="17584"/>
                    <a:pt x="3725" y="17554"/>
                    <a:pt x="3725" y="17538"/>
                  </a:cubicBezTo>
                  <a:close/>
                  <a:moveTo>
                    <a:pt x="2666" y="17578"/>
                  </a:moveTo>
                  <a:cubicBezTo>
                    <a:pt x="2666" y="17578"/>
                    <a:pt x="2666" y="17599"/>
                    <a:pt x="2646" y="17599"/>
                  </a:cubicBezTo>
                  <a:cubicBezTo>
                    <a:pt x="2626" y="17599"/>
                    <a:pt x="2646" y="17578"/>
                    <a:pt x="2646" y="17578"/>
                  </a:cubicBezTo>
                  <a:close/>
                  <a:moveTo>
                    <a:pt x="2728" y="17558"/>
                  </a:moveTo>
                  <a:cubicBezTo>
                    <a:pt x="2748" y="17558"/>
                    <a:pt x="2768" y="17578"/>
                    <a:pt x="2768" y="17599"/>
                  </a:cubicBezTo>
                  <a:cubicBezTo>
                    <a:pt x="2728" y="17599"/>
                    <a:pt x="2728" y="17578"/>
                    <a:pt x="2728" y="17558"/>
                  </a:cubicBezTo>
                  <a:close/>
                  <a:moveTo>
                    <a:pt x="3827" y="17619"/>
                  </a:moveTo>
                  <a:cubicBezTo>
                    <a:pt x="3844" y="17636"/>
                    <a:pt x="3833" y="17652"/>
                    <a:pt x="3818" y="17658"/>
                  </a:cubicBezTo>
                  <a:lnTo>
                    <a:pt x="3818" y="17658"/>
                  </a:lnTo>
                  <a:cubicBezTo>
                    <a:pt x="3808" y="17652"/>
                    <a:pt x="3811" y="17636"/>
                    <a:pt x="3827" y="17619"/>
                  </a:cubicBezTo>
                  <a:close/>
                  <a:moveTo>
                    <a:pt x="2626" y="17660"/>
                  </a:moveTo>
                  <a:cubicBezTo>
                    <a:pt x="2626" y="17660"/>
                    <a:pt x="2626" y="17680"/>
                    <a:pt x="2626" y="17680"/>
                  </a:cubicBezTo>
                  <a:cubicBezTo>
                    <a:pt x="2605" y="17680"/>
                    <a:pt x="2605" y="17680"/>
                    <a:pt x="2605" y="17660"/>
                  </a:cubicBezTo>
                  <a:close/>
                  <a:moveTo>
                    <a:pt x="3823" y="17670"/>
                  </a:moveTo>
                  <a:lnTo>
                    <a:pt x="3823" y="17670"/>
                  </a:lnTo>
                  <a:cubicBezTo>
                    <a:pt x="3869" y="17701"/>
                    <a:pt x="3876" y="17701"/>
                    <a:pt x="3949" y="17701"/>
                  </a:cubicBezTo>
                  <a:cubicBezTo>
                    <a:pt x="3949" y="17721"/>
                    <a:pt x="3929" y="17741"/>
                    <a:pt x="3929" y="17762"/>
                  </a:cubicBezTo>
                  <a:lnTo>
                    <a:pt x="3909" y="17762"/>
                  </a:lnTo>
                  <a:cubicBezTo>
                    <a:pt x="3850" y="17762"/>
                    <a:pt x="3792" y="17743"/>
                    <a:pt x="3823" y="17670"/>
                  </a:cubicBezTo>
                  <a:close/>
                  <a:moveTo>
                    <a:pt x="2335" y="17939"/>
                  </a:moveTo>
                  <a:cubicBezTo>
                    <a:pt x="2330" y="17941"/>
                    <a:pt x="2325" y="17943"/>
                    <a:pt x="2320" y="17945"/>
                  </a:cubicBezTo>
                  <a:lnTo>
                    <a:pt x="2341" y="17945"/>
                  </a:lnTo>
                  <a:cubicBezTo>
                    <a:pt x="2338" y="17943"/>
                    <a:pt x="2336" y="17941"/>
                    <a:pt x="2335" y="17939"/>
                  </a:cubicBezTo>
                  <a:close/>
                  <a:moveTo>
                    <a:pt x="2809" y="17904"/>
                  </a:moveTo>
                  <a:cubicBezTo>
                    <a:pt x="2850" y="17904"/>
                    <a:pt x="2870" y="17925"/>
                    <a:pt x="2870" y="17945"/>
                  </a:cubicBezTo>
                  <a:cubicBezTo>
                    <a:pt x="2858" y="17949"/>
                    <a:pt x="2850" y="17951"/>
                    <a:pt x="2843" y="17951"/>
                  </a:cubicBezTo>
                  <a:cubicBezTo>
                    <a:pt x="2815" y="17951"/>
                    <a:pt x="2825" y="17921"/>
                    <a:pt x="2809" y="17904"/>
                  </a:cubicBezTo>
                  <a:close/>
                  <a:moveTo>
                    <a:pt x="3705" y="17925"/>
                  </a:moveTo>
                  <a:cubicBezTo>
                    <a:pt x="3705" y="17935"/>
                    <a:pt x="3710" y="17935"/>
                    <a:pt x="3715" y="17935"/>
                  </a:cubicBezTo>
                  <a:cubicBezTo>
                    <a:pt x="3720" y="17935"/>
                    <a:pt x="3725" y="17935"/>
                    <a:pt x="3725" y="17945"/>
                  </a:cubicBezTo>
                  <a:cubicBezTo>
                    <a:pt x="3725" y="17955"/>
                    <a:pt x="3725" y="17960"/>
                    <a:pt x="3723" y="17960"/>
                  </a:cubicBezTo>
                  <a:cubicBezTo>
                    <a:pt x="3720" y="17960"/>
                    <a:pt x="3715" y="17955"/>
                    <a:pt x="3705" y="17945"/>
                  </a:cubicBezTo>
                  <a:cubicBezTo>
                    <a:pt x="3705" y="17945"/>
                    <a:pt x="3705" y="17945"/>
                    <a:pt x="3705" y="17925"/>
                  </a:cubicBezTo>
                  <a:close/>
                  <a:moveTo>
                    <a:pt x="3583" y="17945"/>
                  </a:moveTo>
                  <a:cubicBezTo>
                    <a:pt x="3583" y="17965"/>
                    <a:pt x="3583" y="17965"/>
                    <a:pt x="3583" y="17965"/>
                  </a:cubicBezTo>
                  <a:cubicBezTo>
                    <a:pt x="3569" y="17965"/>
                    <a:pt x="3565" y="17974"/>
                    <a:pt x="3563" y="17974"/>
                  </a:cubicBezTo>
                  <a:cubicBezTo>
                    <a:pt x="3563" y="17974"/>
                    <a:pt x="3563" y="17972"/>
                    <a:pt x="3563" y="17965"/>
                  </a:cubicBezTo>
                  <a:cubicBezTo>
                    <a:pt x="3542" y="17965"/>
                    <a:pt x="3563" y="17945"/>
                    <a:pt x="3563" y="17945"/>
                  </a:cubicBezTo>
                  <a:close/>
                  <a:moveTo>
                    <a:pt x="3475" y="17977"/>
                  </a:moveTo>
                  <a:cubicBezTo>
                    <a:pt x="3481" y="17977"/>
                    <a:pt x="3481" y="17986"/>
                    <a:pt x="3481" y="17986"/>
                  </a:cubicBezTo>
                  <a:cubicBezTo>
                    <a:pt x="3481" y="17986"/>
                    <a:pt x="3481" y="17986"/>
                    <a:pt x="3481" y="18006"/>
                  </a:cubicBezTo>
                  <a:cubicBezTo>
                    <a:pt x="3481" y="18006"/>
                    <a:pt x="3461" y="18006"/>
                    <a:pt x="3461" y="17986"/>
                  </a:cubicBezTo>
                  <a:cubicBezTo>
                    <a:pt x="3467" y="17979"/>
                    <a:pt x="3472" y="17977"/>
                    <a:pt x="3475" y="17977"/>
                  </a:cubicBezTo>
                  <a:close/>
                  <a:moveTo>
                    <a:pt x="4744" y="18006"/>
                  </a:moveTo>
                  <a:cubicBezTo>
                    <a:pt x="4744" y="18006"/>
                    <a:pt x="4744" y="18027"/>
                    <a:pt x="4744" y="18027"/>
                  </a:cubicBezTo>
                  <a:lnTo>
                    <a:pt x="4723" y="18027"/>
                  </a:lnTo>
                  <a:cubicBezTo>
                    <a:pt x="4723" y="18027"/>
                    <a:pt x="4723" y="18006"/>
                    <a:pt x="4723" y="18006"/>
                  </a:cubicBezTo>
                  <a:close/>
                  <a:moveTo>
                    <a:pt x="2890" y="18027"/>
                  </a:moveTo>
                  <a:cubicBezTo>
                    <a:pt x="2890" y="18047"/>
                    <a:pt x="2870" y="18047"/>
                    <a:pt x="2870" y="18047"/>
                  </a:cubicBezTo>
                  <a:cubicBezTo>
                    <a:pt x="2850" y="18047"/>
                    <a:pt x="2870" y="18027"/>
                    <a:pt x="2870" y="18027"/>
                  </a:cubicBezTo>
                  <a:close/>
                  <a:moveTo>
                    <a:pt x="4825" y="18047"/>
                  </a:moveTo>
                  <a:cubicBezTo>
                    <a:pt x="4825" y="18067"/>
                    <a:pt x="4805" y="18088"/>
                    <a:pt x="4784" y="18088"/>
                  </a:cubicBezTo>
                  <a:cubicBezTo>
                    <a:pt x="4784" y="18047"/>
                    <a:pt x="4784" y="18047"/>
                    <a:pt x="4825" y="18047"/>
                  </a:cubicBezTo>
                  <a:close/>
                  <a:moveTo>
                    <a:pt x="4998" y="17787"/>
                  </a:moveTo>
                  <a:cubicBezTo>
                    <a:pt x="5014" y="17787"/>
                    <a:pt x="5029" y="17792"/>
                    <a:pt x="5049" y="17803"/>
                  </a:cubicBezTo>
                  <a:cubicBezTo>
                    <a:pt x="5049" y="17823"/>
                    <a:pt x="5029" y="17843"/>
                    <a:pt x="5029" y="17864"/>
                  </a:cubicBezTo>
                  <a:cubicBezTo>
                    <a:pt x="5029" y="17925"/>
                    <a:pt x="5090" y="17904"/>
                    <a:pt x="5110" y="17925"/>
                  </a:cubicBezTo>
                  <a:cubicBezTo>
                    <a:pt x="5131" y="17965"/>
                    <a:pt x="5131" y="18006"/>
                    <a:pt x="5110" y="18047"/>
                  </a:cubicBezTo>
                  <a:cubicBezTo>
                    <a:pt x="5110" y="18047"/>
                    <a:pt x="5131" y="18067"/>
                    <a:pt x="5110" y="18088"/>
                  </a:cubicBezTo>
                  <a:cubicBezTo>
                    <a:pt x="5090" y="18067"/>
                    <a:pt x="5110" y="18047"/>
                    <a:pt x="5110" y="18047"/>
                  </a:cubicBezTo>
                  <a:cubicBezTo>
                    <a:pt x="5095" y="18031"/>
                    <a:pt x="5079" y="17992"/>
                    <a:pt x="5055" y="17992"/>
                  </a:cubicBezTo>
                  <a:cubicBezTo>
                    <a:pt x="5047" y="17992"/>
                    <a:pt x="5039" y="17996"/>
                    <a:pt x="5029" y="18006"/>
                  </a:cubicBezTo>
                  <a:cubicBezTo>
                    <a:pt x="5029" y="18027"/>
                    <a:pt x="5049" y="18027"/>
                    <a:pt x="5029" y="18047"/>
                  </a:cubicBezTo>
                  <a:cubicBezTo>
                    <a:pt x="5008" y="18027"/>
                    <a:pt x="5029" y="18027"/>
                    <a:pt x="5029" y="18006"/>
                  </a:cubicBezTo>
                  <a:cubicBezTo>
                    <a:pt x="5008" y="17986"/>
                    <a:pt x="4968" y="17986"/>
                    <a:pt x="4968" y="17986"/>
                  </a:cubicBezTo>
                  <a:cubicBezTo>
                    <a:pt x="4968" y="17884"/>
                    <a:pt x="4886" y="17864"/>
                    <a:pt x="4825" y="17843"/>
                  </a:cubicBezTo>
                  <a:cubicBezTo>
                    <a:pt x="4825" y="17813"/>
                    <a:pt x="4835" y="17808"/>
                    <a:pt x="4848" y="17808"/>
                  </a:cubicBezTo>
                  <a:cubicBezTo>
                    <a:pt x="4854" y="17808"/>
                    <a:pt x="4861" y="17809"/>
                    <a:pt x="4868" y="17809"/>
                  </a:cubicBezTo>
                  <a:cubicBezTo>
                    <a:pt x="4875" y="17809"/>
                    <a:pt x="4881" y="17808"/>
                    <a:pt x="4886" y="17803"/>
                  </a:cubicBezTo>
                  <a:cubicBezTo>
                    <a:pt x="4896" y="17792"/>
                    <a:pt x="4907" y="17787"/>
                    <a:pt x="4917" y="17787"/>
                  </a:cubicBezTo>
                  <a:cubicBezTo>
                    <a:pt x="4927" y="17787"/>
                    <a:pt x="4937" y="17792"/>
                    <a:pt x="4947" y="17803"/>
                  </a:cubicBezTo>
                  <a:cubicBezTo>
                    <a:pt x="4968" y="17792"/>
                    <a:pt x="4983" y="17787"/>
                    <a:pt x="4998" y="17787"/>
                  </a:cubicBezTo>
                  <a:close/>
                  <a:moveTo>
                    <a:pt x="4650" y="18082"/>
                  </a:moveTo>
                  <a:cubicBezTo>
                    <a:pt x="4683" y="18082"/>
                    <a:pt x="4687" y="18112"/>
                    <a:pt x="4703" y="18128"/>
                  </a:cubicBezTo>
                  <a:cubicBezTo>
                    <a:pt x="4714" y="18123"/>
                    <a:pt x="4723" y="18120"/>
                    <a:pt x="4731" y="18120"/>
                  </a:cubicBezTo>
                  <a:cubicBezTo>
                    <a:pt x="4753" y="18120"/>
                    <a:pt x="4764" y="18139"/>
                    <a:pt x="4764" y="18169"/>
                  </a:cubicBezTo>
                  <a:cubicBezTo>
                    <a:pt x="4756" y="18173"/>
                    <a:pt x="4750" y="18175"/>
                    <a:pt x="4745" y="18175"/>
                  </a:cubicBezTo>
                  <a:cubicBezTo>
                    <a:pt x="4723" y="18175"/>
                    <a:pt x="4719" y="18145"/>
                    <a:pt x="4703" y="18128"/>
                  </a:cubicBezTo>
                  <a:cubicBezTo>
                    <a:pt x="4689" y="18128"/>
                    <a:pt x="4685" y="18138"/>
                    <a:pt x="4677" y="18144"/>
                  </a:cubicBezTo>
                  <a:lnTo>
                    <a:pt x="4677" y="18144"/>
                  </a:lnTo>
                  <a:cubicBezTo>
                    <a:pt x="4659" y="18128"/>
                    <a:pt x="4640" y="18125"/>
                    <a:pt x="4622" y="18088"/>
                  </a:cubicBezTo>
                  <a:cubicBezTo>
                    <a:pt x="4633" y="18084"/>
                    <a:pt x="4643" y="18082"/>
                    <a:pt x="4650" y="18082"/>
                  </a:cubicBezTo>
                  <a:close/>
                  <a:moveTo>
                    <a:pt x="4671" y="18159"/>
                  </a:moveTo>
                  <a:lnTo>
                    <a:pt x="4671" y="18159"/>
                  </a:lnTo>
                  <a:cubicBezTo>
                    <a:pt x="4682" y="18175"/>
                    <a:pt x="4679" y="18189"/>
                    <a:pt x="4662" y="18189"/>
                  </a:cubicBezTo>
                  <a:cubicBezTo>
                    <a:pt x="4646" y="18173"/>
                    <a:pt x="4656" y="18170"/>
                    <a:pt x="4671" y="18159"/>
                  </a:cubicBezTo>
                  <a:close/>
                  <a:moveTo>
                    <a:pt x="3013" y="18169"/>
                  </a:moveTo>
                  <a:cubicBezTo>
                    <a:pt x="3013" y="18169"/>
                    <a:pt x="3013" y="18189"/>
                    <a:pt x="3013" y="18189"/>
                  </a:cubicBezTo>
                  <a:cubicBezTo>
                    <a:pt x="3013" y="18189"/>
                    <a:pt x="3013" y="18199"/>
                    <a:pt x="3007" y="18199"/>
                  </a:cubicBezTo>
                  <a:cubicBezTo>
                    <a:pt x="3004" y="18199"/>
                    <a:pt x="2999" y="18196"/>
                    <a:pt x="2992" y="18189"/>
                  </a:cubicBezTo>
                  <a:cubicBezTo>
                    <a:pt x="2992" y="18189"/>
                    <a:pt x="2992" y="18189"/>
                    <a:pt x="2992" y="18169"/>
                  </a:cubicBezTo>
                  <a:close/>
                  <a:moveTo>
                    <a:pt x="4622" y="18251"/>
                  </a:moveTo>
                  <a:cubicBezTo>
                    <a:pt x="4662" y="18251"/>
                    <a:pt x="4662" y="18271"/>
                    <a:pt x="4662" y="18312"/>
                  </a:cubicBezTo>
                  <a:cubicBezTo>
                    <a:pt x="4642" y="18312"/>
                    <a:pt x="4622" y="18291"/>
                    <a:pt x="4622" y="18251"/>
                  </a:cubicBezTo>
                  <a:close/>
                  <a:moveTo>
                    <a:pt x="5171" y="18312"/>
                  </a:moveTo>
                  <a:cubicBezTo>
                    <a:pt x="5171" y="18322"/>
                    <a:pt x="5177" y="18322"/>
                    <a:pt x="5182" y="18322"/>
                  </a:cubicBezTo>
                  <a:cubicBezTo>
                    <a:pt x="5187" y="18322"/>
                    <a:pt x="5192" y="18322"/>
                    <a:pt x="5192" y="18332"/>
                  </a:cubicBezTo>
                  <a:cubicBezTo>
                    <a:pt x="5192" y="18342"/>
                    <a:pt x="5187" y="18347"/>
                    <a:pt x="5182" y="18347"/>
                  </a:cubicBezTo>
                  <a:cubicBezTo>
                    <a:pt x="5177" y="18347"/>
                    <a:pt x="5171" y="18342"/>
                    <a:pt x="5171" y="18332"/>
                  </a:cubicBezTo>
                  <a:cubicBezTo>
                    <a:pt x="5151" y="18332"/>
                    <a:pt x="5171" y="18332"/>
                    <a:pt x="5171" y="18312"/>
                  </a:cubicBezTo>
                  <a:close/>
                  <a:moveTo>
                    <a:pt x="4866" y="18332"/>
                  </a:moveTo>
                  <a:cubicBezTo>
                    <a:pt x="4866" y="18332"/>
                    <a:pt x="4866" y="18352"/>
                    <a:pt x="4866" y="18352"/>
                  </a:cubicBezTo>
                  <a:cubicBezTo>
                    <a:pt x="4846" y="18352"/>
                    <a:pt x="4846" y="18352"/>
                    <a:pt x="4846" y="18332"/>
                  </a:cubicBezTo>
                  <a:close/>
                  <a:moveTo>
                    <a:pt x="5029" y="18332"/>
                  </a:moveTo>
                  <a:cubicBezTo>
                    <a:pt x="5029" y="18332"/>
                    <a:pt x="5029" y="18352"/>
                    <a:pt x="5049" y="18352"/>
                  </a:cubicBezTo>
                  <a:cubicBezTo>
                    <a:pt x="5049" y="18352"/>
                    <a:pt x="5049" y="18352"/>
                    <a:pt x="5029" y="18373"/>
                  </a:cubicBezTo>
                  <a:cubicBezTo>
                    <a:pt x="5029" y="18373"/>
                    <a:pt x="5029" y="18373"/>
                    <a:pt x="5029" y="18352"/>
                  </a:cubicBezTo>
                  <a:cubicBezTo>
                    <a:pt x="5008" y="18352"/>
                    <a:pt x="5029" y="18352"/>
                    <a:pt x="5029" y="18332"/>
                  </a:cubicBezTo>
                  <a:close/>
                  <a:moveTo>
                    <a:pt x="4540" y="18332"/>
                  </a:moveTo>
                  <a:lnTo>
                    <a:pt x="4540" y="18332"/>
                  </a:lnTo>
                  <a:cubicBezTo>
                    <a:pt x="4581" y="18352"/>
                    <a:pt x="4601" y="18373"/>
                    <a:pt x="4601" y="18413"/>
                  </a:cubicBezTo>
                  <a:cubicBezTo>
                    <a:pt x="4560" y="18413"/>
                    <a:pt x="4540" y="18373"/>
                    <a:pt x="4540" y="18332"/>
                  </a:cubicBezTo>
                  <a:close/>
                  <a:moveTo>
                    <a:pt x="4947" y="18413"/>
                  </a:moveTo>
                  <a:cubicBezTo>
                    <a:pt x="4947" y="18434"/>
                    <a:pt x="4947" y="18434"/>
                    <a:pt x="4947" y="18434"/>
                  </a:cubicBezTo>
                  <a:lnTo>
                    <a:pt x="4927" y="18434"/>
                  </a:lnTo>
                  <a:cubicBezTo>
                    <a:pt x="4927" y="18434"/>
                    <a:pt x="4927" y="18434"/>
                    <a:pt x="4927" y="18413"/>
                  </a:cubicBezTo>
                  <a:close/>
                  <a:moveTo>
                    <a:pt x="5050" y="18425"/>
                  </a:moveTo>
                  <a:cubicBezTo>
                    <a:pt x="5051" y="18425"/>
                    <a:pt x="5056" y="18434"/>
                    <a:pt x="5070" y="18434"/>
                  </a:cubicBezTo>
                  <a:cubicBezTo>
                    <a:pt x="5070" y="18434"/>
                    <a:pt x="5070" y="18434"/>
                    <a:pt x="5070" y="18454"/>
                  </a:cubicBezTo>
                  <a:lnTo>
                    <a:pt x="5049" y="18454"/>
                  </a:lnTo>
                  <a:cubicBezTo>
                    <a:pt x="5029" y="18454"/>
                    <a:pt x="5049" y="18434"/>
                    <a:pt x="5049" y="18434"/>
                  </a:cubicBezTo>
                  <a:cubicBezTo>
                    <a:pt x="5049" y="18427"/>
                    <a:pt x="5049" y="18425"/>
                    <a:pt x="5050" y="18425"/>
                  </a:cubicBezTo>
                  <a:close/>
                  <a:moveTo>
                    <a:pt x="14051" y="18475"/>
                  </a:moveTo>
                  <a:cubicBezTo>
                    <a:pt x="14051" y="18475"/>
                    <a:pt x="14051" y="18495"/>
                    <a:pt x="14051" y="18495"/>
                  </a:cubicBezTo>
                  <a:lnTo>
                    <a:pt x="14030" y="18495"/>
                  </a:lnTo>
                  <a:cubicBezTo>
                    <a:pt x="14030" y="18495"/>
                    <a:pt x="14030" y="18475"/>
                    <a:pt x="14030" y="18475"/>
                  </a:cubicBezTo>
                  <a:close/>
                  <a:moveTo>
                    <a:pt x="13913" y="18467"/>
                  </a:moveTo>
                  <a:cubicBezTo>
                    <a:pt x="13918" y="18467"/>
                    <a:pt x="13923" y="18469"/>
                    <a:pt x="13929" y="18475"/>
                  </a:cubicBezTo>
                  <a:cubicBezTo>
                    <a:pt x="13949" y="18495"/>
                    <a:pt x="13929" y="18515"/>
                    <a:pt x="13888" y="18515"/>
                  </a:cubicBezTo>
                  <a:cubicBezTo>
                    <a:pt x="13888" y="18485"/>
                    <a:pt x="13899" y="18467"/>
                    <a:pt x="13913" y="18467"/>
                  </a:cubicBezTo>
                  <a:close/>
                  <a:moveTo>
                    <a:pt x="4947" y="18536"/>
                  </a:moveTo>
                  <a:cubicBezTo>
                    <a:pt x="4947" y="18536"/>
                    <a:pt x="4947" y="18556"/>
                    <a:pt x="4927" y="18556"/>
                  </a:cubicBezTo>
                  <a:cubicBezTo>
                    <a:pt x="4927" y="18556"/>
                    <a:pt x="4907" y="18556"/>
                    <a:pt x="4927" y="18536"/>
                  </a:cubicBezTo>
                  <a:close/>
                  <a:moveTo>
                    <a:pt x="4336" y="18515"/>
                  </a:moveTo>
                  <a:cubicBezTo>
                    <a:pt x="4336" y="18545"/>
                    <a:pt x="4326" y="18564"/>
                    <a:pt x="4312" y="18564"/>
                  </a:cubicBezTo>
                  <a:cubicBezTo>
                    <a:pt x="4307" y="18564"/>
                    <a:pt x="4301" y="18561"/>
                    <a:pt x="4296" y="18556"/>
                  </a:cubicBezTo>
                  <a:cubicBezTo>
                    <a:pt x="4296" y="18536"/>
                    <a:pt x="4296" y="18515"/>
                    <a:pt x="4336" y="18515"/>
                  </a:cubicBezTo>
                  <a:close/>
                  <a:moveTo>
                    <a:pt x="13745" y="18556"/>
                  </a:moveTo>
                  <a:cubicBezTo>
                    <a:pt x="13745" y="18556"/>
                    <a:pt x="13745" y="18576"/>
                    <a:pt x="13766" y="18576"/>
                  </a:cubicBezTo>
                  <a:cubicBezTo>
                    <a:pt x="13760" y="18582"/>
                    <a:pt x="13754" y="18585"/>
                    <a:pt x="13749" y="18585"/>
                  </a:cubicBezTo>
                  <a:cubicBezTo>
                    <a:pt x="13737" y="18585"/>
                    <a:pt x="13731" y="18570"/>
                    <a:pt x="13745" y="18556"/>
                  </a:cubicBezTo>
                  <a:close/>
                  <a:moveTo>
                    <a:pt x="13827" y="18719"/>
                  </a:moveTo>
                  <a:cubicBezTo>
                    <a:pt x="13827" y="18719"/>
                    <a:pt x="13827" y="18739"/>
                    <a:pt x="13827" y="18739"/>
                  </a:cubicBezTo>
                  <a:cubicBezTo>
                    <a:pt x="13806" y="18739"/>
                    <a:pt x="13806" y="18739"/>
                    <a:pt x="13806" y="18719"/>
                  </a:cubicBezTo>
                  <a:close/>
                  <a:moveTo>
                    <a:pt x="4499" y="18699"/>
                  </a:moveTo>
                  <a:cubicBezTo>
                    <a:pt x="4499" y="18728"/>
                    <a:pt x="4488" y="18747"/>
                    <a:pt x="4475" y="18747"/>
                  </a:cubicBezTo>
                  <a:cubicBezTo>
                    <a:pt x="4470" y="18747"/>
                    <a:pt x="4464" y="18745"/>
                    <a:pt x="4459" y="18739"/>
                  </a:cubicBezTo>
                  <a:cubicBezTo>
                    <a:pt x="4438" y="18699"/>
                    <a:pt x="4459" y="18699"/>
                    <a:pt x="4499" y="18699"/>
                  </a:cubicBezTo>
                  <a:close/>
                  <a:moveTo>
                    <a:pt x="13582" y="18719"/>
                  </a:moveTo>
                  <a:cubicBezTo>
                    <a:pt x="13582" y="18739"/>
                    <a:pt x="13582" y="18739"/>
                    <a:pt x="13582" y="18739"/>
                  </a:cubicBezTo>
                  <a:cubicBezTo>
                    <a:pt x="13576" y="18745"/>
                    <a:pt x="13570" y="18748"/>
                    <a:pt x="13566" y="18748"/>
                  </a:cubicBezTo>
                  <a:cubicBezTo>
                    <a:pt x="13554" y="18748"/>
                    <a:pt x="13548" y="18733"/>
                    <a:pt x="13562" y="18719"/>
                  </a:cubicBezTo>
                  <a:close/>
                  <a:moveTo>
                    <a:pt x="4601" y="18719"/>
                  </a:moveTo>
                  <a:cubicBezTo>
                    <a:pt x="4622" y="18739"/>
                    <a:pt x="4601" y="18760"/>
                    <a:pt x="4601" y="18780"/>
                  </a:cubicBezTo>
                  <a:cubicBezTo>
                    <a:pt x="4540" y="18760"/>
                    <a:pt x="4540" y="18739"/>
                    <a:pt x="4601" y="18719"/>
                  </a:cubicBezTo>
                  <a:close/>
                  <a:moveTo>
                    <a:pt x="13725" y="18760"/>
                  </a:moveTo>
                  <a:cubicBezTo>
                    <a:pt x="13725" y="18780"/>
                    <a:pt x="13725" y="18780"/>
                    <a:pt x="13725" y="18780"/>
                  </a:cubicBezTo>
                  <a:cubicBezTo>
                    <a:pt x="13705" y="18780"/>
                    <a:pt x="13684" y="18780"/>
                    <a:pt x="13705" y="18760"/>
                  </a:cubicBezTo>
                  <a:close/>
                  <a:moveTo>
                    <a:pt x="13623" y="18780"/>
                  </a:moveTo>
                  <a:cubicBezTo>
                    <a:pt x="13623" y="18800"/>
                    <a:pt x="13623" y="18800"/>
                    <a:pt x="13623" y="18800"/>
                  </a:cubicBezTo>
                  <a:lnTo>
                    <a:pt x="13603" y="18800"/>
                  </a:lnTo>
                  <a:cubicBezTo>
                    <a:pt x="13603" y="18800"/>
                    <a:pt x="13603" y="18780"/>
                    <a:pt x="13603" y="18780"/>
                  </a:cubicBezTo>
                  <a:close/>
                  <a:moveTo>
                    <a:pt x="13800" y="18792"/>
                  </a:moveTo>
                  <a:cubicBezTo>
                    <a:pt x="13806" y="18792"/>
                    <a:pt x="13810" y="18799"/>
                    <a:pt x="13817" y="18809"/>
                  </a:cubicBezTo>
                  <a:lnTo>
                    <a:pt x="13817" y="18809"/>
                  </a:lnTo>
                  <a:cubicBezTo>
                    <a:pt x="13810" y="18813"/>
                    <a:pt x="13804" y="18816"/>
                    <a:pt x="13799" y="18816"/>
                  </a:cubicBezTo>
                  <a:cubicBezTo>
                    <a:pt x="13791" y="18816"/>
                    <a:pt x="13786" y="18811"/>
                    <a:pt x="13786" y="18800"/>
                  </a:cubicBezTo>
                  <a:cubicBezTo>
                    <a:pt x="13792" y="18794"/>
                    <a:pt x="13796" y="18792"/>
                    <a:pt x="13800" y="18792"/>
                  </a:cubicBezTo>
                  <a:close/>
                  <a:moveTo>
                    <a:pt x="13852" y="18807"/>
                  </a:moveTo>
                  <a:cubicBezTo>
                    <a:pt x="13864" y="18807"/>
                    <a:pt x="13876" y="18817"/>
                    <a:pt x="13888" y="18841"/>
                  </a:cubicBezTo>
                  <a:cubicBezTo>
                    <a:pt x="13880" y="18845"/>
                    <a:pt x="13874" y="18847"/>
                    <a:pt x="13869" y="18847"/>
                  </a:cubicBezTo>
                  <a:cubicBezTo>
                    <a:pt x="13851" y="18847"/>
                    <a:pt x="13846" y="18829"/>
                    <a:pt x="13836" y="18813"/>
                  </a:cubicBezTo>
                  <a:lnTo>
                    <a:pt x="13836" y="18813"/>
                  </a:lnTo>
                  <a:cubicBezTo>
                    <a:pt x="13841" y="18809"/>
                    <a:pt x="13847" y="18807"/>
                    <a:pt x="13852" y="18807"/>
                  </a:cubicBezTo>
                  <a:close/>
                  <a:moveTo>
                    <a:pt x="4339" y="18784"/>
                  </a:moveTo>
                  <a:cubicBezTo>
                    <a:pt x="4370" y="18784"/>
                    <a:pt x="4389" y="18817"/>
                    <a:pt x="4418" y="18862"/>
                  </a:cubicBezTo>
                  <a:cubicBezTo>
                    <a:pt x="4357" y="18841"/>
                    <a:pt x="4316" y="18882"/>
                    <a:pt x="4296" y="18800"/>
                  </a:cubicBezTo>
                  <a:cubicBezTo>
                    <a:pt x="4313" y="18789"/>
                    <a:pt x="4327" y="18784"/>
                    <a:pt x="4339" y="18784"/>
                  </a:cubicBezTo>
                  <a:close/>
                  <a:moveTo>
                    <a:pt x="4642" y="18862"/>
                  </a:moveTo>
                  <a:cubicBezTo>
                    <a:pt x="4622" y="18862"/>
                    <a:pt x="4622" y="18882"/>
                    <a:pt x="4622" y="18882"/>
                  </a:cubicBezTo>
                  <a:cubicBezTo>
                    <a:pt x="4601" y="18882"/>
                    <a:pt x="4622" y="18862"/>
                    <a:pt x="4622" y="18862"/>
                  </a:cubicBezTo>
                  <a:close/>
                  <a:moveTo>
                    <a:pt x="5070" y="18862"/>
                  </a:moveTo>
                  <a:cubicBezTo>
                    <a:pt x="5070" y="18862"/>
                    <a:pt x="5049" y="18882"/>
                    <a:pt x="5049" y="18882"/>
                  </a:cubicBezTo>
                  <a:lnTo>
                    <a:pt x="5029" y="18882"/>
                  </a:lnTo>
                  <a:cubicBezTo>
                    <a:pt x="5029" y="18882"/>
                    <a:pt x="5029" y="18862"/>
                    <a:pt x="5029" y="18862"/>
                  </a:cubicBezTo>
                  <a:close/>
                  <a:moveTo>
                    <a:pt x="13990" y="18841"/>
                  </a:moveTo>
                  <a:cubicBezTo>
                    <a:pt x="13990" y="18882"/>
                    <a:pt x="13969" y="18902"/>
                    <a:pt x="13908" y="18923"/>
                  </a:cubicBezTo>
                  <a:cubicBezTo>
                    <a:pt x="13929" y="18862"/>
                    <a:pt x="13949" y="18841"/>
                    <a:pt x="13990" y="18841"/>
                  </a:cubicBezTo>
                  <a:close/>
                  <a:moveTo>
                    <a:pt x="4683" y="18923"/>
                  </a:moveTo>
                  <a:cubicBezTo>
                    <a:pt x="4683" y="18923"/>
                    <a:pt x="4683" y="18943"/>
                    <a:pt x="4683" y="18943"/>
                  </a:cubicBezTo>
                  <a:cubicBezTo>
                    <a:pt x="4662" y="18943"/>
                    <a:pt x="4662" y="18943"/>
                    <a:pt x="4662" y="18923"/>
                  </a:cubicBezTo>
                  <a:close/>
                  <a:moveTo>
                    <a:pt x="4810" y="18954"/>
                  </a:moveTo>
                  <a:cubicBezTo>
                    <a:pt x="4816" y="18954"/>
                    <a:pt x="4825" y="18963"/>
                    <a:pt x="4825" y="18963"/>
                  </a:cubicBezTo>
                  <a:cubicBezTo>
                    <a:pt x="4825" y="18963"/>
                    <a:pt x="4825" y="18984"/>
                    <a:pt x="4825" y="18984"/>
                  </a:cubicBezTo>
                  <a:cubicBezTo>
                    <a:pt x="4805" y="18984"/>
                    <a:pt x="4805" y="18963"/>
                    <a:pt x="4805" y="18963"/>
                  </a:cubicBezTo>
                  <a:cubicBezTo>
                    <a:pt x="4805" y="18957"/>
                    <a:pt x="4807" y="18954"/>
                    <a:pt x="4810" y="18954"/>
                  </a:cubicBezTo>
                  <a:close/>
                  <a:moveTo>
                    <a:pt x="4866" y="18882"/>
                  </a:moveTo>
                  <a:lnTo>
                    <a:pt x="4866" y="18882"/>
                  </a:lnTo>
                  <a:cubicBezTo>
                    <a:pt x="4927" y="18943"/>
                    <a:pt x="4968" y="18963"/>
                    <a:pt x="4907" y="19024"/>
                  </a:cubicBezTo>
                  <a:cubicBezTo>
                    <a:pt x="4886" y="18984"/>
                    <a:pt x="4866" y="18943"/>
                    <a:pt x="4866" y="18882"/>
                  </a:cubicBezTo>
                  <a:close/>
                  <a:moveTo>
                    <a:pt x="5090" y="19004"/>
                  </a:moveTo>
                  <a:cubicBezTo>
                    <a:pt x="5090" y="19004"/>
                    <a:pt x="5070" y="19024"/>
                    <a:pt x="5070" y="19024"/>
                  </a:cubicBezTo>
                  <a:lnTo>
                    <a:pt x="5049" y="19024"/>
                  </a:lnTo>
                  <a:cubicBezTo>
                    <a:pt x="5049" y="19024"/>
                    <a:pt x="5049" y="19004"/>
                    <a:pt x="5070" y="19004"/>
                  </a:cubicBezTo>
                  <a:close/>
                  <a:moveTo>
                    <a:pt x="5660" y="19004"/>
                  </a:moveTo>
                  <a:cubicBezTo>
                    <a:pt x="5660" y="19024"/>
                    <a:pt x="5681" y="19024"/>
                    <a:pt x="5681" y="19045"/>
                  </a:cubicBezTo>
                  <a:cubicBezTo>
                    <a:pt x="5660" y="19045"/>
                    <a:pt x="5660" y="19045"/>
                    <a:pt x="5660" y="19024"/>
                  </a:cubicBezTo>
                  <a:cubicBezTo>
                    <a:pt x="5660" y="19024"/>
                    <a:pt x="5660" y="19024"/>
                    <a:pt x="5660" y="19004"/>
                  </a:cubicBezTo>
                  <a:close/>
                  <a:moveTo>
                    <a:pt x="5538" y="19004"/>
                  </a:moveTo>
                  <a:cubicBezTo>
                    <a:pt x="5579" y="19004"/>
                    <a:pt x="5599" y="19024"/>
                    <a:pt x="5599" y="19045"/>
                  </a:cubicBezTo>
                  <a:cubicBezTo>
                    <a:pt x="5588" y="19050"/>
                    <a:pt x="5579" y="19053"/>
                    <a:pt x="5571" y="19053"/>
                  </a:cubicBezTo>
                  <a:cubicBezTo>
                    <a:pt x="5549" y="19053"/>
                    <a:pt x="5538" y="19034"/>
                    <a:pt x="5538" y="19004"/>
                  </a:cubicBezTo>
                  <a:close/>
                  <a:moveTo>
                    <a:pt x="4988" y="19086"/>
                  </a:moveTo>
                  <a:cubicBezTo>
                    <a:pt x="4988" y="19086"/>
                    <a:pt x="4988" y="19106"/>
                    <a:pt x="4988" y="19106"/>
                  </a:cubicBezTo>
                  <a:lnTo>
                    <a:pt x="4968" y="19106"/>
                  </a:lnTo>
                  <a:cubicBezTo>
                    <a:pt x="4968" y="19106"/>
                    <a:pt x="4968" y="19086"/>
                    <a:pt x="4968" y="19086"/>
                  </a:cubicBezTo>
                  <a:close/>
                  <a:moveTo>
                    <a:pt x="5416" y="19106"/>
                  </a:moveTo>
                  <a:cubicBezTo>
                    <a:pt x="5457" y="19106"/>
                    <a:pt x="5477" y="19126"/>
                    <a:pt x="5497" y="19126"/>
                  </a:cubicBezTo>
                  <a:cubicBezTo>
                    <a:pt x="5487" y="19147"/>
                    <a:pt x="5477" y="19162"/>
                    <a:pt x="5464" y="19162"/>
                  </a:cubicBezTo>
                  <a:cubicBezTo>
                    <a:pt x="5451" y="19162"/>
                    <a:pt x="5436" y="19147"/>
                    <a:pt x="5416" y="19106"/>
                  </a:cubicBezTo>
                  <a:close/>
                  <a:moveTo>
                    <a:pt x="13672" y="18973"/>
                  </a:moveTo>
                  <a:cubicBezTo>
                    <a:pt x="13724" y="18973"/>
                    <a:pt x="13775" y="18999"/>
                    <a:pt x="13827" y="19024"/>
                  </a:cubicBezTo>
                  <a:cubicBezTo>
                    <a:pt x="13806" y="19065"/>
                    <a:pt x="13806" y="19106"/>
                    <a:pt x="13786" y="19147"/>
                  </a:cubicBezTo>
                  <a:cubicBezTo>
                    <a:pt x="13776" y="19126"/>
                    <a:pt x="13761" y="19121"/>
                    <a:pt x="13743" y="19121"/>
                  </a:cubicBezTo>
                  <a:cubicBezTo>
                    <a:pt x="13725" y="19121"/>
                    <a:pt x="13705" y="19126"/>
                    <a:pt x="13684" y="19126"/>
                  </a:cubicBezTo>
                  <a:cubicBezTo>
                    <a:pt x="13664" y="19147"/>
                    <a:pt x="13705" y="19167"/>
                    <a:pt x="13705" y="19187"/>
                  </a:cubicBezTo>
                  <a:cubicBezTo>
                    <a:pt x="13684" y="19208"/>
                    <a:pt x="13664" y="19208"/>
                    <a:pt x="13644" y="19208"/>
                  </a:cubicBezTo>
                  <a:cubicBezTo>
                    <a:pt x="13644" y="19167"/>
                    <a:pt x="13582" y="19126"/>
                    <a:pt x="13623" y="19065"/>
                  </a:cubicBezTo>
                  <a:cubicBezTo>
                    <a:pt x="13603" y="19045"/>
                    <a:pt x="13582" y="19024"/>
                    <a:pt x="13582" y="19004"/>
                  </a:cubicBezTo>
                  <a:cubicBezTo>
                    <a:pt x="13612" y="18982"/>
                    <a:pt x="13642" y="18973"/>
                    <a:pt x="13672" y="18973"/>
                  </a:cubicBezTo>
                  <a:close/>
                  <a:moveTo>
                    <a:pt x="5090" y="19126"/>
                  </a:moveTo>
                  <a:cubicBezTo>
                    <a:pt x="5110" y="19187"/>
                    <a:pt x="5110" y="19208"/>
                    <a:pt x="5131" y="19248"/>
                  </a:cubicBezTo>
                  <a:cubicBezTo>
                    <a:pt x="5070" y="19228"/>
                    <a:pt x="5049" y="19228"/>
                    <a:pt x="5008" y="19208"/>
                  </a:cubicBezTo>
                  <a:cubicBezTo>
                    <a:pt x="4988" y="19228"/>
                    <a:pt x="4988" y="19248"/>
                    <a:pt x="4968" y="19269"/>
                  </a:cubicBezTo>
                  <a:cubicBezTo>
                    <a:pt x="4907" y="19248"/>
                    <a:pt x="4927" y="19208"/>
                    <a:pt x="4947" y="19167"/>
                  </a:cubicBezTo>
                  <a:cubicBezTo>
                    <a:pt x="4968" y="19167"/>
                    <a:pt x="4988" y="19187"/>
                    <a:pt x="5008" y="19208"/>
                  </a:cubicBezTo>
                  <a:cubicBezTo>
                    <a:pt x="5029" y="19187"/>
                    <a:pt x="5049" y="19167"/>
                    <a:pt x="5090" y="19126"/>
                  </a:cubicBezTo>
                  <a:close/>
                  <a:moveTo>
                    <a:pt x="7254" y="19239"/>
                  </a:moveTo>
                  <a:cubicBezTo>
                    <a:pt x="7260" y="19239"/>
                    <a:pt x="7269" y="19248"/>
                    <a:pt x="7269" y="19248"/>
                  </a:cubicBezTo>
                  <a:cubicBezTo>
                    <a:pt x="7269" y="19248"/>
                    <a:pt x="7269" y="19248"/>
                    <a:pt x="7269" y="19269"/>
                  </a:cubicBezTo>
                  <a:cubicBezTo>
                    <a:pt x="7269" y="19269"/>
                    <a:pt x="7249" y="19269"/>
                    <a:pt x="7249" y="19248"/>
                  </a:cubicBezTo>
                  <a:cubicBezTo>
                    <a:pt x="7249" y="19242"/>
                    <a:pt x="7251" y="19239"/>
                    <a:pt x="7254" y="19239"/>
                  </a:cubicBezTo>
                  <a:close/>
                  <a:moveTo>
                    <a:pt x="7289" y="19330"/>
                  </a:moveTo>
                  <a:cubicBezTo>
                    <a:pt x="7289" y="19350"/>
                    <a:pt x="7289" y="19350"/>
                    <a:pt x="7269" y="19350"/>
                  </a:cubicBezTo>
                  <a:cubicBezTo>
                    <a:pt x="7269" y="19350"/>
                    <a:pt x="7269" y="19330"/>
                    <a:pt x="7269" y="19330"/>
                  </a:cubicBezTo>
                  <a:close/>
                  <a:moveTo>
                    <a:pt x="7121" y="19326"/>
                  </a:moveTo>
                  <a:cubicBezTo>
                    <a:pt x="7147" y="19326"/>
                    <a:pt x="7150" y="19374"/>
                    <a:pt x="7167" y="19391"/>
                  </a:cubicBezTo>
                  <a:lnTo>
                    <a:pt x="7106" y="19391"/>
                  </a:lnTo>
                  <a:lnTo>
                    <a:pt x="7106" y="19330"/>
                  </a:lnTo>
                  <a:cubicBezTo>
                    <a:pt x="7112" y="19327"/>
                    <a:pt x="7117" y="19326"/>
                    <a:pt x="7121" y="19326"/>
                  </a:cubicBezTo>
                  <a:close/>
                  <a:moveTo>
                    <a:pt x="13766" y="19371"/>
                  </a:moveTo>
                  <a:cubicBezTo>
                    <a:pt x="13766" y="19371"/>
                    <a:pt x="13766" y="19391"/>
                    <a:pt x="13766" y="19391"/>
                  </a:cubicBezTo>
                  <a:cubicBezTo>
                    <a:pt x="13745" y="19391"/>
                    <a:pt x="13745" y="19391"/>
                    <a:pt x="13745" y="19371"/>
                  </a:cubicBezTo>
                  <a:close/>
                  <a:moveTo>
                    <a:pt x="7025" y="19391"/>
                  </a:moveTo>
                  <a:cubicBezTo>
                    <a:pt x="7025" y="19411"/>
                    <a:pt x="7025" y="19411"/>
                    <a:pt x="7004" y="19411"/>
                  </a:cubicBezTo>
                  <a:cubicBezTo>
                    <a:pt x="7004" y="19411"/>
                    <a:pt x="7004" y="19391"/>
                    <a:pt x="7004" y="19391"/>
                  </a:cubicBezTo>
                  <a:close/>
                  <a:moveTo>
                    <a:pt x="6882" y="19411"/>
                  </a:moveTo>
                  <a:cubicBezTo>
                    <a:pt x="6882" y="19411"/>
                    <a:pt x="6882" y="19432"/>
                    <a:pt x="6882" y="19432"/>
                  </a:cubicBezTo>
                  <a:cubicBezTo>
                    <a:pt x="6862" y="19432"/>
                    <a:pt x="6862" y="19432"/>
                    <a:pt x="6862" y="19411"/>
                  </a:cubicBezTo>
                  <a:close/>
                  <a:moveTo>
                    <a:pt x="7161" y="19484"/>
                  </a:moveTo>
                  <a:cubicBezTo>
                    <a:pt x="7167" y="19484"/>
                    <a:pt x="7170" y="19492"/>
                    <a:pt x="7178" y="19501"/>
                  </a:cubicBezTo>
                  <a:lnTo>
                    <a:pt x="7178" y="19501"/>
                  </a:lnTo>
                  <a:cubicBezTo>
                    <a:pt x="7171" y="19506"/>
                    <a:pt x="7165" y="19508"/>
                    <a:pt x="7160" y="19508"/>
                  </a:cubicBezTo>
                  <a:cubicBezTo>
                    <a:pt x="7152" y="19508"/>
                    <a:pt x="7147" y="19503"/>
                    <a:pt x="7147" y="19493"/>
                  </a:cubicBezTo>
                  <a:cubicBezTo>
                    <a:pt x="7153" y="19487"/>
                    <a:pt x="7157" y="19484"/>
                    <a:pt x="7161" y="19484"/>
                  </a:cubicBezTo>
                  <a:close/>
                  <a:moveTo>
                    <a:pt x="6927" y="19525"/>
                  </a:moveTo>
                  <a:cubicBezTo>
                    <a:pt x="6932" y="19525"/>
                    <a:pt x="6940" y="19536"/>
                    <a:pt x="6943" y="19548"/>
                  </a:cubicBezTo>
                  <a:lnTo>
                    <a:pt x="6943" y="19548"/>
                  </a:lnTo>
                  <a:cubicBezTo>
                    <a:pt x="6940" y="19548"/>
                    <a:pt x="6938" y="19549"/>
                    <a:pt x="6936" y="19549"/>
                  </a:cubicBezTo>
                  <a:cubicBezTo>
                    <a:pt x="6928" y="19549"/>
                    <a:pt x="6923" y="19544"/>
                    <a:pt x="6923" y="19534"/>
                  </a:cubicBezTo>
                  <a:cubicBezTo>
                    <a:pt x="6923" y="19528"/>
                    <a:pt x="6925" y="19525"/>
                    <a:pt x="6927" y="19525"/>
                  </a:cubicBezTo>
                  <a:close/>
                  <a:moveTo>
                    <a:pt x="5263" y="19437"/>
                  </a:moveTo>
                  <a:cubicBezTo>
                    <a:pt x="5273" y="19437"/>
                    <a:pt x="5283" y="19442"/>
                    <a:pt x="5294" y="19452"/>
                  </a:cubicBezTo>
                  <a:cubicBezTo>
                    <a:pt x="5294" y="19452"/>
                    <a:pt x="5314" y="19472"/>
                    <a:pt x="5314" y="19472"/>
                  </a:cubicBezTo>
                  <a:cubicBezTo>
                    <a:pt x="5334" y="19493"/>
                    <a:pt x="5355" y="19493"/>
                    <a:pt x="5375" y="19493"/>
                  </a:cubicBezTo>
                  <a:cubicBezTo>
                    <a:pt x="5395" y="19493"/>
                    <a:pt x="5395" y="19513"/>
                    <a:pt x="5395" y="19534"/>
                  </a:cubicBezTo>
                  <a:cubicBezTo>
                    <a:pt x="5375" y="19534"/>
                    <a:pt x="5375" y="19534"/>
                    <a:pt x="5355" y="19554"/>
                  </a:cubicBezTo>
                  <a:cubicBezTo>
                    <a:pt x="5299" y="19535"/>
                    <a:pt x="5277" y="19483"/>
                    <a:pt x="5243" y="19443"/>
                  </a:cubicBezTo>
                  <a:lnTo>
                    <a:pt x="5243" y="19443"/>
                  </a:lnTo>
                  <a:cubicBezTo>
                    <a:pt x="5250" y="19439"/>
                    <a:pt x="5256" y="19437"/>
                    <a:pt x="5263" y="19437"/>
                  </a:cubicBezTo>
                  <a:close/>
                  <a:moveTo>
                    <a:pt x="7473" y="19493"/>
                  </a:moveTo>
                  <a:cubicBezTo>
                    <a:pt x="7473" y="19534"/>
                    <a:pt x="7452" y="19554"/>
                    <a:pt x="7391" y="19554"/>
                  </a:cubicBezTo>
                  <a:cubicBezTo>
                    <a:pt x="7412" y="19513"/>
                    <a:pt x="7432" y="19493"/>
                    <a:pt x="7473" y="19493"/>
                  </a:cubicBezTo>
                  <a:close/>
                  <a:moveTo>
                    <a:pt x="7032" y="19539"/>
                  </a:moveTo>
                  <a:cubicBezTo>
                    <a:pt x="7040" y="19539"/>
                    <a:pt x="7045" y="19544"/>
                    <a:pt x="7045" y="19554"/>
                  </a:cubicBezTo>
                  <a:cubicBezTo>
                    <a:pt x="7038" y="19561"/>
                    <a:pt x="7034" y="19563"/>
                    <a:pt x="7030" y="19563"/>
                  </a:cubicBezTo>
                  <a:cubicBezTo>
                    <a:pt x="7022" y="19563"/>
                    <a:pt x="7018" y="19554"/>
                    <a:pt x="7004" y="19554"/>
                  </a:cubicBezTo>
                  <a:cubicBezTo>
                    <a:pt x="6986" y="19554"/>
                    <a:pt x="6968" y="19554"/>
                    <a:pt x="6964" y="19540"/>
                  </a:cubicBezTo>
                  <a:lnTo>
                    <a:pt x="6964" y="19540"/>
                  </a:lnTo>
                  <a:cubicBezTo>
                    <a:pt x="6968" y="19539"/>
                    <a:pt x="6971" y="19539"/>
                    <a:pt x="6974" y="19539"/>
                  </a:cubicBezTo>
                  <a:cubicBezTo>
                    <a:pt x="6984" y="19539"/>
                    <a:pt x="6994" y="19544"/>
                    <a:pt x="7004" y="19554"/>
                  </a:cubicBezTo>
                  <a:cubicBezTo>
                    <a:pt x="7014" y="19544"/>
                    <a:pt x="7025" y="19539"/>
                    <a:pt x="7032" y="19539"/>
                  </a:cubicBezTo>
                  <a:close/>
                  <a:moveTo>
                    <a:pt x="7326" y="19451"/>
                  </a:moveTo>
                  <a:cubicBezTo>
                    <a:pt x="7354" y="19451"/>
                    <a:pt x="7383" y="19458"/>
                    <a:pt x="7412" y="19472"/>
                  </a:cubicBezTo>
                  <a:cubicBezTo>
                    <a:pt x="7371" y="19472"/>
                    <a:pt x="7330" y="19493"/>
                    <a:pt x="7269" y="19513"/>
                  </a:cubicBezTo>
                  <a:cubicBezTo>
                    <a:pt x="7269" y="19513"/>
                    <a:pt x="7289" y="19574"/>
                    <a:pt x="7249" y="19595"/>
                  </a:cubicBezTo>
                  <a:cubicBezTo>
                    <a:pt x="7241" y="19599"/>
                    <a:pt x="7235" y="19600"/>
                    <a:pt x="7231" y="19600"/>
                  </a:cubicBezTo>
                  <a:cubicBezTo>
                    <a:pt x="7215" y="19600"/>
                    <a:pt x="7228" y="19570"/>
                    <a:pt x="7228" y="19554"/>
                  </a:cubicBezTo>
                  <a:cubicBezTo>
                    <a:pt x="7213" y="19539"/>
                    <a:pt x="7199" y="19524"/>
                    <a:pt x="7192" y="19509"/>
                  </a:cubicBezTo>
                  <a:lnTo>
                    <a:pt x="7192" y="19509"/>
                  </a:lnTo>
                  <a:cubicBezTo>
                    <a:pt x="7230" y="19472"/>
                    <a:pt x="7277" y="19451"/>
                    <a:pt x="7326" y="19451"/>
                  </a:cubicBezTo>
                  <a:close/>
                  <a:moveTo>
                    <a:pt x="6964" y="19615"/>
                  </a:moveTo>
                  <a:cubicBezTo>
                    <a:pt x="6964" y="19615"/>
                    <a:pt x="6964" y="19635"/>
                    <a:pt x="6964" y="19635"/>
                  </a:cubicBezTo>
                  <a:lnTo>
                    <a:pt x="6943" y="19635"/>
                  </a:lnTo>
                  <a:cubicBezTo>
                    <a:pt x="6923" y="19635"/>
                    <a:pt x="6943" y="19615"/>
                    <a:pt x="6943" y="19615"/>
                  </a:cubicBezTo>
                  <a:close/>
                  <a:moveTo>
                    <a:pt x="5966" y="19554"/>
                  </a:moveTo>
                  <a:lnTo>
                    <a:pt x="5966" y="19554"/>
                  </a:lnTo>
                  <a:cubicBezTo>
                    <a:pt x="6027" y="19574"/>
                    <a:pt x="6006" y="19615"/>
                    <a:pt x="6006" y="19635"/>
                  </a:cubicBezTo>
                  <a:cubicBezTo>
                    <a:pt x="6006" y="19656"/>
                    <a:pt x="5986" y="19656"/>
                    <a:pt x="5986" y="19656"/>
                  </a:cubicBezTo>
                  <a:cubicBezTo>
                    <a:pt x="5945" y="19615"/>
                    <a:pt x="5966" y="19595"/>
                    <a:pt x="5966" y="19554"/>
                  </a:cubicBezTo>
                  <a:close/>
                  <a:moveTo>
                    <a:pt x="7127" y="19635"/>
                  </a:moveTo>
                  <a:cubicBezTo>
                    <a:pt x="7127" y="19635"/>
                    <a:pt x="7127" y="19656"/>
                    <a:pt x="7127" y="19656"/>
                  </a:cubicBezTo>
                  <a:lnTo>
                    <a:pt x="7106" y="19656"/>
                  </a:lnTo>
                  <a:cubicBezTo>
                    <a:pt x="7106" y="19635"/>
                    <a:pt x="7106" y="19635"/>
                    <a:pt x="7106" y="19635"/>
                  </a:cubicBezTo>
                  <a:close/>
                  <a:moveTo>
                    <a:pt x="7473" y="19656"/>
                  </a:moveTo>
                  <a:cubicBezTo>
                    <a:pt x="7473" y="19656"/>
                    <a:pt x="7473" y="19676"/>
                    <a:pt x="7473" y="19676"/>
                  </a:cubicBezTo>
                  <a:lnTo>
                    <a:pt x="7452" y="19676"/>
                  </a:lnTo>
                  <a:cubicBezTo>
                    <a:pt x="7452" y="19676"/>
                    <a:pt x="7452" y="19656"/>
                    <a:pt x="7452" y="19656"/>
                  </a:cubicBezTo>
                  <a:close/>
                  <a:moveTo>
                    <a:pt x="6699" y="19737"/>
                  </a:moveTo>
                  <a:cubicBezTo>
                    <a:pt x="6699" y="19758"/>
                    <a:pt x="6678" y="19758"/>
                    <a:pt x="6678" y="19758"/>
                  </a:cubicBezTo>
                  <a:cubicBezTo>
                    <a:pt x="6658" y="19758"/>
                    <a:pt x="6678" y="19758"/>
                    <a:pt x="6678" y="19737"/>
                  </a:cubicBezTo>
                  <a:close/>
                  <a:moveTo>
                    <a:pt x="7412" y="19717"/>
                  </a:moveTo>
                  <a:cubicBezTo>
                    <a:pt x="7412" y="19737"/>
                    <a:pt x="7391" y="19758"/>
                    <a:pt x="7371" y="19758"/>
                  </a:cubicBezTo>
                  <a:cubicBezTo>
                    <a:pt x="7351" y="19737"/>
                    <a:pt x="7371" y="19717"/>
                    <a:pt x="7371" y="19717"/>
                  </a:cubicBezTo>
                  <a:close/>
                  <a:moveTo>
                    <a:pt x="5530" y="19722"/>
                  </a:moveTo>
                  <a:cubicBezTo>
                    <a:pt x="5543" y="19722"/>
                    <a:pt x="5558" y="19737"/>
                    <a:pt x="5579" y="19778"/>
                  </a:cubicBezTo>
                  <a:cubicBezTo>
                    <a:pt x="5538" y="19778"/>
                    <a:pt x="5518" y="19778"/>
                    <a:pt x="5497" y="19758"/>
                  </a:cubicBezTo>
                  <a:cubicBezTo>
                    <a:pt x="5507" y="19737"/>
                    <a:pt x="5518" y="19722"/>
                    <a:pt x="5530" y="19722"/>
                  </a:cubicBezTo>
                  <a:close/>
                  <a:moveTo>
                    <a:pt x="5864" y="19737"/>
                  </a:moveTo>
                  <a:cubicBezTo>
                    <a:pt x="5884" y="19737"/>
                    <a:pt x="5884" y="19758"/>
                    <a:pt x="5884" y="19758"/>
                  </a:cubicBezTo>
                  <a:cubicBezTo>
                    <a:pt x="5884" y="19758"/>
                    <a:pt x="5884" y="19758"/>
                    <a:pt x="5884" y="19778"/>
                  </a:cubicBezTo>
                  <a:cubicBezTo>
                    <a:pt x="5884" y="19778"/>
                    <a:pt x="5864" y="19778"/>
                    <a:pt x="5864" y="19758"/>
                  </a:cubicBezTo>
                  <a:cubicBezTo>
                    <a:pt x="5864" y="19758"/>
                    <a:pt x="5864" y="19758"/>
                    <a:pt x="5864" y="19737"/>
                  </a:cubicBezTo>
                  <a:close/>
                  <a:moveTo>
                    <a:pt x="13705" y="19798"/>
                  </a:moveTo>
                  <a:cubicBezTo>
                    <a:pt x="13705" y="19819"/>
                    <a:pt x="13705" y="19819"/>
                    <a:pt x="13684" y="19819"/>
                  </a:cubicBezTo>
                  <a:cubicBezTo>
                    <a:pt x="13684" y="19819"/>
                    <a:pt x="13684" y="19798"/>
                    <a:pt x="13684" y="19798"/>
                  </a:cubicBezTo>
                  <a:close/>
                  <a:moveTo>
                    <a:pt x="13827" y="19798"/>
                  </a:moveTo>
                  <a:cubicBezTo>
                    <a:pt x="13827" y="19813"/>
                    <a:pt x="13817" y="19827"/>
                    <a:pt x="13811" y="19827"/>
                  </a:cubicBezTo>
                  <a:cubicBezTo>
                    <a:pt x="13808" y="19827"/>
                    <a:pt x="13806" y="19825"/>
                    <a:pt x="13806" y="19819"/>
                  </a:cubicBezTo>
                  <a:cubicBezTo>
                    <a:pt x="13786" y="19819"/>
                    <a:pt x="13806" y="19819"/>
                    <a:pt x="13806" y="19798"/>
                  </a:cubicBezTo>
                  <a:close/>
                  <a:moveTo>
                    <a:pt x="7208" y="19839"/>
                  </a:moveTo>
                  <a:cubicBezTo>
                    <a:pt x="7208" y="19839"/>
                    <a:pt x="7188" y="19839"/>
                    <a:pt x="7188" y="19859"/>
                  </a:cubicBezTo>
                  <a:lnTo>
                    <a:pt x="7167" y="19859"/>
                  </a:lnTo>
                  <a:cubicBezTo>
                    <a:pt x="7167" y="19839"/>
                    <a:pt x="7167" y="19839"/>
                    <a:pt x="7188" y="19839"/>
                  </a:cubicBezTo>
                  <a:close/>
                  <a:moveTo>
                    <a:pt x="7025" y="19880"/>
                  </a:moveTo>
                  <a:cubicBezTo>
                    <a:pt x="7025" y="19880"/>
                    <a:pt x="7025" y="19900"/>
                    <a:pt x="7025" y="19900"/>
                  </a:cubicBezTo>
                  <a:cubicBezTo>
                    <a:pt x="7004" y="19900"/>
                    <a:pt x="7004" y="19900"/>
                    <a:pt x="7004" y="19880"/>
                  </a:cubicBezTo>
                  <a:close/>
                  <a:moveTo>
                    <a:pt x="13888" y="19900"/>
                  </a:moveTo>
                  <a:cubicBezTo>
                    <a:pt x="13898" y="19910"/>
                    <a:pt x="13898" y="19915"/>
                    <a:pt x="13893" y="19915"/>
                  </a:cubicBezTo>
                  <a:cubicBezTo>
                    <a:pt x="13888" y="19915"/>
                    <a:pt x="13878" y="19910"/>
                    <a:pt x="13868" y="19900"/>
                  </a:cubicBezTo>
                  <a:close/>
                  <a:moveTo>
                    <a:pt x="6882" y="19880"/>
                  </a:moveTo>
                  <a:cubicBezTo>
                    <a:pt x="6943" y="19880"/>
                    <a:pt x="6964" y="19900"/>
                    <a:pt x="6964" y="19961"/>
                  </a:cubicBezTo>
                  <a:cubicBezTo>
                    <a:pt x="6923" y="19941"/>
                    <a:pt x="6902" y="19921"/>
                    <a:pt x="6882" y="19880"/>
                  </a:cubicBezTo>
                  <a:close/>
                  <a:moveTo>
                    <a:pt x="14092" y="19941"/>
                  </a:moveTo>
                  <a:cubicBezTo>
                    <a:pt x="14092" y="19941"/>
                    <a:pt x="14092" y="19961"/>
                    <a:pt x="14092" y="19961"/>
                  </a:cubicBezTo>
                  <a:lnTo>
                    <a:pt x="14071" y="19961"/>
                  </a:lnTo>
                  <a:cubicBezTo>
                    <a:pt x="14071" y="19961"/>
                    <a:pt x="14071" y="19941"/>
                    <a:pt x="14071" y="19941"/>
                  </a:cubicBezTo>
                  <a:close/>
                  <a:moveTo>
                    <a:pt x="5721" y="19941"/>
                  </a:moveTo>
                  <a:cubicBezTo>
                    <a:pt x="5742" y="19941"/>
                    <a:pt x="5762" y="19961"/>
                    <a:pt x="5762" y="19982"/>
                  </a:cubicBezTo>
                  <a:cubicBezTo>
                    <a:pt x="5721" y="19982"/>
                    <a:pt x="5701" y="19961"/>
                    <a:pt x="5721" y="19941"/>
                  </a:cubicBezTo>
                  <a:close/>
                  <a:moveTo>
                    <a:pt x="5905" y="20002"/>
                  </a:moveTo>
                  <a:cubicBezTo>
                    <a:pt x="5905" y="20022"/>
                    <a:pt x="5905" y="20022"/>
                    <a:pt x="5905" y="20022"/>
                  </a:cubicBezTo>
                  <a:lnTo>
                    <a:pt x="5884" y="20022"/>
                  </a:lnTo>
                  <a:cubicBezTo>
                    <a:pt x="5864" y="20022"/>
                    <a:pt x="5884" y="20002"/>
                    <a:pt x="5884" y="20002"/>
                  </a:cubicBezTo>
                  <a:close/>
                  <a:moveTo>
                    <a:pt x="6984" y="20022"/>
                  </a:moveTo>
                  <a:cubicBezTo>
                    <a:pt x="6984" y="20043"/>
                    <a:pt x="6984" y="20043"/>
                    <a:pt x="6964" y="20043"/>
                  </a:cubicBezTo>
                  <a:cubicBezTo>
                    <a:pt x="6964" y="20043"/>
                    <a:pt x="6964" y="20022"/>
                    <a:pt x="6964" y="20022"/>
                  </a:cubicBezTo>
                  <a:close/>
                  <a:moveTo>
                    <a:pt x="14316" y="20063"/>
                  </a:moveTo>
                  <a:cubicBezTo>
                    <a:pt x="14316" y="20083"/>
                    <a:pt x="14316" y="20083"/>
                    <a:pt x="14316" y="20083"/>
                  </a:cubicBezTo>
                  <a:cubicBezTo>
                    <a:pt x="14295" y="20083"/>
                    <a:pt x="14295" y="20083"/>
                    <a:pt x="14295" y="20063"/>
                  </a:cubicBezTo>
                  <a:close/>
                  <a:moveTo>
                    <a:pt x="7554" y="19656"/>
                  </a:moveTo>
                  <a:cubicBezTo>
                    <a:pt x="7615" y="19676"/>
                    <a:pt x="7636" y="19717"/>
                    <a:pt x="7676" y="19758"/>
                  </a:cubicBezTo>
                  <a:cubicBezTo>
                    <a:pt x="7615" y="19798"/>
                    <a:pt x="7595" y="19859"/>
                    <a:pt x="7595" y="19941"/>
                  </a:cubicBezTo>
                  <a:cubicBezTo>
                    <a:pt x="7575" y="19941"/>
                    <a:pt x="7554" y="19941"/>
                    <a:pt x="7534" y="19961"/>
                  </a:cubicBezTo>
                  <a:cubicBezTo>
                    <a:pt x="7534" y="19982"/>
                    <a:pt x="7554" y="19982"/>
                    <a:pt x="7575" y="20002"/>
                  </a:cubicBezTo>
                  <a:cubicBezTo>
                    <a:pt x="7562" y="20006"/>
                    <a:pt x="7553" y="20008"/>
                    <a:pt x="7545" y="20008"/>
                  </a:cubicBezTo>
                  <a:cubicBezTo>
                    <a:pt x="7513" y="20008"/>
                    <a:pt x="7509" y="19982"/>
                    <a:pt x="7493" y="19982"/>
                  </a:cubicBezTo>
                  <a:cubicBezTo>
                    <a:pt x="7473" y="19982"/>
                    <a:pt x="7473" y="20002"/>
                    <a:pt x="7452" y="20022"/>
                  </a:cubicBezTo>
                  <a:cubicBezTo>
                    <a:pt x="7452" y="20063"/>
                    <a:pt x="7493" y="20043"/>
                    <a:pt x="7513" y="20063"/>
                  </a:cubicBezTo>
                  <a:cubicBezTo>
                    <a:pt x="7513" y="20083"/>
                    <a:pt x="7513" y="20104"/>
                    <a:pt x="7493" y="20124"/>
                  </a:cubicBezTo>
                  <a:cubicBezTo>
                    <a:pt x="7412" y="20124"/>
                    <a:pt x="7371" y="20043"/>
                    <a:pt x="7289" y="20022"/>
                  </a:cubicBezTo>
                  <a:cubicBezTo>
                    <a:pt x="7289" y="20022"/>
                    <a:pt x="7310" y="20002"/>
                    <a:pt x="7310" y="19982"/>
                  </a:cubicBezTo>
                  <a:cubicBezTo>
                    <a:pt x="7330" y="19941"/>
                    <a:pt x="7269" y="19921"/>
                    <a:pt x="7269" y="19880"/>
                  </a:cubicBezTo>
                  <a:cubicBezTo>
                    <a:pt x="7289" y="19839"/>
                    <a:pt x="7289" y="19839"/>
                    <a:pt x="7432" y="19798"/>
                  </a:cubicBezTo>
                  <a:cubicBezTo>
                    <a:pt x="7452" y="19819"/>
                    <a:pt x="7473" y="19819"/>
                    <a:pt x="7473" y="19839"/>
                  </a:cubicBezTo>
                  <a:cubicBezTo>
                    <a:pt x="7554" y="19798"/>
                    <a:pt x="7513" y="19717"/>
                    <a:pt x="7554" y="19656"/>
                  </a:cubicBezTo>
                  <a:close/>
                  <a:moveTo>
                    <a:pt x="5640" y="19982"/>
                  </a:moveTo>
                  <a:lnTo>
                    <a:pt x="5640" y="19982"/>
                  </a:lnTo>
                  <a:cubicBezTo>
                    <a:pt x="5721" y="20022"/>
                    <a:pt x="5701" y="20063"/>
                    <a:pt x="5660" y="20165"/>
                  </a:cubicBezTo>
                  <a:cubicBezTo>
                    <a:pt x="5640" y="20083"/>
                    <a:pt x="5619" y="20043"/>
                    <a:pt x="5640" y="19982"/>
                  </a:cubicBezTo>
                  <a:close/>
                  <a:moveTo>
                    <a:pt x="5925" y="20124"/>
                  </a:moveTo>
                  <a:cubicBezTo>
                    <a:pt x="5966" y="20124"/>
                    <a:pt x="5986" y="20145"/>
                    <a:pt x="5966" y="20165"/>
                  </a:cubicBezTo>
                  <a:cubicBezTo>
                    <a:pt x="5945" y="20165"/>
                    <a:pt x="5925" y="20145"/>
                    <a:pt x="5925" y="20124"/>
                  </a:cubicBezTo>
                  <a:close/>
                  <a:moveTo>
                    <a:pt x="7025" y="20145"/>
                  </a:moveTo>
                  <a:cubicBezTo>
                    <a:pt x="7045" y="20145"/>
                    <a:pt x="7065" y="20165"/>
                    <a:pt x="7065" y="20185"/>
                  </a:cubicBezTo>
                  <a:cubicBezTo>
                    <a:pt x="7025" y="20185"/>
                    <a:pt x="7025" y="20165"/>
                    <a:pt x="7025" y="20145"/>
                  </a:cubicBezTo>
                  <a:close/>
                  <a:moveTo>
                    <a:pt x="5762" y="20104"/>
                  </a:moveTo>
                  <a:cubicBezTo>
                    <a:pt x="5803" y="20124"/>
                    <a:pt x="5823" y="20165"/>
                    <a:pt x="5843" y="20206"/>
                  </a:cubicBezTo>
                  <a:cubicBezTo>
                    <a:pt x="5803" y="20185"/>
                    <a:pt x="5762" y="20165"/>
                    <a:pt x="5721" y="20145"/>
                  </a:cubicBezTo>
                  <a:cubicBezTo>
                    <a:pt x="5742" y="20124"/>
                    <a:pt x="5742" y="20124"/>
                    <a:pt x="5762" y="20104"/>
                  </a:cubicBezTo>
                  <a:close/>
                  <a:moveTo>
                    <a:pt x="6434" y="20185"/>
                  </a:moveTo>
                  <a:cubicBezTo>
                    <a:pt x="6434" y="20185"/>
                    <a:pt x="6434" y="20206"/>
                    <a:pt x="6434" y="20206"/>
                  </a:cubicBezTo>
                  <a:lnTo>
                    <a:pt x="6414" y="20206"/>
                  </a:lnTo>
                  <a:cubicBezTo>
                    <a:pt x="6414" y="20206"/>
                    <a:pt x="6414" y="20185"/>
                    <a:pt x="6414" y="20185"/>
                  </a:cubicBezTo>
                  <a:close/>
                  <a:moveTo>
                    <a:pt x="7799" y="20328"/>
                  </a:moveTo>
                  <a:cubicBezTo>
                    <a:pt x="7799" y="20348"/>
                    <a:pt x="7799" y="20348"/>
                    <a:pt x="7799" y="20348"/>
                  </a:cubicBezTo>
                  <a:lnTo>
                    <a:pt x="7778" y="20348"/>
                  </a:lnTo>
                  <a:cubicBezTo>
                    <a:pt x="7778" y="20348"/>
                    <a:pt x="7778" y="20348"/>
                    <a:pt x="7778" y="20328"/>
                  </a:cubicBezTo>
                  <a:close/>
                  <a:moveTo>
                    <a:pt x="6045" y="20301"/>
                  </a:moveTo>
                  <a:cubicBezTo>
                    <a:pt x="6058" y="20301"/>
                    <a:pt x="6071" y="20311"/>
                    <a:pt x="6088" y="20328"/>
                  </a:cubicBezTo>
                  <a:cubicBezTo>
                    <a:pt x="6067" y="20348"/>
                    <a:pt x="6052" y="20348"/>
                    <a:pt x="6037" y="20348"/>
                  </a:cubicBezTo>
                  <a:cubicBezTo>
                    <a:pt x="6022" y="20348"/>
                    <a:pt x="6006" y="20348"/>
                    <a:pt x="5986" y="20369"/>
                  </a:cubicBezTo>
                  <a:cubicBezTo>
                    <a:pt x="6010" y="20321"/>
                    <a:pt x="6027" y="20301"/>
                    <a:pt x="6045" y="20301"/>
                  </a:cubicBezTo>
                  <a:close/>
                  <a:moveTo>
                    <a:pt x="14580" y="20389"/>
                  </a:moveTo>
                  <a:cubicBezTo>
                    <a:pt x="14601" y="20389"/>
                    <a:pt x="14601" y="20409"/>
                    <a:pt x="14601" y="20409"/>
                  </a:cubicBezTo>
                  <a:lnTo>
                    <a:pt x="14580" y="20409"/>
                  </a:lnTo>
                  <a:cubicBezTo>
                    <a:pt x="14580" y="20409"/>
                    <a:pt x="14580" y="20409"/>
                    <a:pt x="14580" y="20389"/>
                  </a:cubicBezTo>
                  <a:close/>
                  <a:moveTo>
                    <a:pt x="6088" y="20409"/>
                  </a:moveTo>
                  <a:cubicBezTo>
                    <a:pt x="6088" y="20409"/>
                    <a:pt x="6088" y="20430"/>
                    <a:pt x="6108" y="20430"/>
                  </a:cubicBezTo>
                  <a:cubicBezTo>
                    <a:pt x="6108" y="20430"/>
                    <a:pt x="6108" y="20430"/>
                    <a:pt x="6108" y="20450"/>
                  </a:cubicBezTo>
                  <a:cubicBezTo>
                    <a:pt x="6088" y="20450"/>
                    <a:pt x="6088" y="20450"/>
                    <a:pt x="6088" y="20430"/>
                  </a:cubicBezTo>
                  <a:cubicBezTo>
                    <a:pt x="6067" y="20430"/>
                    <a:pt x="6088" y="20430"/>
                    <a:pt x="6088" y="20409"/>
                  </a:cubicBezTo>
                  <a:close/>
                  <a:moveTo>
                    <a:pt x="6428" y="20441"/>
                  </a:moveTo>
                  <a:cubicBezTo>
                    <a:pt x="6434" y="20441"/>
                    <a:pt x="6434" y="20450"/>
                    <a:pt x="6434" y="20450"/>
                  </a:cubicBezTo>
                  <a:cubicBezTo>
                    <a:pt x="6434" y="20450"/>
                    <a:pt x="6434" y="20450"/>
                    <a:pt x="6434" y="20470"/>
                  </a:cubicBezTo>
                  <a:cubicBezTo>
                    <a:pt x="6434" y="20470"/>
                    <a:pt x="6434" y="20470"/>
                    <a:pt x="6414" y="20450"/>
                  </a:cubicBezTo>
                  <a:cubicBezTo>
                    <a:pt x="6421" y="20443"/>
                    <a:pt x="6425" y="20441"/>
                    <a:pt x="6428" y="20441"/>
                  </a:cubicBezTo>
                  <a:close/>
                  <a:moveTo>
                    <a:pt x="7127" y="20307"/>
                  </a:moveTo>
                  <a:cubicBezTo>
                    <a:pt x="7147" y="20328"/>
                    <a:pt x="7127" y="20348"/>
                    <a:pt x="7127" y="20348"/>
                  </a:cubicBezTo>
                  <a:cubicBezTo>
                    <a:pt x="7146" y="20388"/>
                    <a:pt x="7166" y="20408"/>
                    <a:pt x="7167" y="20428"/>
                  </a:cubicBezTo>
                  <a:lnTo>
                    <a:pt x="7167" y="20428"/>
                  </a:lnTo>
                  <a:cubicBezTo>
                    <a:pt x="7133" y="20458"/>
                    <a:pt x="7096" y="20481"/>
                    <a:pt x="7045" y="20531"/>
                  </a:cubicBezTo>
                  <a:cubicBezTo>
                    <a:pt x="7065" y="20470"/>
                    <a:pt x="7086" y="20409"/>
                    <a:pt x="7045" y="20369"/>
                  </a:cubicBezTo>
                  <a:cubicBezTo>
                    <a:pt x="7086" y="20369"/>
                    <a:pt x="7106" y="20369"/>
                    <a:pt x="7127" y="20348"/>
                  </a:cubicBezTo>
                  <a:cubicBezTo>
                    <a:pt x="7106" y="20348"/>
                    <a:pt x="7106" y="20328"/>
                    <a:pt x="7127" y="20307"/>
                  </a:cubicBezTo>
                  <a:close/>
                  <a:moveTo>
                    <a:pt x="8002" y="20470"/>
                  </a:moveTo>
                  <a:cubicBezTo>
                    <a:pt x="8023" y="20491"/>
                    <a:pt x="8023" y="20511"/>
                    <a:pt x="8002" y="20552"/>
                  </a:cubicBezTo>
                  <a:cubicBezTo>
                    <a:pt x="7985" y="20552"/>
                    <a:pt x="7968" y="20523"/>
                    <a:pt x="7951" y="20502"/>
                  </a:cubicBezTo>
                  <a:lnTo>
                    <a:pt x="7951" y="20502"/>
                  </a:lnTo>
                  <a:cubicBezTo>
                    <a:pt x="7968" y="20485"/>
                    <a:pt x="7985" y="20470"/>
                    <a:pt x="8002" y="20470"/>
                  </a:cubicBezTo>
                  <a:close/>
                  <a:moveTo>
                    <a:pt x="7880" y="20389"/>
                  </a:moveTo>
                  <a:cubicBezTo>
                    <a:pt x="7918" y="20427"/>
                    <a:pt x="7903" y="20464"/>
                    <a:pt x="7933" y="20502"/>
                  </a:cubicBezTo>
                  <a:lnTo>
                    <a:pt x="7933" y="20502"/>
                  </a:lnTo>
                  <a:cubicBezTo>
                    <a:pt x="7892" y="20554"/>
                    <a:pt x="7834" y="20572"/>
                    <a:pt x="7758" y="20572"/>
                  </a:cubicBezTo>
                  <a:cubicBezTo>
                    <a:pt x="7758" y="20552"/>
                    <a:pt x="7758" y="20511"/>
                    <a:pt x="7778" y="20491"/>
                  </a:cubicBezTo>
                  <a:cubicBezTo>
                    <a:pt x="7758" y="20450"/>
                    <a:pt x="7717" y="20450"/>
                    <a:pt x="7717" y="20389"/>
                  </a:cubicBezTo>
                  <a:cubicBezTo>
                    <a:pt x="7758" y="20389"/>
                    <a:pt x="7778" y="20450"/>
                    <a:pt x="7799" y="20470"/>
                  </a:cubicBezTo>
                  <a:cubicBezTo>
                    <a:pt x="7839" y="20450"/>
                    <a:pt x="7860" y="20430"/>
                    <a:pt x="7880" y="20389"/>
                  </a:cubicBezTo>
                  <a:close/>
                  <a:moveTo>
                    <a:pt x="7228" y="20063"/>
                  </a:moveTo>
                  <a:cubicBezTo>
                    <a:pt x="7269" y="20083"/>
                    <a:pt x="7269" y="20124"/>
                    <a:pt x="7269" y="20165"/>
                  </a:cubicBezTo>
                  <a:cubicBezTo>
                    <a:pt x="7292" y="20165"/>
                    <a:pt x="7317" y="20163"/>
                    <a:pt x="7342" y="20163"/>
                  </a:cubicBezTo>
                  <a:cubicBezTo>
                    <a:pt x="7405" y="20163"/>
                    <a:pt x="7470" y="20174"/>
                    <a:pt x="7513" y="20246"/>
                  </a:cubicBezTo>
                  <a:cubicBezTo>
                    <a:pt x="7513" y="20206"/>
                    <a:pt x="7534" y="20185"/>
                    <a:pt x="7534" y="20185"/>
                  </a:cubicBezTo>
                  <a:cubicBezTo>
                    <a:pt x="7554" y="20185"/>
                    <a:pt x="7575" y="20185"/>
                    <a:pt x="7575" y="20206"/>
                  </a:cubicBezTo>
                  <a:cubicBezTo>
                    <a:pt x="7575" y="20226"/>
                    <a:pt x="7575" y="20246"/>
                    <a:pt x="7575" y="20287"/>
                  </a:cubicBezTo>
                  <a:cubicBezTo>
                    <a:pt x="7565" y="20290"/>
                    <a:pt x="7555" y="20292"/>
                    <a:pt x="7545" y="20292"/>
                  </a:cubicBezTo>
                  <a:cubicBezTo>
                    <a:pt x="7521" y="20292"/>
                    <a:pt x="7497" y="20284"/>
                    <a:pt x="7474" y="20284"/>
                  </a:cubicBezTo>
                  <a:cubicBezTo>
                    <a:pt x="7451" y="20284"/>
                    <a:pt x="7429" y="20293"/>
                    <a:pt x="7412" y="20328"/>
                  </a:cubicBezTo>
                  <a:cubicBezTo>
                    <a:pt x="7473" y="20389"/>
                    <a:pt x="7473" y="20491"/>
                    <a:pt x="7534" y="20531"/>
                  </a:cubicBezTo>
                  <a:cubicBezTo>
                    <a:pt x="7575" y="20511"/>
                    <a:pt x="7595" y="20491"/>
                    <a:pt x="7615" y="20470"/>
                  </a:cubicBezTo>
                  <a:cubicBezTo>
                    <a:pt x="7636" y="20470"/>
                    <a:pt x="7656" y="20491"/>
                    <a:pt x="7676" y="20491"/>
                  </a:cubicBezTo>
                  <a:cubicBezTo>
                    <a:pt x="7656" y="20531"/>
                    <a:pt x="7636" y="20511"/>
                    <a:pt x="7615" y="20531"/>
                  </a:cubicBezTo>
                  <a:cubicBezTo>
                    <a:pt x="7605" y="20542"/>
                    <a:pt x="7595" y="20547"/>
                    <a:pt x="7582" y="20547"/>
                  </a:cubicBezTo>
                  <a:cubicBezTo>
                    <a:pt x="7569" y="20547"/>
                    <a:pt x="7554" y="20542"/>
                    <a:pt x="7534" y="20531"/>
                  </a:cubicBezTo>
                  <a:cubicBezTo>
                    <a:pt x="7513" y="20552"/>
                    <a:pt x="7493" y="20572"/>
                    <a:pt x="7473" y="20593"/>
                  </a:cubicBezTo>
                  <a:cubicBezTo>
                    <a:pt x="7493" y="20593"/>
                    <a:pt x="7513" y="20613"/>
                    <a:pt x="7534" y="20654"/>
                  </a:cubicBezTo>
                  <a:cubicBezTo>
                    <a:pt x="7452" y="20654"/>
                    <a:pt x="7452" y="20613"/>
                    <a:pt x="7473" y="20593"/>
                  </a:cubicBezTo>
                  <a:cubicBezTo>
                    <a:pt x="7452" y="20552"/>
                    <a:pt x="7432" y="20531"/>
                    <a:pt x="7412" y="20511"/>
                  </a:cubicBezTo>
                  <a:cubicBezTo>
                    <a:pt x="7310" y="20511"/>
                    <a:pt x="7432" y="20633"/>
                    <a:pt x="7330" y="20633"/>
                  </a:cubicBezTo>
                  <a:cubicBezTo>
                    <a:pt x="7289" y="20593"/>
                    <a:pt x="7310" y="20511"/>
                    <a:pt x="7310" y="20450"/>
                  </a:cubicBezTo>
                  <a:cubicBezTo>
                    <a:pt x="7289" y="20430"/>
                    <a:pt x="7249" y="20430"/>
                    <a:pt x="7228" y="20430"/>
                  </a:cubicBezTo>
                  <a:cubicBezTo>
                    <a:pt x="7210" y="20430"/>
                    <a:pt x="7193" y="20430"/>
                    <a:pt x="7188" y="20416"/>
                  </a:cubicBezTo>
                  <a:lnTo>
                    <a:pt x="7188" y="20416"/>
                  </a:lnTo>
                  <a:cubicBezTo>
                    <a:pt x="7192" y="20415"/>
                    <a:pt x="7195" y="20414"/>
                    <a:pt x="7198" y="20414"/>
                  </a:cubicBezTo>
                  <a:cubicBezTo>
                    <a:pt x="7208" y="20414"/>
                    <a:pt x="7218" y="20419"/>
                    <a:pt x="7228" y="20430"/>
                  </a:cubicBezTo>
                  <a:cubicBezTo>
                    <a:pt x="7249" y="20409"/>
                    <a:pt x="7249" y="20389"/>
                    <a:pt x="7269" y="20348"/>
                  </a:cubicBezTo>
                  <a:cubicBezTo>
                    <a:pt x="7289" y="20369"/>
                    <a:pt x="7330" y="20389"/>
                    <a:pt x="7351" y="20409"/>
                  </a:cubicBezTo>
                  <a:cubicBezTo>
                    <a:pt x="7412" y="20409"/>
                    <a:pt x="7391" y="20348"/>
                    <a:pt x="7412" y="20328"/>
                  </a:cubicBezTo>
                  <a:cubicBezTo>
                    <a:pt x="7371" y="20287"/>
                    <a:pt x="7351" y="20226"/>
                    <a:pt x="7289" y="20206"/>
                  </a:cubicBezTo>
                  <a:cubicBezTo>
                    <a:pt x="7228" y="20206"/>
                    <a:pt x="7208" y="20145"/>
                    <a:pt x="7188" y="20104"/>
                  </a:cubicBezTo>
                  <a:cubicBezTo>
                    <a:pt x="7208" y="20083"/>
                    <a:pt x="7208" y="20083"/>
                    <a:pt x="7228" y="20063"/>
                  </a:cubicBezTo>
                  <a:close/>
                  <a:moveTo>
                    <a:pt x="8226" y="20654"/>
                  </a:moveTo>
                  <a:cubicBezTo>
                    <a:pt x="8226" y="20654"/>
                    <a:pt x="8226" y="20674"/>
                    <a:pt x="8226" y="20674"/>
                  </a:cubicBezTo>
                  <a:cubicBezTo>
                    <a:pt x="8206" y="20674"/>
                    <a:pt x="8206" y="20674"/>
                    <a:pt x="8206" y="20654"/>
                  </a:cubicBezTo>
                  <a:close/>
                  <a:moveTo>
                    <a:pt x="6862" y="20674"/>
                  </a:moveTo>
                  <a:cubicBezTo>
                    <a:pt x="6862" y="20674"/>
                    <a:pt x="6862" y="20694"/>
                    <a:pt x="6862" y="20694"/>
                  </a:cubicBezTo>
                  <a:cubicBezTo>
                    <a:pt x="6841" y="20694"/>
                    <a:pt x="6821" y="20694"/>
                    <a:pt x="6841" y="20674"/>
                  </a:cubicBezTo>
                  <a:close/>
                  <a:moveTo>
                    <a:pt x="7071" y="20685"/>
                  </a:moveTo>
                  <a:cubicBezTo>
                    <a:pt x="7077" y="20685"/>
                    <a:pt x="7086" y="20694"/>
                    <a:pt x="7086" y="20694"/>
                  </a:cubicBezTo>
                  <a:cubicBezTo>
                    <a:pt x="7086" y="20694"/>
                    <a:pt x="7086" y="20715"/>
                    <a:pt x="7086" y="20715"/>
                  </a:cubicBezTo>
                  <a:cubicBezTo>
                    <a:pt x="7065" y="20715"/>
                    <a:pt x="7065" y="20694"/>
                    <a:pt x="7065" y="20694"/>
                  </a:cubicBezTo>
                  <a:cubicBezTo>
                    <a:pt x="7065" y="20688"/>
                    <a:pt x="7068" y="20685"/>
                    <a:pt x="7071" y="20685"/>
                  </a:cubicBezTo>
                  <a:close/>
                  <a:moveTo>
                    <a:pt x="8308" y="20694"/>
                  </a:moveTo>
                  <a:cubicBezTo>
                    <a:pt x="8308" y="20694"/>
                    <a:pt x="8308" y="20694"/>
                    <a:pt x="8308" y="20715"/>
                  </a:cubicBezTo>
                  <a:lnTo>
                    <a:pt x="8287" y="20715"/>
                  </a:lnTo>
                  <a:cubicBezTo>
                    <a:pt x="8287" y="20694"/>
                    <a:pt x="8287" y="20694"/>
                    <a:pt x="8287" y="20694"/>
                  </a:cubicBezTo>
                  <a:close/>
                  <a:moveTo>
                    <a:pt x="8206" y="20735"/>
                  </a:moveTo>
                  <a:cubicBezTo>
                    <a:pt x="8206" y="20735"/>
                    <a:pt x="8186" y="20756"/>
                    <a:pt x="8186" y="20756"/>
                  </a:cubicBezTo>
                  <a:lnTo>
                    <a:pt x="8165" y="20756"/>
                  </a:lnTo>
                  <a:cubicBezTo>
                    <a:pt x="8165" y="20756"/>
                    <a:pt x="8165" y="20735"/>
                    <a:pt x="8186" y="20735"/>
                  </a:cubicBezTo>
                  <a:close/>
                  <a:moveTo>
                    <a:pt x="7188" y="20756"/>
                  </a:moveTo>
                  <a:cubicBezTo>
                    <a:pt x="7208" y="20776"/>
                    <a:pt x="7188" y="20776"/>
                    <a:pt x="7167" y="20776"/>
                  </a:cubicBezTo>
                  <a:cubicBezTo>
                    <a:pt x="7167" y="20776"/>
                    <a:pt x="7167" y="20756"/>
                    <a:pt x="7167" y="20756"/>
                  </a:cubicBezTo>
                  <a:close/>
                  <a:moveTo>
                    <a:pt x="7371" y="20756"/>
                  </a:moveTo>
                  <a:cubicBezTo>
                    <a:pt x="7371" y="20770"/>
                    <a:pt x="7371" y="20784"/>
                    <a:pt x="7364" y="20784"/>
                  </a:cubicBezTo>
                  <a:cubicBezTo>
                    <a:pt x="7361" y="20784"/>
                    <a:pt x="7356" y="20782"/>
                    <a:pt x="7351" y="20776"/>
                  </a:cubicBezTo>
                  <a:cubicBezTo>
                    <a:pt x="7351" y="20776"/>
                    <a:pt x="7351" y="20776"/>
                    <a:pt x="7351" y="20756"/>
                  </a:cubicBezTo>
                  <a:close/>
                  <a:moveTo>
                    <a:pt x="6902" y="20654"/>
                  </a:moveTo>
                  <a:cubicBezTo>
                    <a:pt x="6984" y="20654"/>
                    <a:pt x="6984" y="20674"/>
                    <a:pt x="6964" y="20715"/>
                  </a:cubicBezTo>
                  <a:cubicBezTo>
                    <a:pt x="6964" y="20735"/>
                    <a:pt x="7004" y="20756"/>
                    <a:pt x="6984" y="20796"/>
                  </a:cubicBezTo>
                  <a:cubicBezTo>
                    <a:pt x="6984" y="20817"/>
                    <a:pt x="7004" y="20837"/>
                    <a:pt x="6984" y="20837"/>
                  </a:cubicBezTo>
                  <a:cubicBezTo>
                    <a:pt x="6964" y="20837"/>
                    <a:pt x="6964" y="20817"/>
                    <a:pt x="6984" y="20796"/>
                  </a:cubicBezTo>
                  <a:cubicBezTo>
                    <a:pt x="6976" y="20792"/>
                    <a:pt x="6968" y="20791"/>
                    <a:pt x="6962" y="20791"/>
                  </a:cubicBezTo>
                  <a:cubicBezTo>
                    <a:pt x="6934" y="20791"/>
                    <a:pt x="6915" y="20817"/>
                    <a:pt x="6882" y="20817"/>
                  </a:cubicBezTo>
                  <a:cubicBezTo>
                    <a:pt x="6902" y="20756"/>
                    <a:pt x="6943" y="20756"/>
                    <a:pt x="6964" y="20715"/>
                  </a:cubicBezTo>
                  <a:cubicBezTo>
                    <a:pt x="6943" y="20694"/>
                    <a:pt x="6923" y="20674"/>
                    <a:pt x="6902" y="20654"/>
                  </a:cubicBezTo>
                  <a:close/>
                  <a:moveTo>
                    <a:pt x="14540" y="20878"/>
                  </a:moveTo>
                  <a:cubicBezTo>
                    <a:pt x="14540" y="20898"/>
                    <a:pt x="14540" y="20898"/>
                    <a:pt x="14540" y="20898"/>
                  </a:cubicBezTo>
                  <a:cubicBezTo>
                    <a:pt x="14540" y="20905"/>
                    <a:pt x="14540" y="20907"/>
                    <a:pt x="14539" y="20907"/>
                  </a:cubicBezTo>
                  <a:cubicBezTo>
                    <a:pt x="14537" y="20907"/>
                    <a:pt x="14533" y="20898"/>
                    <a:pt x="14519" y="20898"/>
                  </a:cubicBezTo>
                  <a:cubicBezTo>
                    <a:pt x="14519" y="20898"/>
                    <a:pt x="14519" y="20898"/>
                    <a:pt x="14519" y="20878"/>
                  </a:cubicBezTo>
                  <a:close/>
                  <a:moveTo>
                    <a:pt x="5171" y="20898"/>
                  </a:moveTo>
                  <a:cubicBezTo>
                    <a:pt x="5192" y="20898"/>
                    <a:pt x="5171" y="20918"/>
                    <a:pt x="5171" y="20918"/>
                  </a:cubicBezTo>
                  <a:cubicBezTo>
                    <a:pt x="5171" y="20918"/>
                    <a:pt x="5171" y="20898"/>
                    <a:pt x="5171" y="20898"/>
                  </a:cubicBezTo>
                  <a:close/>
                  <a:moveTo>
                    <a:pt x="8063" y="20735"/>
                  </a:moveTo>
                  <a:cubicBezTo>
                    <a:pt x="8145" y="20735"/>
                    <a:pt x="8084" y="20837"/>
                    <a:pt x="8145" y="20857"/>
                  </a:cubicBezTo>
                  <a:cubicBezTo>
                    <a:pt x="8165" y="20837"/>
                    <a:pt x="8186" y="20837"/>
                    <a:pt x="8206" y="20796"/>
                  </a:cubicBezTo>
                  <a:lnTo>
                    <a:pt x="8206" y="20796"/>
                  </a:lnTo>
                  <a:cubicBezTo>
                    <a:pt x="8206" y="20851"/>
                    <a:pt x="8197" y="20869"/>
                    <a:pt x="8179" y="20869"/>
                  </a:cubicBezTo>
                  <a:cubicBezTo>
                    <a:pt x="8170" y="20869"/>
                    <a:pt x="8158" y="20864"/>
                    <a:pt x="8145" y="20857"/>
                  </a:cubicBezTo>
                  <a:cubicBezTo>
                    <a:pt x="8124" y="20878"/>
                    <a:pt x="8084" y="20898"/>
                    <a:pt x="8104" y="20959"/>
                  </a:cubicBezTo>
                  <a:cubicBezTo>
                    <a:pt x="8063" y="20959"/>
                    <a:pt x="8023" y="20959"/>
                    <a:pt x="8002" y="20918"/>
                  </a:cubicBezTo>
                  <a:cubicBezTo>
                    <a:pt x="7992" y="20898"/>
                    <a:pt x="8002" y="20893"/>
                    <a:pt x="8015" y="20893"/>
                  </a:cubicBezTo>
                  <a:cubicBezTo>
                    <a:pt x="8028" y="20893"/>
                    <a:pt x="8043" y="20898"/>
                    <a:pt x="8043" y="20898"/>
                  </a:cubicBezTo>
                  <a:cubicBezTo>
                    <a:pt x="8104" y="20837"/>
                    <a:pt x="8002" y="20776"/>
                    <a:pt x="8063" y="20735"/>
                  </a:cubicBezTo>
                  <a:close/>
                  <a:moveTo>
                    <a:pt x="8206" y="20939"/>
                  </a:moveTo>
                  <a:cubicBezTo>
                    <a:pt x="8206" y="20939"/>
                    <a:pt x="8206" y="20959"/>
                    <a:pt x="8206" y="20959"/>
                  </a:cubicBezTo>
                  <a:lnTo>
                    <a:pt x="8186" y="20959"/>
                  </a:lnTo>
                  <a:cubicBezTo>
                    <a:pt x="8186" y="20959"/>
                    <a:pt x="8186" y="20939"/>
                    <a:pt x="8186" y="20939"/>
                  </a:cubicBezTo>
                  <a:close/>
                  <a:moveTo>
                    <a:pt x="5212" y="20980"/>
                  </a:moveTo>
                  <a:cubicBezTo>
                    <a:pt x="5192" y="21000"/>
                    <a:pt x="5212" y="21000"/>
                    <a:pt x="5192" y="21000"/>
                  </a:cubicBezTo>
                  <a:cubicBezTo>
                    <a:pt x="5171" y="21000"/>
                    <a:pt x="5192" y="21000"/>
                    <a:pt x="5192" y="20980"/>
                  </a:cubicBezTo>
                  <a:close/>
                  <a:moveTo>
                    <a:pt x="14519" y="21020"/>
                  </a:moveTo>
                  <a:cubicBezTo>
                    <a:pt x="14519" y="21041"/>
                    <a:pt x="14499" y="21041"/>
                    <a:pt x="14499" y="21041"/>
                  </a:cubicBezTo>
                  <a:lnTo>
                    <a:pt x="14478" y="21041"/>
                  </a:lnTo>
                  <a:cubicBezTo>
                    <a:pt x="14478" y="21041"/>
                    <a:pt x="14478" y="21020"/>
                    <a:pt x="14478" y="21020"/>
                  </a:cubicBezTo>
                  <a:close/>
                  <a:moveTo>
                    <a:pt x="5110" y="21061"/>
                  </a:moveTo>
                  <a:cubicBezTo>
                    <a:pt x="5110" y="21081"/>
                    <a:pt x="5110" y="21081"/>
                    <a:pt x="5110" y="21081"/>
                  </a:cubicBezTo>
                  <a:lnTo>
                    <a:pt x="5090" y="21081"/>
                  </a:lnTo>
                  <a:cubicBezTo>
                    <a:pt x="5090" y="21081"/>
                    <a:pt x="5090" y="21081"/>
                    <a:pt x="5090" y="21061"/>
                  </a:cubicBezTo>
                  <a:close/>
                  <a:moveTo>
                    <a:pt x="5966" y="20898"/>
                  </a:moveTo>
                  <a:cubicBezTo>
                    <a:pt x="6006" y="20898"/>
                    <a:pt x="6027" y="20939"/>
                    <a:pt x="6027" y="20980"/>
                  </a:cubicBezTo>
                  <a:cubicBezTo>
                    <a:pt x="6006" y="20980"/>
                    <a:pt x="5986" y="20980"/>
                    <a:pt x="5966" y="21000"/>
                  </a:cubicBezTo>
                  <a:cubicBezTo>
                    <a:pt x="5986" y="21020"/>
                    <a:pt x="5986" y="21041"/>
                    <a:pt x="5966" y="21041"/>
                  </a:cubicBezTo>
                  <a:cubicBezTo>
                    <a:pt x="5966" y="21061"/>
                    <a:pt x="5986" y="21081"/>
                    <a:pt x="5966" y="21081"/>
                  </a:cubicBezTo>
                  <a:cubicBezTo>
                    <a:pt x="5945" y="21081"/>
                    <a:pt x="5945" y="21061"/>
                    <a:pt x="5966" y="21041"/>
                  </a:cubicBezTo>
                  <a:cubicBezTo>
                    <a:pt x="5945" y="21020"/>
                    <a:pt x="5945" y="21020"/>
                    <a:pt x="5966" y="21000"/>
                  </a:cubicBezTo>
                  <a:cubicBezTo>
                    <a:pt x="5945" y="20980"/>
                    <a:pt x="5925" y="20980"/>
                    <a:pt x="5905" y="20959"/>
                  </a:cubicBezTo>
                  <a:cubicBezTo>
                    <a:pt x="5905" y="20939"/>
                    <a:pt x="5945" y="20918"/>
                    <a:pt x="5966" y="20898"/>
                  </a:cubicBezTo>
                  <a:close/>
                  <a:moveTo>
                    <a:pt x="8032" y="21037"/>
                  </a:moveTo>
                  <a:cubicBezTo>
                    <a:pt x="8040" y="21037"/>
                    <a:pt x="8052" y="21049"/>
                    <a:pt x="8063" y="21061"/>
                  </a:cubicBezTo>
                  <a:cubicBezTo>
                    <a:pt x="8063" y="21061"/>
                    <a:pt x="8063" y="21081"/>
                    <a:pt x="8063" y="21081"/>
                  </a:cubicBezTo>
                  <a:cubicBezTo>
                    <a:pt x="8023" y="21081"/>
                    <a:pt x="8002" y="21061"/>
                    <a:pt x="8023" y="21061"/>
                  </a:cubicBezTo>
                  <a:cubicBezTo>
                    <a:pt x="8023" y="21044"/>
                    <a:pt x="8026" y="21037"/>
                    <a:pt x="8032" y="21037"/>
                  </a:cubicBezTo>
                  <a:close/>
                  <a:moveTo>
                    <a:pt x="5334" y="20959"/>
                  </a:moveTo>
                  <a:cubicBezTo>
                    <a:pt x="5355" y="21020"/>
                    <a:pt x="5355" y="21061"/>
                    <a:pt x="5334" y="21102"/>
                  </a:cubicBezTo>
                  <a:cubicBezTo>
                    <a:pt x="5294" y="21102"/>
                    <a:pt x="5273" y="21061"/>
                    <a:pt x="5273" y="21041"/>
                  </a:cubicBezTo>
                  <a:cubicBezTo>
                    <a:pt x="5273" y="21000"/>
                    <a:pt x="5294" y="20980"/>
                    <a:pt x="5334" y="20959"/>
                  </a:cubicBezTo>
                  <a:close/>
                  <a:moveTo>
                    <a:pt x="6027" y="21122"/>
                  </a:moveTo>
                  <a:cubicBezTo>
                    <a:pt x="6027" y="21142"/>
                    <a:pt x="6027" y="21142"/>
                    <a:pt x="6027" y="21142"/>
                  </a:cubicBezTo>
                  <a:cubicBezTo>
                    <a:pt x="6027" y="21149"/>
                    <a:pt x="6025" y="21152"/>
                    <a:pt x="6021" y="21152"/>
                  </a:cubicBezTo>
                  <a:cubicBezTo>
                    <a:pt x="6015" y="21152"/>
                    <a:pt x="6006" y="21142"/>
                    <a:pt x="6006" y="21142"/>
                  </a:cubicBezTo>
                  <a:cubicBezTo>
                    <a:pt x="6006" y="21142"/>
                    <a:pt x="6006" y="21142"/>
                    <a:pt x="6006" y="21122"/>
                  </a:cubicBezTo>
                  <a:close/>
                  <a:moveTo>
                    <a:pt x="6129" y="21183"/>
                  </a:moveTo>
                  <a:cubicBezTo>
                    <a:pt x="6129" y="21224"/>
                    <a:pt x="6129" y="21265"/>
                    <a:pt x="6108" y="21305"/>
                  </a:cubicBezTo>
                  <a:cubicBezTo>
                    <a:pt x="6047" y="21285"/>
                    <a:pt x="6027" y="21265"/>
                    <a:pt x="6027" y="21224"/>
                  </a:cubicBezTo>
                  <a:cubicBezTo>
                    <a:pt x="6037" y="21193"/>
                    <a:pt x="6052" y="21188"/>
                    <a:pt x="6070" y="21188"/>
                  </a:cubicBezTo>
                  <a:cubicBezTo>
                    <a:pt x="6079" y="21188"/>
                    <a:pt x="6088" y="21190"/>
                    <a:pt x="6098" y="21190"/>
                  </a:cubicBezTo>
                  <a:cubicBezTo>
                    <a:pt x="6108" y="21190"/>
                    <a:pt x="6118" y="21188"/>
                    <a:pt x="6129" y="21183"/>
                  </a:cubicBezTo>
                  <a:close/>
                  <a:moveTo>
                    <a:pt x="5706" y="21337"/>
                  </a:moveTo>
                  <a:cubicBezTo>
                    <a:pt x="5710" y="21337"/>
                    <a:pt x="5714" y="21339"/>
                    <a:pt x="5721" y="21346"/>
                  </a:cubicBezTo>
                  <a:cubicBezTo>
                    <a:pt x="5714" y="21353"/>
                    <a:pt x="5710" y="21355"/>
                    <a:pt x="5706" y="21355"/>
                  </a:cubicBezTo>
                  <a:cubicBezTo>
                    <a:pt x="5699" y="21355"/>
                    <a:pt x="5694" y="21346"/>
                    <a:pt x="5681" y="21346"/>
                  </a:cubicBezTo>
                  <a:cubicBezTo>
                    <a:pt x="5667" y="21346"/>
                    <a:pt x="5662" y="21355"/>
                    <a:pt x="5655" y="21355"/>
                  </a:cubicBezTo>
                  <a:cubicBezTo>
                    <a:pt x="5651" y="21355"/>
                    <a:pt x="5647" y="21353"/>
                    <a:pt x="5640" y="21346"/>
                  </a:cubicBezTo>
                  <a:cubicBezTo>
                    <a:pt x="5647" y="21339"/>
                    <a:pt x="5651" y="21337"/>
                    <a:pt x="5655" y="21337"/>
                  </a:cubicBezTo>
                  <a:cubicBezTo>
                    <a:pt x="5662" y="21337"/>
                    <a:pt x="5667" y="21346"/>
                    <a:pt x="5681" y="21346"/>
                  </a:cubicBezTo>
                  <a:cubicBezTo>
                    <a:pt x="5694" y="21346"/>
                    <a:pt x="5699" y="21337"/>
                    <a:pt x="5706" y="21337"/>
                  </a:cubicBezTo>
                  <a:close/>
                  <a:moveTo>
                    <a:pt x="5375" y="21366"/>
                  </a:moveTo>
                  <a:cubicBezTo>
                    <a:pt x="5375" y="21387"/>
                    <a:pt x="5375" y="21387"/>
                    <a:pt x="5375" y="21387"/>
                  </a:cubicBezTo>
                  <a:lnTo>
                    <a:pt x="5355" y="21387"/>
                  </a:lnTo>
                  <a:cubicBezTo>
                    <a:pt x="5355" y="21387"/>
                    <a:pt x="5355" y="21387"/>
                    <a:pt x="5355" y="21366"/>
                  </a:cubicBezTo>
                  <a:close/>
                  <a:moveTo>
                    <a:pt x="5457" y="21468"/>
                  </a:moveTo>
                  <a:cubicBezTo>
                    <a:pt x="5457" y="21468"/>
                    <a:pt x="5457" y="21489"/>
                    <a:pt x="5457" y="21489"/>
                  </a:cubicBezTo>
                  <a:lnTo>
                    <a:pt x="5436" y="21489"/>
                  </a:lnTo>
                  <a:cubicBezTo>
                    <a:pt x="5436" y="21468"/>
                    <a:pt x="5436" y="21468"/>
                    <a:pt x="5436" y="21468"/>
                  </a:cubicBezTo>
                  <a:close/>
                  <a:moveTo>
                    <a:pt x="4825" y="21468"/>
                  </a:moveTo>
                  <a:cubicBezTo>
                    <a:pt x="4825" y="21483"/>
                    <a:pt x="4825" y="21497"/>
                    <a:pt x="4818" y="21497"/>
                  </a:cubicBezTo>
                  <a:cubicBezTo>
                    <a:pt x="4815" y="21497"/>
                    <a:pt x="4811" y="21495"/>
                    <a:pt x="4805" y="21489"/>
                  </a:cubicBezTo>
                  <a:cubicBezTo>
                    <a:pt x="4805" y="21489"/>
                    <a:pt x="4805" y="21489"/>
                    <a:pt x="4805" y="21468"/>
                  </a:cubicBezTo>
                  <a:close/>
                  <a:moveTo>
                    <a:pt x="5084" y="21724"/>
                  </a:moveTo>
                  <a:cubicBezTo>
                    <a:pt x="5088" y="21724"/>
                    <a:pt x="5090" y="21726"/>
                    <a:pt x="5090" y="21733"/>
                  </a:cubicBezTo>
                  <a:cubicBezTo>
                    <a:pt x="5083" y="21740"/>
                    <a:pt x="5079" y="21742"/>
                    <a:pt x="5075" y="21742"/>
                  </a:cubicBezTo>
                  <a:cubicBezTo>
                    <a:pt x="5067" y="21742"/>
                    <a:pt x="5063" y="21733"/>
                    <a:pt x="5049" y="21733"/>
                  </a:cubicBezTo>
                  <a:cubicBezTo>
                    <a:pt x="5049" y="21733"/>
                    <a:pt x="5040" y="21742"/>
                    <a:pt x="5028" y="21742"/>
                  </a:cubicBezTo>
                  <a:cubicBezTo>
                    <a:pt x="5022" y="21742"/>
                    <a:pt x="5015" y="21740"/>
                    <a:pt x="5008" y="21733"/>
                  </a:cubicBezTo>
                  <a:cubicBezTo>
                    <a:pt x="5015" y="21726"/>
                    <a:pt x="5022" y="21724"/>
                    <a:pt x="5028" y="21724"/>
                  </a:cubicBezTo>
                  <a:cubicBezTo>
                    <a:pt x="5040" y="21724"/>
                    <a:pt x="5049" y="21733"/>
                    <a:pt x="5049" y="21733"/>
                  </a:cubicBezTo>
                  <a:cubicBezTo>
                    <a:pt x="5063" y="21733"/>
                    <a:pt x="5076" y="21724"/>
                    <a:pt x="5084" y="21724"/>
                  </a:cubicBezTo>
                  <a:close/>
                  <a:moveTo>
                    <a:pt x="5273" y="21713"/>
                  </a:moveTo>
                  <a:cubicBezTo>
                    <a:pt x="5314" y="21713"/>
                    <a:pt x="5334" y="21733"/>
                    <a:pt x="5314" y="21753"/>
                  </a:cubicBezTo>
                  <a:cubicBezTo>
                    <a:pt x="5314" y="21759"/>
                    <a:pt x="5312" y="21762"/>
                    <a:pt x="5309" y="21762"/>
                  </a:cubicBezTo>
                  <a:cubicBezTo>
                    <a:pt x="5302" y="21762"/>
                    <a:pt x="5288" y="21747"/>
                    <a:pt x="5273" y="21733"/>
                  </a:cubicBezTo>
                  <a:cubicBezTo>
                    <a:pt x="5273" y="21733"/>
                    <a:pt x="5273" y="21713"/>
                    <a:pt x="5273" y="21713"/>
                  </a:cubicBezTo>
                  <a:close/>
                  <a:moveTo>
                    <a:pt x="5151" y="21794"/>
                  </a:moveTo>
                  <a:cubicBezTo>
                    <a:pt x="5151" y="21794"/>
                    <a:pt x="5151" y="21794"/>
                    <a:pt x="5151" y="21815"/>
                  </a:cubicBezTo>
                  <a:lnTo>
                    <a:pt x="5131" y="21815"/>
                  </a:lnTo>
                  <a:cubicBezTo>
                    <a:pt x="5131" y="21794"/>
                    <a:pt x="5131" y="21794"/>
                    <a:pt x="5131" y="21794"/>
                  </a:cubicBezTo>
                  <a:close/>
                  <a:moveTo>
                    <a:pt x="5640" y="21794"/>
                  </a:moveTo>
                  <a:cubicBezTo>
                    <a:pt x="5640" y="21815"/>
                    <a:pt x="5619" y="21835"/>
                    <a:pt x="5599" y="21835"/>
                  </a:cubicBezTo>
                  <a:cubicBezTo>
                    <a:pt x="5558" y="21815"/>
                    <a:pt x="5599" y="21794"/>
                    <a:pt x="5599" y="21794"/>
                  </a:cubicBezTo>
                  <a:close/>
                  <a:moveTo>
                    <a:pt x="13379" y="21896"/>
                  </a:moveTo>
                  <a:cubicBezTo>
                    <a:pt x="13379" y="21896"/>
                    <a:pt x="13399" y="21896"/>
                    <a:pt x="13379" y="21916"/>
                  </a:cubicBezTo>
                  <a:cubicBezTo>
                    <a:pt x="13358" y="21916"/>
                    <a:pt x="13358" y="21896"/>
                    <a:pt x="13358" y="21896"/>
                  </a:cubicBezTo>
                  <a:close/>
                  <a:moveTo>
                    <a:pt x="4764" y="21855"/>
                  </a:moveTo>
                  <a:cubicBezTo>
                    <a:pt x="4784" y="21855"/>
                    <a:pt x="4764" y="21876"/>
                    <a:pt x="4764" y="21876"/>
                  </a:cubicBezTo>
                  <a:cubicBezTo>
                    <a:pt x="4764" y="21896"/>
                    <a:pt x="4764" y="21916"/>
                    <a:pt x="4784" y="21916"/>
                  </a:cubicBezTo>
                  <a:cubicBezTo>
                    <a:pt x="4798" y="21916"/>
                    <a:pt x="4803" y="21907"/>
                    <a:pt x="4810" y="21907"/>
                  </a:cubicBezTo>
                  <a:cubicBezTo>
                    <a:pt x="4814" y="21907"/>
                    <a:pt x="4818" y="21910"/>
                    <a:pt x="4825" y="21916"/>
                  </a:cubicBezTo>
                  <a:cubicBezTo>
                    <a:pt x="4818" y="21923"/>
                    <a:pt x="4814" y="21925"/>
                    <a:pt x="4810" y="21925"/>
                  </a:cubicBezTo>
                  <a:cubicBezTo>
                    <a:pt x="4803" y="21925"/>
                    <a:pt x="4798" y="21916"/>
                    <a:pt x="4784" y="21916"/>
                  </a:cubicBezTo>
                  <a:lnTo>
                    <a:pt x="4764" y="21916"/>
                  </a:lnTo>
                  <a:cubicBezTo>
                    <a:pt x="4744" y="21916"/>
                    <a:pt x="4744" y="21896"/>
                    <a:pt x="4764" y="21876"/>
                  </a:cubicBezTo>
                  <a:cubicBezTo>
                    <a:pt x="4744" y="21876"/>
                    <a:pt x="4744" y="21855"/>
                    <a:pt x="4764" y="21855"/>
                  </a:cubicBezTo>
                  <a:close/>
                  <a:moveTo>
                    <a:pt x="3583" y="21794"/>
                  </a:moveTo>
                  <a:cubicBezTo>
                    <a:pt x="3664" y="21815"/>
                    <a:pt x="3583" y="21896"/>
                    <a:pt x="3664" y="21937"/>
                  </a:cubicBezTo>
                  <a:cubicBezTo>
                    <a:pt x="3612" y="21937"/>
                    <a:pt x="3590" y="21892"/>
                    <a:pt x="3559" y="21892"/>
                  </a:cubicBezTo>
                  <a:cubicBezTo>
                    <a:pt x="3553" y="21892"/>
                    <a:pt x="3548" y="21893"/>
                    <a:pt x="3542" y="21896"/>
                  </a:cubicBezTo>
                  <a:cubicBezTo>
                    <a:pt x="3563" y="21855"/>
                    <a:pt x="3583" y="21815"/>
                    <a:pt x="3583" y="21794"/>
                  </a:cubicBezTo>
                  <a:close/>
                  <a:moveTo>
                    <a:pt x="4133" y="21855"/>
                  </a:moveTo>
                  <a:cubicBezTo>
                    <a:pt x="4153" y="21876"/>
                    <a:pt x="4133" y="21876"/>
                    <a:pt x="4133" y="21896"/>
                  </a:cubicBezTo>
                  <a:cubicBezTo>
                    <a:pt x="4133" y="21916"/>
                    <a:pt x="4153" y="21916"/>
                    <a:pt x="4133" y="21937"/>
                  </a:cubicBezTo>
                  <a:cubicBezTo>
                    <a:pt x="4112" y="21916"/>
                    <a:pt x="4112" y="21916"/>
                    <a:pt x="4133" y="21896"/>
                  </a:cubicBezTo>
                  <a:cubicBezTo>
                    <a:pt x="4112" y="21876"/>
                    <a:pt x="4112" y="21876"/>
                    <a:pt x="4133" y="21855"/>
                  </a:cubicBezTo>
                  <a:close/>
                  <a:moveTo>
                    <a:pt x="5457" y="21815"/>
                  </a:moveTo>
                  <a:cubicBezTo>
                    <a:pt x="5457" y="21855"/>
                    <a:pt x="5457" y="21896"/>
                    <a:pt x="5457" y="21937"/>
                  </a:cubicBezTo>
                  <a:cubicBezTo>
                    <a:pt x="5395" y="21876"/>
                    <a:pt x="5395" y="21855"/>
                    <a:pt x="5457" y="21815"/>
                  </a:cubicBezTo>
                  <a:close/>
                  <a:moveTo>
                    <a:pt x="5681" y="21916"/>
                  </a:moveTo>
                  <a:cubicBezTo>
                    <a:pt x="5681" y="21916"/>
                    <a:pt x="5681" y="21916"/>
                    <a:pt x="5681" y="21937"/>
                  </a:cubicBezTo>
                  <a:lnTo>
                    <a:pt x="5660" y="21937"/>
                  </a:lnTo>
                  <a:cubicBezTo>
                    <a:pt x="5660" y="21916"/>
                    <a:pt x="5660" y="21916"/>
                    <a:pt x="5660" y="21916"/>
                  </a:cubicBezTo>
                  <a:close/>
                  <a:moveTo>
                    <a:pt x="5294" y="21957"/>
                  </a:moveTo>
                  <a:cubicBezTo>
                    <a:pt x="5294" y="21957"/>
                    <a:pt x="5294" y="21977"/>
                    <a:pt x="5314" y="21977"/>
                  </a:cubicBezTo>
                  <a:cubicBezTo>
                    <a:pt x="5314" y="21977"/>
                    <a:pt x="5314" y="21987"/>
                    <a:pt x="5308" y="21987"/>
                  </a:cubicBezTo>
                  <a:cubicBezTo>
                    <a:pt x="5305" y="21987"/>
                    <a:pt x="5300" y="21984"/>
                    <a:pt x="5294" y="21977"/>
                  </a:cubicBezTo>
                  <a:cubicBezTo>
                    <a:pt x="5294" y="21983"/>
                    <a:pt x="5292" y="21986"/>
                    <a:pt x="5290" y="21986"/>
                  </a:cubicBezTo>
                  <a:cubicBezTo>
                    <a:pt x="5285" y="21986"/>
                    <a:pt x="5279" y="21971"/>
                    <a:pt x="5294" y="21957"/>
                  </a:cubicBezTo>
                  <a:close/>
                  <a:moveTo>
                    <a:pt x="5742" y="21977"/>
                  </a:moveTo>
                  <a:cubicBezTo>
                    <a:pt x="5742" y="21977"/>
                    <a:pt x="5742" y="21977"/>
                    <a:pt x="5742" y="21998"/>
                  </a:cubicBezTo>
                  <a:lnTo>
                    <a:pt x="5721" y="21998"/>
                  </a:lnTo>
                  <a:cubicBezTo>
                    <a:pt x="5721" y="21977"/>
                    <a:pt x="5721" y="21977"/>
                    <a:pt x="5721" y="21977"/>
                  </a:cubicBezTo>
                  <a:close/>
                  <a:moveTo>
                    <a:pt x="4927" y="21977"/>
                  </a:moveTo>
                  <a:cubicBezTo>
                    <a:pt x="4927" y="21998"/>
                    <a:pt x="4927" y="22018"/>
                    <a:pt x="4886" y="22018"/>
                  </a:cubicBezTo>
                  <a:cubicBezTo>
                    <a:pt x="4886" y="21977"/>
                    <a:pt x="4907" y="21977"/>
                    <a:pt x="4927" y="21977"/>
                  </a:cubicBezTo>
                  <a:close/>
                  <a:moveTo>
                    <a:pt x="4642" y="21977"/>
                  </a:moveTo>
                  <a:cubicBezTo>
                    <a:pt x="4611" y="22008"/>
                    <a:pt x="4591" y="22023"/>
                    <a:pt x="4573" y="22023"/>
                  </a:cubicBezTo>
                  <a:cubicBezTo>
                    <a:pt x="4555" y="22023"/>
                    <a:pt x="4540" y="22008"/>
                    <a:pt x="4520" y="21977"/>
                  </a:cubicBezTo>
                  <a:close/>
                  <a:moveTo>
                    <a:pt x="2890" y="22039"/>
                  </a:moveTo>
                  <a:cubicBezTo>
                    <a:pt x="2890" y="22059"/>
                    <a:pt x="2890" y="22059"/>
                    <a:pt x="2870" y="22059"/>
                  </a:cubicBezTo>
                  <a:cubicBezTo>
                    <a:pt x="2870" y="22059"/>
                    <a:pt x="2870" y="22039"/>
                    <a:pt x="2870" y="22039"/>
                  </a:cubicBezTo>
                  <a:close/>
                  <a:moveTo>
                    <a:pt x="5538" y="22039"/>
                  </a:moveTo>
                  <a:cubicBezTo>
                    <a:pt x="5538" y="22059"/>
                    <a:pt x="5538" y="22059"/>
                    <a:pt x="5538" y="22059"/>
                  </a:cubicBezTo>
                  <a:lnTo>
                    <a:pt x="5518" y="22059"/>
                  </a:lnTo>
                  <a:cubicBezTo>
                    <a:pt x="5497" y="22059"/>
                    <a:pt x="5518" y="22039"/>
                    <a:pt x="5518" y="22039"/>
                  </a:cubicBezTo>
                  <a:close/>
                  <a:moveTo>
                    <a:pt x="4723" y="22039"/>
                  </a:moveTo>
                  <a:cubicBezTo>
                    <a:pt x="4738" y="22053"/>
                    <a:pt x="4732" y="22068"/>
                    <a:pt x="4719" y="22075"/>
                  </a:cubicBezTo>
                  <a:lnTo>
                    <a:pt x="4719" y="22075"/>
                  </a:lnTo>
                  <a:cubicBezTo>
                    <a:pt x="4703" y="22059"/>
                    <a:pt x="4705" y="22057"/>
                    <a:pt x="4723" y="22039"/>
                  </a:cubicBezTo>
                  <a:close/>
                  <a:moveTo>
                    <a:pt x="13460" y="22100"/>
                  </a:moveTo>
                  <a:cubicBezTo>
                    <a:pt x="13460" y="22100"/>
                    <a:pt x="13460" y="22120"/>
                    <a:pt x="13460" y="22120"/>
                  </a:cubicBezTo>
                  <a:lnTo>
                    <a:pt x="13440" y="22120"/>
                  </a:lnTo>
                  <a:cubicBezTo>
                    <a:pt x="13440" y="22120"/>
                    <a:pt x="13440" y="22100"/>
                    <a:pt x="13440" y="22100"/>
                  </a:cubicBezTo>
                  <a:close/>
                  <a:moveTo>
                    <a:pt x="4708" y="22091"/>
                  </a:moveTo>
                  <a:cubicBezTo>
                    <a:pt x="4719" y="22124"/>
                    <a:pt x="4701" y="22142"/>
                    <a:pt x="4683" y="22161"/>
                  </a:cubicBezTo>
                  <a:cubicBezTo>
                    <a:pt x="4667" y="22113"/>
                    <a:pt x="4688" y="22103"/>
                    <a:pt x="4708" y="22091"/>
                  </a:cubicBezTo>
                  <a:close/>
                  <a:moveTo>
                    <a:pt x="5721" y="22140"/>
                  </a:moveTo>
                  <a:cubicBezTo>
                    <a:pt x="5721" y="22181"/>
                    <a:pt x="5701" y="22181"/>
                    <a:pt x="5681" y="22181"/>
                  </a:cubicBezTo>
                  <a:cubicBezTo>
                    <a:pt x="5660" y="22181"/>
                    <a:pt x="5681" y="22161"/>
                    <a:pt x="5701" y="22140"/>
                  </a:cubicBezTo>
                  <a:close/>
                  <a:moveTo>
                    <a:pt x="13521" y="22161"/>
                  </a:moveTo>
                  <a:cubicBezTo>
                    <a:pt x="13521" y="22161"/>
                    <a:pt x="13521" y="22181"/>
                    <a:pt x="13521" y="22181"/>
                  </a:cubicBezTo>
                  <a:lnTo>
                    <a:pt x="13501" y="22181"/>
                  </a:lnTo>
                  <a:cubicBezTo>
                    <a:pt x="13501" y="22181"/>
                    <a:pt x="13501" y="22161"/>
                    <a:pt x="13501" y="22161"/>
                  </a:cubicBezTo>
                  <a:close/>
                  <a:moveTo>
                    <a:pt x="5294" y="22161"/>
                  </a:moveTo>
                  <a:cubicBezTo>
                    <a:pt x="5314" y="22161"/>
                    <a:pt x="5314" y="22161"/>
                    <a:pt x="5314" y="22181"/>
                  </a:cubicBezTo>
                  <a:cubicBezTo>
                    <a:pt x="5324" y="22191"/>
                    <a:pt x="5324" y="22196"/>
                    <a:pt x="5319" y="22196"/>
                  </a:cubicBezTo>
                  <a:cubicBezTo>
                    <a:pt x="5314" y="22196"/>
                    <a:pt x="5304" y="22191"/>
                    <a:pt x="5294" y="22181"/>
                  </a:cubicBezTo>
                  <a:cubicBezTo>
                    <a:pt x="5294" y="22181"/>
                    <a:pt x="5294" y="22181"/>
                    <a:pt x="5294" y="22161"/>
                  </a:cubicBezTo>
                  <a:close/>
                  <a:moveTo>
                    <a:pt x="2748" y="22222"/>
                  </a:moveTo>
                  <a:cubicBezTo>
                    <a:pt x="2748" y="22222"/>
                    <a:pt x="2748" y="22242"/>
                    <a:pt x="2728" y="22242"/>
                  </a:cubicBezTo>
                  <a:lnTo>
                    <a:pt x="2707" y="22242"/>
                  </a:lnTo>
                  <a:cubicBezTo>
                    <a:pt x="2707" y="22242"/>
                    <a:pt x="2728" y="22222"/>
                    <a:pt x="2728" y="22222"/>
                  </a:cubicBezTo>
                  <a:close/>
                  <a:moveTo>
                    <a:pt x="4825" y="22283"/>
                  </a:moveTo>
                  <a:cubicBezTo>
                    <a:pt x="4825" y="22303"/>
                    <a:pt x="4825" y="22303"/>
                    <a:pt x="4805" y="22303"/>
                  </a:cubicBezTo>
                  <a:cubicBezTo>
                    <a:pt x="4805" y="22303"/>
                    <a:pt x="4805" y="22283"/>
                    <a:pt x="4805" y="22283"/>
                  </a:cubicBezTo>
                  <a:close/>
                  <a:moveTo>
                    <a:pt x="13562" y="22283"/>
                  </a:moveTo>
                  <a:cubicBezTo>
                    <a:pt x="13562" y="22303"/>
                    <a:pt x="13562" y="22303"/>
                    <a:pt x="13542" y="22303"/>
                  </a:cubicBezTo>
                  <a:cubicBezTo>
                    <a:pt x="13542" y="22303"/>
                    <a:pt x="13542" y="22283"/>
                    <a:pt x="13542" y="22283"/>
                  </a:cubicBezTo>
                  <a:close/>
                  <a:moveTo>
                    <a:pt x="6047" y="22263"/>
                  </a:moveTo>
                  <a:cubicBezTo>
                    <a:pt x="6047" y="22301"/>
                    <a:pt x="6039" y="22315"/>
                    <a:pt x="6023" y="22315"/>
                  </a:cubicBezTo>
                  <a:cubicBezTo>
                    <a:pt x="6016" y="22315"/>
                    <a:pt x="6009" y="22313"/>
                    <a:pt x="6000" y="22310"/>
                  </a:cubicBezTo>
                  <a:lnTo>
                    <a:pt x="6000" y="22310"/>
                  </a:lnTo>
                  <a:cubicBezTo>
                    <a:pt x="6016" y="22294"/>
                    <a:pt x="6031" y="22278"/>
                    <a:pt x="6047" y="22263"/>
                  </a:cubicBezTo>
                  <a:close/>
                  <a:moveTo>
                    <a:pt x="5905" y="22181"/>
                  </a:moveTo>
                  <a:cubicBezTo>
                    <a:pt x="5925" y="22201"/>
                    <a:pt x="5905" y="22201"/>
                    <a:pt x="5905" y="22222"/>
                  </a:cubicBezTo>
                  <a:cubicBezTo>
                    <a:pt x="5923" y="22258"/>
                    <a:pt x="5957" y="22278"/>
                    <a:pt x="5979" y="22311"/>
                  </a:cubicBezTo>
                  <a:lnTo>
                    <a:pt x="5979" y="22311"/>
                  </a:lnTo>
                  <a:cubicBezTo>
                    <a:pt x="5961" y="22329"/>
                    <a:pt x="5943" y="22347"/>
                    <a:pt x="5925" y="22364"/>
                  </a:cubicBezTo>
                  <a:cubicBezTo>
                    <a:pt x="5875" y="22352"/>
                    <a:pt x="5826" y="22332"/>
                    <a:pt x="5772" y="22332"/>
                  </a:cubicBezTo>
                  <a:cubicBezTo>
                    <a:pt x="5737" y="22332"/>
                    <a:pt x="5700" y="22340"/>
                    <a:pt x="5660" y="22364"/>
                  </a:cubicBezTo>
                  <a:cubicBezTo>
                    <a:pt x="5619" y="22324"/>
                    <a:pt x="5599" y="22283"/>
                    <a:pt x="5579" y="22263"/>
                  </a:cubicBezTo>
                  <a:cubicBezTo>
                    <a:pt x="5558" y="22249"/>
                    <a:pt x="5543" y="22244"/>
                    <a:pt x="5530" y="22244"/>
                  </a:cubicBezTo>
                  <a:cubicBezTo>
                    <a:pt x="5504" y="22244"/>
                    <a:pt x="5490" y="22263"/>
                    <a:pt x="5477" y="22263"/>
                  </a:cubicBezTo>
                  <a:cubicBezTo>
                    <a:pt x="5477" y="22222"/>
                    <a:pt x="5497" y="22201"/>
                    <a:pt x="5518" y="22181"/>
                  </a:cubicBezTo>
                  <a:cubicBezTo>
                    <a:pt x="5579" y="22201"/>
                    <a:pt x="5619" y="22222"/>
                    <a:pt x="5681" y="22242"/>
                  </a:cubicBezTo>
                  <a:cubicBezTo>
                    <a:pt x="5711" y="22222"/>
                    <a:pt x="5747" y="22217"/>
                    <a:pt x="5785" y="22217"/>
                  </a:cubicBezTo>
                  <a:cubicBezTo>
                    <a:pt x="5823" y="22217"/>
                    <a:pt x="5864" y="22222"/>
                    <a:pt x="5905" y="22222"/>
                  </a:cubicBezTo>
                  <a:cubicBezTo>
                    <a:pt x="5905" y="22201"/>
                    <a:pt x="5884" y="22201"/>
                    <a:pt x="5905" y="22181"/>
                  </a:cubicBezTo>
                  <a:close/>
                  <a:moveTo>
                    <a:pt x="13297" y="22344"/>
                  </a:moveTo>
                  <a:cubicBezTo>
                    <a:pt x="13297" y="22344"/>
                    <a:pt x="13297" y="22364"/>
                    <a:pt x="13297" y="22364"/>
                  </a:cubicBezTo>
                  <a:lnTo>
                    <a:pt x="13277" y="22364"/>
                  </a:lnTo>
                  <a:cubicBezTo>
                    <a:pt x="13277" y="22344"/>
                    <a:pt x="13277" y="22344"/>
                    <a:pt x="13277" y="22344"/>
                  </a:cubicBezTo>
                  <a:close/>
                  <a:moveTo>
                    <a:pt x="2998" y="22355"/>
                  </a:moveTo>
                  <a:cubicBezTo>
                    <a:pt x="3004" y="22355"/>
                    <a:pt x="3013" y="22364"/>
                    <a:pt x="3013" y="22364"/>
                  </a:cubicBezTo>
                  <a:cubicBezTo>
                    <a:pt x="3013" y="22364"/>
                    <a:pt x="3013" y="22385"/>
                    <a:pt x="3013" y="22385"/>
                  </a:cubicBezTo>
                  <a:cubicBezTo>
                    <a:pt x="2992" y="22385"/>
                    <a:pt x="2992" y="22364"/>
                    <a:pt x="2992" y="22364"/>
                  </a:cubicBezTo>
                  <a:cubicBezTo>
                    <a:pt x="2992" y="22358"/>
                    <a:pt x="2995" y="22355"/>
                    <a:pt x="2998" y="22355"/>
                  </a:cubicBezTo>
                  <a:close/>
                  <a:moveTo>
                    <a:pt x="6088" y="22364"/>
                  </a:moveTo>
                  <a:cubicBezTo>
                    <a:pt x="6088" y="22364"/>
                    <a:pt x="6088" y="22385"/>
                    <a:pt x="6088" y="22385"/>
                  </a:cubicBezTo>
                  <a:lnTo>
                    <a:pt x="6067" y="22385"/>
                  </a:lnTo>
                  <a:cubicBezTo>
                    <a:pt x="6047" y="22385"/>
                    <a:pt x="6067" y="22364"/>
                    <a:pt x="6067" y="22364"/>
                  </a:cubicBezTo>
                  <a:close/>
                  <a:moveTo>
                    <a:pt x="4703" y="22446"/>
                  </a:moveTo>
                  <a:cubicBezTo>
                    <a:pt x="4703" y="22446"/>
                    <a:pt x="4703" y="22466"/>
                    <a:pt x="4703" y="22466"/>
                  </a:cubicBezTo>
                  <a:cubicBezTo>
                    <a:pt x="4683" y="22466"/>
                    <a:pt x="4683" y="22466"/>
                    <a:pt x="4683" y="22446"/>
                  </a:cubicBezTo>
                  <a:close/>
                  <a:moveTo>
                    <a:pt x="3216" y="22446"/>
                  </a:moveTo>
                  <a:cubicBezTo>
                    <a:pt x="3216" y="22466"/>
                    <a:pt x="3216" y="22466"/>
                    <a:pt x="3216" y="22466"/>
                  </a:cubicBezTo>
                  <a:cubicBezTo>
                    <a:pt x="3203" y="22466"/>
                    <a:pt x="3198" y="22475"/>
                    <a:pt x="3197" y="22475"/>
                  </a:cubicBezTo>
                  <a:cubicBezTo>
                    <a:pt x="3196" y="22475"/>
                    <a:pt x="3196" y="22473"/>
                    <a:pt x="3196" y="22466"/>
                  </a:cubicBezTo>
                  <a:cubicBezTo>
                    <a:pt x="3176" y="22466"/>
                    <a:pt x="3196" y="22446"/>
                    <a:pt x="3196" y="22446"/>
                  </a:cubicBezTo>
                  <a:close/>
                  <a:moveTo>
                    <a:pt x="12646" y="22894"/>
                  </a:moveTo>
                  <a:cubicBezTo>
                    <a:pt x="12646" y="22894"/>
                    <a:pt x="12646" y="22914"/>
                    <a:pt x="12666" y="22914"/>
                  </a:cubicBezTo>
                  <a:cubicBezTo>
                    <a:pt x="12666" y="22914"/>
                    <a:pt x="12666" y="22914"/>
                    <a:pt x="12666" y="22935"/>
                  </a:cubicBezTo>
                  <a:cubicBezTo>
                    <a:pt x="12646" y="22935"/>
                    <a:pt x="12646" y="22935"/>
                    <a:pt x="12646" y="22914"/>
                  </a:cubicBezTo>
                  <a:cubicBezTo>
                    <a:pt x="12646" y="22914"/>
                    <a:pt x="12646" y="22914"/>
                    <a:pt x="12646" y="22894"/>
                  </a:cubicBezTo>
                  <a:close/>
                  <a:moveTo>
                    <a:pt x="13236" y="22935"/>
                  </a:moveTo>
                  <a:cubicBezTo>
                    <a:pt x="13236" y="22975"/>
                    <a:pt x="13216" y="22996"/>
                    <a:pt x="13195" y="22996"/>
                  </a:cubicBezTo>
                  <a:cubicBezTo>
                    <a:pt x="13175" y="22955"/>
                    <a:pt x="13195" y="22935"/>
                    <a:pt x="13236" y="22935"/>
                  </a:cubicBezTo>
                  <a:close/>
                  <a:moveTo>
                    <a:pt x="3318" y="23057"/>
                  </a:moveTo>
                  <a:cubicBezTo>
                    <a:pt x="3318" y="23071"/>
                    <a:pt x="3308" y="23086"/>
                    <a:pt x="3302" y="23086"/>
                  </a:cubicBezTo>
                  <a:cubicBezTo>
                    <a:pt x="3300" y="23086"/>
                    <a:pt x="3298" y="23083"/>
                    <a:pt x="3298" y="23077"/>
                  </a:cubicBezTo>
                  <a:cubicBezTo>
                    <a:pt x="3277" y="23077"/>
                    <a:pt x="3298" y="23077"/>
                    <a:pt x="3298" y="23057"/>
                  </a:cubicBezTo>
                  <a:close/>
                  <a:moveTo>
                    <a:pt x="3827" y="23159"/>
                  </a:moveTo>
                  <a:cubicBezTo>
                    <a:pt x="3827" y="23159"/>
                    <a:pt x="3827" y="23179"/>
                    <a:pt x="3827" y="23179"/>
                  </a:cubicBezTo>
                  <a:cubicBezTo>
                    <a:pt x="3807" y="23179"/>
                    <a:pt x="3787" y="23179"/>
                    <a:pt x="3807" y="23159"/>
                  </a:cubicBezTo>
                  <a:close/>
                  <a:moveTo>
                    <a:pt x="12422" y="23179"/>
                  </a:moveTo>
                  <a:cubicBezTo>
                    <a:pt x="12422" y="23189"/>
                    <a:pt x="12416" y="23194"/>
                    <a:pt x="12411" y="23194"/>
                  </a:cubicBezTo>
                  <a:cubicBezTo>
                    <a:pt x="12406" y="23194"/>
                    <a:pt x="12401" y="23189"/>
                    <a:pt x="12401" y="23179"/>
                  </a:cubicBezTo>
                  <a:close/>
                  <a:moveTo>
                    <a:pt x="12605" y="23220"/>
                  </a:moveTo>
                  <a:cubicBezTo>
                    <a:pt x="12605" y="23220"/>
                    <a:pt x="12605" y="23240"/>
                    <a:pt x="12605" y="23240"/>
                  </a:cubicBezTo>
                  <a:lnTo>
                    <a:pt x="12584" y="23240"/>
                  </a:lnTo>
                  <a:cubicBezTo>
                    <a:pt x="12584" y="23220"/>
                    <a:pt x="12584" y="23220"/>
                    <a:pt x="12584" y="23220"/>
                  </a:cubicBezTo>
                  <a:close/>
                  <a:moveTo>
                    <a:pt x="12503" y="23260"/>
                  </a:moveTo>
                  <a:cubicBezTo>
                    <a:pt x="12483" y="23281"/>
                    <a:pt x="12503" y="23281"/>
                    <a:pt x="12483" y="23281"/>
                  </a:cubicBezTo>
                  <a:cubicBezTo>
                    <a:pt x="12462" y="23281"/>
                    <a:pt x="12462" y="23281"/>
                    <a:pt x="12483" y="23260"/>
                  </a:cubicBezTo>
                  <a:close/>
                  <a:moveTo>
                    <a:pt x="6393" y="23281"/>
                  </a:moveTo>
                  <a:cubicBezTo>
                    <a:pt x="6393" y="23281"/>
                    <a:pt x="6393" y="23301"/>
                    <a:pt x="6393" y="23301"/>
                  </a:cubicBezTo>
                  <a:cubicBezTo>
                    <a:pt x="6373" y="23301"/>
                    <a:pt x="6373" y="23301"/>
                    <a:pt x="6373" y="23281"/>
                  </a:cubicBezTo>
                  <a:close/>
                  <a:moveTo>
                    <a:pt x="3848" y="23322"/>
                  </a:moveTo>
                  <a:cubicBezTo>
                    <a:pt x="3848" y="23322"/>
                    <a:pt x="3868" y="23342"/>
                    <a:pt x="3868" y="23342"/>
                  </a:cubicBezTo>
                  <a:cubicBezTo>
                    <a:pt x="3862" y="23348"/>
                    <a:pt x="3858" y="23350"/>
                    <a:pt x="3855" y="23350"/>
                  </a:cubicBezTo>
                  <a:cubicBezTo>
                    <a:pt x="3848" y="23350"/>
                    <a:pt x="3848" y="23336"/>
                    <a:pt x="3848" y="23322"/>
                  </a:cubicBezTo>
                  <a:close/>
                  <a:moveTo>
                    <a:pt x="12959" y="23327"/>
                  </a:moveTo>
                  <a:cubicBezTo>
                    <a:pt x="12966" y="23327"/>
                    <a:pt x="12971" y="23332"/>
                    <a:pt x="12971" y="23342"/>
                  </a:cubicBezTo>
                  <a:cubicBezTo>
                    <a:pt x="12965" y="23348"/>
                    <a:pt x="12961" y="23350"/>
                    <a:pt x="12958" y="23350"/>
                  </a:cubicBezTo>
                  <a:cubicBezTo>
                    <a:pt x="12952" y="23350"/>
                    <a:pt x="12948" y="23343"/>
                    <a:pt x="12941" y="23333"/>
                  </a:cubicBezTo>
                  <a:lnTo>
                    <a:pt x="12941" y="23333"/>
                  </a:lnTo>
                  <a:cubicBezTo>
                    <a:pt x="12947" y="23329"/>
                    <a:pt x="12954" y="23327"/>
                    <a:pt x="12959" y="23327"/>
                  </a:cubicBezTo>
                  <a:close/>
                  <a:moveTo>
                    <a:pt x="4296" y="23322"/>
                  </a:moveTo>
                  <a:cubicBezTo>
                    <a:pt x="4296" y="23342"/>
                    <a:pt x="4296" y="23342"/>
                    <a:pt x="4296" y="23362"/>
                  </a:cubicBezTo>
                  <a:cubicBezTo>
                    <a:pt x="4296" y="23352"/>
                    <a:pt x="4291" y="23352"/>
                    <a:pt x="4286" y="23352"/>
                  </a:cubicBezTo>
                  <a:cubicBezTo>
                    <a:pt x="4280" y="23352"/>
                    <a:pt x="4275" y="23352"/>
                    <a:pt x="4275" y="23342"/>
                  </a:cubicBezTo>
                  <a:cubicBezTo>
                    <a:pt x="4275" y="23342"/>
                    <a:pt x="4275" y="23342"/>
                    <a:pt x="4275" y="23322"/>
                  </a:cubicBezTo>
                  <a:close/>
                  <a:moveTo>
                    <a:pt x="12870" y="23281"/>
                  </a:moveTo>
                  <a:cubicBezTo>
                    <a:pt x="12904" y="23281"/>
                    <a:pt x="12909" y="23310"/>
                    <a:pt x="12922" y="23331"/>
                  </a:cubicBezTo>
                  <a:lnTo>
                    <a:pt x="12922" y="23331"/>
                  </a:lnTo>
                  <a:cubicBezTo>
                    <a:pt x="12909" y="23348"/>
                    <a:pt x="12904" y="23362"/>
                    <a:pt x="12870" y="23362"/>
                  </a:cubicBezTo>
                  <a:cubicBezTo>
                    <a:pt x="12870" y="23342"/>
                    <a:pt x="12870" y="23322"/>
                    <a:pt x="12870" y="23281"/>
                  </a:cubicBezTo>
                  <a:close/>
                  <a:moveTo>
                    <a:pt x="4316" y="23423"/>
                  </a:moveTo>
                  <a:cubicBezTo>
                    <a:pt x="4316" y="23423"/>
                    <a:pt x="4316" y="23444"/>
                    <a:pt x="4316" y="23444"/>
                  </a:cubicBezTo>
                  <a:cubicBezTo>
                    <a:pt x="4296" y="23444"/>
                    <a:pt x="4296" y="23444"/>
                    <a:pt x="4296" y="23423"/>
                  </a:cubicBezTo>
                  <a:close/>
                  <a:moveTo>
                    <a:pt x="11688" y="23464"/>
                  </a:moveTo>
                  <a:cubicBezTo>
                    <a:pt x="11709" y="23485"/>
                    <a:pt x="11709" y="23485"/>
                    <a:pt x="11688" y="23505"/>
                  </a:cubicBezTo>
                  <a:cubicBezTo>
                    <a:pt x="11709" y="23525"/>
                    <a:pt x="11709" y="23525"/>
                    <a:pt x="11688" y="23546"/>
                  </a:cubicBezTo>
                  <a:cubicBezTo>
                    <a:pt x="11668" y="23525"/>
                    <a:pt x="11688" y="23525"/>
                    <a:pt x="11688" y="23505"/>
                  </a:cubicBezTo>
                  <a:cubicBezTo>
                    <a:pt x="11688" y="23485"/>
                    <a:pt x="11688" y="23485"/>
                    <a:pt x="11688" y="23464"/>
                  </a:cubicBezTo>
                  <a:close/>
                  <a:moveTo>
                    <a:pt x="3624" y="23546"/>
                  </a:moveTo>
                  <a:cubicBezTo>
                    <a:pt x="3624" y="23546"/>
                    <a:pt x="3603" y="23566"/>
                    <a:pt x="3603" y="23566"/>
                  </a:cubicBezTo>
                  <a:cubicBezTo>
                    <a:pt x="3603" y="23546"/>
                    <a:pt x="3603" y="23546"/>
                    <a:pt x="3603" y="23546"/>
                  </a:cubicBezTo>
                  <a:close/>
                  <a:moveTo>
                    <a:pt x="4235" y="23525"/>
                  </a:moveTo>
                  <a:cubicBezTo>
                    <a:pt x="4255" y="23525"/>
                    <a:pt x="4275" y="23546"/>
                    <a:pt x="4275" y="23566"/>
                  </a:cubicBezTo>
                  <a:cubicBezTo>
                    <a:pt x="4264" y="23571"/>
                    <a:pt x="4256" y="23574"/>
                    <a:pt x="4251" y="23574"/>
                  </a:cubicBezTo>
                  <a:cubicBezTo>
                    <a:pt x="4235" y="23574"/>
                    <a:pt x="4235" y="23555"/>
                    <a:pt x="4235" y="23525"/>
                  </a:cubicBezTo>
                  <a:close/>
                  <a:moveTo>
                    <a:pt x="10874" y="23546"/>
                  </a:moveTo>
                  <a:cubicBezTo>
                    <a:pt x="10874" y="23560"/>
                    <a:pt x="10874" y="23574"/>
                    <a:pt x="10867" y="23574"/>
                  </a:cubicBezTo>
                  <a:cubicBezTo>
                    <a:pt x="10864" y="23574"/>
                    <a:pt x="10859" y="23572"/>
                    <a:pt x="10853" y="23566"/>
                  </a:cubicBezTo>
                  <a:cubicBezTo>
                    <a:pt x="10853" y="23566"/>
                    <a:pt x="10853" y="23566"/>
                    <a:pt x="10853" y="23546"/>
                  </a:cubicBezTo>
                  <a:close/>
                  <a:moveTo>
                    <a:pt x="10813" y="23444"/>
                  </a:moveTo>
                  <a:cubicBezTo>
                    <a:pt x="10792" y="23485"/>
                    <a:pt x="10752" y="23525"/>
                    <a:pt x="10731" y="23607"/>
                  </a:cubicBezTo>
                  <a:cubicBezTo>
                    <a:pt x="10711" y="23586"/>
                    <a:pt x="10690" y="23586"/>
                    <a:pt x="10690" y="23586"/>
                  </a:cubicBezTo>
                  <a:cubicBezTo>
                    <a:pt x="10677" y="23586"/>
                    <a:pt x="10663" y="23595"/>
                    <a:pt x="10656" y="23595"/>
                  </a:cubicBezTo>
                  <a:cubicBezTo>
                    <a:pt x="10652" y="23595"/>
                    <a:pt x="10650" y="23593"/>
                    <a:pt x="10650" y="23586"/>
                  </a:cubicBezTo>
                  <a:cubicBezTo>
                    <a:pt x="10660" y="23576"/>
                    <a:pt x="10665" y="23571"/>
                    <a:pt x="10670" y="23571"/>
                  </a:cubicBezTo>
                  <a:cubicBezTo>
                    <a:pt x="10675" y="23571"/>
                    <a:pt x="10680" y="23576"/>
                    <a:pt x="10690" y="23586"/>
                  </a:cubicBezTo>
                  <a:cubicBezTo>
                    <a:pt x="10711" y="23525"/>
                    <a:pt x="10731" y="23444"/>
                    <a:pt x="10813" y="23444"/>
                  </a:cubicBezTo>
                  <a:close/>
                  <a:moveTo>
                    <a:pt x="3664" y="23607"/>
                  </a:moveTo>
                  <a:cubicBezTo>
                    <a:pt x="3685" y="23627"/>
                    <a:pt x="3664" y="23627"/>
                    <a:pt x="3664" y="23627"/>
                  </a:cubicBezTo>
                  <a:cubicBezTo>
                    <a:pt x="3644" y="23627"/>
                    <a:pt x="3664" y="23607"/>
                    <a:pt x="3664" y="23607"/>
                  </a:cubicBezTo>
                  <a:close/>
                  <a:moveTo>
                    <a:pt x="11811" y="23668"/>
                  </a:moveTo>
                  <a:cubicBezTo>
                    <a:pt x="11831" y="23668"/>
                    <a:pt x="11831" y="23688"/>
                    <a:pt x="11831" y="23688"/>
                  </a:cubicBezTo>
                  <a:cubicBezTo>
                    <a:pt x="11831" y="23688"/>
                    <a:pt x="11831" y="23688"/>
                    <a:pt x="11831" y="23709"/>
                  </a:cubicBezTo>
                  <a:cubicBezTo>
                    <a:pt x="11831" y="23709"/>
                    <a:pt x="11811" y="23709"/>
                    <a:pt x="11811" y="23688"/>
                  </a:cubicBezTo>
                  <a:cubicBezTo>
                    <a:pt x="11811" y="23688"/>
                    <a:pt x="11811" y="23688"/>
                    <a:pt x="11811" y="23668"/>
                  </a:cubicBezTo>
                  <a:close/>
                  <a:moveTo>
                    <a:pt x="6964" y="23688"/>
                  </a:moveTo>
                  <a:cubicBezTo>
                    <a:pt x="6980" y="23704"/>
                    <a:pt x="6970" y="23708"/>
                    <a:pt x="6955" y="23719"/>
                  </a:cubicBezTo>
                  <a:lnTo>
                    <a:pt x="6955" y="23719"/>
                  </a:lnTo>
                  <a:cubicBezTo>
                    <a:pt x="6944" y="23702"/>
                    <a:pt x="6947" y="23688"/>
                    <a:pt x="6964" y="23688"/>
                  </a:cubicBezTo>
                  <a:close/>
                  <a:moveTo>
                    <a:pt x="3970" y="23709"/>
                  </a:moveTo>
                  <a:cubicBezTo>
                    <a:pt x="3990" y="23749"/>
                    <a:pt x="3970" y="23749"/>
                    <a:pt x="3929" y="23749"/>
                  </a:cubicBezTo>
                  <a:cubicBezTo>
                    <a:pt x="3929" y="23729"/>
                    <a:pt x="3949" y="23709"/>
                    <a:pt x="3970" y="23709"/>
                  </a:cubicBezTo>
                  <a:close/>
                  <a:moveTo>
                    <a:pt x="4764" y="23729"/>
                  </a:moveTo>
                  <a:cubicBezTo>
                    <a:pt x="4764" y="23749"/>
                    <a:pt x="4764" y="23749"/>
                    <a:pt x="4744" y="23749"/>
                  </a:cubicBezTo>
                  <a:cubicBezTo>
                    <a:pt x="4723" y="23749"/>
                    <a:pt x="4723" y="23749"/>
                    <a:pt x="4744" y="23729"/>
                  </a:cubicBezTo>
                  <a:close/>
                  <a:moveTo>
                    <a:pt x="6271" y="23749"/>
                  </a:moveTo>
                  <a:cubicBezTo>
                    <a:pt x="6271" y="23770"/>
                    <a:pt x="6271" y="23770"/>
                    <a:pt x="6271" y="23770"/>
                  </a:cubicBezTo>
                  <a:cubicBezTo>
                    <a:pt x="6251" y="23770"/>
                    <a:pt x="6251" y="23770"/>
                    <a:pt x="6251" y="23749"/>
                  </a:cubicBezTo>
                  <a:close/>
                  <a:moveTo>
                    <a:pt x="6948" y="23740"/>
                  </a:moveTo>
                  <a:cubicBezTo>
                    <a:pt x="6963" y="23773"/>
                    <a:pt x="6960" y="23790"/>
                    <a:pt x="6923" y="23790"/>
                  </a:cubicBezTo>
                  <a:cubicBezTo>
                    <a:pt x="6907" y="23758"/>
                    <a:pt x="6929" y="23751"/>
                    <a:pt x="6948" y="23740"/>
                  </a:cubicBezTo>
                  <a:close/>
                  <a:moveTo>
                    <a:pt x="12401" y="23770"/>
                  </a:moveTo>
                  <a:cubicBezTo>
                    <a:pt x="12401" y="23790"/>
                    <a:pt x="12401" y="23790"/>
                    <a:pt x="12401" y="23790"/>
                  </a:cubicBezTo>
                  <a:lnTo>
                    <a:pt x="12381" y="23790"/>
                  </a:lnTo>
                  <a:cubicBezTo>
                    <a:pt x="12381" y="23790"/>
                    <a:pt x="12381" y="23790"/>
                    <a:pt x="12381" y="23770"/>
                  </a:cubicBezTo>
                  <a:close/>
                  <a:moveTo>
                    <a:pt x="6841" y="23790"/>
                  </a:moveTo>
                  <a:cubicBezTo>
                    <a:pt x="6841" y="23810"/>
                    <a:pt x="6841" y="23831"/>
                    <a:pt x="6841" y="23851"/>
                  </a:cubicBezTo>
                  <a:cubicBezTo>
                    <a:pt x="6801" y="23851"/>
                    <a:pt x="6740" y="23831"/>
                    <a:pt x="6699" y="23831"/>
                  </a:cubicBezTo>
                  <a:cubicBezTo>
                    <a:pt x="6707" y="23807"/>
                    <a:pt x="6724" y="23802"/>
                    <a:pt x="6744" y="23802"/>
                  </a:cubicBezTo>
                  <a:cubicBezTo>
                    <a:pt x="6761" y="23802"/>
                    <a:pt x="6779" y="23805"/>
                    <a:pt x="6797" y="23805"/>
                  </a:cubicBezTo>
                  <a:cubicBezTo>
                    <a:pt x="6814" y="23805"/>
                    <a:pt x="6829" y="23802"/>
                    <a:pt x="6841" y="23790"/>
                  </a:cubicBezTo>
                  <a:close/>
                  <a:moveTo>
                    <a:pt x="11912" y="23831"/>
                  </a:moveTo>
                  <a:cubicBezTo>
                    <a:pt x="11912" y="23831"/>
                    <a:pt x="11912" y="23851"/>
                    <a:pt x="11912" y="23851"/>
                  </a:cubicBezTo>
                  <a:cubicBezTo>
                    <a:pt x="11892" y="23851"/>
                    <a:pt x="11892" y="23851"/>
                    <a:pt x="11892" y="23831"/>
                  </a:cubicBezTo>
                  <a:close/>
                  <a:moveTo>
                    <a:pt x="6943" y="23851"/>
                  </a:moveTo>
                  <a:cubicBezTo>
                    <a:pt x="6943" y="23871"/>
                    <a:pt x="6943" y="23871"/>
                    <a:pt x="6943" y="23871"/>
                  </a:cubicBezTo>
                  <a:cubicBezTo>
                    <a:pt x="6923" y="23871"/>
                    <a:pt x="6923" y="23871"/>
                    <a:pt x="6943" y="23851"/>
                  </a:cubicBezTo>
                  <a:close/>
                  <a:moveTo>
                    <a:pt x="4296" y="23770"/>
                  </a:moveTo>
                  <a:cubicBezTo>
                    <a:pt x="4357" y="23790"/>
                    <a:pt x="4296" y="23871"/>
                    <a:pt x="4357" y="23892"/>
                  </a:cubicBezTo>
                  <a:cubicBezTo>
                    <a:pt x="4377" y="23871"/>
                    <a:pt x="4398" y="23871"/>
                    <a:pt x="4418" y="23831"/>
                  </a:cubicBezTo>
                  <a:lnTo>
                    <a:pt x="4418" y="23831"/>
                  </a:lnTo>
                  <a:cubicBezTo>
                    <a:pt x="4418" y="23885"/>
                    <a:pt x="4409" y="23903"/>
                    <a:pt x="4391" y="23903"/>
                  </a:cubicBezTo>
                  <a:cubicBezTo>
                    <a:pt x="4382" y="23903"/>
                    <a:pt x="4370" y="23899"/>
                    <a:pt x="4357" y="23892"/>
                  </a:cubicBezTo>
                  <a:cubicBezTo>
                    <a:pt x="4342" y="23897"/>
                    <a:pt x="4328" y="23899"/>
                    <a:pt x="4314" y="23899"/>
                  </a:cubicBezTo>
                  <a:cubicBezTo>
                    <a:pt x="4275" y="23899"/>
                    <a:pt x="4245" y="23877"/>
                    <a:pt x="4214" y="23831"/>
                  </a:cubicBezTo>
                  <a:cubicBezTo>
                    <a:pt x="4235" y="23810"/>
                    <a:pt x="4275" y="23790"/>
                    <a:pt x="4296" y="23770"/>
                  </a:cubicBezTo>
                  <a:close/>
                  <a:moveTo>
                    <a:pt x="3725" y="23790"/>
                  </a:moveTo>
                  <a:cubicBezTo>
                    <a:pt x="3725" y="23847"/>
                    <a:pt x="3725" y="23887"/>
                    <a:pt x="3675" y="23908"/>
                  </a:cubicBezTo>
                  <a:lnTo>
                    <a:pt x="3675" y="23908"/>
                  </a:lnTo>
                  <a:cubicBezTo>
                    <a:pt x="3624" y="23885"/>
                    <a:pt x="3625" y="23828"/>
                    <a:pt x="3644" y="23790"/>
                  </a:cubicBezTo>
                  <a:close/>
                  <a:moveTo>
                    <a:pt x="12605" y="24014"/>
                  </a:moveTo>
                  <a:cubicBezTo>
                    <a:pt x="12605" y="24034"/>
                    <a:pt x="12605" y="24034"/>
                    <a:pt x="12605" y="24034"/>
                  </a:cubicBezTo>
                  <a:lnTo>
                    <a:pt x="12584" y="24034"/>
                  </a:lnTo>
                  <a:cubicBezTo>
                    <a:pt x="12584" y="24014"/>
                    <a:pt x="12605" y="24014"/>
                    <a:pt x="12605" y="24014"/>
                  </a:cubicBezTo>
                  <a:close/>
                  <a:moveTo>
                    <a:pt x="5843" y="23953"/>
                  </a:moveTo>
                  <a:cubicBezTo>
                    <a:pt x="5843" y="23989"/>
                    <a:pt x="5859" y="24025"/>
                    <a:pt x="5835" y="24047"/>
                  </a:cubicBezTo>
                  <a:lnTo>
                    <a:pt x="5835" y="24047"/>
                  </a:lnTo>
                  <a:cubicBezTo>
                    <a:pt x="5818" y="24034"/>
                    <a:pt x="5803" y="24031"/>
                    <a:pt x="5803" y="24014"/>
                  </a:cubicBezTo>
                  <a:cubicBezTo>
                    <a:pt x="5803" y="23994"/>
                    <a:pt x="5803" y="23973"/>
                    <a:pt x="5843" y="23953"/>
                  </a:cubicBezTo>
                  <a:close/>
                  <a:moveTo>
                    <a:pt x="12096" y="24034"/>
                  </a:moveTo>
                  <a:cubicBezTo>
                    <a:pt x="12096" y="24055"/>
                    <a:pt x="12096" y="24055"/>
                    <a:pt x="12096" y="24055"/>
                  </a:cubicBezTo>
                  <a:lnTo>
                    <a:pt x="12075" y="24055"/>
                  </a:lnTo>
                  <a:cubicBezTo>
                    <a:pt x="12075" y="24055"/>
                    <a:pt x="12075" y="24055"/>
                    <a:pt x="12075" y="24034"/>
                  </a:cubicBezTo>
                  <a:close/>
                  <a:moveTo>
                    <a:pt x="7310" y="24136"/>
                  </a:moveTo>
                  <a:cubicBezTo>
                    <a:pt x="7310" y="24157"/>
                    <a:pt x="7310" y="24157"/>
                    <a:pt x="7310" y="24157"/>
                  </a:cubicBezTo>
                  <a:lnTo>
                    <a:pt x="7289" y="24157"/>
                  </a:lnTo>
                  <a:cubicBezTo>
                    <a:pt x="7289" y="24157"/>
                    <a:pt x="7289" y="24136"/>
                    <a:pt x="7289" y="24136"/>
                  </a:cubicBezTo>
                  <a:close/>
                  <a:moveTo>
                    <a:pt x="12666" y="24136"/>
                  </a:moveTo>
                  <a:cubicBezTo>
                    <a:pt x="12666" y="24136"/>
                    <a:pt x="12666" y="24157"/>
                    <a:pt x="12666" y="24157"/>
                  </a:cubicBezTo>
                  <a:lnTo>
                    <a:pt x="12646" y="24157"/>
                  </a:lnTo>
                  <a:cubicBezTo>
                    <a:pt x="12646" y="24157"/>
                    <a:pt x="12646" y="24136"/>
                    <a:pt x="12646" y="24136"/>
                  </a:cubicBezTo>
                  <a:close/>
                  <a:moveTo>
                    <a:pt x="7396" y="24149"/>
                  </a:moveTo>
                  <a:cubicBezTo>
                    <a:pt x="7401" y="24149"/>
                    <a:pt x="7406" y="24151"/>
                    <a:pt x="7412" y="24157"/>
                  </a:cubicBezTo>
                  <a:cubicBezTo>
                    <a:pt x="7432" y="24157"/>
                    <a:pt x="7412" y="24177"/>
                    <a:pt x="7391" y="24197"/>
                  </a:cubicBezTo>
                  <a:lnTo>
                    <a:pt x="7371" y="24197"/>
                  </a:lnTo>
                  <a:cubicBezTo>
                    <a:pt x="7371" y="24167"/>
                    <a:pt x="7382" y="24149"/>
                    <a:pt x="7396" y="24149"/>
                  </a:cubicBezTo>
                  <a:close/>
                  <a:moveTo>
                    <a:pt x="12340" y="24258"/>
                  </a:moveTo>
                  <a:cubicBezTo>
                    <a:pt x="12340" y="24258"/>
                    <a:pt x="12340" y="24279"/>
                    <a:pt x="12340" y="24279"/>
                  </a:cubicBezTo>
                  <a:lnTo>
                    <a:pt x="12320" y="24279"/>
                  </a:lnTo>
                  <a:cubicBezTo>
                    <a:pt x="12320" y="24279"/>
                    <a:pt x="12320" y="24258"/>
                    <a:pt x="12320" y="24258"/>
                  </a:cubicBezTo>
                  <a:close/>
                  <a:moveTo>
                    <a:pt x="7575" y="24279"/>
                  </a:moveTo>
                  <a:cubicBezTo>
                    <a:pt x="7575" y="24299"/>
                    <a:pt x="7554" y="24319"/>
                    <a:pt x="7534" y="24319"/>
                  </a:cubicBezTo>
                  <a:cubicBezTo>
                    <a:pt x="7534" y="24279"/>
                    <a:pt x="7554" y="24279"/>
                    <a:pt x="7575" y="24279"/>
                  </a:cubicBezTo>
                  <a:close/>
                  <a:moveTo>
                    <a:pt x="12564" y="24319"/>
                  </a:moveTo>
                  <a:cubicBezTo>
                    <a:pt x="12564" y="24340"/>
                    <a:pt x="12564" y="24340"/>
                    <a:pt x="12564" y="24340"/>
                  </a:cubicBezTo>
                  <a:lnTo>
                    <a:pt x="12544" y="24340"/>
                  </a:lnTo>
                  <a:cubicBezTo>
                    <a:pt x="12544" y="24340"/>
                    <a:pt x="12544" y="24340"/>
                    <a:pt x="12544" y="24319"/>
                  </a:cubicBezTo>
                  <a:close/>
                  <a:moveTo>
                    <a:pt x="6353" y="24381"/>
                  </a:moveTo>
                  <a:cubicBezTo>
                    <a:pt x="6353" y="24401"/>
                    <a:pt x="6353" y="24401"/>
                    <a:pt x="6332" y="24401"/>
                  </a:cubicBezTo>
                  <a:cubicBezTo>
                    <a:pt x="6312" y="24401"/>
                    <a:pt x="6332" y="24401"/>
                    <a:pt x="6332" y="24381"/>
                  </a:cubicBezTo>
                  <a:close/>
                  <a:moveTo>
                    <a:pt x="7697" y="24401"/>
                  </a:moveTo>
                  <a:cubicBezTo>
                    <a:pt x="7697" y="24401"/>
                    <a:pt x="7697" y="24421"/>
                    <a:pt x="7697" y="24421"/>
                  </a:cubicBezTo>
                  <a:lnTo>
                    <a:pt x="7676" y="24421"/>
                  </a:lnTo>
                  <a:cubicBezTo>
                    <a:pt x="7656" y="24401"/>
                    <a:pt x="7676" y="24401"/>
                    <a:pt x="7676" y="24401"/>
                  </a:cubicBezTo>
                  <a:close/>
                  <a:moveTo>
                    <a:pt x="12299" y="24462"/>
                  </a:moveTo>
                  <a:cubicBezTo>
                    <a:pt x="12299" y="24472"/>
                    <a:pt x="12299" y="24477"/>
                    <a:pt x="12297" y="24477"/>
                  </a:cubicBezTo>
                  <a:cubicBezTo>
                    <a:pt x="12294" y="24477"/>
                    <a:pt x="12289" y="24472"/>
                    <a:pt x="12279" y="24462"/>
                  </a:cubicBezTo>
                  <a:close/>
                  <a:moveTo>
                    <a:pt x="6190" y="24462"/>
                  </a:moveTo>
                  <a:cubicBezTo>
                    <a:pt x="6190" y="24482"/>
                    <a:pt x="6190" y="24482"/>
                    <a:pt x="6190" y="24482"/>
                  </a:cubicBezTo>
                  <a:lnTo>
                    <a:pt x="6169" y="24482"/>
                  </a:lnTo>
                  <a:cubicBezTo>
                    <a:pt x="6169" y="24482"/>
                    <a:pt x="6169" y="24462"/>
                    <a:pt x="6169" y="24462"/>
                  </a:cubicBezTo>
                  <a:close/>
                  <a:moveTo>
                    <a:pt x="7676" y="24503"/>
                  </a:moveTo>
                  <a:cubicBezTo>
                    <a:pt x="7676" y="24523"/>
                    <a:pt x="7676" y="24523"/>
                    <a:pt x="7676" y="24523"/>
                  </a:cubicBezTo>
                  <a:cubicBezTo>
                    <a:pt x="7676" y="24530"/>
                    <a:pt x="7674" y="24532"/>
                    <a:pt x="7671" y="24532"/>
                  </a:cubicBezTo>
                  <a:cubicBezTo>
                    <a:pt x="7665" y="24532"/>
                    <a:pt x="7656" y="24523"/>
                    <a:pt x="7656" y="24523"/>
                  </a:cubicBezTo>
                  <a:cubicBezTo>
                    <a:pt x="7656" y="24523"/>
                    <a:pt x="7656" y="24523"/>
                    <a:pt x="7656" y="24503"/>
                  </a:cubicBezTo>
                  <a:close/>
                  <a:moveTo>
                    <a:pt x="7554" y="24503"/>
                  </a:moveTo>
                  <a:cubicBezTo>
                    <a:pt x="7575" y="24523"/>
                    <a:pt x="7554" y="24523"/>
                    <a:pt x="7554" y="24544"/>
                  </a:cubicBezTo>
                  <a:cubicBezTo>
                    <a:pt x="7554" y="24544"/>
                    <a:pt x="7575" y="24564"/>
                    <a:pt x="7554" y="24584"/>
                  </a:cubicBezTo>
                  <a:cubicBezTo>
                    <a:pt x="7534" y="24564"/>
                    <a:pt x="7554" y="24564"/>
                    <a:pt x="7554" y="24544"/>
                  </a:cubicBezTo>
                  <a:cubicBezTo>
                    <a:pt x="7554" y="24523"/>
                    <a:pt x="7534" y="24523"/>
                    <a:pt x="7554" y="24503"/>
                  </a:cubicBezTo>
                  <a:close/>
                  <a:moveTo>
                    <a:pt x="8247" y="24625"/>
                  </a:moveTo>
                  <a:cubicBezTo>
                    <a:pt x="8267" y="24625"/>
                    <a:pt x="8267" y="24625"/>
                    <a:pt x="8267" y="24645"/>
                  </a:cubicBezTo>
                  <a:cubicBezTo>
                    <a:pt x="8277" y="24656"/>
                    <a:pt x="8277" y="24661"/>
                    <a:pt x="8272" y="24661"/>
                  </a:cubicBezTo>
                  <a:cubicBezTo>
                    <a:pt x="8267" y="24661"/>
                    <a:pt x="8257" y="24656"/>
                    <a:pt x="8247" y="24645"/>
                  </a:cubicBezTo>
                  <a:cubicBezTo>
                    <a:pt x="8247" y="24645"/>
                    <a:pt x="8247" y="24645"/>
                    <a:pt x="8247" y="24625"/>
                  </a:cubicBezTo>
                  <a:close/>
                  <a:moveTo>
                    <a:pt x="12360" y="24657"/>
                  </a:moveTo>
                  <a:cubicBezTo>
                    <a:pt x="12372" y="24657"/>
                    <a:pt x="12381" y="24666"/>
                    <a:pt x="12381" y="24666"/>
                  </a:cubicBezTo>
                  <a:lnTo>
                    <a:pt x="12422" y="24666"/>
                  </a:lnTo>
                  <a:cubicBezTo>
                    <a:pt x="12411" y="24676"/>
                    <a:pt x="12406" y="24681"/>
                    <a:pt x="12401" y="24681"/>
                  </a:cubicBezTo>
                  <a:cubicBezTo>
                    <a:pt x="12396" y="24681"/>
                    <a:pt x="12391" y="24676"/>
                    <a:pt x="12381" y="24666"/>
                  </a:cubicBezTo>
                  <a:cubicBezTo>
                    <a:pt x="12381" y="24676"/>
                    <a:pt x="12376" y="24681"/>
                    <a:pt x="12368" y="24681"/>
                  </a:cubicBezTo>
                  <a:cubicBezTo>
                    <a:pt x="12360" y="24681"/>
                    <a:pt x="12350" y="24676"/>
                    <a:pt x="12340" y="24666"/>
                  </a:cubicBezTo>
                  <a:cubicBezTo>
                    <a:pt x="12347" y="24659"/>
                    <a:pt x="12354" y="24657"/>
                    <a:pt x="12360" y="24657"/>
                  </a:cubicBezTo>
                  <a:close/>
                  <a:moveTo>
                    <a:pt x="8267" y="24747"/>
                  </a:moveTo>
                  <a:cubicBezTo>
                    <a:pt x="8267" y="24768"/>
                    <a:pt x="8267" y="24768"/>
                    <a:pt x="8247" y="24768"/>
                  </a:cubicBezTo>
                  <a:cubicBezTo>
                    <a:pt x="8247" y="24768"/>
                    <a:pt x="8247" y="24747"/>
                    <a:pt x="8247" y="24747"/>
                  </a:cubicBezTo>
                  <a:close/>
                  <a:moveTo>
                    <a:pt x="7696" y="24599"/>
                  </a:moveTo>
                  <a:cubicBezTo>
                    <a:pt x="7702" y="24599"/>
                    <a:pt x="7709" y="24601"/>
                    <a:pt x="7717" y="24605"/>
                  </a:cubicBezTo>
                  <a:cubicBezTo>
                    <a:pt x="7758" y="24625"/>
                    <a:pt x="7717" y="24666"/>
                    <a:pt x="7697" y="24686"/>
                  </a:cubicBezTo>
                  <a:cubicBezTo>
                    <a:pt x="7697" y="24747"/>
                    <a:pt x="7778" y="24768"/>
                    <a:pt x="7778" y="24829"/>
                  </a:cubicBezTo>
                  <a:cubicBezTo>
                    <a:pt x="7771" y="24831"/>
                    <a:pt x="7765" y="24832"/>
                    <a:pt x="7759" y="24832"/>
                  </a:cubicBezTo>
                  <a:cubicBezTo>
                    <a:pt x="7712" y="24832"/>
                    <a:pt x="7692" y="24768"/>
                    <a:pt x="7656" y="24768"/>
                  </a:cubicBezTo>
                  <a:cubicBezTo>
                    <a:pt x="7636" y="24727"/>
                    <a:pt x="7656" y="24686"/>
                    <a:pt x="7615" y="24645"/>
                  </a:cubicBezTo>
                  <a:cubicBezTo>
                    <a:pt x="7648" y="24629"/>
                    <a:pt x="7668" y="24599"/>
                    <a:pt x="7696" y="24599"/>
                  </a:cubicBezTo>
                  <a:close/>
                  <a:moveTo>
                    <a:pt x="12584" y="24849"/>
                  </a:moveTo>
                  <a:cubicBezTo>
                    <a:pt x="12584" y="24849"/>
                    <a:pt x="12584" y="24849"/>
                    <a:pt x="12584" y="24869"/>
                  </a:cubicBezTo>
                  <a:lnTo>
                    <a:pt x="12564" y="24869"/>
                  </a:lnTo>
                  <a:cubicBezTo>
                    <a:pt x="12564" y="24849"/>
                    <a:pt x="12564" y="24849"/>
                    <a:pt x="12564" y="24849"/>
                  </a:cubicBezTo>
                  <a:close/>
                  <a:moveTo>
                    <a:pt x="8247" y="24869"/>
                  </a:moveTo>
                  <a:cubicBezTo>
                    <a:pt x="8267" y="24890"/>
                    <a:pt x="8247" y="24890"/>
                    <a:pt x="8247" y="24910"/>
                  </a:cubicBezTo>
                  <a:cubicBezTo>
                    <a:pt x="8247" y="24890"/>
                    <a:pt x="8226" y="24869"/>
                    <a:pt x="8247" y="24869"/>
                  </a:cubicBezTo>
                  <a:close/>
                  <a:moveTo>
                    <a:pt x="8511" y="24910"/>
                  </a:moveTo>
                  <a:cubicBezTo>
                    <a:pt x="8511" y="24926"/>
                    <a:pt x="8511" y="24930"/>
                    <a:pt x="8501" y="24940"/>
                  </a:cubicBezTo>
                  <a:lnTo>
                    <a:pt x="8501" y="24940"/>
                  </a:lnTo>
                  <a:cubicBezTo>
                    <a:pt x="8492" y="24930"/>
                    <a:pt x="8495" y="24926"/>
                    <a:pt x="8511" y="24910"/>
                  </a:cubicBezTo>
                  <a:close/>
                  <a:moveTo>
                    <a:pt x="12403" y="24904"/>
                  </a:moveTo>
                  <a:cubicBezTo>
                    <a:pt x="12430" y="24904"/>
                    <a:pt x="12446" y="24930"/>
                    <a:pt x="12462" y="24930"/>
                  </a:cubicBezTo>
                  <a:cubicBezTo>
                    <a:pt x="12462" y="24930"/>
                    <a:pt x="12471" y="24921"/>
                    <a:pt x="12483" y="24921"/>
                  </a:cubicBezTo>
                  <a:cubicBezTo>
                    <a:pt x="12489" y="24921"/>
                    <a:pt x="12496" y="24924"/>
                    <a:pt x="12503" y="24930"/>
                  </a:cubicBezTo>
                  <a:cubicBezTo>
                    <a:pt x="12493" y="24941"/>
                    <a:pt x="12483" y="24946"/>
                    <a:pt x="12475" y="24946"/>
                  </a:cubicBezTo>
                  <a:cubicBezTo>
                    <a:pt x="12467" y="24946"/>
                    <a:pt x="12462" y="24941"/>
                    <a:pt x="12462" y="24930"/>
                  </a:cubicBezTo>
                  <a:cubicBezTo>
                    <a:pt x="12445" y="24939"/>
                    <a:pt x="12432" y="24944"/>
                    <a:pt x="12421" y="24944"/>
                  </a:cubicBezTo>
                  <a:cubicBezTo>
                    <a:pt x="12405" y="24944"/>
                    <a:pt x="12393" y="24934"/>
                    <a:pt x="12381" y="24910"/>
                  </a:cubicBezTo>
                  <a:cubicBezTo>
                    <a:pt x="12389" y="24906"/>
                    <a:pt x="12396" y="24904"/>
                    <a:pt x="12403" y="24904"/>
                  </a:cubicBezTo>
                  <a:close/>
                  <a:moveTo>
                    <a:pt x="7819" y="24829"/>
                  </a:moveTo>
                  <a:lnTo>
                    <a:pt x="7819" y="24829"/>
                  </a:lnTo>
                  <a:cubicBezTo>
                    <a:pt x="7900" y="24849"/>
                    <a:pt x="7921" y="24890"/>
                    <a:pt x="7941" y="24951"/>
                  </a:cubicBezTo>
                  <a:cubicBezTo>
                    <a:pt x="7880" y="24930"/>
                    <a:pt x="7860" y="24890"/>
                    <a:pt x="7819" y="24829"/>
                  </a:cubicBezTo>
                  <a:close/>
                  <a:moveTo>
                    <a:pt x="8348" y="24808"/>
                  </a:moveTo>
                  <a:cubicBezTo>
                    <a:pt x="8389" y="24808"/>
                    <a:pt x="8410" y="24849"/>
                    <a:pt x="8430" y="24869"/>
                  </a:cubicBezTo>
                  <a:cubicBezTo>
                    <a:pt x="8430" y="24930"/>
                    <a:pt x="8389" y="24930"/>
                    <a:pt x="8348" y="24951"/>
                  </a:cubicBezTo>
                  <a:cubicBezTo>
                    <a:pt x="8308" y="24890"/>
                    <a:pt x="8308" y="24849"/>
                    <a:pt x="8348" y="24808"/>
                  </a:cubicBezTo>
                  <a:close/>
                  <a:moveTo>
                    <a:pt x="8129" y="24861"/>
                  </a:moveTo>
                  <a:cubicBezTo>
                    <a:pt x="8165" y="24861"/>
                    <a:pt x="8186" y="24919"/>
                    <a:pt x="8222" y="24919"/>
                  </a:cubicBezTo>
                  <a:cubicBezTo>
                    <a:pt x="8230" y="24919"/>
                    <a:pt x="8238" y="24916"/>
                    <a:pt x="8247" y="24910"/>
                  </a:cubicBezTo>
                  <a:lnTo>
                    <a:pt x="8247" y="24910"/>
                  </a:lnTo>
                  <a:cubicBezTo>
                    <a:pt x="8247" y="24910"/>
                    <a:pt x="8267" y="24930"/>
                    <a:pt x="8226" y="24971"/>
                  </a:cubicBezTo>
                  <a:cubicBezTo>
                    <a:pt x="8221" y="24974"/>
                    <a:pt x="8216" y="24975"/>
                    <a:pt x="8211" y="24975"/>
                  </a:cubicBezTo>
                  <a:cubicBezTo>
                    <a:pt x="8185" y="24975"/>
                    <a:pt x="8180" y="24928"/>
                    <a:pt x="8145" y="24910"/>
                  </a:cubicBezTo>
                  <a:cubicBezTo>
                    <a:pt x="8124" y="24910"/>
                    <a:pt x="8084" y="24930"/>
                    <a:pt x="8063" y="24930"/>
                  </a:cubicBezTo>
                  <a:cubicBezTo>
                    <a:pt x="8063" y="24890"/>
                    <a:pt x="8104" y="24890"/>
                    <a:pt x="8104" y="24869"/>
                  </a:cubicBezTo>
                  <a:cubicBezTo>
                    <a:pt x="8113" y="24863"/>
                    <a:pt x="8121" y="24861"/>
                    <a:pt x="8129" y="24861"/>
                  </a:cubicBezTo>
                  <a:close/>
                  <a:moveTo>
                    <a:pt x="8500" y="24960"/>
                  </a:moveTo>
                  <a:lnTo>
                    <a:pt x="8500" y="24960"/>
                  </a:lnTo>
                  <a:cubicBezTo>
                    <a:pt x="8511" y="24972"/>
                    <a:pt x="8508" y="24975"/>
                    <a:pt x="8491" y="24992"/>
                  </a:cubicBezTo>
                  <a:cubicBezTo>
                    <a:pt x="8474" y="24975"/>
                    <a:pt x="8485" y="24972"/>
                    <a:pt x="8500" y="24960"/>
                  </a:cubicBezTo>
                  <a:close/>
                  <a:moveTo>
                    <a:pt x="12238" y="24992"/>
                  </a:moveTo>
                  <a:cubicBezTo>
                    <a:pt x="12238" y="24992"/>
                    <a:pt x="12238" y="25012"/>
                    <a:pt x="12218" y="25012"/>
                  </a:cubicBezTo>
                  <a:cubicBezTo>
                    <a:pt x="12218" y="25012"/>
                    <a:pt x="12198" y="25012"/>
                    <a:pt x="12218" y="24992"/>
                  </a:cubicBezTo>
                  <a:close/>
                  <a:moveTo>
                    <a:pt x="7888" y="25017"/>
                  </a:moveTo>
                  <a:cubicBezTo>
                    <a:pt x="7895" y="25017"/>
                    <a:pt x="7900" y="25022"/>
                    <a:pt x="7900" y="25032"/>
                  </a:cubicBezTo>
                  <a:cubicBezTo>
                    <a:pt x="7885" y="25032"/>
                    <a:pt x="7881" y="25032"/>
                    <a:pt x="7871" y="25023"/>
                  </a:cubicBezTo>
                  <a:lnTo>
                    <a:pt x="7871" y="25023"/>
                  </a:lnTo>
                  <a:cubicBezTo>
                    <a:pt x="7877" y="25019"/>
                    <a:pt x="7883" y="25017"/>
                    <a:pt x="7888" y="25017"/>
                  </a:cubicBezTo>
                  <a:close/>
                  <a:moveTo>
                    <a:pt x="8002" y="25012"/>
                  </a:moveTo>
                  <a:cubicBezTo>
                    <a:pt x="8043" y="25012"/>
                    <a:pt x="8043" y="25032"/>
                    <a:pt x="8043" y="25073"/>
                  </a:cubicBezTo>
                  <a:cubicBezTo>
                    <a:pt x="8002" y="25073"/>
                    <a:pt x="8002" y="25053"/>
                    <a:pt x="8002" y="25012"/>
                  </a:cubicBezTo>
                  <a:close/>
                  <a:moveTo>
                    <a:pt x="12360" y="25032"/>
                  </a:moveTo>
                  <a:cubicBezTo>
                    <a:pt x="12352" y="25067"/>
                    <a:pt x="12343" y="25079"/>
                    <a:pt x="12332" y="25079"/>
                  </a:cubicBezTo>
                  <a:cubicBezTo>
                    <a:pt x="12316" y="25079"/>
                    <a:pt x="12294" y="25056"/>
                    <a:pt x="12259" y="25032"/>
                  </a:cubicBezTo>
                  <a:close/>
                  <a:moveTo>
                    <a:pt x="7778" y="24890"/>
                  </a:moveTo>
                  <a:cubicBezTo>
                    <a:pt x="7817" y="24928"/>
                    <a:pt x="7855" y="24966"/>
                    <a:pt x="7859" y="25022"/>
                  </a:cubicBezTo>
                  <a:lnTo>
                    <a:pt x="7859" y="25022"/>
                  </a:lnTo>
                  <a:cubicBezTo>
                    <a:pt x="7856" y="25056"/>
                    <a:pt x="7839" y="25075"/>
                    <a:pt x="7839" y="25093"/>
                  </a:cubicBezTo>
                  <a:cubicBezTo>
                    <a:pt x="7824" y="25104"/>
                    <a:pt x="7811" y="25107"/>
                    <a:pt x="7800" y="25107"/>
                  </a:cubicBezTo>
                  <a:cubicBezTo>
                    <a:pt x="7767" y="25107"/>
                    <a:pt x="7748" y="25073"/>
                    <a:pt x="7717" y="25073"/>
                  </a:cubicBezTo>
                  <a:cubicBezTo>
                    <a:pt x="7717" y="25073"/>
                    <a:pt x="7697" y="25073"/>
                    <a:pt x="7717" y="25053"/>
                  </a:cubicBezTo>
                  <a:cubicBezTo>
                    <a:pt x="7717" y="25053"/>
                    <a:pt x="7778" y="24890"/>
                    <a:pt x="7778" y="24890"/>
                  </a:cubicBezTo>
                  <a:close/>
                  <a:moveTo>
                    <a:pt x="8267" y="25114"/>
                  </a:moveTo>
                  <a:lnTo>
                    <a:pt x="8267" y="25114"/>
                  </a:lnTo>
                  <a:cubicBezTo>
                    <a:pt x="8284" y="25130"/>
                    <a:pt x="8273" y="25147"/>
                    <a:pt x="8258" y="25152"/>
                  </a:cubicBezTo>
                  <a:lnTo>
                    <a:pt x="8258" y="25152"/>
                  </a:lnTo>
                  <a:cubicBezTo>
                    <a:pt x="8247" y="25147"/>
                    <a:pt x="8250" y="25130"/>
                    <a:pt x="8267" y="25114"/>
                  </a:cubicBezTo>
                  <a:close/>
                  <a:moveTo>
                    <a:pt x="8256" y="25166"/>
                  </a:moveTo>
                  <a:cubicBezTo>
                    <a:pt x="8266" y="25182"/>
                    <a:pt x="8263" y="25195"/>
                    <a:pt x="8247" y="25195"/>
                  </a:cubicBezTo>
                  <a:cubicBezTo>
                    <a:pt x="8247" y="25180"/>
                    <a:pt x="8247" y="25176"/>
                    <a:pt x="8256" y="25166"/>
                  </a:cubicBezTo>
                  <a:close/>
                  <a:moveTo>
                    <a:pt x="12483" y="25175"/>
                  </a:moveTo>
                  <a:cubicBezTo>
                    <a:pt x="12483" y="25175"/>
                    <a:pt x="12503" y="25195"/>
                    <a:pt x="12503" y="25195"/>
                  </a:cubicBezTo>
                  <a:cubicBezTo>
                    <a:pt x="12503" y="25195"/>
                    <a:pt x="12503" y="25195"/>
                    <a:pt x="12503" y="25216"/>
                  </a:cubicBezTo>
                  <a:cubicBezTo>
                    <a:pt x="12503" y="25216"/>
                    <a:pt x="12483" y="25216"/>
                    <a:pt x="12483" y="25195"/>
                  </a:cubicBezTo>
                  <a:cubicBezTo>
                    <a:pt x="12483" y="25195"/>
                    <a:pt x="12483" y="25195"/>
                    <a:pt x="12483" y="25175"/>
                  </a:cubicBezTo>
                  <a:close/>
                  <a:moveTo>
                    <a:pt x="8450" y="25154"/>
                  </a:moveTo>
                  <a:cubicBezTo>
                    <a:pt x="8491" y="25175"/>
                    <a:pt x="8511" y="25195"/>
                    <a:pt x="8552" y="25216"/>
                  </a:cubicBezTo>
                  <a:cubicBezTo>
                    <a:pt x="8552" y="25236"/>
                    <a:pt x="8552" y="25256"/>
                    <a:pt x="8552" y="25277"/>
                  </a:cubicBezTo>
                  <a:cubicBezTo>
                    <a:pt x="8491" y="25256"/>
                    <a:pt x="8471" y="25216"/>
                    <a:pt x="8450" y="25154"/>
                  </a:cubicBezTo>
                  <a:close/>
                  <a:moveTo>
                    <a:pt x="7900" y="25093"/>
                  </a:moveTo>
                  <a:lnTo>
                    <a:pt x="7900" y="25093"/>
                  </a:lnTo>
                  <a:cubicBezTo>
                    <a:pt x="7941" y="25114"/>
                    <a:pt x="7982" y="25134"/>
                    <a:pt x="8023" y="25134"/>
                  </a:cubicBezTo>
                  <a:cubicBezTo>
                    <a:pt x="8063" y="25216"/>
                    <a:pt x="8023" y="25256"/>
                    <a:pt x="7941" y="25297"/>
                  </a:cubicBezTo>
                  <a:cubicBezTo>
                    <a:pt x="7961" y="25216"/>
                    <a:pt x="7860" y="25175"/>
                    <a:pt x="7900" y="25093"/>
                  </a:cubicBezTo>
                  <a:close/>
                  <a:moveTo>
                    <a:pt x="8369" y="25175"/>
                  </a:moveTo>
                  <a:lnTo>
                    <a:pt x="8369" y="25175"/>
                  </a:lnTo>
                  <a:cubicBezTo>
                    <a:pt x="8410" y="25216"/>
                    <a:pt x="8410" y="25236"/>
                    <a:pt x="8348" y="25297"/>
                  </a:cubicBezTo>
                  <a:cubicBezTo>
                    <a:pt x="8348" y="25236"/>
                    <a:pt x="8348" y="25216"/>
                    <a:pt x="8369" y="25175"/>
                  </a:cubicBezTo>
                  <a:close/>
                  <a:moveTo>
                    <a:pt x="8145" y="25256"/>
                  </a:moveTo>
                  <a:cubicBezTo>
                    <a:pt x="8186" y="25297"/>
                    <a:pt x="8186" y="25338"/>
                    <a:pt x="8145" y="25358"/>
                  </a:cubicBezTo>
                  <a:cubicBezTo>
                    <a:pt x="8104" y="25358"/>
                    <a:pt x="8145" y="25297"/>
                    <a:pt x="8104" y="25297"/>
                  </a:cubicBezTo>
                  <a:cubicBezTo>
                    <a:pt x="8090" y="25297"/>
                    <a:pt x="8086" y="25306"/>
                    <a:pt x="8078" y="25306"/>
                  </a:cubicBezTo>
                  <a:cubicBezTo>
                    <a:pt x="8075" y="25306"/>
                    <a:pt x="8070" y="25304"/>
                    <a:pt x="8063" y="25297"/>
                  </a:cubicBezTo>
                  <a:cubicBezTo>
                    <a:pt x="8074" y="25287"/>
                    <a:pt x="8079" y="25282"/>
                    <a:pt x="8084" y="25282"/>
                  </a:cubicBezTo>
                  <a:cubicBezTo>
                    <a:pt x="8089" y="25282"/>
                    <a:pt x="8094" y="25287"/>
                    <a:pt x="8104" y="25297"/>
                  </a:cubicBezTo>
                  <a:cubicBezTo>
                    <a:pt x="8124" y="25277"/>
                    <a:pt x="8124" y="25277"/>
                    <a:pt x="8145" y="25256"/>
                  </a:cubicBezTo>
                  <a:close/>
                  <a:moveTo>
                    <a:pt x="7819" y="25358"/>
                  </a:moveTo>
                  <a:cubicBezTo>
                    <a:pt x="7819" y="25378"/>
                    <a:pt x="7799" y="25399"/>
                    <a:pt x="7778" y="25399"/>
                  </a:cubicBezTo>
                  <a:cubicBezTo>
                    <a:pt x="7778" y="25358"/>
                    <a:pt x="7778" y="25358"/>
                    <a:pt x="7819" y="25358"/>
                  </a:cubicBezTo>
                  <a:close/>
                  <a:moveTo>
                    <a:pt x="8572" y="25317"/>
                  </a:moveTo>
                  <a:lnTo>
                    <a:pt x="8572" y="25317"/>
                  </a:lnTo>
                  <a:cubicBezTo>
                    <a:pt x="8613" y="25338"/>
                    <a:pt x="8654" y="25338"/>
                    <a:pt x="8674" y="25358"/>
                  </a:cubicBezTo>
                  <a:cubicBezTo>
                    <a:pt x="8674" y="25378"/>
                    <a:pt x="8674" y="25378"/>
                    <a:pt x="8654" y="25399"/>
                  </a:cubicBezTo>
                  <a:cubicBezTo>
                    <a:pt x="8613" y="25378"/>
                    <a:pt x="8593" y="25358"/>
                    <a:pt x="8572" y="25317"/>
                  </a:cubicBezTo>
                  <a:close/>
                  <a:moveTo>
                    <a:pt x="8023" y="25399"/>
                  </a:moveTo>
                  <a:cubicBezTo>
                    <a:pt x="8023" y="25399"/>
                    <a:pt x="8002" y="25399"/>
                    <a:pt x="8002" y="25419"/>
                  </a:cubicBezTo>
                  <a:cubicBezTo>
                    <a:pt x="8002" y="25399"/>
                    <a:pt x="8002" y="25399"/>
                    <a:pt x="8002" y="25399"/>
                  </a:cubicBezTo>
                  <a:close/>
                  <a:moveTo>
                    <a:pt x="10935" y="25297"/>
                  </a:moveTo>
                  <a:cubicBezTo>
                    <a:pt x="10976" y="25317"/>
                    <a:pt x="10996" y="25378"/>
                    <a:pt x="11077" y="25378"/>
                  </a:cubicBezTo>
                  <a:cubicBezTo>
                    <a:pt x="11037" y="25433"/>
                    <a:pt x="10996" y="25451"/>
                    <a:pt x="10961" y="25451"/>
                  </a:cubicBezTo>
                  <a:cubicBezTo>
                    <a:pt x="10944" y="25451"/>
                    <a:pt x="10928" y="25446"/>
                    <a:pt x="10915" y="25440"/>
                  </a:cubicBezTo>
                  <a:cubicBezTo>
                    <a:pt x="10874" y="25378"/>
                    <a:pt x="10955" y="25358"/>
                    <a:pt x="10935" y="25297"/>
                  </a:cubicBezTo>
                  <a:close/>
                  <a:moveTo>
                    <a:pt x="7921" y="25419"/>
                  </a:moveTo>
                  <a:cubicBezTo>
                    <a:pt x="7941" y="25419"/>
                    <a:pt x="7961" y="25440"/>
                    <a:pt x="7961" y="25460"/>
                  </a:cubicBezTo>
                  <a:cubicBezTo>
                    <a:pt x="7921" y="25460"/>
                    <a:pt x="7921" y="25440"/>
                    <a:pt x="7921" y="25419"/>
                  </a:cubicBezTo>
                  <a:close/>
                  <a:moveTo>
                    <a:pt x="7839" y="25440"/>
                  </a:moveTo>
                  <a:cubicBezTo>
                    <a:pt x="7839" y="25460"/>
                    <a:pt x="7819" y="25480"/>
                    <a:pt x="7799" y="25480"/>
                  </a:cubicBezTo>
                  <a:cubicBezTo>
                    <a:pt x="7799" y="25440"/>
                    <a:pt x="7819" y="25440"/>
                    <a:pt x="7839" y="25440"/>
                  </a:cubicBezTo>
                  <a:close/>
                  <a:moveTo>
                    <a:pt x="10792" y="25440"/>
                  </a:moveTo>
                  <a:cubicBezTo>
                    <a:pt x="10792" y="25480"/>
                    <a:pt x="10813" y="25501"/>
                    <a:pt x="10813" y="25541"/>
                  </a:cubicBezTo>
                  <a:cubicBezTo>
                    <a:pt x="10772" y="25521"/>
                    <a:pt x="10731" y="25480"/>
                    <a:pt x="10711" y="25440"/>
                  </a:cubicBezTo>
                  <a:close/>
                  <a:moveTo>
                    <a:pt x="7657" y="25532"/>
                  </a:moveTo>
                  <a:cubicBezTo>
                    <a:pt x="7663" y="25532"/>
                    <a:pt x="7670" y="25535"/>
                    <a:pt x="7676" y="25541"/>
                  </a:cubicBezTo>
                  <a:cubicBezTo>
                    <a:pt x="7666" y="25552"/>
                    <a:pt x="7656" y="25557"/>
                    <a:pt x="7648" y="25557"/>
                  </a:cubicBezTo>
                  <a:cubicBezTo>
                    <a:pt x="7641" y="25557"/>
                    <a:pt x="7636" y="25552"/>
                    <a:pt x="7636" y="25541"/>
                  </a:cubicBezTo>
                  <a:cubicBezTo>
                    <a:pt x="7625" y="25552"/>
                    <a:pt x="7615" y="25557"/>
                    <a:pt x="7608" y="25557"/>
                  </a:cubicBezTo>
                  <a:cubicBezTo>
                    <a:pt x="7600" y="25557"/>
                    <a:pt x="7595" y="25552"/>
                    <a:pt x="7595" y="25541"/>
                  </a:cubicBezTo>
                  <a:cubicBezTo>
                    <a:pt x="7602" y="25535"/>
                    <a:pt x="7606" y="25532"/>
                    <a:pt x="7610" y="25532"/>
                  </a:cubicBezTo>
                  <a:cubicBezTo>
                    <a:pt x="7618" y="25532"/>
                    <a:pt x="7622" y="25541"/>
                    <a:pt x="7636" y="25541"/>
                  </a:cubicBezTo>
                  <a:cubicBezTo>
                    <a:pt x="7636" y="25541"/>
                    <a:pt x="7645" y="25532"/>
                    <a:pt x="7657" y="25532"/>
                  </a:cubicBezTo>
                  <a:close/>
                  <a:moveTo>
                    <a:pt x="7979" y="25533"/>
                  </a:moveTo>
                  <a:cubicBezTo>
                    <a:pt x="7992" y="25533"/>
                    <a:pt x="8002" y="25547"/>
                    <a:pt x="8002" y="25562"/>
                  </a:cubicBezTo>
                  <a:cubicBezTo>
                    <a:pt x="8002" y="25562"/>
                    <a:pt x="8002" y="25582"/>
                    <a:pt x="8002" y="25582"/>
                  </a:cubicBezTo>
                  <a:cubicBezTo>
                    <a:pt x="7982" y="25582"/>
                    <a:pt x="7961" y="25562"/>
                    <a:pt x="7961" y="25541"/>
                  </a:cubicBezTo>
                  <a:cubicBezTo>
                    <a:pt x="7967" y="25535"/>
                    <a:pt x="7973" y="25533"/>
                    <a:pt x="7979" y="25533"/>
                  </a:cubicBezTo>
                  <a:close/>
                  <a:moveTo>
                    <a:pt x="10161" y="25562"/>
                  </a:moveTo>
                  <a:cubicBezTo>
                    <a:pt x="10161" y="25582"/>
                    <a:pt x="10161" y="25582"/>
                    <a:pt x="10161" y="25582"/>
                  </a:cubicBezTo>
                  <a:cubicBezTo>
                    <a:pt x="10141" y="25582"/>
                    <a:pt x="10141" y="25582"/>
                    <a:pt x="10141" y="25562"/>
                  </a:cubicBezTo>
                  <a:close/>
                  <a:moveTo>
                    <a:pt x="12503" y="25562"/>
                  </a:moveTo>
                  <a:cubicBezTo>
                    <a:pt x="12503" y="25582"/>
                    <a:pt x="12503" y="25582"/>
                    <a:pt x="12483" y="25582"/>
                  </a:cubicBezTo>
                  <a:cubicBezTo>
                    <a:pt x="12483" y="25562"/>
                    <a:pt x="12483" y="25562"/>
                    <a:pt x="12483" y="25562"/>
                  </a:cubicBezTo>
                  <a:close/>
                  <a:moveTo>
                    <a:pt x="7758" y="25582"/>
                  </a:moveTo>
                  <a:cubicBezTo>
                    <a:pt x="7737" y="25582"/>
                    <a:pt x="7737" y="25603"/>
                    <a:pt x="7737" y="25603"/>
                  </a:cubicBezTo>
                  <a:cubicBezTo>
                    <a:pt x="7737" y="25582"/>
                    <a:pt x="7737" y="25582"/>
                    <a:pt x="7737" y="25582"/>
                  </a:cubicBezTo>
                  <a:close/>
                  <a:moveTo>
                    <a:pt x="9896" y="25521"/>
                  </a:moveTo>
                  <a:cubicBezTo>
                    <a:pt x="9917" y="25541"/>
                    <a:pt x="9896" y="25541"/>
                    <a:pt x="9896" y="25562"/>
                  </a:cubicBezTo>
                  <a:cubicBezTo>
                    <a:pt x="9896" y="25582"/>
                    <a:pt x="9917" y="25582"/>
                    <a:pt x="9896" y="25603"/>
                  </a:cubicBezTo>
                  <a:cubicBezTo>
                    <a:pt x="9876" y="25582"/>
                    <a:pt x="9876" y="25582"/>
                    <a:pt x="9896" y="25562"/>
                  </a:cubicBezTo>
                  <a:cubicBezTo>
                    <a:pt x="9876" y="25541"/>
                    <a:pt x="9876" y="25541"/>
                    <a:pt x="9896" y="25521"/>
                  </a:cubicBezTo>
                  <a:close/>
                  <a:moveTo>
                    <a:pt x="12259" y="25480"/>
                  </a:moveTo>
                  <a:lnTo>
                    <a:pt x="12259" y="25480"/>
                  </a:lnTo>
                  <a:cubicBezTo>
                    <a:pt x="12320" y="25501"/>
                    <a:pt x="12340" y="25541"/>
                    <a:pt x="12360" y="25603"/>
                  </a:cubicBezTo>
                  <a:lnTo>
                    <a:pt x="12299" y="25603"/>
                  </a:lnTo>
                  <a:cubicBezTo>
                    <a:pt x="12279" y="25562"/>
                    <a:pt x="12279" y="25521"/>
                    <a:pt x="12259" y="25480"/>
                  </a:cubicBezTo>
                  <a:close/>
                  <a:moveTo>
                    <a:pt x="9754" y="25603"/>
                  </a:moveTo>
                  <a:cubicBezTo>
                    <a:pt x="9754" y="25603"/>
                    <a:pt x="9754" y="25623"/>
                    <a:pt x="9754" y="25623"/>
                  </a:cubicBezTo>
                  <a:lnTo>
                    <a:pt x="9733" y="25623"/>
                  </a:lnTo>
                  <a:cubicBezTo>
                    <a:pt x="9733" y="25603"/>
                    <a:pt x="9733" y="25603"/>
                    <a:pt x="9733" y="25603"/>
                  </a:cubicBezTo>
                  <a:close/>
                  <a:moveTo>
                    <a:pt x="8491" y="25358"/>
                  </a:moveTo>
                  <a:cubicBezTo>
                    <a:pt x="8471" y="25399"/>
                    <a:pt x="8491" y="25440"/>
                    <a:pt x="8471" y="25460"/>
                  </a:cubicBezTo>
                  <a:cubicBezTo>
                    <a:pt x="8471" y="25480"/>
                    <a:pt x="8491" y="25480"/>
                    <a:pt x="8471" y="25501"/>
                  </a:cubicBezTo>
                  <a:cubicBezTo>
                    <a:pt x="8450" y="25480"/>
                    <a:pt x="8450" y="25480"/>
                    <a:pt x="8471" y="25460"/>
                  </a:cubicBezTo>
                  <a:cubicBezTo>
                    <a:pt x="8430" y="25440"/>
                    <a:pt x="8410" y="25440"/>
                    <a:pt x="8389" y="25419"/>
                  </a:cubicBezTo>
                  <a:cubicBezTo>
                    <a:pt x="8369" y="25440"/>
                    <a:pt x="8348" y="25460"/>
                    <a:pt x="8328" y="25480"/>
                  </a:cubicBezTo>
                  <a:cubicBezTo>
                    <a:pt x="8369" y="25521"/>
                    <a:pt x="8389" y="25582"/>
                    <a:pt x="8389" y="25623"/>
                  </a:cubicBezTo>
                  <a:cubicBezTo>
                    <a:pt x="8403" y="25623"/>
                    <a:pt x="8416" y="25614"/>
                    <a:pt x="8424" y="25614"/>
                  </a:cubicBezTo>
                  <a:cubicBezTo>
                    <a:pt x="8428" y="25614"/>
                    <a:pt x="8430" y="25616"/>
                    <a:pt x="8430" y="25623"/>
                  </a:cubicBezTo>
                  <a:cubicBezTo>
                    <a:pt x="8430" y="25643"/>
                    <a:pt x="8430" y="25643"/>
                    <a:pt x="8430" y="25664"/>
                  </a:cubicBezTo>
                  <a:cubicBezTo>
                    <a:pt x="8410" y="25643"/>
                    <a:pt x="8410" y="25643"/>
                    <a:pt x="8389" y="25623"/>
                  </a:cubicBezTo>
                  <a:cubicBezTo>
                    <a:pt x="8369" y="25633"/>
                    <a:pt x="8354" y="25638"/>
                    <a:pt x="8338" y="25638"/>
                  </a:cubicBezTo>
                  <a:cubicBezTo>
                    <a:pt x="8323" y="25638"/>
                    <a:pt x="8308" y="25633"/>
                    <a:pt x="8287" y="25623"/>
                  </a:cubicBezTo>
                  <a:lnTo>
                    <a:pt x="8247" y="25623"/>
                  </a:lnTo>
                  <a:cubicBezTo>
                    <a:pt x="8226" y="25623"/>
                    <a:pt x="8247" y="25603"/>
                    <a:pt x="8267" y="25582"/>
                  </a:cubicBezTo>
                  <a:cubicBezTo>
                    <a:pt x="8206" y="25541"/>
                    <a:pt x="8226" y="25480"/>
                    <a:pt x="8206" y="25440"/>
                  </a:cubicBezTo>
                  <a:cubicBezTo>
                    <a:pt x="8210" y="25438"/>
                    <a:pt x="8213" y="25437"/>
                    <a:pt x="8217" y="25437"/>
                  </a:cubicBezTo>
                  <a:cubicBezTo>
                    <a:pt x="8244" y="25437"/>
                    <a:pt x="8264" y="25490"/>
                    <a:pt x="8300" y="25490"/>
                  </a:cubicBezTo>
                  <a:cubicBezTo>
                    <a:pt x="8309" y="25490"/>
                    <a:pt x="8318" y="25487"/>
                    <a:pt x="8328" y="25480"/>
                  </a:cubicBezTo>
                  <a:cubicBezTo>
                    <a:pt x="8308" y="25440"/>
                    <a:pt x="8308" y="25419"/>
                    <a:pt x="8328" y="25378"/>
                  </a:cubicBezTo>
                  <a:cubicBezTo>
                    <a:pt x="8348" y="25399"/>
                    <a:pt x="8369" y="25419"/>
                    <a:pt x="8389" y="25419"/>
                  </a:cubicBezTo>
                  <a:cubicBezTo>
                    <a:pt x="8389" y="25399"/>
                    <a:pt x="8389" y="25378"/>
                    <a:pt x="8410" y="25358"/>
                  </a:cubicBezTo>
                  <a:close/>
                  <a:moveTo>
                    <a:pt x="7636" y="25684"/>
                  </a:moveTo>
                  <a:cubicBezTo>
                    <a:pt x="7636" y="25684"/>
                    <a:pt x="7636" y="25684"/>
                    <a:pt x="7636" y="25704"/>
                  </a:cubicBezTo>
                  <a:lnTo>
                    <a:pt x="7615" y="25704"/>
                  </a:lnTo>
                  <a:cubicBezTo>
                    <a:pt x="7615" y="25704"/>
                    <a:pt x="7615" y="25684"/>
                    <a:pt x="7615" y="25684"/>
                  </a:cubicBezTo>
                  <a:close/>
                  <a:moveTo>
                    <a:pt x="10894" y="25684"/>
                  </a:moveTo>
                  <a:cubicBezTo>
                    <a:pt x="10894" y="25684"/>
                    <a:pt x="10894" y="25684"/>
                    <a:pt x="10894" y="25704"/>
                  </a:cubicBezTo>
                  <a:cubicBezTo>
                    <a:pt x="10894" y="25694"/>
                    <a:pt x="10889" y="25694"/>
                    <a:pt x="10884" y="25694"/>
                  </a:cubicBezTo>
                  <a:cubicBezTo>
                    <a:pt x="10879" y="25694"/>
                    <a:pt x="10874" y="25694"/>
                    <a:pt x="10874" y="25684"/>
                  </a:cubicBezTo>
                  <a:close/>
                  <a:moveTo>
                    <a:pt x="11179" y="25634"/>
                  </a:moveTo>
                  <a:cubicBezTo>
                    <a:pt x="11191" y="25634"/>
                    <a:pt x="11200" y="25643"/>
                    <a:pt x="11200" y="25643"/>
                  </a:cubicBezTo>
                  <a:cubicBezTo>
                    <a:pt x="11210" y="25640"/>
                    <a:pt x="11220" y="25638"/>
                    <a:pt x="11228" y="25638"/>
                  </a:cubicBezTo>
                  <a:cubicBezTo>
                    <a:pt x="11268" y="25638"/>
                    <a:pt x="11285" y="25674"/>
                    <a:pt x="11301" y="25725"/>
                  </a:cubicBezTo>
                  <a:cubicBezTo>
                    <a:pt x="11240" y="25704"/>
                    <a:pt x="11240" y="25664"/>
                    <a:pt x="11200" y="25643"/>
                  </a:cubicBezTo>
                  <a:cubicBezTo>
                    <a:pt x="11189" y="25653"/>
                    <a:pt x="11184" y="25659"/>
                    <a:pt x="11179" y="25659"/>
                  </a:cubicBezTo>
                  <a:cubicBezTo>
                    <a:pt x="11174" y="25659"/>
                    <a:pt x="11169" y="25653"/>
                    <a:pt x="11159" y="25643"/>
                  </a:cubicBezTo>
                  <a:cubicBezTo>
                    <a:pt x="11166" y="25636"/>
                    <a:pt x="11172" y="25634"/>
                    <a:pt x="11179" y="25634"/>
                  </a:cubicBezTo>
                  <a:close/>
                  <a:moveTo>
                    <a:pt x="10049" y="25648"/>
                  </a:moveTo>
                  <a:cubicBezTo>
                    <a:pt x="10059" y="25648"/>
                    <a:pt x="10069" y="25653"/>
                    <a:pt x="10080" y="25664"/>
                  </a:cubicBezTo>
                  <a:cubicBezTo>
                    <a:pt x="10093" y="25664"/>
                    <a:pt x="10107" y="25655"/>
                    <a:pt x="10114" y="25655"/>
                  </a:cubicBezTo>
                  <a:cubicBezTo>
                    <a:pt x="10118" y="25655"/>
                    <a:pt x="10120" y="25657"/>
                    <a:pt x="10120" y="25664"/>
                  </a:cubicBezTo>
                  <a:cubicBezTo>
                    <a:pt x="10113" y="25670"/>
                    <a:pt x="10109" y="25673"/>
                    <a:pt x="10105" y="25673"/>
                  </a:cubicBezTo>
                  <a:cubicBezTo>
                    <a:pt x="10098" y="25673"/>
                    <a:pt x="10093" y="25664"/>
                    <a:pt x="10080" y="25664"/>
                  </a:cubicBezTo>
                  <a:cubicBezTo>
                    <a:pt x="10080" y="25681"/>
                    <a:pt x="10065" y="25713"/>
                    <a:pt x="10048" y="25735"/>
                  </a:cubicBezTo>
                  <a:lnTo>
                    <a:pt x="10048" y="25735"/>
                  </a:lnTo>
                  <a:cubicBezTo>
                    <a:pt x="10027" y="25717"/>
                    <a:pt x="10001" y="25698"/>
                    <a:pt x="10018" y="25664"/>
                  </a:cubicBezTo>
                  <a:cubicBezTo>
                    <a:pt x="10029" y="25653"/>
                    <a:pt x="10039" y="25648"/>
                    <a:pt x="10049" y="25648"/>
                  </a:cubicBezTo>
                  <a:close/>
                  <a:moveTo>
                    <a:pt x="8430" y="25664"/>
                  </a:moveTo>
                  <a:lnTo>
                    <a:pt x="8430" y="25664"/>
                  </a:lnTo>
                  <a:cubicBezTo>
                    <a:pt x="8450" y="25684"/>
                    <a:pt x="8471" y="25725"/>
                    <a:pt x="8491" y="25745"/>
                  </a:cubicBezTo>
                  <a:cubicBezTo>
                    <a:pt x="8430" y="25745"/>
                    <a:pt x="8389" y="25725"/>
                    <a:pt x="8430" y="25664"/>
                  </a:cubicBezTo>
                  <a:close/>
                  <a:moveTo>
                    <a:pt x="8532" y="25562"/>
                  </a:moveTo>
                  <a:lnTo>
                    <a:pt x="8532" y="25562"/>
                  </a:lnTo>
                  <a:cubicBezTo>
                    <a:pt x="8552" y="25623"/>
                    <a:pt x="8572" y="25664"/>
                    <a:pt x="8613" y="25704"/>
                  </a:cubicBezTo>
                  <a:cubicBezTo>
                    <a:pt x="8630" y="25696"/>
                    <a:pt x="8650" y="25691"/>
                    <a:pt x="8671" y="25691"/>
                  </a:cubicBezTo>
                  <a:cubicBezTo>
                    <a:pt x="8701" y="25691"/>
                    <a:pt x="8732" y="25701"/>
                    <a:pt x="8756" y="25725"/>
                  </a:cubicBezTo>
                  <a:cubicBezTo>
                    <a:pt x="8732" y="25740"/>
                    <a:pt x="8712" y="25747"/>
                    <a:pt x="8694" y="25747"/>
                  </a:cubicBezTo>
                  <a:cubicBezTo>
                    <a:pt x="8664" y="25747"/>
                    <a:pt x="8638" y="25730"/>
                    <a:pt x="8613" y="25704"/>
                  </a:cubicBezTo>
                  <a:cubicBezTo>
                    <a:pt x="8532" y="25704"/>
                    <a:pt x="8511" y="25664"/>
                    <a:pt x="8532" y="25562"/>
                  </a:cubicBezTo>
                  <a:close/>
                  <a:moveTo>
                    <a:pt x="10304" y="25623"/>
                  </a:moveTo>
                  <a:cubicBezTo>
                    <a:pt x="10344" y="25643"/>
                    <a:pt x="10304" y="25684"/>
                    <a:pt x="10344" y="25704"/>
                  </a:cubicBezTo>
                  <a:cubicBezTo>
                    <a:pt x="10365" y="25725"/>
                    <a:pt x="10385" y="25745"/>
                    <a:pt x="10365" y="25765"/>
                  </a:cubicBezTo>
                  <a:cubicBezTo>
                    <a:pt x="10324" y="25765"/>
                    <a:pt x="10304" y="25704"/>
                    <a:pt x="10263" y="25664"/>
                  </a:cubicBezTo>
                  <a:cubicBezTo>
                    <a:pt x="10242" y="25684"/>
                    <a:pt x="10242" y="25684"/>
                    <a:pt x="10222" y="25704"/>
                  </a:cubicBezTo>
                  <a:cubicBezTo>
                    <a:pt x="10222" y="25704"/>
                    <a:pt x="10242" y="25725"/>
                    <a:pt x="10222" y="25725"/>
                  </a:cubicBezTo>
                  <a:cubicBezTo>
                    <a:pt x="10222" y="25731"/>
                    <a:pt x="10220" y="25734"/>
                    <a:pt x="10217" y="25734"/>
                  </a:cubicBezTo>
                  <a:cubicBezTo>
                    <a:pt x="10211" y="25734"/>
                    <a:pt x="10202" y="25725"/>
                    <a:pt x="10202" y="25725"/>
                  </a:cubicBezTo>
                  <a:cubicBezTo>
                    <a:pt x="10188" y="25725"/>
                    <a:pt x="10175" y="25734"/>
                    <a:pt x="10167" y="25734"/>
                  </a:cubicBezTo>
                  <a:cubicBezTo>
                    <a:pt x="10163" y="25734"/>
                    <a:pt x="10161" y="25731"/>
                    <a:pt x="10161" y="25725"/>
                  </a:cubicBezTo>
                  <a:cubicBezTo>
                    <a:pt x="10168" y="25718"/>
                    <a:pt x="10172" y="25716"/>
                    <a:pt x="10176" y="25716"/>
                  </a:cubicBezTo>
                  <a:cubicBezTo>
                    <a:pt x="10184" y="25716"/>
                    <a:pt x="10188" y="25725"/>
                    <a:pt x="10202" y="25725"/>
                  </a:cubicBezTo>
                  <a:cubicBezTo>
                    <a:pt x="10202" y="25704"/>
                    <a:pt x="10222" y="25704"/>
                    <a:pt x="10222" y="25704"/>
                  </a:cubicBezTo>
                  <a:cubicBezTo>
                    <a:pt x="10222" y="25684"/>
                    <a:pt x="10222" y="25664"/>
                    <a:pt x="10222" y="25664"/>
                  </a:cubicBezTo>
                  <a:cubicBezTo>
                    <a:pt x="10222" y="25657"/>
                    <a:pt x="10224" y="25655"/>
                    <a:pt x="10228" y="25655"/>
                  </a:cubicBezTo>
                  <a:cubicBezTo>
                    <a:pt x="10236" y="25655"/>
                    <a:pt x="10249" y="25664"/>
                    <a:pt x="10263" y="25664"/>
                  </a:cubicBezTo>
                  <a:cubicBezTo>
                    <a:pt x="10263" y="25664"/>
                    <a:pt x="10283" y="25643"/>
                    <a:pt x="10304" y="25623"/>
                  </a:cubicBezTo>
                  <a:close/>
                  <a:moveTo>
                    <a:pt x="10053" y="25750"/>
                  </a:moveTo>
                  <a:cubicBezTo>
                    <a:pt x="10058" y="25755"/>
                    <a:pt x="10061" y="25762"/>
                    <a:pt x="10066" y="25769"/>
                  </a:cubicBezTo>
                  <a:lnTo>
                    <a:pt x="10066" y="25769"/>
                  </a:lnTo>
                  <a:cubicBezTo>
                    <a:pt x="10058" y="25775"/>
                    <a:pt x="10054" y="25786"/>
                    <a:pt x="10039" y="25786"/>
                  </a:cubicBezTo>
                  <a:cubicBezTo>
                    <a:pt x="10020" y="25767"/>
                    <a:pt x="10035" y="25766"/>
                    <a:pt x="10053" y="25750"/>
                  </a:cubicBezTo>
                  <a:close/>
                  <a:moveTo>
                    <a:pt x="10100" y="25771"/>
                  </a:moveTo>
                  <a:cubicBezTo>
                    <a:pt x="10105" y="25771"/>
                    <a:pt x="10110" y="25776"/>
                    <a:pt x="10120" y="25786"/>
                  </a:cubicBezTo>
                  <a:cubicBezTo>
                    <a:pt x="10107" y="25786"/>
                    <a:pt x="10093" y="25786"/>
                    <a:pt x="10086" y="25780"/>
                  </a:cubicBezTo>
                  <a:lnTo>
                    <a:pt x="10086" y="25780"/>
                  </a:lnTo>
                  <a:cubicBezTo>
                    <a:pt x="10092" y="25774"/>
                    <a:pt x="10096" y="25771"/>
                    <a:pt x="10100" y="25771"/>
                  </a:cubicBezTo>
                  <a:close/>
                  <a:moveTo>
                    <a:pt x="11403" y="25765"/>
                  </a:moveTo>
                  <a:cubicBezTo>
                    <a:pt x="11403" y="25765"/>
                    <a:pt x="11403" y="25786"/>
                    <a:pt x="11403" y="25786"/>
                  </a:cubicBezTo>
                  <a:cubicBezTo>
                    <a:pt x="11383" y="25786"/>
                    <a:pt x="11383" y="25786"/>
                    <a:pt x="11383" y="25765"/>
                  </a:cubicBezTo>
                  <a:close/>
                  <a:moveTo>
                    <a:pt x="9407" y="25765"/>
                  </a:moveTo>
                  <a:cubicBezTo>
                    <a:pt x="9407" y="25765"/>
                    <a:pt x="9428" y="25765"/>
                    <a:pt x="9428" y="25786"/>
                  </a:cubicBezTo>
                  <a:cubicBezTo>
                    <a:pt x="9428" y="25796"/>
                    <a:pt x="9428" y="25801"/>
                    <a:pt x="9425" y="25801"/>
                  </a:cubicBezTo>
                  <a:cubicBezTo>
                    <a:pt x="9423" y="25801"/>
                    <a:pt x="9418" y="25796"/>
                    <a:pt x="9407" y="25786"/>
                  </a:cubicBezTo>
                  <a:cubicBezTo>
                    <a:pt x="9407" y="25786"/>
                    <a:pt x="9407" y="25786"/>
                    <a:pt x="9407" y="25765"/>
                  </a:cubicBezTo>
                  <a:close/>
                  <a:moveTo>
                    <a:pt x="8308" y="25786"/>
                  </a:moveTo>
                  <a:cubicBezTo>
                    <a:pt x="8308" y="25806"/>
                    <a:pt x="8287" y="25806"/>
                    <a:pt x="8287" y="25806"/>
                  </a:cubicBezTo>
                  <a:cubicBezTo>
                    <a:pt x="8287" y="25806"/>
                    <a:pt x="8287" y="25786"/>
                    <a:pt x="8287" y="25786"/>
                  </a:cubicBezTo>
                  <a:close/>
                  <a:moveTo>
                    <a:pt x="9550" y="25786"/>
                  </a:moveTo>
                  <a:cubicBezTo>
                    <a:pt x="9550" y="25786"/>
                    <a:pt x="9550" y="25806"/>
                    <a:pt x="9530" y="25806"/>
                  </a:cubicBezTo>
                  <a:lnTo>
                    <a:pt x="9509" y="25806"/>
                  </a:lnTo>
                  <a:cubicBezTo>
                    <a:pt x="9509" y="25806"/>
                    <a:pt x="9509" y="25786"/>
                    <a:pt x="9509" y="25786"/>
                  </a:cubicBezTo>
                  <a:close/>
                  <a:moveTo>
                    <a:pt x="10650" y="25765"/>
                  </a:moveTo>
                  <a:cubicBezTo>
                    <a:pt x="10670" y="25786"/>
                    <a:pt x="10650" y="25786"/>
                    <a:pt x="10650" y="25806"/>
                  </a:cubicBezTo>
                  <a:cubicBezTo>
                    <a:pt x="10650" y="25786"/>
                    <a:pt x="10629" y="25765"/>
                    <a:pt x="10650" y="25765"/>
                  </a:cubicBezTo>
                  <a:close/>
                  <a:moveTo>
                    <a:pt x="10935" y="25786"/>
                  </a:moveTo>
                  <a:cubicBezTo>
                    <a:pt x="10935" y="25806"/>
                    <a:pt x="10935" y="25806"/>
                    <a:pt x="10935" y="25806"/>
                  </a:cubicBezTo>
                  <a:lnTo>
                    <a:pt x="10915" y="25806"/>
                  </a:lnTo>
                  <a:cubicBezTo>
                    <a:pt x="10935" y="25806"/>
                    <a:pt x="10935" y="25806"/>
                    <a:pt x="10935" y="25786"/>
                  </a:cubicBezTo>
                  <a:close/>
                  <a:moveTo>
                    <a:pt x="8817" y="25827"/>
                  </a:moveTo>
                  <a:cubicBezTo>
                    <a:pt x="8817" y="25847"/>
                    <a:pt x="8817" y="25867"/>
                    <a:pt x="8776" y="25867"/>
                  </a:cubicBezTo>
                  <a:cubicBezTo>
                    <a:pt x="8776" y="25827"/>
                    <a:pt x="8776" y="25827"/>
                    <a:pt x="8817" y="25827"/>
                  </a:cubicBezTo>
                  <a:close/>
                  <a:moveTo>
                    <a:pt x="8552" y="25888"/>
                  </a:moveTo>
                  <a:cubicBezTo>
                    <a:pt x="8572" y="25908"/>
                    <a:pt x="8552" y="25908"/>
                    <a:pt x="8532" y="25908"/>
                  </a:cubicBezTo>
                  <a:cubicBezTo>
                    <a:pt x="8532" y="25908"/>
                    <a:pt x="8532" y="25888"/>
                    <a:pt x="8532" y="25888"/>
                  </a:cubicBezTo>
                  <a:close/>
                  <a:moveTo>
                    <a:pt x="8878" y="25928"/>
                  </a:moveTo>
                  <a:cubicBezTo>
                    <a:pt x="8878" y="25949"/>
                    <a:pt x="8878" y="25949"/>
                    <a:pt x="8858" y="25949"/>
                  </a:cubicBezTo>
                  <a:cubicBezTo>
                    <a:pt x="8858" y="25955"/>
                    <a:pt x="8856" y="25957"/>
                    <a:pt x="8854" y="25957"/>
                  </a:cubicBezTo>
                  <a:cubicBezTo>
                    <a:pt x="8849" y="25957"/>
                    <a:pt x="8843" y="25943"/>
                    <a:pt x="8858" y="25928"/>
                  </a:cubicBezTo>
                  <a:close/>
                  <a:moveTo>
                    <a:pt x="8206" y="25928"/>
                  </a:moveTo>
                  <a:cubicBezTo>
                    <a:pt x="8223" y="25962"/>
                    <a:pt x="8198" y="25968"/>
                    <a:pt x="8177" y="25980"/>
                  </a:cubicBezTo>
                  <a:lnTo>
                    <a:pt x="8177" y="25980"/>
                  </a:lnTo>
                  <a:cubicBezTo>
                    <a:pt x="8148" y="25946"/>
                    <a:pt x="8168" y="25928"/>
                    <a:pt x="8206" y="25928"/>
                  </a:cubicBezTo>
                  <a:close/>
                  <a:moveTo>
                    <a:pt x="9346" y="25969"/>
                  </a:moveTo>
                  <a:lnTo>
                    <a:pt x="9346" y="25969"/>
                  </a:lnTo>
                  <a:cubicBezTo>
                    <a:pt x="9407" y="25989"/>
                    <a:pt x="9428" y="26010"/>
                    <a:pt x="9469" y="26010"/>
                  </a:cubicBezTo>
                  <a:cubicBezTo>
                    <a:pt x="9469" y="26030"/>
                    <a:pt x="9448" y="26051"/>
                    <a:pt x="9428" y="26051"/>
                  </a:cubicBezTo>
                  <a:cubicBezTo>
                    <a:pt x="9387" y="26051"/>
                    <a:pt x="9367" y="26010"/>
                    <a:pt x="9346" y="25969"/>
                  </a:cubicBezTo>
                  <a:close/>
                  <a:moveTo>
                    <a:pt x="1804" y="1"/>
                  </a:moveTo>
                  <a:cubicBezTo>
                    <a:pt x="1697" y="1"/>
                    <a:pt x="1620" y="106"/>
                    <a:pt x="1526" y="125"/>
                  </a:cubicBezTo>
                  <a:cubicBezTo>
                    <a:pt x="1465" y="207"/>
                    <a:pt x="1485" y="288"/>
                    <a:pt x="1404" y="349"/>
                  </a:cubicBezTo>
                  <a:cubicBezTo>
                    <a:pt x="1445" y="431"/>
                    <a:pt x="1363" y="492"/>
                    <a:pt x="1343" y="573"/>
                  </a:cubicBezTo>
                  <a:cubicBezTo>
                    <a:pt x="1302" y="573"/>
                    <a:pt x="1241" y="614"/>
                    <a:pt x="1200" y="634"/>
                  </a:cubicBezTo>
                  <a:cubicBezTo>
                    <a:pt x="1159" y="655"/>
                    <a:pt x="1119" y="655"/>
                    <a:pt x="1058" y="675"/>
                  </a:cubicBezTo>
                  <a:cubicBezTo>
                    <a:pt x="1078" y="695"/>
                    <a:pt x="1098" y="716"/>
                    <a:pt x="1119" y="736"/>
                  </a:cubicBezTo>
                  <a:cubicBezTo>
                    <a:pt x="1119" y="726"/>
                    <a:pt x="1124" y="721"/>
                    <a:pt x="1131" y="721"/>
                  </a:cubicBezTo>
                  <a:cubicBezTo>
                    <a:pt x="1139" y="721"/>
                    <a:pt x="1149" y="726"/>
                    <a:pt x="1159" y="736"/>
                  </a:cubicBezTo>
                  <a:cubicBezTo>
                    <a:pt x="1153" y="743"/>
                    <a:pt x="1146" y="745"/>
                    <a:pt x="1140" y="745"/>
                  </a:cubicBezTo>
                  <a:cubicBezTo>
                    <a:pt x="1128" y="745"/>
                    <a:pt x="1119" y="736"/>
                    <a:pt x="1119" y="736"/>
                  </a:cubicBezTo>
                  <a:cubicBezTo>
                    <a:pt x="1017" y="757"/>
                    <a:pt x="1119" y="838"/>
                    <a:pt x="1058" y="879"/>
                  </a:cubicBezTo>
                  <a:cubicBezTo>
                    <a:pt x="956" y="879"/>
                    <a:pt x="854" y="858"/>
                    <a:pt x="752" y="797"/>
                  </a:cubicBezTo>
                  <a:cubicBezTo>
                    <a:pt x="793" y="716"/>
                    <a:pt x="650" y="736"/>
                    <a:pt x="650" y="655"/>
                  </a:cubicBezTo>
                  <a:cubicBezTo>
                    <a:pt x="599" y="655"/>
                    <a:pt x="591" y="725"/>
                    <a:pt x="542" y="725"/>
                  </a:cubicBezTo>
                  <a:cubicBezTo>
                    <a:pt x="533" y="725"/>
                    <a:pt x="521" y="723"/>
                    <a:pt x="508" y="716"/>
                  </a:cubicBezTo>
                  <a:cubicBezTo>
                    <a:pt x="491" y="724"/>
                    <a:pt x="474" y="729"/>
                    <a:pt x="457" y="729"/>
                  </a:cubicBezTo>
                  <a:cubicBezTo>
                    <a:pt x="433" y="729"/>
                    <a:pt x="409" y="719"/>
                    <a:pt x="385" y="695"/>
                  </a:cubicBezTo>
                  <a:cubicBezTo>
                    <a:pt x="404" y="683"/>
                    <a:pt x="419" y="678"/>
                    <a:pt x="432" y="678"/>
                  </a:cubicBezTo>
                  <a:cubicBezTo>
                    <a:pt x="461" y="678"/>
                    <a:pt x="480" y="702"/>
                    <a:pt x="508" y="716"/>
                  </a:cubicBezTo>
                  <a:cubicBezTo>
                    <a:pt x="548" y="695"/>
                    <a:pt x="589" y="655"/>
                    <a:pt x="630" y="614"/>
                  </a:cubicBezTo>
                  <a:cubicBezTo>
                    <a:pt x="610" y="594"/>
                    <a:pt x="589" y="573"/>
                    <a:pt x="569" y="553"/>
                  </a:cubicBezTo>
                  <a:cubicBezTo>
                    <a:pt x="561" y="557"/>
                    <a:pt x="554" y="558"/>
                    <a:pt x="548" y="558"/>
                  </a:cubicBezTo>
                  <a:cubicBezTo>
                    <a:pt x="520" y="558"/>
                    <a:pt x="504" y="529"/>
                    <a:pt x="487" y="512"/>
                  </a:cubicBezTo>
                  <a:cubicBezTo>
                    <a:pt x="324" y="370"/>
                    <a:pt x="324" y="370"/>
                    <a:pt x="100" y="370"/>
                  </a:cubicBezTo>
                  <a:cubicBezTo>
                    <a:pt x="61" y="448"/>
                    <a:pt x="4" y="507"/>
                    <a:pt x="35" y="601"/>
                  </a:cubicBezTo>
                  <a:lnTo>
                    <a:pt x="35" y="601"/>
                  </a:lnTo>
                  <a:cubicBezTo>
                    <a:pt x="0" y="658"/>
                    <a:pt x="19" y="698"/>
                    <a:pt x="19" y="757"/>
                  </a:cubicBezTo>
                  <a:cubicBezTo>
                    <a:pt x="39" y="777"/>
                    <a:pt x="60" y="838"/>
                    <a:pt x="121" y="858"/>
                  </a:cubicBezTo>
                  <a:cubicBezTo>
                    <a:pt x="121" y="858"/>
                    <a:pt x="132" y="824"/>
                    <a:pt x="147" y="824"/>
                  </a:cubicBezTo>
                  <a:cubicBezTo>
                    <a:pt x="151" y="824"/>
                    <a:pt x="156" y="828"/>
                    <a:pt x="161" y="838"/>
                  </a:cubicBezTo>
                  <a:cubicBezTo>
                    <a:pt x="141" y="858"/>
                    <a:pt x="141" y="899"/>
                    <a:pt x="121" y="899"/>
                  </a:cubicBezTo>
                  <a:cubicBezTo>
                    <a:pt x="121" y="960"/>
                    <a:pt x="161" y="919"/>
                    <a:pt x="161" y="960"/>
                  </a:cubicBezTo>
                  <a:cubicBezTo>
                    <a:pt x="141" y="981"/>
                    <a:pt x="121" y="1001"/>
                    <a:pt x="100" y="1021"/>
                  </a:cubicBezTo>
                  <a:cubicBezTo>
                    <a:pt x="100" y="1245"/>
                    <a:pt x="161" y="1449"/>
                    <a:pt x="263" y="1632"/>
                  </a:cubicBezTo>
                  <a:cubicBezTo>
                    <a:pt x="273" y="1622"/>
                    <a:pt x="289" y="1612"/>
                    <a:pt x="304" y="1612"/>
                  </a:cubicBezTo>
                  <a:cubicBezTo>
                    <a:pt x="319" y="1612"/>
                    <a:pt x="335" y="1622"/>
                    <a:pt x="345" y="1653"/>
                  </a:cubicBezTo>
                  <a:cubicBezTo>
                    <a:pt x="324" y="1653"/>
                    <a:pt x="324" y="1673"/>
                    <a:pt x="304" y="1673"/>
                  </a:cubicBezTo>
                  <a:cubicBezTo>
                    <a:pt x="284" y="1693"/>
                    <a:pt x="284" y="1714"/>
                    <a:pt x="284" y="1754"/>
                  </a:cubicBezTo>
                  <a:cubicBezTo>
                    <a:pt x="365" y="1816"/>
                    <a:pt x="406" y="1938"/>
                    <a:pt x="508" y="1958"/>
                  </a:cubicBezTo>
                  <a:cubicBezTo>
                    <a:pt x="508" y="1958"/>
                    <a:pt x="528" y="1978"/>
                    <a:pt x="528" y="1978"/>
                  </a:cubicBezTo>
                  <a:cubicBezTo>
                    <a:pt x="528" y="2040"/>
                    <a:pt x="569" y="2101"/>
                    <a:pt x="610" y="2141"/>
                  </a:cubicBezTo>
                  <a:cubicBezTo>
                    <a:pt x="610" y="2203"/>
                    <a:pt x="548" y="2223"/>
                    <a:pt x="569" y="2264"/>
                  </a:cubicBezTo>
                  <a:cubicBezTo>
                    <a:pt x="610" y="2304"/>
                    <a:pt x="671" y="2284"/>
                    <a:pt x="691" y="2325"/>
                  </a:cubicBezTo>
                  <a:cubicBezTo>
                    <a:pt x="703" y="2319"/>
                    <a:pt x="711" y="2316"/>
                    <a:pt x="718" y="2316"/>
                  </a:cubicBezTo>
                  <a:cubicBezTo>
                    <a:pt x="733" y="2316"/>
                    <a:pt x="738" y="2331"/>
                    <a:pt x="752" y="2345"/>
                  </a:cubicBezTo>
                  <a:cubicBezTo>
                    <a:pt x="752" y="2386"/>
                    <a:pt x="711" y="2406"/>
                    <a:pt x="691" y="2427"/>
                  </a:cubicBezTo>
                  <a:cubicBezTo>
                    <a:pt x="681" y="2447"/>
                    <a:pt x="671" y="2452"/>
                    <a:pt x="660" y="2452"/>
                  </a:cubicBezTo>
                  <a:cubicBezTo>
                    <a:pt x="650" y="2452"/>
                    <a:pt x="640" y="2447"/>
                    <a:pt x="630" y="2447"/>
                  </a:cubicBezTo>
                  <a:lnTo>
                    <a:pt x="610" y="2569"/>
                  </a:lnTo>
                  <a:cubicBezTo>
                    <a:pt x="630" y="2610"/>
                    <a:pt x="650" y="2589"/>
                    <a:pt x="630" y="2630"/>
                  </a:cubicBezTo>
                  <a:cubicBezTo>
                    <a:pt x="630" y="2834"/>
                    <a:pt x="650" y="3058"/>
                    <a:pt x="650" y="3262"/>
                  </a:cubicBezTo>
                  <a:cubicBezTo>
                    <a:pt x="610" y="3241"/>
                    <a:pt x="564" y="3226"/>
                    <a:pt x="518" y="3226"/>
                  </a:cubicBezTo>
                  <a:cubicBezTo>
                    <a:pt x="472" y="3226"/>
                    <a:pt x="426" y="3241"/>
                    <a:pt x="385" y="3282"/>
                  </a:cubicBezTo>
                  <a:cubicBezTo>
                    <a:pt x="406" y="3302"/>
                    <a:pt x="406" y="3302"/>
                    <a:pt x="426" y="3323"/>
                  </a:cubicBezTo>
                  <a:cubicBezTo>
                    <a:pt x="426" y="3302"/>
                    <a:pt x="447" y="3302"/>
                    <a:pt x="467" y="3282"/>
                  </a:cubicBezTo>
                  <a:cubicBezTo>
                    <a:pt x="508" y="3302"/>
                    <a:pt x="487" y="3343"/>
                    <a:pt x="487" y="3363"/>
                  </a:cubicBezTo>
                  <a:cubicBezTo>
                    <a:pt x="447" y="3363"/>
                    <a:pt x="447" y="3343"/>
                    <a:pt x="426" y="3323"/>
                  </a:cubicBezTo>
                  <a:cubicBezTo>
                    <a:pt x="406" y="3323"/>
                    <a:pt x="406" y="3343"/>
                    <a:pt x="385" y="3343"/>
                  </a:cubicBezTo>
                  <a:cubicBezTo>
                    <a:pt x="385" y="3363"/>
                    <a:pt x="406" y="3404"/>
                    <a:pt x="406" y="3404"/>
                  </a:cubicBezTo>
                  <a:cubicBezTo>
                    <a:pt x="422" y="3417"/>
                    <a:pt x="438" y="3422"/>
                    <a:pt x="452" y="3422"/>
                  </a:cubicBezTo>
                  <a:cubicBezTo>
                    <a:pt x="509" y="3422"/>
                    <a:pt x="556" y="3346"/>
                    <a:pt x="617" y="3346"/>
                  </a:cubicBezTo>
                  <a:cubicBezTo>
                    <a:pt x="639" y="3346"/>
                    <a:pt x="664" y="3356"/>
                    <a:pt x="691" y="3384"/>
                  </a:cubicBezTo>
                  <a:cubicBezTo>
                    <a:pt x="671" y="3445"/>
                    <a:pt x="630" y="3445"/>
                    <a:pt x="610" y="3506"/>
                  </a:cubicBezTo>
                  <a:cubicBezTo>
                    <a:pt x="610" y="3547"/>
                    <a:pt x="610" y="3587"/>
                    <a:pt x="610" y="3628"/>
                  </a:cubicBezTo>
                  <a:cubicBezTo>
                    <a:pt x="569" y="3608"/>
                    <a:pt x="548" y="3608"/>
                    <a:pt x="548" y="3608"/>
                  </a:cubicBezTo>
                  <a:lnTo>
                    <a:pt x="548" y="3608"/>
                  </a:lnTo>
                  <a:cubicBezTo>
                    <a:pt x="508" y="3628"/>
                    <a:pt x="569" y="3648"/>
                    <a:pt x="548" y="3669"/>
                  </a:cubicBezTo>
                  <a:cubicBezTo>
                    <a:pt x="521" y="3669"/>
                    <a:pt x="503" y="3651"/>
                    <a:pt x="482" y="3651"/>
                  </a:cubicBezTo>
                  <a:cubicBezTo>
                    <a:pt x="471" y="3651"/>
                    <a:pt x="460" y="3655"/>
                    <a:pt x="447" y="3669"/>
                  </a:cubicBezTo>
                  <a:cubicBezTo>
                    <a:pt x="487" y="3710"/>
                    <a:pt x="528" y="3730"/>
                    <a:pt x="548" y="3791"/>
                  </a:cubicBezTo>
                  <a:cubicBezTo>
                    <a:pt x="528" y="3852"/>
                    <a:pt x="447" y="3791"/>
                    <a:pt x="426" y="3872"/>
                  </a:cubicBezTo>
                  <a:cubicBezTo>
                    <a:pt x="426" y="3872"/>
                    <a:pt x="426" y="3893"/>
                    <a:pt x="426" y="3934"/>
                  </a:cubicBezTo>
                  <a:cubicBezTo>
                    <a:pt x="447" y="3934"/>
                    <a:pt x="467" y="3954"/>
                    <a:pt x="487" y="3954"/>
                  </a:cubicBezTo>
                  <a:cubicBezTo>
                    <a:pt x="502" y="3954"/>
                    <a:pt x="506" y="3944"/>
                    <a:pt x="514" y="3938"/>
                  </a:cubicBezTo>
                  <a:lnTo>
                    <a:pt x="514" y="3938"/>
                  </a:lnTo>
                  <a:cubicBezTo>
                    <a:pt x="567" y="3979"/>
                    <a:pt x="550" y="4037"/>
                    <a:pt x="589" y="4076"/>
                  </a:cubicBezTo>
                  <a:cubicBezTo>
                    <a:pt x="603" y="4076"/>
                    <a:pt x="616" y="4067"/>
                    <a:pt x="624" y="4067"/>
                  </a:cubicBezTo>
                  <a:cubicBezTo>
                    <a:pt x="628" y="4067"/>
                    <a:pt x="630" y="4069"/>
                    <a:pt x="630" y="4076"/>
                  </a:cubicBezTo>
                  <a:cubicBezTo>
                    <a:pt x="630" y="4076"/>
                    <a:pt x="630" y="4096"/>
                    <a:pt x="630" y="4096"/>
                  </a:cubicBezTo>
                  <a:lnTo>
                    <a:pt x="630" y="4117"/>
                  </a:lnTo>
                  <a:cubicBezTo>
                    <a:pt x="636" y="4143"/>
                    <a:pt x="649" y="4150"/>
                    <a:pt x="664" y="4150"/>
                  </a:cubicBezTo>
                  <a:cubicBezTo>
                    <a:pt x="685" y="4150"/>
                    <a:pt x="711" y="4137"/>
                    <a:pt x="734" y="4137"/>
                  </a:cubicBezTo>
                  <a:cubicBezTo>
                    <a:pt x="749" y="4137"/>
                    <a:pt x="762" y="4142"/>
                    <a:pt x="772" y="4158"/>
                  </a:cubicBezTo>
                  <a:cubicBezTo>
                    <a:pt x="793" y="4219"/>
                    <a:pt x="732" y="4259"/>
                    <a:pt x="732" y="4341"/>
                  </a:cubicBezTo>
                  <a:cubicBezTo>
                    <a:pt x="813" y="4402"/>
                    <a:pt x="772" y="4504"/>
                    <a:pt x="793" y="4585"/>
                  </a:cubicBezTo>
                  <a:cubicBezTo>
                    <a:pt x="772" y="4626"/>
                    <a:pt x="732" y="4626"/>
                    <a:pt x="732" y="4667"/>
                  </a:cubicBezTo>
                  <a:cubicBezTo>
                    <a:pt x="813" y="4687"/>
                    <a:pt x="854" y="4748"/>
                    <a:pt x="895" y="4809"/>
                  </a:cubicBezTo>
                  <a:cubicBezTo>
                    <a:pt x="895" y="4870"/>
                    <a:pt x="915" y="4931"/>
                    <a:pt x="915" y="4993"/>
                  </a:cubicBezTo>
                  <a:cubicBezTo>
                    <a:pt x="996" y="5013"/>
                    <a:pt x="1017" y="5054"/>
                    <a:pt x="1058" y="5115"/>
                  </a:cubicBezTo>
                  <a:cubicBezTo>
                    <a:pt x="1045" y="5123"/>
                    <a:pt x="1033" y="5126"/>
                    <a:pt x="1022" y="5126"/>
                  </a:cubicBezTo>
                  <a:cubicBezTo>
                    <a:pt x="985" y="5126"/>
                    <a:pt x="954" y="5091"/>
                    <a:pt x="915" y="5091"/>
                  </a:cubicBezTo>
                  <a:cubicBezTo>
                    <a:pt x="908" y="5091"/>
                    <a:pt x="902" y="5092"/>
                    <a:pt x="895" y="5094"/>
                  </a:cubicBezTo>
                  <a:cubicBezTo>
                    <a:pt x="854" y="5135"/>
                    <a:pt x="813" y="5196"/>
                    <a:pt x="834" y="5298"/>
                  </a:cubicBezTo>
                  <a:cubicBezTo>
                    <a:pt x="874" y="5257"/>
                    <a:pt x="895" y="5196"/>
                    <a:pt x="935" y="5176"/>
                  </a:cubicBezTo>
                  <a:cubicBezTo>
                    <a:pt x="952" y="5176"/>
                    <a:pt x="968" y="5173"/>
                    <a:pt x="983" y="5173"/>
                  </a:cubicBezTo>
                  <a:cubicBezTo>
                    <a:pt x="1005" y="5173"/>
                    <a:pt x="1025" y="5180"/>
                    <a:pt x="1037" y="5217"/>
                  </a:cubicBezTo>
                  <a:cubicBezTo>
                    <a:pt x="1037" y="5237"/>
                    <a:pt x="1022" y="5237"/>
                    <a:pt x="1004" y="5237"/>
                  </a:cubicBezTo>
                  <a:cubicBezTo>
                    <a:pt x="986" y="5237"/>
                    <a:pt x="966" y="5237"/>
                    <a:pt x="956" y="5257"/>
                  </a:cubicBezTo>
                  <a:cubicBezTo>
                    <a:pt x="935" y="5339"/>
                    <a:pt x="1017" y="5380"/>
                    <a:pt x="1058" y="5420"/>
                  </a:cubicBezTo>
                  <a:cubicBezTo>
                    <a:pt x="1058" y="5461"/>
                    <a:pt x="1017" y="5461"/>
                    <a:pt x="1037" y="5502"/>
                  </a:cubicBezTo>
                  <a:cubicBezTo>
                    <a:pt x="1070" y="5518"/>
                    <a:pt x="1076" y="5574"/>
                    <a:pt x="1120" y="5574"/>
                  </a:cubicBezTo>
                  <a:cubicBezTo>
                    <a:pt x="1127" y="5574"/>
                    <a:pt x="1134" y="5573"/>
                    <a:pt x="1143" y="5570"/>
                  </a:cubicBezTo>
                  <a:lnTo>
                    <a:pt x="1143" y="5570"/>
                  </a:lnTo>
                  <a:cubicBezTo>
                    <a:pt x="1162" y="5605"/>
                    <a:pt x="1180" y="5624"/>
                    <a:pt x="1199" y="5643"/>
                  </a:cubicBezTo>
                  <a:lnTo>
                    <a:pt x="1199" y="5643"/>
                  </a:lnTo>
                  <a:cubicBezTo>
                    <a:pt x="1189" y="5746"/>
                    <a:pt x="1094" y="5748"/>
                    <a:pt x="1017" y="5787"/>
                  </a:cubicBezTo>
                  <a:cubicBezTo>
                    <a:pt x="1078" y="5868"/>
                    <a:pt x="1119" y="5909"/>
                    <a:pt x="1180" y="5970"/>
                  </a:cubicBezTo>
                  <a:lnTo>
                    <a:pt x="1220" y="5970"/>
                  </a:lnTo>
                  <a:cubicBezTo>
                    <a:pt x="1214" y="5984"/>
                    <a:pt x="1207" y="5988"/>
                    <a:pt x="1201" y="5988"/>
                  </a:cubicBezTo>
                  <a:cubicBezTo>
                    <a:pt x="1189" y="5988"/>
                    <a:pt x="1180" y="5970"/>
                    <a:pt x="1180" y="5970"/>
                  </a:cubicBezTo>
                  <a:cubicBezTo>
                    <a:pt x="1159" y="5990"/>
                    <a:pt x="1119" y="6011"/>
                    <a:pt x="1139" y="6072"/>
                  </a:cubicBezTo>
                  <a:cubicBezTo>
                    <a:pt x="1166" y="6072"/>
                    <a:pt x="1193" y="6081"/>
                    <a:pt x="1220" y="6081"/>
                  </a:cubicBezTo>
                  <a:cubicBezTo>
                    <a:pt x="1234" y="6081"/>
                    <a:pt x="1248" y="6079"/>
                    <a:pt x="1261" y="6072"/>
                  </a:cubicBezTo>
                  <a:cubicBezTo>
                    <a:pt x="1241" y="6052"/>
                    <a:pt x="1241" y="6031"/>
                    <a:pt x="1261" y="6031"/>
                  </a:cubicBezTo>
                  <a:cubicBezTo>
                    <a:pt x="1282" y="6052"/>
                    <a:pt x="1261" y="6052"/>
                    <a:pt x="1261" y="6072"/>
                  </a:cubicBezTo>
                  <a:cubicBezTo>
                    <a:pt x="1261" y="6092"/>
                    <a:pt x="1302" y="6113"/>
                    <a:pt x="1282" y="6153"/>
                  </a:cubicBezTo>
                  <a:cubicBezTo>
                    <a:pt x="1302" y="6174"/>
                    <a:pt x="1302" y="6194"/>
                    <a:pt x="1343" y="6194"/>
                  </a:cubicBezTo>
                  <a:cubicBezTo>
                    <a:pt x="1366" y="6194"/>
                    <a:pt x="1389" y="6181"/>
                    <a:pt x="1405" y="6181"/>
                  </a:cubicBezTo>
                  <a:cubicBezTo>
                    <a:pt x="1417" y="6181"/>
                    <a:pt x="1424" y="6188"/>
                    <a:pt x="1424" y="6215"/>
                  </a:cubicBezTo>
                  <a:cubicBezTo>
                    <a:pt x="1383" y="6255"/>
                    <a:pt x="1302" y="6235"/>
                    <a:pt x="1261" y="6276"/>
                  </a:cubicBezTo>
                  <a:cubicBezTo>
                    <a:pt x="1261" y="6316"/>
                    <a:pt x="1241" y="6357"/>
                    <a:pt x="1261" y="6377"/>
                  </a:cubicBezTo>
                  <a:cubicBezTo>
                    <a:pt x="1282" y="6377"/>
                    <a:pt x="1302" y="6357"/>
                    <a:pt x="1322" y="6337"/>
                  </a:cubicBezTo>
                  <a:cubicBezTo>
                    <a:pt x="1343" y="6357"/>
                    <a:pt x="1363" y="6377"/>
                    <a:pt x="1383" y="6398"/>
                  </a:cubicBezTo>
                  <a:cubicBezTo>
                    <a:pt x="1404" y="6377"/>
                    <a:pt x="1424" y="6357"/>
                    <a:pt x="1445" y="6357"/>
                  </a:cubicBezTo>
                  <a:cubicBezTo>
                    <a:pt x="1445" y="6377"/>
                    <a:pt x="1424" y="6398"/>
                    <a:pt x="1404" y="6418"/>
                  </a:cubicBezTo>
                  <a:cubicBezTo>
                    <a:pt x="1424" y="6439"/>
                    <a:pt x="1424" y="6459"/>
                    <a:pt x="1404" y="6479"/>
                  </a:cubicBezTo>
                  <a:cubicBezTo>
                    <a:pt x="1424" y="6500"/>
                    <a:pt x="1465" y="6540"/>
                    <a:pt x="1485" y="6561"/>
                  </a:cubicBezTo>
                  <a:cubicBezTo>
                    <a:pt x="1502" y="6561"/>
                    <a:pt x="1518" y="6535"/>
                    <a:pt x="1545" y="6535"/>
                  </a:cubicBezTo>
                  <a:cubicBezTo>
                    <a:pt x="1551" y="6535"/>
                    <a:pt x="1559" y="6536"/>
                    <a:pt x="1567" y="6540"/>
                  </a:cubicBezTo>
                  <a:cubicBezTo>
                    <a:pt x="1587" y="6561"/>
                    <a:pt x="1587" y="6581"/>
                    <a:pt x="1567" y="6601"/>
                  </a:cubicBezTo>
                  <a:cubicBezTo>
                    <a:pt x="1587" y="6601"/>
                    <a:pt x="1607" y="6622"/>
                    <a:pt x="1628" y="6622"/>
                  </a:cubicBezTo>
                  <a:cubicBezTo>
                    <a:pt x="1587" y="6703"/>
                    <a:pt x="1526" y="6703"/>
                    <a:pt x="1445" y="6703"/>
                  </a:cubicBezTo>
                  <a:cubicBezTo>
                    <a:pt x="1404" y="6805"/>
                    <a:pt x="1445" y="6887"/>
                    <a:pt x="1506" y="6968"/>
                  </a:cubicBezTo>
                  <a:cubicBezTo>
                    <a:pt x="1567" y="6968"/>
                    <a:pt x="1587" y="6968"/>
                    <a:pt x="1567" y="7029"/>
                  </a:cubicBezTo>
                  <a:cubicBezTo>
                    <a:pt x="1587" y="7029"/>
                    <a:pt x="1607" y="7050"/>
                    <a:pt x="1628" y="7050"/>
                  </a:cubicBezTo>
                  <a:cubicBezTo>
                    <a:pt x="1628" y="7090"/>
                    <a:pt x="1628" y="7151"/>
                    <a:pt x="1607" y="7192"/>
                  </a:cubicBezTo>
                  <a:cubicBezTo>
                    <a:pt x="1567" y="7192"/>
                    <a:pt x="1546" y="7192"/>
                    <a:pt x="1546" y="7233"/>
                  </a:cubicBezTo>
                  <a:cubicBezTo>
                    <a:pt x="1587" y="7233"/>
                    <a:pt x="1628" y="7274"/>
                    <a:pt x="1648" y="7314"/>
                  </a:cubicBezTo>
                  <a:lnTo>
                    <a:pt x="1689" y="7314"/>
                  </a:lnTo>
                  <a:cubicBezTo>
                    <a:pt x="1689" y="7328"/>
                    <a:pt x="1687" y="7332"/>
                    <a:pt x="1683" y="7332"/>
                  </a:cubicBezTo>
                  <a:cubicBezTo>
                    <a:pt x="1675" y="7332"/>
                    <a:pt x="1662" y="7314"/>
                    <a:pt x="1648" y="7314"/>
                  </a:cubicBezTo>
                  <a:cubicBezTo>
                    <a:pt x="1648" y="7330"/>
                    <a:pt x="1636" y="7334"/>
                    <a:pt x="1630" y="7344"/>
                  </a:cubicBezTo>
                  <a:lnTo>
                    <a:pt x="1630" y="7344"/>
                  </a:lnTo>
                  <a:cubicBezTo>
                    <a:pt x="1630" y="7341"/>
                    <a:pt x="1629" y="7338"/>
                    <a:pt x="1628" y="7335"/>
                  </a:cubicBezTo>
                  <a:lnTo>
                    <a:pt x="1628" y="7355"/>
                  </a:lnTo>
                  <a:cubicBezTo>
                    <a:pt x="1628" y="7350"/>
                    <a:pt x="1629" y="7347"/>
                    <a:pt x="1630" y="7344"/>
                  </a:cubicBezTo>
                  <a:lnTo>
                    <a:pt x="1630" y="7344"/>
                  </a:lnTo>
                  <a:cubicBezTo>
                    <a:pt x="1655" y="7413"/>
                    <a:pt x="1730" y="7378"/>
                    <a:pt x="1750" y="7436"/>
                  </a:cubicBezTo>
                  <a:lnTo>
                    <a:pt x="1587" y="7436"/>
                  </a:lnTo>
                  <a:cubicBezTo>
                    <a:pt x="1607" y="7579"/>
                    <a:pt x="1485" y="7701"/>
                    <a:pt x="1526" y="7823"/>
                  </a:cubicBezTo>
                  <a:cubicBezTo>
                    <a:pt x="1546" y="7844"/>
                    <a:pt x="1567" y="7844"/>
                    <a:pt x="1607" y="7864"/>
                  </a:cubicBezTo>
                  <a:cubicBezTo>
                    <a:pt x="1587" y="7946"/>
                    <a:pt x="1628" y="8027"/>
                    <a:pt x="1669" y="8109"/>
                  </a:cubicBezTo>
                  <a:cubicBezTo>
                    <a:pt x="1660" y="8109"/>
                    <a:pt x="1649" y="8105"/>
                    <a:pt x="1637" y="8105"/>
                  </a:cubicBezTo>
                  <a:cubicBezTo>
                    <a:pt x="1619" y="8105"/>
                    <a:pt x="1599" y="8113"/>
                    <a:pt x="1587" y="8149"/>
                  </a:cubicBezTo>
                  <a:lnTo>
                    <a:pt x="1607" y="8210"/>
                  </a:lnTo>
                  <a:cubicBezTo>
                    <a:pt x="1601" y="8213"/>
                    <a:pt x="1596" y="8215"/>
                    <a:pt x="1591" y="8215"/>
                  </a:cubicBezTo>
                  <a:cubicBezTo>
                    <a:pt x="1566" y="8215"/>
                    <a:pt x="1548" y="8186"/>
                    <a:pt x="1522" y="8186"/>
                  </a:cubicBezTo>
                  <a:cubicBezTo>
                    <a:pt x="1517" y="8186"/>
                    <a:pt x="1512" y="8187"/>
                    <a:pt x="1506" y="8190"/>
                  </a:cubicBezTo>
                  <a:cubicBezTo>
                    <a:pt x="1445" y="8271"/>
                    <a:pt x="1546" y="8333"/>
                    <a:pt x="1546" y="8394"/>
                  </a:cubicBezTo>
                  <a:cubicBezTo>
                    <a:pt x="1445" y="8638"/>
                    <a:pt x="1465" y="8882"/>
                    <a:pt x="1404" y="9127"/>
                  </a:cubicBezTo>
                  <a:cubicBezTo>
                    <a:pt x="1404" y="9147"/>
                    <a:pt x="1465" y="9168"/>
                    <a:pt x="1445" y="9208"/>
                  </a:cubicBezTo>
                  <a:cubicBezTo>
                    <a:pt x="1424" y="9208"/>
                    <a:pt x="1383" y="9208"/>
                    <a:pt x="1383" y="9229"/>
                  </a:cubicBezTo>
                  <a:cubicBezTo>
                    <a:pt x="1383" y="9330"/>
                    <a:pt x="1445" y="9412"/>
                    <a:pt x="1404" y="9514"/>
                  </a:cubicBezTo>
                  <a:cubicBezTo>
                    <a:pt x="1383" y="9534"/>
                    <a:pt x="1343" y="9514"/>
                    <a:pt x="1343" y="9554"/>
                  </a:cubicBezTo>
                  <a:cubicBezTo>
                    <a:pt x="1404" y="9636"/>
                    <a:pt x="1383" y="9738"/>
                    <a:pt x="1363" y="9819"/>
                  </a:cubicBezTo>
                  <a:cubicBezTo>
                    <a:pt x="1377" y="9812"/>
                    <a:pt x="1390" y="9810"/>
                    <a:pt x="1403" y="9810"/>
                  </a:cubicBezTo>
                  <a:cubicBezTo>
                    <a:pt x="1429" y="9810"/>
                    <a:pt x="1451" y="9819"/>
                    <a:pt x="1465" y="9819"/>
                  </a:cubicBezTo>
                  <a:cubicBezTo>
                    <a:pt x="1450" y="9850"/>
                    <a:pt x="1437" y="9860"/>
                    <a:pt x="1425" y="9860"/>
                  </a:cubicBezTo>
                  <a:cubicBezTo>
                    <a:pt x="1406" y="9860"/>
                    <a:pt x="1388" y="9832"/>
                    <a:pt x="1363" y="9819"/>
                  </a:cubicBezTo>
                  <a:cubicBezTo>
                    <a:pt x="1322" y="9880"/>
                    <a:pt x="1302" y="9941"/>
                    <a:pt x="1302" y="10023"/>
                  </a:cubicBezTo>
                  <a:cubicBezTo>
                    <a:pt x="1322" y="10104"/>
                    <a:pt x="1302" y="10186"/>
                    <a:pt x="1261" y="10267"/>
                  </a:cubicBezTo>
                  <a:cubicBezTo>
                    <a:pt x="1294" y="10284"/>
                    <a:pt x="1300" y="10314"/>
                    <a:pt x="1323" y="10314"/>
                  </a:cubicBezTo>
                  <a:cubicBezTo>
                    <a:pt x="1329" y="10314"/>
                    <a:pt x="1335" y="10312"/>
                    <a:pt x="1343" y="10308"/>
                  </a:cubicBezTo>
                  <a:cubicBezTo>
                    <a:pt x="1357" y="10279"/>
                    <a:pt x="1361" y="10250"/>
                    <a:pt x="1391" y="10250"/>
                  </a:cubicBezTo>
                  <a:cubicBezTo>
                    <a:pt x="1404" y="10250"/>
                    <a:pt x="1421" y="10255"/>
                    <a:pt x="1445" y="10267"/>
                  </a:cubicBezTo>
                  <a:cubicBezTo>
                    <a:pt x="1424" y="10308"/>
                    <a:pt x="1404" y="10349"/>
                    <a:pt x="1383" y="10389"/>
                  </a:cubicBezTo>
                  <a:cubicBezTo>
                    <a:pt x="1404" y="10410"/>
                    <a:pt x="1404" y="10430"/>
                    <a:pt x="1383" y="10430"/>
                  </a:cubicBezTo>
                  <a:cubicBezTo>
                    <a:pt x="1363" y="10430"/>
                    <a:pt x="1383" y="10410"/>
                    <a:pt x="1383" y="10389"/>
                  </a:cubicBezTo>
                  <a:cubicBezTo>
                    <a:pt x="1373" y="10379"/>
                    <a:pt x="1358" y="10374"/>
                    <a:pt x="1340" y="10374"/>
                  </a:cubicBezTo>
                  <a:cubicBezTo>
                    <a:pt x="1322" y="10374"/>
                    <a:pt x="1302" y="10379"/>
                    <a:pt x="1282" y="10389"/>
                  </a:cubicBezTo>
                  <a:cubicBezTo>
                    <a:pt x="1282" y="10410"/>
                    <a:pt x="1282" y="10451"/>
                    <a:pt x="1302" y="10471"/>
                  </a:cubicBezTo>
                  <a:lnTo>
                    <a:pt x="1322" y="10471"/>
                  </a:lnTo>
                  <a:cubicBezTo>
                    <a:pt x="1343" y="10491"/>
                    <a:pt x="1343" y="10491"/>
                    <a:pt x="1322" y="10512"/>
                  </a:cubicBezTo>
                  <a:cubicBezTo>
                    <a:pt x="1343" y="10512"/>
                    <a:pt x="1343" y="10532"/>
                    <a:pt x="1343" y="10532"/>
                  </a:cubicBezTo>
                  <a:cubicBezTo>
                    <a:pt x="1363" y="10532"/>
                    <a:pt x="1383" y="10512"/>
                    <a:pt x="1404" y="10512"/>
                  </a:cubicBezTo>
                  <a:cubicBezTo>
                    <a:pt x="1485" y="10512"/>
                    <a:pt x="1485" y="10634"/>
                    <a:pt x="1587" y="10634"/>
                  </a:cubicBezTo>
                  <a:cubicBezTo>
                    <a:pt x="1567" y="10675"/>
                    <a:pt x="1526" y="10715"/>
                    <a:pt x="1485" y="10736"/>
                  </a:cubicBezTo>
                  <a:cubicBezTo>
                    <a:pt x="1445" y="10715"/>
                    <a:pt x="1424" y="10695"/>
                    <a:pt x="1465" y="10654"/>
                  </a:cubicBezTo>
                  <a:cubicBezTo>
                    <a:pt x="1424" y="10634"/>
                    <a:pt x="1363" y="10634"/>
                    <a:pt x="1343" y="10593"/>
                  </a:cubicBezTo>
                  <a:lnTo>
                    <a:pt x="1343" y="10593"/>
                  </a:lnTo>
                  <a:cubicBezTo>
                    <a:pt x="1302" y="10634"/>
                    <a:pt x="1404" y="10695"/>
                    <a:pt x="1322" y="10736"/>
                  </a:cubicBezTo>
                  <a:cubicBezTo>
                    <a:pt x="1261" y="10715"/>
                    <a:pt x="1282" y="10654"/>
                    <a:pt x="1261" y="10613"/>
                  </a:cubicBezTo>
                  <a:cubicBezTo>
                    <a:pt x="1159" y="10654"/>
                    <a:pt x="1200" y="10776"/>
                    <a:pt x="1159" y="10858"/>
                  </a:cubicBezTo>
                  <a:cubicBezTo>
                    <a:pt x="1200" y="10858"/>
                    <a:pt x="1220" y="10776"/>
                    <a:pt x="1282" y="10776"/>
                  </a:cubicBezTo>
                  <a:cubicBezTo>
                    <a:pt x="1302" y="10797"/>
                    <a:pt x="1343" y="10817"/>
                    <a:pt x="1343" y="10878"/>
                  </a:cubicBezTo>
                  <a:cubicBezTo>
                    <a:pt x="1302" y="10878"/>
                    <a:pt x="1261" y="10878"/>
                    <a:pt x="1220" y="10858"/>
                  </a:cubicBezTo>
                  <a:cubicBezTo>
                    <a:pt x="1098" y="10899"/>
                    <a:pt x="1119" y="11041"/>
                    <a:pt x="1058" y="11123"/>
                  </a:cubicBezTo>
                  <a:cubicBezTo>
                    <a:pt x="1241" y="11123"/>
                    <a:pt x="1302" y="11102"/>
                    <a:pt x="1424" y="11000"/>
                  </a:cubicBezTo>
                  <a:cubicBezTo>
                    <a:pt x="1424" y="10980"/>
                    <a:pt x="1404" y="10980"/>
                    <a:pt x="1424" y="10960"/>
                  </a:cubicBezTo>
                  <a:cubicBezTo>
                    <a:pt x="1445" y="10980"/>
                    <a:pt x="1445" y="10980"/>
                    <a:pt x="1424" y="11000"/>
                  </a:cubicBezTo>
                  <a:cubicBezTo>
                    <a:pt x="1445" y="11021"/>
                    <a:pt x="1465" y="11041"/>
                    <a:pt x="1485" y="11041"/>
                  </a:cubicBezTo>
                  <a:cubicBezTo>
                    <a:pt x="1526" y="11041"/>
                    <a:pt x="1546" y="11021"/>
                    <a:pt x="1567" y="10980"/>
                  </a:cubicBezTo>
                  <a:cubicBezTo>
                    <a:pt x="1546" y="10939"/>
                    <a:pt x="1526" y="10899"/>
                    <a:pt x="1526" y="10858"/>
                  </a:cubicBezTo>
                  <a:cubicBezTo>
                    <a:pt x="1512" y="10872"/>
                    <a:pt x="1498" y="10896"/>
                    <a:pt x="1477" y="10896"/>
                  </a:cubicBezTo>
                  <a:cubicBezTo>
                    <a:pt x="1468" y="10896"/>
                    <a:pt x="1457" y="10891"/>
                    <a:pt x="1445" y="10878"/>
                  </a:cubicBezTo>
                  <a:cubicBezTo>
                    <a:pt x="1424" y="10899"/>
                    <a:pt x="1404" y="10919"/>
                    <a:pt x="1383" y="10939"/>
                  </a:cubicBezTo>
                  <a:cubicBezTo>
                    <a:pt x="1365" y="10884"/>
                    <a:pt x="1397" y="10879"/>
                    <a:pt x="1418" y="10863"/>
                  </a:cubicBezTo>
                  <a:lnTo>
                    <a:pt x="1418" y="10863"/>
                  </a:lnTo>
                  <a:cubicBezTo>
                    <a:pt x="1426" y="10869"/>
                    <a:pt x="1431" y="10878"/>
                    <a:pt x="1445" y="10878"/>
                  </a:cubicBezTo>
                  <a:cubicBezTo>
                    <a:pt x="1465" y="10858"/>
                    <a:pt x="1485" y="10858"/>
                    <a:pt x="1506" y="10837"/>
                  </a:cubicBezTo>
                  <a:cubicBezTo>
                    <a:pt x="1485" y="10756"/>
                    <a:pt x="1546" y="10736"/>
                    <a:pt x="1587" y="10715"/>
                  </a:cubicBezTo>
                  <a:cubicBezTo>
                    <a:pt x="1648" y="10756"/>
                    <a:pt x="1689" y="10797"/>
                    <a:pt x="1709" y="10858"/>
                  </a:cubicBezTo>
                  <a:lnTo>
                    <a:pt x="1587" y="10858"/>
                  </a:lnTo>
                  <a:cubicBezTo>
                    <a:pt x="1669" y="10919"/>
                    <a:pt x="1587" y="10980"/>
                    <a:pt x="1628" y="11041"/>
                  </a:cubicBezTo>
                  <a:cubicBezTo>
                    <a:pt x="1648" y="11051"/>
                    <a:pt x="1669" y="11056"/>
                    <a:pt x="1689" y="11056"/>
                  </a:cubicBezTo>
                  <a:cubicBezTo>
                    <a:pt x="1709" y="11056"/>
                    <a:pt x="1730" y="11051"/>
                    <a:pt x="1750" y="11041"/>
                  </a:cubicBezTo>
                  <a:lnTo>
                    <a:pt x="1750" y="11041"/>
                  </a:lnTo>
                  <a:cubicBezTo>
                    <a:pt x="1770" y="11102"/>
                    <a:pt x="1730" y="11143"/>
                    <a:pt x="1770" y="11204"/>
                  </a:cubicBezTo>
                  <a:cubicBezTo>
                    <a:pt x="1791" y="11184"/>
                    <a:pt x="1811" y="11143"/>
                    <a:pt x="1831" y="11123"/>
                  </a:cubicBezTo>
                  <a:cubicBezTo>
                    <a:pt x="1831" y="11102"/>
                    <a:pt x="1831" y="11082"/>
                    <a:pt x="1811" y="11062"/>
                  </a:cubicBezTo>
                  <a:cubicBezTo>
                    <a:pt x="1826" y="11046"/>
                    <a:pt x="1844" y="11043"/>
                    <a:pt x="1863" y="11043"/>
                  </a:cubicBezTo>
                  <a:cubicBezTo>
                    <a:pt x="1883" y="11043"/>
                    <a:pt x="1904" y="11047"/>
                    <a:pt x="1923" y="11047"/>
                  </a:cubicBezTo>
                  <a:cubicBezTo>
                    <a:pt x="1934" y="11047"/>
                    <a:pt x="1944" y="11046"/>
                    <a:pt x="1954" y="11041"/>
                  </a:cubicBezTo>
                  <a:lnTo>
                    <a:pt x="1954" y="11041"/>
                  </a:lnTo>
                  <a:cubicBezTo>
                    <a:pt x="1974" y="11062"/>
                    <a:pt x="1954" y="11082"/>
                    <a:pt x="1933" y="11102"/>
                  </a:cubicBezTo>
                  <a:cubicBezTo>
                    <a:pt x="1872" y="11143"/>
                    <a:pt x="1872" y="11184"/>
                    <a:pt x="1852" y="11224"/>
                  </a:cubicBezTo>
                  <a:cubicBezTo>
                    <a:pt x="1872" y="11265"/>
                    <a:pt x="1852" y="11265"/>
                    <a:pt x="1852" y="11286"/>
                  </a:cubicBezTo>
                  <a:cubicBezTo>
                    <a:pt x="1831" y="11265"/>
                    <a:pt x="1831" y="11245"/>
                    <a:pt x="1852" y="11245"/>
                  </a:cubicBezTo>
                  <a:cubicBezTo>
                    <a:pt x="1811" y="11224"/>
                    <a:pt x="1791" y="11204"/>
                    <a:pt x="1770" y="11204"/>
                  </a:cubicBezTo>
                  <a:cubicBezTo>
                    <a:pt x="1689" y="11204"/>
                    <a:pt x="1648" y="11184"/>
                    <a:pt x="1607" y="11143"/>
                  </a:cubicBezTo>
                  <a:lnTo>
                    <a:pt x="1465" y="11143"/>
                  </a:lnTo>
                  <a:cubicBezTo>
                    <a:pt x="1465" y="11163"/>
                    <a:pt x="1485" y="11184"/>
                    <a:pt x="1445" y="11184"/>
                  </a:cubicBezTo>
                  <a:cubicBezTo>
                    <a:pt x="1410" y="11184"/>
                    <a:pt x="1405" y="11139"/>
                    <a:pt x="1378" y="11139"/>
                  </a:cubicBezTo>
                  <a:cubicBezTo>
                    <a:pt x="1374" y="11139"/>
                    <a:pt x="1369" y="11140"/>
                    <a:pt x="1363" y="11143"/>
                  </a:cubicBezTo>
                  <a:cubicBezTo>
                    <a:pt x="1363" y="11163"/>
                    <a:pt x="1363" y="11184"/>
                    <a:pt x="1383" y="11224"/>
                  </a:cubicBezTo>
                  <a:cubicBezTo>
                    <a:pt x="1298" y="11253"/>
                    <a:pt x="1223" y="11291"/>
                    <a:pt x="1144" y="11291"/>
                  </a:cubicBezTo>
                  <a:cubicBezTo>
                    <a:pt x="1110" y="11291"/>
                    <a:pt x="1074" y="11284"/>
                    <a:pt x="1037" y="11265"/>
                  </a:cubicBezTo>
                  <a:lnTo>
                    <a:pt x="1037" y="11265"/>
                  </a:lnTo>
                  <a:cubicBezTo>
                    <a:pt x="1037" y="11326"/>
                    <a:pt x="1098" y="11387"/>
                    <a:pt x="996" y="11408"/>
                  </a:cubicBezTo>
                  <a:cubicBezTo>
                    <a:pt x="996" y="11408"/>
                    <a:pt x="976" y="11469"/>
                    <a:pt x="996" y="11489"/>
                  </a:cubicBezTo>
                  <a:cubicBezTo>
                    <a:pt x="1010" y="11489"/>
                    <a:pt x="1024" y="11480"/>
                    <a:pt x="1031" y="11480"/>
                  </a:cubicBezTo>
                  <a:cubicBezTo>
                    <a:pt x="1035" y="11480"/>
                    <a:pt x="1037" y="11482"/>
                    <a:pt x="1037" y="11489"/>
                  </a:cubicBezTo>
                  <a:cubicBezTo>
                    <a:pt x="1027" y="11499"/>
                    <a:pt x="1022" y="11504"/>
                    <a:pt x="1017" y="11504"/>
                  </a:cubicBezTo>
                  <a:cubicBezTo>
                    <a:pt x="1012" y="11504"/>
                    <a:pt x="1007" y="11499"/>
                    <a:pt x="996" y="11489"/>
                  </a:cubicBezTo>
                  <a:cubicBezTo>
                    <a:pt x="935" y="11550"/>
                    <a:pt x="956" y="11611"/>
                    <a:pt x="956" y="11672"/>
                  </a:cubicBezTo>
                  <a:cubicBezTo>
                    <a:pt x="976" y="11713"/>
                    <a:pt x="996" y="11713"/>
                    <a:pt x="1017" y="11713"/>
                  </a:cubicBezTo>
                  <a:cubicBezTo>
                    <a:pt x="1017" y="11734"/>
                    <a:pt x="1037" y="11754"/>
                    <a:pt x="1037" y="11795"/>
                  </a:cubicBezTo>
                  <a:cubicBezTo>
                    <a:pt x="1038" y="11794"/>
                    <a:pt x="1039" y="11794"/>
                    <a:pt x="1041" y="11793"/>
                  </a:cubicBezTo>
                  <a:lnTo>
                    <a:pt x="1041" y="11793"/>
                  </a:lnTo>
                  <a:cubicBezTo>
                    <a:pt x="1048" y="11865"/>
                    <a:pt x="993" y="11923"/>
                    <a:pt x="956" y="11998"/>
                  </a:cubicBezTo>
                  <a:cubicBezTo>
                    <a:pt x="935" y="11978"/>
                    <a:pt x="935" y="11958"/>
                    <a:pt x="915" y="11937"/>
                  </a:cubicBezTo>
                  <a:lnTo>
                    <a:pt x="915" y="11937"/>
                  </a:lnTo>
                  <a:cubicBezTo>
                    <a:pt x="895" y="12059"/>
                    <a:pt x="996" y="12059"/>
                    <a:pt x="1037" y="12141"/>
                  </a:cubicBezTo>
                  <a:cubicBezTo>
                    <a:pt x="1058" y="12121"/>
                    <a:pt x="1098" y="12121"/>
                    <a:pt x="1119" y="12121"/>
                  </a:cubicBezTo>
                  <a:cubicBezTo>
                    <a:pt x="1159" y="12141"/>
                    <a:pt x="1159" y="12202"/>
                    <a:pt x="1200" y="12243"/>
                  </a:cubicBezTo>
                  <a:cubicBezTo>
                    <a:pt x="1220" y="12222"/>
                    <a:pt x="1220" y="12202"/>
                    <a:pt x="1241" y="12202"/>
                  </a:cubicBezTo>
                  <a:cubicBezTo>
                    <a:pt x="1241" y="12182"/>
                    <a:pt x="1220" y="12161"/>
                    <a:pt x="1241" y="12161"/>
                  </a:cubicBezTo>
                  <a:cubicBezTo>
                    <a:pt x="1261" y="12161"/>
                    <a:pt x="1241" y="12182"/>
                    <a:pt x="1241" y="12202"/>
                  </a:cubicBezTo>
                  <a:cubicBezTo>
                    <a:pt x="1261" y="12222"/>
                    <a:pt x="1220" y="12304"/>
                    <a:pt x="1302" y="12304"/>
                  </a:cubicBezTo>
                  <a:cubicBezTo>
                    <a:pt x="1282" y="12243"/>
                    <a:pt x="1363" y="12222"/>
                    <a:pt x="1363" y="12161"/>
                  </a:cubicBezTo>
                  <a:cubicBezTo>
                    <a:pt x="1326" y="12124"/>
                    <a:pt x="1323" y="12087"/>
                    <a:pt x="1307" y="12034"/>
                  </a:cubicBezTo>
                  <a:lnTo>
                    <a:pt x="1307" y="12034"/>
                  </a:lnTo>
                  <a:cubicBezTo>
                    <a:pt x="1346" y="11997"/>
                    <a:pt x="1384" y="11977"/>
                    <a:pt x="1404" y="11958"/>
                  </a:cubicBezTo>
                  <a:cubicBezTo>
                    <a:pt x="1410" y="11955"/>
                    <a:pt x="1416" y="11953"/>
                    <a:pt x="1421" y="11953"/>
                  </a:cubicBezTo>
                  <a:cubicBezTo>
                    <a:pt x="1442" y="11953"/>
                    <a:pt x="1458" y="11972"/>
                    <a:pt x="1477" y="11972"/>
                  </a:cubicBezTo>
                  <a:cubicBezTo>
                    <a:pt x="1486" y="11972"/>
                    <a:pt x="1495" y="11968"/>
                    <a:pt x="1506" y="11958"/>
                  </a:cubicBezTo>
                  <a:cubicBezTo>
                    <a:pt x="1506" y="11937"/>
                    <a:pt x="1485" y="11917"/>
                    <a:pt x="1485" y="11917"/>
                  </a:cubicBezTo>
                  <a:cubicBezTo>
                    <a:pt x="1526" y="11856"/>
                    <a:pt x="1506" y="11774"/>
                    <a:pt x="1526" y="11734"/>
                  </a:cubicBezTo>
                  <a:cubicBezTo>
                    <a:pt x="1534" y="11730"/>
                    <a:pt x="1541" y="11728"/>
                    <a:pt x="1548" y="11728"/>
                  </a:cubicBezTo>
                  <a:cubicBezTo>
                    <a:pt x="1576" y="11728"/>
                    <a:pt x="1595" y="11754"/>
                    <a:pt x="1628" y="11754"/>
                  </a:cubicBezTo>
                  <a:cubicBezTo>
                    <a:pt x="1681" y="11754"/>
                    <a:pt x="1641" y="11645"/>
                    <a:pt x="1699" y="11645"/>
                  </a:cubicBezTo>
                  <a:cubicBezTo>
                    <a:pt x="1707" y="11645"/>
                    <a:pt x="1717" y="11647"/>
                    <a:pt x="1730" y="11652"/>
                  </a:cubicBezTo>
                  <a:cubicBezTo>
                    <a:pt x="1750" y="11652"/>
                    <a:pt x="1750" y="11652"/>
                    <a:pt x="1770" y="11632"/>
                  </a:cubicBezTo>
                  <a:cubicBezTo>
                    <a:pt x="1750" y="11611"/>
                    <a:pt x="1709" y="11591"/>
                    <a:pt x="1750" y="11550"/>
                  </a:cubicBezTo>
                  <a:lnTo>
                    <a:pt x="1750" y="11550"/>
                  </a:lnTo>
                  <a:cubicBezTo>
                    <a:pt x="1750" y="11571"/>
                    <a:pt x="1791" y="11591"/>
                    <a:pt x="1770" y="11632"/>
                  </a:cubicBezTo>
                  <a:cubicBezTo>
                    <a:pt x="1770" y="11652"/>
                    <a:pt x="1770" y="11652"/>
                    <a:pt x="1770" y="11672"/>
                  </a:cubicBezTo>
                  <a:cubicBezTo>
                    <a:pt x="1770" y="11678"/>
                    <a:pt x="1769" y="11681"/>
                    <a:pt x="1766" y="11681"/>
                  </a:cubicBezTo>
                  <a:cubicBezTo>
                    <a:pt x="1758" y="11681"/>
                    <a:pt x="1744" y="11667"/>
                    <a:pt x="1730" y="11652"/>
                  </a:cubicBezTo>
                  <a:cubicBezTo>
                    <a:pt x="1709" y="11713"/>
                    <a:pt x="1689" y="11754"/>
                    <a:pt x="1648" y="11815"/>
                  </a:cubicBezTo>
                  <a:cubicBezTo>
                    <a:pt x="1669" y="11815"/>
                    <a:pt x="1709" y="11815"/>
                    <a:pt x="1730" y="11835"/>
                  </a:cubicBezTo>
                  <a:cubicBezTo>
                    <a:pt x="1750" y="11815"/>
                    <a:pt x="1770" y="11795"/>
                    <a:pt x="1811" y="11754"/>
                  </a:cubicBezTo>
                  <a:cubicBezTo>
                    <a:pt x="1821" y="11744"/>
                    <a:pt x="1831" y="11739"/>
                    <a:pt x="1842" y="11739"/>
                  </a:cubicBezTo>
                  <a:cubicBezTo>
                    <a:pt x="1852" y="11739"/>
                    <a:pt x="1862" y="11744"/>
                    <a:pt x="1872" y="11754"/>
                  </a:cubicBezTo>
                  <a:cubicBezTo>
                    <a:pt x="1913" y="11734"/>
                    <a:pt x="1872" y="11672"/>
                    <a:pt x="1933" y="11672"/>
                  </a:cubicBezTo>
                  <a:cubicBezTo>
                    <a:pt x="1974" y="11672"/>
                    <a:pt x="1933" y="11713"/>
                    <a:pt x="1954" y="11734"/>
                  </a:cubicBezTo>
                  <a:cubicBezTo>
                    <a:pt x="1967" y="11734"/>
                    <a:pt x="1981" y="11725"/>
                    <a:pt x="1988" y="11725"/>
                  </a:cubicBezTo>
                  <a:cubicBezTo>
                    <a:pt x="1992" y="11725"/>
                    <a:pt x="1994" y="11727"/>
                    <a:pt x="1994" y="11734"/>
                  </a:cubicBezTo>
                  <a:cubicBezTo>
                    <a:pt x="1994" y="11734"/>
                    <a:pt x="1994" y="11754"/>
                    <a:pt x="1974" y="11754"/>
                  </a:cubicBezTo>
                  <a:cubicBezTo>
                    <a:pt x="1994" y="11774"/>
                    <a:pt x="1994" y="11795"/>
                    <a:pt x="1974" y="11815"/>
                  </a:cubicBezTo>
                  <a:cubicBezTo>
                    <a:pt x="1994" y="11856"/>
                    <a:pt x="1994" y="11876"/>
                    <a:pt x="1954" y="11876"/>
                  </a:cubicBezTo>
                  <a:cubicBezTo>
                    <a:pt x="1913" y="11876"/>
                    <a:pt x="1893" y="11856"/>
                    <a:pt x="1933" y="11815"/>
                  </a:cubicBezTo>
                  <a:cubicBezTo>
                    <a:pt x="1913" y="11795"/>
                    <a:pt x="1893" y="11774"/>
                    <a:pt x="1872" y="11754"/>
                  </a:cubicBezTo>
                  <a:cubicBezTo>
                    <a:pt x="1852" y="11774"/>
                    <a:pt x="1811" y="11795"/>
                    <a:pt x="1791" y="11815"/>
                  </a:cubicBezTo>
                  <a:cubicBezTo>
                    <a:pt x="1776" y="11829"/>
                    <a:pt x="1762" y="11844"/>
                    <a:pt x="1748" y="11844"/>
                  </a:cubicBezTo>
                  <a:cubicBezTo>
                    <a:pt x="1742" y="11844"/>
                    <a:pt x="1736" y="11841"/>
                    <a:pt x="1730" y="11835"/>
                  </a:cubicBezTo>
                  <a:cubicBezTo>
                    <a:pt x="1689" y="11856"/>
                    <a:pt x="1648" y="11876"/>
                    <a:pt x="1648" y="11917"/>
                  </a:cubicBezTo>
                  <a:cubicBezTo>
                    <a:pt x="1662" y="11930"/>
                    <a:pt x="1675" y="11935"/>
                    <a:pt x="1690" y="11935"/>
                  </a:cubicBezTo>
                  <a:cubicBezTo>
                    <a:pt x="1718" y="11935"/>
                    <a:pt x="1750" y="11917"/>
                    <a:pt x="1791" y="11917"/>
                  </a:cubicBezTo>
                  <a:cubicBezTo>
                    <a:pt x="1831" y="11937"/>
                    <a:pt x="1791" y="11978"/>
                    <a:pt x="1831" y="12019"/>
                  </a:cubicBezTo>
                  <a:cubicBezTo>
                    <a:pt x="1843" y="12011"/>
                    <a:pt x="1853" y="12007"/>
                    <a:pt x="1861" y="12007"/>
                  </a:cubicBezTo>
                  <a:cubicBezTo>
                    <a:pt x="1894" y="12007"/>
                    <a:pt x="1900" y="12063"/>
                    <a:pt x="1933" y="12080"/>
                  </a:cubicBezTo>
                  <a:cubicBezTo>
                    <a:pt x="1943" y="12070"/>
                    <a:pt x="1949" y="12065"/>
                    <a:pt x="1954" y="12065"/>
                  </a:cubicBezTo>
                  <a:cubicBezTo>
                    <a:pt x="1959" y="12065"/>
                    <a:pt x="1964" y="12070"/>
                    <a:pt x="1974" y="12080"/>
                  </a:cubicBezTo>
                  <a:cubicBezTo>
                    <a:pt x="1967" y="12087"/>
                    <a:pt x="1963" y="12089"/>
                    <a:pt x="1959" y="12089"/>
                  </a:cubicBezTo>
                  <a:cubicBezTo>
                    <a:pt x="1951" y="12089"/>
                    <a:pt x="1947" y="12080"/>
                    <a:pt x="1933" y="12080"/>
                  </a:cubicBezTo>
                  <a:cubicBezTo>
                    <a:pt x="1913" y="12100"/>
                    <a:pt x="1913" y="12121"/>
                    <a:pt x="1913" y="12161"/>
                  </a:cubicBezTo>
                  <a:cubicBezTo>
                    <a:pt x="1954" y="12182"/>
                    <a:pt x="1994" y="12202"/>
                    <a:pt x="2035" y="12243"/>
                  </a:cubicBezTo>
                  <a:cubicBezTo>
                    <a:pt x="2096" y="12222"/>
                    <a:pt x="2055" y="12141"/>
                    <a:pt x="2137" y="12141"/>
                  </a:cubicBezTo>
                  <a:cubicBezTo>
                    <a:pt x="2137" y="12191"/>
                    <a:pt x="2165" y="12228"/>
                    <a:pt x="2208" y="12228"/>
                  </a:cubicBezTo>
                  <a:cubicBezTo>
                    <a:pt x="2218" y="12228"/>
                    <a:pt x="2228" y="12226"/>
                    <a:pt x="2239" y="12222"/>
                  </a:cubicBezTo>
                  <a:lnTo>
                    <a:pt x="2239" y="12222"/>
                  </a:lnTo>
                  <a:cubicBezTo>
                    <a:pt x="2239" y="12304"/>
                    <a:pt x="2198" y="12324"/>
                    <a:pt x="2157" y="12365"/>
                  </a:cubicBezTo>
                  <a:cubicBezTo>
                    <a:pt x="2063" y="12365"/>
                    <a:pt x="1987" y="12261"/>
                    <a:pt x="1879" y="12261"/>
                  </a:cubicBezTo>
                  <a:cubicBezTo>
                    <a:pt x="1870" y="12261"/>
                    <a:pt x="1861" y="12262"/>
                    <a:pt x="1852" y="12263"/>
                  </a:cubicBezTo>
                  <a:cubicBezTo>
                    <a:pt x="1818" y="12263"/>
                    <a:pt x="1840" y="12360"/>
                    <a:pt x="1792" y="12360"/>
                  </a:cubicBezTo>
                  <a:cubicBezTo>
                    <a:pt x="1781" y="12360"/>
                    <a:pt x="1768" y="12355"/>
                    <a:pt x="1750" y="12345"/>
                  </a:cubicBezTo>
                  <a:lnTo>
                    <a:pt x="1750" y="12345"/>
                  </a:lnTo>
                  <a:cubicBezTo>
                    <a:pt x="1709" y="12385"/>
                    <a:pt x="1730" y="12406"/>
                    <a:pt x="1770" y="12426"/>
                  </a:cubicBezTo>
                  <a:cubicBezTo>
                    <a:pt x="1803" y="12426"/>
                    <a:pt x="1822" y="12374"/>
                    <a:pt x="1850" y="12374"/>
                  </a:cubicBezTo>
                  <a:cubicBezTo>
                    <a:pt x="1857" y="12374"/>
                    <a:pt x="1864" y="12377"/>
                    <a:pt x="1872" y="12385"/>
                  </a:cubicBezTo>
                  <a:cubicBezTo>
                    <a:pt x="1893" y="12385"/>
                    <a:pt x="1913" y="12365"/>
                    <a:pt x="1913" y="12365"/>
                  </a:cubicBezTo>
                  <a:cubicBezTo>
                    <a:pt x="1913" y="12345"/>
                    <a:pt x="1913" y="12345"/>
                    <a:pt x="1913" y="12324"/>
                  </a:cubicBezTo>
                  <a:cubicBezTo>
                    <a:pt x="1954" y="12324"/>
                    <a:pt x="1913" y="12345"/>
                    <a:pt x="1913" y="12365"/>
                  </a:cubicBezTo>
                  <a:cubicBezTo>
                    <a:pt x="1913" y="12365"/>
                    <a:pt x="1933" y="12385"/>
                    <a:pt x="1913" y="12406"/>
                  </a:cubicBezTo>
                  <a:cubicBezTo>
                    <a:pt x="1913" y="12406"/>
                    <a:pt x="1893" y="12385"/>
                    <a:pt x="1893" y="12385"/>
                  </a:cubicBezTo>
                  <a:lnTo>
                    <a:pt x="1893" y="12385"/>
                  </a:lnTo>
                  <a:cubicBezTo>
                    <a:pt x="1831" y="12446"/>
                    <a:pt x="1913" y="12467"/>
                    <a:pt x="1933" y="12507"/>
                  </a:cubicBezTo>
                  <a:cubicBezTo>
                    <a:pt x="1943" y="12497"/>
                    <a:pt x="1949" y="12492"/>
                    <a:pt x="1954" y="12492"/>
                  </a:cubicBezTo>
                  <a:cubicBezTo>
                    <a:pt x="1959" y="12492"/>
                    <a:pt x="1964" y="12497"/>
                    <a:pt x="1974" y="12507"/>
                  </a:cubicBezTo>
                  <a:cubicBezTo>
                    <a:pt x="1967" y="12514"/>
                    <a:pt x="1963" y="12517"/>
                    <a:pt x="1959" y="12517"/>
                  </a:cubicBezTo>
                  <a:cubicBezTo>
                    <a:pt x="1951" y="12517"/>
                    <a:pt x="1947" y="12507"/>
                    <a:pt x="1933" y="12507"/>
                  </a:cubicBezTo>
                  <a:cubicBezTo>
                    <a:pt x="1927" y="12510"/>
                    <a:pt x="1922" y="12512"/>
                    <a:pt x="1917" y="12512"/>
                  </a:cubicBezTo>
                  <a:cubicBezTo>
                    <a:pt x="1891" y="12512"/>
                    <a:pt x="1873" y="12483"/>
                    <a:pt x="1848" y="12483"/>
                  </a:cubicBezTo>
                  <a:cubicBezTo>
                    <a:pt x="1843" y="12483"/>
                    <a:pt x="1837" y="12484"/>
                    <a:pt x="1831" y="12487"/>
                  </a:cubicBezTo>
                  <a:cubicBezTo>
                    <a:pt x="1791" y="12507"/>
                    <a:pt x="1770" y="12548"/>
                    <a:pt x="1750" y="12548"/>
                  </a:cubicBezTo>
                  <a:cubicBezTo>
                    <a:pt x="1730" y="12609"/>
                    <a:pt x="1750" y="12650"/>
                    <a:pt x="1750" y="12691"/>
                  </a:cubicBezTo>
                  <a:cubicBezTo>
                    <a:pt x="1730" y="12711"/>
                    <a:pt x="1709" y="12711"/>
                    <a:pt x="1689" y="12711"/>
                  </a:cubicBezTo>
                  <a:cubicBezTo>
                    <a:pt x="1702" y="12765"/>
                    <a:pt x="1743" y="12765"/>
                    <a:pt x="1781" y="12765"/>
                  </a:cubicBezTo>
                  <a:lnTo>
                    <a:pt x="1781" y="12765"/>
                  </a:lnTo>
                  <a:cubicBezTo>
                    <a:pt x="1800" y="12765"/>
                    <a:pt x="1818" y="12765"/>
                    <a:pt x="1831" y="12772"/>
                  </a:cubicBezTo>
                  <a:cubicBezTo>
                    <a:pt x="1831" y="12813"/>
                    <a:pt x="1791" y="12813"/>
                    <a:pt x="1811" y="12854"/>
                  </a:cubicBezTo>
                  <a:cubicBezTo>
                    <a:pt x="1831" y="12854"/>
                    <a:pt x="1852" y="12833"/>
                    <a:pt x="1872" y="12833"/>
                  </a:cubicBezTo>
                  <a:cubicBezTo>
                    <a:pt x="1974" y="12854"/>
                    <a:pt x="1913" y="12935"/>
                    <a:pt x="1994" y="12976"/>
                  </a:cubicBezTo>
                  <a:cubicBezTo>
                    <a:pt x="2035" y="12935"/>
                    <a:pt x="2096" y="12894"/>
                    <a:pt x="2178" y="12894"/>
                  </a:cubicBezTo>
                  <a:cubicBezTo>
                    <a:pt x="2178" y="12854"/>
                    <a:pt x="2178" y="12813"/>
                    <a:pt x="2218" y="12793"/>
                  </a:cubicBezTo>
                  <a:cubicBezTo>
                    <a:pt x="2252" y="12826"/>
                    <a:pt x="2285" y="12859"/>
                    <a:pt x="2340" y="12859"/>
                  </a:cubicBezTo>
                  <a:cubicBezTo>
                    <a:pt x="2353" y="12859"/>
                    <a:pt x="2366" y="12857"/>
                    <a:pt x="2381" y="12854"/>
                  </a:cubicBezTo>
                  <a:cubicBezTo>
                    <a:pt x="2402" y="12833"/>
                    <a:pt x="2422" y="12813"/>
                    <a:pt x="2442" y="12793"/>
                  </a:cubicBezTo>
                  <a:cubicBezTo>
                    <a:pt x="2422" y="12793"/>
                    <a:pt x="2402" y="12772"/>
                    <a:pt x="2361" y="12772"/>
                  </a:cubicBezTo>
                  <a:cubicBezTo>
                    <a:pt x="2381" y="12671"/>
                    <a:pt x="2302" y="12631"/>
                    <a:pt x="2182" y="12570"/>
                  </a:cubicBezTo>
                  <a:lnTo>
                    <a:pt x="2182" y="12570"/>
                  </a:lnTo>
                  <a:cubicBezTo>
                    <a:pt x="2174" y="12582"/>
                    <a:pt x="2166" y="12595"/>
                    <a:pt x="2157" y="12609"/>
                  </a:cubicBezTo>
                  <a:cubicBezTo>
                    <a:pt x="2083" y="12591"/>
                    <a:pt x="2110" y="12521"/>
                    <a:pt x="2085" y="12478"/>
                  </a:cubicBezTo>
                  <a:lnTo>
                    <a:pt x="2085" y="12478"/>
                  </a:lnTo>
                  <a:cubicBezTo>
                    <a:pt x="2097" y="12466"/>
                    <a:pt x="2100" y="12463"/>
                    <a:pt x="2117" y="12446"/>
                  </a:cubicBezTo>
                  <a:cubicBezTo>
                    <a:pt x="2096" y="12426"/>
                    <a:pt x="2096" y="12426"/>
                    <a:pt x="2117" y="12406"/>
                  </a:cubicBezTo>
                  <a:cubicBezTo>
                    <a:pt x="2137" y="12426"/>
                    <a:pt x="2117" y="12446"/>
                    <a:pt x="2117" y="12446"/>
                  </a:cubicBezTo>
                  <a:cubicBezTo>
                    <a:pt x="2127" y="12457"/>
                    <a:pt x="2137" y="12462"/>
                    <a:pt x="2147" y="12462"/>
                  </a:cubicBezTo>
                  <a:cubicBezTo>
                    <a:pt x="2157" y="12462"/>
                    <a:pt x="2167" y="12457"/>
                    <a:pt x="2178" y="12446"/>
                  </a:cubicBezTo>
                  <a:cubicBezTo>
                    <a:pt x="2198" y="12426"/>
                    <a:pt x="2178" y="12365"/>
                    <a:pt x="2239" y="12365"/>
                  </a:cubicBezTo>
                  <a:cubicBezTo>
                    <a:pt x="2257" y="12439"/>
                    <a:pt x="2259" y="12446"/>
                    <a:pt x="2184" y="12567"/>
                  </a:cubicBezTo>
                  <a:lnTo>
                    <a:pt x="2184" y="12567"/>
                  </a:lnTo>
                  <a:cubicBezTo>
                    <a:pt x="2207" y="12562"/>
                    <a:pt x="2229" y="12559"/>
                    <a:pt x="2248" y="12559"/>
                  </a:cubicBezTo>
                  <a:cubicBezTo>
                    <a:pt x="2360" y="12559"/>
                    <a:pt x="2411" y="12639"/>
                    <a:pt x="2463" y="12691"/>
                  </a:cubicBezTo>
                  <a:cubicBezTo>
                    <a:pt x="2463" y="12731"/>
                    <a:pt x="2463" y="12772"/>
                    <a:pt x="2442" y="12793"/>
                  </a:cubicBezTo>
                  <a:cubicBezTo>
                    <a:pt x="2463" y="12813"/>
                    <a:pt x="2463" y="12833"/>
                    <a:pt x="2483" y="12854"/>
                  </a:cubicBezTo>
                  <a:cubicBezTo>
                    <a:pt x="2463" y="12874"/>
                    <a:pt x="2463" y="12915"/>
                    <a:pt x="2442" y="12956"/>
                  </a:cubicBezTo>
                  <a:cubicBezTo>
                    <a:pt x="2414" y="12941"/>
                    <a:pt x="2386" y="12918"/>
                    <a:pt x="2358" y="12918"/>
                  </a:cubicBezTo>
                  <a:cubicBezTo>
                    <a:pt x="2345" y="12918"/>
                    <a:pt x="2333" y="12923"/>
                    <a:pt x="2320" y="12935"/>
                  </a:cubicBezTo>
                  <a:cubicBezTo>
                    <a:pt x="2320" y="12956"/>
                    <a:pt x="2320" y="12976"/>
                    <a:pt x="2341" y="12996"/>
                  </a:cubicBezTo>
                  <a:lnTo>
                    <a:pt x="2282" y="13036"/>
                  </a:lnTo>
                  <a:lnTo>
                    <a:pt x="2282" y="13036"/>
                  </a:lnTo>
                  <a:cubicBezTo>
                    <a:pt x="2252" y="13031"/>
                    <a:pt x="2232" y="13017"/>
                    <a:pt x="2198" y="13017"/>
                  </a:cubicBezTo>
                  <a:cubicBezTo>
                    <a:pt x="2178" y="13017"/>
                    <a:pt x="2137" y="13017"/>
                    <a:pt x="2117" y="13037"/>
                  </a:cubicBezTo>
                  <a:cubicBezTo>
                    <a:pt x="2096" y="13057"/>
                    <a:pt x="2096" y="13098"/>
                    <a:pt x="2096" y="13118"/>
                  </a:cubicBezTo>
                  <a:cubicBezTo>
                    <a:pt x="2117" y="13139"/>
                    <a:pt x="2137" y="13139"/>
                    <a:pt x="2157" y="13139"/>
                  </a:cubicBezTo>
                  <a:cubicBezTo>
                    <a:pt x="2139" y="13176"/>
                    <a:pt x="2104" y="13196"/>
                    <a:pt x="2127" y="13230"/>
                  </a:cubicBezTo>
                  <a:lnTo>
                    <a:pt x="2127" y="13230"/>
                  </a:lnTo>
                  <a:cubicBezTo>
                    <a:pt x="2110" y="13246"/>
                    <a:pt x="2090" y="13261"/>
                    <a:pt x="2055" y="13261"/>
                  </a:cubicBezTo>
                  <a:cubicBezTo>
                    <a:pt x="1974" y="13241"/>
                    <a:pt x="2117" y="13159"/>
                    <a:pt x="1994" y="13118"/>
                  </a:cubicBezTo>
                  <a:lnTo>
                    <a:pt x="1994" y="13118"/>
                  </a:lnTo>
                  <a:cubicBezTo>
                    <a:pt x="1994" y="13118"/>
                    <a:pt x="1979" y="13163"/>
                    <a:pt x="1949" y="13163"/>
                  </a:cubicBezTo>
                  <a:cubicBezTo>
                    <a:pt x="1944" y="13163"/>
                    <a:pt x="1939" y="13162"/>
                    <a:pt x="1933" y="13159"/>
                  </a:cubicBezTo>
                  <a:cubicBezTo>
                    <a:pt x="1933" y="13139"/>
                    <a:pt x="1954" y="13118"/>
                    <a:pt x="1954" y="13098"/>
                  </a:cubicBezTo>
                  <a:cubicBezTo>
                    <a:pt x="1950" y="13094"/>
                    <a:pt x="1945" y="13092"/>
                    <a:pt x="1941" y="13092"/>
                  </a:cubicBezTo>
                  <a:cubicBezTo>
                    <a:pt x="1924" y="13092"/>
                    <a:pt x="1905" y="13118"/>
                    <a:pt x="1872" y="13118"/>
                  </a:cubicBezTo>
                  <a:cubicBezTo>
                    <a:pt x="1872" y="13083"/>
                    <a:pt x="1872" y="13063"/>
                    <a:pt x="1859" y="13046"/>
                  </a:cubicBezTo>
                  <a:lnTo>
                    <a:pt x="1859" y="13046"/>
                  </a:lnTo>
                  <a:cubicBezTo>
                    <a:pt x="1776" y="13106"/>
                    <a:pt x="1831" y="13182"/>
                    <a:pt x="1831" y="13241"/>
                  </a:cubicBezTo>
                  <a:cubicBezTo>
                    <a:pt x="1994" y="13281"/>
                    <a:pt x="2096" y="13404"/>
                    <a:pt x="2239" y="13465"/>
                  </a:cubicBezTo>
                  <a:cubicBezTo>
                    <a:pt x="2259" y="13465"/>
                    <a:pt x="2279" y="13444"/>
                    <a:pt x="2300" y="13424"/>
                  </a:cubicBezTo>
                  <a:cubicBezTo>
                    <a:pt x="2317" y="13441"/>
                    <a:pt x="2320" y="13457"/>
                    <a:pt x="2331" y="13474"/>
                  </a:cubicBezTo>
                  <a:lnTo>
                    <a:pt x="2331" y="13474"/>
                  </a:lnTo>
                  <a:cubicBezTo>
                    <a:pt x="2314" y="13491"/>
                    <a:pt x="2297" y="13508"/>
                    <a:pt x="2279" y="13526"/>
                  </a:cubicBezTo>
                  <a:cubicBezTo>
                    <a:pt x="2259" y="13505"/>
                    <a:pt x="2259" y="13485"/>
                    <a:pt x="2239" y="13465"/>
                  </a:cubicBezTo>
                  <a:cubicBezTo>
                    <a:pt x="2198" y="13485"/>
                    <a:pt x="2178" y="13526"/>
                    <a:pt x="2178" y="13546"/>
                  </a:cubicBezTo>
                  <a:cubicBezTo>
                    <a:pt x="2137" y="13566"/>
                    <a:pt x="2117" y="13566"/>
                    <a:pt x="2076" y="13587"/>
                  </a:cubicBezTo>
                  <a:cubicBezTo>
                    <a:pt x="2035" y="13526"/>
                    <a:pt x="2117" y="13485"/>
                    <a:pt x="2096" y="13465"/>
                  </a:cubicBezTo>
                  <a:cubicBezTo>
                    <a:pt x="2015" y="13444"/>
                    <a:pt x="1933" y="13424"/>
                    <a:pt x="1852" y="13424"/>
                  </a:cubicBezTo>
                  <a:cubicBezTo>
                    <a:pt x="1852" y="13485"/>
                    <a:pt x="1913" y="13505"/>
                    <a:pt x="1893" y="13566"/>
                  </a:cubicBezTo>
                  <a:cubicBezTo>
                    <a:pt x="1906" y="13580"/>
                    <a:pt x="1924" y="13582"/>
                    <a:pt x="1943" y="13582"/>
                  </a:cubicBezTo>
                  <a:cubicBezTo>
                    <a:pt x="1953" y="13582"/>
                    <a:pt x="1962" y="13582"/>
                    <a:pt x="1971" y="13582"/>
                  </a:cubicBezTo>
                  <a:cubicBezTo>
                    <a:pt x="1999" y="13582"/>
                    <a:pt x="2025" y="13587"/>
                    <a:pt x="2035" y="13628"/>
                  </a:cubicBezTo>
                  <a:lnTo>
                    <a:pt x="1933" y="13628"/>
                  </a:lnTo>
                  <a:cubicBezTo>
                    <a:pt x="1933" y="13668"/>
                    <a:pt x="1933" y="13709"/>
                    <a:pt x="1933" y="13750"/>
                  </a:cubicBezTo>
                  <a:cubicBezTo>
                    <a:pt x="1893" y="13689"/>
                    <a:pt x="1872" y="13628"/>
                    <a:pt x="1811" y="13628"/>
                  </a:cubicBezTo>
                  <a:lnTo>
                    <a:pt x="1831" y="13709"/>
                  </a:lnTo>
                  <a:cubicBezTo>
                    <a:pt x="1811" y="13729"/>
                    <a:pt x="1791" y="13729"/>
                    <a:pt x="1791" y="13750"/>
                  </a:cubicBezTo>
                  <a:cubicBezTo>
                    <a:pt x="1811" y="13790"/>
                    <a:pt x="1811" y="13831"/>
                    <a:pt x="1770" y="13852"/>
                  </a:cubicBezTo>
                  <a:cubicBezTo>
                    <a:pt x="1689" y="13913"/>
                    <a:pt x="1689" y="13994"/>
                    <a:pt x="1628" y="14055"/>
                  </a:cubicBezTo>
                  <a:cubicBezTo>
                    <a:pt x="1648" y="14096"/>
                    <a:pt x="1669" y="14096"/>
                    <a:pt x="1669" y="14116"/>
                  </a:cubicBezTo>
                  <a:cubicBezTo>
                    <a:pt x="1682" y="14116"/>
                    <a:pt x="1696" y="14107"/>
                    <a:pt x="1703" y="14107"/>
                  </a:cubicBezTo>
                  <a:cubicBezTo>
                    <a:pt x="1707" y="14107"/>
                    <a:pt x="1709" y="14110"/>
                    <a:pt x="1709" y="14116"/>
                  </a:cubicBezTo>
                  <a:cubicBezTo>
                    <a:pt x="1702" y="14123"/>
                    <a:pt x="1698" y="14125"/>
                    <a:pt x="1694" y="14125"/>
                  </a:cubicBezTo>
                  <a:cubicBezTo>
                    <a:pt x="1687" y="14125"/>
                    <a:pt x="1682" y="14116"/>
                    <a:pt x="1669" y="14116"/>
                  </a:cubicBezTo>
                  <a:cubicBezTo>
                    <a:pt x="1648" y="14137"/>
                    <a:pt x="1607" y="14157"/>
                    <a:pt x="1648" y="14198"/>
                  </a:cubicBezTo>
                  <a:cubicBezTo>
                    <a:pt x="1679" y="14198"/>
                    <a:pt x="1714" y="14188"/>
                    <a:pt x="1747" y="14188"/>
                  </a:cubicBezTo>
                  <a:cubicBezTo>
                    <a:pt x="1781" y="14188"/>
                    <a:pt x="1811" y="14198"/>
                    <a:pt x="1831" y="14239"/>
                  </a:cubicBezTo>
                  <a:cubicBezTo>
                    <a:pt x="1847" y="14231"/>
                    <a:pt x="1860" y="14227"/>
                    <a:pt x="1871" y="14227"/>
                  </a:cubicBezTo>
                  <a:cubicBezTo>
                    <a:pt x="1914" y="14227"/>
                    <a:pt x="1921" y="14283"/>
                    <a:pt x="1954" y="14300"/>
                  </a:cubicBezTo>
                  <a:cubicBezTo>
                    <a:pt x="1960" y="14294"/>
                    <a:pt x="1964" y="14291"/>
                    <a:pt x="1967" y="14291"/>
                  </a:cubicBezTo>
                  <a:cubicBezTo>
                    <a:pt x="1973" y="14291"/>
                    <a:pt x="1977" y="14299"/>
                    <a:pt x="1984" y="14308"/>
                  </a:cubicBezTo>
                  <a:lnTo>
                    <a:pt x="1984" y="14308"/>
                  </a:lnTo>
                  <a:cubicBezTo>
                    <a:pt x="1978" y="14313"/>
                    <a:pt x="1971" y="14315"/>
                    <a:pt x="1966" y="14315"/>
                  </a:cubicBezTo>
                  <a:cubicBezTo>
                    <a:pt x="1959" y="14315"/>
                    <a:pt x="1954" y="14310"/>
                    <a:pt x="1954" y="14300"/>
                  </a:cubicBezTo>
                  <a:cubicBezTo>
                    <a:pt x="1938" y="14308"/>
                    <a:pt x="1925" y="14311"/>
                    <a:pt x="1914" y="14311"/>
                  </a:cubicBezTo>
                  <a:cubicBezTo>
                    <a:pt x="1871" y="14311"/>
                    <a:pt x="1864" y="14255"/>
                    <a:pt x="1831" y="14239"/>
                  </a:cubicBezTo>
                  <a:cubicBezTo>
                    <a:pt x="1831" y="14259"/>
                    <a:pt x="1811" y="14300"/>
                    <a:pt x="1791" y="14320"/>
                  </a:cubicBezTo>
                  <a:cubicBezTo>
                    <a:pt x="1811" y="14340"/>
                    <a:pt x="1811" y="14340"/>
                    <a:pt x="1831" y="14361"/>
                  </a:cubicBezTo>
                  <a:cubicBezTo>
                    <a:pt x="1831" y="14351"/>
                    <a:pt x="1837" y="14345"/>
                    <a:pt x="1844" y="14345"/>
                  </a:cubicBezTo>
                  <a:cubicBezTo>
                    <a:pt x="1852" y="14345"/>
                    <a:pt x="1862" y="14351"/>
                    <a:pt x="1872" y="14361"/>
                  </a:cubicBezTo>
                  <a:cubicBezTo>
                    <a:pt x="1865" y="14368"/>
                    <a:pt x="1859" y="14370"/>
                    <a:pt x="1853" y="14370"/>
                  </a:cubicBezTo>
                  <a:cubicBezTo>
                    <a:pt x="1840" y="14370"/>
                    <a:pt x="1831" y="14361"/>
                    <a:pt x="1831" y="14361"/>
                  </a:cubicBezTo>
                  <a:cubicBezTo>
                    <a:pt x="1811" y="14361"/>
                    <a:pt x="1791" y="14361"/>
                    <a:pt x="1770" y="14340"/>
                  </a:cubicBezTo>
                  <a:cubicBezTo>
                    <a:pt x="1730" y="14361"/>
                    <a:pt x="1770" y="14442"/>
                    <a:pt x="1709" y="14442"/>
                  </a:cubicBezTo>
                  <a:cubicBezTo>
                    <a:pt x="1669" y="14401"/>
                    <a:pt x="1689" y="14300"/>
                    <a:pt x="1648" y="14279"/>
                  </a:cubicBezTo>
                  <a:cubicBezTo>
                    <a:pt x="1546" y="14279"/>
                    <a:pt x="1567" y="14381"/>
                    <a:pt x="1485" y="14401"/>
                  </a:cubicBezTo>
                  <a:cubicBezTo>
                    <a:pt x="1506" y="14422"/>
                    <a:pt x="1506" y="14442"/>
                    <a:pt x="1526" y="14442"/>
                  </a:cubicBezTo>
                  <a:cubicBezTo>
                    <a:pt x="1485" y="14463"/>
                    <a:pt x="1465" y="14463"/>
                    <a:pt x="1445" y="14463"/>
                  </a:cubicBezTo>
                  <a:cubicBezTo>
                    <a:pt x="1465" y="14483"/>
                    <a:pt x="1465" y="14503"/>
                    <a:pt x="1445" y="14524"/>
                  </a:cubicBezTo>
                  <a:cubicBezTo>
                    <a:pt x="1465" y="14544"/>
                    <a:pt x="1485" y="14585"/>
                    <a:pt x="1506" y="14605"/>
                  </a:cubicBezTo>
                  <a:cubicBezTo>
                    <a:pt x="1510" y="14606"/>
                    <a:pt x="1513" y="14607"/>
                    <a:pt x="1517" y="14607"/>
                  </a:cubicBezTo>
                  <a:cubicBezTo>
                    <a:pt x="1553" y="14607"/>
                    <a:pt x="1540" y="14529"/>
                    <a:pt x="1574" y="14529"/>
                  </a:cubicBezTo>
                  <a:cubicBezTo>
                    <a:pt x="1582" y="14529"/>
                    <a:pt x="1593" y="14533"/>
                    <a:pt x="1607" y="14544"/>
                  </a:cubicBezTo>
                  <a:cubicBezTo>
                    <a:pt x="1648" y="14625"/>
                    <a:pt x="1485" y="14646"/>
                    <a:pt x="1567" y="14727"/>
                  </a:cubicBezTo>
                  <a:lnTo>
                    <a:pt x="1648" y="14727"/>
                  </a:lnTo>
                  <a:cubicBezTo>
                    <a:pt x="1648" y="14788"/>
                    <a:pt x="1730" y="14870"/>
                    <a:pt x="1648" y="14931"/>
                  </a:cubicBezTo>
                  <a:cubicBezTo>
                    <a:pt x="1587" y="14931"/>
                    <a:pt x="1607" y="14870"/>
                    <a:pt x="1587" y="14850"/>
                  </a:cubicBezTo>
                  <a:cubicBezTo>
                    <a:pt x="1581" y="14844"/>
                    <a:pt x="1575" y="14841"/>
                    <a:pt x="1570" y="14841"/>
                  </a:cubicBezTo>
                  <a:cubicBezTo>
                    <a:pt x="1557" y="14841"/>
                    <a:pt x="1546" y="14855"/>
                    <a:pt x="1546" y="14870"/>
                  </a:cubicBezTo>
                  <a:cubicBezTo>
                    <a:pt x="1526" y="14931"/>
                    <a:pt x="1526" y="14972"/>
                    <a:pt x="1445" y="14972"/>
                  </a:cubicBezTo>
                  <a:cubicBezTo>
                    <a:pt x="1383" y="14870"/>
                    <a:pt x="1526" y="14788"/>
                    <a:pt x="1445" y="14687"/>
                  </a:cubicBezTo>
                  <a:lnTo>
                    <a:pt x="1363" y="14687"/>
                  </a:lnTo>
                  <a:cubicBezTo>
                    <a:pt x="1343" y="14605"/>
                    <a:pt x="1404" y="14564"/>
                    <a:pt x="1445" y="14524"/>
                  </a:cubicBezTo>
                  <a:cubicBezTo>
                    <a:pt x="1424" y="14503"/>
                    <a:pt x="1424" y="14483"/>
                    <a:pt x="1445" y="14463"/>
                  </a:cubicBezTo>
                  <a:lnTo>
                    <a:pt x="1383" y="14401"/>
                  </a:lnTo>
                  <a:cubicBezTo>
                    <a:pt x="1343" y="14503"/>
                    <a:pt x="1282" y="14605"/>
                    <a:pt x="1139" y="14605"/>
                  </a:cubicBezTo>
                  <a:cubicBezTo>
                    <a:pt x="1119" y="14585"/>
                    <a:pt x="1139" y="14544"/>
                    <a:pt x="1078" y="14524"/>
                  </a:cubicBezTo>
                  <a:cubicBezTo>
                    <a:pt x="1078" y="14524"/>
                    <a:pt x="1058" y="14524"/>
                    <a:pt x="1037" y="14503"/>
                  </a:cubicBezTo>
                  <a:cubicBezTo>
                    <a:pt x="1017" y="14544"/>
                    <a:pt x="1017" y="14544"/>
                    <a:pt x="1017" y="14564"/>
                  </a:cubicBezTo>
                  <a:cubicBezTo>
                    <a:pt x="996" y="14564"/>
                    <a:pt x="976" y="14569"/>
                    <a:pt x="958" y="14569"/>
                  </a:cubicBezTo>
                  <a:cubicBezTo>
                    <a:pt x="940" y="14569"/>
                    <a:pt x="925" y="14564"/>
                    <a:pt x="915" y="14544"/>
                  </a:cubicBezTo>
                  <a:cubicBezTo>
                    <a:pt x="895" y="14524"/>
                    <a:pt x="935" y="14483"/>
                    <a:pt x="895" y="14483"/>
                  </a:cubicBezTo>
                  <a:cubicBezTo>
                    <a:pt x="874" y="14483"/>
                    <a:pt x="854" y="14503"/>
                    <a:pt x="854" y="14544"/>
                  </a:cubicBezTo>
                  <a:cubicBezTo>
                    <a:pt x="895" y="14564"/>
                    <a:pt x="915" y="14605"/>
                    <a:pt x="976" y="14666"/>
                  </a:cubicBezTo>
                  <a:cubicBezTo>
                    <a:pt x="895" y="14687"/>
                    <a:pt x="834" y="14707"/>
                    <a:pt x="813" y="14768"/>
                  </a:cubicBezTo>
                  <a:cubicBezTo>
                    <a:pt x="895" y="14809"/>
                    <a:pt x="854" y="14890"/>
                    <a:pt x="935" y="14931"/>
                  </a:cubicBezTo>
                  <a:cubicBezTo>
                    <a:pt x="874" y="14931"/>
                    <a:pt x="854" y="14931"/>
                    <a:pt x="834" y="14972"/>
                  </a:cubicBezTo>
                  <a:cubicBezTo>
                    <a:pt x="834" y="14992"/>
                    <a:pt x="834" y="15033"/>
                    <a:pt x="854" y="15074"/>
                  </a:cubicBezTo>
                  <a:cubicBezTo>
                    <a:pt x="874" y="15094"/>
                    <a:pt x="915" y="15074"/>
                    <a:pt x="915" y="15135"/>
                  </a:cubicBezTo>
                  <a:cubicBezTo>
                    <a:pt x="895" y="15175"/>
                    <a:pt x="854" y="15216"/>
                    <a:pt x="813" y="15236"/>
                  </a:cubicBezTo>
                  <a:cubicBezTo>
                    <a:pt x="793" y="15298"/>
                    <a:pt x="895" y="15318"/>
                    <a:pt x="834" y="15379"/>
                  </a:cubicBezTo>
                  <a:cubicBezTo>
                    <a:pt x="874" y="15399"/>
                    <a:pt x="895" y="15399"/>
                    <a:pt x="935" y="15399"/>
                  </a:cubicBezTo>
                  <a:cubicBezTo>
                    <a:pt x="956" y="15359"/>
                    <a:pt x="895" y="15318"/>
                    <a:pt x="956" y="15277"/>
                  </a:cubicBezTo>
                  <a:cubicBezTo>
                    <a:pt x="976" y="15318"/>
                    <a:pt x="976" y="15379"/>
                    <a:pt x="1037" y="15399"/>
                  </a:cubicBezTo>
                  <a:cubicBezTo>
                    <a:pt x="1058" y="15399"/>
                    <a:pt x="1078" y="15399"/>
                    <a:pt x="1098" y="15379"/>
                  </a:cubicBezTo>
                  <a:cubicBezTo>
                    <a:pt x="1119" y="15420"/>
                    <a:pt x="1119" y="15460"/>
                    <a:pt x="1139" y="15501"/>
                  </a:cubicBezTo>
                  <a:cubicBezTo>
                    <a:pt x="1098" y="15522"/>
                    <a:pt x="1078" y="15542"/>
                    <a:pt x="1037" y="15562"/>
                  </a:cubicBezTo>
                  <a:cubicBezTo>
                    <a:pt x="1027" y="15572"/>
                    <a:pt x="1022" y="15578"/>
                    <a:pt x="1019" y="15578"/>
                  </a:cubicBezTo>
                  <a:cubicBezTo>
                    <a:pt x="1017" y="15578"/>
                    <a:pt x="1017" y="15572"/>
                    <a:pt x="1017" y="15562"/>
                  </a:cubicBezTo>
                  <a:cubicBezTo>
                    <a:pt x="1017" y="15483"/>
                    <a:pt x="980" y="15453"/>
                    <a:pt x="926" y="15453"/>
                  </a:cubicBezTo>
                  <a:cubicBezTo>
                    <a:pt x="910" y="15453"/>
                    <a:pt x="893" y="15456"/>
                    <a:pt x="874" y="15460"/>
                  </a:cubicBezTo>
                  <a:cubicBezTo>
                    <a:pt x="874" y="15501"/>
                    <a:pt x="915" y="15501"/>
                    <a:pt x="956" y="15522"/>
                  </a:cubicBezTo>
                  <a:cubicBezTo>
                    <a:pt x="976" y="15583"/>
                    <a:pt x="976" y="15623"/>
                    <a:pt x="996" y="15684"/>
                  </a:cubicBezTo>
                  <a:cubicBezTo>
                    <a:pt x="1017" y="15684"/>
                    <a:pt x="1037" y="15705"/>
                    <a:pt x="1078" y="15705"/>
                  </a:cubicBezTo>
                  <a:cubicBezTo>
                    <a:pt x="1098" y="15725"/>
                    <a:pt x="1058" y="15807"/>
                    <a:pt x="1139" y="15807"/>
                  </a:cubicBezTo>
                  <a:cubicBezTo>
                    <a:pt x="1159" y="15725"/>
                    <a:pt x="1119" y="15664"/>
                    <a:pt x="1098" y="15583"/>
                  </a:cubicBezTo>
                  <a:lnTo>
                    <a:pt x="1098" y="15583"/>
                  </a:lnTo>
                  <a:cubicBezTo>
                    <a:pt x="1172" y="15601"/>
                    <a:pt x="1179" y="15687"/>
                    <a:pt x="1241" y="15687"/>
                  </a:cubicBezTo>
                  <a:cubicBezTo>
                    <a:pt x="1247" y="15687"/>
                    <a:pt x="1254" y="15686"/>
                    <a:pt x="1261" y="15684"/>
                  </a:cubicBezTo>
                  <a:lnTo>
                    <a:pt x="1261" y="15684"/>
                  </a:lnTo>
                  <a:cubicBezTo>
                    <a:pt x="1220" y="15807"/>
                    <a:pt x="1241" y="15888"/>
                    <a:pt x="1363" y="15929"/>
                  </a:cubicBezTo>
                  <a:cubicBezTo>
                    <a:pt x="1343" y="15949"/>
                    <a:pt x="1322" y="15970"/>
                    <a:pt x="1322" y="15990"/>
                  </a:cubicBezTo>
                  <a:cubicBezTo>
                    <a:pt x="1322" y="15990"/>
                    <a:pt x="1343" y="16010"/>
                    <a:pt x="1322" y="16031"/>
                  </a:cubicBezTo>
                  <a:cubicBezTo>
                    <a:pt x="1302" y="16010"/>
                    <a:pt x="1302" y="15990"/>
                    <a:pt x="1322" y="15990"/>
                  </a:cubicBezTo>
                  <a:cubicBezTo>
                    <a:pt x="1282" y="15970"/>
                    <a:pt x="1282" y="15909"/>
                    <a:pt x="1241" y="15909"/>
                  </a:cubicBezTo>
                  <a:cubicBezTo>
                    <a:pt x="1200" y="15929"/>
                    <a:pt x="1261" y="15970"/>
                    <a:pt x="1220" y="15990"/>
                  </a:cubicBezTo>
                  <a:cubicBezTo>
                    <a:pt x="1187" y="15957"/>
                    <a:pt x="1154" y="15923"/>
                    <a:pt x="1099" y="15923"/>
                  </a:cubicBezTo>
                  <a:cubicBezTo>
                    <a:pt x="1086" y="15923"/>
                    <a:pt x="1073" y="15925"/>
                    <a:pt x="1058" y="15929"/>
                  </a:cubicBezTo>
                  <a:lnTo>
                    <a:pt x="1058" y="15949"/>
                  </a:lnTo>
                  <a:cubicBezTo>
                    <a:pt x="1078" y="15949"/>
                    <a:pt x="1078" y="15970"/>
                    <a:pt x="1098" y="15990"/>
                  </a:cubicBezTo>
                  <a:cubicBezTo>
                    <a:pt x="1058" y="16031"/>
                    <a:pt x="1058" y="16092"/>
                    <a:pt x="1037" y="16133"/>
                  </a:cubicBezTo>
                  <a:cubicBezTo>
                    <a:pt x="1119" y="16173"/>
                    <a:pt x="1098" y="16255"/>
                    <a:pt x="1119" y="16316"/>
                  </a:cubicBezTo>
                  <a:cubicBezTo>
                    <a:pt x="1126" y="16312"/>
                    <a:pt x="1133" y="16310"/>
                    <a:pt x="1140" y="16310"/>
                  </a:cubicBezTo>
                  <a:cubicBezTo>
                    <a:pt x="1167" y="16310"/>
                    <a:pt x="1184" y="16340"/>
                    <a:pt x="1200" y="16357"/>
                  </a:cubicBezTo>
                  <a:cubicBezTo>
                    <a:pt x="1282" y="16295"/>
                    <a:pt x="1261" y="16214"/>
                    <a:pt x="1241" y="16153"/>
                  </a:cubicBezTo>
                  <a:lnTo>
                    <a:pt x="1241" y="16153"/>
                  </a:lnTo>
                  <a:cubicBezTo>
                    <a:pt x="1220" y="16173"/>
                    <a:pt x="1180" y="16194"/>
                    <a:pt x="1159" y="16214"/>
                  </a:cubicBezTo>
                  <a:cubicBezTo>
                    <a:pt x="1159" y="16183"/>
                    <a:pt x="1171" y="16139"/>
                    <a:pt x="1205" y="16139"/>
                  </a:cubicBezTo>
                  <a:cubicBezTo>
                    <a:pt x="1215" y="16139"/>
                    <a:pt x="1227" y="16143"/>
                    <a:pt x="1241" y="16153"/>
                  </a:cubicBezTo>
                  <a:cubicBezTo>
                    <a:pt x="1282" y="16133"/>
                    <a:pt x="1302" y="16092"/>
                    <a:pt x="1363" y="16092"/>
                  </a:cubicBezTo>
                  <a:cubicBezTo>
                    <a:pt x="1302" y="16173"/>
                    <a:pt x="1363" y="16214"/>
                    <a:pt x="1383" y="16275"/>
                  </a:cubicBezTo>
                  <a:cubicBezTo>
                    <a:pt x="1363" y="16336"/>
                    <a:pt x="1302" y="16295"/>
                    <a:pt x="1282" y="16357"/>
                  </a:cubicBezTo>
                  <a:cubicBezTo>
                    <a:pt x="1282" y="16397"/>
                    <a:pt x="1322" y="16418"/>
                    <a:pt x="1343" y="16438"/>
                  </a:cubicBezTo>
                  <a:cubicBezTo>
                    <a:pt x="1404" y="16418"/>
                    <a:pt x="1383" y="16316"/>
                    <a:pt x="1465" y="16295"/>
                  </a:cubicBezTo>
                  <a:cubicBezTo>
                    <a:pt x="1506" y="16255"/>
                    <a:pt x="1607" y="16295"/>
                    <a:pt x="1587" y="16194"/>
                  </a:cubicBezTo>
                  <a:cubicBezTo>
                    <a:pt x="1575" y="16176"/>
                    <a:pt x="1561" y="16170"/>
                    <a:pt x="1546" y="16170"/>
                  </a:cubicBezTo>
                  <a:cubicBezTo>
                    <a:pt x="1521" y="16170"/>
                    <a:pt x="1493" y="16185"/>
                    <a:pt x="1464" y="16185"/>
                  </a:cubicBezTo>
                  <a:cubicBezTo>
                    <a:pt x="1451" y="16185"/>
                    <a:pt x="1437" y="16182"/>
                    <a:pt x="1424" y="16173"/>
                  </a:cubicBezTo>
                  <a:cubicBezTo>
                    <a:pt x="1445" y="16133"/>
                    <a:pt x="1465" y="16112"/>
                    <a:pt x="1485" y="16092"/>
                  </a:cubicBezTo>
                  <a:cubicBezTo>
                    <a:pt x="1505" y="16033"/>
                    <a:pt x="1392" y="16012"/>
                    <a:pt x="1438" y="15938"/>
                  </a:cubicBezTo>
                  <a:lnTo>
                    <a:pt x="1438" y="15938"/>
                  </a:lnTo>
                  <a:cubicBezTo>
                    <a:pt x="1469" y="15955"/>
                    <a:pt x="1500" y="15963"/>
                    <a:pt x="1532" y="15963"/>
                  </a:cubicBezTo>
                  <a:cubicBezTo>
                    <a:pt x="1557" y="15963"/>
                    <a:pt x="1582" y="15958"/>
                    <a:pt x="1607" y="15949"/>
                  </a:cubicBezTo>
                  <a:cubicBezTo>
                    <a:pt x="1587" y="15929"/>
                    <a:pt x="1587" y="15929"/>
                    <a:pt x="1607" y="15909"/>
                  </a:cubicBezTo>
                  <a:cubicBezTo>
                    <a:pt x="1628" y="15929"/>
                    <a:pt x="1607" y="15929"/>
                    <a:pt x="1607" y="15949"/>
                  </a:cubicBezTo>
                  <a:cubicBezTo>
                    <a:pt x="1607" y="15970"/>
                    <a:pt x="1607" y="15990"/>
                    <a:pt x="1628" y="16031"/>
                  </a:cubicBezTo>
                  <a:cubicBezTo>
                    <a:pt x="1709" y="16031"/>
                    <a:pt x="1811" y="16051"/>
                    <a:pt x="1893" y="16071"/>
                  </a:cubicBezTo>
                  <a:cubicBezTo>
                    <a:pt x="1933" y="15990"/>
                    <a:pt x="1954" y="15929"/>
                    <a:pt x="2015" y="15868"/>
                  </a:cubicBezTo>
                  <a:cubicBezTo>
                    <a:pt x="2096" y="15949"/>
                    <a:pt x="2096" y="16071"/>
                    <a:pt x="2218" y="16112"/>
                  </a:cubicBezTo>
                  <a:cubicBezTo>
                    <a:pt x="2198" y="16133"/>
                    <a:pt x="2178" y="16133"/>
                    <a:pt x="2157" y="16153"/>
                  </a:cubicBezTo>
                  <a:cubicBezTo>
                    <a:pt x="2178" y="16173"/>
                    <a:pt x="2203" y="16173"/>
                    <a:pt x="2226" y="16173"/>
                  </a:cubicBezTo>
                  <a:cubicBezTo>
                    <a:pt x="2249" y="16173"/>
                    <a:pt x="2269" y="16173"/>
                    <a:pt x="2279" y="16194"/>
                  </a:cubicBezTo>
                  <a:cubicBezTo>
                    <a:pt x="2300" y="16234"/>
                    <a:pt x="2300" y="16255"/>
                    <a:pt x="2300" y="16275"/>
                  </a:cubicBezTo>
                  <a:cubicBezTo>
                    <a:pt x="2287" y="16288"/>
                    <a:pt x="2275" y="16293"/>
                    <a:pt x="2262" y="16293"/>
                  </a:cubicBezTo>
                  <a:cubicBezTo>
                    <a:pt x="2234" y="16293"/>
                    <a:pt x="2206" y="16269"/>
                    <a:pt x="2178" y="16255"/>
                  </a:cubicBezTo>
                  <a:lnTo>
                    <a:pt x="2178" y="16255"/>
                  </a:lnTo>
                  <a:cubicBezTo>
                    <a:pt x="2178" y="16295"/>
                    <a:pt x="2198" y="16336"/>
                    <a:pt x="2198" y="16397"/>
                  </a:cubicBezTo>
                  <a:cubicBezTo>
                    <a:pt x="2218" y="16377"/>
                    <a:pt x="2239" y="16357"/>
                    <a:pt x="2259" y="16357"/>
                  </a:cubicBezTo>
                  <a:cubicBezTo>
                    <a:pt x="2279" y="16357"/>
                    <a:pt x="2279" y="16377"/>
                    <a:pt x="2300" y="16377"/>
                  </a:cubicBezTo>
                  <a:cubicBezTo>
                    <a:pt x="2300" y="16377"/>
                    <a:pt x="2300" y="16397"/>
                    <a:pt x="2300" y="16397"/>
                  </a:cubicBezTo>
                  <a:cubicBezTo>
                    <a:pt x="2285" y="16426"/>
                    <a:pt x="2271" y="16455"/>
                    <a:pt x="2242" y="16455"/>
                  </a:cubicBezTo>
                  <a:cubicBezTo>
                    <a:pt x="2230" y="16455"/>
                    <a:pt x="2216" y="16450"/>
                    <a:pt x="2198" y="16438"/>
                  </a:cubicBezTo>
                  <a:cubicBezTo>
                    <a:pt x="2137" y="16499"/>
                    <a:pt x="2076" y="16560"/>
                    <a:pt x="2015" y="16621"/>
                  </a:cubicBezTo>
                  <a:cubicBezTo>
                    <a:pt x="1974" y="16601"/>
                    <a:pt x="1954" y="16601"/>
                    <a:pt x="1933" y="16601"/>
                  </a:cubicBezTo>
                  <a:cubicBezTo>
                    <a:pt x="1913" y="16581"/>
                    <a:pt x="1913" y="16560"/>
                    <a:pt x="1913" y="16540"/>
                  </a:cubicBezTo>
                  <a:cubicBezTo>
                    <a:pt x="1852" y="16581"/>
                    <a:pt x="1852" y="16642"/>
                    <a:pt x="1831" y="16682"/>
                  </a:cubicBezTo>
                  <a:cubicBezTo>
                    <a:pt x="1852" y="16703"/>
                    <a:pt x="1872" y="16703"/>
                    <a:pt x="1893" y="16703"/>
                  </a:cubicBezTo>
                  <a:cubicBezTo>
                    <a:pt x="1913" y="16764"/>
                    <a:pt x="1913" y="16805"/>
                    <a:pt x="1933" y="16866"/>
                  </a:cubicBezTo>
                  <a:cubicBezTo>
                    <a:pt x="1994" y="16866"/>
                    <a:pt x="2015" y="16906"/>
                    <a:pt x="2015" y="16968"/>
                  </a:cubicBezTo>
                  <a:cubicBezTo>
                    <a:pt x="2015" y="16988"/>
                    <a:pt x="2035" y="17008"/>
                    <a:pt x="2096" y="17029"/>
                  </a:cubicBezTo>
                  <a:cubicBezTo>
                    <a:pt x="2076" y="16968"/>
                    <a:pt x="2117" y="16947"/>
                    <a:pt x="2117" y="16906"/>
                  </a:cubicBezTo>
                  <a:cubicBezTo>
                    <a:pt x="2117" y="16866"/>
                    <a:pt x="2015" y="16845"/>
                    <a:pt x="2076" y="16764"/>
                  </a:cubicBezTo>
                  <a:lnTo>
                    <a:pt x="2076" y="16764"/>
                  </a:lnTo>
                  <a:cubicBezTo>
                    <a:pt x="2150" y="16782"/>
                    <a:pt x="2157" y="16868"/>
                    <a:pt x="2219" y="16868"/>
                  </a:cubicBezTo>
                  <a:cubicBezTo>
                    <a:pt x="2225" y="16868"/>
                    <a:pt x="2231" y="16868"/>
                    <a:pt x="2239" y="16866"/>
                  </a:cubicBezTo>
                  <a:lnTo>
                    <a:pt x="2239" y="16866"/>
                  </a:lnTo>
                  <a:cubicBezTo>
                    <a:pt x="2259" y="16927"/>
                    <a:pt x="2218" y="16947"/>
                    <a:pt x="2218" y="16988"/>
                  </a:cubicBezTo>
                  <a:cubicBezTo>
                    <a:pt x="2218" y="17029"/>
                    <a:pt x="2279" y="17049"/>
                    <a:pt x="2239" y="17110"/>
                  </a:cubicBezTo>
                  <a:cubicBezTo>
                    <a:pt x="2259" y="17130"/>
                    <a:pt x="2259" y="17130"/>
                    <a:pt x="2239" y="17151"/>
                  </a:cubicBezTo>
                  <a:cubicBezTo>
                    <a:pt x="2239" y="17171"/>
                    <a:pt x="2259" y="17171"/>
                    <a:pt x="2259" y="17192"/>
                  </a:cubicBezTo>
                  <a:cubicBezTo>
                    <a:pt x="2269" y="17181"/>
                    <a:pt x="2279" y="17176"/>
                    <a:pt x="2287" y="17176"/>
                  </a:cubicBezTo>
                  <a:cubicBezTo>
                    <a:pt x="2295" y="17176"/>
                    <a:pt x="2300" y="17181"/>
                    <a:pt x="2300" y="17192"/>
                  </a:cubicBezTo>
                  <a:cubicBezTo>
                    <a:pt x="2293" y="17198"/>
                    <a:pt x="2289" y="17201"/>
                    <a:pt x="2285" y="17201"/>
                  </a:cubicBezTo>
                  <a:cubicBezTo>
                    <a:pt x="2277" y="17201"/>
                    <a:pt x="2273" y="17192"/>
                    <a:pt x="2259" y="17192"/>
                  </a:cubicBezTo>
                  <a:cubicBezTo>
                    <a:pt x="2259" y="17192"/>
                    <a:pt x="2239" y="17212"/>
                    <a:pt x="2239" y="17212"/>
                  </a:cubicBezTo>
                  <a:cubicBezTo>
                    <a:pt x="2239" y="17232"/>
                    <a:pt x="2259" y="17232"/>
                    <a:pt x="2239" y="17253"/>
                  </a:cubicBezTo>
                  <a:cubicBezTo>
                    <a:pt x="2218" y="17232"/>
                    <a:pt x="2218" y="17232"/>
                    <a:pt x="2239" y="17212"/>
                  </a:cubicBezTo>
                  <a:cubicBezTo>
                    <a:pt x="2218" y="17212"/>
                    <a:pt x="2218" y="17192"/>
                    <a:pt x="2198" y="17192"/>
                  </a:cubicBezTo>
                  <a:cubicBezTo>
                    <a:pt x="2178" y="17232"/>
                    <a:pt x="2096" y="17192"/>
                    <a:pt x="2076" y="17253"/>
                  </a:cubicBezTo>
                  <a:cubicBezTo>
                    <a:pt x="2076" y="17293"/>
                    <a:pt x="2096" y="17334"/>
                    <a:pt x="2096" y="17354"/>
                  </a:cubicBezTo>
                  <a:cubicBezTo>
                    <a:pt x="2157" y="17354"/>
                    <a:pt x="2157" y="17314"/>
                    <a:pt x="2198" y="17314"/>
                  </a:cubicBezTo>
                  <a:cubicBezTo>
                    <a:pt x="2218" y="17334"/>
                    <a:pt x="2218" y="17354"/>
                    <a:pt x="2218" y="17375"/>
                  </a:cubicBezTo>
                  <a:cubicBezTo>
                    <a:pt x="2239" y="17375"/>
                    <a:pt x="2279" y="17354"/>
                    <a:pt x="2279" y="17314"/>
                  </a:cubicBezTo>
                  <a:cubicBezTo>
                    <a:pt x="2279" y="17314"/>
                    <a:pt x="2279" y="17288"/>
                    <a:pt x="2290" y="17288"/>
                  </a:cubicBezTo>
                  <a:cubicBezTo>
                    <a:pt x="2293" y="17288"/>
                    <a:pt x="2296" y="17289"/>
                    <a:pt x="2300" y="17293"/>
                  </a:cubicBezTo>
                  <a:cubicBezTo>
                    <a:pt x="2361" y="17334"/>
                    <a:pt x="2300" y="17395"/>
                    <a:pt x="2341" y="17436"/>
                  </a:cubicBezTo>
                  <a:cubicBezTo>
                    <a:pt x="2361" y="17416"/>
                    <a:pt x="2402" y="17395"/>
                    <a:pt x="2422" y="17375"/>
                  </a:cubicBezTo>
                  <a:lnTo>
                    <a:pt x="2422" y="17375"/>
                  </a:lnTo>
                  <a:cubicBezTo>
                    <a:pt x="2341" y="17538"/>
                    <a:pt x="2341" y="17578"/>
                    <a:pt x="2442" y="17782"/>
                  </a:cubicBezTo>
                  <a:cubicBezTo>
                    <a:pt x="2402" y="17823"/>
                    <a:pt x="2341" y="17864"/>
                    <a:pt x="2300" y="17904"/>
                  </a:cubicBezTo>
                  <a:cubicBezTo>
                    <a:pt x="2318" y="17923"/>
                    <a:pt x="2320" y="17924"/>
                    <a:pt x="2335" y="17939"/>
                  </a:cubicBezTo>
                  <a:lnTo>
                    <a:pt x="2335" y="17939"/>
                  </a:lnTo>
                  <a:cubicBezTo>
                    <a:pt x="2432" y="17898"/>
                    <a:pt x="2527" y="17837"/>
                    <a:pt x="2585" y="17721"/>
                  </a:cubicBezTo>
                  <a:lnTo>
                    <a:pt x="2585" y="17721"/>
                  </a:lnTo>
                  <a:cubicBezTo>
                    <a:pt x="2544" y="17864"/>
                    <a:pt x="2707" y="17823"/>
                    <a:pt x="2707" y="17925"/>
                  </a:cubicBezTo>
                  <a:cubicBezTo>
                    <a:pt x="2687" y="17945"/>
                    <a:pt x="2666" y="17965"/>
                    <a:pt x="2646" y="17986"/>
                  </a:cubicBezTo>
                  <a:cubicBezTo>
                    <a:pt x="2666" y="18027"/>
                    <a:pt x="2687" y="18047"/>
                    <a:pt x="2728" y="18047"/>
                  </a:cubicBezTo>
                  <a:cubicBezTo>
                    <a:pt x="2707" y="18067"/>
                    <a:pt x="2687" y="18108"/>
                    <a:pt x="2666" y="18128"/>
                  </a:cubicBezTo>
                  <a:cubicBezTo>
                    <a:pt x="2687" y="18149"/>
                    <a:pt x="2728" y="18149"/>
                    <a:pt x="2748" y="18169"/>
                  </a:cubicBezTo>
                  <a:cubicBezTo>
                    <a:pt x="2768" y="18149"/>
                    <a:pt x="2789" y="18128"/>
                    <a:pt x="2809" y="18128"/>
                  </a:cubicBezTo>
                  <a:cubicBezTo>
                    <a:pt x="2809" y="18149"/>
                    <a:pt x="2829" y="18189"/>
                    <a:pt x="2789" y="18210"/>
                  </a:cubicBezTo>
                  <a:cubicBezTo>
                    <a:pt x="2768" y="18189"/>
                    <a:pt x="2768" y="18189"/>
                    <a:pt x="2748" y="18169"/>
                  </a:cubicBezTo>
                  <a:cubicBezTo>
                    <a:pt x="2707" y="18189"/>
                    <a:pt x="2666" y="18210"/>
                    <a:pt x="2728" y="18271"/>
                  </a:cubicBezTo>
                  <a:lnTo>
                    <a:pt x="2931" y="18271"/>
                  </a:lnTo>
                  <a:cubicBezTo>
                    <a:pt x="2992" y="18312"/>
                    <a:pt x="2972" y="18352"/>
                    <a:pt x="2992" y="18393"/>
                  </a:cubicBezTo>
                  <a:cubicBezTo>
                    <a:pt x="3013" y="18413"/>
                    <a:pt x="2952" y="18454"/>
                    <a:pt x="2992" y="18495"/>
                  </a:cubicBezTo>
                  <a:cubicBezTo>
                    <a:pt x="3013" y="18454"/>
                    <a:pt x="3033" y="18434"/>
                    <a:pt x="3074" y="18413"/>
                  </a:cubicBezTo>
                  <a:cubicBezTo>
                    <a:pt x="3033" y="18373"/>
                    <a:pt x="3074" y="18352"/>
                    <a:pt x="3094" y="18332"/>
                  </a:cubicBezTo>
                  <a:cubicBezTo>
                    <a:pt x="3094" y="18291"/>
                    <a:pt x="3033" y="18271"/>
                    <a:pt x="3033" y="18230"/>
                  </a:cubicBezTo>
                  <a:cubicBezTo>
                    <a:pt x="3048" y="18215"/>
                    <a:pt x="3061" y="18210"/>
                    <a:pt x="3074" y="18210"/>
                  </a:cubicBezTo>
                  <a:cubicBezTo>
                    <a:pt x="3105" y="18210"/>
                    <a:pt x="3130" y="18240"/>
                    <a:pt x="3154" y="18240"/>
                  </a:cubicBezTo>
                  <a:cubicBezTo>
                    <a:pt x="3161" y="18240"/>
                    <a:pt x="3168" y="18237"/>
                    <a:pt x="3176" y="18230"/>
                  </a:cubicBezTo>
                  <a:cubicBezTo>
                    <a:pt x="3155" y="18210"/>
                    <a:pt x="3155" y="18189"/>
                    <a:pt x="3176" y="18169"/>
                  </a:cubicBezTo>
                  <a:cubicBezTo>
                    <a:pt x="3155" y="18149"/>
                    <a:pt x="3135" y="18128"/>
                    <a:pt x="3135" y="18108"/>
                  </a:cubicBezTo>
                  <a:cubicBezTo>
                    <a:pt x="3145" y="18098"/>
                    <a:pt x="3160" y="18093"/>
                    <a:pt x="3176" y="18093"/>
                  </a:cubicBezTo>
                  <a:cubicBezTo>
                    <a:pt x="3191" y="18093"/>
                    <a:pt x="3206" y="18098"/>
                    <a:pt x="3216" y="18108"/>
                  </a:cubicBezTo>
                  <a:lnTo>
                    <a:pt x="3176" y="18169"/>
                  </a:lnTo>
                  <a:lnTo>
                    <a:pt x="3196" y="18189"/>
                  </a:lnTo>
                  <a:cubicBezTo>
                    <a:pt x="3216" y="18189"/>
                    <a:pt x="3237" y="18210"/>
                    <a:pt x="3257" y="18210"/>
                  </a:cubicBezTo>
                  <a:cubicBezTo>
                    <a:pt x="3288" y="18220"/>
                    <a:pt x="3323" y="18230"/>
                    <a:pt x="3359" y="18230"/>
                  </a:cubicBezTo>
                  <a:cubicBezTo>
                    <a:pt x="3395" y="18230"/>
                    <a:pt x="3430" y="18220"/>
                    <a:pt x="3461" y="18189"/>
                  </a:cubicBezTo>
                  <a:cubicBezTo>
                    <a:pt x="3440" y="18149"/>
                    <a:pt x="3440" y="18128"/>
                    <a:pt x="3461" y="18088"/>
                  </a:cubicBezTo>
                  <a:cubicBezTo>
                    <a:pt x="3481" y="18108"/>
                    <a:pt x="3501" y="18108"/>
                    <a:pt x="3522" y="18128"/>
                  </a:cubicBezTo>
                  <a:cubicBezTo>
                    <a:pt x="3529" y="18122"/>
                    <a:pt x="3538" y="18119"/>
                    <a:pt x="3547" y="18119"/>
                  </a:cubicBezTo>
                  <a:cubicBezTo>
                    <a:pt x="3567" y="18119"/>
                    <a:pt x="3590" y="18128"/>
                    <a:pt x="3603" y="18128"/>
                  </a:cubicBezTo>
                  <a:cubicBezTo>
                    <a:pt x="3624" y="18169"/>
                    <a:pt x="3603" y="18210"/>
                    <a:pt x="3624" y="18251"/>
                  </a:cubicBezTo>
                  <a:cubicBezTo>
                    <a:pt x="3652" y="18236"/>
                    <a:pt x="3681" y="18222"/>
                    <a:pt x="3710" y="18222"/>
                  </a:cubicBezTo>
                  <a:cubicBezTo>
                    <a:pt x="3722" y="18222"/>
                    <a:pt x="3734" y="18224"/>
                    <a:pt x="3746" y="18230"/>
                  </a:cubicBezTo>
                  <a:cubicBezTo>
                    <a:pt x="3746" y="18251"/>
                    <a:pt x="3766" y="18271"/>
                    <a:pt x="3766" y="18291"/>
                  </a:cubicBezTo>
                  <a:lnTo>
                    <a:pt x="3827" y="18291"/>
                  </a:lnTo>
                  <a:cubicBezTo>
                    <a:pt x="3848" y="18230"/>
                    <a:pt x="3929" y="18251"/>
                    <a:pt x="3990" y="18210"/>
                  </a:cubicBezTo>
                  <a:cubicBezTo>
                    <a:pt x="3970" y="18189"/>
                    <a:pt x="3949" y="18169"/>
                    <a:pt x="3929" y="18169"/>
                  </a:cubicBezTo>
                  <a:cubicBezTo>
                    <a:pt x="3909" y="18067"/>
                    <a:pt x="4011" y="18067"/>
                    <a:pt x="4031" y="18006"/>
                  </a:cubicBezTo>
                  <a:cubicBezTo>
                    <a:pt x="4011" y="17925"/>
                    <a:pt x="3990" y="17864"/>
                    <a:pt x="3949" y="17823"/>
                  </a:cubicBezTo>
                  <a:cubicBezTo>
                    <a:pt x="4011" y="17823"/>
                    <a:pt x="4031" y="17741"/>
                    <a:pt x="4072" y="17741"/>
                  </a:cubicBezTo>
                  <a:cubicBezTo>
                    <a:pt x="4051" y="17701"/>
                    <a:pt x="4051" y="17680"/>
                    <a:pt x="4031" y="17640"/>
                  </a:cubicBezTo>
                  <a:cubicBezTo>
                    <a:pt x="4011" y="17660"/>
                    <a:pt x="4011" y="17660"/>
                    <a:pt x="3990" y="17660"/>
                  </a:cubicBezTo>
                  <a:cubicBezTo>
                    <a:pt x="3929" y="17640"/>
                    <a:pt x="3888" y="17599"/>
                    <a:pt x="3827" y="17578"/>
                  </a:cubicBezTo>
                  <a:cubicBezTo>
                    <a:pt x="3868" y="17497"/>
                    <a:pt x="3766" y="17477"/>
                    <a:pt x="3766" y="17395"/>
                  </a:cubicBezTo>
                  <a:lnTo>
                    <a:pt x="3827" y="17395"/>
                  </a:lnTo>
                  <a:cubicBezTo>
                    <a:pt x="3888" y="17436"/>
                    <a:pt x="3848" y="17497"/>
                    <a:pt x="3888" y="17517"/>
                  </a:cubicBezTo>
                  <a:cubicBezTo>
                    <a:pt x="3899" y="17507"/>
                    <a:pt x="3911" y="17503"/>
                    <a:pt x="3924" y="17503"/>
                  </a:cubicBezTo>
                  <a:cubicBezTo>
                    <a:pt x="3954" y="17503"/>
                    <a:pt x="3988" y="17522"/>
                    <a:pt x="4024" y="17522"/>
                  </a:cubicBezTo>
                  <a:cubicBezTo>
                    <a:pt x="4033" y="17522"/>
                    <a:pt x="4042" y="17520"/>
                    <a:pt x="4051" y="17517"/>
                  </a:cubicBezTo>
                  <a:cubicBezTo>
                    <a:pt x="4031" y="17497"/>
                    <a:pt x="4011" y="17477"/>
                    <a:pt x="4011" y="17456"/>
                  </a:cubicBezTo>
                  <a:cubicBezTo>
                    <a:pt x="4051" y="17456"/>
                    <a:pt x="4051" y="17477"/>
                    <a:pt x="4072" y="17497"/>
                  </a:cubicBezTo>
                  <a:cubicBezTo>
                    <a:pt x="4092" y="17477"/>
                    <a:pt x="4133" y="17477"/>
                    <a:pt x="4153" y="17477"/>
                  </a:cubicBezTo>
                  <a:cubicBezTo>
                    <a:pt x="4153" y="17395"/>
                    <a:pt x="4092" y="17314"/>
                    <a:pt x="4051" y="17273"/>
                  </a:cubicBezTo>
                  <a:cubicBezTo>
                    <a:pt x="4072" y="17192"/>
                    <a:pt x="4133" y="17212"/>
                    <a:pt x="4194" y="17192"/>
                  </a:cubicBezTo>
                  <a:cubicBezTo>
                    <a:pt x="4133" y="17130"/>
                    <a:pt x="4153" y="17069"/>
                    <a:pt x="4153" y="17008"/>
                  </a:cubicBezTo>
                  <a:cubicBezTo>
                    <a:pt x="4133" y="16988"/>
                    <a:pt x="4112" y="16968"/>
                    <a:pt x="4092" y="16947"/>
                  </a:cubicBezTo>
                  <a:cubicBezTo>
                    <a:pt x="4072" y="16968"/>
                    <a:pt x="4051" y="16968"/>
                    <a:pt x="4031" y="16988"/>
                  </a:cubicBezTo>
                  <a:cubicBezTo>
                    <a:pt x="4014" y="16954"/>
                    <a:pt x="4039" y="16934"/>
                    <a:pt x="4060" y="16917"/>
                  </a:cubicBezTo>
                  <a:lnTo>
                    <a:pt x="4060" y="16917"/>
                  </a:lnTo>
                  <a:cubicBezTo>
                    <a:pt x="4072" y="16933"/>
                    <a:pt x="4075" y="16947"/>
                    <a:pt x="4092" y="16947"/>
                  </a:cubicBezTo>
                  <a:cubicBezTo>
                    <a:pt x="4128" y="16929"/>
                    <a:pt x="4148" y="16862"/>
                    <a:pt x="4210" y="16862"/>
                  </a:cubicBezTo>
                  <a:cubicBezTo>
                    <a:pt x="4217" y="16862"/>
                    <a:pt x="4226" y="16863"/>
                    <a:pt x="4235" y="16866"/>
                  </a:cubicBezTo>
                  <a:cubicBezTo>
                    <a:pt x="4275" y="16825"/>
                    <a:pt x="4235" y="16744"/>
                    <a:pt x="4275" y="16682"/>
                  </a:cubicBezTo>
                  <a:cubicBezTo>
                    <a:pt x="4282" y="16680"/>
                    <a:pt x="4290" y="16679"/>
                    <a:pt x="4297" y="16679"/>
                  </a:cubicBezTo>
                  <a:cubicBezTo>
                    <a:pt x="4333" y="16679"/>
                    <a:pt x="4370" y="16706"/>
                    <a:pt x="4407" y="16706"/>
                  </a:cubicBezTo>
                  <a:cubicBezTo>
                    <a:pt x="4424" y="16706"/>
                    <a:pt x="4441" y="16700"/>
                    <a:pt x="4459" y="16682"/>
                  </a:cubicBezTo>
                  <a:lnTo>
                    <a:pt x="4459" y="16682"/>
                  </a:lnTo>
                  <a:cubicBezTo>
                    <a:pt x="4459" y="16744"/>
                    <a:pt x="4438" y="16744"/>
                    <a:pt x="4438" y="16764"/>
                  </a:cubicBezTo>
                  <a:cubicBezTo>
                    <a:pt x="4438" y="16764"/>
                    <a:pt x="4459" y="16784"/>
                    <a:pt x="4459" y="16784"/>
                  </a:cubicBezTo>
                  <a:cubicBezTo>
                    <a:pt x="4470" y="16772"/>
                    <a:pt x="4482" y="16761"/>
                    <a:pt x="4498" y="16761"/>
                  </a:cubicBezTo>
                  <a:cubicBezTo>
                    <a:pt x="4509" y="16761"/>
                    <a:pt x="4523" y="16767"/>
                    <a:pt x="4540" y="16784"/>
                  </a:cubicBezTo>
                  <a:cubicBezTo>
                    <a:pt x="4550" y="16774"/>
                    <a:pt x="4566" y="16769"/>
                    <a:pt x="4583" y="16769"/>
                  </a:cubicBezTo>
                  <a:cubicBezTo>
                    <a:pt x="4601" y="16769"/>
                    <a:pt x="4622" y="16774"/>
                    <a:pt x="4642" y="16784"/>
                  </a:cubicBezTo>
                  <a:cubicBezTo>
                    <a:pt x="4622" y="16805"/>
                    <a:pt x="4601" y="16825"/>
                    <a:pt x="4581" y="16825"/>
                  </a:cubicBezTo>
                  <a:cubicBezTo>
                    <a:pt x="4622" y="16845"/>
                    <a:pt x="4642" y="16866"/>
                    <a:pt x="4662" y="16866"/>
                  </a:cubicBezTo>
                  <a:cubicBezTo>
                    <a:pt x="4703" y="16825"/>
                    <a:pt x="4683" y="16784"/>
                    <a:pt x="4703" y="16744"/>
                  </a:cubicBezTo>
                  <a:cubicBezTo>
                    <a:pt x="4713" y="16723"/>
                    <a:pt x="4728" y="16718"/>
                    <a:pt x="4746" y="16718"/>
                  </a:cubicBezTo>
                  <a:cubicBezTo>
                    <a:pt x="4764" y="16718"/>
                    <a:pt x="4784" y="16723"/>
                    <a:pt x="4805" y="16723"/>
                  </a:cubicBezTo>
                  <a:cubicBezTo>
                    <a:pt x="4839" y="16740"/>
                    <a:pt x="4816" y="16814"/>
                    <a:pt x="4855" y="16814"/>
                  </a:cubicBezTo>
                  <a:cubicBezTo>
                    <a:pt x="4863" y="16814"/>
                    <a:pt x="4873" y="16811"/>
                    <a:pt x="4886" y="16805"/>
                  </a:cubicBezTo>
                  <a:lnTo>
                    <a:pt x="4886" y="16805"/>
                  </a:lnTo>
                  <a:cubicBezTo>
                    <a:pt x="4866" y="16866"/>
                    <a:pt x="4825" y="16886"/>
                    <a:pt x="4805" y="16906"/>
                  </a:cubicBezTo>
                  <a:cubicBezTo>
                    <a:pt x="4788" y="16912"/>
                    <a:pt x="4774" y="16914"/>
                    <a:pt x="4760" y="16914"/>
                  </a:cubicBezTo>
                  <a:cubicBezTo>
                    <a:pt x="4722" y="16914"/>
                    <a:pt x="4692" y="16896"/>
                    <a:pt x="4662" y="16866"/>
                  </a:cubicBezTo>
                  <a:cubicBezTo>
                    <a:pt x="4624" y="16904"/>
                    <a:pt x="4658" y="16961"/>
                    <a:pt x="4627" y="17002"/>
                  </a:cubicBezTo>
                  <a:lnTo>
                    <a:pt x="4627" y="17002"/>
                  </a:lnTo>
                  <a:cubicBezTo>
                    <a:pt x="4596" y="16988"/>
                    <a:pt x="4576" y="16988"/>
                    <a:pt x="4540" y="16988"/>
                  </a:cubicBezTo>
                  <a:cubicBezTo>
                    <a:pt x="4540" y="17008"/>
                    <a:pt x="4520" y="17029"/>
                    <a:pt x="4520" y="17049"/>
                  </a:cubicBezTo>
                  <a:cubicBezTo>
                    <a:pt x="4499" y="17029"/>
                    <a:pt x="4479" y="17029"/>
                    <a:pt x="4459" y="17008"/>
                  </a:cubicBezTo>
                  <a:lnTo>
                    <a:pt x="4459" y="17008"/>
                  </a:lnTo>
                  <a:cubicBezTo>
                    <a:pt x="4418" y="17069"/>
                    <a:pt x="4540" y="17090"/>
                    <a:pt x="4479" y="17130"/>
                  </a:cubicBezTo>
                  <a:cubicBezTo>
                    <a:pt x="4499" y="17171"/>
                    <a:pt x="4479" y="17212"/>
                    <a:pt x="4520" y="17232"/>
                  </a:cubicBezTo>
                  <a:cubicBezTo>
                    <a:pt x="4601" y="17293"/>
                    <a:pt x="4662" y="17354"/>
                    <a:pt x="4642" y="17456"/>
                  </a:cubicBezTo>
                  <a:cubicBezTo>
                    <a:pt x="4642" y="17477"/>
                    <a:pt x="4642" y="17497"/>
                    <a:pt x="4662" y="17517"/>
                  </a:cubicBezTo>
                  <a:cubicBezTo>
                    <a:pt x="4662" y="17517"/>
                    <a:pt x="4683" y="17497"/>
                    <a:pt x="4703" y="17477"/>
                  </a:cubicBezTo>
                  <a:cubicBezTo>
                    <a:pt x="4744" y="17517"/>
                    <a:pt x="4723" y="17538"/>
                    <a:pt x="4723" y="17578"/>
                  </a:cubicBezTo>
                  <a:lnTo>
                    <a:pt x="4662" y="17517"/>
                  </a:lnTo>
                  <a:cubicBezTo>
                    <a:pt x="4634" y="17531"/>
                    <a:pt x="4616" y="17555"/>
                    <a:pt x="4594" y="17555"/>
                  </a:cubicBezTo>
                  <a:cubicBezTo>
                    <a:pt x="4584" y="17555"/>
                    <a:pt x="4573" y="17550"/>
                    <a:pt x="4560" y="17538"/>
                  </a:cubicBezTo>
                  <a:lnTo>
                    <a:pt x="4560" y="17538"/>
                  </a:lnTo>
                  <a:cubicBezTo>
                    <a:pt x="4520" y="17599"/>
                    <a:pt x="4560" y="17640"/>
                    <a:pt x="4581" y="17741"/>
                  </a:cubicBezTo>
                  <a:cubicBezTo>
                    <a:pt x="4560" y="17741"/>
                    <a:pt x="4540" y="17762"/>
                    <a:pt x="4540" y="17762"/>
                  </a:cubicBezTo>
                  <a:cubicBezTo>
                    <a:pt x="4520" y="17864"/>
                    <a:pt x="4560" y="17965"/>
                    <a:pt x="4520" y="18067"/>
                  </a:cubicBezTo>
                  <a:cubicBezTo>
                    <a:pt x="4540" y="18108"/>
                    <a:pt x="4581" y="18128"/>
                    <a:pt x="4581" y="18169"/>
                  </a:cubicBezTo>
                  <a:cubicBezTo>
                    <a:pt x="4520" y="18169"/>
                    <a:pt x="4520" y="18088"/>
                    <a:pt x="4459" y="18088"/>
                  </a:cubicBezTo>
                  <a:cubicBezTo>
                    <a:pt x="4442" y="18121"/>
                    <a:pt x="4453" y="18154"/>
                    <a:pt x="4424" y="18154"/>
                  </a:cubicBezTo>
                  <a:cubicBezTo>
                    <a:pt x="4417" y="18154"/>
                    <a:pt x="4409" y="18152"/>
                    <a:pt x="4398" y="18149"/>
                  </a:cubicBezTo>
                  <a:cubicBezTo>
                    <a:pt x="4336" y="18128"/>
                    <a:pt x="4418" y="18088"/>
                    <a:pt x="4398" y="18047"/>
                  </a:cubicBezTo>
                  <a:lnTo>
                    <a:pt x="4316" y="18047"/>
                  </a:lnTo>
                  <a:cubicBezTo>
                    <a:pt x="4316" y="18067"/>
                    <a:pt x="4316" y="18088"/>
                    <a:pt x="4316" y="18088"/>
                  </a:cubicBezTo>
                  <a:cubicBezTo>
                    <a:pt x="4275" y="18088"/>
                    <a:pt x="4235" y="18108"/>
                    <a:pt x="4194" y="18108"/>
                  </a:cubicBezTo>
                  <a:cubicBezTo>
                    <a:pt x="4235" y="18169"/>
                    <a:pt x="4316" y="18230"/>
                    <a:pt x="4255" y="18312"/>
                  </a:cubicBezTo>
                  <a:cubicBezTo>
                    <a:pt x="4275" y="18332"/>
                    <a:pt x="4316" y="18332"/>
                    <a:pt x="4336" y="18352"/>
                  </a:cubicBezTo>
                  <a:cubicBezTo>
                    <a:pt x="4377" y="18291"/>
                    <a:pt x="4296" y="18251"/>
                    <a:pt x="4357" y="18189"/>
                  </a:cubicBezTo>
                  <a:lnTo>
                    <a:pt x="4357" y="18189"/>
                  </a:lnTo>
                  <a:cubicBezTo>
                    <a:pt x="4377" y="18230"/>
                    <a:pt x="4418" y="18251"/>
                    <a:pt x="4459" y="18291"/>
                  </a:cubicBezTo>
                  <a:cubicBezTo>
                    <a:pt x="4479" y="18271"/>
                    <a:pt x="4499" y="18271"/>
                    <a:pt x="4520" y="18271"/>
                  </a:cubicBezTo>
                  <a:cubicBezTo>
                    <a:pt x="4520" y="18312"/>
                    <a:pt x="4479" y="18332"/>
                    <a:pt x="4459" y="18352"/>
                  </a:cubicBezTo>
                  <a:cubicBezTo>
                    <a:pt x="4479" y="18393"/>
                    <a:pt x="4438" y="18413"/>
                    <a:pt x="4418" y="18434"/>
                  </a:cubicBezTo>
                  <a:lnTo>
                    <a:pt x="4418" y="18454"/>
                  </a:lnTo>
                  <a:cubicBezTo>
                    <a:pt x="4418" y="18454"/>
                    <a:pt x="4418" y="18475"/>
                    <a:pt x="4418" y="18475"/>
                  </a:cubicBezTo>
                  <a:lnTo>
                    <a:pt x="4336" y="18475"/>
                  </a:lnTo>
                  <a:cubicBezTo>
                    <a:pt x="4296" y="18475"/>
                    <a:pt x="4275" y="18515"/>
                    <a:pt x="4255" y="18515"/>
                  </a:cubicBezTo>
                  <a:cubicBezTo>
                    <a:pt x="4203" y="18515"/>
                    <a:pt x="4195" y="18470"/>
                    <a:pt x="4168" y="18470"/>
                  </a:cubicBezTo>
                  <a:cubicBezTo>
                    <a:pt x="4164" y="18470"/>
                    <a:pt x="4159" y="18472"/>
                    <a:pt x="4153" y="18475"/>
                  </a:cubicBezTo>
                  <a:cubicBezTo>
                    <a:pt x="4153" y="18515"/>
                    <a:pt x="4092" y="18536"/>
                    <a:pt x="4133" y="18597"/>
                  </a:cubicBezTo>
                  <a:cubicBezTo>
                    <a:pt x="4133" y="18576"/>
                    <a:pt x="4153" y="18576"/>
                    <a:pt x="4173" y="18556"/>
                  </a:cubicBezTo>
                  <a:cubicBezTo>
                    <a:pt x="4235" y="18576"/>
                    <a:pt x="4275" y="18658"/>
                    <a:pt x="4316" y="18699"/>
                  </a:cubicBezTo>
                  <a:cubicBezTo>
                    <a:pt x="4326" y="18688"/>
                    <a:pt x="4331" y="18683"/>
                    <a:pt x="4336" y="18683"/>
                  </a:cubicBezTo>
                  <a:cubicBezTo>
                    <a:pt x="4342" y="18683"/>
                    <a:pt x="4347" y="18688"/>
                    <a:pt x="4357" y="18699"/>
                  </a:cubicBezTo>
                  <a:cubicBezTo>
                    <a:pt x="4350" y="18705"/>
                    <a:pt x="4345" y="18708"/>
                    <a:pt x="4342" y="18708"/>
                  </a:cubicBezTo>
                  <a:cubicBezTo>
                    <a:pt x="4334" y="18708"/>
                    <a:pt x="4330" y="18699"/>
                    <a:pt x="4316" y="18699"/>
                  </a:cubicBezTo>
                  <a:cubicBezTo>
                    <a:pt x="4296" y="18699"/>
                    <a:pt x="4296" y="18719"/>
                    <a:pt x="4275" y="18739"/>
                  </a:cubicBezTo>
                  <a:cubicBezTo>
                    <a:pt x="4235" y="18719"/>
                    <a:pt x="4194" y="18699"/>
                    <a:pt x="4153" y="18678"/>
                  </a:cubicBezTo>
                  <a:cubicBezTo>
                    <a:pt x="4143" y="18688"/>
                    <a:pt x="4133" y="18694"/>
                    <a:pt x="4123" y="18694"/>
                  </a:cubicBezTo>
                  <a:cubicBezTo>
                    <a:pt x="4112" y="18694"/>
                    <a:pt x="4102" y="18688"/>
                    <a:pt x="4092" y="18678"/>
                  </a:cubicBezTo>
                  <a:cubicBezTo>
                    <a:pt x="4082" y="18668"/>
                    <a:pt x="4072" y="18663"/>
                    <a:pt x="4061" y="18663"/>
                  </a:cubicBezTo>
                  <a:cubicBezTo>
                    <a:pt x="4051" y="18663"/>
                    <a:pt x="4041" y="18668"/>
                    <a:pt x="4031" y="18678"/>
                  </a:cubicBezTo>
                  <a:cubicBezTo>
                    <a:pt x="4092" y="18719"/>
                    <a:pt x="4051" y="18760"/>
                    <a:pt x="4051" y="18800"/>
                  </a:cubicBezTo>
                  <a:cubicBezTo>
                    <a:pt x="4065" y="18800"/>
                    <a:pt x="4088" y="18782"/>
                    <a:pt x="4107" y="18782"/>
                  </a:cubicBezTo>
                  <a:cubicBezTo>
                    <a:pt x="4117" y="18782"/>
                    <a:pt x="4126" y="18787"/>
                    <a:pt x="4133" y="18800"/>
                  </a:cubicBezTo>
                  <a:cubicBezTo>
                    <a:pt x="4153" y="18780"/>
                    <a:pt x="4173" y="18760"/>
                    <a:pt x="4214" y="18760"/>
                  </a:cubicBezTo>
                  <a:cubicBezTo>
                    <a:pt x="4214" y="18780"/>
                    <a:pt x="4214" y="18821"/>
                    <a:pt x="4214" y="18841"/>
                  </a:cubicBezTo>
                  <a:cubicBezTo>
                    <a:pt x="4173" y="18841"/>
                    <a:pt x="4153" y="18821"/>
                    <a:pt x="4133" y="18800"/>
                  </a:cubicBezTo>
                  <a:cubicBezTo>
                    <a:pt x="4092" y="18821"/>
                    <a:pt x="4092" y="18902"/>
                    <a:pt x="4031" y="18902"/>
                  </a:cubicBezTo>
                  <a:cubicBezTo>
                    <a:pt x="4031" y="18943"/>
                    <a:pt x="4112" y="18963"/>
                    <a:pt x="4072" y="19024"/>
                  </a:cubicBezTo>
                  <a:cubicBezTo>
                    <a:pt x="4081" y="19030"/>
                    <a:pt x="4090" y="19033"/>
                    <a:pt x="4099" y="19033"/>
                  </a:cubicBezTo>
                  <a:cubicBezTo>
                    <a:pt x="4138" y="19033"/>
                    <a:pt x="4178" y="18987"/>
                    <a:pt x="4217" y="18987"/>
                  </a:cubicBezTo>
                  <a:cubicBezTo>
                    <a:pt x="4230" y="18987"/>
                    <a:pt x="4242" y="18991"/>
                    <a:pt x="4255" y="19004"/>
                  </a:cubicBezTo>
                  <a:cubicBezTo>
                    <a:pt x="4296" y="19024"/>
                    <a:pt x="4316" y="19065"/>
                    <a:pt x="4357" y="19106"/>
                  </a:cubicBezTo>
                  <a:cubicBezTo>
                    <a:pt x="4377" y="19086"/>
                    <a:pt x="4398" y="19086"/>
                    <a:pt x="4418" y="19086"/>
                  </a:cubicBezTo>
                  <a:cubicBezTo>
                    <a:pt x="4438" y="19045"/>
                    <a:pt x="4357" y="19024"/>
                    <a:pt x="4377" y="18963"/>
                  </a:cubicBezTo>
                  <a:lnTo>
                    <a:pt x="4438" y="18963"/>
                  </a:lnTo>
                  <a:cubicBezTo>
                    <a:pt x="4479" y="19086"/>
                    <a:pt x="4560" y="19086"/>
                    <a:pt x="4601" y="19126"/>
                  </a:cubicBezTo>
                  <a:cubicBezTo>
                    <a:pt x="4662" y="19106"/>
                    <a:pt x="4642" y="19045"/>
                    <a:pt x="4683" y="19045"/>
                  </a:cubicBezTo>
                  <a:cubicBezTo>
                    <a:pt x="4683" y="19065"/>
                    <a:pt x="4703" y="19086"/>
                    <a:pt x="4723" y="19086"/>
                  </a:cubicBezTo>
                  <a:cubicBezTo>
                    <a:pt x="4737" y="19086"/>
                    <a:pt x="4741" y="19076"/>
                    <a:pt x="4749" y="19076"/>
                  </a:cubicBezTo>
                  <a:cubicBezTo>
                    <a:pt x="4753" y="19076"/>
                    <a:pt x="4757" y="19079"/>
                    <a:pt x="4764" y="19086"/>
                  </a:cubicBezTo>
                  <a:cubicBezTo>
                    <a:pt x="4754" y="19096"/>
                    <a:pt x="4744" y="19101"/>
                    <a:pt x="4736" y="19101"/>
                  </a:cubicBezTo>
                  <a:cubicBezTo>
                    <a:pt x="4728" y="19101"/>
                    <a:pt x="4723" y="19096"/>
                    <a:pt x="4723" y="19086"/>
                  </a:cubicBezTo>
                  <a:lnTo>
                    <a:pt x="4723" y="19086"/>
                  </a:lnTo>
                  <a:cubicBezTo>
                    <a:pt x="4683" y="19167"/>
                    <a:pt x="4744" y="19167"/>
                    <a:pt x="4784" y="19167"/>
                  </a:cubicBezTo>
                  <a:cubicBezTo>
                    <a:pt x="4784" y="19208"/>
                    <a:pt x="4784" y="19228"/>
                    <a:pt x="4784" y="19269"/>
                  </a:cubicBezTo>
                  <a:cubicBezTo>
                    <a:pt x="4825" y="19289"/>
                    <a:pt x="4886" y="19310"/>
                    <a:pt x="4886" y="19371"/>
                  </a:cubicBezTo>
                  <a:cubicBezTo>
                    <a:pt x="4866" y="19391"/>
                    <a:pt x="4846" y="19391"/>
                    <a:pt x="4846" y="19411"/>
                  </a:cubicBezTo>
                  <a:lnTo>
                    <a:pt x="4886" y="19472"/>
                  </a:lnTo>
                  <a:cubicBezTo>
                    <a:pt x="4988" y="19432"/>
                    <a:pt x="5110" y="19391"/>
                    <a:pt x="5212" y="19350"/>
                  </a:cubicBezTo>
                  <a:cubicBezTo>
                    <a:pt x="5212" y="19384"/>
                    <a:pt x="5226" y="19404"/>
                    <a:pt x="5231" y="19433"/>
                  </a:cubicBezTo>
                  <a:lnTo>
                    <a:pt x="5231" y="19433"/>
                  </a:lnTo>
                  <a:cubicBezTo>
                    <a:pt x="5172" y="19474"/>
                    <a:pt x="5212" y="19554"/>
                    <a:pt x="5171" y="19595"/>
                  </a:cubicBezTo>
                  <a:cubicBezTo>
                    <a:pt x="5151" y="19574"/>
                    <a:pt x="5131" y="19574"/>
                    <a:pt x="5110" y="19554"/>
                  </a:cubicBezTo>
                  <a:cubicBezTo>
                    <a:pt x="5049" y="19595"/>
                    <a:pt x="5070" y="19656"/>
                    <a:pt x="5029" y="19697"/>
                  </a:cubicBezTo>
                  <a:cubicBezTo>
                    <a:pt x="5062" y="19730"/>
                    <a:pt x="5068" y="19763"/>
                    <a:pt x="5103" y="19763"/>
                  </a:cubicBezTo>
                  <a:cubicBezTo>
                    <a:pt x="5110" y="19763"/>
                    <a:pt x="5119" y="19761"/>
                    <a:pt x="5131" y="19758"/>
                  </a:cubicBezTo>
                  <a:cubicBezTo>
                    <a:pt x="5147" y="19754"/>
                    <a:pt x="5163" y="19753"/>
                    <a:pt x="5178" y="19753"/>
                  </a:cubicBezTo>
                  <a:cubicBezTo>
                    <a:pt x="5257" y="19753"/>
                    <a:pt x="5314" y="19798"/>
                    <a:pt x="5314" y="19900"/>
                  </a:cubicBezTo>
                  <a:cubicBezTo>
                    <a:pt x="5375" y="19900"/>
                    <a:pt x="5395" y="19819"/>
                    <a:pt x="5457" y="19819"/>
                  </a:cubicBezTo>
                  <a:cubicBezTo>
                    <a:pt x="5477" y="19839"/>
                    <a:pt x="5477" y="19859"/>
                    <a:pt x="5477" y="19880"/>
                  </a:cubicBezTo>
                  <a:cubicBezTo>
                    <a:pt x="5457" y="19941"/>
                    <a:pt x="5355" y="19900"/>
                    <a:pt x="5334" y="19961"/>
                  </a:cubicBezTo>
                  <a:cubicBezTo>
                    <a:pt x="5395" y="20002"/>
                    <a:pt x="5457" y="20043"/>
                    <a:pt x="5518" y="20083"/>
                  </a:cubicBezTo>
                  <a:cubicBezTo>
                    <a:pt x="5518" y="20124"/>
                    <a:pt x="5538" y="20145"/>
                    <a:pt x="5497" y="20185"/>
                  </a:cubicBezTo>
                  <a:cubicBezTo>
                    <a:pt x="5518" y="20206"/>
                    <a:pt x="5518" y="20206"/>
                    <a:pt x="5497" y="20226"/>
                  </a:cubicBezTo>
                  <a:cubicBezTo>
                    <a:pt x="5497" y="20226"/>
                    <a:pt x="5477" y="20206"/>
                    <a:pt x="5477" y="20206"/>
                  </a:cubicBezTo>
                  <a:cubicBezTo>
                    <a:pt x="5465" y="20212"/>
                    <a:pt x="5457" y="20214"/>
                    <a:pt x="5450" y="20214"/>
                  </a:cubicBezTo>
                  <a:cubicBezTo>
                    <a:pt x="5434" y="20214"/>
                    <a:pt x="5430" y="20200"/>
                    <a:pt x="5416" y="20185"/>
                  </a:cubicBezTo>
                  <a:cubicBezTo>
                    <a:pt x="5355" y="20145"/>
                    <a:pt x="5334" y="20083"/>
                    <a:pt x="5273" y="20063"/>
                  </a:cubicBezTo>
                  <a:cubicBezTo>
                    <a:pt x="5273" y="20124"/>
                    <a:pt x="5253" y="20185"/>
                    <a:pt x="5253" y="20226"/>
                  </a:cubicBezTo>
                  <a:cubicBezTo>
                    <a:pt x="5233" y="20226"/>
                    <a:pt x="5212" y="20226"/>
                    <a:pt x="5212" y="20246"/>
                  </a:cubicBezTo>
                  <a:cubicBezTo>
                    <a:pt x="5212" y="20246"/>
                    <a:pt x="5212" y="20267"/>
                    <a:pt x="5212" y="20287"/>
                  </a:cubicBezTo>
                  <a:cubicBezTo>
                    <a:pt x="5233" y="20277"/>
                    <a:pt x="5258" y="20272"/>
                    <a:pt x="5283" y="20272"/>
                  </a:cubicBezTo>
                  <a:cubicBezTo>
                    <a:pt x="5309" y="20272"/>
                    <a:pt x="5334" y="20277"/>
                    <a:pt x="5355" y="20287"/>
                  </a:cubicBezTo>
                  <a:cubicBezTo>
                    <a:pt x="5385" y="20297"/>
                    <a:pt x="5411" y="20297"/>
                    <a:pt x="5436" y="20297"/>
                  </a:cubicBezTo>
                  <a:cubicBezTo>
                    <a:pt x="5462" y="20297"/>
                    <a:pt x="5487" y="20297"/>
                    <a:pt x="5518" y="20307"/>
                  </a:cubicBezTo>
                  <a:cubicBezTo>
                    <a:pt x="5457" y="20409"/>
                    <a:pt x="5558" y="20470"/>
                    <a:pt x="5538" y="20531"/>
                  </a:cubicBezTo>
                  <a:cubicBezTo>
                    <a:pt x="5550" y="20537"/>
                    <a:pt x="5560" y="20540"/>
                    <a:pt x="5569" y="20540"/>
                  </a:cubicBezTo>
                  <a:cubicBezTo>
                    <a:pt x="5591" y="20540"/>
                    <a:pt x="5605" y="20526"/>
                    <a:pt x="5619" y="20511"/>
                  </a:cubicBezTo>
                  <a:cubicBezTo>
                    <a:pt x="5640" y="20470"/>
                    <a:pt x="5538" y="20450"/>
                    <a:pt x="5579" y="20389"/>
                  </a:cubicBezTo>
                  <a:cubicBezTo>
                    <a:pt x="5586" y="20382"/>
                    <a:pt x="5595" y="20380"/>
                    <a:pt x="5605" y="20380"/>
                  </a:cubicBezTo>
                  <a:cubicBezTo>
                    <a:pt x="5626" y="20380"/>
                    <a:pt x="5653" y="20389"/>
                    <a:pt x="5681" y="20389"/>
                  </a:cubicBezTo>
                  <a:lnTo>
                    <a:pt x="5701" y="20491"/>
                  </a:lnTo>
                  <a:cubicBezTo>
                    <a:pt x="5599" y="20552"/>
                    <a:pt x="5660" y="20654"/>
                    <a:pt x="5619" y="20735"/>
                  </a:cubicBezTo>
                  <a:cubicBezTo>
                    <a:pt x="5619" y="20756"/>
                    <a:pt x="5619" y="20776"/>
                    <a:pt x="5599" y="20776"/>
                  </a:cubicBezTo>
                  <a:cubicBezTo>
                    <a:pt x="5640" y="20857"/>
                    <a:pt x="5721" y="20878"/>
                    <a:pt x="5782" y="20878"/>
                  </a:cubicBezTo>
                  <a:cubicBezTo>
                    <a:pt x="5762" y="20918"/>
                    <a:pt x="5762" y="20939"/>
                    <a:pt x="5742" y="20959"/>
                  </a:cubicBezTo>
                  <a:cubicBezTo>
                    <a:pt x="5721" y="20980"/>
                    <a:pt x="5701" y="20980"/>
                    <a:pt x="5681" y="20980"/>
                  </a:cubicBezTo>
                  <a:cubicBezTo>
                    <a:pt x="5701" y="21000"/>
                    <a:pt x="5701" y="21020"/>
                    <a:pt x="5721" y="21041"/>
                  </a:cubicBezTo>
                  <a:cubicBezTo>
                    <a:pt x="5762" y="21041"/>
                    <a:pt x="5782" y="21000"/>
                    <a:pt x="5823" y="20980"/>
                  </a:cubicBezTo>
                  <a:lnTo>
                    <a:pt x="5823" y="20980"/>
                  </a:lnTo>
                  <a:cubicBezTo>
                    <a:pt x="5803" y="21041"/>
                    <a:pt x="5803" y="21081"/>
                    <a:pt x="5782" y="21122"/>
                  </a:cubicBezTo>
                  <a:cubicBezTo>
                    <a:pt x="5803" y="21163"/>
                    <a:pt x="5803" y="21183"/>
                    <a:pt x="5782" y="21224"/>
                  </a:cubicBezTo>
                  <a:cubicBezTo>
                    <a:pt x="5803" y="21265"/>
                    <a:pt x="5782" y="21285"/>
                    <a:pt x="5782" y="21326"/>
                  </a:cubicBezTo>
                  <a:cubicBezTo>
                    <a:pt x="5777" y="21328"/>
                    <a:pt x="5771" y="21329"/>
                    <a:pt x="5765" y="21329"/>
                  </a:cubicBezTo>
                  <a:cubicBezTo>
                    <a:pt x="5728" y="21329"/>
                    <a:pt x="5690" y="21294"/>
                    <a:pt x="5653" y="21294"/>
                  </a:cubicBezTo>
                  <a:cubicBezTo>
                    <a:pt x="5635" y="21294"/>
                    <a:pt x="5617" y="21302"/>
                    <a:pt x="5599" y="21326"/>
                  </a:cubicBezTo>
                  <a:cubicBezTo>
                    <a:pt x="5518" y="21224"/>
                    <a:pt x="5436" y="21142"/>
                    <a:pt x="5477" y="21000"/>
                  </a:cubicBezTo>
                  <a:cubicBezTo>
                    <a:pt x="5355" y="20939"/>
                    <a:pt x="5273" y="20837"/>
                    <a:pt x="5212" y="20694"/>
                  </a:cubicBezTo>
                  <a:cubicBezTo>
                    <a:pt x="5090" y="20980"/>
                    <a:pt x="5029" y="21244"/>
                    <a:pt x="4907" y="21489"/>
                  </a:cubicBezTo>
                  <a:cubicBezTo>
                    <a:pt x="4825" y="21489"/>
                    <a:pt x="4846" y="21407"/>
                    <a:pt x="4805" y="21387"/>
                  </a:cubicBezTo>
                  <a:cubicBezTo>
                    <a:pt x="4764" y="21387"/>
                    <a:pt x="4744" y="21428"/>
                    <a:pt x="4723" y="21489"/>
                  </a:cubicBezTo>
                  <a:cubicBezTo>
                    <a:pt x="4714" y="21484"/>
                    <a:pt x="4704" y="21483"/>
                    <a:pt x="4693" y="21483"/>
                  </a:cubicBezTo>
                  <a:cubicBezTo>
                    <a:pt x="4674" y="21483"/>
                    <a:pt x="4653" y="21487"/>
                    <a:pt x="4632" y="21487"/>
                  </a:cubicBezTo>
                  <a:cubicBezTo>
                    <a:pt x="4614" y="21487"/>
                    <a:pt x="4596" y="21483"/>
                    <a:pt x="4581" y="21468"/>
                  </a:cubicBezTo>
                  <a:cubicBezTo>
                    <a:pt x="4560" y="21529"/>
                    <a:pt x="4540" y="21550"/>
                    <a:pt x="4520" y="21570"/>
                  </a:cubicBezTo>
                  <a:cubicBezTo>
                    <a:pt x="4520" y="21591"/>
                    <a:pt x="4540" y="21591"/>
                    <a:pt x="4520" y="21611"/>
                  </a:cubicBezTo>
                  <a:cubicBezTo>
                    <a:pt x="4499" y="21591"/>
                    <a:pt x="4520" y="21591"/>
                    <a:pt x="4520" y="21570"/>
                  </a:cubicBezTo>
                  <a:cubicBezTo>
                    <a:pt x="4510" y="21560"/>
                    <a:pt x="4499" y="21555"/>
                    <a:pt x="4489" y="21555"/>
                  </a:cubicBezTo>
                  <a:cubicBezTo>
                    <a:pt x="4479" y="21555"/>
                    <a:pt x="4469" y="21560"/>
                    <a:pt x="4459" y="21570"/>
                  </a:cubicBezTo>
                  <a:cubicBezTo>
                    <a:pt x="4418" y="21631"/>
                    <a:pt x="4357" y="21652"/>
                    <a:pt x="4296" y="21672"/>
                  </a:cubicBezTo>
                  <a:cubicBezTo>
                    <a:pt x="4255" y="21733"/>
                    <a:pt x="4235" y="21794"/>
                    <a:pt x="4194" y="21855"/>
                  </a:cubicBezTo>
                  <a:cubicBezTo>
                    <a:pt x="4173" y="21815"/>
                    <a:pt x="4133" y="21794"/>
                    <a:pt x="4112" y="21774"/>
                  </a:cubicBezTo>
                  <a:cubicBezTo>
                    <a:pt x="4011" y="21794"/>
                    <a:pt x="4112" y="21876"/>
                    <a:pt x="4051" y="21916"/>
                  </a:cubicBezTo>
                  <a:cubicBezTo>
                    <a:pt x="4031" y="21855"/>
                    <a:pt x="3990" y="21835"/>
                    <a:pt x="3949" y="21835"/>
                  </a:cubicBezTo>
                  <a:cubicBezTo>
                    <a:pt x="3922" y="21843"/>
                    <a:pt x="3895" y="21846"/>
                    <a:pt x="3870" y="21846"/>
                  </a:cubicBezTo>
                  <a:cubicBezTo>
                    <a:pt x="3766" y="21846"/>
                    <a:pt x="3681" y="21790"/>
                    <a:pt x="3583" y="21774"/>
                  </a:cubicBezTo>
                  <a:cubicBezTo>
                    <a:pt x="3583" y="21733"/>
                    <a:pt x="3563" y="21713"/>
                    <a:pt x="3563" y="21713"/>
                  </a:cubicBezTo>
                  <a:cubicBezTo>
                    <a:pt x="3501" y="21713"/>
                    <a:pt x="3542" y="21815"/>
                    <a:pt x="3481" y="21815"/>
                  </a:cubicBezTo>
                  <a:cubicBezTo>
                    <a:pt x="3440" y="21815"/>
                    <a:pt x="3440" y="21794"/>
                    <a:pt x="3440" y="21774"/>
                  </a:cubicBezTo>
                  <a:cubicBezTo>
                    <a:pt x="3440" y="21733"/>
                    <a:pt x="3420" y="21713"/>
                    <a:pt x="3400" y="21713"/>
                  </a:cubicBezTo>
                  <a:cubicBezTo>
                    <a:pt x="3379" y="21733"/>
                    <a:pt x="3379" y="21733"/>
                    <a:pt x="3359" y="21753"/>
                  </a:cubicBezTo>
                  <a:cubicBezTo>
                    <a:pt x="3354" y="21756"/>
                    <a:pt x="3350" y="21757"/>
                    <a:pt x="3347" y="21757"/>
                  </a:cubicBezTo>
                  <a:cubicBezTo>
                    <a:pt x="3318" y="21757"/>
                    <a:pt x="3314" y="21692"/>
                    <a:pt x="3277" y="21692"/>
                  </a:cubicBezTo>
                  <a:cubicBezTo>
                    <a:pt x="3277" y="21713"/>
                    <a:pt x="3257" y="21733"/>
                    <a:pt x="3257" y="21774"/>
                  </a:cubicBezTo>
                  <a:cubicBezTo>
                    <a:pt x="3187" y="21774"/>
                    <a:pt x="3132" y="21819"/>
                    <a:pt x="3067" y="21819"/>
                  </a:cubicBezTo>
                  <a:cubicBezTo>
                    <a:pt x="3056" y="21819"/>
                    <a:pt x="3045" y="21817"/>
                    <a:pt x="3033" y="21815"/>
                  </a:cubicBezTo>
                  <a:cubicBezTo>
                    <a:pt x="3033" y="21794"/>
                    <a:pt x="3033" y="21794"/>
                    <a:pt x="3033" y="21753"/>
                  </a:cubicBezTo>
                  <a:cubicBezTo>
                    <a:pt x="2931" y="21794"/>
                    <a:pt x="2850" y="21835"/>
                    <a:pt x="2748" y="21876"/>
                  </a:cubicBezTo>
                  <a:cubicBezTo>
                    <a:pt x="2748" y="21916"/>
                    <a:pt x="2748" y="21977"/>
                    <a:pt x="2728" y="22018"/>
                  </a:cubicBezTo>
                  <a:cubicBezTo>
                    <a:pt x="2626" y="22120"/>
                    <a:pt x="2626" y="22242"/>
                    <a:pt x="2646" y="22385"/>
                  </a:cubicBezTo>
                  <a:cubicBezTo>
                    <a:pt x="2666" y="22507"/>
                    <a:pt x="2687" y="22548"/>
                    <a:pt x="2789" y="22609"/>
                  </a:cubicBezTo>
                  <a:cubicBezTo>
                    <a:pt x="2789" y="22629"/>
                    <a:pt x="2809" y="22629"/>
                    <a:pt x="2809" y="22629"/>
                  </a:cubicBezTo>
                  <a:cubicBezTo>
                    <a:pt x="2789" y="22650"/>
                    <a:pt x="2789" y="22670"/>
                    <a:pt x="2768" y="22690"/>
                  </a:cubicBezTo>
                  <a:cubicBezTo>
                    <a:pt x="2829" y="22711"/>
                    <a:pt x="2870" y="22731"/>
                    <a:pt x="2911" y="22751"/>
                  </a:cubicBezTo>
                  <a:cubicBezTo>
                    <a:pt x="2911" y="22792"/>
                    <a:pt x="2911" y="22812"/>
                    <a:pt x="2911" y="22833"/>
                  </a:cubicBezTo>
                  <a:cubicBezTo>
                    <a:pt x="2931" y="22853"/>
                    <a:pt x="2952" y="22853"/>
                    <a:pt x="2972" y="22853"/>
                  </a:cubicBezTo>
                  <a:cubicBezTo>
                    <a:pt x="2992" y="22853"/>
                    <a:pt x="3013" y="22853"/>
                    <a:pt x="3033" y="22874"/>
                  </a:cubicBezTo>
                  <a:cubicBezTo>
                    <a:pt x="3053" y="22935"/>
                    <a:pt x="3013" y="22996"/>
                    <a:pt x="3053" y="23077"/>
                  </a:cubicBezTo>
                  <a:cubicBezTo>
                    <a:pt x="3064" y="23098"/>
                    <a:pt x="3089" y="23098"/>
                    <a:pt x="3117" y="23098"/>
                  </a:cubicBezTo>
                  <a:cubicBezTo>
                    <a:pt x="3145" y="23098"/>
                    <a:pt x="3176" y="23098"/>
                    <a:pt x="3196" y="23118"/>
                  </a:cubicBezTo>
                  <a:cubicBezTo>
                    <a:pt x="3216" y="23138"/>
                    <a:pt x="3176" y="23199"/>
                    <a:pt x="3237" y="23220"/>
                  </a:cubicBezTo>
                  <a:cubicBezTo>
                    <a:pt x="3257" y="23199"/>
                    <a:pt x="3237" y="23159"/>
                    <a:pt x="3277" y="23159"/>
                  </a:cubicBezTo>
                  <a:cubicBezTo>
                    <a:pt x="3298" y="23199"/>
                    <a:pt x="3339" y="23220"/>
                    <a:pt x="3359" y="23260"/>
                  </a:cubicBezTo>
                  <a:cubicBezTo>
                    <a:pt x="3339" y="23301"/>
                    <a:pt x="3318" y="23342"/>
                    <a:pt x="3339" y="23403"/>
                  </a:cubicBezTo>
                  <a:cubicBezTo>
                    <a:pt x="3359" y="23423"/>
                    <a:pt x="3379" y="23464"/>
                    <a:pt x="3420" y="23505"/>
                  </a:cubicBezTo>
                  <a:cubicBezTo>
                    <a:pt x="3481" y="23444"/>
                    <a:pt x="3379" y="23383"/>
                    <a:pt x="3440" y="23322"/>
                  </a:cubicBezTo>
                  <a:cubicBezTo>
                    <a:pt x="3522" y="23322"/>
                    <a:pt x="3481" y="23383"/>
                    <a:pt x="3501" y="23423"/>
                  </a:cubicBezTo>
                  <a:cubicBezTo>
                    <a:pt x="3522" y="23464"/>
                    <a:pt x="3603" y="23423"/>
                    <a:pt x="3603" y="23505"/>
                  </a:cubicBezTo>
                  <a:cubicBezTo>
                    <a:pt x="3583" y="23525"/>
                    <a:pt x="3542" y="23505"/>
                    <a:pt x="3522" y="23546"/>
                  </a:cubicBezTo>
                  <a:cubicBezTo>
                    <a:pt x="3522" y="23566"/>
                    <a:pt x="3542" y="23586"/>
                    <a:pt x="3563" y="23627"/>
                  </a:cubicBezTo>
                  <a:cubicBezTo>
                    <a:pt x="3542" y="23647"/>
                    <a:pt x="3522" y="23668"/>
                    <a:pt x="3501" y="23709"/>
                  </a:cubicBezTo>
                  <a:cubicBezTo>
                    <a:pt x="3563" y="23770"/>
                    <a:pt x="3563" y="23851"/>
                    <a:pt x="3583" y="23933"/>
                  </a:cubicBezTo>
                  <a:cubicBezTo>
                    <a:pt x="3619" y="23933"/>
                    <a:pt x="3639" y="23933"/>
                    <a:pt x="3671" y="23919"/>
                  </a:cubicBezTo>
                  <a:lnTo>
                    <a:pt x="3671" y="23919"/>
                  </a:lnTo>
                  <a:cubicBezTo>
                    <a:pt x="3689" y="23937"/>
                    <a:pt x="3707" y="23953"/>
                    <a:pt x="3725" y="23953"/>
                  </a:cubicBezTo>
                  <a:cubicBezTo>
                    <a:pt x="3766" y="23933"/>
                    <a:pt x="3787" y="23933"/>
                    <a:pt x="3827" y="23912"/>
                  </a:cubicBezTo>
                  <a:cubicBezTo>
                    <a:pt x="3909" y="23994"/>
                    <a:pt x="4011" y="24055"/>
                    <a:pt x="4112" y="24095"/>
                  </a:cubicBezTo>
                  <a:cubicBezTo>
                    <a:pt x="4161" y="24095"/>
                    <a:pt x="4210" y="24069"/>
                    <a:pt x="4259" y="24069"/>
                  </a:cubicBezTo>
                  <a:cubicBezTo>
                    <a:pt x="4271" y="24069"/>
                    <a:pt x="4283" y="24071"/>
                    <a:pt x="4296" y="24075"/>
                  </a:cubicBezTo>
                  <a:cubicBezTo>
                    <a:pt x="4357" y="24055"/>
                    <a:pt x="4438" y="24034"/>
                    <a:pt x="4499" y="24014"/>
                  </a:cubicBezTo>
                  <a:cubicBezTo>
                    <a:pt x="4534" y="24032"/>
                    <a:pt x="4539" y="24079"/>
                    <a:pt x="4566" y="24079"/>
                  </a:cubicBezTo>
                  <a:cubicBezTo>
                    <a:pt x="4570" y="24079"/>
                    <a:pt x="4575" y="24078"/>
                    <a:pt x="4581" y="24075"/>
                  </a:cubicBezTo>
                  <a:cubicBezTo>
                    <a:pt x="4581" y="24034"/>
                    <a:pt x="4581" y="24014"/>
                    <a:pt x="4581" y="23994"/>
                  </a:cubicBezTo>
                  <a:cubicBezTo>
                    <a:pt x="4622" y="23953"/>
                    <a:pt x="4683" y="23892"/>
                    <a:pt x="4723" y="23871"/>
                  </a:cubicBezTo>
                  <a:cubicBezTo>
                    <a:pt x="4784" y="23851"/>
                    <a:pt x="4846" y="23831"/>
                    <a:pt x="4886" y="23831"/>
                  </a:cubicBezTo>
                  <a:cubicBezTo>
                    <a:pt x="4907" y="23790"/>
                    <a:pt x="4907" y="23770"/>
                    <a:pt x="4907" y="23729"/>
                  </a:cubicBezTo>
                  <a:cubicBezTo>
                    <a:pt x="4907" y="23729"/>
                    <a:pt x="4907" y="23709"/>
                    <a:pt x="4907" y="23709"/>
                  </a:cubicBezTo>
                  <a:cubicBezTo>
                    <a:pt x="4913" y="23702"/>
                    <a:pt x="4918" y="23699"/>
                    <a:pt x="4922" y="23699"/>
                  </a:cubicBezTo>
                  <a:cubicBezTo>
                    <a:pt x="4929" y="23699"/>
                    <a:pt x="4934" y="23709"/>
                    <a:pt x="4947" y="23709"/>
                  </a:cubicBezTo>
                  <a:cubicBezTo>
                    <a:pt x="4956" y="23704"/>
                    <a:pt x="4963" y="23703"/>
                    <a:pt x="4970" y="23703"/>
                  </a:cubicBezTo>
                  <a:cubicBezTo>
                    <a:pt x="4997" y="23703"/>
                    <a:pt x="5017" y="23729"/>
                    <a:pt x="5049" y="23729"/>
                  </a:cubicBezTo>
                  <a:cubicBezTo>
                    <a:pt x="5049" y="23688"/>
                    <a:pt x="5049" y="23647"/>
                    <a:pt x="5070" y="23627"/>
                  </a:cubicBezTo>
                  <a:cubicBezTo>
                    <a:pt x="5151" y="23627"/>
                    <a:pt x="5110" y="23749"/>
                    <a:pt x="5171" y="23770"/>
                  </a:cubicBezTo>
                  <a:cubicBezTo>
                    <a:pt x="5212" y="23729"/>
                    <a:pt x="5171" y="23668"/>
                    <a:pt x="5233" y="23627"/>
                  </a:cubicBezTo>
                  <a:cubicBezTo>
                    <a:pt x="5253" y="23627"/>
                    <a:pt x="5273" y="23632"/>
                    <a:pt x="5294" y="23632"/>
                  </a:cubicBezTo>
                  <a:cubicBezTo>
                    <a:pt x="5314" y="23632"/>
                    <a:pt x="5334" y="23627"/>
                    <a:pt x="5355" y="23607"/>
                  </a:cubicBezTo>
                  <a:cubicBezTo>
                    <a:pt x="5375" y="23607"/>
                    <a:pt x="5375" y="23586"/>
                    <a:pt x="5375" y="23546"/>
                  </a:cubicBezTo>
                  <a:cubicBezTo>
                    <a:pt x="5395" y="23546"/>
                    <a:pt x="5416" y="23566"/>
                    <a:pt x="5457" y="23566"/>
                  </a:cubicBezTo>
                  <a:cubicBezTo>
                    <a:pt x="5457" y="23586"/>
                    <a:pt x="5457" y="23607"/>
                    <a:pt x="5477" y="23627"/>
                  </a:cubicBezTo>
                  <a:cubicBezTo>
                    <a:pt x="5558" y="23668"/>
                    <a:pt x="5640" y="23688"/>
                    <a:pt x="5681" y="23749"/>
                  </a:cubicBezTo>
                  <a:cubicBezTo>
                    <a:pt x="5742" y="23729"/>
                    <a:pt x="5762" y="23668"/>
                    <a:pt x="5823" y="23668"/>
                  </a:cubicBezTo>
                  <a:cubicBezTo>
                    <a:pt x="5833" y="23661"/>
                    <a:pt x="5842" y="23658"/>
                    <a:pt x="5851" y="23658"/>
                  </a:cubicBezTo>
                  <a:cubicBezTo>
                    <a:pt x="5892" y="23658"/>
                    <a:pt x="5911" y="23729"/>
                    <a:pt x="5945" y="23729"/>
                  </a:cubicBezTo>
                  <a:cubicBezTo>
                    <a:pt x="5966" y="23709"/>
                    <a:pt x="5966" y="23709"/>
                    <a:pt x="5966" y="23688"/>
                  </a:cubicBezTo>
                  <a:cubicBezTo>
                    <a:pt x="6006" y="23688"/>
                    <a:pt x="6006" y="23709"/>
                    <a:pt x="6006" y="23729"/>
                  </a:cubicBezTo>
                  <a:cubicBezTo>
                    <a:pt x="5945" y="23790"/>
                    <a:pt x="5884" y="23851"/>
                    <a:pt x="5843" y="23892"/>
                  </a:cubicBezTo>
                  <a:cubicBezTo>
                    <a:pt x="5830" y="23896"/>
                    <a:pt x="5817" y="23898"/>
                    <a:pt x="5805" y="23898"/>
                  </a:cubicBezTo>
                  <a:cubicBezTo>
                    <a:pt x="5784" y="23898"/>
                    <a:pt x="5766" y="23893"/>
                    <a:pt x="5752" y="23893"/>
                  </a:cubicBezTo>
                  <a:cubicBezTo>
                    <a:pt x="5739" y="23893"/>
                    <a:pt x="5729" y="23897"/>
                    <a:pt x="5721" y="23912"/>
                  </a:cubicBezTo>
                  <a:cubicBezTo>
                    <a:pt x="5681" y="23994"/>
                    <a:pt x="5681" y="24055"/>
                    <a:pt x="5721" y="24116"/>
                  </a:cubicBezTo>
                  <a:cubicBezTo>
                    <a:pt x="5776" y="24116"/>
                    <a:pt x="5798" y="24084"/>
                    <a:pt x="5831" y="24062"/>
                  </a:cubicBezTo>
                  <a:lnTo>
                    <a:pt x="5831" y="24062"/>
                  </a:lnTo>
                  <a:cubicBezTo>
                    <a:pt x="5844" y="24075"/>
                    <a:pt x="5846" y="24078"/>
                    <a:pt x="5864" y="24095"/>
                  </a:cubicBezTo>
                  <a:cubicBezTo>
                    <a:pt x="5874" y="24085"/>
                    <a:pt x="5879" y="24080"/>
                    <a:pt x="5884" y="24080"/>
                  </a:cubicBezTo>
                  <a:cubicBezTo>
                    <a:pt x="5889" y="24080"/>
                    <a:pt x="5894" y="24085"/>
                    <a:pt x="5905" y="24095"/>
                  </a:cubicBezTo>
                  <a:cubicBezTo>
                    <a:pt x="5898" y="24102"/>
                    <a:pt x="5891" y="24105"/>
                    <a:pt x="5885" y="24105"/>
                  </a:cubicBezTo>
                  <a:cubicBezTo>
                    <a:pt x="5873" y="24105"/>
                    <a:pt x="5864" y="24095"/>
                    <a:pt x="5864" y="24095"/>
                  </a:cubicBezTo>
                  <a:cubicBezTo>
                    <a:pt x="5803" y="24157"/>
                    <a:pt x="5864" y="24218"/>
                    <a:pt x="5864" y="24279"/>
                  </a:cubicBezTo>
                  <a:cubicBezTo>
                    <a:pt x="5891" y="24272"/>
                    <a:pt x="5920" y="24270"/>
                    <a:pt x="5951" y="24270"/>
                  </a:cubicBezTo>
                  <a:cubicBezTo>
                    <a:pt x="6011" y="24270"/>
                    <a:pt x="6074" y="24279"/>
                    <a:pt x="6129" y="24279"/>
                  </a:cubicBezTo>
                  <a:cubicBezTo>
                    <a:pt x="6169" y="24319"/>
                    <a:pt x="6190" y="24360"/>
                    <a:pt x="6251" y="24381"/>
                  </a:cubicBezTo>
                  <a:cubicBezTo>
                    <a:pt x="6215" y="24404"/>
                    <a:pt x="6179" y="24414"/>
                    <a:pt x="6143" y="24414"/>
                  </a:cubicBezTo>
                  <a:cubicBezTo>
                    <a:pt x="6118" y="24414"/>
                    <a:pt x="6093" y="24409"/>
                    <a:pt x="6067" y="24401"/>
                  </a:cubicBezTo>
                  <a:cubicBezTo>
                    <a:pt x="6047" y="24401"/>
                    <a:pt x="6027" y="24421"/>
                    <a:pt x="6027" y="24462"/>
                  </a:cubicBezTo>
                  <a:lnTo>
                    <a:pt x="6067" y="24462"/>
                  </a:lnTo>
                  <a:lnTo>
                    <a:pt x="6027" y="24564"/>
                  </a:lnTo>
                  <a:cubicBezTo>
                    <a:pt x="5951" y="24564"/>
                    <a:pt x="5981" y="24440"/>
                    <a:pt x="5919" y="24440"/>
                  </a:cubicBezTo>
                  <a:cubicBezTo>
                    <a:pt x="5915" y="24440"/>
                    <a:pt x="5910" y="24440"/>
                    <a:pt x="5905" y="24442"/>
                  </a:cubicBezTo>
                  <a:cubicBezTo>
                    <a:pt x="5864" y="24482"/>
                    <a:pt x="5823" y="24462"/>
                    <a:pt x="5782" y="24482"/>
                  </a:cubicBezTo>
                  <a:cubicBezTo>
                    <a:pt x="5782" y="24503"/>
                    <a:pt x="5782" y="24523"/>
                    <a:pt x="5803" y="24564"/>
                  </a:cubicBezTo>
                  <a:cubicBezTo>
                    <a:pt x="5843" y="24564"/>
                    <a:pt x="5864" y="24503"/>
                    <a:pt x="5905" y="24503"/>
                  </a:cubicBezTo>
                  <a:cubicBezTo>
                    <a:pt x="5945" y="24544"/>
                    <a:pt x="5966" y="24605"/>
                    <a:pt x="6006" y="24625"/>
                  </a:cubicBezTo>
                  <a:cubicBezTo>
                    <a:pt x="6034" y="24625"/>
                    <a:pt x="6052" y="24607"/>
                    <a:pt x="6067" y="24607"/>
                  </a:cubicBezTo>
                  <a:cubicBezTo>
                    <a:pt x="6074" y="24607"/>
                    <a:pt x="6081" y="24611"/>
                    <a:pt x="6088" y="24625"/>
                  </a:cubicBezTo>
                  <a:cubicBezTo>
                    <a:pt x="6067" y="24666"/>
                    <a:pt x="6067" y="24706"/>
                    <a:pt x="6108" y="24727"/>
                  </a:cubicBezTo>
                  <a:lnTo>
                    <a:pt x="6149" y="24727"/>
                  </a:lnTo>
                  <a:cubicBezTo>
                    <a:pt x="6139" y="24737"/>
                    <a:pt x="6129" y="24742"/>
                    <a:pt x="6121" y="24742"/>
                  </a:cubicBezTo>
                  <a:cubicBezTo>
                    <a:pt x="6113" y="24742"/>
                    <a:pt x="6108" y="24737"/>
                    <a:pt x="6108" y="24727"/>
                  </a:cubicBezTo>
                  <a:cubicBezTo>
                    <a:pt x="6067" y="24788"/>
                    <a:pt x="6088" y="24829"/>
                    <a:pt x="6088" y="24890"/>
                  </a:cubicBezTo>
                  <a:cubicBezTo>
                    <a:pt x="6108" y="24890"/>
                    <a:pt x="6149" y="24910"/>
                    <a:pt x="6190" y="24930"/>
                  </a:cubicBezTo>
                  <a:cubicBezTo>
                    <a:pt x="6210" y="24890"/>
                    <a:pt x="6149" y="24869"/>
                    <a:pt x="6190" y="24849"/>
                  </a:cubicBezTo>
                  <a:lnTo>
                    <a:pt x="6190" y="24849"/>
                  </a:lnTo>
                  <a:cubicBezTo>
                    <a:pt x="6251" y="24869"/>
                    <a:pt x="6251" y="24930"/>
                    <a:pt x="6230" y="24971"/>
                  </a:cubicBezTo>
                  <a:cubicBezTo>
                    <a:pt x="6221" y="24976"/>
                    <a:pt x="6212" y="24977"/>
                    <a:pt x="6203" y="24977"/>
                  </a:cubicBezTo>
                  <a:cubicBezTo>
                    <a:pt x="6186" y="24977"/>
                    <a:pt x="6170" y="24973"/>
                    <a:pt x="6153" y="24973"/>
                  </a:cubicBezTo>
                  <a:cubicBezTo>
                    <a:pt x="6138" y="24973"/>
                    <a:pt x="6123" y="24977"/>
                    <a:pt x="6108" y="24992"/>
                  </a:cubicBezTo>
                  <a:cubicBezTo>
                    <a:pt x="6149" y="25093"/>
                    <a:pt x="6149" y="25093"/>
                    <a:pt x="6251" y="25154"/>
                  </a:cubicBezTo>
                  <a:cubicBezTo>
                    <a:pt x="6271" y="25195"/>
                    <a:pt x="6271" y="25256"/>
                    <a:pt x="6292" y="25317"/>
                  </a:cubicBezTo>
                  <a:cubicBezTo>
                    <a:pt x="6312" y="25256"/>
                    <a:pt x="6373" y="25297"/>
                    <a:pt x="6414" y="25256"/>
                  </a:cubicBezTo>
                  <a:cubicBezTo>
                    <a:pt x="6353" y="25216"/>
                    <a:pt x="6373" y="25154"/>
                    <a:pt x="6353" y="25114"/>
                  </a:cubicBezTo>
                  <a:cubicBezTo>
                    <a:pt x="6385" y="25114"/>
                    <a:pt x="6418" y="25140"/>
                    <a:pt x="6461" y="25140"/>
                  </a:cubicBezTo>
                  <a:cubicBezTo>
                    <a:pt x="6472" y="25140"/>
                    <a:pt x="6483" y="25138"/>
                    <a:pt x="6495" y="25134"/>
                  </a:cubicBezTo>
                  <a:cubicBezTo>
                    <a:pt x="6495" y="25114"/>
                    <a:pt x="6516" y="25073"/>
                    <a:pt x="6475" y="25032"/>
                  </a:cubicBezTo>
                  <a:cubicBezTo>
                    <a:pt x="6393" y="25012"/>
                    <a:pt x="6332" y="24951"/>
                    <a:pt x="6332" y="24849"/>
                  </a:cubicBezTo>
                  <a:cubicBezTo>
                    <a:pt x="6292" y="24829"/>
                    <a:pt x="6230" y="24849"/>
                    <a:pt x="6230" y="24788"/>
                  </a:cubicBezTo>
                  <a:cubicBezTo>
                    <a:pt x="6271" y="24727"/>
                    <a:pt x="6312" y="24727"/>
                    <a:pt x="6373" y="24727"/>
                  </a:cubicBezTo>
                  <a:cubicBezTo>
                    <a:pt x="6373" y="24747"/>
                    <a:pt x="6373" y="24768"/>
                    <a:pt x="6373" y="24788"/>
                  </a:cubicBezTo>
                  <a:cubicBezTo>
                    <a:pt x="6434" y="24768"/>
                    <a:pt x="6495" y="24747"/>
                    <a:pt x="6556" y="24706"/>
                  </a:cubicBezTo>
                  <a:cubicBezTo>
                    <a:pt x="6556" y="24686"/>
                    <a:pt x="6536" y="24686"/>
                    <a:pt x="6536" y="24666"/>
                  </a:cubicBezTo>
                  <a:cubicBezTo>
                    <a:pt x="6536" y="24676"/>
                    <a:pt x="6531" y="24681"/>
                    <a:pt x="6523" y="24681"/>
                  </a:cubicBezTo>
                  <a:cubicBezTo>
                    <a:pt x="6516" y="24681"/>
                    <a:pt x="6505" y="24676"/>
                    <a:pt x="6495" y="24666"/>
                  </a:cubicBezTo>
                  <a:cubicBezTo>
                    <a:pt x="6495" y="24666"/>
                    <a:pt x="6516" y="24645"/>
                    <a:pt x="6516" y="24645"/>
                  </a:cubicBezTo>
                  <a:cubicBezTo>
                    <a:pt x="6495" y="24584"/>
                    <a:pt x="6434" y="24605"/>
                    <a:pt x="6414" y="24584"/>
                  </a:cubicBezTo>
                  <a:cubicBezTo>
                    <a:pt x="6393" y="24584"/>
                    <a:pt x="6373" y="24605"/>
                    <a:pt x="6332" y="24625"/>
                  </a:cubicBezTo>
                  <a:cubicBezTo>
                    <a:pt x="6332" y="24586"/>
                    <a:pt x="6349" y="24572"/>
                    <a:pt x="6371" y="24572"/>
                  </a:cubicBezTo>
                  <a:cubicBezTo>
                    <a:pt x="6384" y="24572"/>
                    <a:pt x="6399" y="24577"/>
                    <a:pt x="6414" y="24584"/>
                  </a:cubicBezTo>
                  <a:cubicBezTo>
                    <a:pt x="6414" y="24523"/>
                    <a:pt x="6434" y="24442"/>
                    <a:pt x="6454" y="24381"/>
                  </a:cubicBezTo>
                  <a:cubicBezTo>
                    <a:pt x="6441" y="24381"/>
                    <a:pt x="6427" y="24390"/>
                    <a:pt x="6420" y="24390"/>
                  </a:cubicBezTo>
                  <a:cubicBezTo>
                    <a:pt x="6416" y="24390"/>
                    <a:pt x="6414" y="24387"/>
                    <a:pt x="6414" y="24381"/>
                  </a:cubicBezTo>
                  <a:cubicBezTo>
                    <a:pt x="6421" y="24374"/>
                    <a:pt x="6425" y="24372"/>
                    <a:pt x="6429" y="24372"/>
                  </a:cubicBezTo>
                  <a:cubicBezTo>
                    <a:pt x="6436" y="24372"/>
                    <a:pt x="6441" y="24381"/>
                    <a:pt x="6454" y="24381"/>
                  </a:cubicBezTo>
                  <a:cubicBezTo>
                    <a:pt x="6460" y="24375"/>
                    <a:pt x="6467" y="24374"/>
                    <a:pt x="6476" y="24374"/>
                  </a:cubicBezTo>
                  <a:cubicBezTo>
                    <a:pt x="6485" y="24374"/>
                    <a:pt x="6495" y="24375"/>
                    <a:pt x="6505" y="24375"/>
                  </a:cubicBezTo>
                  <a:cubicBezTo>
                    <a:pt x="6526" y="24375"/>
                    <a:pt x="6546" y="24370"/>
                    <a:pt x="6556" y="24340"/>
                  </a:cubicBezTo>
                  <a:cubicBezTo>
                    <a:pt x="6556" y="24299"/>
                    <a:pt x="6536" y="24258"/>
                    <a:pt x="6577" y="24218"/>
                  </a:cubicBezTo>
                  <a:cubicBezTo>
                    <a:pt x="6556" y="24197"/>
                    <a:pt x="6556" y="24197"/>
                    <a:pt x="6577" y="24177"/>
                  </a:cubicBezTo>
                  <a:cubicBezTo>
                    <a:pt x="6597" y="24197"/>
                    <a:pt x="6577" y="24197"/>
                    <a:pt x="6577" y="24218"/>
                  </a:cubicBezTo>
                  <a:cubicBezTo>
                    <a:pt x="6597" y="24258"/>
                    <a:pt x="6617" y="24279"/>
                    <a:pt x="6658" y="24319"/>
                  </a:cubicBezTo>
                  <a:cubicBezTo>
                    <a:pt x="6699" y="24279"/>
                    <a:pt x="6658" y="24218"/>
                    <a:pt x="6699" y="24197"/>
                  </a:cubicBezTo>
                  <a:cubicBezTo>
                    <a:pt x="6709" y="24197"/>
                    <a:pt x="6724" y="24192"/>
                    <a:pt x="6740" y="24192"/>
                  </a:cubicBezTo>
                  <a:cubicBezTo>
                    <a:pt x="6755" y="24192"/>
                    <a:pt x="6770" y="24197"/>
                    <a:pt x="6780" y="24218"/>
                  </a:cubicBezTo>
                  <a:cubicBezTo>
                    <a:pt x="6801" y="24258"/>
                    <a:pt x="6740" y="24279"/>
                    <a:pt x="6760" y="24299"/>
                  </a:cubicBezTo>
                  <a:cubicBezTo>
                    <a:pt x="6801" y="24299"/>
                    <a:pt x="6821" y="24279"/>
                    <a:pt x="6841" y="24258"/>
                  </a:cubicBezTo>
                  <a:cubicBezTo>
                    <a:pt x="6862" y="24218"/>
                    <a:pt x="6801" y="24177"/>
                    <a:pt x="6862" y="24136"/>
                  </a:cubicBezTo>
                  <a:cubicBezTo>
                    <a:pt x="6862" y="24157"/>
                    <a:pt x="6862" y="24177"/>
                    <a:pt x="6882" y="24197"/>
                  </a:cubicBezTo>
                  <a:cubicBezTo>
                    <a:pt x="6902" y="24218"/>
                    <a:pt x="6923" y="24238"/>
                    <a:pt x="6943" y="24279"/>
                  </a:cubicBezTo>
                  <a:cubicBezTo>
                    <a:pt x="6984" y="24258"/>
                    <a:pt x="6984" y="24197"/>
                    <a:pt x="7004" y="24177"/>
                  </a:cubicBezTo>
                  <a:lnTo>
                    <a:pt x="7004" y="24177"/>
                  </a:lnTo>
                  <a:cubicBezTo>
                    <a:pt x="7086" y="24218"/>
                    <a:pt x="6943" y="24299"/>
                    <a:pt x="7065" y="24319"/>
                  </a:cubicBezTo>
                  <a:cubicBezTo>
                    <a:pt x="7122" y="24301"/>
                    <a:pt x="7091" y="24195"/>
                    <a:pt x="7167" y="24195"/>
                  </a:cubicBezTo>
                  <a:cubicBezTo>
                    <a:pt x="7173" y="24195"/>
                    <a:pt x="7180" y="24196"/>
                    <a:pt x="7188" y="24197"/>
                  </a:cubicBezTo>
                  <a:cubicBezTo>
                    <a:pt x="7249" y="24238"/>
                    <a:pt x="7167" y="24279"/>
                    <a:pt x="7188" y="24319"/>
                  </a:cubicBezTo>
                  <a:cubicBezTo>
                    <a:pt x="7208" y="24340"/>
                    <a:pt x="7249" y="24319"/>
                    <a:pt x="7269" y="24360"/>
                  </a:cubicBezTo>
                  <a:lnTo>
                    <a:pt x="7289" y="24360"/>
                  </a:lnTo>
                  <a:cubicBezTo>
                    <a:pt x="7302" y="24335"/>
                    <a:pt x="7318" y="24328"/>
                    <a:pt x="7336" y="24328"/>
                  </a:cubicBezTo>
                  <a:cubicBezTo>
                    <a:pt x="7366" y="24328"/>
                    <a:pt x="7400" y="24350"/>
                    <a:pt x="7427" y="24350"/>
                  </a:cubicBezTo>
                  <a:cubicBezTo>
                    <a:pt x="7436" y="24350"/>
                    <a:pt x="7445" y="24347"/>
                    <a:pt x="7452" y="24340"/>
                  </a:cubicBezTo>
                  <a:lnTo>
                    <a:pt x="7452" y="24340"/>
                  </a:lnTo>
                  <a:cubicBezTo>
                    <a:pt x="7391" y="24401"/>
                    <a:pt x="7371" y="24482"/>
                    <a:pt x="7452" y="24544"/>
                  </a:cubicBezTo>
                  <a:cubicBezTo>
                    <a:pt x="7473" y="24564"/>
                    <a:pt x="7473" y="24625"/>
                    <a:pt x="7473" y="24645"/>
                  </a:cubicBezTo>
                  <a:cubicBezTo>
                    <a:pt x="7493" y="24645"/>
                    <a:pt x="7554" y="24645"/>
                    <a:pt x="7554" y="24686"/>
                  </a:cubicBezTo>
                  <a:cubicBezTo>
                    <a:pt x="7615" y="24808"/>
                    <a:pt x="7717" y="24930"/>
                    <a:pt x="7656" y="25073"/>
                  </a:cubicBezTo>
                  <a:cubicBezTo>
                    <a:pt x="7636" y="25093"/>
                    <a:pt x="7636" y="25134"/>
                    <a:pt x="7656" y="25154"/>
                  </a:cubicBezTo>
                  <a:cubicBezTo>
                    <a:pt x="7670" y="25154"/>
                    <a:pt x="7674" y="25145"/>
                    <a:pt x="7682" y="25145"/>
                  </a:cubicBezTo>
                  <a:cubicBezTo>
                    <a:pt x="7685" y="25145"/>
                    <a:pt x="7690" y="25148"/>
                    <a:pt x="7697" y="25154"/>
                  </a:cubicBezTo>
                  <a:cubicBezTo>
                    <a:pt x="7690" y="25161"/>
                    <a:pt x="7685" y="25164"/>
                    <a:pt x="7682" y="25164"/>
                  </a:cubicBezTo>
                  <a:cubicBezTo>
                    <a:pt x="7674" y="25164"/>
                    <a:pt x="7670" y="25154"/>
                    <a:pt x="7656" y="25154"/>
                  </a:cubicBezTo>
                  <a:cubicBezTo>
                    <a:pt x="7656" y="25154"/>
                    <a:pt x="7636" y="25175"/>
                    <a:pt x="7636" y="25175"/>
                  </a:cubicBezTo>
                  <a:cubicBezTo>
                    <a:pt x="7656" y="25256"/>
                    <a:pt x="7758" y="25256"/>
                    <a:pt x="7799" y="25317"/>
                  </a:cubicBezTo>
                  <a:cubicBezTo>
                    <a:pt x="7788" y="25320"/>
                    <a:pt x="7778" y="25321"/>
                    <a:pt x="7768" y="25321"/>
                  </a:cubicBezTo>
                  <a:cubicBezTo>
                    <a:pt x="7688" y="25321"/>
                    <a:pt x="7649" y="25250"/>
                    <a:pt x="7595" y="25195"/>
                  </a:cubicBezTo>
                  <a:cubicBezTo>
                    <a:pt x="7595" y="25216"/>
                    <a:pt x="7575" y="25216"/>
                    <a:pt x="7575" y="25236"/>
                  </a:cubicBezTo>
                  <a:cubicBezTo>
                    <a:pt x="7595" y="25317"/>
                    <a:pt x="7676" y="25399"/>
                    <a:pt x="7676" y="25501"/>
                  </a:cubicBezTo>
                  <a:cubicBezTo>
                    <a:pt x="7615" y="25480"/>
                    <a:pt x="7595" y="25440"/>
                    <a:pt x="7554" y="25399"/>
                  </a:cubicBezTo>
                  <a:cubicBezTo>
                    <a:pt x="7534" y="25399"/>
                    <a:pt x="7493" y="25419"/>
                    <a:pt x="7473" y="25419"/>
                  </a:cubicBezTo>
                  <a:cubicBezTo>
                    <a:pt x="7493" y="25460"/>
                    <a:pt x="7534" y="25460"/>
                    <a:pt x="7554" y="25480"/>
                  </a:cubicBezTo>
                  <a:cubicBezTo>
                    <a:pt x="7554" y="25501"/>
                    <a:pt x="7534" y="25521"/>
                    <a:pt x="7534" y="25541"/>
                  </a:cubicBezTo>
                  <a:cubicBezTo>
                    <a:pt x="7554" y="25603"/>
                    <a:pt x="7615" y="25623"/>
                    <a:pt x="7615" y="25664"/>
                  </a:cubicBezTo>
                  <a:cubicBezTo>
                    <a:pt x="7564" y="25653"/>
                    <a:pt x="7519" y="25653"/>
                    <a:pt x="7475" y="25653"/>
                  </a:cubicBezTo>
                  <a:cubicBezTo>
                    <a:pt x="7432" y="25653"/>
                    <a:pt x="7391" y="25653"/>
                    <a:pt x="7351" y="25643"/>
                  </a:cubicBezTo>
                  <a:cubicBezTo>
                    <a:pt x="7330" y="25643"/>
                    <a:pt x="7310" y="25664"/>
                    <a:pt x="7310" y="25664"/>
                  </a:cubicBezTo>
                  <a:cubicBezTo>
                    <a:pt x="7310" y="25684"/>
                    <a:pt x="7330" y="25704"/>
                    <a:pt x="7310" y="25704"/>
                  </a:cubicBezTo>
                  <a:cubicBezTo>
                    <a:pt x="7289" y="25684"/>
                    <a:pt x="7310" y="25684"/>
                    <a:pt x="7310" y="25664"/>
                  </a:cubicBezTo>
                  <a:cubicBezTo>
                    <a:pt x="7310" y="25664"/>
                    <a:pt x="7310" y="25643"/>
                    <a:pt x="7310" y="25643"/>
                  </a:cubicBezTo>
                  <a:cubicBezTo>
                    <a:pt x="7310" y="25636"/>
                    <a:pt x="7312" y="25634"/>
                    <a:pt x="7316" y="25634"/>
                  </a:cubicBezTo>
                  <a:cubicBezTo>
                    <a:pt x="7323" y="25634"/>
                    <a:pt x="7337" y="25643"/>
                    <a:pt x="7351" y="25643"/>
                  </a:cubicBezTo>
                  <a:cubicBezTo>
                    <a:pt x="7371" y="25603"/>
                    <a:pt x="7330" y="25582"/>
                    <a:pt x="7310" y="25562"/>
                  </a:cubicBezTo>
                  <a:cubicBezTo>
                    <a:pt x="7290" y="25588"/>
                    <a:pt x="7271" y="25597"/>
                    <a:pt x="7251" y="25597"/>
                  </a:cubicBezTo>
                  <a:cubicBezTo>
                    <a:pt x="7210" y="25597"/>
                    <a:pt x="7168" y="25555"/>
                    <a:pt x="7127" y="25541"/>
                  </a:cubicBezTo>
                  <a:cubicBezTo>
                    <a:pt x="7086" y="25521"/>
                    <a:pt x="7127" y="25480"/>
                    <a:pt x="7086" y="25440"/>
                  </a:cubicBezTo>
                  <a:cubicBezTo>
                    <a:pt x="7045" y="25501"/>
                    <a:pt x="7025" y="25562"/>
                    <a:pt x="7004" y="25603"/>
                  </a:cubicBezTo>
                  <a:lnTo>
                    <a:pt x="6923" y="25603"/>
                  </a:lnTo>
                  <a:cubicBezTo>
                    <a:pt x="6943" y="25582"/>
                    <a:pt x="6943" y="25541"/>
                    <a:pt x="6964" y="25521"/>
                  </a:cubicBezTo>
                  <a:cubicBezTo>
                    <a:pt x="6902" y="25521"/>
                    <a:pt x="6882" y="25480"/>
                    <a:pt x="6841" y="25440"/>
                  </a:cubicBezTo>
                  <a:cubicBezTo>
                    <a:pt x="6801" y="25460"/>
                    <a:pt x="6780" y="25501"/>
                    <a:pt x="6740" y="25521"/>
                  </a:cubicBezTo>
                  <a:cubicBezTo>
                    <a:pt x="6760" y="25562"/>
                    <a:pt x="6801" y="25603"/>
                    <a:pt x="6760" y="25664"/>
                  </a:cubicBezTo>
                  <a:cubicBezTo>
                    <a:pt x="6801" y="25684"/>
                    <a:pt x="6801" y="25725"/>
                    <a:pt x="6862" y="25725"/>
                  </a:cubicBezTo>
                  <a:cubicBezTo>
                    <a:pt x="6862" y="25704"/>
                    <a:pt x="6841" y="25684"/>
                    <a:pt x="6841" y="25664"/>
                  </a:cubicBezTo>
                  <a:lnTo>
                    <a:pt x="6841" y="25664"/>
                  </a:lnTo>
                  <a:cubicBezTo>
                    <a:pt x="6882" y="25684"/>
                    <a:pt x="6943" y="25684"/>
                    <a:pt x="6984" y="25725"/>
                  </a:cubicBezTo>
                  <a:cubicBezTo>
                    <a:pt x="7004" y="25745"/>
                    <a:pt x="7004" y="25765"/>
                    <a:pt x="6984" y="25786"/>
                  </a:cubicBezTo>
                  <a:cubicBezTo>
                    <a:pt x="7000" y="25796"/>
                    <a:pt x="7013" y="25800"/>
                    <a:pt x="7025" y="25800"/>
                  </a:cubicBezTo>
                  <a:cubicBezTo>
                    <a:pt x="7053" y="25800"/>
                    <a:pt x="7075" y="25782"/>
                    <a:pt x="7114" y="25782"/>
                  </a:cubicBezTo>
                  <a:cubicBezTo>
                    <a:pt x="7124" y="25782"/>
                    <a:pt x="7135" y="25783"/>
                    <a:pt x="7147" y="25786"/>
                  </a:cubicBezTo>
                  <a:cubicBezTo>
                    <a:pt x="7106" y="25725"/>
                    <a:pt x="7065" y="25704"/>
                    <a:pt x="7045" y="25684"/>
                  </a:cubicBezTo>
                  <a:cubicBezTo>
                    <a:pt x="7045" y="25684"/>
                    <a:pt x="7036" y="25693"/>
                    <a:pt x="7024" y="25693"/>
                  </a:cubicBezTo>
                  <a:cubicBezTo>
                    <a:pt x="7018" y="25693"/>
                    <a:pt x="7011" y="25691"/>
                    <a:pt x="7004" y="25684"/>
                  </a:cubicBezTo>
                  <a:cubicBezTo>
                    <a:pt x="7014" y="25674"/>
                    <a:pt x="7025" y="25669"/>
                    <a:pt x="7032" y="25669"/>
                  </a:cubicBezTo>
                  <a:cubicBezTo>
                    <a:pt x="7040" y="25669"/>
                    <a:pt x="7045" y="25674"/>
                    <a:pt x="7045" y="25684"/>
                  </a:cubicBezTo>
                  <a:cubicBezTo>
                    <a:pt x="7086" y="25664"/>
                    <a:pt x="7106" y="25623"/>
                    <a:pt x="7167" y="25623"/>
                  </a:cubicBezTo>
                  <a:cubicBezTo>
                    <a:pt x="7188" y="25664"/>
                    <a:pt x="7188" y="25725"/>
                    <a:pt x="7208" y="25786"/>
                  </a:cubicBezTo>
                  <a:lnTo>
                    <a:pt x="7351" y="25786"/>
                  </a:lnTo>
                  <a:cubicBezTo>
                    <a:pt x="7412" y="25786"/>
                    <a:pt x="7391" y="25725"/>
                    <a:pt x="7432" y="25684"/>
                  </a:cubicBezTo>
                  <a:cubicBezTo>
                    <a:pt x="7493" y="25745"/>
                    <a:pt x="7513" y="25806"/>
                    <a:pt x="7595" y="25827"/>
                  </a:cubicBezTo>
                  <a:cubicBezTo>
                    <a:pt x="7615" y="25867"/>
                    <a:pt x="7575" y="25928"/>
                    <a:pt x="7636" y="25949"/>
                  </a:cubicBezTo>
                  <a:cubicBezTo>
                    <a:pt x="7643" y="25952"/>
                    <a:pt x="7650" y="25954"/>
                    <a:pt x="7656" y="25954"/>
                  </a:cubicBezTo>
                  <a:cubicBezTo>
                    <a:pt x="7684" y="25954"/>
                    <a:pt x="7700" y="25921"/>
                    <a:pt x="7717" y="25888"/>
                  </a:cubicBezTo>
                  <a:cubicBezTo>
                    <a:pt x="7676" y="25867"/>
                    <a:pt x="7676" y="25827"/>
                    <a:pt x="7697" y="25765"/>
                  </a:cubicBezTo>
                  <a:lnTo>
                    <a:pt x="7697" y="25765"/>
                  </a:lnTo>
                  <a:cubicBezTo>
                    <a:pt x="7716" y="25785"/>
                    <a:pt x="7735" y="25792"/>
                    <a:pt x="7752" y="25792"/>
                  </a:cubicBezTo>
                  <a:cubicBezTo>
                    <a:pt x="7791" y="25792"/>
                    <a:pt x="7827" y="25760"/>
                    <a:pt x="7865" y="25760"/>
                  </a:cubicBezTo>
                  <a:cubicBezTo>
                    <a:pt x="7883" y="25760"/>
                    <a:pt x="7901" y="25766"/>
                    <a:pt x="7921" y="25786"/>
                  </a:cubicBezTo>
                  <a:cubicBezTo>
                    <a:pt x="7921" y="25725"/>
                    <a:pt x="7839" y="25704"/>
                    <a:pt x="7839" y="25643"/>
                  </a:cubicBezTo>
                  <a:cubicBezTo>
                    <a:pt x="7851" y="25639"/>
                    <a:pt x="7862" y="25638"/>
                    <a:pt x="7872" y="25638"/>
                  </a:cubicBezTo>
                  <a:cubicBezTo>
                    <a:pt x="7917" y="25638"/>
                    <a:pt x="7953" y="25668"/>
                    <a:pt x="8002" y="25684"/>
                  </a:cubicBezTo>
                  <a:cubicBezTo>
                    <a:pt x="8043" y="25684"/>
                    <a:pt x="8084" y="25725"/>
                    <a:pt x="8084" y="25786"/>
                  </a:cubicBezTo>
                  <a:cubicBezTo>
                    <a:pt x="8084" y="25847"/>
                    <a:pt x="8145" y="25847"/>
                    <a:pt x="8165" y="25888"/>
                  </a:cubicBezTo>
                  <a:cubicBezTo>
                    <a:pt x="8145" y="25908"/>
                    <a:pt x="8124" y="25928"/>
                    <a:pt x="8084" y="25949"/>
                  </a:cubicBezTo>
                  <a:cubicBezTo>
                    <a:pt x="8117" y="25965"/>
                    <a:pt x="8123" y="25995"/>
                    <a:pt x="8156" y="25995"/>
                  </a:cubicBezTo>
                  <a:cubicBezTo>
                    <a:pt x="8160" y="25995"/>
                    <a:pt x="8165" y="25995"/>
                    <a:pt x="8169" y="25994"/>
                  </a:cubicBezTo>
                  <a:lnTo>
                    <a:pt x="8169" y="25994"/>
                  </a:lnTo>
                  <a:cubicBezTo>
                    <a:pt x="8188" y="26013"/>
                    <a:pt x="8207" y="26030"/>
                    <a:pt x="8226" y="26030"/>
                  </a:cubicBezTo>
                  <a:cubicBezTo>
                    <a:pt x="8247" y="26010"/>
                    <a:pt x="8247" y="25989"/>
                    <a:pt x="8267" y="25969"/>
                  </a:cubicBezTo>
                  <a:cubicBezTo>
                    <a:pt x="8287" y="25989"/>
                    <a:pt x="8308" y="26010"/>
                    <a:pt x="8328" y="26030"/>
                  </a:cubicBezTo>
                  <a:cubicBezTo>
                    <a:pt x="8308" y="26071"/>
                    <a:pt x="8308" y="26091"/>
                    <a:pt x="8287" y="26132"/>
                  </a:cubicBezTo>
                  <a:cubicBezTo>
                    <a:pt x="8348" y="26152"/>
                    <a:pt x="8389" y="26173"/>
                    <a:pt x="8410" y="26173"/>
                  </a:cubicBezTo>
                  <a:cubicBezTo>
                    <a:pt x="8450" y="26152"/>
                    <a:pt x="8369" y="26132"/>
                    <a:pt x="8430" y="26112"/>
                  </a:cubicBezTo>
                  <a:lnTo>
                    <a:pt x="8430" y="26112"/>
                  </a:lnTo>
                  <a:cubicBezTo>
                    <a:pt x="8471" y="26132"/>
                    <a:pt x="8491" y="26173"/>
                    <a:pt x="8532" y="26193"/>
                  </a:cubicBezTo>
                  <a:cubicBezTo>
                    <a:pt x="8572" y="26213"/>
                    <a:pt x="8634" y="26173"/>
                    <a:pt x="8654" y="26254"/>
                  </a:cubicBezTo>
                  <a:cubicBezTo>
                    <a:pt x="8639" y="26250"/>
                    <a:pt x="8625" y="26249"/>
                    <a:pt x="8611" y="26249"/>
                  </a:cubicBezTo>
                  <a:cubicBezTo>
                    <a:pt x="8551" y="26249"/>
                    <a:pt x="8504" y="26282"/>
                    <a:pt x="8471" y="26315"/>
                  </a:cubicBezTo>
                  <a:cubicBezTo>
                    <a:pt x="8410" y="26295"/>
                    <a:pt x="8410" y="26213"/>
                    <a:pt x="8328" y="26213"/>
                  </a:cubicBezTo>
                  <a:cubicBezTo>
                    <a:pt x="8389" y="26275"/>
                    <a:pt x="8369" y="26336"/>
                    <a:pt x="8328" y="26417"/>
                  </a:cubicBezTo>
                  <a:cubicBezTo>
                    <a:pt x="8369" y="26397"/>
                    <a:pt x="8410" y="26376"/>
                    <a:pt x="8430" y="26356"/>
                  </a:cubicBezTo>
                  <a:cubicBezTo>
                    <a:pt x="8450" y="26376"/>
                    <a:pt x="8450" y="26397"/>
                    <a:pt x="8450" y="26397"/>
                  </a:cubicBezTo>
                  <a:cubicBezTo>
                    <a:pt x="8472" y="26405"/>
                    <a:pt x="8494" y="26408"/>
                    <a:pt x="8514" y="26408"/>
                  </a:cubicBezTo>
                  <a:cubicBezTo>
                    <a:pt x="8615" y="26408"/>
                    <a:pt x="8703" y="26327"/>
                    <a:pt x="8802" y="26327"/>
                  </a:cubicBezTo>
                  <a:cubicBezTo>
                    <a:pt x="8833" y="26327"/>
                    <a:pt x="8865" y="26335"/>
                    <a:pt x="8898" y="26356"/>
                  </a:cubicBezTo>
                  <a:cubicBezTo>
                    <a:pt x="8898" y="26336"/>
                    <a:pt x="8919" y="26315"/>
                    <a:pt x="8919" y="26295"/>
                  </a:cubicBezTo>
                  <a:cubicBezTo>
                    <a:pt x="8898" y="26254"/>
                    <a:pt x="8919" y="26234"/>
                    <a:pt x="8939" y="26234"/>
                  </a:cubicBezTo>
                  <a:cubicBezTo>
                    <a:pt x="8950" y="26228"/>
                    <a:pt x="8959" y="26226"/>
                    <a:pt x="8967" y="26226"/>
                  </a:cubicBezTo>
                  <a:cubicBezTo>
                    <a:pt x="8989" y="26226"/>
                    <a:pt x="9000" y="26245"/>
                    <a:pt x="9000" y="26275"/>
                  </a:cubicBezTo>
                  <a:cubicBezTo>
                    <a:pt x="8980" y="26275"/>
                    <a:pt x="8939" y="26295"/>
                    <a:pt x="8919" y="26295"/>
                  </a:cubicBezTo>
                  <a:cubicBezTo>
                    <a:pt x="8959" y="26315"/>
                    <a:pt x="8959" y="26356"/>
                    <a:pt x="8980" y="26397"/>
                  </a:cubicBezTo>
                  <a:cubicBezTo>
                    <a:pt x="9000" y="26376"/>
                    <a:pt x="9026" y="26371"/>
                    <a:pt x="9054" y="26371"/>
                  </a:cubicBezTo>
                  <a:cubicBezTo>
                    <a:pt x="9082" y="26371"/>
                    <a:pt x="9112" y="26376"/>
                    <a:pt x="9143" y="26376"/>
                  </a:cubicBezTo>
                  <a:cubicBezTo>
                    <a:pt x="9122" y="26336"/>
                    <a:pt x="9122" y="26315"/>
                    <a:pt x="9102" y="26295"/>
                  </a:cubicBezTo>
                  <a:cubicBezTo>
                    <a:pt x="9143" y="26295"/>
                    <a:pt x="9183" y="26275"/>
                    <a:pt x="9224" y="26275"/>
                  </a:cubicBezTo>
                  <a:cubicBezTo>
                    <a:pt x="9265" y="26295"/>
                    <a:pt x="9265" y="26356"/>
                    <a:pt x="9326" y="26356"/>
                  </a:cubicBezTo>
                  <a:cubicBezTo>
                    <a:pt x="9326" y="26315"/>
                    <a:pt x="9367" y="26275"/>
                    <a:pt x="9407" y="26275"/>
                  </a:cubicBezTo>
                  <a:cubicBezTo>
                    <a:pt x="9489" y="26275"/>
                    <a:pt x="9469" y="26193"/>
                    <a:pt x="9509" y="26173"/>
                  </a:cubicBezTo>
                  <a:cubicBezTo>
                    <a:pt x="9530" y="26173"/>
                    <a:pt x="9550" y="26173"/>
                    <a:pt x="9570" y="26193"/>
                  </a:cubicBezTo>
                  <a:cubicBezTo>
                    <a:pt x="9550" y="26254"/>
                    <a:pt x="9469" y="26295"/>
                    <a:pt x="9550" y="26376"/>
                  </a:cubicBezTo>
                  <a:cubicBezTo>
                    <a:pt x="9560" y="26356"/>
                    <a:pt x="9581" y="26356"/>
                    <a:pt x="9603" y="26356"/>
                  </a:cubicBezTo>
                  <a:cubicBezTo>
                    <a:pt x="9626" y="26356"/>
                    <a:pt x="9652" y="26356"/>
                    <a:pt x="9672" y="26336"/>
                  </a:cubicBezTo>
                  <a:cubicBezTo>
                    <a:pt x="9652" y="26336"/>
                    <a:pt x="9652" y="26315"/>
                    <a:pt x="9672" y="26295"/>
                  </a:cubicBezTo>
                  <a:cubicBezTo>
                    <a:pt x="9693" y="26315"/>
                    <a:pt x="9672" y="26336"/>
                    <a:pt x="9672" y="26336"/>
                  </a:cubicBezTo>
                  <a:cubicBezTo>
                    <a:pt x="9689" y="26352"/>
                    <a:pt x="9705" y="26382"/>
                    <a:pt x="9732" y="26382"/>
                  </a:cubicBezTo>
                  <a:cubicBezTo>
                    <a:pt x="9739" y="26382"/>
                    <a:pt x="9746" y="26380"/>
                    <a:pt x="9754" y="26376"/>
                  </a:cubicBezTo>
                  <a:cubicBezTo>
                    <a:pt x="9774" y="26356"/>
                    <a:pt x="9774" y="26295"/>
                    <a:pt x="9815" y="26275"/>
                  </a:cubicBezTo>
                  <a:cubicBezTo>
                    <a:pt x="9774" y="26234"/>
                    <a:pt x="9693" y="26275"/>
                    <a:pt x="9672" y="26213"/>
                  </a:cubicBezTo>
                  <a:cubicBezTo>
                    <a:pt x="9682" y="26193"/>
                    <a:pt x="9698" y="26193"/>
                    <a:pt x="9715" y="26193"/>
                  </a:cubicBezTo>
                  <a:cubicBezTo>
                    <a:pt x="9733" y="26193"/>
                    <a:pt x="9754" y="26193"/>
                    <a:pt x="9774" y="26173"/>
                  </a:cubicBezTo>
                  <a:cubicBezTo>
                    <a:pt x="9794" y="26152"/>
                    <a:pt x="9774" y="26112"/>
                    <a:pt x="9815" y="26112"/>
                  </a:cubicBezTo>
                  <a:cubicBezTo>
                    <a:pt x="9835" y="26112"/>
                    <a:pt x="9835" y="26112"/>
                    <a:pt x="9835" y="26132"/>
                  </a:cubicBezTo>
                  <a:cubicBezTo>
                    <a:pt x="9835" y="26173"/>
                    <a:pt x="9856" y="26234"/>
                    <a:pt x="9815" y="26275"/>
                  </a:cubicBezTo>
                  <a:cubicBezTo>
                    <a:pt x="9815" y="26275"/>
                    <a:pt x="9835" y="26295"/>
                    <a:pt x="9835" y="26295"/>
                  </a:cubicBezTo>
                  <a:cubicBezTo>
                    <a:pt x="9849" y="26295"/>
                    <a:pt x="9862" y="26286"/>
                    <a:pt x="9870" y="26286"/>
                  </a:cubicBezTo>
                  <a:cubicBezTo>
                    <a:pt x="9874" y="26286"/>
                    <a:pt x="9876" y="26288"/>
                    <a:pt x="9876" y="26295"/>
                  </a:cubicBezTo>
                  <a:cubicBezTo>
                    <a:pt x="9876" y="26305"/>
                    <a:pt x="9871" y="26310"/>
                    <a:pt x="9863" y="26310"/>
                  </a:cubicBezTo>
                  <a:cubicBezTo>
                    <a:pt x="9856" y="26310"/>
                    <a:pt x="9845" y="26305"/>
                    <a:pt x="9835" y="26295"/>
                  </a:cubicBezTo>
                  <a:lnTo>
                    <a:pt x="9835" y="26295"/>
                  </a:lnTo>
                  <a:cubicBezTo>
                    <a:pt x="9815" y="26315"/>
                    <a:pt x="9835" y="26336"/>
                    <a:pt x="9856" y="26376"/>
                  </a:cubicBezTo>
                  <a:cubicBezTo>
                    <a:pt x="9913" y="26344"/>
                    <a:pt x="9970" y="26337"/>
                    <a:pt x="10027" y="26337"/>
                  </a:cubicBezTo>
                  <a:cubicBezTo>
                    <a:pt x="10065" y="26337"/>
                    <a:pt x="10103" y="26340"/>
                    <a:pt x="10141" y="26340"/>
                  </a:cubicBezTo>
                  <a:cubicBezTo>
                    <a:pt x="10188" y="26340"/>
                    <a:pt x="10236" y="26336"/>
                    <a:pt x="10283" y="26315"/>
                  </a:cubicBezTo>
                  <a:lnTo>
                    <a:pt x="10283" y="26356"/>
                  </a:lnTo>
                  <a:cubicBezTo>
                    <a:pt x="10324" y="26356"/>
                    <a:pt x="10365" y="26336"/>
                    <a:pt x="10365" y="26295"/>
                  </a:cubicBezTo>
                  <a:cubicBezTo>
                    <a:pt x="10344" y="26234"/>
                    <a:pt x="10283" y="26234"/>
                    <a:pt x="10242" y="26213"/>
                  </a:cubicBezTo>
                  <a:cubicBezTo>
                    <a:pt x="10242" y="26213"/>
                    <a:pt x="10222" y="26234"/>
                    <a:pt x="10222" y="26234"/>
                  </a:cubicBezTo>
                  <a:cubicBezTo>
                    <a:pt x="10222" y="26254"/>
                    <a:pt x="10242" y="26254"/>
                    <a:pt x="10222" y="26275"/>
                  </a:cubicBezTo>
                  <a:cubicBezTo>
                    <a:pt x="10202" y="26254"/>
                    <a:pt x="10202" y="26254"/>
                    <a:pt x="10222" y="26234"/>
                  </a:cubicBezTo>
                  <a:cubicBezTo>
                    <a:pt x="10202" y="26220"/>
                    <a:pt x="10184" y="26216"/>
                    <a:pt x="10166" y="26216"/>
                  </a:cubicBezTo>
                  <a:cubicBezTo>
                    <a:pt x="10132" y="26216"/>
                    <a:pt x="10100" y="26234"/>
                    <a:pt x="10059" y="26234"/>
                  </a:cubicBezTo>
                  <a:cubicBezTo>
                    <a:pt x="10059" y="26213"/>
                    <a:pt x="10080" y="26173"/>
                    <a:pt x="10018" y="26152"/>
                  </a:cubicBezTo>
                  <a:cubicBezTo>
                    <a:pt x="10001" y="26188"/>
                    <a:pt x="9998" y="26238"/>
                    <a:pt x="9946" y="26238"/>
                  </a:cubicBezTo>
                  <a:cubicBezTo>
                    <a:pt x="9937" y="26238"/>
                    <a:pt x="9928" y="26237"/>
                    <a:pt x="9917" y="26234"/>
                  </a:cubicBezTo>
                  <a:cubicBezTo>
                    <a:pt x="9876" y="26193"/>
                    <a:pt x="9957" y="26132"/>
                    <a:pt x="9896" y="26091"/>
                  </a:cubicBezTo>
                  <a:lnTo>
                    <a:pt x="9957" y="26091"/>
                  </a:lnTo>
                  <a:cubicBezTo>
                    <a:pt x="9978" y="26030"/>
                    <a:pt x="9957" y="25969"/>
                    <a:pt x="9978" y="25928"/>
                  </a:cubicBezTo>
                  <a:cubicBezTo>
                    <a:pt x="10059" y="25969"/>
                    <a:pt x="10059" y="25969"/>
                    <a:pt x="10161" y="25969"/>
                  </a:cubicBezTo>
                  <a:cubicBezTo>
                    <a:pt x="10161" y="25928"/>
                    <a:pt x="10181" y="25908"/>
                    <a:pt x="10181" y="25888"/>
                  </a:cubicBezTo>
                  <a:cubicBezTo>
                    <a:pt x="10181" y="25867"/>
                    <a:pt x="10161" y="25867"/>
                    <a:pt x="10202" y="25847"/>
                  </a:cubicBezTo>
                  <a:lnTo>
                    <a:pt x="10202" y="25847"/>
                  </a:lnTo>
                  <a:cubicBezTo>
                    <a:pt x="10222" y="25867"/>
                    <a:pt x="10202" y="25867"/>
                    <a:pt x="10181" y="25888"/>
                  </a:cubicBezTo>
                  <a:cubicBezTo>
                    <a:pt x="10242" y="25908"/>
                    <a:pt x="10202" y="25989"/>
                    <a:pt x="10263" y="26010"/>
                  </a:cubicBezTo>
                  <a:cubicBezTo>
                    <a:pt x="10304" y="26010"/>
                    <a:pt x="10344" y="25989"/>
                    <a:pt x="10365" y="25949"/>
                  </a:cubicBezTo>
                  <a:cubicBezTo>
                    <a:pt x="10385" y="25908"/>
                    <a:pt x="10446" y="25928"/>
                    <a:pt x="10466" y="25908"/>
                  </a:cubicBezTo>
                  <a:cubicBezTo>
                    <a:pt x="10446" y="25867"/>
                    <a:pt x="10446" y="25847"/>
                    <a:pt x="10426" y="25827"/>
                  </a:cubicBezTo>
                  <a:lnTo>
                    <a:pt x="10507" y="25827"/>
                  </a:lnTo>
                  <a:cubicBezTo>
                    <a:pt x="10568" y="25888"/>
                    <a:pt x="10528" y="25969"/>
                    <a:pt x="10589" y="26010"/>
                  </a:cubicBezTo>
                  <a:lnTo>
                    <a:pt x="10650" y="26010"/>
                  </a:lnTo>
                  <a:cubicBezTo>
                    <a:pt x="10690" y="25949"/>
                    <a:pt x="10589" y="25867"/>
                    <a:pt x="10650" y="25806"/>
                  </a:cubicBezTo>
                  <a:lnTo>
                    <a:pt x="10650" y="25806"/>
                  </a:lnTo>
                  <a:cubicBezTo>
                    <a:pt x="10690" y="25827"/>
                    <a:pt x="10690" y="25867"/>
                    <a:pt x="10690" y="25908"/>
                  </a:cubicBezTo>
                  <a:cubicBezTo>
                    <a:pt x="10711" y="25908"/>
                    <a:pt x="10731" y="25903"/>
                    <a:pt x="10749" y="25903"/>
                  </a:cubicBezTo>
                  <a:cubicBezTo>
                    <a:pt x="10767" y="25903"/>
                    <a:pt x="10782" y="25908"/>
                    <a:pt x="10792" y="25928"/>
                  </a:cubicBezTo>
                  <a:cubicBezTo>
                    <a:pt x="10792" y="25949"/>
                    <a:pt x="10772" y="25969"/>
                    <a:pt x="10772" y="25989"/>
                  </a:cubicBezTo>
                  <a:lnTo>
                    <a:pt x="10853" y="25989"/>
                  </a:lnTo>
                  <a:cubicBezTo>
                    <a:pt x="10874" y="25949"/>
                    <a:pt x="10833" y="25908"/>
                    <a:pt x="10833" y="25867"/>
                  </a:cubicBezTo>
                  <a:cubicBezTo>
                    <a:pt x="10935" y="25867"/>
                    <a:pt x="10976" y="25949"/>
                    <a:pt x="11057" y="25989"/>
                  </a:cubicBezTo>
                  <a:cubicBezTo>
                    <a:pt x="11037" y="25949"/>
                    <a:pt x="11037" y="25928"/>
                    <a:pt x="11037" y="25908"/>
                  </a:cubicBezTo>
                  <a:cubicBezTo>
                    <a:pt x="11077" y="25884"/>
                    <a:pt x="11113" y="25876"/>
                    <a:pt x="11148" y="25876"/>
                  </a:cubicBezTo>
                  <a:cubicBezTo>
                    <a:pt x="11202" y="25876"/>
                    <a:pt x="11252" y="25896"/>
                    <a:pt x="11301" y="25908"/>
                  </a:cubicBezTo>
                  <a:cubicBezTo>
                    <a:pt x="11377" y="25883"/>
                    <a:pt x="11421" y="25865"/>
                    <a:pt x="11473" y="25865"/>
                  </a:cubicBezTo>
                  <a:cubicBezTo>
                    <a:pt x="11505" y="25865"/>
                    <a:pt x="11540" y="25872"/>
                    <a:pt x="11587" y="25888"/>
                  </a:cubicBezTo>
                  <a:cubicBezTo>
                    <a:pt x="11646" y="25911"/>
                    <a:pt x="11699" y="25921"/>
                    <a:pt x="11753" y="25921"/>
                  </a:cubicBezTo>
                  <a:cubicBezTo>
                    <a:pt x="11791" y="25921"/>
                    <a:pt x="11830" y="25916"/>
                    <a:pt x="11872" y="25908"/>
                  </a:cubicBezTo>
                  <a:cubicBezTo>
                    <a:pt x="12116" y="25908"/>
                    <a:pt x="12320" y="25786"/>
                    <a:pt x="12564" y="25725"/>
                  </a:cubicBezTo>
                  <a:cubicBezTo>
                    <a:pt x="12605" y="25725"/>
                    <a:pt x="12666" y="25684"/>
                    <a:pt x="12646" y="25623"/>
                  </a:cubicBezTo>
                  <a:cubicBezTo>
                    <a:pt x="12632" y="25623"/>
                    <a:pt x="12618" y="25632"/>
                    <a:pt x="12611" y="25632"/>
                  </a:cubicBezTo>
                  <a:cubicBezTo>
                    <a:pt x="12607" y="25632"/>
                    <a:pt x="12605" y="25630"/>
                    <a:pt x="12605" y="25623"/>
                  </a:cubicBezTo>
                  <a:cubicBezTo>
                    <a:pt x="12605" y="25603"/>
                    <a:pt x="12605" y="25603"/>
                    <a:pt x="12605" y="25582"/>
                  </a:cubicBezTo>
                  <a:cubicBezTo>
                    <a:pt x="12605" y="25582"/>
                    <a:pt x="12605" y="25562"/>
                    <a:pt x="12605" y="25562"/>
                  </a:cubicBezTo>
                  <a:cubicBezTo>
                    <a:pt x="12612" y="25555"/>
                    <a:pt x="12616" y="25553"/>
                    <a:pt x="12620" y="25553"/>
                  </a:cubicBezTo>
                  <a:cubicBezTo>
                    <a:pt x="12627" y="25553"/>
                    <a:pt x="12632" y="25562"/>
                    <a:pt x="12646" y="25562"/>
                  </a:cubicBezTo>
                  <a:cubicBezTo>
                    <a:pt x="12707" y="25521"/>
                    <a:pt x="12727" y="25440"/>
                    <a:pt x="12747" y="25378"/>
                  </a:cubicBezTo>
                  <a:cubicBezTo>
                    <a:pt x="12735" y="25360"/>
                    <a:pt x="12723" y="25355"/>
                    <a:pt x="12711" y="25355"/>
                  </a:cubicBezTo>
                  <a:cubicBezTo>
                    <a:pt x="12692" y="25355"/>
                    <a:pt x="12672" y="25370"/>
                    <a:pt x="12652" y="25370"/>
                  </a:cubicBezTo>
                  <a:cubicBezTo>
                    <a:pt x="12643" y="25370"/>
                    <a:pt x="12634" y="25367"/>
                    <a:pt x="12625" y="25358"/>
                  </a:cubicBezTo>
                  <a:cubicBezTo>
                    <a:pt x="12625" y="25338"/>
                    <a:pt x="12584" y="25338"/>
                    <a:pt x="12584" y="25297"/>
                  </a:cubicBezTo>
                  <a:cubicBezTo>
                    <a:pt x="12594" y="25292"/>
                    <a:pt x="12604" y="25291"/>
                    <a:pt x="12615" y="25291"/>
                  </a:cubicBezTo>
                  <a:cubicBezTo>
                    <a:pt x="12634" y="25291"/>
                    <a:pt x="12655" y="25296"/>
                    <a:pt x="12676" y="25296"/>
                  </a:cubicBezTo>
                  <a:cubicBezTo>
                    <a:pt x="12694" y="25296"/>
                    <a:pt x="12712" y="25292"/>
                    <a:pt x="12727" y="25277"/>
                  </a:cubicBezTo>
                  <a:cubicBezTo>
                    <a:pt x="12707" y="25256"/>
                    <a:pt x="12686" y="25236"/>
                    <a:pt x="12646" y="25195"/>
                  </a:cubicBezTo>
                  <a:cubicBezTo>
                    <a:pt x="12666" y="25154"/>
                    <a:pt x="12666" y="25114"/>
                    <a:pt x="12666" y="25073"/>
                  </a:cubicBezTo>
                  <a:cubicBezTo>
                    <a:pt x="12707" y="25053"/>
                    <a:pt x="12747" y="25073"/>
                    <a:pt x="12747" y="25032"/>
                  </a:cubicBezTo>
                  <a:cubicBezTo>
                    <a:pt x="12747" y="24992"/>
                    <a:pt x="12727" y="24992"/>
                    <a:pt x="12707" y="24971"/>
                  </a:cubicBezTo>
                  <a:cubicBezTo>
                    <a:pt x="12707" y="24971"/>
                    <a:pt x="12697" y="24976"/>
                    <a:pt x="12686" y="24976"/>
                  </a:cubicBezTo>
                  <a:cubicBezTo>
                    <a:pt x="12676" y="24976"/>
                    <a:pt x="12666" y="24971"/>
                    <a:pt x="12666" y="24951"/>
                  </a:cubicBezTo>
                  <a:cubicBezTo>
                    <a:pt x="12727" y="24829"/>
                    <a:pt x="12727" y="24829"/>
                    <a:pt x="12686" y="24727"/>
                  </a:cubicBezTo>
                  <a:cubicBezTo>
                    <a:pt x="12747" y="24686"/>
                    <a:pt x="12707" y="24605"/>
                    <a:pt x="12747" y="24564"/>
                  </a:cubicBezTo>
                  <a:cubicBezTo>
                    <a:pt x="12737" y="24553"/>
                    <a:pt x="12726" y="24550"/>
                    <a:pt x="12715" y="24550"/>
                  </a:cubicBezTo>
                  <a:cubicBezTo>
                    <a:pt x="12692" y="24550"/>
                    <a:pt x="12668" y="24568"/>
                    <a:pt x="12644" y="24568"/>
                  </a:cubicBezTo>
                  <a:cubicBezTo>
                    <a:pt x="12637" y="24568"/>
                    <a:pt x="12631" y="24567"/>
                    <a:pt x="12625" y="24564"/>
                  </a:cubicBezTo>
                  <a:cubicBezTo>
                    <a:pt x="12605" y="24544"/>
                    <a:pt x="12584" y="24523"/>
                    <a:pt x="12584" y="24482"/>
                  </a:cubicBezTo>
                  <a:cubicBezTo>
                    <a:pt x="12625" y="24482"/>
                    <a:pt x="12686" y="24482"/>
                    <a:pt x="12707" y="24401"/>
                  </a:cubicBezTo>
                  <a:cubicBezTo>
                    <a:pt x="12686" y="24360"/>
                    <a:pt x="12646" y="24340"/>
                    <a:pt x="12625" y="24299"/>
                  </a:cubicBezTo>
                  <a:cubicBezTo>
                    <a:pt x="12605" y="24258"/>
                    <a:pt x="12584" y="24218"/>
                    <a:pt x="12584" y="24177"/>
                  </a:cubicBezTo>
                  <a:lnTo>
                    <a:pt x="12584" y="24177"/>
                  </a:lnTo>
                  <a:cubicBezTo>
                    <a:pt x="12652" y="24211"/>
                    <a:pt x="12688" y="24226"/>
                    <a:pt x="12714" y="24226"/>
                  </a:cubicBezTo>
                  <a:cubicBezTo>
                    <a:pt x="12735" y="24226"/>
                    <a:pt x="12749" y="24216"/>
                    <a:pt x="12768" y="24197"/>
                  </a:cubicBezTo>
                  <a:cubicBezTo>
                    <a:pt x="12768" y="24177"/>
                    <a:pt x="12768" y="24157"/>
                    <a:pt x="12788" y="24136"/>
                  </a:cubicBezTo>
                  <a:cubicBezTo>
                    <a:pt x="12747" y="24116"/>
                    <a:pt x="12686" y="24116"/>
                    <a:pt x="12707" y="24055"/>
                  </a:cubicBezTo>
                  <a:cubicBezTo>
                    <a:pt x="12727" y="24055"/>
                    <a:pt x="12727" y="24034"/>
                    <a:pt x="12747" y="24014"/>
                  </a:cubicBezTo>
                  <a:cubicBezTo>
                    <a:pt x="12727" y="23973"/>
                    <a:pt x="12747" y="23912"/>
                    <a:pt x="12747" y="23871"/>
                  </a:cubicBezTo>
                  <a:cubicBezTo>
                    <a:pt x="12768" y="23871"/>
                    <a:pt x="12788" y="23892"/>
                    <a:pt x="12809" y="23892"/>
                  </a:cubicBezTo>
                  <a:cubicBezTo>
                    <a:pt x="12890" y="23831"/>
                    <a:pt x="12809" y="23749"/>
                    <a:pt x="12849" y="23668"/>
                  </a:cubicBezTo>
                  <a:lnTo>
                    <a:pt x="12849" y="23668"/>
                  </a:lnTo>
                  <a:cubicBezTo>
                    <a:pt x="12866" y="23685"/>
                    <a:pt x="12877" y="23691"/>
                    <a:pt x="12884" y="23691"/>
                  </a:cubicBezTo>
                  <a:cubicBezTo>
                    <a:pt x="12908" y="23691"/>
                    <a:pt x="12893" y="23620"/>
                    <a:pt x="12928" y="23620"/>
                  </a:cubicBezTo>
                  <a:cubicBezTo>
                    <a:pt x="12934" y="23620"/>
                    <a:pt x="12942" y="23622"/>
                    <a:pt x="12951" y="23627"/>
                  </a:cubicBezTo>
                  <a:lnTo>
                    <a:pt x="12992" y="23627"/>
                  </a:lnTo>
                  <a:lnTo>
                    <a:pt x="12992" y="23647"/>
                  </a:lnTo>
                  <a:cubicBezTo>
                    <a:pt x="12992" y="23566"/>
                    <a:pt x="13094" y="23525"/>
                    <a:pt x="13073" y="23464"/>
                  </a:cubicBezTo>
                  <a:cubicBezTo>
                    <a:pt x="13134" y="23464"/>
                    <a:pt x="13175" y="23444"/>
                    <a:pt x="13216" y="23383"/>
                  </a:cubicBezTo>
                  <a:cubicBezTo>
                    <a:pt x="13134" y="23362"/>
                    <a:pt x="13236" y="23322"/>
                    <a:pt x="13195" y="23281"/>
                  </a:cubicBezTo>
                  <a:cubicBezTo>
                    <a:pt x="13175" y="23260"/>
                    <a:pt x="13155" y="23260"/>
                    <a:pt x="13134" y="23240"/>
                  </a:cubicBezTo>
                  <a:cubicBezTo>
                    <a:pt x="13134" y="23250"/>
                    <a:pt x="13129" y="23255"/>
                    <a:pt x="13122" y="23255"/>
                  </a:cubicBezTo>
                  <a:cubicBezTo>
                    <a:pt x="13114" y="23255"/>
                    <a:pt x="13104" y="23250"/>
                    <a:pt x="13094" y="23240"/>
                  </a:cubicBezTo>
                  <a:cubicBezTo>
                    <a:pt x="13100" y="23233"/>
                    <a:pt x="13107" y="23231"/>
                    <a:pt x="13113" y="23231"/>
                  </a:cubicBezTo>
                  <a:cubicBezTo>
                    <a:pt x="13125" y="23231"/>
                    <a:pt x="13134" y="23240"/>
                    <a:pt x="13134" y="23240"/>
                  </a:cubicBezTo>
                  <a:cubicBezTo>
                    <a:pt x="13175" y="23199"/>
                    <a:pt x="13236" y="23220"/>
                    <a:pt x="13257" y="23199"/>
                  </a:cubicBezTo>
                  <a:cubicBezTo>
                    <a:pt x="13297" y="23138"/>
                    <a:pt x="13338" y="23077"/>
                    <a:pt x="13358" y="22996"/>
                  </a:cubicBezTo>
                  <a:cubicBezTo>
                    <a:pt x="13399" y="22935"/>
                    <a:pt x="13358" y="22853"/>
                    <a:pt x="13419" y="22792"/>
                  </a:cubicBezTo>
                  <a:cubicBezTo>
                    <a:pt x="13440" y="22833"/>
                    <a:pt x="13460" y="22853"/>
                    <a:pt x="13460" y="22874"/>
                  </a:cubicBezTo>
                  <a:cubicBezTo>
                    <a:pt x="13495" y="22874"/>
                    <a:pt x="13530" y="22918"/>
                    <a:pt x="13565" y="22918"/>
                  </a:cubicBezTo>
                  <a:cubicBezTo>
                    <a:pt x="13571" y="22918"/>
                    <a:pt x="13577" y="22917"/>
                    <a:pt x="13582" y="22914"/>
                  </a:cubicBezTo>
                  <a:cubicBezTo>
                    <a:pt x="13644" y="22874"/>
                    <a:pt x="13644" y="22833"/>
                    <a:pt x="13644" y="22792"/>
                  </a:cubicBezTo>
                  <a:cubicBezTo>
                    <a:pt x="13582" y="22772"/>
                    <a:pt x="13521" y="22772"/>
                    <a:pt x="13460" y="22772"/>
                  </a:cubicBezTo>
                  <a:cubicBezTo>
                    <a:pt x="13440" y="22711"/>
                    <a:pt x="13379" y="22690"/>
                    <a:pt x="13379" y="22629"/>
                  </a:cubicBezTo>
                  <a:cubicBezTo>
                    <a:pt x="13392" y="22616"/>
                    <a:pt x="13407" y="22611"/>
                    <a:pt x="13422" y="22611"/>
                  </a:cubicBezTo>
                  <a:cubicBezTo>
                    <a:pt x="13452" y="22611"/>
                    <a:pt x="13485" y="22631"/>
                    <a:pt x="13512" y="22631"/>
                  </a:cubicBezTo>
                  <a:cubicBezTo>
                    <a:pt x="13532" y="22631"/>
                    <a:pt x="13549" y="22621"/>
                    <a:pt x="13562" y="22588"/>
                  </a:cubicBezTo>
                  <a:cubicBezTo>
                    <a:pt x="13542" y="22527"/>
                    <a:pt x="13521" y="22487"/>
                    <a:pt x="13440" y="22466"/>
                  </a:cubicBezTo>
                  <a:cubicBezTo>
                    <a:pt x="13440" y="22466"/>
                    <a:pt x="13460" y="22446"/>
                    <a:pt x="13460" y="22446"/>
                  </a:cubicBezTo>
                  <a:cubicBezTo>
                    <a:pt x="13473" y="22433"/>
                    <a:pt x="13483" y="22429"/>
                    <a:pt x="13493" y="22429"/>
                  </a:cubicBezTo>
                  <a:cubicBezTo>
                    <a:pt x="13527" y="22429"/>
                    <a:pt x="13546" y="22489"/>
                    <a:pt x="13573" y="22489"/>
                  </a:cubicBezTo>
                  <a:cubicBezTo>
                    <a:pt x="13576" y="22489"/>
                    <a:pt x="13579" y="22488"/>
                    <a:pt x="13582" y="22487"/>
                  </a:cubicBezTo>
                  <a:cubicBezTo>
                    <a:pt x="13623" y="22446"/>
                    <a:pt x="13664" y="22446"/>
                    <a:pt x="13664" y="22425"/>
                  </a:cubicBezTo>
                  <a:cubicBezTo>
                    <a:pt x="13705" y="22263"/>
                    <a:pt x="13644" y="22120"/>
                    <a:pt x="13745" y="22018"/>
                  </a:cubicBezTo>
                  <a:cubicBezTo>
                    <a:pt x="13827" y="22059"/>
                    <a:pt x="13888" y="22120"/>
                    <a:pt x="13990" y="22120"/>
                  </a:cubicBezTo>
                  <a:cubicBezTo>
                    <a:pt x="14051" y="22100"/>
                    <a:pt x="14132" y="22079"/>
                    <a:pt x="14193" y="22059"/>
                  </a:cubicBezTo>
                  <a:cubicBezTo>
                    <a:pt x="14234" y="21998"/>
                    <a:pt x="14254" y="21937"/>
                    <a:pt x="14275" y="21876"/>
                  </a:cubicBezTo>
                  <a:cubicBezTo>
                    <a:pt x="14438" y="21855"/>
                    <a:pt x="14519" y="21733"/>
                    <a:pt x="14621" y="21631"/>
                  </a:cubicBezTo>
                  <a:cubicBezTo>
                    <a:pt x="14540" y="21611"/>
                    <a:pt x="14540" y="21570"/>
                    <a:pt x="14580" y="21529"/>
                  </a:cubicBezTo>
                  <a:cubicBezTo>
                    <a:pt x="14662" y="21529"/>
                    <a:pt x="14703" y="21611"/>
                    <a:pt x="14764" y="21611"/>
                  </a:cubicBezTo>
                  <a:cubicBezTo>
                    <a:pt x="14804" y="21570"/>
                    <a:pt x="14784" y="21550"/>
                    <a:pt x="14743" y="21550"/>
                  </a:cubicBezTo>
                  <a:cubicBezTo>
                    <a:pt x="14682" y="21529"/>
                    <a:pt x="14641" y="21468"/>
                    <a:pt x="14621" y="21428"/>
                  </a:cubicBezTo>
                  <a:cubicBezTo>
                    <a:pt x="14641" y="21387"/>
                    <a:pt x="14682" y="21387"/>
                    <a:pt x="14682" y="21346"/>
                  </a:cubicBezTo>
                  <a:cubicBezTo>
                    <a:pt x="14682" y="21305"/>
                    <a:pt x="14621" y="21305"/>
                    <a:pt x="14601" y="21285"/>
                  </a:cubicBezTo>
                  <a:cubicBezTo>
                    <a:pt x="14621" y="21265"/>
                    <a:pt x="14621" y="21265"/>
                    <a:pt x="14641" y="21224"/>
                  </a:cubicBezTo>
                  <a:cubicBezTo>
                    <a:pt x="14641" y="21204"/>
                    <a:pt x="14580" y="21183"/>
                    <a:pt x="14580" y="21122"/>
                  </a:cubicBezTo>
                  <a:cubicBezTo>
                    <a:pt x="14601" y="21122"/>
                    <a:pt x="14621" y="21102"/>
                    <a:pt x="14621" y="21081"/>
                  </a:cubicBezTo>
                  <a:cubicBezTo>
                    <a:pt x="14621" y="21061"/>
                    <a:pt x="14621" y="21041"/>
                    <a:pt x="14641" y="21020"/>
                  </a:cubicBezTo>
                  <a:cubicBezTo>
                    <a:pt x="14703" y="21000"/>
                    <a:pt x="14703" y="20939"/>
                    <a:pt x="14723" y="20898"/>
                  </a:cubicBezTo>
                  <a:cubicBezTo>
                    <a:pt x="14723" y="20878"/>
                    <a:pt x="14703" y="20878"/>
                    <a:pt x="14743" y="20857"/>
                  </a:cubicBezTo>
                  <a:lnTo>
                    <a:pt x="14743" y="20857"/>
                  </a:lnTo>
                  <a:cubicBezTo>
                    <a:pt x="14743" y="20878"/>
                    <a:pt x="14743" y="20878"/>
                    <a:pt x="14723" y="20898"/>
                  </a:cubicBezTo>
                  <a:cubicBezTo>
                    <a:pt x="14758" y="20916"/>
                    <a:pt x="14763" y="20963"/>
                    <a:pt x="14815" y="20963"/>
                  </a:cubicBezTo>
                  <a:cubicBezTo>
                    <a:pt x="14824" y="20963"/>
                    <a:pt x="14834" y="20962"/>
                    <a:pt x="14845" y="20959"/>
                  </a:cubicBezTo>
                  <a:cubicBezTo>
                    <a:pt x="14865" y="20898"/>
                    <a:pt x="14865" y="20857"/>
                    <a:pt x="14845" y="20796"/>
                  </a:cubicBezTo>
                  <a:cubicBezTo>
                    <a:pt x="14825" y="20776"/>
                    <a:pt x="14794" y="20776"/>
                    <a:pt x="14761" y="20776"/>
                  </a:cubicBezTo>
                  <a:cubicBezTo>
                    <a:pt x="14728" y="20776"/>
                    <a:pt x="14692" y="20776"/>
                    <a:pt x="14662" y="20756"/>
                  </a:cubicBezTo>
                  <a:cubicBezTo>
                    <a:pt x="14703" y="20654"/>
                    <a:pt x="14764" y="20613"/>
                    <a:pt x="14865" y="20593"/>
                  </a:cubicBezTo>
                  <a:cubicBezTo>
                    <a:pt x="14865" y="20572"/>
                    <a:pt x="14845" y="20531"/>
                    <a:pt x="14845" y="20491"/>
                  </a:cubicBezTo>
                  <a:cubicBezTo>
                    <a:pt x="14828" y="20507"/>
                    <a:pt x="14813" y="20513"/>
                    <a:pt x="14799" y="20513"/>
                  </a:cubicBezTo>
                  <a:cubicBezTo>
                    <a:pt x="14760" y="20513"/>
                    <a:pt x="14727" y="20470"/>
                    <a:pt x="14682" y="20470"/>
                  </a:cubicBezTo>
                  <a:cubicBezTo>
                    <a:pt x="14682" y="20328"/>
                    <a:pt x="14540" y="20328"/>
                    <a:pt x="14478" y="20246"/>
                  </a:cubicBezTo>
                  <a:cubicBezTo>
                    <a:pt x="14458" y="20185"/>
                    <a:pt x="14540" y="20185"/>
                    <a:pt x="14519" y="20124"/>
                  </a:cubicBezTo>
                  <a:cubicBezTo>
                    <a:pt x="14478" y="20104"/>
                    <a:pt x="14540" y="20043"/>
                    <a:pt x="14478" y="20002"/>
                  </a:cubicBezTo>
                  <a:cubicBezTo>
                    <a:pt x="14451" y="20002"/>
                    <a:pt x="14433" y="20029"/>
                    <a:pt x="14412" y="20029"/>
                  </a:cubicBezTo>
                  <a:cubicBezTo>
                    <a:pt x="14402" y="20029"/>
                    <a:pt x="14390" y="20022"/>
                    <a:pt x="14377" y="20002"/>
                  </a:cubicBezTo>
                  <a:cubicBezTo>
                    <a:pt x="14377" y="19941"/>
                    <a:pt x="14377" y="19859"/>
                    <a:pt x="14377" y="19778"/>
                  </a:cubicBezTo>
                  <a:cubicBezTo>
                    <a:pt x="14336" y="19778"/>
                    <a:pt x="14316" y="19758"/>
                    <a:pt x="14316" y="19737"/>
                  </a:cubicBezTo>
                  <a:cubicBezTo>
                    <a:pt x="14316" y="19717"/>
                    <a:pt x="14316" y="19676"/>
                    <a:pt x="14336" y="19656"/>
                  </a:cubicBezTo>
                  <a:cubicBezTo>
                    <a:pt x="14316" y="19656"/>
                    <a:pt x="14275" y="19676"/>
                    <a:pt x="14275" y="19676"/>
                  </a:cubicBezTo>
                  <a:cubicBezTo>
                    <a:pt x="14173" y="19656"/>
                    <a:pt x="14214" y="19534"/>
                    <a:pt x="14132" y="19513"/>
                  </a:cubicBezTo>
                  <a:cubicBezTo>
                    <a:pt x="14173" y="19432"/>
                    <a:pt x="14092" y="19391"/>
                    <a:pt x="14092" y="19330"/>
                  </a:cubicBezTo>
                  <a:cubicBezTo>
                    <a:pt x="14010" y="19330"/>
                    <a:pt x="14030" y="19432"/>
                    <a:pt x="13969" y="19452"/>
                  </a:cubicBezTo>
                  <a:cubicBezTo>
                    <a:pt x="13929" y="19432"/>
                    <a:pt x="13908" y="19391"/>
                    <a:pt x="13868" y="19350"/>
                  </a:cubicBezTo>
                  <a:cubicBezTo>
                    <a:pt x="13868" y="19310"/>
                    <a:pt x="13949" y="19310"/>
                    <a:pt x="13929" y="19248"/>
                  </a:cubicBezTo>
                  <a:cubicBezTo>
                    <a:pt x="13894" y="19248"/>
                    <a:pt x="13874" y="19293"/>
                    <a:pt x="13830" y="19293"/>
                  </a:cubicBezTo>
                  <a:cubicBezTo>
                    <a:pt x="13823" y="19293"/>
                    <a:pt x="13815" y="19292"/>
                    <a:pt x="13806" y="19289"/>
                  </a:cubicBezTo>
                  <a:cubicBezTo>
                    <a:pt x="13868" y="19228"/>
                    <a:pt x="13725" y="19208"/>
                    <a:pt x="13786" y="19147"/>
                  </a:cubicBezTo>
                  <a:lnTo>
                    <a:pt x="13786" y="19147"/>
                  </a:lnTo>
                  <a:cubicBezTo>
                    <a:pt x="13799" y="19149"/>
                    <a:pt x="13811" y="19151"/>
                    <a:pt x="13822" y="19151"/>
                  </a:cubicBezTo>
                  <a:cubicBezTo>
                    <a:pt x="13893" y="19151"/>
                    <a:pt x="13911" y="19095"/>
                    <a:pt x="13929" y="19024"/>
                  </a:cubicBezTo>
                  <a:cubicBezTo>
                    <a:pt x="13929" y="19004"/>
                    <a:pt x="13949" y="19004"/>
                    <a:pt x="13969" y="18963"/>
                  </a:cubicBezTo>
                  <a:cubicBezTo>
                    <a:pt x="13978" y="18967"/>
                    <a:pt x="13986" y="18969"/>
                    <a:pt x="13994" y="18969"/>
                  </a:cubicBezTo>
                  <a:cubicBezTo>
                    <a:pt x="14026" y="18969"/>
                    <a:pt x="14059" y="18943"/>
                    <a:pt x="14092" y="18943"/>
                  </a:cubicBezTo>
                  <a:cubicBezTo>
                    <a:pt x="14112" y="18963"/>
                    <a:pt x="14132" y="18984"/>
                    <a:pt x="14153" y="18984"/>
                  </a:cubicBezTo>
                  <a:cubicBezTo>
                    <a:pt x="14193" y="18943"/>
                    <a:pt x="14275" y="18902"/>
                    <a:pt x="14356" y="18882"/>
                  </a:cubicBezTo>
                  <a:cubicBezTo>
                    <a:pt x="14316" y="18841"/>
                    <a:pt x="14295" y="18821"/>
                    <a:pt x="14254" y="18821"/>
                  </a:cubicBezTo>
                  <a:cubicBezTo>
                    <a:pt x="14254" y="18780"/>
                    <a:pt x="14275" y="18739"/>
                    <a:pt x="14254" y="18699"/>
                  </a:cubicBezTo>
                  <a:cubicBezTo>
                    <a:pt x="14234" y="18699"/>
                    <a:pt x="14214" y="18699"/>
                    <a:pt x="14214" y="18678"/>
                  </a:cubicBezTo>
                  <a:cubicBezTo>
                    <a:pt x="14214" y="18658"/>
                    <a:pt x="14234" y="18638"/>
                    <a:pt x="14234" y="18617"/>
                  </a:cubicBezTo>
                  <a:cubicBezTo>
                    <a:pt x="14214" y="18617"/>
                    <a:pt x="14214" y="18597"/>
                    <a:pt x="14173" y="18597"/>
                  </a:cubicBezTo>
                  <a:cubicBezTo>
                    <a:pt x="14173" y="18495"/>
                    <a:pt x="14193" y="18413"/>
                    <a:pt x="14214" y="18332"/>
                  </a:cubicBezTo>
                  <a:cubicBezTo>
                    <a:pt x="14173" y="18312"/>
                    <a:pt x="14132" y="18312"/>
                    <a:pt x="14132" y="18291"/>
                  </a:cubicBezTo>
                  <a:cubicBezTo>
                    <a:pt x="14112" y="18210"/>
                    <a:pt x="14132" y="18128"/>
                    <a:pt x="14193" y="18067"/>
                  </a:cubicBezTo>
                  <a:cubicBezTo>
                    <a:pt x="14112" y="18006"/>
                    <a:pt x="14173" y="17925"/>
                    <a:pt x="14132" y="17864"/>
                  </a:cubicBezTo>
                  <a:cubicBezTo>
                    <a:pt x="14092" y="17864"/>
                    <a:pt x="14092" y="17843"/>
                    <a:pt x="14071" y="17843"/>
                  </a:cubicBezTo>
                  <a:cubicBezTo>
                    <a:pt x="14051" y="17782"/>
                    <a:pt x="14071" y="17721"/>
                    <a:pt x="14092" y="17660"/>
                  </a:cubicBezTo>
                  <a:cubicBezTo>
                    <a:pt x="14071" y="17640"/>
                    <a:pt x="14051" y="17619"/>
                    <a:pt x="14030" y="17599"/>
                  </a:cubicBezTo>
                  <a:cubicBezTo>
                    <a:pt x="14030" y="17578"/>
                    <a:pt x="14051" y="17558"/>
                    <a:pt x="14051" y="17558"/>
                  </a:cubicBezTo>
                  <a:cubicBezTo>
                    <a:pt x="14030" y="17538"/>
                    <a:pt x="14010" y="17538"/>
                    <a:pt x="13990" y="17517"/>
                  </a:cubicBezTo>
                  <a:cubicBezTo>
                    <a:pt x="14010" y="17497"/>
                    <a:pt x="14030" y="17477"/>
                    <a:pt x="14071" y="17436"/>
                  </a:cubicBezTo>
                  <a:cubicBezTo>
                    <a:pt x="13990" y="17416"/>
                    <a:pt x="14071" y="17334"/>
                    <a:pt x="13990" y="17314"/>
                  </a:cubicBezTo>
                  <a:cubicBezTo>
                    <a:pt x="13987" y="17311"/>
                    <a:pt x="13985" y="17310"/>
                    <a:pt x="13983" y="17310"/>
                  </a:cubicBezTo>
                  <a:lnTo>
                    <a:pt x="13983" y="17310"/>
                  </a:lnTo>
                  <a:cubicBezTo>
                    <a:pt x="13974" y="17310"/>
                    <a:pt x="13984" y="17354"/>
                    <a:pt x="13949" y="17354"/>
                  </a:cubicBezTo>
                  <a:cubicBezTo>
                    <a:pt x="13847" y="17273"/>
                    <a:pt x="13908" y="17212"/>
                    <a:pt x="13949" y="17130"/>
                  </a:cubicBezTo>
                  <a:cubicBezTo>
                    <a:pt x="13984" y="17130"/>
                    <a:pt x="13989" y="17175"/>
                    <a:pt x="14028" y="17175"/>
                  </a:cubicBezTo>
                  <a:cubicBezTo>
                    <a:pt x="14035" y="17175"/>
                    <a:pt x="14042" y="17174"/>
                    <a:pt x="14051" y="17171"/>
                  </a:cubicBezTo>
                  <a:cubicBezTo>
                    <a:pt x="14051" y="17133"/>
                    <a:pt x="13981" y="17113"/>
                    <a:pt x="14003" y="17062"/>
                  </a:cubicBezTo>
                  <a:lnTo>
                    <a:pt x="14003" y="17062"/>
                  </a:lnTo>
                  <a:cubicBezTo>
                    <a:pt x="14005" y="17064"/>
                    <a:pt x="14008" y="17067"/>
                    <a:pt x="14010" y="17069"/>
                  </a:cubicBezTo>
                  <a:lnTo>
                    <a:pt x="14010" y="17049"/>
                  </a:lnTo>
                  <a:lnTo>
                    <a:pt x="14010" y="17049"/>
                  </a:lnTo>
                  <a:cubicBezTo>
                    <a:pt x="14007" y="17053"/>
                    <a:pt x="14005" y="17058"/>
                    <a:pt x="14003" y="17062"/>
                  </a:cubicBezTo>
                  <a:lnTo>
                    <a:pt x="14003" y="17062"/>
                  </a:lnTo>
                  <a:cubicBezTo>
                    <a:pt x="13954" y="17000"/>
                    <a:pt x="14008" y="16905"/>
                    <a:pt x="13969" y="16866"/>
                  </a:cubicBezTo>
                  <a:cubicBezTo>
                    <a:pt x="14010" y="16825"/>
                    <a:pt x="14030" y="16784"/>
                    <a:pt x="14051" y="16723"/>
                  </a:cubicBezTo>
                  <a:cubicBezTo>
                    <a:pt x="14051" y="16682"/>
                    <a:pt x="14051" y="16642"/>
                    <a:pt x="14092" y="16601"/>
                  </a:cubicBezTo>
                  <a:cubicBezTo>
                    <a:pt x="14071" y="16560"/>
                    <a:pt x="14030" y="16499"/>
                    <a:pt x="13969" y="16438"/>
                  </a:cubicBezTo>
                  <a:cubicBezTo>
                    <a:pt x="13985" y="16434"/>
                    <a:pt x="13999" y="16432"/>
                    <a:pt x="14012" y="16432"/>
                  </a:cubicBezTo>
                  <a:cubicBezTo>
                    <a:pt x="14066" y="16432"/>
                    <a:pt x="14099" y="16462"/>
                    <a:pt x="14132" y="16479"/>
                  </a:cubicBezTo>
                  <a:cubicBezTo>
                    <a:pt x="14173" y="16540"/>
                    <a:pt x="14153" y="16581"/>
                    <a:pt x="14092" y="16601"/>
                  </a:cubicBezTo>
                  <a:cubicBezTo>
                    <a:pt x="14109" y="16618"/>
                    <a:pt x="14122" y="16624"/>
                    <a:pt x="14134" y="16624"/>
                  </a:cubicBezTo>
                  <a:cubicBezTo>
                    <a:pt x="14149" y="16624"/>
                    <a:pt x="14161" y="16613"/>
                    <a:pt x="14173" y="16601"/>
                  </a:cubicBezTo>
                  <a:cubicBezTo>
                    <a:pt x="14214" y="16519"/>
                    <a:pt x="14234" y="16458"/>
                    <a:pt x="14173" y="16377"/>
                  </a:cubicBezTo>
                  <a:cubicBezTo>
                    <a:pt x="14163" y="16387"/>
                    <a:pt x="14153" y="16392"/>
                    <a:pt x="14145" y="16392"/>
                  </a:cubicBezTo>
                  <a:cubicBezTo>
                    <a:pt x="14137" y="16392"/>
                    <a:pt x="14132" y="16387"/>
                    <a:pt x="14132" y="16377"/>
                  </a:cubicBezTo>
                  <a:cubicBezTo>
                    <a:pt x="14139" y="16370"/>
                    <a:pt x="14144" y="16368"/>
                    <a:pt x="14147" y="16368"/>
                  </a:cubicBezTo>
                  <a:cubicBezTo>
                    <a:pt x="14155" y="16368"/>
                    <a:pt x="14159" y="16377"/>
                    <a:pt x="14173" y="16377"/>
                  </a:cubicBezTo>
                  <a:cubicBezTo>
                    <a:pt x="14193" y="16377"/>
                    <a:pt x="14214" y="16357"/>
                    <a:pt x="14214" y="16336"/>
                  </a:cubicBezTo>
                  <a:cubicBezTo>
                    <a:pt x="14173" y="16275"/>
                    <a:pt x="14214" y="16194"/>
                    <a:pt x="14193" y="16112"/>
                  </a:cubicBezTo>
                  <a:lnTo>
                    <a:pt x="14153" y="16112"/>
                  </a:lnTo>
                  <a:cubicBezTo>
                    <a:pt x="14132" y="16010"/>
                    <a:pt x="14173" y="15929"/>
                    <a:pt x="14214" y="15868"/>
                  </a:cubicBezTo>
                  <a:cubicBezTo>
                    <a:pt x="14234" y="15868"/>
                    <a:pt x="14254" y="15868"/>
                    <a:pt x="14275" y="15847"/>
                  </a:cubicBezTo>
                  <a:cubicBezTo>
                    <a:pt x="14275" y="15827"/>
                    <a:pt x="14254" y="15807"/>
                    <a:pt x="14234" y="15786"/>
                  </a:cubicBezTo>
                  <a:cubicBezTo>
                    <a:pt x="14228" y="15783"/>
                    <a:pt x="14222" y="15782"/>
                    <a:pt x="14217" y="15782"/>
                  </a:cubicBezTo>
                  <a:cubicBezTo>
                    <a:pt x="14196" y="15782"/>
                    <a:pt x="14182" y="15801"/>
                    <a:pt x="14169" y="15801"/>
                  </a:cubicBezTo>
                  <a:cubicBezTo>
                    <a:pt x="14163" y="15801"/>
                    <a:pt x="14158" y="15797"/>
                    <a:pt x="14153" y="15786"/>
                  </a:cubicBezTo>
                  <a:cubicBezTo>
                    <a:pt x="14153" y="15746"/>
                    <a:pt x="14132" y="15705"/>
                    <a:pt x="14173" y="15684"/>
                  </a:cubicBezTo>
                  <a:lnTo>
                    <a:pt x="14254" y="15684"/>
                  </a:lnTo>
                  <a:cubicBezTo>
                    <a:pt x="14275" y="15766"/>
                    <a:pt x="14336" y="15827"/>
                    <a:pt x="14377" y="15888"/>
                  </a:cubicBezTo>
                  <a:cubicBezTo>
                    <a:pt x="14417" y="15868"/>
                    <a:pt x="14438" y="15827"/>
                    <a:pt x="14438" y="15786"/>
                  </a:cubicBezTo>
                  <a:cubicBezTo>
                    <a:pt x="14438" y="15775"/>
                    <a:pt x="14444" y="15772"/>
                    <a:pt x="14453" y="15772"/>
                  </a:cubicBezTo>
                  <a:cubicBezTo>
                    <a:pt x="14468" y="15772"/>
                    <a:pt x="14489" y="15781"/>
                    <a:pt x="14504" y="15781"/>
                  </a:cubicBezTo>
                  <a:cubicBezTo>
                    <a:pt x="14513" y="15781"/>
                    <a:pt x="14519" y="15777"/>
                    <a:pt x="14519" y="15766"/>
                  </a:cubicBezTo>
                  <a:cubicBezTo>
                    <a:pt x="14503" y="15725"/>
                    <a:pt x="14486" y="15713"/>
                    <a:pt x="14471" y="15713"/>
                  </a:cubicBezTo>
                  <a:cubicBezTo>
                    <a:pt x="14453" y="15713"/>
                    <a:pt x="14437" y="15729"/>
                    <a:pt x="14426" y="15729"/>
                  </a:cubicBezTo>
                  <a:cubicBezTo>
                    <a:pt x="14423" y="15729"/>
                    <a:pt x="14420" y="15728"/>
                    <a:pt x="14417" y="15725"/>
                  </a:cubicBezTo>
                  <a:cubicBezTo>
                    <a:pt x="14438" y="15684"/>
                    <a:pt x="14458" y="15623"/>
                    <a:pt x="14438" y="15583"/>
                  </a:cubicBezTo>
                  <a:cubicBezTo>
                    <a:pt x="14397" y="15542"/>
                    <a:pt x="14316" y="15562"/>
                    <a:pt x="14316" y="15481"/>
                  </a:cubicBezTo>
                  <a:cubicBezTo>
                    <a:pt x="14316" y="15460"/>
                    <a:pt x="14331" y="15460"/>
                    <a:pt x="14344" y="15460"/>
                  </a:cubicBezTo>
                  <a:cubicBezTo>
                    <a:pt x="14356" y="15460"/>
                    <a:pt x="14366" y="15460"/>
                    <a:pt x="14356" y="15440"/>
                  </a:cubicBezTo>
                  <a:cubicBezTo>
                    <a:pt x="14348" y="15414"/>
                    <a:pt x="14335" y="15406"/>
                    <a:pt x="14322" y="15406"/>
                  </a:cubicBezTo>
                  <a:cubicBezTo>
                    <a:pt x="14305" y="15406"/>
                    <a:pt x="14286" y="15420"/>
                    <a:pt x="14275" y="15420"/>
                  </a:cubicBezTo>
                  <a:cubicBezTo>
                    <a:pt x="14275" y="15359"/>
                    <a:pt x="14316" y="15298"/>
                    <a:pt x="14254" y="15257"/>
                  </a:cubicBezTo>
                  <a:cubicBezTo>
                    <a:pt x="14234" y="15236"/>
                    <a:pt x="14234" y="15236"/>
                    <a:pt x="14214" y="15236"/>
                  </a:cubicBezTo>
                  <a:cubicBezTo>
                    <a:pt x="14173" y="15236"/>
                    <a:pt x="14193" y="15298"/>
                    <a:pt x="14153" y="15298"/>
                  </a:cubicBezTo>
                  <a:cubicBezTo>
                    <a:pt x="14153" y="15298"/>
                    <a:pt x="14132" y="15298"/>
                    <a:pt x="14112" y="15277"/>
                  </a:cubicBezTo>
                  <a:cubicBezTo>
                    <a:pt x="14153" y="15196"/>
                    <a:pt x="14254" y="15155"/>
                    <a:pt x="14316" y="15074"/>
                  </a:cubicBezTo>
                  <a:cubicBezTo>
                    <a:pt x="14214" y="14992"/>
                    <a:pt x="14193" y="14870"/>
                    <a:pt x="14153" y="14768"/>
                  </a:cubicBezTo>
                  <a:lnTo>
                    <a:pt x="14112" y="14768"/>
                  </a:lnTo>
                  <a:cubicBezTo>
                    <a:pt x="14092" y="14768"/>
                    <a:pt x="14071" y="14727"/>
                    <a:pt x="14051" y="14727"/>
                  </a:cubicBezTo>
                  <a:cubicBezTo>
                    <a:pt x="13990" y="14727"/>
                    <a:pt x="14030" y="14809"/>
                    <a:pt x="13969" y="14809"/>
                  </a:cubicBezTo>
                  <a:cubicBezTo>
                    <a:pt x="13949" y="14768"/>
                    <a:pt x="13949" y="14748"/>
                    <a:pt x="13969" y="14707"/>
                  </a:cubicBezTo>
                  <a:cubicBezTo>
                    <a:pt x="13990" y="14687"/>
                    <a:pt x="14030" y="14707"/>
                    <a:pt x="14051" y="14666"/>
                  </a:cubicBezTo>
                  <a:cubicBezTo>
                    <a:pt x="14051" y="14605"/>
                    <a:pt x="14051" y="14544"/>
                    <a:pt x="13969" y="14524"/>
                  </a:cubicBezTo>
                  <a:cubicBezTo>
                    <a:pt x="13949" y="14544"/>
                    <a:pt x="13929" y="14564"/>
                    <a:pt x="13908" y="14564"/>
                  </a:cubicBezTo>
                  <a:cubicBezTo>
                    <a:pt x="13868" y="14564"/>
                    <a:pt x="13847" y="14544"/>
                    <a:pt x="13868" y="14524"/>
                  </a:cubicBezTo>
                  <a:cubicBezTo>
                    <a:pt x="13868" y="14503"/>
                    <a:pt x="13847" y="14483"/>
                    <a:pt x="13806" y="14483"/>
                  </a:cubicBezTo>
                  <a:cubicBezTo>
                    <a:pt x="13786" y="14483"/>
                    <a:pt x="13786" y="14463"/>
                    <a:pt x="13786" y="14442"/>
                  </a:cubicBezTo>
                  <a:cubicBezTo>
                    <a:pt x="13786" y="14426"/>
                    <a:pt x="13786" y="14396"/>
                    <a:pt x="13764" y="14396"/>
                  </a:cubicBezTo>
                  <a:cubicBezTo>
                    <a:pt x="13759" y="14396"/>
                    <a:pt x="13753" y="14398"/>
                    <a:pt x="13745" y="14401"/>
                  </a:cubicBezTo>
                  <a:cubicBezTo>
                    <a:pt x="13684" y="14463"/>
                    <a:pt x="13786" y="14483"/>
                    <a:pt x="13766" y="14524"/>
                  </a:cubicBezTo>
                  <a:cubicBezTo>
                    <a:pt x="13766" y="14564"/>
                    <a:pt x="13664" y="14585"/>
                    <a:pt x="13745" y="14646"/>
                  </a:cubicBezTo>
                  <a:cubicBezTo>
                    <a:pt x="13780" y="14646"/>
                    <a:pt x="13755" y="14601"/>
                    <a:pt x="13786" y="14601"/>
                  </a:cubicBezTo>
                  <a:cubicBezTo>
                    <a:pt x="13791" y="14601"/>
                    <a:pt x="13798" y="14602"/>
                    <a:pt x="13806" y="14605"/>
                  </a:cubicBezTo>
                  <a:cubicBezTo>
                    <a:pt x="13806" y="14646"/>
                    <a:pt x="13847" y="14687"/>
                    <a:pt x="13827" y="14748"/>
                  </a:cubicBezTo>
                  <a:cubicBezTo>
                    <a:pt x="13819" y="14755"/>
                    <a:pt x="13812" y="14758"/>
                    <a:pt x="13805" y="14758"/>
                  </a:cubicBezTo>
                  <a:cubicBezTo>
                    <a:pt x="13784" y="14758"/>
                    <a:pt x="13763" y="14735"/>
                    <a:pt x="13742" y="14735"/>
                  </a:cubicBezTo>
                  <a:cubicBezTo>
                    <a:pt x="13729" y="14735"/>
                    <a:pt x="13717" y="14743"/>
                    <a:pt x="13705" y="14768"/>
                  </a:cubicBezTo>
                  <a:cubicBezTo>
                    <a:pt x="13684" y="14850"/>
                    <a:pt x="13806" y="14890"/>
                    <a:pt x="13786" y="14992"/>
                  </a:cubicBezTo>
                  <a:lnTo>
                    <a:pt x="13745" y="14992"/>
                  </a:lnTo>
                  <a:cubicBezTo>
                    <a:pt x="13786" y="15053"/>
                    <a:pt x="13705" y="15114"/>
                    <a:pt x="13745" y="15196"/>
                  </a:cubicBezTo>
                  <a:lnTo>
                    <a:pt x="13786" y="15196"/>
                  </a:lnTo>
                  <a:cubicBezTo>
                    <a:pt x="13786" y="15236"/>
                    <a:pt x="13786" y="15257"/>
                    <a:pt x="13766" y="15298"/>
                  </a:cubicBezTo>
                  <a:cubicBezTo>
                    <a:pt x="13760" y="15310"/>
                    <a:pt x="13750" y="15313"/>
                    <a:pt x="13739" y="15313"/>
                  </a:cubicBezTo>
                  <a:cubicBezTo>
                    <a:pt x="13728" y="15313"/>
                    <a:pt x="13716" y="15309"/>
                    <a:pt x="13706" y="15309"/>
                  </a:cubicBezTo>
                  <a:cubicBezTo>
                    <a:pt x="13693" y="15309"/>
                    <a:pt x="13684" y="15315"/>
                    <a:pt x="13684" y="15338"/>
                  </a:cubicBezTo>
                  <a:cubicBezTo>
                    <a:pt x="13759" y="15357"/>
                    <a:pt x="13765" y="15410"/>
                    <a:pt x="13797" y="15466"/>
                  </a:cubicBezTo>
                  <a:lnTo>
                    <a:pt x="13797" y="15466"/>
                  </a:lnTo>
                  <a:cubicBezTo>
                    <a:pt x="13789" y="15470"/>
                    <a:pt x="13782" y="15472"/>
                    <a:pt x="13776" y="15472"/>
                  </a:cubicBezTo>
                  <a:cubicBezTo>
                    <a:pt x="13743" y="15472"/>
                    <a:pt x="13733" y="15420"/>
                    <a:pt x="13684" y="15420"/>
                  </a:cubicBezTo>
                  <a:cubicBezTo>
                    <a:pt x="13684" y="15460"/>
                    <a:pt x="13684" y="15501"/>
                    <a:pt x="13684" y="15542"/>
                  </a:cubicBezTo>
                  <a:cubicBezTo>
                    <a:pt x="13664" y="15664"/>
                    <a:pt x="13562" y="15746"/>
                    <a:pt x="13582" y="15888"/>
                  </a:cubicBezTo>
                  <a:cubicBezTo>
                    <a:pt x="13582" y="15888"/>
                    <a:pt x="13603" y="15868"/>
                    <a:pt x="13603" y="15868"/>
                  </a:cubicBezTo>
                  <a:cubicBezTo>
                    <a:pt x="13623" y="15888"/>
                    <a:pt x="13603" y="15909"/>
                    <a:pt x="13603" y="15909"/>
                  </a:cubicBezTo>
                  <a:cubicBezTo>
                    <a:pt x="13603" y="15929"/>
                    <a:pt x="13623" y="15929"/>
                    <a:pt x="13603" y="15949"/>
                  </a:cubicBezTo>
                  <a:cubicBezTo>
                    <a:pt x="13582" y="15929"/>
                    <a:pt x="13603" y="15929"/>
                    <a:pt x="13603" y="15909"/>
                  </a:cubicBezTo>
                  <a:cubicBezTo>
                    <a:pt x="13603" y="15909"/>
                    <a:pt x="13582" y="15888"/>
                    <a:pt x="13582" y="15888"/>
                  </a:cubicBezTo>
                  <a:cubicBezTo>
                    <a:pt x="13460" y="15868"/>
                    <a:pt x="13460" y="15766"/>
                    <a:pt x="13419" y="15705"/>
                  </a:cubicBezTo>
                  <a:cubicBezTo>
                    <a:pt x="13399" y="15705"/>
                    <a:pt x="13379" y="15725"/>
                    <a:pt x="13379" y="15725"/>
                  </a:cubicBezTo>
                  <a:cubicBezTo>
                    <a:pt x="13297" y="15725"/>
                    <a:pt x="13277" y="15664"/>
                    <a:pt x="13297" y="15603"/>
                  </a:cubicBezTo>
                  <a:cubicBezTo>
                    <a:pt x="13302" y="15601"/>
                    <a:pt x="13306" y="15600"/>
                    <a:pt x="13311" y="15600"/>
                  </a:cubicBezTo>
                  <a:cubicBezTo>
                    <a:pt x="13335" y="15600"/>
                    <a:pt x="13353" y="15635"/>
                    <a:pt x="13376" y="15635"/>
                  </a:cubicBezTo>
                  <a:cubicBezTo>
                    <a:pt x="13383" y="15635"/>
                    <a:pt x="13391" y="15632"/>
                    <a:pt x="13399" y="15623"/>
                  </a:cubicBezTo>
                  <a:cubicBezTo>
                    <a:pt x="13399" y="15644"/>
                    <a:pt x="13419" y="15684"/>
                    <a:pt x="13419" y="15705"/>
                  </a:cubicBezTo>
                  <a:cubicBezTo>
                    <a:pt x="13481" y="15684"/>
                    <a:pt x="13521" y="15664"/>
                    <a:pt x="13582" y="15644"/>
                  </a:cubicBezTo>
                  <a:cubicBezTo>
                    <a:pt x="13562" y="15583"/>
                    <a:pt x="13501" y="15583"/>
                    <a:pt x="13481" y="15562"/>
                  </a:cubicBezTo>
                  <a:cubicBezTo>
                    <a:pt x="13481" y="15522"/>
                    <a:pt x="13481" y="15481"/>
                    <a:pt x="13481" y="15460"/>
                  </a:cubicBezTo>
                  <a:cubicBezTo>
                    <a:pt x="13453" y="15460"/>
                    <a:pt x="13426" y="15451"/>
                    <a:pt x="13405" y="15451"/>
                  </a:cubicBezTo>
                  <a:cubicBezTo>
                    <a:pt x="13395" y="15451"/>
                    <a:pt x="13386" y="15454"/>
                    <a:pt x="13379" y="15460"/>
                  </a:cubicBezTo>
                  <a:cubicBezTo>
                    <a:pt x="13379" y="15481"/>
                    <a:pt x="13399" y="15481"/>
                    <a:pt x="13379" y="15501"/>
                  </a:cubicBezTo>
                  <a:cubicBezTo>
                    <a:pt x="13358" y="15481"/>
                    <a:pt x="13379" y="15481"/>
                    <a:pt x="13379" y="15460"/>
                  </a:cubicBezTo>
                  <a:cubicBezTo>
                    <a:pt x="13297" y="15460"/>
                    <a:pt x="13277" y="15379"/>
                    <a:pt x="13195" y="15359"/>
                  </a:cubicBezTo>
                  <a:cubicBezTo>
                    <a:pt x="13236" y="15318"/>
                    <a:pt x="13257" y="15277"/>
                    <a:pt x="13318" y="15277"/>
                  </a:cubicBezTo>
                  <a:cubicBezTo>
                    <a:pt x="13358" y="15379"/>
                    <a:pt x="13481" y="15338"/>
                    <a:pt x="13542" y="15440"/>
                  </a:cubicBezTo>
                  <a:lnTo>
                    <a:pt x="13582" y="15399"/>
                  </a:lnTo>
                  <a:cubicBezTo>
                    <a:pt x="13542" y="15338"/>
                    <a:pt x="13521" y="15257"/>
                    <a:pt x="13440" y="15216"/>
                  </a:cubicBezTo>
                  <a:cubicBezTo>
                    <a:pt x="13440" y="15216"/>
                    <a:pt x="13452" y="15204"/>
                    <a:pt x="13458" y="15189"/>
                  </a:cubicBezTo>
                  <a:lnTo>
                    <a:pt x="13458" y="15189"/>
                  </a:lnTo>
                  <a:cubicBezTo>
                    <a:pt x="13458" y="15191"/>
                    <a:pt x="13459" y="15193"/>
                    <a:pt x="13460" y="15196"/>
                  </a:cubicBezTo>
                  <a:lnTo>
                    <a:pt x="13460" y="15175"/>
                  </a:lnTo>
                  <a:cubicBezTo>
                    <a:pt x="13460" y="15180"/>
                    <a:pt x="13459" y="15185"/>
                    <a:pt x="13458" y="15189"/>
                  </a:cubicBezTo>
                  <a:lnTo>
                    <a:pt x="13458" y="15189"/>
                  </a:lnTo>
                  <a:cubicBezTo>
                    <a:pt x="13418" y="15090"/>
                    <a:pt x="13378" y="15010"/>
                    <a:pt x="13338" y="14911"/>
                  </a:cubicBezTo>
                  <a:cubicBezTo>
                    <a:pt x="13328" y="14921"/>
                    <a:pt x="13318" y="14926"/>
                    <a:pt x="13310" y="14926"/>
                  </a:cubicBezTo>
                  <a:cubicBezTo>
                    <a:pt x="13302" y="14926"/>
                    <a:pt x="13297" y="14921"/>
                    <a:pt x="13297" y="14911"/>
                  </a:cubicBezTo>
                  <a:cubicBezTo>
                    <a:pt x="13304" y="14904"/>
                    <a:pt x="13309" y="14902"/>
                    <a:pt x="13312" y="14902"/>
                  </a:cubicBezTo>
                  <a:cubicBezTo>
                    <a:pt x="13320" y="14902"/>
                    <a:pt x="13324" y="14911"/>
                    <a:pt x="13338" y="14911"/>
                  </a:cubicBezTo>
                  <a:cubicBezTo>
                    <a:pt x="13379" y="14809"/>
                    <a:pt x="13257" y="14829"/>
                    <a:pt x="13216" y="14768"/>
                  </a:cubicBezTo>
                  <a:cubicBezTo>
                    <a:pt x="13257" y="14707"/>
                    <a:pt x="13297" y="14666"/>
                    <a:pt x="13297" y="14625"/>
                  </a:cubicBezTo>
                  <a:cubicBezTo>
                    <a:pt x="13257" y="14564"/>
                    <a:pt x="13236" y="14503"/>
                    <a:pt x="13195" y="14463"/>
                  </a:cubicBezTo>
                  <a:cubicBezTo>
                    <a:pt x="13175" y="14483"/>
                    <a:pt x="13155" y="14483"/>
                    <a:pt x="13134" y="14483"/>
                  </a:cubicBezTo>
                  <a:cubicBezTo>
                    <a:pt x="13114" y="14442"/>
                    <a:pt x="13134" y="14401"/>
                    <a:pt x="13114" y="14381"/>
                  </a:cubicBezTo>
                  <a:cubicBezTo>
                    <a:pt x="13094" y="14381"/>
                    <a:pt x="13073" y="14361"/>
                    <a:pt x="13053" y="14361"/>
                  </a:cubicBezTo>
                  <a:cubicBezTo>
                    <a:pt x="13053" y="14361"/>
                    <a:pt x="13044" y="14370"/>
                    <a:pt x="13032" y="14370"/>
                  </a:cubicBezTo>
                  <a:cubicBezTo>
                    <a:pt x="13026" y="14370"/>
                    <a:pt x="13019" y="14368"/>
                    <a:pt x="13012" y="14361"/>
                  </a:cubicBezTo>
                  <a:cubicBezTo>
                    <a:pt x="13012" y="14340"/>
                    <a:pt x="13033" y="14340"/>
                    <a:pt x="13033" y="14320"/>
                  </a:cubicBezTo>
                  <a:cubicBezTo>
                    <a:pt x="12992" y="14259"/>
                    <a:pt x="12951" y="14177"/>
                    <a:pt x="12910" y="14116"/>
                  </a:cubicBezTo>
                  <a:cubicBezTo>
                    <a:pt x="12951" y="14076"/>
                    <a:pt x="12971" y="14055"/>
                    <a:pt x="13012" y="14015"/>
                  </a:cubicBezTo>
                  <a:cubicBezTo>
                    <a:pt x="12992" y="13974"/>
                    <a:pt x="12992" y="13913"/>
                    <a:pt x="13012" y="13872"/>
                  </a:cubicBezTo>
                  <a:cubicBezTo>
                    <a:pt x="13023" y="13861"/>
                    <a:pt x="13032" y="13858"/>
                    <a:pt x="13040" y="13858"/>
                  </a:cubicBezTo>
                  <a:cubicBezTo>
                    <a:pt x="13059" y="13858"/>
                    <a:pt x="13072" y="13876"/>
                    <a:pt x="13084" y="13876"/>
                  </a:cubicBezTo>
                  <a:cubicBezTo>
                    <a:pt x="13088" y="13876"/>
                    <a:pt x="13091" y="13875"/>
                    <a:pt x="13094" y="13872"/>
                  </a:cubicBezTo>
                  <a:cubicBezTo>
                    <a:pt x="13073" y="13790"/>
                    <a:pt x="12971" y="13790"/>
                    <a:pt x="12931" y="13729"/>
                  </a:cubicBezTo>
                  <a:cubicBezTo>
                    <a:pt x="12890" y="13811"/>
                    <a:pt x="12890" y="13872"/>
                    <a:pt x="12931" y="13933"/>
                  </a:cubicBezTo>
                  <a:cubicBezTo>
                    <a:pt x="12910" y="13943"/>
                    <a:pt x="12895" y="13948"/>
                    <a:pt x="12882" y="13948"/>
                  </a:cubicBezTo>
                  <a:cubicBezTo>
                    <a:pt x="12872" y="13948"/>
                    <a:pt x="12864" y="13945"/>
                    <a:pt x="12856" y="13939"/>
                  </a:cubicBezTo>
                  <a:lnTo>
                    <a:pt x="12856" y="13939"/>
                  </a:lnTo>
                  <a:cubicBezTo>
                    <a:pt x="12869" y="13908"/>
                    <a:pt x="12867" y="13890"/>
                    <a:pt x="12849" y="13872"/>
                  </a:cubicBezTo>
                  <a:cubicBezTo>
                    <a:pt x="12788" y="13811"/>
                    <a:pt x="12727" y="13729"/>
                    <a:pt x="12666" y="13668"/>
                  </a:cubicBezTo>
                  <a:cubicBezTo>
                    <a:pt x="12666" y="13607"/>
                    <a:pt x="12727" y="13607"/>
                    <a:pt x="12707" y="13546"/>
                  </a:cubicBezTo>
                  <a:lnTo>
                    <a:pt x="12707" y="13546"/>
                  </a:lnTo>
                  <a:cubicBezTo>
                    <a:pt x="12677" y="13576"/>
                    <a:pt x="12647" y="13595"/>
                    <a:pt x="12609" y="13595"/>
                  </a:cubicBezTo>
                  <a:cubicBezTo>
                    <a:pt x="12595" y="13595"/>
                    <a:pt x="12581" y="13592"/>
                    <a:pt x="12564" y="13587"/>
                  </a:cubicBezTo>
                  <a:cubicBezTo>
                    <a:pt x="12544" y="13587"/>
                    <a:pt x="12544" y="13566"/>
                    <a:pt x="12544" y="13546"/>
                  </a:cubicBezTo>
                  <a:lnTo>
                    <a:pt x="12462" y="13546"/>
                  </a:lnTo>
                  <a:cubicBezTo>
                    <a:pt x="12401" y="13485"/>
                    <a:pt x="12340" y="13424"/>
                    <a:pt x="12238" y="13424"/>
                  </a:cubicBezTo>
                  <a:cubicBezTo>
                    <a:pt x="12218" y="13424"/>
                    <a:pt x="12177" y="13363"/>
                    <a:pt x="12218" y="13322"/>
                  </a:cubicBezTo>
                  <a:cubicBezTo>
                    <a:pt x="12177" y="13302"/>
                    <a:pt x="12157" y="13261"/>
                    <a:pt x="12136" y="13241"/>
                  </a:cubicBezTo>
                  <a:lnTo>
                    <a:pt x="12096" y="13241"/>
                  </a:lnTo>
                  <a:cubicBezTo>
                    <a:pt x="12106" y="13230"/>
                    <a:pt x="12111" y="13225"/>
                    <a:pt x="12116" y="13225"/>
                  </a:cubicBezTo>
                  <a:cubicBezTo>
                    <a:pt x="12121" y="13225"/>
                    <a:pt x="12126" y="13230"/>
                    <a:pt x="12136" y="13241"/>
                  </a:cubicBezTo>
                  <a:cubicBezTo>
                    <a:pt x="12177" y="13159"/>
                    <a:pt x="12198" y="13078"/>
                    <a:pt x="12177" y="12996"/>
                  </a:cubicBezTo>
                  <a:lnTo>
                    <a:pt x="12177" y="12996"/>
                  </a:lnTo>
                  <a:cubicBezTo>
                    <a:pt x="12136" y="13017"/>
                    <a:pt x="12116" y="13017"/>
                    <a:pt x="12096" y="13037"/>
                  </a:cubicBezTo>
                  <a:cubicBezTo>
                    <a:pt x="12075" y="13017"/>
                    <a:pt x="12075" y="12976"/>
                    <a:pt x="12035" y="12956"/>
                  </a:cubicBezTo>
                  <a:cubicBezTo>
                    <a:pt x="12002" y="12956"/>
                    <a:pt x="11969" y="13008"/>
                    <a:pt x="11926" y="13008"/>
                  </a:cubicBezTo>
                  <a:cubicBezTo>
                    <a:pt x="11916" y="13008"/>
                    <a:pt x="11904" y="13004"/>
                    <a:pt x="11892" y="12996"/>
                  </a:cubicBezTo>
                  <a:cubicBezTo>
                    <a:pt x="11831" y="12813"/>
                    <a:pt x="11892" y="12630"/>
                    <a:pt x="11912" y="12446"/>
                  </a:cubicBezTo>
                  <a:cubicBezTo>
                    <a:pt x="11912" y="12446"/>
                    <a:pt x="11811" y="12324"/>
                    <a:pt x="11811" y="12324"/>
                  </a:cubicBezTo>
                  <a:cubicBezTo>
                    <a:pt x="11811" y="12314"/>
                    <a:pt x="11806" y="12309"/>
                    <a:pt x="11798" y="12309"/>
                  </a:cubicBezTo>
                  <a:cubicBezTo>
                    <a:pt x="11790" y="12309"/>
                    <a:pt x="11780" y="12314"/>
                    <a:pt x="11770" y="12324"/>
                  </a:cubicBezTo>
                  <a:lnTo>
                    <a:pt x="11729" y="12365"/>
                  </a:lnTo>
                  <a:cubicBezTo>
                    <a:pt x="11750" y="12487"/>
                    <a:pt x="11770" y="12609"/>
                    <a:pt x="11790" y="12731"/>
                  </a:cubicBezTo>
                  <a:cubicBezTo>
                    <a:pt x="11729" y="12691"/>
                    <a:pt x="11688" y="12630"/>
                    <a:pt x="11648" y="12589"/>
                  </a:cubicBezTo>
                  <a:cubicBezTo>
                    <a:pt x="11631" y="12581"/>
                    <a:pt x="11618" y="12578"/>
                    <a:pt x="11607" y="12578"/>
                  </a:cubicBezTo>
                  <a:cubicBezTo>
                    <a:pt x="11564" y="12578"/>
                    <a:pt x="11554" y="12630"/>
                    <a:pt x="11505" y="12630"/>
                  </a:cubicBezTo>
                  <a:lnTo>
                    <a:pt x="11505" y="12507"/>
                  </a:lnTo>
                  <a:cubicBezTo>
                    <a:pt x="11485" y="12446"/>
                    <a:pt x="11424" y="12467"/>
                    <a:pt x="11403" y="12426"/>
                  </a:cubicBezTo>
                  <a:cubicBezTo>
                    <a:pt x="11424" y="12385"/>
                    <a:pt x="11505" y="12345"/>
                    <a:pt x="11485" y="12283"/>
                  </a:cubicBezTo>
                  <a:cubicBezTo>
                    <a:pt x="11383" y="12182"/>
                    <a:pt x="11281" y="12080"/>
                    <a:pt x="11179" y="11998"/>
                  </a:cubicBezTo>
                  <a:cubicBezTo>
                    <a:pt x="11174" y="12003"/>
                    <a:pt x="11167" y="12005"/>
                    <a:pt x="11158" y="12005"/>
                  </a:cubicBezTo>
                  <a:cubicBezTo>
                    <a:pt x="11149" y="12005"/>
                    <a:pt x="11139" y="12003"/>
                    <a:pt x="11128" y="12003"/>
                  </a:cubicBezTo>
                  <a:cubicBezTo>
                    <a:pt x="11108" y="12003"/>
                    <a:pt x="11088" y="12009"/>
                    <a:pt x="11077" y="12039"/>
                  </a:cubicBezTo>
                  <a:cubicBezTo>
                    <a:pt x="11098" y="12161"/>
                    <a:pt x="11118" y="12304"/>
                    <a:pt x="11057" y="12446"/>
                  </a:cubicBezTo>
                  <a:cubicBezTo>
                    <a:pt x="11016" y="12385"/>
                    <a:pt x="10955" y="12365"/>
                    <a:pt x="10894" y="12365"/>
                  </a:cubicBezTo>
                  <a:cubicBezTo>
                    <a:pt x="10853" y="12345"/>
                    <a:pt x="10813" y="12324"/>
                    <a:pt x="10772" y="12283"/>
                  </a:cubicBezTo>
                  <a:cubicBezTo>
                    <a:pt x="10757" y="12294"/>
                    <a:pt x="10745" y="12299"/>
                    <a:pt x="10735" y="12299"/>
                  </a:cubicBezTo>
                  <a:cubicBezTo>
                    <a:pt x="10692" y="12299"/>
                    <a:pt x="10678" y="12220"/>
                    <a:pt x="10624" y="12220"/>
                  </a:cubicBezTo>
                  <a:cubicBezTo>
                    <a:pt x="10620" y="12220"/>
                    <a:pt x="10615" y="12221"/>
                    <a:pt x="10609" y="12222"/>
                  </a:cubicBezTo>
                  <a:cubicBezTo>
                    <a:pt x="10548" y="12263"/>
                    <a:pt x="10466" y="12243"/>
                    <a:pt x="10426" y="12304"/>
                  </a:cubicBezTo>
                  <a:cubicBezTo>
                    <a:pt x="10426" y="12345"/>
                    <a:pt x="10446" y="12365"/>
                    <a:pt x="10446" y="12385"/>
                  </a:cubicBezTo>
                  <a:cubicBezTo>
                    <a:pt x="10426" y="12385"/>
                    <a:pt x="10385" y="12385"/>
                    <a:pt x="10365" y="12406"/>
                  </a:cubicBezTo>
                  <a:cubicBezTo>
                    <a:pt x="10350" y="12420"/>
                    <a:pt x="10336" y="12434"/>
                    <a:pt x="10321" y="12434"/>
                  </a:cubicBezTo>
                  <a:cubicBezTo>
                    <a:pt x="10315" y="12434"/>
                    <a:pt x="10310" y="12432"/>
                    <a:pt x="10304" y="12426"/>
                  </a:cubicBezTo>
                  <a:cubicBezTo>
                    <a:pt x="10283" y="12406"/>
                    <a:pt x="10283" y="12385"/>
                    <a:pt x="10263" y="12345"/>
                  </a:cubicBezTo>
                  <a:cubicBezTo>
                    <a:pt x="10263" y="12345"/>
                    <a:pt x="10242" y="12345"/>
                    <a:pt x="10242" y="12365"/>
                  </a:cubicBezTo>
                  <a:cubicBezTo>
                    <a:pt x="10222" y="12385"/>
                    <a:pt x="10222" y="12406"/>
                    <a:pt x="10202" y="12446"/>
                  </a:cubicBezTo>
                  <a:lnTo>
                    <a:pt x="10141" y="12446"/>
                  </a:lnTo>
                  <a:cubicBezTo>
                    <a:pt x="10120" y="12467"/>
                    <a:pt x="10120" y="12467"/>
                    <a:pt x="10100" y="12487"/>
                  </a:cubicBezTo>
                  <a:cubicBezTo>
                    <a:pt x="10100" y="12528"/>
                    <a:pt x="10141" y="12548"/>
                    <a:pt x="10100" y="12589"/>
                  </a:cubicBezTo>
                  <a:cubicBezTo>
                    <a:pt x="10202" y="12630"/>
                    <a:pt x="10202" y="12630"/>
                    <a:pt x="10242" y="12772"/>
                  </a:cubicBezTo>
                  <a:lnTo>
                    <a:pt x="10120" y="12731"/>
                  </a:lnTo>
                  <a:lnTo>
                    <a:pt x="10100" y="12731"/>
                  </a:lnTo>
                  <a:cubicBezTo>
                    <a:pt x="10080" y="12711"/>
                    <a:pt x="10100" y="12711"/>
                    <a:pt x="10100" y="12691"/>
                  </a:cubicBezTo>
                  <a:cubicBezTo>
                    <a:pt x="10090" y="12681"/>
                    <a:pt x="10080" y="12675"/>
                    <a:pt x="10069" y="12675"/>
                  </a:cubicBezTo>
                  <a:cubicBezTo>
                    <a:pt x="10059" y="12675"/>
                    <a:pt x="10049" y="12681"/>
                    <a:pt x="10039" y="12691"/>
                  </a:cubicBezTo>
                  <a:cubicBezTo>
                    <a:pt x="10032" y="12698"/>
                    <a:pt x="10025" y="12700"/>
                    <a:pt x="10018" y="12700"/>
                  </a:cubicBezTo>
                  <a:cubicBezTo>
                    <a:pt x="10005" y="12700"/>
                    <a:pt x="9991" y="12691"/>
                    <a:pt x="9978" y="12691"/>
                  </a:cubicBezTo>
                  <a:cubicBezTo>
                    <a:pt x="9974" y="12695"/>
                    <a:pt x="9970" y="12696"/>
                    <a:pt x="9965" y="12696"/>
                  </a:cubicBezTo>
                  <a:cubicBezTo>
                    <a:pt x="9948" y="12696"/>
                    <a:pt x="9929" y="12670"/>
                    <a:pt x="9896" y="12670"/>
                  </a:cubicBezTo>
                  <a:cubicBezTo>
                    <a:pt x="9896" y="12670"/>
                    <a:pt x="9896" y="12691"/>
                    <a:pt x="9876" y="12711"/>
                  </a:cubicBezTo>
                  <a:cubicBezTo>
                    <a:pt x="9867" y="12716"/>
                    <a:pt x="9857" y="12717"/>
                    <a:pt x="9848" y="12717"/>
                  </a:cubicBezTo>
                  <a:cubicBezTo>
                    <a:pt x="9832" y="12717"/>
                    <a:pt x="9815" y="12713"/>
                    <a:pt x="9799" y="12713"/>
                  </a:cubicBezTo>
                  <a:cubicBezTo>
                    <a:pt x="9784" y="12713"/>
                    <a:pt x="9769" y="12716"/>
                    <a:pt x="9754" y="12731"/>
                  </a:cubicBezTo>
                  <a:cubicBezTo>
                    <a:pt x="9774" y="12752"/>
                    <a:pt x="9774" y="12772"/>
                    <a:pt x="9794" y="12772"/>
                  </a:cubicBezTo>
                  <a:cubicBezTo>
                    <a:pt x="9774" y="12803"/>
                    <a:pt x="9759" y="12818"/>
                    <a:pt x="9746" y="12818"/>
                  </a:cubicBezTo>
                  <a:cubicBezTo>
                    <a:pt x="9733" y="12818"/>
                    <a:pt x="9723" y="12803"/>
                    <a:pt x="9713" y="12772"/>
                  </a:cubicBezTo>
                  <a:cubicBezTo>
                    <a:pt x="9733" y="12752"/>
                    <a:pt x="9754" y="12752"/>
                    <a:pt x="9754" y="12731"/>
                  </a:cubicBezTo>
                  <a:cubicBezTo>
                    <a:pt x="9743" y="12711"/>
                    <a:pt x="9728" y="12706"/>
                    <a:pt x="9713" y="12706"/>
                  </a:cubicBezTo>
                  <a:cubicBezTo>
                    <a:pt x="9698" y="12706"/>
                    <a:pt x="9682" y="12711"/>
                    <a:pt x="9672" y="12711"/>
                  </a:cubicBezTo>
                  <a:cubicBezTo>
                    <a:pt x="9657" y="12711"/>
                    <a:pt x="9664" y="12754"/>
                    <a:pt x="9645" y="12754"/>
                  </a:cubicBezTo>
                  <a:cubicBezTo>
                    <a:pt x="9638" y="12754"/>
                    <a:pt x="9628" y="12748"/>
                    <a:pt x="9611" y="12731"/>
                  </a:cubicBezTo>
                  <a:cubicBezTo>
                    <a:pt x="9631" y="12670"/>
                    <a:pt x="9631" y="12609"/>
                    <a:pt x="9652" y="12569"/>
                  </a:cubicBezTo>
                  <a:cubicBezTo>
                    <a:pt x="9672" y="12569"/>
                    <a:pt x="9693" y="12548"/>
                    <a:pt x="9693" y="12548"/>
                  </a:cubicBezTo>
                  <a:cubicBezTo>
                    <a:pt x="9693" y="12528"/>
                    <a:pt x="9672" y="12487"/>
                    <a:pt x="9672" y="12467"/>
                  </a:cubicBezTo>
                  <a:cubicBezTo>
                    <a:pt x="9631" y="12426"/>
                    <a:pt x="9591" y="12467"/>
                    <a:pt x="9570" y="12406"/>
                  </a:cubicBezTo>
                  <a:cubicBezTo>
                    <a:pt x="9570" y="12406"/>
                    <a:pt x="9591" y="12385"/>
                    <a:pt x="9611" y="12365"/>
                  </a:cubicBezTo>
                  <a:cubicBezTo>
                    <a:pt x="9599" y="12361"/>
                    <a:pt x="9587" y="12359"/>
                    <a:pt x="9574" y="12359"/>
                  </a:cubicBezTo>
                  <a:cubicBezTo>
                    <a:pt x="9526" y="12359"/>
                    <a:pt x="9477" y="12385"/>
                    <a:pt x="9428" y="12385"/>
                  </a:cubicBezTo>
                  <a:cubicBezTo>
                    <a:pt x="9428" y="12345"/>
                    <a:pt x="9428" y="12304"/>
                    <a:pt x="9448" y="12263"/>
                  </a:cubicBezTo>
                  <a:cubicBezTo>
                    <a:pt x="9469" y="12263"/>
                    <a:pt x="9489" y="12263"/>
                    <a:pt x="9509" y="12243"/>
                  </a:cubicBezTo>
                  <a:cubicBezTo>
                    <a:pt x="9509" y="12202"/>
                    <a:pt x="9530" y="12182"/>
                    <a:pt x="9509" y="12141"/>
                  </a:cubicBezTo>
                  <a:cubicBezTo>
                    <a:pt x="9480" y="12155"/>
                    <a:pt x="9452" y="12170"/>
                    <a:pt x="9423" y="12170"/>
                  </a:cubicBezTo>
                  <a:cubicBezTo>
                    <a:pt x="9411" y="12170"/>
                    <a:pt x="9399" y="12167"/>
                    <a:pt x="9387" y="12161"/>
                  </a:cubicBezTo>
                  <a:cubicBezTo>
                    <a:pt x="9387" y="12121"/>
                    <a:pt x="9387" y="12080"/>
                    <a:pt x="9387" y="12059"/>
                  </a:cubicBezTo>
                  <a:cubicBezTo>
                    <a:pt x="9306" y="12059"/>
                    <a:pt x="9346" y="11998"/>
                    <a:pt x="9326" y="11978"/>
                  </a:cubicBezTo>
                  <a:cubicBezTo>
                    <a:pt x="9306" y="11978"/>
                    <a:pt x="9285" y="11998"/>
                    <a:pt x="9265" y="12019"/>
                  </a:cubicBezTo>
                  <a:cubicBezTo>
                    <a:pt x="9183" y="11978"/>
                    <a:pt x="9224" y="11958"/>
                    <a:pt x="9265" y="11917"/>
                  </a:cubicBezTo>
                  <a:cubicBezTo>
                    <a:pt x="9245" y="11897"/>
                    <a:pt x="9224" y="11835"/>
                    <a:pt x="9183" y="11835"/>
                  </a:cubicBezTo>
                  <a:cubicBezTo>
                    <a:pt x="9143" y="11876"/>
                    <a:pt x="9204" y="11897"/>
                    <a:pt x="9163" y="11937"/>
                  </a:cubicBezTo>
                  <a:cubicBezTo>
                    <a:pt x="9102" y="11876"/>
                    <a:pt x="9041" y="11815"/>
                    <a:pt x="9000" y="11734"/>
                  </a:cubicBezTo>
                  <a:cubicBezTo>
                    <a:pt x="8973" y="11734"/>
                    <a:pt x="8946" y="11736"/>
                    <a:pt x="8919" y="11736"/>
                  </a:cubicBezTo>
                  <a:cubicBezTo>
                    <a:pt x="8864" y="11736"/>
                    <a:pt x="8810" y="11727"/>
                    <a:pt x="8756" y="11672"/>
                  </a:cubicBezTo>
                  <a:cubicBezTo>
                    <a:pt x="8796" y="11550"/>
                    <a:pt x="8674" y="11448"/>
                    <a:pt x="8634" y="11326"/>
                  </a:cubicBezTo>
                  <a:cubicBezTo>
                    <a:pt x="8593" y="11306"/>
                    <a:pt x="8552" y="11306"/>
                    <a:pt x="8552" y="11245"/>
                  </a:cubicBezTo>
                  <a:lnTo>
                    <a:pt x="8552" y="11245"/>
                  </a:lnTo>
                  <a:cubicBezTo>
                    <a:pt x="8654" y="11286"/>
                    <a:pt x="8756" y="11326"/>
                    <a:pt x="8858" y="11367"/>
                  </a:cubicBezTo>
                  <a:cubicBezTo>
                    <a:pt x="8858" y="11334"/>
                    <a:pt x="8871" y="11300"/>
                    <a:pt x="8909" y="11300"/>
                  </a:cubicBezTo>
                  <a:cubicBezTo>
                    <a:pt x="8918" y="11300"/>
                    <a:pt x="8928" y="11302"/>
                    <a:pt x="8939" y="11306"/>
                  </a:cubicBezTo>
                  <a:cubicBezTo>
                    <a:pt x="8858" y="11245"/>
                    <a:pt x="8919" y="11184"/>
                    <a:pt x="8898" y="11123"/>
                  </a:cubicBezTo>
                  <a:cubicBezTo>
                    <a:pt x="8885" y="11123"/>
                    <a:pt x="8871" y="11132"/>
                    <a:pt x="8864" y="11132"/>
                  </a:cubicBezTo>
                  <a:cubicBezTo>
                    <a:pt x="8860" y="11132"/>
                    <a:pt x="8858" y="11129"/>
                    <a:pt x="8858" y="11123"/>
                  </a:cubicBezTo>
                  <a:cubicBezTo>
                    <a:pt x="8858" y="11112"/>
                    <a:pt x="8863" y="11107"/>
                    <a:pt x="8870" y="11107"/>
                  </a:cubicBezTo>
                  <a:cubicBezTo>
                    <a:pt x="8878" y="11107"/>
                    <a:pt x="8888" y="11112"/>
                    <a:pt x="8898" y="11123"/>
                  </a:cubicBezTo>
                  <a:cubicBezTo>
                    <a:pt x="8939" y="10960"/>
                    <a:pt x="8939" y="10797"/>
                    <a:pt x="8898" y="10634"/>
                  </a:cubicBezTo>
                  <a:cubicBezTo>
                    <a:pt x="8878" y="10613"/>
                    <a:pt x="8858" y="10613"/>
                    <a:pt x="8796" y="10593"/>
                  </a:cubicBezTo>
                  <a:cubicBezTo>
                    <a:pt x="8919" y="10552"/>
                    <a:pt x="8959" y="10451"/>
                    <a:pt x="9041" y="10410"/>
                  </a:cubicBezTo>
                  <a:cubicBezTo>
                    <a:pt x="9068" y="10410"/>
                    <a:pt x="9086" y="10428"/>
                    <a:pt x="9107" y="10428"/>
                  </a:cubicBezTo>
                  <a:cubicBezTo>
                    <a:pt x="9118" y="10428"/>
                    <a:pt x="9129" y="10423"/>
                    <a:pt x="9143" y="10410"/>
                  </a:cubicBezTo>
                  <a:cubicBezTo>
                    <a:pt x="9082" y="10389"/>
                    <a:pt x="9122" y="10308"/>
                    <a:pt x="9061" y="10288"/>
                  </a:cubicBezTo>
                  <a:cubicBezTo>
                    <a:pt x="9000" y="10288"/>
                    <a:pt x="9021" y="10349"/>
                    <a:pt x="9000" y="10369"/>
                  </a:cubicBezTo>
                  <a:cubicBezTo>
                    <a:pt x="8939" y="10328"/>
                    <a:pt x="8878" y="10328"/>
                    <a:pt x="8817" y="10328"/>
                  </a:cubicBezTo>
                  <a:cubicBezTo>
                    <a:pt x="8817" y="10349"/>
                    <a:pt x="8837" y="10369"/>
                    <a:pt x="8837" y="10389"/>
                  </a:cubicBezTo>
                  <a:cubicBezTo>
                    <a:pt x="8837" y="10410"/>
                    <a:pt x="8837" y="10430"/>
                    <a:pt x="8837" y="10430"/>
                  </a:cubicBezTo>
                  <a:cubicBezTo>
                    <a:pt x="8846" y="10434"/>
                    <a:pt x="8854" y="10436"/>
                    <a:pt x="8861" y="10436"/>
                  </a:cubicBezTo>
                  <a:cubicBezTo>
                    <a:pt x="8880" y="10436"/>
                    <a:pt x="8893" y="10424"/>
                    <a:pt x="8906" y="10424"/>
                  </a:cubicBezTo>
                  <a:cubicBezTo>
                    <a:pt x="8910" y="10424"/>
                    <a:pt x="8914" y="10426"/>
                    <a:pt x="8919" y="10430"/>
                  </a:cubicBezTo>
                  <a:cubicBezTo>
                    <a:pt x="8898" y="10471"/>
                    <a:pt x="8878" y="10491"/>
                    <a:pt x="8817" y="10491"/>
                  </a:cubicBezTo>
                  <a:cubicBezTo>
                    <a:pt x="8776" y="10471"/>
                    <a:pt x="8715" y="10451"/>
                    <a:pt x="8674" y="10451"/>
                  </a:cubicBezTo>
                  <a:cubicBezTo>
                    <a:pt x="8654" y="10389"/>
                    <a:pt x="8715" y="10389"/>
                    <a:pt x="8695" y="10349"/>
                  </a:cubicBezTo>
                  <a:cubicBezTo>
                    <a:pt x="8654" y="10349"/>
                    <a:pt x="8654" y="10349"/>
                    <a:pt x="8613" y="10369"/>
                  </a:cubicBezTo>
                  <a:cubicBezTo>
                    <a:pt x="8613" y="10328"/>
                    <a:pt x="8613" y="10288"/>
                    <a:pt x="8654" y="10247"/>
                  </a:cubicBezTo>
                  <a:cubicBezTo>
                    <a:pt x="8671" y="10247"/>
                    <a:pt x="8689" y="10292"/>
                    <a:pt x="8719" y="10292"/>
                  </a:cubicBezTo>
                  <a:cubicBezTo>
                    <a:pt x="8724" y="10292"/>
                    <a:pt x="8730" y="10291"/>
                    <a:pt x="8735" y="10288"/>
                  </a:cubicBezTo>
                  <a:cubicBezTo>
                    <a:pt x="8756" y="10267"/>
                    <a:pt x="8817" y="10247"/>
                    <a:pt x="8817" y="10186"/>
                  </a:cubicBezTo>
                  <a:lnTo>
                    <a:pt x="8756" y="10165"/>
                  </a:lnTo>
                  <a:cubicBezTo>
                    <a:pt x="8735" y="10186"/>
                    <a:pt x="8715" y="10186"/>
                    <a:pt x="8695" y="10227"/>
                  </a:cubicBezTo>
                  <a:cubicBezTo>
                    <a:pt x="8695" y="10172"/>
                    <a:pt x="8704" y="10154"/>
                    <a:pt x="8722" y="10154"/>
                  </a:cubicBezTo>
                  <a:cubicBezTo>
                    <a:pt x="8731" y="10154"/>
                    <a:pt x="8742" y="10159"/>
                    <a:pt x="8756" y="10165"/>
                  </a:cubicBezTo>
                  <a:cubicBezTo>
                    <a:pt x="8796" y="10104"/>
                    <a:pt x="8817" y="10043"/>
                    <a:pt x="8858" y="9962"/>
                  </a:cubicBezTo>
                  <a:cubicBezTo>
                    <a:pt x="8846" y="9956"/>
                    <a:pt x="8835" y="9953"/>
                    <a:pt x="8827" y="9953"/>
                  </a:cubicBezTo>
                  <a:cubicBezTo>
                    <a:pt x="8805" y="9953"/>
                    <a:pt x="8791" y="9968"/>
                    <a:pt x="8776" y="9982"/>
                  </a:cubicBezTo>
                  <a:cubicBezTo>
                    <a:pt x="8735" y="9860"/>
                    <a:pt x="8715" y="9758"/>
                    <a:pt x="8674" y="9636"/>
                  </a:cubicBezTo>
                  <a:lnTo>
                    <a:pt x="8674" y="9636"/>
                  </a:lnTo>
                  <a:cubicBezTo>
                    <a:pt x="8715" y="9697"/>
                    <a:pt x="8756" y="9738"/>
                    <a:pt x="8796" y="9778"/>
                  </a:cubicBezTo>
                  <a:cubicBezTo>
                    <a:pt x="8837" y="9799"/>
                    <a:pt x="8817" y="9901"/>
                    <a:pt x="8898" y="9921"/>
                  </a:cubicBezTo>
                  <a:cubicBezTo>
                    <a:pt x="8898" y="9941"/>
                    <a:pt x="8878" y="9941"/>
                    <a:pt x="8858" y="9962"/>
                  </a:cubicBezTo>
                  <a:lnTo>
                    <a:pt x="8919" y="10003"/>
                  </a:lnTo>
                  <a:cubicBezTo>
                    <a:pt x="8919" y="10043"/>
                    <a:pt x="8858" y="10043"/>
                    <a:pt x="8858" y="10104"/>
                  </a:cubicBezTo>
                  <a:lnTo>
                    <a:pt x="8939" y="10104"/>
                  </a:lnTo>
                  <a:cubicBezTo>
                    <a:pt x="8939" y="10084"/>
                    <a:pt x="8959" y="10064"/>
                    <a:pt x="8959" y="10043"/>
                  </a:cubicBezTo>
                  <a:cubicBezTo>
                    <a:pt x="8989" y="10073"/>
                    <a:pt x="9019" y="10092"/>
                    <a:pt x="9049" y="10092"/>
                  </a:cubicBezTo>
                  <a:cubicBezTo>
                    <a:pt x="9060" y="10092"/>
                    <a:pt x="9071" y="10089"/>
                    <a:pt x="9082" y="10084"/>
                  </a:cubicBezTo>
                  <a:cubicBezTo>
                    <a:pt x="9102" y="10043"/>
                    <a:pt x="9041" y="10023"/>
                    <a:pt x="9082" y="9982"/>
                  </a:cubicBezTo>
                  <a:cubicBezTo>
                    <a:pt x="9102" y="9982"/>
                    <a:pt x="9143" y="9982"/>
                    <a:pt x="9163" y="9962"/>
                  </a:cubicBezTo>
                  <a:cubicBezTo>
                    <a:pt x="9138" y="9921"/>
                    <a:pt x="9114" y="9906"/>
                    <a:pt x="9088" y="9906"/>
                  </a:cubicBezTo>
                  <a:cubicBezTo>
                    <a:pt x="9049" y="9906"/>
                    <a:pt x="9008" y="9938"/>
                    <a:pt x="8959" y="9962"/>
                  </a:cubicBezTo>
                  <a:cubicBezTo>
                    <a:pt x="8959" y="9901"/>
                    <a:pt x="8980" y="9840"/>
                    <a:pt x="8939" y="9799"/>
                  </a:cubicBezTo>
                  <a:cubicBezTo>
                    <a:pt x="8980" y="9778"/>
                    <a:pt x="9000" y="9717"/>
                    <a:pt x="9061" y="9717"/>
                  </a:cubicBezTo>
                  <a:cubicBezTo>
                    <a:pt x="9061" y="9738"/>
                    <a:pt x="9041" y="9799"/>
                    <a:pt x="9102" y="9799"/>
                  </a:cubicBezTo>
                  <a:cubicBezTo>
                    <a:pt x="9122" y="9778"/>
                    <a:pt x="9122" y="9758"/>
                    <a:pt x="9122" y="9738"/>
                  </a:cubicBezTo>
                  <a:cubicBezTo>
                    <a:pt x="9122" y="9722"/>
                    <a:pt x="9122" y="9706"/>
                    <a:pt x="9132" y="9689"/>
                  </a:cubicBezTo>
                  <a:lnTo>
                    <a:pt x="9132" y="9689"/>
                  </a:lnTo>
                  <a:cubicBezTo>
                    <a:pt x="9142" y="9706"/>
                    <a:pt x="9138" y="9722"/>
                    <a:pt x="9122" y="9738"/>
                  </a:cubicBezTo>
                  <a:cubicBezTo>
                    <a:pt x="9197" y="9793"/>
                    <a:pt x="9237" y="9883"/>
                    <a:pt x="9336" y="9883"/>
                  </a:cubicBezTo>
                  <a:cubicBezTo>
                    <a:pt x="9346" y="9883"/>
                    <a:pt x="9356" y="9882"/>
                    <a:pt x="9367" y="9880"/>
                  </a:cubicBezTo>
                  <a:cubicBezTo>
                    <a:pt x="9326" y="9840"/>
                    <a:pt x="9306" y="9778"/>
                    <a:pt x="9204" y="9758"/>
                  </a:cubicBezTo>
                  <a:cubicBezTo>
                    <a:pt x="9285" y="9717"/>
                    <a:pt x="9387" y="9717"/>
                    <a:pt x="9407" y="9616"/>
                  </a:cubicBezTo>
                  <a:cubicBezTo>
                    <a:pt x="9387" y="9595"/>
                    <a:pt x="9387" y="9595"/>
                    <a:pt x="9367" y="9575"/>
                  </a:cubicBezTo>
                  <a:cubicBezTo>
                    <a:pt x="9346" y="9595"/>
                    <a:pt x="9326" y="9616"/>
                    <a:pt x="9306" y="9636"/>
                  </a:cubicBezTo>
                  <a:cubicBezTo>
                    <a:pt x="9306" y="9636"/>
                    <a:pt x="9326" y="9656"/>
                    <a:pt x="9306" y="9677"/>
                  </a:cubicBezTo>
                  <a:cubicBezTo>
                    <a:pt x="9285" y="9656"/>
                    <a:pt x="9306" y="9636"/>
                    <a:pt x="9306" y="9636"/>
                  </a:cubicBezTo>
                  <a:cubicBezTo>
                    <a:pt x="9204" y="9595"/>
                    <a:pt x="9143" y="9493"/>
                    <a:pt x="9041" y="9432"/>
                  </a:cubicBezTo>
                  <a:cubicBezTo>
                    <a:pt x="9041" y="9432"/>
                    <a:pt x="9021" y="9432"/>
                    <a:pt x="9000" y="9453"/>
                  </a:cubicBezTo>
                  <a:cubicBezTo>
                    <a:pt x="8980" y="9412"/>
                    <a:pt x="8980" y="9371"/>
                    <a:pt x="9000" y="9351"/>
                  </a:cubicBezTo>
                  <a:cubicBezTo>
                    <a:pt x="9014" y="9351"/>
                    <a:pt x="9027" y="9342"/>
                    <a:pt x="9035" y="9342"/>
                  </a:cubicBezTo>
                  <a:cubicBezTo>
                    <a:pt x="9039" y="9342"/>
                    <a:pt x="9041" y="9344"/>
                    <a:pt x="9041" y="9351"/>
                  </a:cubicBezTo>
                  <a:cubicBezTo>
                    <a:pt x="9122" y="9412"/>
                    <a:pt x="9204" y="9432"/>
                    <a:pt x="9306" y="9453"/>
                  </a:cubicBezTo>
                  <a:cubicBezTo>
                    <a:pt x="9285" y="9473"/>
                    <a:pt x="9285" y="9493"/>
                    <a:pt x="9265" y="9514"/>
                  </a:cubicBezTo>
                  <a:cubicBezTo>
                    <a:pt x="9274" y="9522"/>
                    <a:pt x="9282" y="9525"/>
                    <a:pt x="9291" y="9525"/>
                  </a:cubicBezTo>
                  <a:cubicBezTo>
                    <a:pt x="9314" y="9525"/>
                    <a:pt x="9335" y="9502"/>
                    <a:pt x="9351" y="9502"/>
                  </a:cubicBezTo>
                  <a:cubicBezTo>
                    <a:pt x="9357" y="9502"/>
                    <a:pt x="9362" y="9505"/>
                    <a:pt x="9367" y="9514"/>
                  </a:cubicBezTo>
                  <a:cubicBezTo>
                    <a:pt x="9380" y="9507"/>
                    <a:pt x="9392" y="9505"/>
                    <a:pt x="9402" y="9505"/>
                  </a:cubicBezTo>
                  <a:cubicBezTo>
                    <a:pt x="9423" y="9505"/>
                    <a:pt x="9441" y="9514"/>
                    <a:pt x="9469" y="9514"/>
                  </a:cubicBezTo>
                  <a:cubicBezTo>
                    <a:pt x="9469" y="9534"/>
                    <a:pt x="9469" y="9554"/>
                    <a:pt x="9469" y="9575"/>
                  </a:cubicBezTo>
                  <a:lnTo>
                    <a:pt x="9550" y="9575"/>
                  </a:lnTo>
                  <a:lnTo>
                    <a:pt x="9550" y="9493"/>
                  </a:lnTo>
                  <a:cubicBezTo>
                    <a:pt x="9509" y="9493"/>
                    <a:pt x="9489" y="9473"/>
                    <a:pt x="9469" y="9432"/>
                  </a:cubicBezTo>
                  <a:cubicBezTo>
                    <a:pt x="9448" y="9432"/>
                    <a:pt x="9448" y="9412"/>
                    <a:pt x="9469" y="9392"/>
                  </a:cubicBezTo>
                  <a:cubicBezTo>
                    <a:pt x="9469" y="9351"/>
                    <a:pt x="9530" y="9392"/>
                    <a:pt x="9530" y="9330"/>
                  </a:cubicBezTo>
                  <a:cubicBezTo>
                    <a:pt x="9500" y="9301"/>
                    <a:pt x="9448" y="9282"/>
                    <a:pt x="9391" y="9282"/>
                  </a:cubicBezTo>
                  <a:cubicBezTo>
                    <a:pt x="9370" y="9282"/>
                    <a:pt x="9348" y="9284"/>
                    <a:pt x="9326" y="9290"/>
                  </a:cubicBezTo>
                  <a:cubicBezTo>
                    <a:pt x="9306" y="9229"/>
                    <a:pt x="9306" y="9168"/>
                    <a:pt x="9245" y="9168"/>
                  </a:cubicBezTo>
                  <a:cubicBezTo>
                    <a:pt x="9245" y="9127"/>
                    <a:pt x="9265" y="9127"/>
                    <a:pt x="9265" y="9086"/>
                  </a:cubicBezTo>
                  <a:cubicBezTo>
                    <a:pt x="9249" y="9071"/>
                    <a:pt x="9234" y="9032"/>
                    <a:pt x="9201" y="9032"/>
                  </a:cubicBezTo>
                  <a:cubicBezTo>
                    <a:pt x="9190" y="9032"/>
                    <a:pt x="9178" y="9036"/>
                    <a:pt x="9163" y="9045"/>
                  </a:cubicBezTo>
                  <a:cubicBezTo>
                    <a:pt x="9183" y="9066"/>
                    <a:pt x="9183" y="9066"/>
                    <a:pt x="9163" y="9086"/>
                  </a:cubicBezTo>
                  <a:cubicBezTo>
                    <a:pt x="9143" y="9066"/>
                    <a:pt x="9163" y="9066"/>
                    <a:pt x="9163" y="9045"/>
                  </a:cubicBezTo>
                  <a:cubicBezTo>
                    <a:pt x="9152" y="9034"/>
                    <a:pt x="9142" y="9030"/>
                    <a:pt x="9133" y="9030"/>
                  </a:cubicBezTo>
                  <a:cubicBezTo>
                    <a:pt x="9099" y="9030"/>
                    <a:pt x="9075" y="9094"/>
                    <a:pt x="9029" y="9094"/>
                  </a:cubicBezTo>
                  <a:cubicBezTo>
                    <a:pt x="9020" y="9094"/>
                    <a:pt x="9011" y="9091"/>
                    <a:pt x="9000" y="9086"/>
                  </a:cubicBezTo>
                  <a:cubicBezTo>
                    <a:pt x="8980" y="9086"/>
                    <a:pt x="8980" y="9066"/>
                    <a:pt x="8939" y="9025"/>
                  </a:cubicBezTo>
                  <a:cubicBezTo>
                    <a:pt x="9021" y="9005"/>
                    <a:pt x="9102" y="9045"/>
                    <a:pt x="9143" y="8943"/>
                  </a:cubicBezTo>
                  <a:cubicBezTo>
                    <a:pt x="9061" y="8923"/>
                    <a:pt x="8980" y="8923"/>
                    <a:pt x="8898" y="8903"/>
                  </a:cubicBezTo>
                  <a:cubicBezTo>
                    <a:pt x="8858" y="8923"/>
                    <a:pt x="8837" y="8923"/>
                    <a:pt x="8796" y="8923"/>
                  </a:cubicBezTo>
                  <a:cubicBezTo>
                    <a:pt x="8796" y="8882"/>
                    <a:pt x="8817" y="8862"/>
                    <a:pt x="8837" y="8842"/>
                  </a:cubicBezTo>
                  <a:cubicBezTo>
                    <a:pt x="8817" y="8821"/>
                    <a:pt x="8796" y="8781"/>
                    <a:pt x="8776" y="8781"/>
                  </a:cubicBezTo>
                  <a:cubicBezTo>
                    <a:pt x="8695" y="8781"/>
                    <a:pt x="8674" y="8719"/>
                    <a:pt x="8613" y="8699"/>
                  </a:cubicBezTo>
                  <a:cubicBezTo>
                    <a:pt x="8613" y="8618"/>
                    <a:pt x="8613" y="8557"/>
                    <a:pt x="8613" y="8495"/>
                  </a:cubicBezTo>
                  <a:cubicBezTo>
                    <a:pt x="8593" y="8455"/>
                    <a:pt x="8572" y="8455"/>
                    <a:pt x="8552" y="8434"/>
                  </a:cubicBezTo>
                  <a:cubicBezTo>
                    <a:pt x="8552" y="8414"/>
                    <a:pt x="8532" y="8373"/>
                    <a:pt x="8532" y="8333"/>
                  </a:cubicBezTo>
                  <a:cubicBezTo>
                    <a:pt x="8521" y="8327"/>
                    <a:pt x="8510" y="8325"/>
                    <a:pt x="8499" y="8325"/>
                  </a:cubicBezTo>
                  <a:cubicBezTo>
                    <a:pt x="8471" y="8325"/>
                    <a:pt x="8444" y="8341"/>
                    <a:pt x="8416" y="8367"/>
                  </a:cubicBezTo>
                  <a:lnTo>
                    <a:pt x="8416" y="8367"/>
                  </a:lnTo>
                  <a:cubicBezTo>
                    <a:pt x="8414" y="8363"/>
                    <a:pt x="8412" y="8358"/>
                    <a:pt x="8410" y="8353"/>
                  </a:cubicBezTo>
                  <a:lnTo>
                    <a:pt x="8410" y="8353"/>
                  </a:lnTo>
                  <a:lnTo>
                    <a:pt x="8410" y="8373"/>
                  </a:lnTo>
                  <a:cubicBezTo>
                    <a:pt x="8412" y="8371"/>
                    <a:pt x="8414" y="8369"/>
                    <a:pt x="8416" y="8367"/>
                  </a:cubicBezTo>
                  <a:lnTo>
                    <a:pt x="8416" y="8367"/>
                  </a:lnTo>
                  <a:cubicBezTo>
                    <a:pt x="8429" y="8399"/>
                    <a:pt x="8425" y="8416"/>
                    <a:pt x="8389" y="8434"/>
                  </a:cubicBezTo>
                  <a:cubicBezTo>
                    <a:pt x="8287" y="8414"/>
                    <a:pt x="8226" y="8353"/>
                    <a:pt x="8186" y="8251"/>
                  </a:cubicBezTo>
                  <a:cubicBezTo>
                    <a:pt x="8165" y="8251"/>
                    <a:pt x="8145" y="8271"/>
                    <a:pt x="8124" y="8271"/>
                  </a:cubicBezTo>
                  <a:cubicBezTo>
                    <a:pt x="8165" y="8231"/>
                    <a:pt x="8145" y="8190"/>
                    <a:pt x="8165" y="8149"/>
                  </a:cubicBezTo>
                  <a:cubicBezTo>
                    <a:pt x="8165" y="8047"/>
                    <a:pt x="8145" y="7986"/>
                    <a:pt x="8104" y="7905"/>
                  </a:cubicBezTo>
                  <a:cubicBezTo>
                    <a:pt x="8104" y="7881"/>
                    <a:pt x="8097" y="7871"/>
                    <a:pt x="8083" y="7871"/>
                  </a:cubicBezTo>
                  <a:cubicBezTo>
                    <a:pt x="8073" y="7871"/>
                    <a:pt x="8060" y="7876"/>
                    <a:pt x="8043" y="7884"/>
                  </a:cubicBezTo>
                  <a:cubicBezTo>
                    <a:pt x="8063" y="7884"/>
                    <a:pt x="8063" y="7905"/>
                    <a:pt x="8043" y="7925"/>
                  </a:cubicBezTo>
                  <a:cubicBezTo>
                    <a:pt x="8023" y="7905"/>
                    <a:pt x="8023" y="7884"/>
                    <a:pt x="8043" y="7884"/>
                  </a:cubicBezTo>
                  <a:cubicBezTo>
                    <a:pt x="8023" y="7844"/>
                    <a:pt x="7982" y="7803"/>
                    <a:pt x="7961" y="7803"/>
                  </a:cubicBezTo>
                  <a:cubicBezTo>
                    <a:pt x="7982" y="7722"/>
                    <a:pt x="7982" y="7681"/>
                    <a:pt x="7982" y="7640"/>
                  </a:cubicBezTo>
                  <a:cubicBezTo>
                    <a:pt x="8002" y="7640"/>
                    <a:pt x="8023" y="7620"/>
                    <a:pt x="8043" y="7620"/>
                  </a:cubicBezTo>
                  <a:cubicBezTo>
                    <a:pt x="8002" y="7579"/>
                    <a:pt x="8043" y="7559"/>
                    <a:pt x="8043" y="7518"/>
                  </a:cubicBezTo>
                  <a:cubicBezTo>
                    <a:pt x="8010" y="7518"/>
                    <a:pt x="7978" y="7544"/>
                    <a:pt x="7945" y="7544"/>
                  </a:cubicBezTo>
                  <a:cubicBezTo>
                    <a:pt x="7937" y="7544"/>
                    <a:pt x="7929" y="7542"/>
                    <a:pt x="7921" y="7538"/>
                  </a:cubicBezTo>
                  <a:cubicBezTo>
                    <a:pt x="7860" y="7375"/>
                    <a:pt x="7737" y="7274"/>
                    <a:pt x="7636" y="7151"/>
                  </a:cubicBezTo>
                  <a:cubicBezTo>
                    <a:pt x="7615" y="7111"/>
                    <a:pt x="7636" y="7050"/>
                    <a:pt x="7615" y="6988"/>
                  </a:cubicBezTo>
                  <a:cubicBezTo>
                    <a:pt x="7575" y="6948"/>
                    <a:pt x="7513" y="6907"/>
                    <a:pt x="7473" y="6846"/>
                  </a:cubicBezTo>
                  <a:cubicBezTo>
                    <a:pt x="7473" y="6805"/>
                    <a:pt x="7473" y="6785"/>
                    <a:pt x="7473" y="6744"/>
                  </a:cubicBezTo>
                  <a:cubicBezTo>
                    <a:pt x="7452" y="6744"/>
                    <a:pt x="7412" y="6724"/>
                    <a:pt x="7371" y="6724"/>
                  </a:cubicBezTo>
                  <a:cubicBezTo>
                    <a:pt x="7371" y="6683"/>
                    <a:pt x="7371" y="6663"/>
                    <a:pt x="7371" y="6622"/>
                  </a:cubicBezTo>
                  <a:cubicBezTo>
                    <a:pt x="7330" y="6581"/>
                    <a:pt x="7310" y="6540"/>
                    <a:pt x="7269" y="6479"/>
                  </a:cubicBezTo>
                  <a:cubicBezTo>
                    <a:pt x="7289" y="6459"/>
                    <a:pt x="7310" y="6418"/>
                    <a:pt x="7330" y="6398"/>
                  </a:cubicBezTo>
                  <a:cubicBezTo>
                    <a:pt x="7351" y="6296"/>
                    <a:pt x="7269" y="6215"/>
                    <a:pt x="7289" y="6133"/>
                  </a:cubicBezTo>
                  <a:cubicBezTo>
                    <a:pt x="7289" y="6092"/>
                    <a:pt x="7371" y="6092"/>
                    <a:pt x="7351" y="6052"/>
                  </a:cubicBezTo>
                  <a:cubicBezTo>
                    <a:pt x="7305" y="6052"/>
                    <a:pt x="7282" y="6017"/>
                    <a:pt x="7247" y="6017"/>
                  </a:cubicBezTo>
                  <a:cubicBezTo>
                    <a:pt x="7236" y="6017"/>
                    <a:pt x="7223" y="6021"/>
                    <a:pt x="7208" y="6031"/>
                  </a:cubicBezTo>
                  <a:cubicBezTo>
                    <a:pt x="7208" y="6113"/>
                    <a:pt x="7228" y="6215"/>
                    <a:pt x="7127" y="6296"/>
                  </a:cubicBezTo>
                  <a:cubicBezTo>
                    <a:pt x="7106" y="6194"/>
                    <a:pt x="7004" y="6133"/>
                    <a:pt x="7004" y="6011"/>
                  </a:cubicBezTo>
                  <a:lnTo>
                    <a:pt x="6923" y="6011"/>
                  </a:lnTo>
                  <a:cubicBezTo>
                    <a:pt x="6923" y="5929"/>
                    <a:pt x="6923" y="5868"/>
                    <a:pt x="6882" y="5787"/>
                  </a:cubicBezTo>
                  <a:cubicBezTo>
                    <a:pt x="6841" y="5766"/>
                    <a:pt x="6821" y="5746"/>
                    <a:pt x="6821" y="5726"/>
                  </a:cubicBezTo>
                  <a:cubicBezTo>
                    <a:pt x="6780" y="5624"/>
                    <a:pt x="6740" y="5563"/>
                    <a:pt x="6678" y="5481"/>
                  </a:cubicBezTo>
                  <a:cubicBezTo>
                    <a:pt x="6617" y="5400"/>
                    <a:pt x="6556" y="5318"/>
                    <a:pt x="6495" y="5237"/>
                  </a:cubicBezTo>
                  <a:cubicBezTo>
                    <a:pt x="6454" y="5196"/>
                    <a:pt x="6454" y="5135"/>
                    <a:pt x="6434" y="5094"/>
                  </a:cubicBezTo>
                  <a:cubicBezTo>
                    <a:pt x="6393" y="5094"/>
                    <a:pt x="6353" y="5074"/>
                    <a:pt x="6332" y="5054"/>
                  </a:cubicBezTo>
                  <a:cubicBezTo>
                    <a:pt x="6318" y="5039"/>
                    <a:pt x="6303" y="5025"/>
                    <a:pt x="6282" y="5025"/>
                  </a:cubicBezTo>
                  <a:cubicBezTo>
                    <a:pt x="6277" y="5025"/>
                    <a:pt x="6271" y="5026"/>
                    <a:pt x="6265" y="5027"/>
                  </a:cubicBezTo>
                  <a:lnTo>
                    <a:pt x="6265" y="5027"/>
                  </a:lnTo>
                  <a:cubicBezTo>
                    <a:pt x="6206" y="4968"/>
                    <a:pt x="6148" y="4909"/>
                    <a:pt x="6108" y="4850"/>
                  </a:cubicBezTo>
                  <a:cubicBezTo>
                    <a:pt x="6088" y="4870"/>
                    <a:pt x="6047" y="4891"/>
                    <a:pt x="6067" y="4931"/>
                  </a:cubicBezTo>
                  <a:cubicBezTo>
                    <a:pt x="6078" y="4926"/>
                    <a:pt x="6088" y="4923"/>
                    <a:pt x="6096" y="4923"/>
                  </a:cubicBezTo>
                  <a:cubicBezTo>
                    <a:pt x="6118" y="4923"/>
                    <a:pt x="6129" y="4942"/>
                    <a:pt x="6129" y="4972"/>
                  </a:cubicBezTo>
                  <a:cubicBezTo>
                    <a:pt x="6088" y="4972"/>
                    <a:pt x="6088" y="4952"/>
                    <a:pt x="6067" y="4931"/>
                  </a:cubicBezTo>
                  <a:cubicBezTo>
                    <a:pt x="6047" y="4952"/>
                    <a:pt x="6027" y="4972"/>
                    <a:pt x="6006" y="4993"/>
                  </a:cubicBezTo>
                  <a:cubicBezTo>
                    <a:pt x="5986" y="4952"/>
                    <a:pt x="6006" y="4891"/>
                    <a:pt x="5945" y="4891"/>
                  </a:cubicBezTo>
                  <a:cubicBezTo>
                    <a:pt x="5945" y="4931"/>
                    <a:pt x="5945" y="4972"/>
                    <a:pt x="5925" y="4993"/>
                  </a:cubicBezTo>
                  <a:cubicBezTo>
                    <a:pt x="5905" y="4993"/>
                    <a:pt x="5864" y="4972"/>
                    <a:pt x="5823" y="4952"/>
                  </a:cubicBezTo>
                  <a:cubicBezTo>
                    <a:pt x="5823" y="4931"/>
                    <a:pt x="5823" y="4891"/>
                    <a:pt x="5762" y="4870"/>
                  </a:cubicBezTo>
                  <a:cubicBezTo>
                    <a:pt x="5742" y="4931"/>
                    <a:pt x="5640" y="4911"/>
                    <a:pt x="5619" y="4993"/>
                  </a:cubicBezTo>
                  <a:cubicBezTo>
                    <a:pt x="5619" y="5003"/>
                    <a:pt x="5614" y="5008"/>
                    <a:pt x="5607" y="5008"/>
                  </a:cubicBezTo>
                  <a:cubicBezTo>
                    <a:pt x="5599" y="5008"/>
                    <a:pt x="5589" y="5003"/>
                    <a:pt x="5579" y="4993"/>
                  </a:cubicBezTo>
                  <a:cubicBezTo>
                    <a:pt x="5569" y="5003"/>
                    <a:pt x="5563" y="5008"/>
                    <a:pt x="5558" y="5008"/>
                  </a:cubicBezTo>
                  <a:cubicBezTo>
                    <a:pt x="5553" y="5008"/>
                    <a:pt x="5548" y="5003"/>
                    <a:pt x="5538" y="4993"/>
                  </a:cubicBezTo>
                  <a:cubicBezTo>
                    <a:pt x="5545" y="4986"/>
                    <a:pt x="5549" y="4984"/>
                    <a:pt x="5553" y="4984"/>
                  </a:cubicBezTo>
                  <a:cubicBezTo>
                    <a:pt x="5561" y="4984"/>
                    <a:pt x="5565" y="4993"/>
                    <a:pt x="5579" y="4993"/>
                  </a:cubicBezTo>
                  <a:cubicBezTo>
                    <a:pt x="5599" y="4952"/>
                    <a:pt x="5619" y="4891"/>
                    <a:pt x="5640" y="4850"/>
                  </a:cubicBezTo>
                  <a:cubicBezTo>
                    <a:pt x="5672" y="4850"/>
                    <a:pt x="5679" y="4876"/>
                    <a:pt x="5701" y="4876"/>
                  </a:cubicBezTo>
                  <a:cubicBezTo>
                    <a:pt x="5707" y="4876"/>
                    <a:pt x="5713" y="4874"/>
                    <a:pt x="5721" y="4870"/>
                  </a:cubicBezTo>
                  <a:cubicBezTo>
                    <a:pt x="5701" y="4830"/>
                    <a:pt x="5701" y="4789"/>
                    <a:pt x="5701" y="4748"/>
                  </a:cubicBezTo>
                  <a:cubicBezTo>
                    <a:pt x="5701" y="4667"/>
                    <a:pt x="5660" y="4626"/>
                    <a:pt x="5579" y="4606"/>
                  </a:cubicBezTo>
                  <a:cubicBezTo>
                    <a:pt x="5497" y="4585"/>
                    <a:pt x="5395" y="4504"/>
                    <a:pt x="5355" y="4422"/>
                  </a:cubicBezTo>
                  <a:cubicBezTo>
                    <a:pt x="5294" y="4341"/>
                    <a:pt x="5233" y="4300"/>
                    <a:pt x="5171" y="4239"/>
                  </a:cubicBezTo>
                  <a:cubicBezTo>
                    <a:pt x="5090" y="4259"/>
                    <a:pt x="5151" y="4300"/>
                    <a:pt x="5151" y="4341"/>
                  </a:cubicBezTo>
                  <a:cubicBezTo>
                    <a:pt x="5151" y="4348"/>
                    <a:pt x="5147" y="4350"/>
                    <a:pt x="5140" y="4350"/>
                  </a:cubicBezTo>
                  <a:cubicBezTo>
                    <a:pt x="5128" y="4350"/>
                    <a:pt x="5110" y="4341"/>
                    <a:pt x="5110" y="4341"/>
                  </a:cubicBezTo>
                  <a:cubicBezTo>
                    <a:pt x="5090" y="4321"/>
                    <a:pt x="5049" y="4300"/>
                    <a:pt x="5049" y="4239"/>
                  </a:cubicBezTo>
                  <a:cubicBezTo>
                    <a:pt x="5039" y="4209"/>
                    <a:pt x="5059" y="4209"/>
                    <a:pt x="5082" y="4209"/>
                  </a:cubicBezTo>
                  <a:cubicBezTo>
                    <a:pt x="5105" y="4209"/>
                    <a:pt x="5131" y="4209"/>
                    <a:pt x="5131" y="4178"/>
                  </a:cubicBezTo>
                  <a:cubicBezTo>
                    <a:pt x="5029" y="4056"/>
                    <a:pt x="4927" y="3974"/>
                    <a:pt x="4784" y="3954"/>
                  </a:cubicBezTo>
                  <a:cubicBezTo>
                    <a:pt x="4805" y="3913"/>
                    <a:pt x="4825" y="3872"/>
                    <a:pt x="4805" y="3811"/>
                  </a:cubicBezTo>
                  <a:lnTo>
                    <a:pt x="4805" y="3811"/>
                  </a:lnTo>
                  <a:cubicBezTo>
                    <a:pt x="4799" y="3814"/>
                    <a:pt x="4793" y="3816"/>
                    <a:pt x="4787" y="3816"/>
                  </a:cubicBezTo>
                  <a:cubicBezTo>
                    <a:pt x="4752" y="3816"/>
                    <a:pt x="4718" y="3771"/>
                    <a:pt x="4683" y="3771"/>
                  </a:cubicBezTo>
                  <a:cubicBezTo>
                    <a:pt x="4683" y="3710"/>
                    <a:pt x="4622" y="3669"/>
                    <a:pt x="4601" y="3608"/>
                  </a:cubicBezTo>
                  <a:cubicBezTo>
                    <a:pt x="4560" y="3587"/>
                    <a:pt x="4520" y="3567"/>
                    <a:pt x="4479" y="3547"/>
                  </a:cubicBezTo>
                  <a:cubicBezTo>
                    <a:pt x="4479" y="3506"/>
                    <a:pt x="4479" y="3486"/>
                    <a:pt x="4499" y="3445"/>
                  </a:cubicBezTo>
                  <a:cubicBezTo>
                    <a:pt x="4438" y="3424"/>
                    <a:pt x="4398" y="3404"/>
                    <a:pt x="4357" y="3384"/>
                  </a:cubicBezTo>
                  <a:cubicBezTo>
                    <a:pt x="4336" y="3404"/>
                    <a:pt x="4296" y="3424"/>
                    <a:pt x="4275" y="3445"/>
                  </a:cubicBezTo>
                  <a:cubicBezTo>
                    <a:pt x="4255" y="3384"/>
                    <a:pt x="4275" y="3343"/>
                    <a:pt x="4255" y="3302"/>
                  </a:cubicBezTo>
                  <a:cubicBezTo>
                    <a:pt x="4235" y="3292"/>
                    <a:pt x="4214" y="3287"/>
                    <a:pt x="4194" y="3287"/>
                  </a:cubicBezTo>
                  <a:cubicBezTo>
                    <a:pt x="4179" y="3287"/>
                    <a:pt x="4164" y="3290"/>
                    <a:pt x="4149" y="3295"/>
                  </a:cubicBezTo>
                  <a:lnTo>
                    <a:pt x="4149" y="3295"/>
                  </a:lnTo>
                  <a:cubicBezTo>
                    <a:pt x="4066" y="3139"/>
                    <a:pt x="3867" y="3117"/>
                    <a:pt x="3827" y="2956"/>
                  </a:cubicBezTo>
                  <a:cubicBezTo>
                    <a:pt x="3781" y="2941"/>
                    <a:pt x="3734" y="2902"/>
                    <a:pt x="3688" y="2902"/>
                  </a:cubicBezTo>
                  <a:cubicBezTo>
                    <a:pt x="3673" y="2902"/>
                    <a:pt x="3659" y="2906"/>
                    <a:pt x="3644" y="2915"/>
                  </a:cubicBezTo>
                  <a:cubicBezTo>
                    <a:pt x="3644" y="2915"/>
                    <a:pt x="3644" y="2895"/>
                    <a:pt x="3624" y="2895"/>
                  </a:cubicBezTo>
                  <a:cubicBezTo>
                    <a:pt x="3610" y="2895"/>
                    <a:pt x="3606" y="2904"/>
                    <a:pt x="3598" y="2904"/>
                  </a:cubicBezTo>
                  <a:cubicBezTo>
                    <a:pt x="3594" y="2904"/>
                    <a:pt x="3590" y="2902"/>
                    <a:pt x="3583" y="2895"/>
                  </a:cubicBezTo>
                  <a:cubicBezTo>
                    <a:pt x="3593" y="2885"/>
                    <a:pt x="3598" y="2880"/>
                    <a:pt x="3603" y="2880"/>
                  </a:cubicBezTo>
                  <a:cubicBezTo>
                    <a:pt x="3608" y="2880"/>
                    <a:pt x="3613" y="2885"/>
                    <a:pt x="3624" y="2895"/>
                  </a:cubicBezTo>
                  <a:cubicBezTo>
                    <a:pt x="3644" y="2875"/>
                    <a:pt x="3644" y="2834"/>
                    <a:pt x="3624" y="2813"/>
                  </a:cubicBezTo>
                  <a:cubicBezTo>
                    <a:pt x="3522" y="2813"/>
                    <a:pt x="3420" y="2793"/>
                    <a:pt x="3318" y="2773"/>
                  </a:cubicBezTo>
                  <a:cubicBezTo>
                    <a:pt x="3306" y="2785"/>
                    <a:pt x="3295" y="2790"/>
                    <a:pt x="3286" y="2790"/>
                  </a:cubicBezTo>
                  <a:cubicBezTo>
                    <a:pt x="3265" y="2790"/>
                    <a:pt x="3251" y="2766"/>
                    <a:pt x="3237" y="2752"/>
                  </a:cubicBezTo>
                  <a:cubicBezTo>
                    <a:pt x="3226" y="2758"/>
                    <a:pt x="3216" y="2760"/>
                    <a:pt x="3208" y="2760"/>
                  </a:cubicBezTo>
                  <a:cubicBezTo>
                    <a:pt x="3186" y="2760"/>
                    <a:pt x="3176" y="2741"/>
                    <a:pt x="3176" y="2712"/>
                  </a:cubicBezTo>
                  <a:cubicBezTo>
                    <a:pt x="3183" y="2708"/>
                    <a:pt x="3190" y="2706"/>
                    <a:pt x="3195" y="2706"/>
                  </a:cubicBezTo>
                  <a:cubicBezTo>
                    <a:pt x="3217" y="2706"/>
                    <a:pt x="3220" y="2736"/>
                    <a:pt x="3237" y="2752"/>
                  </a:cubicBezTo>
                  <a:cubicBezTo>
                    <a:pt x="3249" y="2740"/>
                    <a:pt x="3260" y="2735"/>
                    <a:pt x="3269" y="2735"/>
                  </a:cubicBezTo>
                  <a:cubicBezTo>
                    <a:pt x="3290" y="2735"/>
                    <a:pt x="3304" y="2759"/>
                    <a:pt x="3318" y="2773"/>
                  </a:cubicBezTo>
                  <a:cubicBezTo>
                    <a:pt x="3339" y="2712"/>
                    <a:pt x="3298" y="2671"/>
                    <a:pt x="3298" y="2630"/>
                  </a:cubicBezTo>
                  <a:cubicBezTo>
                    <a:pt x="3257" y="2569"/>
                    <a:pt x="3176" y="2589"/>
                    <a:pt x="3155" y="2528"/>
                  </a:cubicBezTo>
                  <a:cubicBezTo>
                    <a:pt x="3155" y="2488"/>
                    <a:pt x="3176" y="2427"/>
                    <a:pt x="3155" y="2427"/>
                  </a:cubicBezTo>
                  <a:cubicBezTo>
                    <a:pt x="3053" y="2345"/>
                    <a:pt x="3053" y="2243"/>
                    <a:pt x="2992" y="2162"/>
                  </a:cubicBezTo>
                  <a:cubicBezTo>
                    <a:pt x="2972" y="2182"/>
                    <a:pt x="2972" y="2203"/>
                    <a:pt x="2952" y="2243"/>
                  </a:cubicBezTo>
                  <a:cubicBezTo>
                    <a:pt x="2972" y="2264"/>
                    <a:pt x="2972" y="2304"/>
                    <a:pt x="2952" y="2325"/>
                  </a:cubicBezTo>
                  <a:cubicBezTo>
                    <a:pt x="2870" y="2284"/>
                    <a:pt x="2931" y="2264"/>
                    <a:pt x="2952" y="2243"/>
                  </a:cubicBezTo>
                  <a:cubicBezTo>
                    <a:pt x="2945" y="2231"/>
                    <a:pt x="2937" y="2226"/>
                    <a:pt x="2927" y="2226"/>
                  </a:cubicBezTo>
                  <a:cubicBezTo>
                    <a:pt x="2906" y="2226"/>
                    <a:pt x="2878" y="2250"/>
                    <a:pt x="2850" y="2264"/>
                  </a:cubicBezTo>
                  <a:cubicBezTo>
                    <a:pt x="2883" y="2214"/>
                    <a:pt x="2902" y="2151"/>
                    <a:pt x="2952" y="2151"/>
                  </a:cubicBezTo>
                  <a:cubicBezTo>
                    <a:pt x="2964" y="2151"/>
                    <a:pt x="2977" y="2154"/>
                    <a:pt x="2992" y="2162"/>
                  </a:cubicBezTo>
                  <a:cubicBezTo>
                    <a:pt x="3013" y="2080"/>
                    <a:pt x="2972" y="2019"/>
                    <a:pt x="2931" y="1958"/>
                  </a:cubicBezTo>
                  <a:cubicBezTo>
                    <a:pt x="2890" y="1917"/>
                    <a:pt x="2850" y="1877"/>
                    <a:pt x="2850" y="1816"/>
                  </a:cubicBezTo>
                  <a:cubicBezTo>
                    <a:pt x="2844" y="1812"/>
                    <a:pt x="2838" y="1811"/>
                    <a:pt x="2834" y="1811"/>
                  </a:cubicBezTo>
                  <a:cubicBezTo>
                    <a:pt x="2816" y="1811"/>
                    <a:pt x="2808" y="1830"/>
                    <a:pt x="2793" y="1830"/>
                  </a:cubicBezTo>
                  <a:cubicBezTo>
                    <a:pt x="2787" y="1830"/>
                    <a:pt x="2779" y="1826"/>
                    <a:pt x="2768" y="1816"/>
                  </a:cubicBezTo>
                  <a:cubicBezTo>
                    <a:pt x="2768" y="1795"/>
                    <a:pt x="2809" y="1795"/>
                    <a:pt x="2789" y="1754"/>
                  </a:cubicBezTo>
                  <a:cubicBezTo>
                    <a:pt x="2768" y="1754"/>
                    <a:pt x="2748" y="1775"/>
                    <a:pt x="2728" y="1775"/>
                  </a:cubicBezTo>
                  <a:cubicBezTo>
                    <a:pt x="2728" y="1734"/>
                    <a:pt x="2707" y="1714"/>
                    <a:pt x="2707" y="1673"/>
                  </a:cubicBezTo>
                  <a:cubicBezTo>
                    <a:pt x="2707" y="1673"/>
                    <a:pt x="2728" y="1673"/>
                    <a:pt x="2748" y="1653"/>
                  </a:cubicBezTo>
                  <a:cubicBezTo>
                    <a:pt x="2748" y="1551"/>
                    <a:pt x="2687" y="1449"/>
                    <a:pt x="2666" y="1368"/>
                  </a:cubicBezTo>
                  <a:cubicBezTo>
                    <a:pt x="2626" y="1306"/>
                    <a:pt x="2565" y="1306"/>
                    <a:pt x="2544" y="1266"/>
                  </a:cubicBezTo>
                  <a:cubicBezTo>
                    <a:pt x="2533" y="1271"/>
                    <a:pt x="2524" y="1274"/>
                    <a:pt x="2515" y="1274"/>
                  </a:cubicBezTo>
                  <a:cubicBezTo>
                    <a:pt x="2493" y="1274"/>
                    <a:pt x="2478" y="1255"/>
                    <a:pt x="2463" y="1225"/>
                  </a:cubicBezTo>
                  <a:cubicBezTo>
                    <a:pt x="2471" y="1221"/>
                    <a:pt x="2478" y="1219"/>
                    <a:pt x="2484" y="1219"/>
                  </a:cubicBezTo>
                  <a:cubicBezTo>
                    <a:pt x="2511" y="1219"/>
                    <a:pt x="2528" y="1249"/>
                    <a:pt x="2544" y="1266"/>
                  </a:cubicBezTo>
                  <a:cubicBezTo>
                    <a:pt x="2585" y="1164"/>
                    <a:pt x="2565" y="1042"/>
                    <a:pt x="2565" y="940"/>
                  </a:cubicBezTo>
                  <a:cubicBezTo>
                    <a:pt x="2544" y="899"/>
                    <a:pt x="2524" y="879"/>
                    <a:pt x="2524" y="838"/>
                  </a:cubicBezTo>
                  <a:cubicBezTo>
                    <a:pt x="2539" y="823"/>
                    <a:pt x="2557" y="819"/>
                    <a:pt x="2575" y="819"/>
                  </a:cubicBezTo>
                  <a:cubicBezTo>
                    <a:pt x="2596" y="819"/>
                    <a:pt x="2617" y="824"/>
                    <a:pt x="2636" y="824"/>
                  </a:cubicBezTo>
                  <a:cubicBezTo>
                    <a:pt x="2647" y="824"/>
                    <a:pt x="2657" y="822"/>
                    <a:pt x="2666" y="818"/>
                  </a:cubicBezTo>
                  <a:cubicBezTo>
                    <a:pt x="2626" y="757"/>
                    <a:pt x="2666" y="695"/>
                    <a:pt x="2666" y="634"/>
                  </a:cubicBezTo>
                  <a:cubicBezTo>
                    <a:pt x="2646" y="594"/>
                    <a:pt x="2626" y="573"/>
                    <a:pt x="2605" y="553"/>
                  </a:cubicBezTo>
                  <a:cubicBezTo>
                    <a:pt x="2585" y="471"/>
                    <a:pt x="2626" y="410"/>
                    <a:pt x="2605" y="349"/>
                  </a:cubicBezTo>
                  <a:cubicBezTo>
                    <a:pt x="2504" y="349"/>
                    <a:pt x="2544" y="268"/>
                    <a:pt x="2483" y="227"/>
                  </a:cubicBezTo>
                  <a:cubicBezTo>
                    <a:pt x="2381" y="227"/>
                    <a:pt x="2300" y="166"/>
                    <a:pt x="2239" y="84"/>
                  </a:cubicBezTo>
                  <a:cubicBezTo>
                    <a:pt x="2230" y="82"/>
                    <a:pt x="2221" y="81"/>
                    <a:pt x="2213" y="81"/>
                  </a:cubicBezTo>
                  <a:cubicBezTo>
                    <a:pt x="2148" y="81"/>
                    <a:pt x="2110" y="146"/>
                    <a:pt x="2055" y="146"/>
                  </a:cubicBezTo>
                  <a:cubicBezTo>
                    <a:pt x="2055" y="185"/>
                    <a:pt x="2130" y="205"/>
                    <a:pt x="2083" y="243"/>
                  </a:cubicBezTo>
                  <a:lnTo>
                    <a:pt x="2083" y="243"/>
                  </a:lnTo>
                  <a:cubicBezTo>
                    <a:pt x="2080" y="242"/>
                    <a:pt x="2077" y="242"/>
                    <a:pt x="2074" y="242"/>
                  </a:cubicBezTo>
                  <a:cubicBezTo>
                    <a:pt x="2047" y="242"/>
                    <a:pt x="2027" y="268"/>
                    <a:pt x="1994" y="268"/>
                  </a:cubicBezTo>
                  <a:cubicBezTo>
                    <a:pt x="1974" y="227"/>
                    <a:pt x="2015" y="166"/>
                    <a:pt x="1974" y="125"/>
                  </a:cubicBezTo>
                  <a:cubicBezTo>
                    <a:pt x="1933" y="84"/>
                    <a:pt x="1893" y="23"/>
                    <a:pt x="1831" y="3"/>
                  </a:cubicBezTo>
                  <a:cubicBezTo>
                    <a:pt x="1822" y="1"/>
                    <a:pt x="1813" y="1"/>
                    <a:pt x="180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
            <p:cNvSpPr/>
            <p:nvPr/>
          </p:nvSpPr>
          <p:spPr>
            <a:xfrm flipH="1">
              <a:off x="-2121139" y="2158789"/>
              <a:ext cx="11225" cy="15825"/>
            </a:xfrm>
            <a:custGeom>
              <a:avLst/>
              <a:gdLst/>
              <a:ahLst/>
              <a:cxnLst/>
              <a:rect l="l" t="t" r="r" b="b"/>
              <a:pathLst>
                <a:path w="449" h="633" extrusionOk="0">
                  <a:moveTo>
                    <a:pt x="245" y="225"/>
                  </a:moveTo>
                  <a:cubicBezTo>
                    <a:pt x="245" y="225"/>
                    <a:pt x="245" y="245"/>
                    <a:pt x="245" y="245"/>
                  </a:cubicBezTo>
                  <a:lnTo>
                    <a:pt x="224" y="245"/>
                  </a:lnTo>
                  <a:cubicBezTo>
                    <a:pt x="224" y="225"/>
                    <a:pt x="245" y="225"/>
                    <a:pt x="245" y="225"/>
                  </a:cubicBezTo>
                  <a:close/>
                  <a:moveTo>
                    <a:pt x="306" y="1"/>
                  </a:moveTo>
                  <a:cubicBezTo>
                    <a:pt x="245" y="103"/>
                    <a:pt x="163" y="184"/>
                    <a:pt x="62" y="225"/>
                  </a:cubicBezTo>
                  <a:cubicBezTo>
                    <a:pt x="102" y="306"/>
                    <a:pt x="163" y="368"/>
                    <a:pt x="245" y="388"/>
                  </a:cubicBezTo>
                  <a:cubicBezTo>
                    <a:pt x="224" y="429"/>
                    <a:pt x="204" y="408"/>
                    <a:pt x="184" y="429"/>
                  </a:cubicBezTo>
                  <a:cubicBezTo>
                    <a:pt x="151" y="445"/>
                    <a:pt x="131" y="475"/>
                    <a:pt x="103" y="475"/>
                  </a:cubicBezTo>
                  <a:cubicBezTo>
                    <a:pt x="97" y="475"/>
                    <a:pt x="90" y="473"/>
                    <a:pt x="82" y="469"/>
                  </a:cubicBezTo>
                  <a:cubicBezTo>
                    <a:pt x="62" y="449"/>
                    <a:pt x="62" y="429"/>
                    <a:pt x="82" y="388"/>
                  </a:cubicBezTo>
                  <a:cubicBezTo>
                    <a:pt x="102" y="368"/>
                    <a:pt x="102" y="347"/>
                    <a:pt x="62" y="327"/>
                  </a:cubicBezTo>
                  <a:cubicBezTo>
                    <a:pt x="41" y="368"/>
                    <a:pt x="0" y="429"/>
                    <a:pt x="0" y="490"/>
                  </a:cubicBezTo>
                  <a:cubicBezTo>
                    <a:pt x="21" y="490"/>
                    <a:pt x="41" y="490"/>
                    <a:pt x="62" y="510"/>
                  </a:cubicBezTo>
                  <a:cubicBezTo>
                    <a:pt x="62" y="530"/>
                    <a:pt x="62" y="571"/>
                    <a:pt x="41" y="592"/>
                  </a:cubicBezTo>
                  <a:cubicBezTo>
                    <a:pt x="62" y="612"/>
                    <a:pt x="62" y="612"/>
                    <a:pt x="62" y="632"/>
                  </a:cubicBezTo>
                  <a:cubicBezTo>
                    <a:pt x="102" y="592"/>
                    <a:pt x="163" y="571"/>
                    <a:pt x="163" y="530"/>
                  </a:cubicBezTo>
                  <a:cubicBezTo>
                    <a:pt x="190" y="503"/>
                    <a:pt x="220" y="494"/>
                    <a:pt x="251" y="494"/>
                  </a:cubicBezTo>
                  <a:cubicBezTo>
                    <a:pt x="313" y="494"/>
                    <a:pt x="381" y="530"/>
                    <a:pt x="448" y="530"/>
                  </a:cubicBezTo>
                  <a:cubicBezTo>
                    <a:pt x="448" y="490"/>
                    <a:pt x="448" y="469"/>
                    <a:pt x="448" y="429"/>
                  </a:cubicBezTo>
                  <a:cubicBezTo>
                    <a:pt x="428" y="429"/>
                    <a:pt x="408" y="408"/>
                    <a:pt x="408" y="388"/>
                  </a:cubicBezTo>
                  <a:cubicBezTo>
                    <a:pt x="398" y="398"/>
                    <a:pt x="387" y="403"/>
                    <a:pt x="380" y="403"/>
                  </a:cubicBezTo>
                  <a:cubicBezTo>
                    <a:pt x="372" y="403"/>
                    <a:pt x="367" y="398"/>
                    <a:pt x="367" y="388"/>
                  </a:cubicBezTo>
                  <a:cubicBezTo>
                    <a:pt x="374" y="381"/>
                    <a:pt x="378" y="379"/>
                    <a:pt x="382" y="379"/>
                  </a:cubicBezTo>
                  <a:cubicBezTo>
                    <a:pt x="390" y="379"/>
                    <a:pt x="394" y="388"/>
                    <a:pt x="408" y="388"/>
                  </a:cubicBezTo>
                  <a:cubicBezTo>
                    <a:pt x="428" y="368"/>
                    <a:pt x="448" y="368"/>
                    <a:pt x="448" y="327"/>
                  </a:cubicBezTo>
                  <a:cubicBezTo>
                    <a:pt x="367" y="306"/>
                    <a:pt x="326" y="245"/>
                    <a:pt x="286" y="184"/>
                  </a:cubicBezTo>
                  <a:cubicBezTo>
                    <a:pt x="306" y="144"/>
                    <a:pt x="347" y="164"/>
                    <a:pt x="387" y="144"/>
                  </a:cubicBezTo>
                  <a:cubicBezTo>
                    <a:pt x="387" y="82"/>
                    <a:pt x="387" y="21"/>
                    <a:pt x="30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
            <p:cNvSpPr/>
            <p:nvPr/>
          </p:nvSpPr>
          <p:spPr>
            <a:xfrm flipH="1">
              <a:off x="-2287614" y="2019214"/>
              <a:ext cx="8150" cy="19975"/>
            </a:xfrm>
            <a:custGeom>
              <a:avLst/>
              <a:gdLst/>
              <a:ahLst/>
              <a:cxnLst/>
              <a:rect l="l" t="t" r="r" b="b"/>
              <a:pathLst>
                <a:path w="326" h="799" extrusionOk="0">
                  <a:moveTo>
                    <a:pt x="64" y="1"/>
                  </a:moveTo>
                  <a:cubicBezTo>
                    <a:pt x="57" y="1"/>
                    <a:pt x="50" y="2"/>
                    <a:pt x="41" y="4"/>
                  </a:cubicBezTo>
                  <a:cubicBezTo>
                    <a:pt x="21" y="65"/>
                    <a:pt x="21" y="126"/>
                    <a:pt x="21" y="207"/>
                  </a:cubicBezTo>
                  <a:cubicBezTo>
                    <a:pt x="41" y="207"/>
                    <a:pt x="61" y="228"/>
                    <a:pt x="61" y="228"/>
                  </a:cubicBezTo>
                  <a:cubicBezTo>
                    <a:pt x="82" y="289"/>
                    <a:pt x="21" y="350"/>
                    <a:pt x="41" y="411"/>
                  </a:cubicBezTo>
                  <a:cubicBezTo>
                    <a:pt x="102" y="472"/>
                    <a:pt x="61" y="574"/>
                    <a:pt x="122" y="615"/>
                  </a:cubicBezTo>
                  <a:cubicBezTo>
                    <a:pt x="82" y="656"/>
                    <a:pt x="21" y="635"/>
                    <a:pt x="0" y="696"/>
                  </a:cubicBezTo>
                  <a:cubicBezTo>
                    <a:pt x="82" y="696"/>
                    <a:pt x="163" y="737"/>
                    <a:pt x="224" y="798"/>
                  </a:cubicBezTo>
                  <a:cubicBezTo>
                    <a:pt x="306" y="757"/>
                    <a:pt x="326" y="717"/>
                    <a:pt x="285" y="615"/>
                  </a:cubicBezTo>
                  <a:cubicBezTo>
                    <a:pt x="265" y="594"/>
                    <a:pt x="204" y="615"/>
                    <a:pt x="163" y="574"/>
                  </a:cubicBezTo>
                  <a:cubicBezTo>
                    <a:pt x="183" y="431"/>
                    <a:pt x="204" y="309"/>
                    <a:pt x="183" y="167"/>
                  </a:cubicBezTo>
                  <a:cubicBezTo>
                    <a:pt x="163" y="126"/>
                    <a:pt x="143" y="85"/>
                    <a:pt x="102" y="85"/>
                  </a:cubicBezTo>
                  <a:cubicBezTo>
                    <a:pt x="84" y="67"/>
                    <a:pt x="114" y="1"/>
                    <a:pt x="6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
            <p:cNvSpPr/>
            <p:nvPr/>
          </p:nvSpPr>
          <p:spPr>
            <a:xfrm flipH="1">
              <a:off x="-2127239" y="2235564"/>
              <a:ext cx="9175" cy="10825"/>
            </a:xfrm>
            <a:custGeom>
              <a:avLst/>
              <a:gdLst/>
              <a:ahLst/>
              <a:cxnLst/>
              <a:rect l="l" t="t" r="r" b="b"/>
              <a:pathLst>
                <a:path w="367" h="433" extrusionOk="0">
                  <a:moveTo>
                    <a:pt x="107" y="1"/>
                  </a:moveTo>
                  <a:cubicBezTo>
                    <a:pt x="99" y="1"/>
                    <a:pt x="91" y="2"/>
                    <a:pt x="82" y="5"/>
                  </a:cubicBezTo>
                  <a:cubicBezTo>
                    <a:pt x="61" y="26"/>
                    <a:pt x="21" y="46"/>
                    <a:pt x="0" y="66"/>
                  </a:cubicBezTo>
                  <a:cubicBezTo>
                    <a:pt x="41" y="107"/>
                    <a:pt x="82" y="168"/>
                    <a:pt x="163" y="188"/>
                  </a:cubicBezTo>
                  <a:cubicBezTo>
                    <a:pt x="143" y="229"/>
                    <a:pt x="143" y="250"/>
                    <a:pt x="143" y="250"/>
                  </a:cubicBezTo>
                  <a:cubicBezTo>
                    <a:pt x="82" y="250"/>
                    <a:pt x="82" y="168"/>
                    <a:pt x="21" y="168"/>
                  </a:cubicBezTo>
                  <a:cubicBezTo>
                    <a:pt x="21" y="188"/>
                    <a:pt x="0" y="209"/>
                    <a:pt x="0" y="229"/>
                  </a:cubicBezTo>
                  <a:cubicBezTo>
                    <a:pt x="0" y="270"/>
                    <a:pt x="21" y="311"/>
                    <a:pt x="61" y="331"/>
                  </a:cubicBezTo>
                  <a:cubicBezTo>
                    <a:pt x="41" y="372"/>
                    <a:pt x="0" y="392"/>
                    <a:pt x="61" y="433"/>
                  </a:cubicBezTo>
                  <a:cubicBezTo>
                    <a:pt x="96" y="433"/>
                    <a:pt x="116" y="388"/>
                    <a:pt x="147" y="388"/>
                  </a:cubicBezTo>
                  <a:cubicBezTo>
                    <a:pt x="152" y="388"/>
                    <a:pt x="157" y="389"/>
                    <a:pt x="163" y="392"/>
                  </a:cubicBezTo>
                  <a:cubicBezTo>
                    <a:pt x="184" y="392"/>
                    <a:pt x="204" y="412"/>
                    <a:pt x="204" y="433"/>
                  </a:cubicBezTo>
                  <a:cubicBezTo>
                    <a:pt x="245" y="412"/>
                    <a:pt x="265" y="372"/>
                    <a:pt x="265" y="331"/>
                  </a:cubicBezTo>
                  <a:cubicBezTo>
                    <a:pt x="289" y="331"/>
                    <a:pt x="314" y="353"/>
                    <a:pt x="334" y="353"/>
                  </a:cubicBezTo>
                  <a:cubicBezTo>
                    <a:pt x="347" y="353"/>
                    <a:pt x="359" y="343"/>
                    <a:pt x="367" y="311"/>
                  </a:cubicBezTo>
                  <a:cubicBezTo>
                    <a:pt x="346" y="290"/>
                    <a:pt x="326" y="250"/>
                    <a:pt x="306" y="229"/>
                  </a:cubicBezTo>
                  <a:cubicBezTo>
                    <a:pt x="292" y="229"/>
                    <a:pt x="288" y="238"/>
                    <a:pt x="280" y="238"/>
                  </a:cubicBezTo>
                  <a:cubicBezTo>
                    <a:pt x="276" y="238"/>
                    <a:pt x="272" y="236"/>
                    <a:pt x="265" y="229"/>
                  </a:cubicBezTo>
                  <a:cubicBezTo>
                    <a:pt x="272" y="222"/>
                    <a:pt x="276" y="220"/>
                    <a:pt x="280" y="220"/>
                  </a:cubicBezTo>
                  <a:cubicBezTo>
                    <a:pt x="288" y="220"/>
                    <a:pt x="292" y="229"/>
                    <a:pt x="306" y="229"/>
                  </a:cubicBezTo>
                  <a:cubicBezTo>
                    <a:pt x="326" y="148"/>
                    <a:pt x="285" y="87"/>
                    <a:pt x="245" y="26"/>
                  </a:cubicBezTo>
                  <a:cubicBezTo>
                    <a:pt x="236" y="29"/>
                    <a:pt x="227" y="30"/>
                    <a:pt x="219" y="30"/>
                  </a:cubicBezTo>
                  <a:cubicBezTo>
                    <a:pt x="179" y="30"/>
                    <a:pt x="147" y="1"/>
                    <a:pt x="10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
            <p:cNvSpPr/>
            <p:nvPr/>
          </p:nvSpPr>
          <p:spPr>
            <a:xfrm flipH="1">
              <a:off x="-2120639" y="2132314"/>
              <a:ext cx="9700" cy="10725"/>
            </a:xfrm>
            <a:custGeom>
              <a:avLst/>
              <a:gdLst/>
              <a:ahLst/>
              <a:cxnLst/>
              <a:rect l="l" t="t" r="r" b="b"/>
              <a:pathLst>
                <a:path w="388" h="429" extrusionOk="0">
                  <a:moveTo>
                    <a:pt x="204" y="225"/>
                  </a:moveTo>
                  <a:cubicBezTo>
                    <a:pt x="204" y="239"/>
                    <a:pt x="204" y="254"/>
                    <a:pt x="197" y="254"/>
                  </a:cubicBezTo>
                  <a:cubicBezTo>
                    <a:pt x="194" y="254"/>
                    <a:pt x="189" y="251"/>
                    <a:pt x="183" y="245"/>
                  </a:cubicBezTo>
                  <a:cubicBezTo>
                    <a:pt x="183" y="245"/>
                    <a:pt x="183" y="245"/>
                    <a:pt x="183" y="225"/>
                  </a:cubicBezTo>
                  <a:close/>
                  <a:moveTo>
                    <a:pt x="122" y="1"/>
                  </a:moveTo>
                  <a:cubicBezTo>
                    <a:pt x="82" y="42"/>
                    <a:pt x="21" y="62"/>
                    <a:pt x="0" y="123"/>
                  </a:cubicBezTo>
                  <a:cubicBezTo>
                    <a:pt x="21" y="144"/>
                    <a:pt x="41" y="184"/>
                    <a:pt x="61" y="205"/>
                  </a:cubicBezTo>
                  <a:cubicBezTo>
                    <a:pt x="41" y="205"/>
                    <a:pt x="21" y="205"/>
                    <a:pt x="0" y="225"/>
                  </a:cubicBezTo>
                  <a:cubicBezTo>
                    <a:pt x="0" y="327"/>
                    <a:pt x="183" y="286"/>
                    <a:pt x="163" y="429"/>
                  </a:cubicBezTo>
                  <a:cubicBezTo>
                    <a:pt x="231" y="429"/>
                    <a:pt x="242" y="358"/>
                    <a:pt x="291" y="358"/>
                  </a:cubicBezTo>
                  <a:cubicBezTo>
                    <a:pt x="301" y="358"/>
                    <a:pt x="312" y="361"/>
                    <a:pt x="326" y="368"/>
                  </a:cubicBezTo>
                  <a:cubicBezTo>
                    <a:pt x="346" y="347"/>
                    <a:pt x="346" y="347"/>
                    <a:pt x="367" y="327"/>
                  </a:cubicBezTo>
                  <a:cubicBezTo>
                    <a:pt x="387" y="266"/>
                    <a:pt x="285" y="245"/>
                    <a:pt x="326" y="184"/>
                  </a:cubicBezTo>
                  <a:cubicBezTo>
                    <a:pt x="314" y="148"/>
                    <a:pt x="287" y="140"/>
                    <a:pt x="254" y="140"/>
                  </a:cubicBezTo>
                  <a:cubicBezTo>
                    <a:pt x="232" y="140"/>
                    <a:pt x="208" y="144"/>
                    <a:pt x="183" y="144"/>
                  </a:cubicBezTo>
                  <a:cubicBezTo>
                    <a:pt x="143" y="103"/>
                    <a:pt x="183" y="21"/>
                    <a:pt x="12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
            <p:cNvSpPr/>
            <p:nvPr/>
          </p:nvSpPr>
          <p:spPr>
            <a:xfrm flipH="1">
              <a:off x="-2108914" y="2179964"/>
              <a:ext cx="8175" cy="10800"/>
            </a:xfrm>
            <a:custGeom>
              <a:avLst/>
              <a:gdLst/>
              <a:ahLst/>
              <a:cxnLst/>
              <a:rect l="l" t="t" r="r" b="b"/>
              <a:pathLst>
                <a:path w="327" h="432" extrusionOk="0">
                  <a:moveTo>
                    <a:pt x="143" y="152"/>
                  </a:moveTo>
                  <a:cubicBezTo>
                    <a:pt x="184" y="172"/>
                    <a:pt x="204" y="193"/>
                    <a:pt x="225" y="254"/>
                  </a:cubicBezTo>
                  <a:cubicBezTo>
                    <a:pt x="184" y="233"/>
                    <a:pt x="164" y="233"/>
                    <a:pt x="143" y="233"/>
                  </a:cubicBezTo>
                  <a:cubicBezTo>
                    <a:pt x="143" y="213"/>
                    <a:pt x="143" y="172"/>
                    <a:pt x="143" y="152"/>
                  </a:cubicBezTo>
                  <a:close/>
                  <a:moveTo>
                    <a:pt x="77" y="0"/>
                  </a:moveTo>
                  <a:cubicBezTo>
                    <a:pt x="66" y="0"/>
                    <a:pt x="55" y="3"/>
                    <a:pt x="42" y="9"/>
                  </a:cubicBezTo>
                  <a:cubicBezTo>
                    <a:pt x="42" y="30"/>
                    <a:pt x="42" y="50"/>
                    <a:pt x="42" y="70"/>
                  </a:cubicBezTo>
                  <a:cubicBezTo>
                    <a:pt x="55" y="70"/>
                    <a:pt x="69" y="61"/>
                    <a:pt x="76" y="61"/>
                  </a:cubicBezTo>
                  <a:cubicBezTo>
                    <a:pt x="80" y="61"/>
                    <a:pt x="82" y="64"/>
                    <a:pt x="82" y="70"/>
                  </a:cubicBezTo>
                  <a:cubicBezTo>
                    <a:pt x="72" y="81"/>
                    <a:pt x="67" y="86"/>
                    <a:pt x="62" y="86"/>
                  </a:cubicBezTo>
                  <a:cubicBezTo>
                    <a:pt x="57" y="86"/>
                    <a:pt x="52" y="81"/>
                    <a:pt x="42" y="70"/>
                  </a:cubicBezTo>
                  <a:cubicBezTo>
                    <a:pt x="21" y="111"/>
                    <a:pt x="21" y="152"/>
                    <a:pt x="1" y="193"/>
                  </a:cubicBezTo>
                  <a:cubicBezTo>
                    <a:pt x="42" y="254"/>
                    <a:pt x="103" y="315"/>
                    <a:pt x="82" y="417"/>
                  </a:cubicBezTo>
                  <a:cubicBezTo>
                    <a:pt x="92" y="427"/>
                    <a:pt x="108" y="432"/>
                    <a:pt x="120" y="432"/>
                  </a:cubicBezTo>
                  <a:cubicBezTo>
                    <a:pt x="133" y="432"/>
                    <a:pt x="143" y="427"/>
                    <a:pt x="143" y="417"/>
                  </a:cubicBezTo>
                  <a:cubicBezTo>
                    <a:pt x="143" y="335"/>
                    <a:pt x="225" y="356"/>
                    <a:pt x="245" y="315"/>
                  </a:cubicBezTo>
                  <a:cubicBezTo>
                    <a:pt x="266" y="294"/>
                    <a:pt x="286" y="233"/>
                    <a:pt x="327" y="233"/>
                  </a:cubicBezTo>
                  <a:cubicBezTo>
                    <a:pt x="306" y="111"/>
                    <a:pt x="164" y="111"/>
                    <a:pt x="143" y="9"/>
                  </a:cubicBezTo>
                  <a:cubicBezTo>
                    <a:pt x="116" y="9"/>
                    <a:pt x="98" y="0"/>
                    <a:pt x="7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
            <p:cNvSpPr/>
            <p:nvPr/>
          </p:nvSpPr>
          <p:spPr>
            <a:xfrm flipH="1">
              <a:off x="-2262689" y="2460164"/>
              <a:ext cx="10725" cy="8425"/>
            </a:xfrm>
            <a:custGeom>
              <a:avLst/>
              <a:gdLst/>
              <a:ahLst/>
              <a:cxnLst/>
              <a:rect l="l" t="t" r="r" b="b"/>
              <a:pathLst>
                <a:path w="429" h="337" extrusionOk="0">
                  <a:moveTo>
                    <a:pt x="52" y="1"/>
                  </a:moveTo>
                  <a:cubicBezTo>
                    <a:pt x="33" y="1"/>
                    <a:pt x="13" y="18"/>
                    <a:pt x="0" y="43"/>
                  </a:cubicBezTo>
                  <a:cubicBezTo>
                    <a:pt x="41" y="186"/>
                    <a:pt x="245" y="186"/>
                    <a:pt x="265" y="328"/>
                  </a:cubicBezTo>
                  <a:cubicBezTo>
                    <a:pt x="277" y="334"/>
                    <a:pt x="289" y="337"/>
                    <a:pt x="300" y="337"/>
                  </a:cubicBezTo>
                  <a:cubicBezTo>
                    <a:pt x="328" y="337"/>
                    <a:pt x="353" y="322"/>
                    <a:pt x="367" y="308"/>
                  </a:cubicBezTo>
                  <a:cubicBezTo>
                    <a:pt x="347" y="287"/>
                    <a:pt x="326" y="287"/>
                    <a:pt x="306" y="267"/>
                  </a:cubicBezTo>
                  <a:cubicBezTo>
                    <a:pt x="306" y="206"/>
                    <a:pt x="408" y="267"/>
                    <a:pt x="428" y="186"/>
                  </a:cubicBezTo>
                  <a:cubicBezTo>
                    <a:pt x="408" y="165"/>
                    <a:pt x="408" y="165"/>
                    <a:pt x="408" y="145"/>
                  </a:cubicBezTo>
                  <a:cubicBezTo>
                    <a:pt x="347" y="125"/>
                    <a:pt x="265" y="165"/>
                    <a:pt x="245" y="84"/>
                  </a:cubicBezTo>
                  <a:cubicBezTo>
                    <a:pt x="231" y="57"/>
                    <a:pt x="213" y="50"/>
                    <a:pt x="194" y="50"/>
                  </a:cubicBezTo>
                  <a:cubicBezTo>
                    <a:pt x="174" y="50"/>
                    <a:pt x="153" y="57"/>
                    <a:pt x="133" y="57"/>
                  </a:cubicBezTo>
                  <a:cubicBezTo>
                    <a:pt x="114" y="57"/>
                    <a:pt x="95" y="50"/>
                    <a:pt x="82" y="23"/>
                  </a:cubicBezTo>
                  <a:cubicBezTo>
                    <a:pt x="74" y="7"/>
                    <a:pt x="63" y="1"/>
                    <a:pt x="5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
            <p:cNvSpPr/>
            <p:nvPr/>
          </p:nvSpPr>
          <p:spPr>
            <a:xfrm flipH="1">
              <a:off x="-2261664" y="1971439"/>
              <a:ext cx="9200" cy="8175"/>
            </a:xfrm>
            <a:custGeom>
              <a:avLst/>
              <a:gdLst/>
              <a:ahLst/>
              <a:cxnLst/>
              <a:rect l="l" t="t" r="r" b="b"/>
              <a:pathLst>
                <a:path w="368" h="327" extrusionOk="0">
                  <a:moveTo>
                    <a:pt x="62" y="0"/>
                  </a:moveTo>
                  <a:cubicBezTo>
                    <a:pt x="42" y="21"/>
                    <a:pt x="1" y="41"/>
                    <a:pt x="1" y="62"/>
                  </a:cubicBezTo>
                  <a:cubicBezTo>
                    <a:pt x="21" y="112"/>
                    <a:pt x="47" y="123"/>
                    <a:pt x="72" y="123"/>
                  </a:cubicBezTo>
                  <a:cubicBezTo>
                    <a:pt x="89" y="123"/>
                    <a:pt x="106" y="118"/>
                    <a:pt x="121" y="118"/>
                  </a:cubicBezTo>
                  <a:cubicBezTo>
                    <a:pt x="129" y="118"/>
                    <a:pt x="137" y="119"/>
                    <a:pt x="143" y="123"/>
                  </a:cubicBezTo>
                  <a:cubicBezTo>
                    <a:pt x="225" y="184"/>
                    <a:pt x="184" y="306"/>
                    <a:pt x="306" y="326"/>
                  </a:cubicBezTo>
                  <a:cubicBezTo>
                    <a:pt x="327" y="306"/>
                    <a:pt x="347" y="286"/>
                    <a:pt x="367" y="265"/>
                  </a:cubicBezTo>
                  <a:cubicBezTo>
                    <a:pt x="327" y="204"/>
                    <a:pt x="286" y="143"/>
                    <a:pt x="286" y="82"/>
                  </a:cubicBezTo>
                  <a:cubicBezTo>
                    <a:pt x="204" y="41"/>
                    <a:pt x="143" y="2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
            <p:cNvSpPr/>
            <p:nvPr/>
          </p:nvSpPr>
          <p:spPr>
            <a:xfrm flipH="1">
              <a:off x="-2263689" y="2453589"/>
              <a:ext cx="10700" cy="8675"/>
            </a:xfrm>
            <a:custGeom>
              <a:avLst/>
              <a:gdLst/>
              <a:ahLst/>
              <a:cxnLst/>
              <a:rect l="l" t="t" r="r" b="b"/>
              <a:pathLst>
                <a:path w="428" h="347" extrusionOk="0">
                  <a:moveTo>
                    <a:pt x="122" y="1"/>
                  </a:moveTo>
                  <a:cubicBezTo>
                    <a:pt x="102" y="21"/>
                    <a:pt x="82" y="41"/>
                    <a:pt x="61" y="62"/>
                  </a:cubicBezTo>
                  <a:cubicBezTo>
                    <a:pt x="82" y="62"/>
                    <a:pt x="102" y="82"/>
                    <a:pt x="122" y="82"/>
                  </a:cubicBezTo>
                  <a:cubicBezTo>
                    <a:pt x="102" y="164"/>
                    <a:pt x="0" y="102"/>
                    <a:pt x="0" y="184"/>
                  </a:cubicBezTo>
                  <a:cubicBezTo>
                    <a:pt x="61" y="184"/>
                    <a:pt x="102" y="184"/>
                    <a:pt x="122" y="204"/>
                  </a:cubicBezTo>
                  <a:cubicBezTo>
                    <a:pt x="204" y="265"/>
                    <a:pt x="265" y="306"/>
                    <a:pt x="326" y="347"/>
                  </a:cubicBezTo>
                  <a:cubicBezTo>
                    <a:pt x="346" y="306"/>
                    <a:pt x="326" y="245"/>
                    <a:pt x="367" y="204"/>
                  </a:cubicBezTo>
                  <a:cubicBezTo>
                    <a:pt x="377" y="204"/>
                    <a:pt x="387" y="209"/>
                    <a:pt x="397" y="209"/>
                  </a:cubicBezTo>
                  <a:cubicBezTo>
                    <a:pt x="407" y="209"/>
                    <a:pt x="418" y="204"/>
                    <a:pt x="428" y="184"/>
                  </a:cubicBezTo>
                  <a:cubicBezTo>
                    <a:pt x="407" y="164"/>
                    <a:pt x="407" y="123"/>
                    <a:pt x="367" y="123"/>
                  </a:cubicBezTo>
                  <a:cubicBezTo>
                    <a:pt x="346" y="143"/>
                    <a:pt x="346" y="143"/>
                    <a:pt x="346" y="164"/>
                  </a:cubicBezTo>
                  <a:cubicBezTo>
                    <a:pt x="326" y="153"/>
                    <a:pt x="301" y="148"/>
                    <a:pt x="275" y="148"/>
                  </a:cubicBezTo>
                  <a:cubicBezTo>
                    <a:pt x="250" y="148"/>
                    <a:pt x="224" y="153"/>
                    <a:pt x="204" y="164"/>
                  </a:cubicBezTo>
                  <a:cubicBezTo>
                    <a:pt x="204" y="82"/>
                    <a:pt x="143" y="62"/>
                    <a:pt x="12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
            <p:cNvSpPr/>
            <p:nvPr/>
          </p:nvSpPr>
          <p:spPr>
            <a:xfrm flipH="1">
              <a:off x="-2198014" y="2314089"/>
              <a:ext cx="10200" cy="7650"/>
            </a:xfrm>
            <a:custGeom>
              <a:avLst/>
              <a:gdLst/>
              <a:ahLst/>
              <a:cxnLst/>
              <a:rect l="l" t="t" r="r" b="b"/>
              <a:pathLst>
                <a:path w="408" h="306" extrusionOk="0">
                  <a:moveTo>
                    <a:pt x="143" y="0"/>
                  </a:moveTo>
                  <a:cubicBezTo>
                    <a:pt x="82" y="41"/>
                    <a:pt x="102" y="163"/>
                    <a:pt x="0" y="184"/>
                  </a:cubicBezTo>
                  <a:cubicBezTo>
                    <a:pt x="41" y="245"/>
                    <a:pt x="102" y="224"/>
                    <a:pt x="143" y="265"/>
                  </a:cubicBezTo>
                  <a:cubicBezTo>
                    <a:pt x="143" y="245"/>
                    <a:pt x="143" y="224"/>
                    <a:pt x="163" y="224"/>
                  </a:cubicBezTo>
                  <a:cubicBezTo>
                    <a:pt x="173" y="214"/>
                    <a:pt x="189" y="209"/>
                    <a:pt x="204" y="209"/>
                  </a:cubicBezTo>
                  <a:cubicBezTo>
                    <a:pt x="219" y="209"/>
                    <a:pt x="235" y="214"/>
                    <a:pt x="245" y="224"/>
                  </a:cubicBezTo>
                  <a:cubicBezTo>
                    <a:pt x="285" y="245"/>
                    <a:pt x="245" y="306"/>
                    <a:pt x="285" y="306"/>
                  </a:cubicBezTo>
                  <a:cubicBezTo>
                    <a:pt x="347" y="306"/>
                    <a:pt x="387" y="286"/>
                    <a:pt x="408" y="224"/>
                  </a:cubicBezTo>
                  <a:cubicBezTo>
                    <a:pt x="387" y="204"/>
                    <a:pt x="387" y="204"/>
                    <a:pt x="367" y="184"/>
                  </a:cubicBezTo>
                  <a:cubicBezTo>
                    <a:pt x="367" y="204"/>
                    <a:pt x="347" y="224"/>
                    <a:pt x="326" y="245"/>
                  </a:cubicBezTo>
                  <a:cubicBezTo>
                    <a:pt x="285" y="204"/>
                    <a:pt x="285" y="163"/>
                    <a:pt x="306" y="123"/>
                  </a:cubicBezTo>
                  <a:cubicBezTo>
                    <a:pt x="291" y="101"/>
                    <a:pt x="274" y="95"/>
                    <a:pt x="257" y="95"/>
                  </a:cubicBezTo>
                  <a:cubicBezTo>
                    <a:pt x="232" y="95"/>
                    <a:pt x="206" y="107"/>
                    <a:pt x="184" y="107"/>
                  </a:cubicBezTo>
                  <a:cubicBezTo>
                    <a:pt x="176" y="107"/>
                    <a:pt x="170" y="105"/>
                    <a:pt x="163" y="102"/>
                  </a:cubicBezTo>
                  <a:cubicBezTo>
                    <a:pt x="143" y="62"/>
                    <a:pt x="184" y="21"/>
                    <a:pt x="14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
            <p:cNvSpPr/>
            <p:nvPr/>
          </p:nvSpPr>
          <p:spPr>
            <a:xfrm flipH="1">
              <a:off x="-2173589" y="2289639"/>
              <a:ext cx="8175" cy="8175"/>
            </a:xfrm>
            <a:custGeom>
              <a:avLst/>
              <a:gdLst/>
              <a:ahLst/>
              <a:cxnLst/>
              <a:rect l="l" t="t" r="r" b="b"/>
              <a:pathLst>
                <a:path w="327" h="327" extrusionOk="0">
                  <a:moveTo>
                    <a:pt x="82" y="1"/>
                  </a:moveTo>
                  <a:cubicBezTo>
                    <a:pt x="21" y="21"/>
                    <a:pt x="0" y="62"/>
                    <a:pt x="0" y="123"/>
                  </a:cubicBezTo>
                  <a:cubicBezTo>
                    <a:pt x="102" y="143"/>
                    <a:pt x="122" y="245"/>
                    <a:pt x="163" y="327"/>
                  </a:cubicBezTo>
                  <a:cubicBezTo>
                    <a:pt x="184" y="306"/>
                    <a:pt x="184" y="306"/>
                    <a:pt x="204" y="306"/>
                  </a:cubicBezTo>
                  <a:cubicBezTo>
                    <a:pt x="184" y="266"/>
                    <a:pt x="204" y="245"/>
                    <a:pt x="245" y="225"/>
                  </a:cubicBezTo>
                  <a:cubicBezTo>
                    <a:pt x="285" y="205"/>
                    <a:pt x="224" y="164"/>
                    <a:pt x="245" y="123"/>
                  </a:cubicBezTo>
                  <a:lnTo>
                    <a:pt x="245" y="123"/>
                  </a:lnTo>
                  <a:cubicBezTo>
                    <a:pt x="259" y="137"/>
                    <a:pt x="282" y="161"/>
                    <a:pt x="303" y="161"/>
                  </a:cubicBezTo>
                  <a:cubicBezTo>
                    <a:pt x="312" y="161"/>
                    <a:pt x="320" y="156"/>
                    <a:pt x="326" y="143"/>
                  </a:cubicBezTo>
                  <a:cubicBezTo>
                    <a:pt x="306" y="103"/>
                    <a:pt x="265" y="62"/>
                    <a:pt x="224" y="21"/>
                  </a:cubicBezTo>
                  <a:lnTo>
                    <a:pt x="204" y="42"/>
                  </a:lnTo>
                  <a:lnTo>
                    <a:pt x="184" y="42"/>
                  </a:lnTo>
                  <a:cubicBezTo>
                    <a:pt x="204" y="62"/>
                    <a:pt x="204" y="82"/>
                    <a:pt x="184" y="82"/>
                  </a:cubicBezTo>
                  <a:lnTo>
                    <a:pt x="163" y="82"/>
                  </a:lnTo>
                  <a:cubicBezTo>
                    <a:pt x="150" y="82"/>
                    <a:pt x="145" y="91"/>
                    <a:pt x="138" y="91"/>
                  </a:cubicBezTo>
                  <a:cubicBezTo>
                    <a:pt x="134" y="91"/>
                    <a:pt x="129" y="89"/>
                    <a:pt x="122" y="82"/>
                  </a:cubicBezTo>
                  <a:cubicBezTo>
                    <a:pt x="122" y="62"/>
                    <a:pt x="122" y="62"/>
                    <a:pt x="143" y="42"/>
                  </a:cubicBezTo>
                  <a:cubicBezTo>
                    <a:pt x="122" y="21"/>
                    <a:pt x="102" y="1"/>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
            <p:cNvSpPr/>
            <p:nvPr/>
          </p:nvSpPr>
          <p:spPr>
            <a:xfrm flipH="1">
              <a:off x="-2190389" y="2261139"/>
              <a:ext cx="8700" cy="10200"/>
            </a:xfrm>
            <a:custGeom>
              <a:avLst/>
              <a:gdLst/>
              <a:ahLst/>
              <a:cxnLst/>
              <a:rect l="l" t="t" r="r" b="b"/>
              <a:pathLst>
                <a:path w="348" h="408" extrusionOk="0">
                  <a:moveTo>
                    <a:pt x="42" y="0"/>
                  </a:moveTo>
                  <a:cubicBezTo>
                    <a:pt x="42" y="41"/>
                    <a:pt x="21" y="82"/>
                    <a:pt x="42" y="102"/>
                  </a:cubicBezTo>
                  <a:cubicBezTo>
                    <a:pt x="103" y="184"/>
                    <a:pt x="103" y="245"/>
                    <a:pt x="21" y="326"/>
                  </a:cubicBezTo>
                  <a:cubicBezTo>
                    <a:pt x="1" y="347"/>
                    <a:pt x="1" y="408"/>
                    <a:pt x="62" y="408"/>
                  </a:cubicBezTo>
                  <a:cubicBezTo>
                    <a:pt x="62" y="387"/>
                    <a:pt x="82" y="367"/>
                    <a:pt x="103" y="326"/>
                  </a:cubicBezTo>
                  <a:cubicBezTo>
                    <a:pt x="113" y="337"/>
                    <a:pt x="123" y="341"/>
                    <a:pt x="132" y="341"/>
                  </a:cubicBezTo>
                  <a:cubicBezTo>
                    <a:pt x="152" y="341"/>
                    <a:pt x="170" y="322"/>
                    <a:pt x="200" y="322"/>
                  </a:cubicBezTo>
                  <a:cubicBezTo>
                    <a:pt x="208" y="322"/>
                    <a:pt x="216" y="323"/>
                    <a:pt x="225" y="326"/>
                  </a:cubicBezTo>
                  <a:cubicBezTo>
                    <a:pt x="245" y="347"/>
                    <a:pt x="245" y="408"/>
                    <a:pt x="306" y="408"/>
                  </a:cubicBezTo>
                  <a:cubicBezTo>
                    <a:pt x="347" y="367"/>
                    <a:pt x="286" y="326"/>
                    <a:pt x="306" y="286"/>
                  </a:cubicBezTo>
                  <a:cubicBezTo>
                    <a:pt x="164" y="245"/>
                    <a:pt x="123" y="123"/>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
            <p:cNvSpPr/>
            <p:nvPr/>
          </p:nvSpPr>
          <p:spPr>
            <a:xfrm flipH="1">
              <a:off x="-2114014" y="2176039"/>
              <a:ext cx="7675" cy="8250"/>
            </a:xfrm>
            <a:custGeom>
              <a:avLst/>
              <a:gdLst/>
              <a:ahLst/>
              <a:cxnLst/>
              <a:rect l="l" t="t" r="r" b="b"/>
              <a:pathLst>
                <a:path w="307" h="330" extrusionOk="0">
                  <a:moveTo>
                    <a:pt x="59" y="0"/>
                  </a:moveTo>
                  <a:cubicBezTo>
                    <a:pt x="33" y="0"/>
                    <a:pt x="13" y="7"/>
                    <a:pt x="1" y="44"/>
                  </a:cubicBezTo>
                  <a:cubicBezTo>
                    <a:pt x="21" y="64"/>
                    <a:pt x="82" y="64"/>
                    <a:pt x="103" y="126"/>
                  </a:cubicBezTo>
                  <a:cubicBezTo>
                    <a:pt x="103" y="146"/>
                    <a:pt x="103" y="207"/>
                    <a:pt x="103" y="248"/>
                  </a:cubicBezTo>
                  <a:cubicBezTo>
                    <a:pt x="143" y="268"/>
                    <a:pt x="143" y="309"/>
                    <a:pt x="205" y="329"/>
                  </a:cubicBezTo>
                  <a:cubicBezTo>
                    <a:pt x="266" y="289"/>
                    <a:pt x="266" y="227"/>
                    <a:pt x="306" y="166"/>
                  </a:cubicBezTo>
                  <a:cubicBezTo>
                    <a:pt x="300" y="163"/>
                    <a:pt x="294" y="162"/>
                    <a:pt x="288" y="162"/>
                  </a:cubicBezTo>
                  <a:cubicBezTo>
                    <a:pt x="264" y="162"/>
                    <a:pt x="242" y="181"/>
                    <a:pt x="224" y="181"/>
                  </a:cubicBezTo>
                  <a:cubicBezTo>
                    <a:pt x="217" y="181"/>
                    <a:pt x="210" y="177"/>
                    <a:pt x="205" y="166"/>
                  </a:cubicBezTo>
                  <a:cubicBezTo>
                    <a:pt x="191" y="166"/>
                    <a:pt x="177" y="175"/>
                    <a:pt x="170" y="175"/>
                  </a:cubicBezTo>
                  <a:cubicBezTo>
                    <a:pt x="166" y="175"/>
                    <a:pt x="164" y="173"/>
                    <a:pt x="164" y="166"/>
                  </a:cubicBezTo>
                  <a:cubicBezTo>
                    <a:pt x="164" y="160"/>
                    <a:pt x="166" y="157"/>
                    <a:pt x="170" y="157"/>
                  </a:cubicBezTo>
                  <a:cubicBezTo>
                    <a:pt x="177" y="157"/>
                    <a:pt x="191" y="166"/>
                    <a:pt x="205" y="166"/>
                  </a:cubicBezTo>
                  <a:cubicBezTo>
                    <a:pt x="225" y="64"/>
                    <a:pt x="123" y="64"/>
                    <a:pt x="123" y="3"/>
                  </a:cubicBezTo>
                  <a:cubicBezTo>
                    <a:pt x="99" y="3"/>
                    <a:pt x="77" y="0"/>
                    <a:pt x="5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
            <p:cNvSpPr/>
            <p:nvPr/>
          </p:nvSpPr>
          <p:spPr>
            <a:xfrm flipH="1">
              <a:off x="-2228564" y="2453589"/>
              <a:ext cx="6650" cy="9200"/>
            </a:xfrm>
            <a:custGeom>
              <a:avLst/>
              <a:gdLst/>
              <a:ahLst/>
              <a:cxnLst/>
              <a:rect l="l" t="t" r="r" b="b"/>
              <a:pathLst>
                <a:path w="266" h="368" extrusionOk="0">
                  <a:moveTo>
                    <a:pt x="123" y="1"/>
                  </a:moveTo>
                  <a:lnTo>
                    <a:pt x="123" y="1"/>
                  </a:lnTo>
                  <a:cubicBezTo>
                    <a:pt x="82" y="62"/>
                    <a:pt x="164" y="82"/>
                    <a:pt x="164" y="123"/>
                  </a:cubicBezTo>
                  <a:lnTo>
                    <a:pt x="42" y="123"/>
                  </a:lnTo>
                  <a:cubicBezTo>
                    <a:pt x="62" y="164"/>
                    <a:pt x="1" y="184"/>
                    <a:pt x="21" y="245"/>
                  </a:cubicBezTo>
                  <a:cubicBezTo>
                    <a:pt x="103" y="245"/>
                    <a:pt x="103" y="306"/>
                    <a:pt x="123" y="367"/>
                  </a:cubicBezTo>
                  <a:cubicBezTo>
                    <a:pt x="140" y="350"/>
                    <a:pt x="157" y="344"/>
                    <a:pt x="176" y="344"/>
                  </a:cubicBezTo>
                  <a:cubicBezTo>
                    <a:pt x="202" y="344"/>
                    <a:pt x="230" y="355"/>
                    <a:pt x="266" y="367"/>
                  </a:cubicBezTo>
                  <a:cubicBezTo>
                    <a:pt x="225" y="306"/>
                    <a:pt x="204" y="245"/>
                    <a:pt x="184" y="164"/>
                  </a:cubicBezTo>
                  <a:lnTo>
                    <a:pt x="225" y="123"/>
                  </a:lnTo>
                  <a:cubicBezTo>
                    <a:pt x="204" y="82"/>
                    <a:pt x="164" y="41"/>
                    <a:pt x="12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
            <p:cNvSpPr/>
            <p:nvPr/>
          </p:nvSpPr>
          <p:spPr>
            <a:xfrm flipH="1">
              <a:off x="-2246389" y="2463914"/>
              <a:ext cx="9200" cy="6500"/>
            </a:xfrm>
            <a:custGeom>
              <a:avLst/>
              <a:gdLst/>
              <a:ahLst/>
              <a:cxnLst/>
              <a:rect l="l" t="t" r="r" b="b"/>
              <a:pathLst>
                <a:path w="368" h="260" extrusionOk="0">
                  <a:moveTo>
                    <a:pt x="337" y="0"/>
                  </a:moveTo>
                  <a:cubicBezTo>
                    <a:pt x="327" y="0"/>
                    <a:pt x="316" y="5"/>
                    <a:pt x="306" y="15"/>
                  </a:cubicBezTo>
                  <a:cubicBezTo>
                    <a:pt x="266" y="56"/>
                    <a:pt x="204" y="97"/>
                    <a:pt x="184" y="137"/>
                  </a:cubicBezTo>
                  <a:cubicBezTo>
                    <a:pt x="142" y="123"/>
                    <a:pt x="100" y="100"/>
                    <a:pt x="64" y="100"/>
                  </a:cubicBezTo>
                  <a:cubicBezTo>
                    <a:pt x="48" y="100"/>
                    <a:pt x="34" y="105"/>
                    <a:pt x="21" y="117"/>
                  </a:cubicBezTo>
                  <a:cubicBezTo>
                    <a:pt x="1" y="158"/>
                    <a:pt x="1" y="219"/>
                    <a:pt x="1" y="260"/>
                  </a:cubicBezTo>
                  <a:cubicBezTo>
                    <a:pt x="42" y="260"/>
                    <a:pt x="82" y="239"/>
                    <a:pt x="103" y="239"/>
                  </a:cubicBezTo>
                  <a:cubicBezTo>
                    <a:pt x="123" y="199"/>
                    <a:pt x="82" y="199"/>
                    <a:pt x="103" y="158"/>
                  </a:cubicBezTo>
                  <a:lnTo>
                    <a:pt x="103" y="158"/>
                  </a:lnTo>
                  <a:cubicBezTo>
                    <a:pt x="131" y="172"/>
                    <a:pt x="149" y="196"/>
                    <a:pt x="171" y="196"/>
                  </a:cubicBezTo>
                  <a:cubicBezTo>
                    <a:pt x="181" y="196"/>
                    <a:pt x="192" y="191"/>
                    <a:pt x="204" y="178"/>
                  </a:cubicBezTo>
                  <a:cubicBezTo>
                    <a:pt x="228" y="154"/>
                    <a:pt x="252" y="144"/>
                    <a:pt x="276" y="144"/>
                  </a:cubicBezTo>
                  <a:cubicBezTo>
                    <a:pt x="293" y="144"/>
                    <a:pt x="310" y="149"/>
                    <a:pt x="327" y="158"/>
                  </a:cubicBezTo>
                  <a:cubicBezTo>
                    <a:pt x="347" y="158"/>
                    <a:pt x="347" y="137"/>
                    <a:pt x="347" y="117"/>
                  </a:cubicBezTo>
                  <a:cubicBezTo>
                    <a:pt x="306" y="56"/>
                    <a:pt x="347" y="36"/>
                    <a:pt x="367" y="15"/>
                  </a:cubicBezTo>
                  <a:cubicBezTo>
                    <a:pt x="357" y="5"/>
                    <a:pt x="347" y="0"/>
                    <a:pt x="33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
            <p:cNvSpPr/>
            <p:nvPr/>
          </p:nvSpPr>
          <p:spPr>
            <a:xfrm flipH="1">
              <a:off x="-2271839" y="1990789"/>
              <a:ext cx="5100" cy="7650"/>
            </a:xfrm>
            <a:custGeom>
              <a:avLst/>
              <a:gdLst/>
              <a:ahLst/>
              <a:cxnLst/>
              <a:rect l="l" t="t" r="r" b="b"/>
              <a:pathLst>
                <a:path w="204" h="306" extrusionOk="0">
                  <a:moveTo>
                    <a:pt x="20" y="0"/>
                  </a:moveTo>
                  <a:lnTo>
                    <a:pt x="20" y="0"/>
                  </a:lnTo>
                  <a:cubicBezTo>
                    <a:pt x="0" y="102"/>
                    <a:pt x="102" y="184"/>
                    <a:pt x="61" y="306"/>
                  </a:cubicBezTo>
                  <a:cubicBezTo>
                    <a:pt x="122" y="285"/>
                    <a:pt x="163" y="306"/>
                    <a:pt x="183" y="265"/>
                  </a:cubicBezTo>
                  <a:cubicBezTo>
                    <a:pt x="204" y="204"/>
                    <a:pt x="102" y="184"/>
                    <a:pt x="122" y="123"/>
                  </a:cubicBezTo>
                  <a:cubicBezTo>
                    <a:pt x="143" y="102"/>
                    <a:pt x="163" y="82"/>
                    <a:pt x="143" y="41"/>
                  </a:cubicBezTo>
                  <a:cubicBezTo>
                    <a:pt x="102" y="41"/>
                    <a:pt x="61"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
            <p:cNvSpPr/>
            <p:nvPr/>
          </p:nvSpPr>
          <p:spPr>
            <a:xfrm flipH="1">
              <a:off x="-2217864" y="2353789"/>
              <a:ext cx="6125" cy="6650"/>
            </a:xfrm>
            <a:custGeom>
              <a:avLst/>
              <a:gdLst/>
              <a:ahLst/>
              <a:cxnLst/>
              <a:rect l="l" t="t" r="r" b="b"/>
              <a:pathLst>
                <a:path w="245" h="266" extrusionOk="0">
                  <a:moveTo>
                    <a:pt x="102" y="1"/>
                  </a:moveTo>
                  <a:cubicBezTo>
                    <a:pt x="21" y="1"/>
                    <a:pt x="21" y="82"/>
                    <a:pt x="1" y="123"/>
                  </a:cubicBezTo>
                  <a:cubicBezTo>
                    <a:pt x="41" y="164"/>
                    <a:pt x="82" y="225"/>
                    <a:pt x="123" y="266"/>
                  </a:cubicBezTo>
                  <a:cubicBezTo>
                    <a:pt x="163" y="225"/>
                    <a:pt x="204" y="245"/>
                    <a:pt x="245" y="225"/>
                  </a:cubicBezTo>
                  <a:cubicBezTo>
                    <a:pt x="225" y="184"/>
                    <a:pt x="163" y="164"/>
                    <a:pt x="204" y="103"/>
                  </a:cubicBezTo>
                  <a:cubicBezTo>
                    <a:pt x="196" y="94"/>
                    <a:pt x="187" y="91"/>
                    <a:pt x="179" y="91"/>
                  </a:cubicBezTo>
                  <a:cubicBezTo>
                    <a:pt x="156" y="91"/>
                    <a:pt x="134" y="115"/>
                    <a:pt x="118" y="115"/>
                  </a:cubicBezTo>
                  <a:cubicBezTo>
                    <a:pt x="112" y="115"/>
                    <a:pt x="107" y="111"/>
                    <a:pt x="102" y="103"/>
                  </a:cubicBezTo>
                  <a:lnTo>
                    <a:pt x="102" y="1"/>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
            <p:cNvSpPr/>
            <p:nvPr/>
          </p:nvSpPr>
          <p:spPr>
            <a:xfrm flipH="1">
              <a:off x="-2208714" y="2432339"/>
              <a:ext cx="8175" cy="3975"/>
            </a:xfrm>
            <a:custGeom>
              <a:avLst/>
              <a:gdLst/>
              <a:ahLst/>
              <a:cxnLst/>
              <a:rect l="l" t="t" r="r" b="b"/>
              <a:pathLst>
                <a:path w="327" h="159" extrusionOk="0">
                  <a:moveTo>
                    <a:pt x="102" y="0"/>
                  </a:moveTo>
                  <a:cubicBezTo>
                    <a:pt x="67" y="0"/>
                    <a:pt x="31" y="16"/>
                    <a:pt x="0" y="56"/>
                  </a:cubicBezTo>
                  <a:cubicBezTo>
                    <a:pt x="82" y="117"/>
                    <a:pt x="163" y="138"/>
                    <a:pt x="245" y="158"/>
                  </a:cubicBezTo>
                  <a:cubicBezTo>
                    <a:pt x="265" y="138"/>
                    <a:pt x="286" y="117"/>
                    <a:pt x="306" y="97"/>
                  </a:cubicBezTo>
                  <a:cubicBezTo>
                    <a:pt x="306" y="77"/>
                    <a:pt x="326" y="36"/>
                    <a:pt x="286" y="16"/>
                  </a:cubicBezTo>
                  <a:cubicBezTo>
                    <a:pt x="269" y="16"/>
                    <a:pt x="253" y="42"/>
                    <a:pt x="226" y="42"/>
                  </a:cubicBezTo>
                  <a:cubicBezTo>
                    <a:pt x="220" y="42"/>
                    <a:pt x="212" y="40"/>
                    <a:pt x="204" y="36"/>
                  </a:cubicBezTo>
                  <a:cubicBezTo>
                    <a:pt x="174" y="16"/>
                    <a:pt x="138" y="0"/>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
            <p:cNvSpPr/>
            <p:nvPr/>
          </p:nvSpPr>
          <p:spPr>
            <a:xfrm flipH="1">
              <a:off x="-2252489" y="2461739"/>
              <a:ext cx="6125" cy="5625"/>
            </a:xfrm>
            <a:custGeom>
              <a:avLst/>
              <a:gdLst/>
              <a:ahLst/>
              <a:cxnLst/>
              <a:rect l="l" t="t" r="r" b="b"/>
              <a:pathLst>
                <a:path w="245" h="225" extrusionOk="0">
                  <a:moveTo>
                    <a:pt x="123" y="0"/>
                  </a:moveTo>
                  <a:cubicBezTo>
                    <a:pt x="123" y="41"/>
                    <a:pt x="102" y="62"/>
                    <a:pt x="82" y="82"/>
                  </a:cubicBezTo>
                  <a:cubicBezTo>
                    <a:pt x="63" y="101"/>
                    <a:pt x="43" y="102"/>
                    <a:pt x="7" y="120"/>
                  </a:cubicBezTo>
                  <a:lnTo>
                    <a:pt x="7" y="120"/>
                  </a:lnTo>
                  <a:cubicBezTo>
                    <a:pt x="5" y="114"/>
                    <a:pt x="3" y="108"/>
                    <a:pt x="0" y="102"/>
                  </a:cubicBezTo>
                  <a:lnTo>
                    <a:pt x="0" y="123"/>
                  </a:lnTo>
                  <a:cubicBezTo>
                    <a:pt x="3" y="122"/>
                    <a:pt x="5" y="121"/>
                    <a:pt x="7" y="120"/>
                  </a:cubicBezTo>
                  <a:lnTo>
                    <a:pt x="7" y="120"/>
                  </a:lnTo>
                  <a:cubicBezTo>
                    <a:pt x="17" y="159"/>
                    <a:pt x="9" y="207"/>
                    <a:pt x="61" y="224"/>
                  </a:cubicBezTo>
                  <a:cubicBezTo>
                    <a:pt x="77" y="202"/>
                    <a:pt x="98" y="199"/>
                    <a:pt x="121" y="199"/>
                  </a:cubicBezTo>
                  <a:cubicBezTo>
                    <a:pt x="129" y="199"/>
                    <a:pt x="137" y="199"/>
                    <a:pt x="145" y="199"/>
                  </a:cubicBezTo>
                  <a:cubicBezTo>
                    <a:pt x="179" y="199"/>
                    <a:pt x="214" y="194"/>
                    <a:pt x="245" y="143"/>
                  </a:cubicBezTo>
                  <a:cubicBezTo>
                    <a:pt x="204" y="102"/>
                    <a:pt x="163" y="62"/>
                    <a:pt x="12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
            <p:cNvSpPr/>
            <p:nvPr/>
          </p:nvSpPr>
          <p:spPr>
            <a:xfrm flipH="1">
              <a:off x="-2104339" y="2188514"/>
              <a:ext cx="6650" cy="5950"/>
            </a:xfrm>
            <a:custGeom>
              <a:avLst/>
              <a:gdLst/>
              <a:ahLst/>
              <a:cxnLst/>
              <a:rect l="l" t="t" r="r" b="b"/>
              <a:pathLst>
                <a:path w="266" h="238" extrusionOk="0">
                  <a:moveTo>
                    <a:pt x="86" y="18"/>
                  </a:moveTo>
                  <a:cubicBezTo>
                    <a:pt x="102" y="34"/>
                    <a:pt x="101" y="35"/>
                    <a:pt x="82" y="54"/>
                  </a:cubicBezTo>
                  <a:cubicBezTo>
                    <a:pt x="67" y="40"/>
                    <a:pt x="74" y="25"/>
                    <a:pt x="86" y="18"/>
                  </a:cubicBezTo>
                  <a:close/>
                  <a:moveTo>
                    <a:pt x="61" y="0"/>
                  </a:moveTo>
                  <a:cubicBezTo>
                    <a:pt x="45" y="0"/>
                    <a:pt x="33" y="10"/>
                    <a:pt x="21" y="34"/>
                  </a:cubicBezTo>
                  <a:cubicBezTo>
                    <a:pt x="21" y="54"/>
                    <a:pt x="1" y="75"/>
                    <a:pt x="1" y="136"/>
                  </a:cubicBezTo>
                  <a:cubicBezTo>
                    <a:pt x="10" y="134"/>
                    <a:pt x="18" y="133"/>
                    <a:pt x="26" y="133"/>
                  </a:cubicBezTo>
                  <a:cubicBezTo>
                    <a:pt x="107" y="133"/>
                    <a:pt x="130" y="219"/>
                    <a:pt x="204" y="238"/>
                  </a:cubicBezTo>
                  <a:cubicBezTo>
                    <a:pt x="245" y="197"/>
                    <a:pt x="265" y="197"/>
                    <a:pt x="265" y="156"/>
                  </a:cubicBezTo>
                  <a:cubicBezTo>
                    <a:pt x="261" y="152"/>
                    <a:pt x="257" y="150"/>
                    <a:pt x="253" y="150"/>
                  </a:cubicBezTo>
                  <a:cubicBezTo>
                    <a:pt x="236" y="150"/>
                    <a:pt x="217" y="176"/>
                    <a:pt x="184" y="176"/>
                  </a:cubicBezTo>
                  <a:cubicBezTo>
                    <a:pt x="184" y="156"/>
                    <a:pt x="184" y="115"/>
                    <a:pt x="164" y="95"/>
                  </a:cubicBezTo>
                  <a:cubicBezTo>
                    <a:pt x="164" y="105"/>
                    <a:pt x="158" y="110"/>
                    <a:pt x="151" y="110"/>
                  </a:cubicBezTo>
                  <a:cubicBezTo>
                    <a:pt x="143" y="110"/>
                    <a:pt x="133" y="105"/>
                    <a:pt x="123" y="95"/>
                  </a:cubicBezTo>
                  <a:cubicBezTo>
                    <a:pt x="130" y="88"/>
                    <a:pt x="136" y="86"/>
                    <a:pt x="142" y="86"/>
                  </a:cubicBezTo>
                  <a:cubicBezTo>
                    <a:pt x="155" y="86"/>
                    <a:pt x="164" y="95"/>
                    <a:pt x="164" y="95"/>
                  </a:cubicBezTo>
                  <a:cubicBezTo>
                    <a:pt x="184" y="95"/>
                    <a:pt x="184" y="75"/>
                    <a:pt x="204" y="75"/>
                  </a:cubicBezTo>
                  <a:cubicBezTo>
                    <a:pt x="172" y="58"/>
                    <a:pt x="165" y="2"/>
                    <a:pt x="121" y="2"/>
                  </a:cubicBezTo>
                  <a:cubicBezTo>
                    <a:pt x="113" y="2"/>
                    <a:pt x="104" y="4"/>
                    <a:pt x="93" y="9"/>
                  </a:cubicBezTo>
                  <a:lnTo>
                    <a:pt x="93" y="9"/>
                  </a:lnTo>
                  <a:cubicBezTo>
                    <a:pt x="80" y="3"/>
                    <a:pt x="70" y="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
            <p:cNvSpPr/>
            <p:nvPr/>
          </p:nvSpPr>
          <p:spPr>
            <a:xfrm flipH="1">
              <a:off x="-2102289" y="2226014"/>
              <a:ext cx="8675" cy="5100"/>
            </a:xfrm>
            <a:custGeom>
              <a:avLst/>
              <a:gdLst/>
              <a:ahLst/>
              <a:cxnLst/>
              <a:rect l="l" t="t" r="r" b="b"/>
              <a:pathLst>
                <a:path w="347" h="204" extrusionOk="0">
                  <a:moveTo>
                    <a:pt x="82" y="0"/>
                  </a:moveTo>
                  <a:cubicBezTo>
                    <a:pt x="62" y="21"/>
                    <a:pt x="1" y="41"/>
                    <a:pt x="41" y="102"/>
                  </a:cubicBezTo>
                  <a:cubicBezTo>
                    <a:pt x="123" y="122"/>
                    <a:pt x="225" y="204"/>
                    <a:pt x="347" y="204"/>
                  </a:cubicBezTo>
                  <a:cubicBezTo>
                    <a:pt x="286" y="102"/>
                    <a:pt x="184" y="61"/>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
            <p:cNvSpPr/>
            <p:nvPr/>
          </p:nvSpPr>
          <p:spPr>
            <a:xfrm flipH="1">
              <a:off x="-2279489" y="1974489"/>
              <a:ext cx="5625" cy="7675"/>
            </a:xfrm>
            <a:custGeom>
              <a:avLst/>
              <a:gdLst/>
              <a:ahLst/>
              <a:cxnLst/>
              <a:rect l="l" t="t" r="r" b="b"/>
              <a:pathLst>
                <a:path w="225" h="307" extrusionOk="0">
                  <a:moveTo>
                    <a:pt x="41" y="1"/>
                  </a:moveTo>
                  <a:cubicBezTo>
                    <a:pt x="41" y="21"/>
                    <a:pt x="0" y="41"/>
                    <a:pt x="0" y="62"/>
                  </a:cubicBezTo>
                  <a:cubicBezTo>
                    <a:pt x="20" y="62"/>
                    <a:pt x="41" y="82"/>
                    <a:pt x="61" y="82"/>
                  </a:cubicBezTo>
                  <a:cubicBezTo>
                    <a:pt x="41" y="102"/>
                    <a:pt x="41" y="123"/>
                    <a:pt x="20" y="164"/>
                  </a:cubicBezTo>
                  <a:cubicBezTo>
                    <a:pt x="82" y="204"/>
                    <a:pt x="102" y="286"/>
                    <a:pt x="183" y="306"/>
                  </a:cubicBezTo>
                  <a:cubicBezTo>
                    <a:pt x="204" y="286"/>
                    <a:pt x="224" y="286"/>
                    <a:pt x="204" y="245"/>
                  </a:cubicBezTo>
                  <a:cubicBezTo>
                    <a:pt x="204" y="225"/>
                    <a:pt x="163" y="225"/>
                    <a:pt x="163" y="225"/>
                  </a:cubicBezTo>
                  <a:cubicBezTo>
                    <a:pt x="122" y="164"/>
                    <a:pt x="163" y="123"/>
                    <a:pt x="122" y="82"/>
                  </a:cubicBezTo>
                  <a:cubicBezTo>
                    <a:pt x="102" y="62"/>
                    <a:pt x="82"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
            <p:cNvSpPr/>
            <p:nvPr/>
          </p:nvSpPr>
          <p:spPr>
            <a:xfrm flipH="1">
              <a:off x="-2214814" y="2345564"/>
              <a:ext cx="6125" cy="6050"/>
            </a:xfrm>
            <a:custGeom>
              <a:avLst/>
              <a:gdLst/>
              <a:ahLst/>
              <a:cxnLst/>
              <a:rect l="l" t="t" r="r" b="b"/>
              <a:pathLst>
                <a:path w="245" h="242" extrusionOk="0">
                  <a:moveTo>
                    <a:pt x="53" y="0"/>
                  </a:moveTo>
                  <a:cubicBezTo>
                    <a:pt x="43" y="0"/>
                    <a:pt x="32" y="1"/>
                    <a:pt x="21" y="4"/>
                  </a:cubicBezTo>
                  <a:cubicBezTo>
                    <a:pt x="21" y="45"/>
                    <a:pt x="0" y="65"/>
                    <a:pt x="21" y="106"/>
                  </a:cubicBezTo>
                  <a:cubicBezTo>
                    <a:pt x="34" y="99"/>
                    <a:pt x="45" y="96"/>
                    <a:pt x="55" y="96"/>
                  </a:cubicBezTo>
                  <a:cubicBezTo>
                    <a:pt x="104" y="96"/>
                    <a:pt x="112" y="170"/>
                    <a:pt x="163" y="187"/>
                  </a:cubicBezTo>
                  <a:cubicBezTo>
                    <a:pt x="179" y="203"/>
                    <a:pt x="194" y="242"/>
                    <a:pt x="219" y="242"/>
                  </a:cubicBezTo>
                  <a:cubicBezTo>
                    <a:pt x="226" y="242"/>
                    <a:pt x="235" y="238"/>
                    <a:pt x="245" y="228"/>
                  </a:cubicBezTo>
                  <a:cubicBezTo>
                    <a:pt x="224" y="208"/>
                    <a:pt x="245" y="187"/>
                    <a:pt x="245" y="167"/>
                  </a:cubicBezTo>
                  <a:cubicBezTo>
                    <a:pt x="224" y="167"/>
                    <a:pt x="204" y="147"/>
                    <a:pt x="184" y="147"/>
                  </a:cubicBezTo>
                  <a:cubicBezTo>
                    <a:pt x="184" y="106"/>
                    <a:pt x="245" y="106"/>
                    <a:pt x="204" y="65"/>
                  </a:cubicBezTo>
                  <a:cubicBezTo>
                    <a:pt x="151" y="48"/>
                    <a:pt x="114" y="0"/>
                    <a:pt x="5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
            <p:cNvSpPr/>
            <p:nvPr/>
          </p:nvSpPr>
          <p:spPr>
            <a:xfrm flipH="1">
              <a:off x="-2112989" y="2246889"/>
              <a:ext cx="5125" cy="3975"/>
            </a:xfrm>
            <a:custGeom>
              <a:avLst/>
              <a:gdLst/>
              <a:ahLst/>
              <a:cxnLst/>
              <a:rect l="l" t="t" r="r" b="b"/>
              <a:pathLst>
                <a:path w="205" h="159" extrusionOk="0">
                  <a:moveTo>
                    <a:pt x="205" y="0"/>
                  </a:moveTo>
                  <a:cubicBezTo>
                    <a:pt x="62" y="0"/>
                    <a:pt x="62" y="0"/>
                    <a:pt x="1" y="122"/>
                  </a:cubicBezTo>
                  <a:cubicBezTo>
                    <a:pt x="11" y="143"/>
                    <a:pt x="21" y="148"/>
                    <a:pt x="34" y="148"/>
                  </a:cubicBezTo>
                  <a:cubicBezTo>
                    <a:pt x="47" y="148"/>
                    <a:pt x="62" y="143"/>
                    <a:pt x="82" y="143"/>
                  </a:cubicBezTo>
                  <a:cubicBezTo>
                    <a:pt x="103" y="153"/>
                    <a:pt x="118" y="158"/>
                    <a:pt x="133" y="158"/>
                  </a:cubicBezTo>
                  <a:cubicBezTo>
                    <a:pt x="149" y="158"/>
                    <a:pt x="164" y="153"/>
                    <a:pt x="184" y="143"/>
                  </a:cubicBezTo>
                  <a:cubicBezTo>
                    <a:pt x="205" y="122"/>
                    <a:pt x="184" y="102"/>
                    <a:pt x="184" y="82"/>
                  </a:cubicBezTo>
                  <a:cubicBezTo>
                    <a:pt x="174" y="92"/>
                    <a:pt x="164" y="97"/>
                    <a:pt x="156" y="97"/>
                  </a:cubicBezTo>
                  <a:cubicBezTo>
                    <a:pt x="149" y="97"/>
                    <a:pt x="144" y="92"/>
                    <a:pt x="144" y="82"/>
                  </a:cubicBezTo>
                  <a:cubicBezTo>
                    <a:pt x="144" y="75"/>
                    <a:pt x="146" y="73"/>
                    <a:pt x="149" y="73"/>
                  </a:cubicBezTo>
                  <a:cubicBezTo>
                    <a:pt x="155" y="73"/>
                    <a:pt x="164" y="82"/>
                    <a:pt x="164" y="82"/>
                  </a:cubicBezTo>
                  <a:cubicBezTo>
                    <a:pt x="205" y="61"/>
                    <a:pt x="184" y="21"/>
                    <a:pt x="20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
            <p:cNvSpPr/>
            <p:nvPr/>
          </p:nvSpPr>
          <p:spPr>
            <a:xfrm flipH="1">
              <a:off x="-2203114" y="2437814"/>
              <a:ext cx="6150" cy="4100"/>
            </a:xfrm>
            <a:custGeom>
              <a:avLst/>
              <a:gdLst/>
              <a:ahLst/>
              <a:cxnLst/>
              <a:rect l="l" t="t" r="r" b="b"/>
              <a:pathLst>
                <a:path w="246" h="164" extrusionOk="0">
                  <a:moveTo>
                    <a:pt x="1" y="0"/>
                  </a:moveTo>
                  <a:cubicBezTo>
                    <a:pt x="1" y="41"/>
                    <a:pt x="1" y="82"/>
                    <a:pt x="1" y="143"/>
                  </a:cubicBezTo>
                  <a:cubicBezTo>
                    <a:pt x="82" y="143"/>
                    <a:pt x="164" y="163"/>
                    <a:pt x="245" y="163"/>
                  </a:cubicBezTo>
                  <a:cubicBezTo>
                    <a:pt x="205" y="143"/>
                    <a:pt x="205" y="102"/>
                    <a:pt x="205" y="82"/>
                  </a:cubicBezTo>
                  <a:cubicBezTo>
                    <a:pt x="189" y="50"/>
                    <a:pt x="173" y="7"/>
                    <a:pt x="139" y="7"/>
                  </a:cubicBezTo>
                  <a:cubicBezTo>
                    <a:pt x="129" y="7"/>
                    <a:pt x="117" y="11"/>
                    <a:pt x="103" y="21"/>
                  </a:cubicBezTo>
                  <a:cubicBezTo>
                    <a:pt x="123" y="41"/>
                    <a:pt x="123" y="41"/>
                    <a:pt x="143" y="61"/>
                  </a:cubicBezTo>
                  <a:cubicBezTo>
                    <a:pt x="133" y="82"/>
                    <a:pt x="118" y="87"/>
                    <a:pt x="103" y="87"/>
                  </a:cubicBezTo>
                  <a:cubicBezTo>
                    <a:pt x="87" y="87"/>
                    <a:pt x="72" y="82"/>
                    <a:pt x="62" y="82"/>
                  </a:cubicBezTo>
                  <a:cubicBezTo>
                    <a:pt x="62" y="41"/>
                    <a:pt x="82" y="41"/>
                    <a:pt x="103" y="21"/>
                  </a:cubicBezTo>
                  <a:cubicBezTo>
                    <a:pt x="82" y="0"/>
                    <a:pt x="4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
            <p:cNvSpPr/>
            <p:nvPr/>
          </p:nvSpPr>
          <p:spPr>
            <a:xfrm flipH="1">
              <a:off x="-2187314" y="2255664"/>
              <a:ext cx="6625" cy="5625"/>
            </a:xfrm>
            <a:custGeom>
              <a:avLst/>
              <a:gdLst/>
              <a:ahLst/>
              <a:cxnLst/>
              <a:rect l="l" t="t" r="r" b="b"/>
              <a:pathLst>
                <a:path w="265" h="225" extrusionOk="0">
                  <a:moveTo>
                    <a:pt x="173" y="1"/>
                  </a:moveTo>
                  <a:cubicBezTo>
                    <a:pt x="168" y="1"/>
                    <a:pt x="163" y="6"/>
                    <a:pt x="163" y="16"/>
                  </a:cubicBezTo>
                  <a:cubicBezTo>
                    <a:pt x="143" y="26"/>
                    <a:pt x="122" y="31"/>
                    <a:pt x="100" y="31"/>
                  </a:cubicBezTo>
                  <a:cubicBezTo>
                    <a:pt x="77" y="31"/>
                    <a:pt x="51" y="26"/>
                    <a:pt x="21" y="16"/>
                  </a:cubicBezTo>
                  <a:cubicBezTo>
                    <a:pt x="0" y="36"/>
                    <a:pt x="0" y="77"/>
                    <a:pt x="21" y="118"/>
                  </a:cubicBezTo>
                  <a:cubicBezTo>
                    <a:pt x="28" y="114"/>
                    <a:pt x="35" y="112"/>
                    <a:pt x="42" y="112"/>
                  </a:cubicBezTo>
                  <a:cubicBezTo>
                    <a:pt x="69" y="112"/>
                    <a:pt x="86" y="142"/>
                    <a:pt x="102" y="158"/>
                  </a:cubicBezTo>
                  <a:cubicBezTo>
                    <a:pt x="135" y="192"/>
                    <a:pt x="182" y="225"/>
                    <a:pt x="231" y="225"/>
                  </a:cubicBezTo>
                  <a:cubicBezTo>
                    <a:pt x="243" y="225"/>
                    <a:pt x="254" y="223"/>
                    <a:pt x="265" y="219"/>
                  </a:cubicBezTo>
                  <a:cubicBezTo>
                    <a:pt x="245" y="158"/>
                    <a:pt x="163" y="158"/>
                    <a:pt x="122" y="118"/>
                  </a:cubicBezTo>
                  <a:cubicBezTo>
                    <a:pt x="143" y="77"/>
                    <a:pt x="204" y="77"/>
                    <a:pt x="184" y="16"/>
                  </a:cubicBezTo>
                  <a:cubicBezTo>
                    <a:pt x="184" y="6"/>
                    <a:pt x="178" y="1"/>
                    <a:pt x="17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
            <p:cNvSpPr/>
            <p:nvPr/>
          </p:nvSpPr>
          <p:spPr>
            <a:xfrm flipH="1">
              <a:off x="-2176639" y="2306564"/>
              <a:ext cx="6650" cy="3750"/>
            </a:xfrm>
            <a:custGeom>
              <a:avLst/>
              <a:gdLst/>
              <a:ahLst/>
              <a:cxnLst/>
              <a:rect l="l" t="t" r="r" b="b"/>
              <a:pathLst>
                <a:path w="266" h="150" extrusionOk="0">
                  <a:moveTo>
                    <a:pt x="191" y="0"/>
                  </a:moveTo>
                  <a:cubicBezTo>
                    <a:pt x="128" y="0"/>
                    <a:pt x="75" y="38"/>
                    <a:pt x="1" y="98"/>
                  </a:cubicBezTo>
                  <a:cubicBezTo>
                    <a:pt x="82" y="98"/>
                    <a:pt x="124" y="150"/>
                    <a:pt x="180" y="150"/>
                  </a:cubicBezTo>
                  <a:cubicBezTo>
                    <a:pt x="194" y="150"/>
                    <a:pt x="208" y="147"/>
                    <a:pt x="225" y="139"/>
                  </a:cubicBezTo>
                  <a:cubicBezTo>
                    <a:pt x="225" y="118"/>
                    <a:pt x="225" y="98"/>
                    <a:pt x="204" y="77"/>
                  </a:cubicBezTo>
                  <a:cubicBezTo>
                    <a:pt x="225" y="57"/>
                    <a:pt x="245" y="37"/>
                    <a:pt x="265" y="16"/>
                  </a:cubicBezTo>
                  <a:cubicBezTo>
                    <a:pt x="238" y="5"/>
                    <a:pt x="214" y="0"/>
                    <a:pt x="19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
            <p:cNvSpPr/>
            <p:nvPr/>
          </p:nvSpPr>
          <p:spPr>
            <a:xfrm flipH="1">
              <a:off x="-2112489" y="2141989"/>
              <a:ext cx="5125" cy="5625"/>
            </a:xfrm>
            <a:custGeom>
              <a:avLst/>
              <a:gdLst/>
              <a:ahLst/>
              <a:cxnLst/>
              <a:rect l="l" t="t" r="r" b="b"/>
              <a:pathLst>
                <a:path w="205" h="225" extrusionOk="0">
                  <a:moveTo>
                    <a:pt x="1" y="1"/>
                  </a:moveTo>
                  <a:cubicBezTo>
                    <a:pt x="102" y="62"/>
                    <a:pt x="102" y="143"/>
                    <a:pt x="102" y="225"/>
                  </a:cubicBezTo>
                  <a:cubicBezTo>
                    <a:pt x="164" y="205"/>
                    <a:pt x="184" y="184"/>
                    <a:pt x="204" y="123"/>
                  </a:cubicBezTo>
                  <a:cubicBezTo>
                    <a:pt x="184" y="42"/>
                    <a:pt x="10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
            <p:cNvSpPr/>
            <p:nvPr/>
          </p:nvSpPr>
          <p:spPr>
            <a:xfrm flipH="1">
              <a:off x="-2086514" y="1920464"/>
              <a:ext cx="5125" cy="4675"/>
            </a:xfrm>
            <a:custGeom>
              <a:avLst/>
              <a:gdLst/>
              <a:ahLst/>
              <a:cxnLst/>
              <a:rect l="l" t="t" r="r" b="b"/>
              <a:pathLst>
                <a:path w="205" h="187" extrusionOk="0">
                  <a:moveTo>
                    <a:pt x="107" y="0"/>
                  </a:moveTo>
                  <a:cubicBezTo>
                    <a:pt x="100" y="0"/>
                    <a:pt x="91" y="1"/>
                    <a:pt x="82" y="3"/>
                  </a:cubicBezTo>
                  <a:cubicBezTo>
                    <a:pt x="103" y="64"/>
                    <a:pt x="1" y="105"/>
                    <a:pt x="82" y="186"/>
                  </a:cubicBezTo>
                  <a:cubicBezTo>
                    <a:pt x="123" y="166"/>
                    <a:pt x="164" y="166"/>
                    <a:pt x="205" y="145"/>
                  </a:cubicBezTo>
                  <a:cubicBezTo>
                    <a:pt x="186" y="90"/>
                    <a:pt x="184" y="0"/>
                    <a:pt x="10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
            <p:cNvSpPr/>
            <p:nvPr/>
          </p:nvSpPr>
          <p:spPr>
            <a:xfrm flipH="1">
              <a:off x="-2249439" y="2449014"/>
              <a:ext cx="6125" cy="5100"/>
            </a:xfrm>
            <a:custGeom>
              <a:avLst/>
              <a:gdLst/>
              <a:ahLst/>
              <a:cxnLst/>
              <a:rect l="l" t="t" r="r" b="b"/>
              <a:pathLst>
                <a:path w="245" h="204" extrusionOk="0">
                  <a:moveTo>
                    <a:pt x="102" y="0"/>
                  </a:moveTo>
                  <a:cubicBezTo>
                    <a:pt x="61" y="21"/>
                    <a:pt x="21" y="61"/>
                    <a:pt x="0" y="102"/>
                  </a:cubicBezTo>
                  <a:cubicBezTo>
                    <a:pt x="5" y="111"/>
                    <a:pt x="10" y="114"/>
                    <a:pt x="16" y="114"/>
                  </a:cubicBezTo>
                  <a:cubicBezTo>
                    <a:pt x="32" y="114"/>
                    <a:pt x="53" y="90"/>
                    <a:pt x="76" y="90"/>
                  </a:cubicBezTo>
                  <a:cubicBezTo>
                    <a:pt x="85" y="90"/>
                    <a:pt x="93" y="94"/>
                    <a:pt x="102" y="102"/>
                  </a:cubicBezTo>
                  <a:cubicBezTo>
                    <a:pt x="143" y="123"/>
                    <a:pt x="82" y="204"/>
                    <a:pt x="163" y="204"/>
                  </a:cubicBezTo>
                  <a:cubicBezTo>
                    <a:pt x="245" y="102"/>
                    <a:pt x="122" y="61"/>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
            <p:cNvSpPr/>
            <p:nvPr/>
          </p:nvSpPr>
          <p:spPr>
            <a:xfrm flipH="1">
              <a:off x="-2141514" y="2279964"/>
              <a:ext cx="3600" cy="4625"/>
            </a:xfrm>
            <a:custGeom>
              <a:avLst/>
              <a:gdLst/>
              <a:ahLst/>
              <a:cxnLst/>
              <a:rect l="l" t="t" r="r" b="b"/>
              <a:pathLst>
                <a:path w="144" h="185" extrusionOk="0">
                  <a:moveTo>
                    <a:pt x="21" y="1"/>
                  </a:moveTo>
                  <a:cubicBezTo>
                    <a:pt x="21" y="42"/>
                    <a:pt x="1" y="62"/>
                    <a:pt x="1" y="103"/>
                  </a:cubicBezTo>
                  <a:cubicBezTo>
                    <a:pt x="62" y="103"/>
                    <a:pt x="21" y="164"/>
                    <a:pt x="62" y="184"/>
                  </a:cubicBezTo>
                  <a:cubicBezTo>
                    <a:pt x="82" y="164"/>
                    <a:pt x="123" y="123"/>
                    <a:pt x="143" y="103"/>
                  </a:cubicBezTo>
                  <a:cubicBezTo>
                    <a:pt x="143" y="82"/>
                    <a:pt x="123" y="42"/>
                    <a:pt x="123" y="21"/>
                  </a:cubicBezTo>
                  <a:cubicBezTo>
                    <a:pt x="82" y="1"/>
                    <a:pt x="6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
            <p:cNvSpPr/>
            <p:nvPr/>
          </p:nvSpPr>
          <p:spPr>
            <a:xfrm flipH="1">
              <a:off x="-2155239" y="2290164"/>
              <a:ext cx="3075" cy="5625"/>
            </a:xfrm>
            <a:custGeom>
              <a:avLst/>
              <a:gdLst/>
              <a:ahLst/>
              <a:cxnLst/>
              <a:rect l="l" t="t" r="r" b="b"/>
              <a:pathLst>
                <a:path w="123" h="225" extrusionOk="0">
                  <a:moveTo>
                    <a:pt x="103" y="0"/>
                  </a:moveTo>
                  <a:lnTo>
                    <a:pt x="103" y="0"/>
                  </a:lnTo>
                  <a:cubicBezTo>
                    <a:pt x="62" y="21"/>
                    <a:pt x="41" y="41"/>
                    <a:pt x="41" y="41"/>
                  </a:cubicBezTo>
                  <a:cubicBezTo>
                    <a:pt x="62" y="82"/>
                    <a:pt x="21" y="102"/>
                    <a:pt x="1" y="122"/>
                  </a:cubicBezTo>
                  <a:cubicBezTo>
                    <a:pt x="21" y="163"/>
                    <a:pt x="41" y="204"/>
                    <a:pt x="62" y="224"/>
                  </a:cubicBezTo>
                  <a:cubicBezTo>
                    <a:pt x="82" y="204"/>
                    <a:pt x="103" y="204"/>
                    <a:pt x="123" y="184"/>
                  </a:cubicBezTo>
                  <a:cubicBezTo>
                    <a:pt x="82" y="122"/>
                    <a:pt x="123" y="61"/>
                    <a:pt x="10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
            <p:cNvSpPr/>
            <p:nvPr/>
          </p:nvSpPr>
          <p:spPr>
            <a:xfrm flipH="1">
              <a:off x="-2106364" y="2248414"/>
              <a:ext cx="5100" cy="3575"/>
            </a:xfrm>
            <a:custGeom>
              <a:avLst/>
              <a:gdLst/>
              <a:ahLst/>
              <a:cxnLst/>
              <a:rect l="l" t="t" r="r" b="b"/>
              <a:pathLst>
                <a:path w="204" h="143" extrusionOk="0">
                  <a:moveTo>
                    <a:pt x="143" y="0"/>
                  </a:moveTo>
                  <a:cubicBezTo>
                    <a:pt x="102" y="0"/>
                    <a:pt x="82" y="21"/>
                    <a:pt x="82" y="61"/>
                  </a:cubicBezTo>
                  <a:cubicBezTo>
                    <a:pt x="61" y="82"/>
                    <a:pt x="0" y="61"/>
                    <a:pt x="0" y="123"/>
                  </a:cubicBezTo>
                  <a:cubicBezTo>
                    <a:pt x="10" y="126"/>
                    <a:pt x="19" y="127"/>
                    <a:pt x="29" y="127"/>
                  </a:cubicBezTo>
                  <a:cubicBezTo>
                    <a:pt x="59" y="127"/>
                    <a:pt x="90" y="115"/>
                    <a:pt x="124" y="115"/>
                  </a:cubicBezTo>
                  <a:cubicBezTo>
                    <a:pt x="149" y="115"/>
                    <a:pt x="175" y="121"/>
                    <a:pt x="204" y="143"/>
                  </a:cubicBezTo>
                  <a:cubicBezTo>
                    <a:pt x="163" y="102"/>
                    <a:pt x="183" y="41"/>
                    <a:pt x="14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
            <p:cNvSpPr/>
            <p:nvPr/>
          </p:nvSpPr>
          <p:spPr>
            <a:xfrm flipH="1">
              <a:off x="-2114014" y="2187614"/>
              <a:ext cx="3600" cy="3800"/>
            </a:xfrm>
            <a:custGeom>
              <a:avLst/>
              <a:gdLst/>
              <a:ahLst/>
              <a:cxnLst/>
              <a:rect l="l" t="t" r="r" b="b"/>
              <a:pathLst>
                <a:path w="144" h="152" extrusionOk="0">
                  <a:moveTo>
                    <a:pt x="98" y="1"/>
                  </a:moveTo>
                  <a:cubicBezTo>
                    <a:pt x="60" y="1"/>
                    <a:pt x="31" y="20"/>
                    <a:pt x="1" y="50"/>
                  </a:cubicBezTo>
                  <a:cubicBezTo>
                    <a:pt x="1" y="111"/>
                    <a:pt x="21" y="151"/>
                    <a:pt x="82" y="151"/>
                  </a:cubicBezTo>
                  <a:cubicBezTo>
                    <a:pt x="143" y="111"/>
                    <a:pt x="143" y="70"/>
                    <a:pt x="143" y="9"/>
                  </a:cubicBezTo>
                  <a:cubicBezTo>
                    <a:pt x="127" y="3"/>
                    <a:pt x="112" y="1"/>
                    <a:pt x="9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
            <p:cNvSpPr/>
            <p:nvPr/>
          </p:nvSpPr>
          <p:spPr>
            <a:xfrm flipH="1">
              <a:off x="-2132839" y="2277039"/>
              <a:ext cx="5100" cy="3975"/>
            </a:xfrm>
            <a:custGeom>
              <a:avLst/>
              <a:gdLst/>
              <a:ahLst/>
              <a:cxnLst/>
              <a:rect l="l" t="t" r="r" b="b"/>
              <a:pathLst>
                <a:path w="204" h="159" extrusionOk="0">
                  <a:moveTo>
                    <a:pt x="89" y="1"/>
                  </a:moveTo>
                  <a:cubicBezTo>
                    <a:pt x="77" y="1"/>
                    <a:pt x="61" y="6"/>
                    <a:pt x="41" y="16"/>
                  </a:cubicBezTo>
                  <a:cubicBezTo>
                    <a:pt x="82" y="57"/>
                    <a:pt x="21" y="77"/>
                    <a:pt x="21" y="118"/>
                  </a:cubicBezTo>
                  <a:cubicBezTo>
                    <a:pt x="0" y="118"/>
                    <a:pt x="21" y="138"/>
                    <a:pt x="21" y="138"/>
                  </a:cubicBezTo>
                  <a:cubicBezTo>
                    <a:pt x="29" y="142"/>
                    <a:pt x="37" y="144"/>
                    <a:pt x="45" y="144"/>
                  </a:cubicBezTo>
                  <a:cubicBezTo>
                    <a:pt x="78" y="144"/>
                    <a:pt x="110" y="118"/>
                    <a:pt x="143" y="118"/>
                  </a:cubicBezTo>
                  <a:lnTo>
                    <a:pt x="183" y="159"/>
                  </a:lnTo>
                  <a:cubicBezTo>
                    <a:pt x="183" y="159"/>
                    <a:pt x="204" y="159"/>
                    <a:pt x="204" y="138"/>
                  </a:cubicBezTo>
                  <a:cubicBezTo>
                    <a:pt x="183" y="98"/>
                    <a:pt x="143" y="57"/>
                    <a:pt x="122" y="16"/>
                  </a:cubicBezTo>
                  <a:cubicBezTo>
                    <a:pt x="112" y="6"/>
                    <a:pt x="102" y="1"/>
                    <a:pt x="8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
            <p:cNvSpPr/>
            <p:nvPr/>
          </p:nvSpPr>
          <p:spPr>
            <a:xfrm flipH="1">
              <a:off x="-2127764" y="2232114"/>
              <a:ext cx="4100" cy="4600"/>
            </a:xfrm>
            <a:custGeom>
              <a:avLst/>
              <a:gdLst/>
              <a:ahLst/>
              <a:cxnLst/>
              <a:rect l="l" t="t" r="r" b="b"/>
              <a:pathLst>
                <a:path w="164" h="184" extrusionOk="0">
                  <a:moveTo>
                    <a:pt x="61" y="1"/>
                  </a:moveTo>
                  <a:cubicBezTo>
                    <a:pt x="41" y="62"/>
                    <a:pt x="0" y="102"/>
                    <a:pt x="21" y="164"/>
                  </a:cubicBezTo>
                  <a:cubicBezTo>
                    <a:pt x="25" y="159"/>
                    <a:pt x="29" y="158"/>
                    <a:pt x="33" y="158"/>
                  </a:cubicBezTo>
                  <a:cubicBezTo>
                    <a:pt x="50" y="158"/>
                    <a:pt x="70" y="184"/>
                    <a:pt x="102" y="184"/>
                  </a:cubicBezTo>
                  <a:cubicBezTo>
                    <a:pt x="102" y="123"/>
                    <a:pt x="163" y="6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
            <p:cNvSpPr/>
            <p:nvPr/>
          </p:nvSpPr>
          <p:spPr>
            <a:xfrm flipH="1">
              <a:off x="-2279989" y="2015214"/>
              <a:ext cx="5125" cy="3700"/>
            </a:xfrm>
            <a:custGeom>
              <a:avLst/>
              <a:gdLst/>
              <a:ahLst/>
              <a:cxnLst/>
              <a:rect l="l" t="t" r="r" b="b"/>
              <a:pathLst>
                <a:path w="205" h="148" extrusionOk="0">
                  <a:moveTo>
                    <a:pt x="103" y="1"/>
                  </a:moveTo>
                  <a:cubicBezTo>
                    <a:pt x="62" y="42"/>
                    <a:pt x="42" y="62"/>
                    <a:pt x="1" y="82"/>
                  </a:cubicBezTo>
                  <a:cubicBezTo>
                    <a:pt x="53" y="100"/>
                    <a:pt x="106" y="148"/>
                    <a:pt x="159" y="148"/>
                  </a:cubicBezTo>
                  <a:cubicBezTo>
                    <a:pt x="167" y="148"/>
                    <a:pt x="176" y="146"/>
                    <a:pt x="184" y="143"/>
                  </a:cubicBezTo>
                  <a:cubicBezTo>
                    <a:pt x="184" y="103"/>
                    <a:pt x="205" y="82"/>
                    <a:pt x="184" y="42"/>
                  </a:cubicBezTo>
                  <a:cubicBezTo>
                    <a:pt x="176" y="46"/>
                    <a:pt x="169" y="47"/>
                    <a:pt x="163" y="47"/>
                  </a:cubicBezTo>
                  <a:cubicBezTo>
                    <a:pt x="136" y="47"/>
                    <a:pt x="119" y="17"/>
                    <a:pt x="10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
            <p:cNvSpPr/>
            <p:nvPr/>
          </p:nvSpPr>
          <p:spPr>
            <a:xfrm flipH="1">
              <a:off x="-2118089" y="2172039"/>
              <a:ext cx="4625" cy="5125"/>
            </a:xfrm>
            <a:custGeom>
              <a:avLst/>
              <a:gdLst/>
              <a:ahLst/>
              <a:cxnLst/>
              <a:rect l="l" t="t" r="r" b="b"/>
              <a:pathLst>
                <a:path w="185" h="205" extrusionOk="0">
                  <a:moveTo>
                    <a:pt x="103" y="0"/>
                  </a:moveTo>
                  <a:cubicBezTo>
                    <a:pt x="103" y="82"/>
                    <a:pt x="21" y="82"/>
                    <a:pt x="1" y="102"/>
                  </a:cubicBezTo>
                  <a:cubicBezTo>
                    <a:pt x="1" y="143"/>
                    <a:pt x="1" y="163"/>
                    <a:pt x="1" y="204"/>
                  </a:cubicBezTo>
                  <a:cubicBezTo>
                    <a:pt x="42" y="102"/>
                    <a:pt x="144" y="143"/>
                    <a:pt x="184" y="82"/>
                  </a:cubicBezTo>
                  <a:cubicBezTo>
                    <a:pt x="164" y="62"/>
                    <a:pt x="144" y="21"/>
                    <a:pt x="10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
            <p:cNvSpPr/>
            <p:nvPr/>
          </p:nvSpPr>
          <p:spPr>
            <a:xfrm flipH="1">
              <a:off x="-2285089" y="1989264"/>
              <a:ext cx="4100" cy="3575"/>
            </a:xfrm>
            <a:custGeom>
              <a:avLst/>
              <a:gdLst/>
              <a:ahLst/>
              <a:cxnLst/>
              <a:rect l="l" t="t" r="r" b="b"/>
              <a:pathLst>
                <a:path w="164" h="143" extrusionOk="0">
                  <a:moveTo>
                    <a:pt x="0" y="0"/>
                  </a:moveTo>
                  <a:cubicBezTo>
                    <a:pt x="61" y="61"/>
                    <a:pt x="102" y="102"/>
                    <a:pt x="143" y="143"/>
                  </a:cubicBezTo>
                  <a:cubicBezTo>
                    <a:pt x="163" y="0"/>
                    <a:pt x="163"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
            <p:cNvSpPr/>
            <p:nvPr/>
          </p:nvSpPr>
          <p:spPr>
            <a:xfrm flipH="1">
              <a:off x="-2130314" y="2268264"/>
              <a:ext cx="4625" cy="3600"/>
            </a:xfrm>
            <a:custGeom>
              <a:avLst/>
              <a:gdLst/>
              <a:ahLst/>
              <a:cxnLst/>
              <a:rect l="l" t="t" r="r" b="b"/>
              <a:pathLst>
                <a:path w="185" h="144" extrusionOk="0">
                  <a:moveTo>
                    <a:pt x="41" y="1"/>
                  </a:moveTo>
                  <a:cubicBezTo>
                    <a:pt x="1" y="62"/>
                    <a:pt x="62" y="102"/>
                    <a:pt x="41" y="143"/>
                  </a:cubicBezTo>
                  <a:cubicBezTo>
                    <a:pt x="96" y="125"/>
                    <a:pt x="135" y="123"/>
                    <a:pt x="171" y="108"/>
                  </a:cubicBezTo>
                  <a:lnTo>
                    <a:pt x="171" y="108"/>
                  </a:lnTo>
                  <a:cubicBezTo>
                    <a:pt x="175" y="113"/>
                    <a:pt x="180" y="118"/>
                    <a:pt x="184" y="123"/>
                  </a:cubicBezTo>
                  <a:lnTo>
                    <a:pt x="184" y="102"/>
                  </a:lnTo>
                  <a:cubicBezTo>
                    <a:pt x="180" y="105"/>
                    <a:pt x="176" y="106"/>
                    <a:pt x="171" y="108"/>
                  </a:cubicBezTo>
                  <a:lnTo>
                    <a:pt x="171" y="108"/>
                  </a:lnTo>
                  <a:cubicBezTo>
                    <a:pt x="138" y="65"/>
                    <a:pt x="114"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
            <p:cNvSpPr/>
            <p:nvPr/>
          </p:nvSpPr>
          <p:spPr>
            <a:xfrm flipH="1">
              <a:off x="-2184789" y="2276414"/>
              <a:ext cx="3600" cy="4175"/>
            </a:xfrm>
            <a:custGeom>
              <a:avLst/>
              <a:gdLst/>
              <a:ahLst/>
              <a:cxnLst/>
              <a:rect l="l" t="t" r="r" b="b"/>
              <a:pathLst>
                <a:path w="144" h="167" extrusionOk="0">
                  <a:moveTo>
                    <a:pt x="102" y="0"/>
                  </a:moveTo>
                  <a:cubicBezTo>
                    <a:pt x="102" y="24"/>
                    <a:pt x="93" y="29"/>
                    <a:pt x="81" y="29"/>
                  </a:cubicBezTo>
                  <a:cubicBezTo>
                    <a:pt x="71" y="29"/>
                    <a:pt x="58" y="26"/>
                    <a:pt x="47" y="26"/>
                  </a:cubicBezTo>
                  <a:cubicBezTo>
                    <a:pt x="37" y="26"/>
                    <a:pt x="27" y="29"/>
                    <a:pt x="21" y="41"/>
                  </a:cubicBezTo>
                  <a:cubicBezTo>
                    <a:pt x="3" y="96"/>
                    <a:pt x="1" y="167"/>
                    <a:pt x="73" y="167"/>
                  </a:cubicBezTo>
                  <a:cubicBezTo>
                    <a:pt x="82" y="167"/>
                    <a:pt x="92" y="166"/>
                    <a:pt x="102" y="163"/>
                  </a:cubicBezTo>
                  <a:cubicBezTo>
                    <a:pt x="82" y="123"/>
                    <a:pt x="102" y="82"/>
                    <a:pt x="123" y="41"/>
                  </a:cubicBezTo>
                  <a:cubicBezTo>
                    <a:pt x="143" y="21"/>
                    <a:pt x="123" y="0"/>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
            <p:cNvSpPr/>
            <p:nvPr/>
          </p:nvSpPr>
          <p:spPr>
            <a:xfrm flipH="1">
              <a:off x="-2261664" y="2450214"/>
              <a:ext cx="3075" cy="4925"/>
            </a:xfrm>
            <a:custGeom>
              <a:avLst/>
              <a:gdLst/>
              <a:ahLst/>
              <a:cxnLst/>
              <a:rect l="l" t="t" r="r" b="b"/>
              <a:pathLst>
                <a:path w="123" h="197" extrusionOk="0">
                  <a:moveTo>
                    <a:pt x="57" y="0"/>
                  </a:moveTo>
                  <a:cubicBezTo>
                    <a:pt x="19" y="0"/>
                    <a:pt x="16" y="43"/>
                    <a:pt x="0" y="75"/>
                  </a:cubicBezTo>
                  <a:cubicBezTo>
                    <a:pt x="41" y="115"/>
                    <a:pt x="61" y="176"/>
                    <a:pt x="122" y="197"/>
                  </a:cubicBezTo>
                  <a:cubicBezTo>
                    <a:pt x="122" y="156"/>
                    <a:pt x="122" y="115"/>
                    <a:pt x="102" y="95"/>
                  </a:cubicBezTo>
                  <a:cubicBezTo>
                    <a:pt x="82" y="75"/>
                    <a:pt x="41" y="95"/>
                    <a:pt x="61" y="54"/>
                  </a:cubicBezTo>
                  <a:lnTo>
                    <a:pt x="102" y="13"/>
                  </a:lnTo>
                  <a:cubicBezTo>
                    <a:pt x="83" y="4"/>
                    <a:pt x="69" y="0"/>
                    <a:pt x="5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
            <p:cNvSpPr/>
            <p:nvPr/>
          </p:nvSpPr>
          <p:spPr>
            <a:xfrm flipH="1">
              <a:off x="-2198014" y="2324114"/>
              <a:ext cx="4100" cy="4250"/>
            </a:xfrm>
            <a:custGeom>
              <a:avLst/>
              <a:gdLst/>
              <a:ahLst/>
              <a:cxnLst/>
              <a:rect l="l" t="t" r="r" b="b"/>
              <a:pathLst>
                <a:path w="164" h="170" extrusionOk="0">
                  <a:moveTo>
                    <a:pt x="138" y="1"/>
                  </a:moveTo>
                  <a:cubicBezTo>
                    <a:pt x="115" y="1"/>
                    <a:pt x="93" y="13"/>
                    <a:pt x="77" y="13"/>
                  </a:cubicBezTo>
                  <a:cubicBezTo>
                    <a:pt x="71" y="13"/>
                    <a:pt x="66" y="11"/>
                    <a:pt x="62" y="7"/>
                  </a:cubicBezTo>
                  <a:cubicBezTo>
                    <a:pt x="41" y="27"/>
                    <a:pt x="1" y="27"/>
                    <a:pt x="1" y="68"/>
                  </a:cubicBezTo>
                  <a:cubicBezTo>
                    <a:pt x="10" y="66"/>
                    <a:pt x="18" y="65"/>
                    <a:pt x="24" y="65"/>
                  </a:cubicBezTo>
                  <a:cubicBezTo>
                    <a:pt x="93" y="65"/>
                    <a:pt x="47" y="151"/>
                    <a:pt x="103" y="170"/>
                  </a:cubicBezTo>
                  <a:cubicBezTo>
                    <a:pt x="143" y="129"/>
                    <a:pt x="103" y="48"/>
                    <a:pt x="164" y="7"/>
                  </a:cubicBezTo>
                  <a:cubicBezTo>
                    <a:pt x="155" y="2"/>
                    <a:pt x="146" y="1"/>
                    <a:pt x="13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
            <p:cNvSpPr/>
            <p:nvPr/>
          </p:nvSpPr>
          <p:spPr>
            <a:xfrm flipH="1">
              <a:off x="-2264714" y="1983139"/>
              <a:ext cx="3075" cy="3100"/>
            </a:xfrm>
            <a:custGeom>
              <a:avLst/>
              <a:gdLst/>
              <a:ahLst/>
              <a:cxnLst/>
              <a:rect l="l" t="t" r="r" b="b"/>
              <a:pathLst>
                <a:path w="123" h="124" extrusionOk="0">
                  <a:moveTo>
                    <a:pt x="21" y="1"/>
                  </a:moveTo>
                  <a:cubicBezTo>
                    <a:pt x="0" y="62"/>
                    <a:pt x="61" y="82"/>
                    <a:pt x="102" y="123"/>
                  </a:cubicBezTo>
                  <a:cubicBezTo>
                    <a:pt x="123" y="21"/>
                    <a:pt x="123"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
            <p:cNvSpPr/>
            <p:nvPr/>
          </p:nvSpPr>
          <p:spPr>
            <a:xfrm flipH="1">
              <a:off x="-2224489" y="2450414"/>
              <a:ext cx="4100" cy="2700"/>
            </a:xfrm>
            <a:custGeom>
              <a:avLst/>
              <a:gdLst/>
              <a:ahLst/>
              <a:cxnLst/>
              <a:rect l="l" t="t" r="r" b="b"/>
              <a:pathLst>
                <a:path w="164" h="108" extrusionOk="0">
                  <a:moveTo>
                    <a:pt x="67" y="0"/>
                  </a:moveTo>
                  <a:cubicBezTo>
                    <a:pt x="47" y="0"/>
                    <a:pt x="31" y="16"/>
                    <a:pt x="1" y="46"/>
                  </a:cubicBezTo>
                  <a:cubicBezTo>
                    <a:pt x="21" y="107"/>
                    <a:pt x="82" y="67"/>
                    <a:pt x="103" y="107"/>
                  </a:cubicBezTo>
                  <a:lnTo>
                    <a:pt x="164" y="46"/>
                  </a:lnTo>
                  <a:cubicBezTo>
                    <a:pt x="113" y="16"/>
                    <a:pt x="87" y="0"/>
                    <a:pt x="6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
            <p:cNvSpPr/>
            <p:nvPr/>
          </p:nvSpPr>
          <p:spPr>
            <a:xfrm flipH="1">
              <a:off x="-2104839" y="2240264"/>
              <a:ext cx="4100" cy="3075"/>
            </a:xfrm>
            <a:custGeom>
              <a:avLst/>
              <a:gdLst/>
              <a:ahLst/>
              <a:cxnLst/>
              <a:rect l="l" t="t" r="r" b="b"/>
              <a:pathLst>
                <a:path w="164" h="123" extrusionOk="0">
                  <a:moveTo>
                    <a:pt x="21" y="0"/>
                  </a:moveTo>
                  <a:cubicBezTo>
                    <a:pt x="21" y="21"/>
                    <a:pt x="1" y="41"/>
                    <a:pt x="1" y="62"/>
                  </a:cubicBezTo>
                  <a:cubicBezTo>
                    <a:pt x="42" y="82"/>
                    <a:pt x="82" y="102"/>
                    <a:pt x="123" y="123"/>
                  </a:cubicBezTo>
                  <a:cubicBezTo>
                    <a:pt x="143" y="102"/>
                    <a:pt x="143" y="82"/>
                    <a:pt x="164" y="82"/>
                  </a:cubicBezTo>
                  <a:lnTo>
                    <a:pt x="123" y="21"/>
                  </a:lnTo>
                  <a:cubicBezTo>
                    <a:pt x="115" y="25"/>
                    <a:pt x="108" y="27"/>
                    <a:pt x="101" y="27"/>
                  </a:cubicBezTo>
                  <a:cubicBezTo>
                    <a:pt x="73" y="27"/>
                    <a:pt x="54"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
            <p:cNvSpPr/>
            <p:nvPr/>
          </p:nvSpPr>
          <p:spPr>
            <a:xfrm flipH="1">
              <a:off x="-2095164" y="1956664"/>
              <a:ext cx="3575" cy="4100"/>
            </a:xfrm>
            <a:custGeom>
              <a:avLst/>
              <a:gdLst/>
              <a:ahLst/>
              <a:cxnLst/>
              <a:rect l="l" t="t" r="r" b="b"/>
              <a:pathLst>
                <a:path w="143" h="164" extrusionOk="0">
                  <a:moveTo>
                    <a:pt x="41" y="1"/>
                  </a:moveTo>
                  <a:cubicBezTo>
                    <a:pt x="0" y="82"/>
                    <a:pt x="82" y="123"/>
                    <a:pt x="143" y="164"/>
                  </a:cubicBezTo>
                  <a:cubicBezTo>
                    <a:pt x="122" y="123"/>
                    <a:pt x="143"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
            <p:cNvSpPr/>
            <p:nvPr/>
          </p:nvSpPr>
          <p:spPr>
            <a:xfrm flipH="1">
              <a:off x="-2281514" y="2489239"/>
              <a:ext cx="4100" cy="3100"/>
            </a:xfrm>
            <a:custGeom>
              <a:avLst/>
              <a:gdLst/>
              <a:ahLst/>
              <a:cxnLst/>
              <a:rect l="l" t="t" r="r" b="b"/>
              <a:pathLst>
                <a:path w="164" h="124" extrusionOk="0">
                  <a:moveTo>
                    <a:pt x="164" y="0"/>
                  </a:moveTo>
                  <a:cubicBezTo>
                    <a:pt x="103" y="41"/>
                    <a:pt x="62" y="61"/>
                    <a:pt x="1" y="61"/>
                  </a:cubicBezTo>
                  <a:cubicBezTo>
                    <a:pt x="27" y="101"/>
                    <a:pt x="62" y="123"/>
                    <a:pt x="100" y="123"/>
                  </a:cubicBezTo>
                  <a:cubicBezTo>
                    <a:pt x="120" y="123"/>
                    <a:pt x="142" y="116"/>
                    <a:pt x="164" y="102"/>
                  </a:cubicBezTo>
                  <a:cubicBezTo>
                    <a:pt x="164" y="61"/>
                    <a:pt x="164" y="41"/>
                    <a:pt x="16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
            <p:cNvSpPr/>
            <p:nvPr/>
          </p:nvSpPr>
          <p:spPr>
            <a:xfrm flipH="1">
              <a:off x="-2117064" y="2128264"/>
              <a:ext cx="4100" cy="4600"/>
            </a:xfrm>
            <a:custGeom>
              <a:avLst/>
              <a:gdLst/>
              <a:ahLst/>
              <a:cxnLst/>
              <a:rect l="l" t="t" r="r" b="b"/>
              <a:pathLst>
                <a:path w="164" h="184" extrusionOk="0">
                  <a:moveTo>
                    <a:pt x="123" y="0"/>
                  </a:moveTo>
                  <a:lnTo>
                    <a:pt x="123" y="0"/>
                  </a:lnTo>
                  <a:cubicBezTo>
                    <a:pt x="102" y="20"/>
                    <a:pt x="82" y="20"/>
                    <a:pt x="62" y="41"/>
                  </a:cubicBezTo>
                  <a:cubicBezTo>
                    <a:pt x="21" y="61"/>
                    <a:pt x="41" y="102"/>
                    <a:pt x="1" y="143"/>
                  </a:cubicBezTo>
                  <a:cubicBezTo>
                    <a:pt x="21" y="143"/>
                    <a:pt x="21" y="163"/>
                    <a:pt x="41" y="163"/>
                  </a:cubicBezTo>
                  <a:cubicBezTo>
                    <a:pt x="49" y="159"/>
                    <a:pt x="57" y="157"/>
                    <a:pt x="63" y="157"/>
                  </a:cubicBezTo>
                  <a:cubicBezTo>
                    <a:pt x="90" y="157"/>
                    <a:pt x="106" y="183"/>
                    <a:pt x="123" y="183"/>
                  </a:cubicBezTo>
                  <a:cubicBezTo>
                    <a:pt x="164" y="143"/>
                    <a:pt x="82" y="122"/>
                    <a:pt x="82" y="82"/>
                  </a:cubicBezTo>
                  <a:cubicBezTo>
                    <a:pt x="102" y="61"/>
                    <a:pt x="102" y="41"/>
                    <a:pt x="12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
            <p:cNvSpPr/>
            <p:nvPr/>
          </p:nvSpPr>
          <p:spPr>
            <a:xfrm flipH="1">
              <a:off x="-2275414" y="2478539"/>
              <a:ext cx="4100" cy="3600"/>
            </a:xfrm>
            <a:custGeom>
              <a:avLst/>
              <a:gdLst/>
              <a:ahLst/>
              <a:cxnLst/>
              <a:rect l="l" t="t" r="r" b="b"/>
              <a:pathLst>
                <a:path w="164" h="144" extrusionOk="0">
                  <a:moveTo>
                    <a:pt x="122" y="1"/>
                  </a:moveTo>
                  <a:cubicBezTo>
                    <a:pt x="122" y="31"/>
                    <a:pt x="107" y="36"/>
                    <a:pt x="89" y="36"/>
                  </a:cubicBezTo>
                  <a:cubicBezTo>
                    <a:pt x="80" y="36"/>
                    <a:pt x="71" y="35"/>
                    <a:pt x="62" y="35"/>
                  </a:cubicBezTo>
                  <a:cubicBezTo>
                    <a:pt x="54" y="35"/>
                    <a:pt x="46" y="36"/>
                    <a:pt x="41" y="41"/>
                  </a:cubicBezTo>
                  <a:cubicBezTo>
                    <a:pt x="21" y="82"/>
                    <a:pt x="21" y="123"/>
                    <a:pt x="0" y="143"/>
                  </a:cubicBezTo>
                  <a:cubicBezTo>
                    <a:pt x="41" y="143"/>
                    <a:pt x="82" y="123"/>
                    <a:pt x="143" y="123"/>
                  </a:cubicBezTo>
                  <a:lnTo>
                    <a:pt x="122" y="123"/>
                  </a:lnTo>
                  <a:cubicBezTo>
                    <a:pt x="82" y="82"/>
                    <a:pt x="163" y="62"/>
                    <a:pt x="12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
            <p:cNvSpPr/>
            <p:nvPr/>
          </p:nvSpPr>
          <p:spPr>
            <a:xfrm flipH="1">
              <a:off x="-2134364" y="2280989"/>
              <a:ext cx="4600" cy="3300"/>
            </a:xfrm>
            <a:custGeom>
              <a:avLst/>
              <a:gdLst/>
              <a:ahLst/>
              <a:cxnLst/>
              <a:rect l="l" t="t" r="r" b="b"/>
              <a:pathLst>
                <a:path w="184" h="132" extrusionOk="0">
                  <a:moveTo>
                    <a:pt x="102" y="1"/>
                  </a:moveTo>
                  <a:cubicBezTo>
                    <a:pt x="82" y="41"/>
                    <a:pt x="1" y="62"/>
                    <a:pt x="41" y="123"/>
                  </a:cubicBezTo>
                  <a:cubicBezTo>
                    <a:pt x="53" y="129"/>
                    <a:pt x="62" y="131"/>
                    <a:pt x="68" y="131"/>
                  </a:cubicBezTo>
                  <a:cubicBezTo>
                    <a:pt x="82" y="131"/>
                    <a:pt x="82" y="117"/>
                    <a:pt x="82" y="103"/>
                  </a:cubicBezTo>
                  <a:cubicBezTo>
                    <a:pt x="82" y="82"/>
                    <a:pt x="92" y="77"/>
                    <a:pt x="105" y="77"/>
                  </a:cubicBezTo>
                  <a:cubicBezTo>
                    <a:pt x="118" y="77"/>
                    <a:pt x="133" y="82"/>
                    <a:pt x="143" y="82"/>
                  </a:cubicBezTo>
                  <a:cubicBezTo>
                    <a:pt x="164" y="62"/>
                    <a:pt x="184" y="41"/>
                    <a:pt x="164" y="21"/>
                  </a:cubicBezTo>
                  <a:cubicBezTo>
                    <a:pt x="143" y="21"/>
                    <a:pt x="123" y="21"/>
                    <a:pt x="10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
            <p:cNvSpPr/>
            <p:nvPr/>
          </p:nvSpPr>
          <p:spPr>
            <a:xfrm flipH="1">
              <a:off x="-2099239" y="2127239"/>
              <a:ext cx="2575" cy="4100"/>
            </a:xfrm>
            <a:custGeom>
              <a:avLst/>
              <a:gdLst/>
              <a:ahLst/>
              <a:cxnLst/>
              <a:rect l="l" t="t" r="r" b="b"/>
              <a:pathLst>
                <a:path w="103" h="164" extrusionOk="0">
                  <a:moveTo>
                    <a:pt x="1" y="0"/>
                  </a:moveTo>
                  <a:lnTo>
                    <a:pt x="1" y="0"/>
                  </a:lnTo>
                  <a:cubicBezTo>
                    <a:pt x="21" y="61"/>
                    <a:pt x="1" y="123"/>
                    <a:pt x="62" y="163"/>
                  </a:cubicBezTo>
                  <a:cubicBezTo>
                    <a:pt x="82" y="143"/>
                    <a:pt x="103" y="143"/>
                    <a:pt x="103" y="82"/>
                  </a:cubicBezTo>
                  <a:cubicBezTo>
                    <a:pt x="82" y="61"/>
                    <a:pt x="62"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
            <p:cNvSpPr/>
            <p:nvPr/>
          </p:nvSpPr>
          <p:spPr>
            <a:xfrm flipH="1">
              <a:off x="-2114514" y="1996889"/>
              <a:ext cx="4100" cy="3600"/>
            </a:xfrm>
            <a:custGeom>
              <a:avLst/>
              <a:gdLst/>
              <a:ahLst/>
              <a:cxnLst/>
              <a:rect l="l" t="t" r="r" b="b"/>
              <a:pathLst>
                <a:path w="164" h="144" extrusionOk="0">
                  <a:moveTo>
                    <a:pt x="82" y="1"/>
                  </a:moveTo>
                  <a:lnTo>
                    <a:pt x="1" y="103"/>
                  </a:lnTo>
                  <a:cubicBezTo>
                    <a:pt x="21" y="123"/>
                    <a:pt x="21" y="123"/>
                    <a:pt x="42" y="143"/>
                  </a:cubicBezTo>
                  <a:cubicBezTo>
                    <a:pt x="82" y="103"/>
                    <a:pt x="123" y="82"/>
                    <a:pt x="164" y="41"/>
                  </a:cubicBezTo>
                  <a:cubicBezTo>
                    <a:pt x="143" y="21"/>
                    <a:pt x="103" y="21"/>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
            <p:cNvSpPr/>
            <p:nvPr/>
          </p:nvSpPr>
          <p:spPr>
            <a:xfrm flipH="1">
              <a:off x="-2188339" y="2314089"/>
              <a:ext cx="3475" cy="2750"/>
            </a:xfrm>
            <a:custGeom>
              <a:avLst/>
              <a:gdLst/>
              <a:ahLst/>
              <a:cxnLst/>
              <a:rect l="l" t="t" r="r" b="b"/>
              <a:pathLst>
                <a:path w="139" h="110" extrusionOk="0">
                  <a:moveTo>
                    <a:pt x="17" y="0"/>
                  </a:moveTo>
                  <a:lnTo>
                    <a:pt x="17" y="0"/>
                  </a:lnTo>
                  <a:cubicBezTo>
                    <a:pt x="1" y="79"/>
                    <a:pt x="34" y="109"/>
                    <a:pt x="88" y="109"/>
                  </a:cubicBezTo>
                  <a:cubicBezTo>
                    <a:pt x="103" y="109"/>
                    <a:pt x="120" y="107"/>
                    <a:pt x="139" y="102"/>
                  </a:cubicBezTo>
                  <a:cubicBezTo>
                    <a:pt x="78" y="41"/>
                    <a:pt x="78" y="41"/>
                    <a:pt x="1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
            <p:cNvSpPr/>
            <p:nvPr/>
          </p:nvSpPr>
          <p:spPr>
            <a:xfrm flipH="1">
              <a:off x="-2215839" y="2429164"/>
              <a:ext cx="2575" cy="4800"/>
            </a:xfrm>
            <a:custGeom>
              <a:avLst/>
              <a:gdLst/>
              <a:ahLst/>
              <a:cxnLst/>
              <a:rect l="l" t="t" r="r" b="b"/>
              <a:pathLst>
                <a:path w="103" h="192" extrusionOk="0">
                  <a:moveTo>
                    <a:pt x="62" y="0"/>
                  </a:moveTo>
                  <a:cubicBezTo>
                    <a:pt x="21" y="102"/>
                    <a:pt x="1" y="143"/>
                    <a:pt x="41" y="183"/>
                  </a:cubicBezTo>
                  <a:cubicBezTo>
                    <a:pt x="53" y="189"/>
                    <a:pt x="63" y="192"/>
                    <a:pt x="72" y="192"/>
                  </a:cubicBezTo>
                  <a:cubicBezTo>
                    <a:pt x="92" y="192"/>
                    <a:pt x="102" y="177"/>
                    <a:pt x="102" y="163"/>
                  </a:cubicBezTo>
                  <a:cubicBezTo>
                    <a:pt x="102" y="122"/>
                    <a:pt x="82" y="82"/>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
            <p:cNvSpPr/>
            <p:nvPr/>
          </p:nvSpPr>
          <p:spPr>
            <a:xfrm flipH="1">
              <a:off x="-2234164" y="2465314"/>
              <a:ext cx="3575" cy="2550"/>
            </a:xfrm>
            <a:custGeom>
              <a:avLst/>
              <a:gdLst/>
              <a:ahLst/>
              <a:cxnLst/>
              <a:rect l="l" t="t" r="r" b="b"/>
              <a:pathLst>
                <a:path w="143" h="102" extrusionOk="0">
                  <a:moveTo>
                    <a:pt x="0" y="0"/>
                  </a:moveTo>
                  <a:cubicBezTo>
                    <a:pt x="0" y="41"/>
                    <a:pt x="20" y="61"/>
                    <a:pt x="20" y="102"/>
                  </a:cubicBezTo>
                  <a:cubicBezTo>
                    <a:pt x="61" y="102"/>
                    <a:pt x="102" y="81"/>
                    <a:pt x="143" y="81"/>
                  </a:cubicBezTo>
                  <a:cubicBezTo>
                    <a:pt x="102" y="20"/>
                    <a:pt x="41" y="2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
            <p:cNvSpPr/>
            <p:nvPr/>
          </p:nvSpPr>
          <p:spPr>
            <a:xfrm flipH="1">
              <a:off x="-2185789" y="2290289"/>
              <a:ext cx="3575" cy="2950"/>
            </a:xfrm>
            <a:custGeom>
              <a:avLst/>
              <a:gdLst/>
              <a:ahLst/>
              <a:cxnLst/>
              <a:rect l="l" t="t" r="r" b="b"/>
              <a:pathLst>
                <a:path w="143" h="118" extrusionOk="0">
                  <a:moveTo>
                    <a:pt x="112" y="0"/>
                  </a:moveTo>
                  <a:cubicBezTo>
                    <a:pt x="102" y="0"/>
                    <a:pt x="92" y="5"/>
                    <a:pt x="82" y="16"/>
                  </a:cubicBezTo>
                  <a:lnTo>
                    <a:pt x="41" y="16"/>
                  </a:lnTo>
                  <a:cubicBezTo>
                    <a:pt x="21" y="36"/>
                    <a:pt x="0" y="77"/>
                    <a:pt x="41" y="117"/>
                  </a:cubicBezTo>
                  <a:cubicBezTo>
                    <a:pt x="55" y="117"/>
                    <a:pt x="59" y="108"/>
                    <a:pt x="67" y="108"/>
                  </a:cubicBezTo>
                  <a:cubicBezTo>
                    <a:pt x="70" y="108"/>
                    <a:pt x="75" y="111"/>
                    <a:pt x="82" y="117"/>
                  </a:cubicBezTo>
                  <a:cubicBezTo>
                    <a:pt x="102" y="117"/>
                    <a:pt x="102" y="117"/>
                    <a:pt x="123" y="97"/>
                  </a:cubicBezTo>
                  <a:cubicBezTo>
                    <a:pt x="82" y="56"/>
                    <a:pt x="143" y="36"/>
                    <a:pt x="143" y="16"/>
                  </a:cubicBezTo>
                  <a:cubicBezTo>
                    <a:pt x="133" y="5"/>
                    <a:pt x="123" y="0"/>
                    <a:pt x="11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
            <p:cNvSpPr/>
            <p:nvPr/>
          </p:nvSpPr>
          <p:spPr>
            <a:xfrm flipH="1">
              <a:off x="-2117064" y="2256339"/>
              <a:ext cx="4100" cy="3300"/>
            </a:xfrm>
            <a:custGeom>
              <a:avLst/>
              <a:gdLst/>
              <a:ahLst/>
              <a:cxnLst/>
              <a:rect l="l" t="t" r="r" b="b"/>
              <a:pathLst>
                <a:path w="164" h="132" extrusionOk="0">
                  <a:moveTo>
                    <a:pt x="132" y="1"/>
                  </a:moveTo>
                  <a:cubicBezTo>
                    <a:pt x="111" y="1"/>
                    <a:pt x="96" y="15"/>
                    <a:pt x="82" y="30"/>
                  </a:cubicBezTo>
                  <a:cubicBezTo>
                    <a:pt x="62" y="70"/>
                    <a:pt x="21" y="50"/>
                    <a:pt x="1" y="91"/>
                  </a:cubicBezTo>
                  <a:cubicBezTo>
                    <a:pt x="1" y="111"/>
                    <a:pt x="21" y="131"/>
                    <a:pt x="41" y="131"/>
                  </a:cubicBezTo>
                  <a:cubicBezTo>
                    <a:pt x="82" y="91"/>
                    <a:pt x="143" y="70"/>
                    <a:pt x="164" y="9"/>
                  </a:cubicBezTo>
                  <a:cubicBezTo>
                    <a:pt x="152" y="3"/>
                    <a:pt x="141" y="1"/>
                    <a:pt x="13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
            <p:cNvSpPr/>
            <p:nvPr/>
          </p:nvSpPr>
          <p:spPr>
            <a:xfrm flipH="1">
              <a:off x="-2115539" y="2032014"/>
              <a:ext cx="3075" cy="2675"/>
            </a:xfrm>
            <a:custGeom>
              <a:avLst/>
              <a:gdLst/>
              <a:ahLst/>
              <a:cxnLst/>
              <a:rect l="l" t="t" r="r" b="b"/>
              <a:pathLst>
                <a:path w="123" h="107" extrusionOk="0">
                  <a:moveTo>
                    <a:pt x="82" y="1"/>
                  </a:moveTo>
                  <a:cubicBezTo>
                    <a:pt x="41" y="1"/>
                    <a:pt x="0" y="21"/>
                    <a:pt x="0" y="62"/>
                  </a:cubicBezTo>
                  <a:cubicBezTo>
                    <a:pt x="12" y="99"/>
                    <a:pt x="32" y="106"/>
                    <a:pt x="59" y="106"/>
                  </a:cubicBezTo>
                  <a:cubicBezTo>
                    <a:pt x="77" y="106"/>
                    <a:pt x="98" y="103"/>
                    <a:pt x="122" y="103"/>
                  </a:cubicBezTo>
                  <a:cubicBezTo>
                    <a:pt x="102" y="62"/>
                    <a:pt x="82" y="21"/>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
            <p:cNvSpPr/>
            <p:nvPr/>
          </p:nvSpPr>
          <p:spPr>
            <a:xfrm flipH="1">
              <a:off x="-2121639" y="2257414"/>
              <a:ext cx="4100" cy="2400"/>
            </a:xfrm>
            <a:custGeom>
              <a:avLst/>
              <a:gdLst/>
              <a:ahLst/>
              <a:cxnLst/>
              <a:rect l="l" t="t" r="r" b="b"/>
              <a:pathLst>
                <a:path w="164" h="96" extrusionOk="0">
                  <a:moveTo>
                    <a:pt x="70" y="0"/>
                  </a:moveTo>
                  <a:cubicBezTo>
                    <a:pt x="51" y="0"/>
                    <a:pt x="28" y="7"/>
                    <a:pt x="1" y="27"/>
                  </a:cubicBezTo>
                  <a:cubicBezTo>
                    <a:pt x="11" y="22"/>
                    <a:pt x="20" y="20"/>
                    <a:pt x="28" y="20"/>
                  </a:cubicBezTo>
                  <a:cubicBezTo>
                    <a:pt x="76" y="20"/>
                    <a:pt x="89" y="96"/>
                    <a:pt x="136" y="96"/>
                  </a:cubicBezTo>
                  <a:cubicBezTo>
                    <a:pt x="144" y="96"/>
                    <a:pt x="153" y="94"/>
                    <a:pt x="164" y="88"/>
                  </a:cubicBezTo>
                  <a:cubicBezTo>
                    <a:pt x="143" y="68"/>
                    <a:pt x="143" y="48"/>
                    <a:pt x="164" y="27"/>
                  </a:cubicBezTo>
                  <a:cubicBezTo>
                    <a:pt x="137" y="27"/>
                    <a:pt x="110" y="0"/>
                    <a:pt x="7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
            <p:cNvSpPr/>
            <p:nvPr/>
          </p:nvSpPr>
          <p:spPr>
            <a:xfrm flipH="1">
              <a:off x="-2172564" y="2372489"/>
              <a:ext cx="3075" cy="2725"/>
            </a:xfrm>
            <a:custGeom>
              <a:avLst/>
              <a:gdLst/>
              <a:ahLst/>
              <a:cxnLst/>
              <a:rect l="l" t="t" r="r" b="b"/>
              <a:pathLst>
                <a:path w="123" h="109" extrusionOk="0">
                  <a:moveTo>
                    <a:pt x="81" y="1"/>
                  </a:moveTo>
                  <a:cubicBezTo>
                    <a:pt x="75" y="1"/>
                    <a:pt x="69" y="3"/>
                    <a:pt x="61" y="7"/>
                  </a:cubicBezTo>
                  <a:cubicBezTo>
                    <a:pt x="41" y="7"/>
                    <a:pt x="21" y="27"/>
                    <a:pt x="0" y="27"/>
                  </a:cubicBezTo>
                  <a:cubicBezTo>
                    <a:pt x="41" y="47"/>
                    <a:pt x="41" y="88"/>
                    <a:pt x="82" y="108"/>
                  </a:cubicBezTo>
                  <a:cubicBezTo>
                    <a:pt x="122" y="108"/>
                    <a:pt x="122" y="88"/>
                    <a:pt x="122" y="47"/>
                  </a:cubicBezTo>
                  <a:cubicBezTo>
                    <a:pt x="106" y="31"/>
                    <a:pt x="103" y="1"/>
                    <a:pt x="8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
            <p:cNvSpPr/>
            <p:nvPr/>
          </p:nvSpPr>
          <p:spPr>
            <a:xfrm flipH="1">
              <a:off x="-2096689" y="2234664"/>
              <a:ext cx="3575" cy="1900"/>
            </a:xfrm>
            <a:custGeom>
              <a:avLst/>
              <a:gdLst/>
              <a:ahLst/>
              <a:cxnLst/>
              <a:rect l="l" t="t" r="r" b="b"/>
              <a:pathLst>
                <a:path w="143" h="76" extrusionOk="0">
                  <a:moveTo>
                    <a:pt x="102" y="0"/>
                  </a:moveTo>
                  <a:cubicBezTo>
                    <a:pt x="82" y="0"/>
                    <a:pt x="61" y="0"/>
                    <a:pt x="0" y="21"/>
                  </a:cubicBezTo>
                  <a:cubicBezTo>
                    <a:pt x="31" y="36"/>
                    <a:pt x="39" y="75"/>
                    <a:pt x="76" y="75"/>
                  </a:cubicBezTo>
                  <a:cubicBezTo>
                    <a:pt x="88" y="75"/>
                    <a:pt x="103" y="71"/>
                    <a:pt x="123" y="62"/>
                  </a:cubicBezTo>
                  <a:cubicBezTo>
                    <a:pt x="143" y="41"/>
                    <a:pt x="123" y="21"/>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
            <p:cNvSpPr/>
            <p:nvPr/>
          </p:nvSpPr>
          <p:spPr>
            <a:xfrm flipH="1">
              <a:off x="-2110964" y="2261639"/>
              <a:ext cx="3100" cy="1950"/>
            </a:xfrm>
            <a:custGeom>
              <a:avLst/>
              <a:gdLst/>
              <a:ahLst/>
              <a:cxnLst/>
              <a:rect l="l" t="t" r="r" b="b"/>
              <a:pathLst>
                <a:path w="124" h="78" extrusionOk="0">
                  <a:moveTo>
                    <a:pt x="42" y="1"/>
                  </a:moveTo>
                  <a:cubicBezTo>
                    <a:pt x="1" y="1"/>
                    <a:pt x="1" y="42"/>
                    <a:pt x="42" y="62"/>
                  </a:cubicBezTo>
                  <a:cubicBezTo>
                    <a:pt x="52" y="72"/>
                    <a:pt x="67" y="77"/>
                    <a:pt x="82" y="77"/>
                  </a:cubicBezTo>
                  <a:cubicBezTo>
                    <a:pt x="98" y="77"/>
                    <a:pt x="113" y="72"/>
                    <a:pt x="123" y="62"/>
                  </a:cubicBezTo>
                  <a:cubicBezTo>
                    <a:pt x="123" y="21"/>
                    <a:pt x="103"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
            <p:cNvSpPr/>
            <p:nvPr/>
          </p:nvSpPr>
          <p:spPr>
            <a:xfrm flipH="1">
              <a:off x="-2257589" y="2478039"/>
              <a:ext cx="3075" cy="4100"/>
            </a:xfrm>
            <a:custGeom>
              <a:avLst/>
              <a:gdLst/>
              <a:ahLst/>
              <a:cxnLst/>
              <a:rect l="l" t="t" r="r" b="b"/>
              <a:pathLst>
                <a:path w="123" h="164" extrusionOk="0">
                  <a:moveTo>
                    <a:pt x="0" y="0"/>
                  </a:moveTo>
                  <a:lnTo>
                    <a:pt x="0" y="0"/>
                  </a:lnTo>
                  <a:cubicBezTo>
                    <a:pt x="61" y="61"/>
                    <a:pt x="21" y="122"/>
                    <a:pt x="102" y="163"/>
                  </a:cubicBezTo>
                  <a:cubicBezTo>
                    <a:pt x="122" y="102"/>
                    <a:pt x="122" y="4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
            <p:cNvSpPr/>
            <p:nvPr/>
          </p:nvSpPr>
          <p:spPr>
            <a:xfrm flipH="1">
              <a:off x="-2107389" y="2143014"/>
              <a:ext cx="3575" cy="4100"/>
            </a:xfrm>
            <a:custGeom>
              <a:avLst/>
              <a:gdLst/>
              <a:ahLst/>
              <a:cxnLst/>
              <a:rect l="l" t="t" r="r" b="b"/>
              <a:pathLst>
                <a:path w="143" h="164" extrusionOk="0">
                  <a:moveTo>
                    <a:pt x="20" y="1"/>
                  </a:moveTo>
                  <a:cubicBezTo>
                    <a:pt x="20" y="62"/>
                    <a:pt x="0" y="102"/>
                    <a:pt x="20" y="123"/>
                  </a:cubicBezTo>
                  <a:cubicBezTo>
                    <a:pt x="30" y="113"/>
                    <a:pt x="39" y="109"/>
                    <a:pt x="47" y="109"/>
                  </a:cubicBezTo>
                  <a:cubicBezTo>
                    <a:pt x="71" y="109"/>
                    <a:pt x="86" y="148"/>
                    <a:pt x="102" y="164"/>
                  </a:cubicBezTo>
                  <a:cubicBezTo>
                    <a:pt x="143" y="62"/>
                    <a:pt x="61" y="62"/>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
            <p:cNvSpPr/>
            <p:nvPr/>
          </p:nvSpPr>
          <p:spPr>
            <a:xfrm flipH="1">
              <a:off x="-2213289" y="2454089"/>
              <a:ext cx="3575" cy="2125"/>
            </a:xfrm>
            <a:custGeom>
              <a:avLst/>
              <a:gdLst/>
              <a:ahLst/>
              <a:cxnLst/>
              <a:rect l="l" t="t" r="r" b="b"/>
              <a:pathLst>
                <a:path w="143" h="85" extrusionOk="0">
                  <a:moveTo>
                    <a:pt x="143" y="1"/>
                  </a:moveTo>
                  <a:cubicBezTo>
                    <a:pt x="102" y="1"/>
                    <a:pt x="61" y="21"/>
                    <a:pt x="0" y="42"/>
                  </a:cubicBezTo>
                  <a:cubicBezTo>
                    <a:pt x="38" y="67"/>
                    <a:pt x="60" y="84"/>
                    <a:pt x="86" y="84"/>
                  </a:cubicBezTo>
                  <a:cubicBezTo>
                    <a:pt x="102" y="84"/>
                    <a:pt x="119" y="78"/>
                    <a:pt x="143" y="62"/>
                  </a:cubicBezTo>
                  <a:cubicBezTo>
                    <a:pt x="143" y="42"/>
                    <a:pt x="143" y="21"/>
                    <a:pt x="14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
            <p:cNvSpPr/>
            <p:nvPr/>
          </p:nvSpPr>
          <p:spPr>
            <a:xfrm flipH="1">
              <a:off x="-2100264" y="2235689"/>
              <a:ext cx="2575" cy="3075"/>
            </a:xfrm>
            <a:custGeom>
              <a:avLst/>
              <a:gdLst/>
              <a:ahLst/>
              <a:cxnLst/>
              <a:rect l="l" t="t" r="r" b="b"/>
              <a:pathLst>
                <a:path w="103" h="123" extrusionOk="0">
                  <a:moveTo>
                    <a:pt x="62" y="0"/>
                  </a:moveTo>
                  <a:cubicBezTo>
                    <a:pt x="41" y="0"/>
                    <a:pt x="21" y="21"/>
                    <a:pt x="1" y="21"/>
                  </a:cubicBezTo>
                  <a:cubicBezTo>
                    <a:pt x="1" y="82"/>
                    <a:pt x="41" y="102"/>
                    <a:pt x="102" y="122"/>
                  </a:cubicBezTo>
                  <a:cubicBezTo>
                    <a:pt x="82" y="61"/>
                    <a:pt x="102" y="2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
            <p:cNvSpPr/>
            <p:nvPr/>
          </p:nvSpPr>
          <p:spPr>
            <a:xfrm flipH="1">
              <a:off x="-2117564" y="2248189"/>
              <a:ext cx="2550" cy="2800"/>
            </a:xfrm>
            <a:custGeom>
              <a:avLst/>
              <a:gdLst/>
              <a:ahLst/>
              <a:cxnLst/>
              <a:rect l="l" t="t" r="r" b="b"/>
              <a:pathLst>
                <a:path w="102" h="112" extrusionOk="0">
                  <a:moveTo>
                    <a:pt x="59" y="1"/>
                  </a:moveTo>
                  <a:cubicBezTo>
                    <a:pt x="53" y="1"/>
                    <a:pt x="47" y="3"/>
                    <a:pt x="41" y="9"/>
                  </a:cubicBezTo>
                  <a:cubicBezTo>
                    <a:pt x="20" y="50"/>
                    <a:pt x="0" y="70"/>
                    <a:pt x="41" y="111"/>
                  </a:cubicBezTo>
                  <a:cubicBezTo>
                    <a:pt x="61" y="111"/>
                    <a:pt x="82" y="91"/>
                    <a:pt x="102" y="30"/>
                  </a:cubicBezTo>
                  <a:cubicBezTo>
                    <a:pt x="87" y="15"/>
                    <a:pt x="73"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
            <p:cNvSpPr/>
            <p:nvPr/>
          </p:nvSpPr>
          <p:spPr>
            <a:xfrm flipH="1">
              <a:off x="-2117564" y="2147589"/>
              <a:ext cx="2550" cy="3100"/>
            </a:xfrm>
            <a:custGeom>
              <a:avLst/>
              <a:gdLst/>
              <a:ahLst/>
              <a:cxnLst/>
              <a:rect l="l" t="t" r="r" b="b"/>
              <a:pathLst>
                <a:path w="102" h="124" extrusionOk="0">
                  <a:moveTo>
                    <a:pt x="0" y="1"/>
                  </a:moveTo>
                  <a:cubicBezTo>
                    <a:pt x="0" y="82"/>
                    <a:pt x="20" y="123"/>
                    <a:pt x="102" y="123"/>
                  </a:cubicBezTo>
                  <a:cubicBezTo>
                    <a:pt x="61" y="82"/>
                    <a:pt x="82"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
            <p:cNvSpPr/>
            <p:nvPr/>
          </p:nvSpPr>
          <p:spPr>
            <a:xfrm flipH="1">
              <a:off x="-2125714" y="2257989"/>
              <a:ext cx="4100" cy="2325"/>
            </a:xfrm>
            <a:custGeom>
              <a:avLst/>
              <a:gdLst/>
              <a:ahLst/>
              <a:cxnLst/>
              <a:rect l="l" t="t" r="r" b="b"/>
              <a:pathLst>
                <a:path w="164" h="93" extrusionOk="0">
                  <a:moveTo>
                    <a:pt x="20" y="1"/>
                  </a:moveTo>
                  <a:cubicBezTo>
                    <a:pt x="14" y="1"/>
                    <a:pt x="8" y="2"/>
                    <a:pt x="1" y="4"/>
                  </a:cubicBezTo>
                  <a:cubicBezTo>
                    <a:pt x="21" y="25"/>
                    <a:pt x="21" y="45"/>
                    <a:pt x="1" y="65"/>
                  </a:cubicBezTo>
                  <a:cubicBezTo>
                    <a:pt x="18" y="82"/>
                    <a:pt x="35" y="92"/>
                    <a:pt x="54" y="92"/>
                  </a:cubicBezTo>
                  <a:cubicBezTo>
                    <a:pt x="82" y="92"/>
                    <a:pt x="116" y="72"/>
                    <a:pt x="164" y="25"/>
                  </a:cubicBezTo>
                  <a:lnTo>
                    <a:pt x="164" y="25"/>
                  </a:lnTo>
                  <a:cubicBezTo>
                    <a:pt x="147" y="33"/>
                    <a:pt x="133" y="36"/>
                    <a:pt x="120" y="36"/>
                  </a:cubicBezTo>
                  <a:cubicBezTo>
                    <a:pt x="79" y="36"/>
                    <a:pt x="56"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
            <p:cNvSpPr/>
            <p:nvPr/>
          </p:nvSpPr>
          <p:spPr>
            <a:xfrm flipH="1">
              <a:off x="-2176114" y="2290164"/>
              <a:ext cx="2550" cy="3075"/>
            </a:xfrm>
            <a:custGeom>
              <a:avLst/>
              <a:gdLst/>
              <a:ahLst/>
              <a:cxnLst/>
              <a:rect l="l" t="t" r="r" b="b"/>
              <a:pathLst>
                <a:path w="102" h="123" extrusionOk="0">
                  <a:moveTo>
                    <a:pt x="82" y="0"/>
                  </a:moveTo>
                  <a:cubicBezTo>
                    <a:pt x="41" y="21"/>
                    <a:pt x="61" y="102"/>
                    <a:pt x="0" y="122"/>
                  </a:cubicBezTo>
                  <a:cubicBezTo>
                    <a:pt x="102" y="122"/>
                    <a:pt x="102" y="122"/>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
            <p:cNvSpPr/>
            <p:nvPr/>
          </p:nvSpPr>
          <p:spPr>
            <a:xfrm flipH="1">
              <a:off x="-2251989" y="1961764"/>
              <a:ext cx="3075" cy="2275"/>
            </a:xfrm>
            <a:custGeom>
              <a:avLst/>
              <a:gdLst/>
              <a:ahLst/>
              <a:cxnLst/>
              <a:rect l="l" t="t" r="r" b="b"/>
              <a:pathLst>
                <a:path w="123" h="91" extrusionOk="0">
                  <a:moveTo>
                    <a:pt x="41" y="1"/>
                  </a:moveTo>
                  <a:cubicBezTo>
                    <a:pt x="21" y="21"/>
                    <a:pt x="0" y="41"/>
                    <a:pt x="21" y="62"/>
                  </a:cubicBezTo>
                  <a:cubicBezTo>
                    <a:pt x="35" y="76"/>
                    <a:pt x="60" y="90"/>
                    <a:pt x="87" y="90"/>
                  </a:cubicBezTo>
                  <a:cubicBezTo>
                    <a:pt x="99" y="90"/>
                    <a:pt x="110" y="88"/>
                    <a:pt x="122" y="82"/>
                  </a:cubicBezTo>
                  <a:cubicBezTo>
                    <a:pt x="102" y="41"/>
                    <a:pt x="82"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
            <p:cNvSpPr/>
            <p:nvPr/>
          </p:nvSpPr>
          <p:spPr>
            <a:xfrm flipH="1">
              <a:off x="-2179689" y="2374089"/>
              <a:ext cx="3600" cy="2150"/>
            </a:xfrm>
            <a:custGeom>
              <a:avLst/>
              <a:gdLst/>
              <a:ahLst/>
              <a:cxnLst/>
              <a:rect l="l" t="t" r="r" b="b"/>
              <a:pathLst>
                <a:path w="144" h="86" extrusionOk="0">
                  <a:moveTo>
                    <a:pt x="60" y="0"/>
                  </a:moveTo>
                  <a:cubicBezTo>
                    <a:pt x="42" y="0"/>
                    <a:pt x="24" y="5"/>
                    <a:pt x="8" y="17"/>
                  </a:cubicBezTo>
                  <a:lnTo>
                    <a:pt x="8" y="17"/>
                  </a:lnTo>
                  <a:cubicBezTo>
                    <a:pt x="6" y="13"/>
                    <a:pt x="3" y="9"/>
                    <a:pt x="1" y="4"/>
                  </a:cubicBezTo>
                  <a:lnTo>
                    <a:pt x="1" y="24"/>
                  </a:lnTo>
                  <a:cubicBezTo>
                    <a:pt x="3" y="22"/>
                    <a:pt x="6" y="19"/>
                    <a:pt x="8" y="17"/>
                  </a:cubicBezTo>
                  <a:lnTo>
                    <a:pt x="8" y="17"/>
                  </a:lnTo>
                  <a:cubicBezTo>
                    <a:pt x="26" y="49"/>
                    <a:pt x="42" y="67"/>
                    <a:pt x="42" y="85"/>
                  </a:cubicBezTo>
                  <a:cubicBezTo>
                    <a:pt x="82" y="44"/>
                    <a:pt x="143" y="85"/>
                    <a:pt x="143" y="24"/>
                  </a:cubicBezTo>
                  <a:cubicBezTo>
                    <a:pt x="120" y="12"/>
                    <a:pt x="90" y="0"/>
                    <a:pt x="6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
            <p:cNvSpPr/>
            <p:nvPr/>
          </p:nvSpPr>
          <p:spPr>
            <a:xfrm flipH="1">
              <a:off x="-2110439" y="1992314"/>
              <a:ext cx="2050" cy="4600"/>
            </a:xfrm>
            <a:custGeom>
              <a:avLst/>
              <a:gdLst/>
              <a:ahLst/>
              <a:cxnLst/>
              <a:rect l="l" t="t" r="r" b="b"/>
              <a:pathLst>
                <a:path w="82" h="184" extrusionOk="0">
                  <a:moveTo>
                    <a:pt x="61" y="0"/>
                  </a:moveTo>
                  <a:cubicBezTo>
                    <a:pt x="0" y="62"/>
                    <a:pt x="0" y="102"/>
                    <a:pt x="41" y="184"/>
                  </a:cubicBezTo>
                  <a:cubicBezTo>
                    <a:pt x="61" y="143"/>
                    <a:pt x="82" y="123"/>
                    <a:pt x="82" y="102"/>
                  </a:cubicBezTo>
                  <a:cubicBezTo>
                    <a:pt x="61" y="82"/>
                    <a:pt x="61" y="62"/>
                    <a:pt x="82" y="41"/>
                  </a:cubicBezTo>
                  <a:cubicBezTo>
                    <a:pt x="82" y="21"/>
                    <a:pt x="61" y="2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
            <p:cNvSpPr/>
            <p:nvPr/>
          </p:nvSpPr>
          <p:spPr>
            <a:xfrm flipH="1">
              <a:off x="-2240789" y="2455564"/>
              <a:ext cx="2575" cy="1675"/>
            </a:xfrm>
            <a:custGeom>
              <a:avLst/>
              <a:gdLst/>
              <a:ahLst/>
              <a:cxnLst/>
              <a:rect l="l" t="t" r="r" b="b"/>
              <a:pathLst>
                <a:path w="103" h="67" extrusionOk="0">
                  <a:moveTo>
                    <a:pt x="45" y="1"/>
                  </a:moveTo>
                  <a:cubicBezTo>
                    <a:pt x="30" y="1"/>
                    <a:pt x="14" y="3"/>
                    <a:pt x="1" y="3"/>
                  </a:cubicBezTo>
                  <a:cubicBezTo>
                    <a:pt x="14" y="57"/>
                    <a:pt x="37" y="66"/>
                    <a:pt x="62" y="66"/>
                  </a:cubicBezTo>
                  <a:cubicBezTo>
                    <a:pt x="75" y="66"/>
                    <a:pt x="89" y="64"/>
                    <a:pt x="102" y="64"/>
                  </a:cubicBezTo>
                  <a:cubicBezTo>
                    <a:pt x="102" y="10"/>
                    <a:pt x="75" y="1"/>
                    <a:pt x="4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
            <p:cNvSpPr/>
            <p:nvPr/>
          </p:nvSpPr>
          <p:spPr>
            <a:xfrm flipH="1">
              <a:off x="-2087539" y="1936989"/>
              <a:ext cx="2075" cy="1950"/>
            </a:xfrm>
            <a:custGeom>
              <a:avLst/>
              <a:gdLst/>
              <a:ahLst/>
              <a:cxnLst/>
              <a:rect l="l" t="t" r="r" b="b"/>
              <a:pathLst>
                <a:path w="83" h="78" extrusionOk="0">
                  <a:moveTo>
                    <a:pt x="34" y="1"/>
                  </a:moveTo>
                  <a:cubicBezTo>
                    <a:pt x="21" y="1"/>
                    <a:pt x="9" y="6"/>
                    <a:pt x="1" y="14"/>
                  </a:cubicBezTo>
                  <a:cubicBezTo>
                    <a:pt x="23" y="58"/>
                    <a:pt x="33" y="78"/>
                    <a:pt x="44" y="78"/>
                  </a:cubicBezTo>
                  <a:cubicBezTo>
                    <a:pt x="53" y="78"/>
                    <a:pt x="63" y="63"/>
                    <a:pt x="82" y="34"/>
                  </a:cubicBezTo>
                  <a:cubicBezTo>
                    <a:pt x="70" y="10"/>
                    <a:pt x="51" y="1"/>
                    <a:pt x="3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
            <p:cNvSpPr/>
            <p:nvPr/>
          </p:nvSpPr>
          <p:spPr>
            <a:xfrm flipH="1">
              <a:off x="-2108414" y="2172039"/>
              <a:ext cx="2075" cy="2650"/>
            </a:xfrm>
            <a:custGeom>
              <a:avLst/>
              <a:gdLst/>
              <a:ahLst/>
              <a:cxnLst/>
              <a:rect l="l" t="t" r="r" b="b"/>
              <a:pathLst>
                <a:path w="83" h="106" extrusionOk="0">
                  <a:moveTo>
                    <a:pt x="82" y="0"/>
                  </a:moveTo>
                  <a:cubicBezTo>
                    <a:pt x="42" y="41"/>
                    <a:pt x="1" y="41"/>
                    <a:pt x="1" y="82"/>
                  </a:cubicBezTo>
                  <a:cubicBezTo>
                    <a:pt x="13" y="94"/>
                    <a:pt x="31" y="105"/>
                    <a:pt x="49" y="105"/>
                  </a:cubicBezTo>
                  <a:cubicBezTo>
                    <a:pt x="61" y="105"/>
                    <a:pt x="74" y="99"/>
                    <a:pt x="82" y="82"/>
                  </a:cubicBezTo>
                  <a:cubicBezTo>
                    <a:pt x="82" y="62"/>
                    <a:pt x="82" y="41"/>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
            <p:cNvSpPr/>
            <p:nvPr/>
          </p:nvSpPr>
          <p:spPr>
            <a:xfrm flipH="1">
              <a:off x="-2114514" y="2154214"/>
              <a:ext cx="2575" cy="2300"/>
            </a:xfrm>
            <a:custGeom>
              <a:avLst/>
              <a:gdLst/>
              <a:ahLst/>
              <a:cxnLst/>
              <a:rect l="l" t="t" r="r" b="b"/>
              <a:pathLst>
                <a:path w="103" h="92" extrusionOk="0">
                  <a:moveTo>
                    <a:pt x="82" y="1"/>
                  </a:moveTo>
                  <a:cubicBezTo>
                    <a:pt x="42" y="1"/>
                    <a:pt x="21" y="41"/>
                    <a:pt x="1" y="82"/>
                  </a:cubicBezTo>
                  <a:cubicBezTo>
                    <a:pt x="28" y="82"/>
                    <a:pt x="46" y="91"/>
                    <a:pt x="67" y="91"/>
                  </a:cubicBezTo>
                  <a:cubicBezTo>
                    <a:pt x="78" y="91"/>
                    <a:pt x="89" y="89"/>
                    <a:pt x="103" y="82"/>
                  </a:cubicBezTo>
                  <a:cubicBezTo>
                    <a:pt x="103" y="62"/>
                    <a:pt x="82" y="21"/>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
            <p:cNvSpPr/>
            <p:nvPr/>
          </p:nvSpPr>
          <p:spPr>
            <a:xfrm flipH="1">
              <a:off x="-2238239" y="2472439"/>
              <a:ext cx="2050" cy="2050"/>
            </a:xfrm>
            <a:custGeom>
              <a:avLst/>
              <a:gdLst/>
              <a:ahLst/>
              <a:cxnLst/>
              <a:rect l="l" t="t" r="r" b="b"/>
              <a:pathLst>
                <a:path w="82" h="82" extrusionOk="0">
                  <a:moveTo>
                    <a:pt x="0" y="0"/>
                  </a:moveTo>
                  <a:cubicBezTo>
                    <a:pt x="0" y="21"/>
                    <a:pt x="0" y="41"/>
                    <a:pt x="0" y="82"/>
                  </a:cubicBezTo>
                  <a:lnTo>
                    <a:pt x="82" y="82"/>
                  </a:lnTo>
                  <a:cubicBezTo>
                    <a:pt x="61" y="21"/>
                    <a:pt x="6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
            <p:cNvSpPr/>
            <p:nvPr/>
          </p:nvSpPr>
          <p:spPr>
            <a:xfrm flipH="1">
              <a:off x="-2129289" y="2282014"/>
              <a:ext cx="2075" cy="3075"/>
            </a:xfrm>
            <a:custGeom>
              <a:avLst/>
              <a:gdLst/>
              <a:ahLst/>
              <a:cxnLst/>
              <a:rect l="l" t="t" r="r" b="b"/>
              <a:pathLst>
                <a:path w="83" h="123" extrusionOk="0">
                  <a:moveTo>
                    <a:pt x="1" y="0"/>
                  </a:moveTo>
                  <a:lnTo>
                    <a:pt x="1" y="0"/>
                  </a:lnTo>
                  <a:cubicBezTo>
                    <a:pt x="21" y="41"/>
                    <a:pt x="21" y="102"/>
                    <a:pt x="82" y="123"/>
                  </a:cubicBezTo>
                  <a:cubicBezTo>
                    <a:pt x="82" y="62"/>
                    <a:pt x="42"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
            <p:cNvSpPr/>
            <p:nvPr/>
          </p:nvSpPr>
          <p:spPr>
            <a:xfrm flipH="1">
              <a:off x="-2243839" y="2471914"/>
              <a:ext cx="3075" cy="2200"/>
            </a:xfrm>
            <a:custGeom>
              <a:avLst/>
              <a:gdLst/>
              <a:ahLst/>
              <a:cxnLst/>
              <a:rect l="l" t="t" r="r" b="b"/>
              <a:pathLst>
                <a:path w="123" h="88" extrusionOk="0">
                  <a:moveTo>
                    <a:pt x="41" y="1"/>
                  </a:moveTo>
                  <a:cubicBezTo>
                    <a:pt x="21" y="21"/>
                    <a:pt x="0" y="42"/>
                    <a:pt x="21" y="82"/>
                  </a:cubicBezTo>
                  <a:cubicBezTo>
                    <a:pt x="41" y="82"/>
                    <a:pt x="56" y="87"/>
                    <a:pt x="72" y="87"/>
                  </a:cubicBezTo>
                  <a:cubicBezTo>
                    <a:pt x="87" y="87"/>
                    <a:pt x="102" y="82"/>
                    <a:pt x="123" y="62"/>
                  </a:cubicBezTo>
                  <a:cubicBezTo>
                    <a:pt x="102" y="42"/>
                    <a:pt x="82"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
            <p:cNvSpPr/>
            <p:nvPr/>
          </p:nvSpPr>
          <p:spPr>
            <a:xfrm flipH="1">
              <a:off x="-2097214" y="2218364"/>
              <a:ext cx="3075" cy="3075"/>
            </a:xfrm>
            <a:custGeom>
              <a:avLst/>
              <a:gdLst/>
              <a:ahLst/>
              <a:cxnLst/>
              <a:rect l="l" t="t" r="r" b="b"/>
              <a:pathLst>
                <a:path w="123" h="123" extrusionOk="0">
                  <a:moveTo>
                    <a:pt x="41" y="1"/>
                  </a:moveTo>
                  <a:cubicBezTo>
                    <a:pt x="20" y="41"/>
                    <a:pt x="0" y="82"/>
                    <a:pt x="41" y="123"/>
                  </a:cubicBezTo>
                  <a:cubicBezTo>
                    <a:pt x="61" y="103"/>
                    <a:pt x="82" y="62"/>
                    <a:pt x="122" y="41"/>
                  </a:cubicBezTo>
                  <a:cubicBezTo>
                    <a:pt x="102" y="21"/>
                    <a:pt x="6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
            <p:cNvSpPr/>
            <p:nvPr/>
          </p:nvSpPr>
          <p:spPr>
            <a:xfrm flipH="1">
              <a:off x="-2107389" y="1986714"/>
              <a:ext cx="1550" cy="2050"/>
            </a:xfrm>
            <a:custGeom>
              <a:avLst/>
              <a:gdLst/>
              <a:ahLst/>
              <a:cxnLst/>
              <a:rect l="l" t="t" r="r" b="b"/>
              <a:pathLst>
                <a:path w="62" h="82" extrusionOk="0">
                  <a:moveTo>
                    <a:pt x="62" y="0"/>
                  </a:moveTo>
                  <a:cubicBezTo>
                    <a:pt x="0" y="0"/>
                    <a:pt x="0" y="0"/>
                    <a:pt x="0" y="82"/>
                  </a:cubicBezTo>
                  <a:cubicBezTo>
                    <a:pt x="62" y="82"/>
                    <a:pt x="41" y="2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
            <p:cNvSpPr/>
            <p:nvPr/>
          </p:nvSpPr>
          <p:spPr>
            <a:xfrm flipH="1">
              <a:off x="-2256564" y="2446089"/>
              <a:ext cx="2050" cy="2150"/>
            </a:xfrm>
            <a:custGeom>
              <a:avLst/>
              <a:gdLst/>
              <a:ahLst/>
              <a:cxnLst/>
              <a:rect l="l" t="t" r="r" b="b"/>
              <a:pathLst>
                <a:path w="82" h="86" extrusionOk="0">
                  <a:moveTo>
                    <a:pt x="51" y="0"/>
                  </a:moveTo>
                  <a:cubicBezTo>
                    <a:pt x="41" y="0"/>
                    <a:pt x="31" y="5"/>
                    <a:pt x="21" y="16"/>
                  </a:cubicBezTo>
                  <a:cubicBezTo>
                    <a:pt x="0" y="16"/>
                    <a:pt x="0" y="36"/>
                    <a:pt x="0" y="56"/>
                  </a:cubicBezTo>
                  <a:cubicBezTo>
                    <a:pt x="15" y="71"/>
                    <a:pt x="29" y="85"/>
                    <a:pt x="43" y="85"/>
                  </a:cubicBezTo>
                  <a:cubicBezTo>
                    <a:pt x="49" y="85"/>
                    <a:pt x="55" y="83"/>
                    <a:pt x="61" y="77"/>
                  </a:cubicBezTo>
                  <a:cubicBezTo>
                    <a:pt x="82" y="56"/>
                    <a:pt x="82" y="36"/>
                    <a:pt x="82" y="16"/>
                  </a:cubicBezTo>
                  <a:cubicBezTo>
                    <a:pt x="72" y="5"/>
                    <a:pt x="61" y="0"/>
                    <a:pt x="5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
            <p:cNvSpPr/>
            <p:nvPr/>
          </p:nvSpPr>
          <p:spPr>
            <a:xfrm flipH="1">
              <a:off x="-2174089" y="2311039"/>
              <a:ext cx="2575" cy="2575"/>
            </a:xfrm>
            <a:custGeom>
              <a:avLst/>
              <a:gdLst/>
              <a:ahLst/>
              <a:cxnLst/>
              <a:rect l="l" t="t" r="r" b="b"/>
              <a:pathLst>
                <a:path w="103" h="103" extrusionOk="0">
                  <a:moveTo>
                    <a:pt x="41" y="0"/>
                  </a:moveTo>
                  <a:cubicBezTo>
                    <a:pt x="21" y="21"/>
                    <a:pt x="1" y="61"/>
                    <a:pt x="41" y="102"/>
                  </a:cubicBezTo>
                  <a:lnTo>
                    <a:pt x="82" y="102"/>
                  </a:lnTo>
                  <a:cubicBezTo>
                    <a:pt x="62" y="61"/>
                    <a:pt x="102"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
            <p:cNvSpPr/>
            <p:nvPr/>
          </p:nvSpPr>
          <p:spPr>
            <a:xfrm flipH="1">
              <a:off x="-2263189" y="2479039"/>
              <a:ext cx="2575" cy="2075"/>
            </a:xfrm>
            <a:custGeom>
              <a:avLst/>
              <a:gdLst/>
              <a:ahLst/>
              <a:cxnLst/>
              <a:rect l="l" t="t" r="r" b="b"/>
              <a:pathLst>
                <a:path w="103" h="83" extrusionOk="0">
                  <a:moveTo>
                    <a:pt x="21" y="1"/>
                  </a:moveTo>
                  <a:cubicBezTo>
                    <a:pt x="21" y="21"/>
                    <a:pt x="1" y="42"/>
                    <a:pt x="1" y="82"/>
                  </a:cubicBezTo>
                  <a:lnTo>
                    <a:pt x="102" y="82"/>
                  </a:lnTo>
                  <a:cubicBezTo>
                    <a:pt x="82" y="42"/>
                    <a:pt x="6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
            <p:cNvSpPr/>
            <p:nvPr/>
          </p:nvSpPr>
          <p:spPr>
            <a:xfrm flipH="1">
              <a:off x="-2213289" y="2427114"/>
              <a:ext cx="3575" cy="2025"/>
            </a:xfrm>
            <a:custGeom>
              <a:avLst/>
              <a:gdLst/>
              <a:ahLst/>
              <a:cxnLst/>
              <a:rect l="l" t="t" r="r" b="b"/>
              <a:pathLst>
                <a:path w="143" h="81" extrusionOk="0">
                  <a:moveTo>
                    <a:pt x="143" y="1"/>
                  </a:moveTo>
                  <a:cubicBezTo>
                    <a:pt x="82" y="21"/>
                    <a:pt x="41" y="41"/>
                    <a:pt x="0" y="41"/>
                  </a:cubicBezTo>
                  <a:cubicBezTo>
                    <a:pt x="28" y="69"/>
                    <a:pt x="49" y="81"/>
                    <a:pt x="66" y="81"/>
                  </a:cubicBezTo>
                  <a:cubicBezTo>
                    <a:pt x="98" y="81"/>
                    <a:pt x="116" y="41"/>
                    <a:pt x="14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
            <p:cNvSpPr/>
            <p:nvPr/>
          </p:nvSpPr>
          <p:spPr>
            <a:xfrm flipH="1">
              <a:off x="-2257589" y="2440864"/>
              <a:ext cx="2075" cy="2250"/>
            </a:xfrm>
            <a:custGeom>
              <a:avLst/>
              <a:gdLst/>
              <a:ahLst/>
              <a:cxnLst/>
              <a:rect l="l" t="t" r="r" b="b"/>
              <a:pathLst>
                <a:path w="83" h="90" extrusionOk="0">
                  <a:moveTo>
                    <a:pt x="42" y="0"/>
                  </a:moveTo>
                  <a:cubicBezTo>
                    <a:pt x="21" y="21"/>
                    <a:pt x="1" y="21"/>
                    <a:pt x="1" y="62"/>
                  </a:cubicBezTo>
                  <a:cubicBezTo>
                    <a:pt x="19" y="80"/>
                    <a:pt x="33" y="90"/>
                    <a:pt x="45" y="90"/>
                  </a:cubicBezTo>
                  <a:cubicBezTo>
                    <a:pt x="60" y="90"/>
                    <a:pt x="71" y="75"/>
                    <a:pt x="82" y="41"/>
                  </a:cubicBezTo>
                  <a:cubicBezTo>
                    <a:pt x="82" y="21"/>
                    <a:pt x="6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
            <p:cNvSpPr/>
            <p:nvPr/>
          </p:nvSpPr>
          <p:spPr>
            <a:xfrm flipH="1">
              <a:off x="-2144564" y="1856889"/>
              <a:ext cx="3075" cy="1550"/>
            </a:xfrm>
            <a:custGeom>
              <a:avLst/>
              <a:gdLst/>
              <a:ahLst/>
              <a:cxnLst/>
              <a:rect l="l" t="t" r="r" b="b"/>
              <a:pathLst>
                <a:path w="123" h="62" extrusionOk="0">
                  <a:moveTo>
                    <a:pt x="61" y="0"/>
                  </a:moveTo>
                  <a:cubicBezTo>
                    <a:pt x="41" y="0"/>
                    <a:pt x="20" y="10"/>
                    <a:pt x="0" y="41"/>
                  </a:cubicBezTo>
                  <a:cubicBezTo>
                    <a:pt x="20" y="51"/>
                    <a:pt x="46" y="61"/>
                    <a:pt x="69" y="61"/>
                  </a:cubicBezTo>
                  <a:cubicBezTo>
                    <a:pt x="92" y="61"/>
                    <a:pt x="112" y="51"/>
                    <a:pt x="122" y="21"/>
                  </a:cubicBezTo>
                  <a:cubicBezTo>
                    <a:pt x="102" y="10"/>
                    <a:pt x="82" y="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
            <p:cNvSpPr/>
            <p:nvPr/>
          </p:nvSpPr>
          <p:spPr>
            <a:xfrm flipH="1">
              <a:off x="-2277439" y="2490414"/>
              <a:ext cx="3575" cy="1600"/>
            </a:xfrm>
            <a:custGeom>
              <a:avLst/>
              <a:gdLst/>
              <a:ahLst/>
              <a:cxnLst/>
              <a:rect l="l" t="t" r="r" b="b"/>
              <a:pathLst>
                <a:path w="143" h="64" extrusionOk="0">
                  <a:moveTo>
                    <a:pt x="84" y="1"/>
                  </a:moveTo>
                  <a:cubicBezTo>
                    <a:pt x="55" y="1"/>
                    <a:pt x="24" y="11"/>
                    <a:pt x="0" y="35"/>
                  </a:cubicBezTo>
                  <a:cubicBezTo>
                    <a:pt x="28" y="53"/>
                    <a:pt x="51" y="63"/>
                    <a:pt x="72" y="63"/>
                  </a:cubicBezTo>
                  <a:cubicBezTo>
                    <a:pt x="98" y="63"/>
                    <a:pt x="120" y="48"/>
                    <a:pt x="143" y="14"/>
                  </a:cubicBezTo>
                  <a:cubicBezTo>
                    <a:pt x="126" y="6"/>
                    <a:pt x="105" y="1"/>
                    <a:pt x="8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
            <p:cNvSpPr/>
            <p:nvPr/>
          </p:nvSpPr>
          <p:spPr>
            <a:xfrm flipH="1">
              <a:off x="-2131839" y="2259089"/>
              <a:ext cx="2575" cy="3600"/>
            </a:xfrm>
            <a:custGeom>
              <a:avLst/>
              <a:gdLst/>
              <a:ahLst/>
              <a:cxnLst/>
              <a:rect l="l" t="t" r="r" b="b"/>
              <a:pathLst>
                <a:path w="103" h="144" extrusionOk="0">
                  <a:moveTo>
                    <a:pt x="21" y="1"/>
                  </a:moveTo>
                  <a:cubicBezTo>
                    <a:pt x="0" y="62"/>
                    <a:pt x="21" y="103"/>
                    <a:pt x="61" y="144"/>
                  </a:cubicBezTo>
                  <a:cubicBezTo>
                    <a:pt x="61" y="123"/>
                    <a:pt x="82" y="123"/>
                    <a:pt x="82" y="103"/>
                  </a:cubicBezTo>
                  <a:cubicBezTo>
                    <a:pt x="82" y="82"/>
                    <a:pt x="82" y="62"/>
                    <a:pt x="102" y="62"/>
                  </a:cubicBezTo>
                  <a:cubicBezTo>
                    <a:pt x="82" y="42"/>
                    <a:pt x="6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
            <p:cNvSpPr/>
            <p:nvPr/>
          </p:nvSpPr>
          <p:spPr>
            <a:xfrm flipH="1">
              <a:off x="-2110964" y="2191189"/>
              <a:ext cx="2075" cy="1750"/>
            </a:xfrm>
            <a:custGeom>
              <a:avLst/>
              <a:gdLst/>
              <a:ahLst/>
              <a:cxnLst/>
              <a:rect l="l" t="t" r="r" b="b"/>
              <a:pathLst>
                <a:path w="83" h="70" extrusionOk="0">
                  <a:moveTo>
                    <a:pt x="33" y="0"/>
                  </a:moveTo>
                  <a:cubicBezTo>
                    <a:pt x="12" y="0"/>
                    <a:pt x="1" y="19"/>
                    <a:pt x="1" y="49"/>
                  </a:cubicBezTo>
                  <a:cubicBezTo>
                    <a:pt x="21" y="49"/>
                    <a:pt x="41" y="69"/>
                    <a:pt x="62" y="69"/>
                  </a:cubicBezTo>
                  <a:cubicBezTo>
                    <a:pt x="82" y="49"/>
                    <a:pt x="82" y="29"/>
                    <a:pt x="62" y="8"/>
                  </a:cubicBezTo>
                  <a:cubicBezTo>
                    <a:pt x="51" y="3"/>
                    <a:pt x="41" y="0"/>
                    <a:pt x="3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
            <p:cNvSpPr/>
            <p:nvPr/>
          </p:nvSpPr>
          <p:spPr>
            <a:xfrm flipH="1">
              <a:off x="-2246889" y="2456639"/>
              <a:ext cx="2575" cy="2175"/>
            </a:xfrm>
            <a:custGeom>
              <a:avLst/>
              <a:gdLst/>
              <a:ahLst/>
              <a:cxnLst/>
              <a:rect l="l" t="t" r="r" b="b"/>
              <a:pathLst>
                <a:path w="103" h="87" extrusionOk="0">
                  <a:moveTo>
                    <a:pt x="1" y="1"/>
                  </a:moveTo>
                  <a:cubicBezTo>
                    <a:pt x="19" y="36"/>
                    <a:pt x="21" y="86"/>
                    <a:pt x="74" y="86"/>
                  </a:cubicBezTo>
                  <a:cubicBezTo>
                    <a:pt x="82" y="86"/>
                    <a:pt x="92" y="85"/>
                    <a:pt x="103" y="82"/>
                  </a:cubicBezTo>
                  <a:cubicBezTo>
                    <a:pt x="62" y="62"/>
                    <a:pt x="62"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
            <p:cNvSpPr/>
            <p:nvPr/>
          </p:nvSpPr>
          <p:spPr>
            <a:xfrm flipH="1">
              <a:off x="-2096689" y="2231614"/>
              <a:ext cx="2050" cy="1775"/>
            </a:xfrm>
            <a:custGeom>
              <a:avLst/>
              <a:gdLst/>
              <a:ahLst/>
              <a:cxnLst/>
              <a:rect l="l" t="t" r="r" b="b"/>
              <a:pathLst>
                <a:path w="82" h="71" extrusionOk="0">
                  <a:moveTo>
                    <a:pt x="41" y="0"/>
                  </a:moveTo>
                  <a:cubicBezTo>
                    <a:pt x="21" y="21"/>
                    <a:pt x="0" y="21"/>
                    <a:pt x="0" y="61"/>
                  </a:cubicBezTo>
                  <a:cubicBezTo>
                    <a:pt x="14" y="61"/>
                    <a:pt x="28" y="70"/>
                    <a:pt x="47" y="70"/>
                  </a:cubicBezTo>
                  <a:cubicBezTo>
                    <a:pt x="57" y="70"/>
                    <a:pt x="68" y="68"/>
                    <a:pt x="82" y="61"/>
                  </a:cubicBezTo>
                  <a:cubicBezTo>
                    <a:pt x="82" y="21"/>
                    <a:pt x="62"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
            <p:cNvSpPr/>
            <p:nvPr/>
          </p:nvSpPr>
          <p:spPr>
            <a:xfrm flipH="1">
              <a:off x="-2263189" y="2449514"/>
              <a:ext cx="2075" cy="2075"/>
            </a:xfrm>
            <a:custGeom>
              <a:avLst/>
              <a:gdLst/>
              <a:ahLst/>
              <a:cxnLst/>
              <a:rect l="l" t="t" r="r" b="b"/>
              <a:pathLst>
                <a:path w="83" h="83" extrusionOk="0">
                  <a:moveTo>
                    <a:pt x="62" y="1"/>
                  </a:moveTo>
                  <a:cubicBezTo>
                    <a:pt x="21" y="1"/>
                    <a:pt x="21" y="21"/>
                    <a:pt x="1" y="41"/>
                  </a:cubicBezTo>
                  <a:cubicBezTo>
                    <a:pt x="21" y="62"/>
                    <a:pt x="21" y="82"/>
                    <a:pt x="62" y="82"/>
                  </a:cubicBezTo>
                  <a:cubicBezTo>
                    <a:pt x="82" y="62"/>
                    <a:pt x="82" y="2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
            <p:cNvSpPr/>
            <p:nvPr/>
          </p:nvSpPr>
          <p:spPr>
            <a:xfrm flipH="1">
              <a:off x="-2093139" y="1890989"/>
              <a:ext cx="2575" cy="1750"/>
            </a:xfrm>
            <a:custGeom>
              <a:avLst/>
              <a:gdLst/>
              <a:ahLst/>
              <a:cxnLst/>
              <a:rect l="l" t="t" r="r" b="b"/>
              <a:pathLst>
                <a:path w="103" h="70" extrusionOk="0">
                  <a:moveTo>
                    <a:pt x="82" y="1"/>
                  </a:moveTo>
                  <a:cubicBezTo>
                    <a:pt x="41" y="1"/>
                    <a:pt x="21" y="21"/>
                    <a:pt x="1" y="21"/>
                  </a:cubicBezTo>
                  <a:cubicBezTo>
                    <a:pt x="1" y="51"/>
                    <a:pt x="11" y="70"/>
                    <a:pt x="33" y="70"/>
                  </a:cubicBezTo>
                  <a:cubicBezTo>
                    <a:pt x="41" y="70"/>
                    <a:pt x="51" y="67"/>
                    <a:pt x="62" y="62"/>
                  </a:cubicBezTo>
                  <a:cubicBezTo>
                    <a:pt x="82" y="41"/>
                    <a:pt x="102" y="21"/>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
            <p:cNvSpPr/>
            <p:nvPr/>
          </p:nvSpPr>
          <p:spPr>
            <a:xfrm flipH="1">
              <a:off x="-2083464" y="1925114"/>
              <a:ext cx="1550" cy="3075"/>
            </a:xfrm>
            <a:custGeom>
              <a:avLst/>
              <a:gdLst/>
              <a:ahLst/>
              <a:cxnLst/>
              <a:rect l="l" t="t" r="r" b="b"/>
              <a:pathLst>
                <a:path w="62" h="123" extrusionOk="0">
                  <a:moveTo>
                    <a:pt x="0" y="0"/>
                  </a:moveTo>
                  <a:cubicBezTo>
                    <a:pt x="0" y="61"/>
                    <a:pt x="0" y="82"/>
                    <a:pt x="0" y="122"/>
                  </a:cubicBezTo>
                  <a:cubicBezTo>
                    <a:pt x="61" y="82"/>
                    <a:pt x="61" y="6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
            <p:cNvSpPr/>
            <p:nvPr/>
          </p:nvSpPr>
          <p:spPr>
            <a:xfrm flipH="1">
              <a:off x="-2107389" y="2147089"/>
              <a:ext cx="2050" cy="1675"/>
            </a:xfrm>
            <a:custGeom>
              <a:avLst/>
              <a:gdLst/>
              <a:ahLst/>
              <a:cxnLst/>
              <a:rect l="l" t="t" r="r" b="b"/>
              <a:pathLst>
                <a:path w="82" h="67" extrusionOk="0">
                  <a:moveTo>
                    <a:pt x="41" y="1"/>
                  </a:moveTo>
                  <a:cubicBezTo>
                    <a:pt x="20" y="21"/>
                    <a:pt x="0" y="21"/>
                    <a:pt x="0" y="62"/>
                  </a:cubicBezTo>
                  <a:cubicBezTo>
                    <a:pt x="10" y="62"/>
                    <a:pt x="26" y="67"/>
                    <a:pt x="41" y="67"/>
                  </a:cubicBezTo>
                  <a:cubicBezTo>
                    <a:pt x="56" y="67"/>
                    <a:pt x="71" y="62"/>
                    <a:pt x="82" y="41"/>
                  </a:cubicBezTo>
                  <a:cubicBezTo>
                    <a:pt x="82" y="21"/>
                    <a:pt x="6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
            <p:cNvSpPr/>
            <p:nvPr/>
          </p:nvSpPr>
          <p:spPr>
            <a:xfrm flipH="1">
              <a:off x="-2100764" y="1969914"/>
              <a:ext cx="2050" cy="2275"/>
            </a:xfrm>
            <a:custGeom>
              <a:avLst/>
              <a:gdLst/>
              <a:ahLst/>
              <a:cxnLst/>
              <a:rect l="l" t="t" r="r" b="b"/>
              <a:pathLst>
                <a:path w="82" h="91" extrusionOk="0">
                  <a:moveTo>
                    <a:pt x="0" y="0"/>
                  </a:moveTo>
                  <a:cubicBezTo>
                    <a:pt x="21" y="21"/>
                    <a:pt x="21" y="41"/>
                    <a:pt x="21" y="61"/>
                  </a:cubicBezTo>
                  <a:cubicBezTo>
                    <a:pt x="35" y="76"/>
                    <a:pt x="50" y="90"/>
                    <a:pt x="64" y="90"/>
                  </a:cubicBezTo>
                  <a:cubicBezTo>
                    <a:pt x="70" y="90"/>
                    <a:pt x="76" y="88"/>
                    <a:pt x="82" y="82"/>
                  </a:cubicBezTo>
                  <a:cubicBezTo>
                    <a:pt x="61" y="41"/>
                    <a:pt x="6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
            <p:cNvSpPr/>
            <p:nvPr/>
          </p:nvSpPr>
          <p:spPr>
            <a:xfrm flipH="1">
              <a:off x="-2109939" y="2243839"/>
              <a:ext cx="2075" cy="2250"/>
            </a:xfrm>
            <a:custGeom>
              <a:avLst/>
              <a:gdLst/>
              <a:ahLst/>
              <a:cxnLst/>
              <a:rect l="l" t="t" r="r" b="b"/>
              <a:pathLst>
                <a:path w="83" h="90" extrusionOk="0">
                  <a:moveTo>
                    <a:pt x="42" y="0"/>
                  </a:moveTo>
                  <a:cubicBezTo>
                    <a:pt x="21" y="20"/>
                    <a:pt x="1" y="20"/>
                    <a:pt x="1" y="61"/>
                  </a:cubicBezTo>
                  <a:cubicBezTo>
                    <a:pt x="15" y="76"/>
                    <a:pt x="20" y="90"/>
                    <a:pt x="35" y="90"/>
                  </a:cubicBezTo>
                  <a:cubicBezTo>
                    <a:pt x="42" y="90"/>
                    <a:pt x="50" y="87"/>
                    <a:pt x="62" y="81"/>
                  </a:cubicBezTo>
                  <a:cubicBezTo>
                    <a:pt x="62" y="61"/>
                    <a:pt x="82" y="20"/>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
            <p:cNvSpPr/>
            <p:nvPr/>
          </p:nvSpPr>
          <p:spPr>
            <a:xfrm flipH="1">
              <a:off x="-2298314" y="2052964"/>
              <a:ext cx="2050" cy="2500"/>
            </a:xfrm>
            <a:custGeom>
              <a:avLst/>
              <a:gdLst/>
              <a:ahLst/>
              <a:cxnLst/>
              <a:rect l="l" t="t" r="r" b="b"/>
              <a:pathLst>
                <a:path w="82" h="100" extrusionOk="0">
                  <a:moveTo>
                    <a:pt x="49" y="1"/>
                  </a:moveTo>
                  <a:cubicBezTo>
                    <a:pt x="28" y="1"/>
                    <a:pt x="14" y="25"/>
                    <a:pt x="0" y="39"/>
                  </a:cubicBezTo>
                  <a:lnTo>
                    <a:pt x="41" y="100"/>
                  </a:lnTo>
                  <a:cubicBezTo>
                    <a:pt x="61" y="79"/>
                    <a:pt x="82" y="39"/>
                    <a:pt x="82" y="18"/>
                  </a:cubicBezTo>
                  <a:cubicBezTo>
                    <a:pt x="69" y="6"/>
                    <a:pt x="58" y="1"/>
                    <a:pt x="4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
            <p:cNvSpPr/>
            <p:nvPr/>
          </p:nvSpPr>
          <p:spPr>
            <a:xfrm flipH="1">
              <a:off x="-2256064" y="1976014"/>
              <a:ext cx="1550" cy="2575"/>
            </a:xfrm>
            <a:custGeom>
              <a:avLst/>
              <a:gdLst/>
              <a:ahLst/>
              <a:cxnLst/>
              <a:rect l="l" t="t" r="r" b="b"/>
              <a:pathLst>
                <a:path w="62" h="103" extrusionOk="0">
                  <a:moveTo>
                    <a:pt x="0" y="1"/>
                  </a:moveTo>
                  <a:cubicBezTo>
                    <a:pt x="0" y="41"/>
                    <a:pt x="0" y="62"/>
                    <a:pt x="0" y="103"/>
                  </a:cubicBezTo>
                  <a:cubicBezTo>
                    <a:pt x="61" y="82"/>
                    <a:pt x="61" y="4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
            <p:cNvSpPr/>
            <p:nvPr/>
          </p:nvSpPr>
          <p:spPr>
            <a:xfrm flipH="1">
              <a:off x="-2287614" y="2030489"/>
              <a:ext cx="2050" cy="2575"/>
            </a:xfrm>
            <a:custGeom>
              <a:avLst/>
              <a:gdLst/>
              <a:ahLst/>
              <a:cxnLst/>
              <a:rect l="l" t="t" r="r" b="b"/>
              <a:pathLst>
                <a:path w="82" h="103" extrusionOk="0">
                  <a:moveTo>
                    <a:pt x="21" y="1"/>
                  </a:moveTo>
                  <a:cubicBezTo>
                    <a:pt x="21" y="42"/>
                    <a:pt x="1" y="62"/>
                    <a:pt x="21" y="103"/>
                  </a:cubicBezTo>
                  <a:cubicBezTo>
                    <a:pt x="62" y="62"/>
                    <a:pt x="82" y="42"/>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
            <p:cNvSpPr/>
            <p:nvPr/>
          </p:nvSpPr>
          <p:spPr>
            <a:xfrm flipH="1">
              <a:off x="-2117564" y="2262664"/>
              <a:ext cx="1550" cy="2575"/>
            </a:xfrm>
            <a:custGeom>
              <a:avLst/>
              <a:gdLst/>
              <a:ahLst/>
              <a:cxnLst/>
              <a:rect l="l" t="t" r="r" b="b"/>
              <a:pathLst>
                <a:path w="62" h="103" extrusionOk="0">
                  <a:moveTo>
                    <a:pt x="42" y="1"/>
                  </a:moveTo>
                  <a:cubicBezTo>
                    <a:pt x="21" y="1"/>
                    <a:pt x="1" y="21"/>
                    <a:pt x="1" y="41"/>
                  </a:cubicBezTo>
                  <a:cubicBezTo>
                    <a:pt x="1" y="62"/>
                    <a:pt x="21" y="82"/>
                    <a:pt x="42" y="102"/>
                  </a:cubicBezTo>
                  <a:cubicBezTo>
                    <a:pt x="62" y="62"/>
                    <a:pt x="62" y="4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
            <p:cNvSpPr/>
            <p:nvPr/>
          </p:nvSpPr>
          <p:spPr>
            <a:xfrm flipH="1">
              <a:off x="-2113489" y="2272839"/>
              <a:ext cx="2050" cy="2575"/>
            </a:xfrm>
            <a:custGeom>
              <a:avLst/>
              <a:gdLst/>
              <a:ahLst/>
              <a:cxnLst/>
              <a:rect l="l" t="t" r="r" b="b"/>
              <a:pathLst>
                <a:path w="82" h="103" extrusionOk="0">
                  <a:moveTo>
                    <a:pt x="41" y="1"/>
                  </a:moveTo>
                  <a:lnTo>
                    <a:pt x="41" y="1"/>
                  </a:lnTo>
                  <a:cubicBezTo>
                    <a:pt x="1" y="42"/>
                    <a:pt x="1" y="62"/>
                    <a:pt x="62" y="103"/>
                  </a:cubicBezTo>
                  <a:cubicBezTo>
                    <a:pt x="62" y="62"/>
                    <a:pt x="82" y="4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
            <p:cNvSpPr/>
            <p:nvPr/>
          </p:nvSpPr>
          <p:spPr>
            <a:xfrm flipH="1">
              <a:off x="-2132339" y="2267764"/>
              <a:ext cx="2050" cy="2575"/>
            </a:xfrm>
            <a:custGeom>
              <a:avLst/>
              <a:gdLst/>
              <a:ahLst/>
              <a:cxnLst/>
              <a:rect l="l" t="t" r="r" b="b"/>
              <a:pathLst>
                <a:path w="82" h="103" extrusionOk="0">
                  <a:moveTo>
                    <a:pt x="41" y="0"/>
                  </a:moveTo>
                  <a:cubicBezTo>
                    <a:pt x="0" y="21"/>
                    <a:pt x="0" y="61"/>
                    <a:pt x="20" y="102"/>
                  </a:cubicBezTo>
                  <a:cubicBezTo>
                    <a:pt x="41" y="82"/>
                    <a:pt x="61" y="82"/>
                    <a:pt x="81" y="61"/>
                  </a:cubicBezTo>
                  <a:cubicBezTo>
                    <a:pt x="61" y="21"/>
                    <a:pt x="41"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
            <p:cNvSpPr/>
            <p:nvPr/>
          </p:nvSpPr>
          <p:spPr>
            <a:xfrm flipH="1">
              <a:off x="-2128764" y="2274889"/>
              <a:ext cx="2050" cy="2575"/>
            </a:xfrm>
            <a:custGeom>
              <a:avLst/>
              <a:gdLst/>
              <a:ahLst/>
              <a:cxnLst/>
              <a:rect l="l" t="t" r="r" b="b"/>
              <a:pathLst>
                <a:path w="82" h="103" extrusionOk="0">
                  <a:moveTo>
                    <a:pt x="21" y="0"/>
                  </a:moveTo>
                  <a:lnTo>
                    <a:pt x="21" y="0"/>
                  </a:lnTo>
                  <a:cubicBezTo>
                    <a:pt x="0" y="82"/>
                    <a:pt x="21" y="102"/>
                    <a:pt x="82" y="102"/>
                  </a:cubicBezTo>
                  <a:cubicBezTo>
                    <a:pt x="62" y="61"/>
                    <a:pt x="41" y="4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
            <p:cNvSpPr/>
            <p:nvPr/>
          </p:nvSpPr>
          <p:spPr>
            <a:xfrm flipH="1">
              <a:off x="-2136914" y="2289639"/>
              <a:ext cx="2575" cy="2075"/>
            </a:xfrm>
            <a:custGeom>
              <a:avLst/>
              <a:gdLst/>
              <a:ahLst/>
              <a:cxnLst/>
              <a:rect l="l" t="t" r="r" b="b"/>
              <a:pathLst>
                <a:path w="103" h="83" extrusionOk="0">
                  <a:moveTo>
                    <a:pt x="21" y="1"/>
                  </a:moveTo>
                  <a:cubicBezTo>
                    <a:pt x="21" y="21"/>
                    <a:pt x="1" y="62"/>
                    <a:pt x="42" y="82"/>
                  </a:cubicBezTo>
                  <a:cubicBezTo>
                    <a:pt x="82" y="62"/>
                    <a:pt x="103"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
            <p:cNvSpPr/>
            <p:nvPr/>
          </p:nvSpPr>
          <p:spPr>
            <a:xfrm flipH="1">
              <a:off x="-2160339" y="2289889"/>
              <a:ext cx="3075" cy="2100"/>
            </a:xfrm>
            <a:custGeom>
              <a:avLst/>
              <a:gdLst/>
              <a:ahLst/>
              <a:cxnLst/>
              <a:rect l="l" t="t" r="r" b="b"/>
              <a:pathLst>
                <a:path w="123" h="84" extrusionOk="0">
                  <a:moveTo>
                    <a:pt x="91" y="0"/>
                  </a:moveTo>
                  <a:cubicBezTo>
                    <a:pt x="53" y="0"/>
                    <a:pt x="33" y="56"/>
                    <a:pt x="0" y="72"/>
                  </a:cubicBezTo>
                  <a:cubicBezTo>
                    <a:pt x="12" y="80"/>
                    <a:pt x="23" y="84"/>
                    <a:pt x="32" y="84"/>
                  </a:cubicBezTo>
                  <a:cubicBezTo>
                    <a:pt x="70" y="84"/>
                    <a:pt x="90" y="28"/>
                    <a:pt x="123" y="11"/>
                  </a:cubicBezTo>
                  <a:cubicBezTo>
                    <a:pt x="111" y="3"/>
                    <a:pt x="100" y="0"/>
                    <a:pt x="9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
            <p:cNvSpPr/>
            <p:nvPr/>
          </p:nvSpPr>
          <p:spPr>
            <a:xfrm flipH="1">
              <a:off x="-2162389" y="2291189"/>
              <a:ext cx="2075" cy="2550"/>
            </a:xfrm>
            <a:custGeom>
              <a:avLst/>
              <a:gdLst/>
              <a:ahLst/>
              <a:cxnLst/>
              <a:rect l="l" t="t" r="r" b="b"/>
              <a:pathLst>
                <a:path w="83" h="102" extrusionOk="0">
                  <a:moveTo>
                    <a:pt x="21" y="0"/>
                  </a:moveTo>
                  <a:lnTo>
                    <a:pt x="21" y="0"/>
                  </a:lnTo>
                  <a:cubicBezTo>
                    <a:pt x="1" y="61"/>
                    <a:pt x="41" y="81"/>
                    <a:pt x="82" y="102"/>
                  </a:cubicBezTo>
                  <a:cubicBezTo>
                    <a:pt x="82"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
            <p:cNvSpPr/>
            <p:nvPr/>
          </p:nvSpPr>
          <p:spPr>
            <a:xfrm flipH="1">
              <a:off x="-2180714" y="2274364"/>
              <a:ext cx="2075" cy="2575"/>
            </a:xfrm>
            <a:custGeom>
              <a:avLst/>
              <a:gdLst/>
              <a:ahLst/>
              <a:cxnLst/>
              <a:rect l="l" t="t" r="r" b="b"/>
              <a:pathLst>
                <a:path w="83" h="103" extrusionOk="0">
                  <a:moveTo>
                    <a:pt x="62" y="1"/>
                  </a:moveTo>
                  <a:cubicBezTo>
                    <a:pt x="1" y="62"/>
                    <a:pt x="1" y="62"/>
                    <a:pt x="62" y="103"/>
                  </a:cubicBezTo>
                  <a:cubicBezTo>
                    <a:pt x="62" y="62"/>
                    <a:pt x="82" y="42"/>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
            <p:cNvSpPr/>
            <p:nvPr/>
          </p:nvSpPr>
          <p:spPr>
            <a:xfrm flipH="1">
              <a:off x="-2116564" y="2181714"/>
              <a:ext cx="2075" cy="2050"/>
            </a:xfrm>
            <a:custGeom>
              <a:avLst/>
              <a:gdLst/>
              <a:ahLst/>
              <a:cxnLst/>
              <a:rect l="l" t="t" r="r" b="b"/>
              <a:pathLst>
                <a:path w="83" h="82" extrusionOk="0">
                  <a:moveTo>
                    <a:pt x="82" y="0"/>
                  </a:moveTo>
                  <a:lnTo>
                    <a:pt x="82" y="0"/>
                  </a:lnTo>
                  <a:cubicBezTo>
                    <a:pt x="41" y="21"/>
                    <a:pt x="1" y="21"/>
                    <a:pt x="1" y="82"/>
                  </a:cubicBezTo>
                  <a:cubicBezTo>
                    <a:pt x="41" y="82"/>
                    <a:pt x="62" y="62"/>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
            <p:cNvSpPr/>
            <p:nvPr/>
          </p:nvSpPr>
          <p:spPr>
            <a:xfrm flipH="1">
              <a:off x="-2180189" y="2278964"/>
              <a:ext cx="2050" cy="2050"/>
            </a:xfrm>
            <a:custGeom>
              <a:avLst/>
              <a:gdLst/>
              <a:ahLst/>
              <a:cxnLst/>
              <a:rect l="l" t="t" r="r" b="b"/>
              <a:pathLst>
                <a:path w="82" h="82" extrusionOk="0">
                  <a:moveTo>
                    <a:pt x="61" y="0"/>
                  </a:moveTo>
                  <a:cubicBezTo>
                    <a:pt x="41" y="21"/>
                    <a:pt x="0" y="21"/>
                    <a:pt x="0" y="82"/>
                  </a:cubicBezTo>
                  <a:cubicBezTo>
                    <a:pt x="21" y="61"/>
                    <a:pt x="82" y="6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
            <p:cNvSpPr/>
            <p:nvPr/>
          </p:nvSpPr>
          <p:spPr>
            <a:xfrm flipH="1">
              <a:off x="-2185789" y="2279464"/>
              <a:ext cx="2050" cy="2075"/>
            </a:xfrm>
            <a:custGeom>
              <a:avLst/>
              <a:gdLst/>
              <a:ahLst/>
              <a:cxnLst/>
              <a:rect l="l" t="t" r="r" b="b"/>
              <a:pathLst>
                <a:path w="82" h="83" extrusionOk="0">
                  <a:moveTo>
                    <a:pt x="62" y="1"/>
                  </a:moveTo>
                  <a:cubicBezTo>
                    <a:pt x="41" y="1"/>
                    <a:pt x="21" y="21"/>
                    <a:pt x="0" y="41"/>
                  </a:cubicBezTo>
                  <a:cubicBezTo>
                    <a:pt x="21" y="62"/>
                    <a:pt x="41" y="82"/>
                    <a:pt x="62" y="82"/>
                  </a:cubicBezTo>
                  <a:cubicBezTo>
                    <a:pt x="82" y="62"/>
                    <a:pt x="82"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
            <p:cNvSpPr/>
            <p:nvPr/>
          </p:nvSpPr>
          <p:spPr>
            <a:xfrm flipH="1">
              <a:off x="-2172564" y="2298814"/>
              <a:ext cx="2075" cy="2575"/>
            </a:xfrm>
            <a:custGeom>
              <a:avLst/>
              <a:gdLst/>
              <a:ahLst/>
              <a:cxnLst/>
              <a:rect l="l" t="t" r="r" b="b"/>
              <a:pathLst>
                <a:path w="83" h="103" extrusionOk="0">
                  <a:moveTo>
                    <a:pt x="62" y="1"/>
                  </a:moveTo>
                  <a:cubicBezTo>
                    <a:pt x="1" y="62"/>
                    <a:pt x="1" y="62"/>
                    <a:pt x="62" y="102"/>
                  </a:cubicBezTo>
                  <a:cubicBezTo>
                    <a:pt x="62" y="62"/>
                    <a:pt x="82"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
            <p:cNvSpPr/>
            <p:nvPr/>
          </p:nvSpPr>
          <p:spPr>
            <a:xfrm flipH="1">
              <a:off x="-2180714" y="2312064"/>
              <a:ext cx="2075" cy="2050"/>
            </a:xfrm>
            <a:custGeom>
              <a:avLst/>
              <a:gdLst/>
              <a:ahLst/>
              <a:cxnLst/>
              <a:rect l="l" t="t" r="r" b="b"/>
              <a:pathLst>
                <a:path w="83" h="82" extrusionOk="0">
                  <a:moveTo>
                    <a:pt x="82" y="0"/>
                  </a:moveTo>
                  <a:cubicBezTo>
                    <a:pt x="21" y="0"/>
                    <a:pt x="1" y="41"/>
                    <a:pt x="1" y="81"/>
                  </a:cubicBezTo>
                  <a:cubicBezTo>
                    <a:pt x="41" y="81"/>
                    <a:pt x="62" y="61"/>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
            <p:cNvSpPr/>
            <p:nvPr/>
          </p:nvSpPr>
          <p:spPr>
            <a:xfrm flipH="1">
              <a:off x="-2193439" y="2328339"/>
              <a:ext cx="3075" cy="1900"/>
            </a:xfrm>
            <a:custGeom>
              <a:avLst/>
              <a:gdLst/>
              <a:ahLst/>
              <a:cxnLst/>
              <a:rect l="l" t="t" r="r" b="b"/>
              <a:pathLst>
                <a:path w="123" h="76" extrusionOk="0">
                  <a:moveTo>
                    <a:pt x="61" y="1"/>
                  </a:moveTo>
                  <a:lnTo>
                    <a:pt x="0" y="41"/>
                  </a:lnTo>
                  <a:cubicBezTo>
                    <a:pt x="24" y="65"/>
                    <a:pt x="48" y="75"/>
                    <a:pt x="72" y="75"/>
                  </a:cubicBezTo>
                  <a:cubicBezTo>
                    <a:pt x="89" y="75"/>
                    <a:pt x="105" y="70"/>
                    <a:pt x="122" y="62"/>
                  </a:cubicBezTo>
                  <a:cubicBezTo>
                    <a:pt x="102" y="41"/>
                    <a:pt x="82" y="2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
            <p:cNvSpPr/>
            <p:nvPr/>
          </p:nvSpPr>
          <p:spPr>
            <a:xfrm flipH="1">
              <a:off x="-2202089" y="2331914"/>
              <a:ext cx="1550" cy="2275"/>
            </a:xfrm>
            <a:custGeom>
              <a:avLst/>
              <a:gdLst/>
              <a:ahLst/>
              <a:cxnLst/>
              <a:rect l="l" t="t" r="r" b="b"/>
              <a:pathLst>
                <a:path w="62" h="91" extrusionOk="0">
                  <a:moveTo>
                    <a:pt x="62" y="0"/>
                  </a:moveTo>
                  <a:cubicBezTo>
                    <a:pt x="21" y="21"/>
                    <a:pt x="0" y="41"/>
                    <a:pt x="0" y="61"/>
                  </a:cubicBezTo>
                  <a:cubicBezTo>
                    <a:pt x="15" y="76"/>
                    <a:pt x="19" y="90"/>
                    <a:pt x="35" y="90"/>
                  </a:cubicBezTo>
                  <a:cubicBezTo>
                    <a:pt x="41" y="90"/>
                    <a:pt x="50" y="88"/>
                    <a:pt x="62" y="82"/>
                  </a:cubicBezTo>
                  <a:cubicBezTo>
                    <a:pt x="62" y="61"/>
                    <a:pt x="62"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
            <p:cNvSpPr/>
            <p:nvPr/>
          </p:nvSpPr>
          <p:spPr>
            <a:xfrm flipH="1">
              <a:off x="-2199039" y="2340564"/>
              <a:ext cx="2575" cy="2050"/>
            </a:xfrm>
            <a:custGeom>
              <a:avLst/>
              <a:gdLst/>
              <a:ahLst/>
              <a:cxnLst/>
              <a:rect l="l" t="t" r="r" b="b"/>
              <a:pathLst>
                <a:path w="103" h="82" extrusionOk="0">
                  <a:moveTo>
                    <a:pt x="1" y="0"/>
                  </a:moveTo>
                  <a:cubicBezTo>
                    <a:pt x="21" y="41"/>
                    <a:pt x="21" y="82"/>
                    <a:pt x="102" y="82"/>
                  </a:cubicBezTo>
                  <a:cubicBezTo>
                    <a:pt x="62" y="41"/>
                    <a:pt x="6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
            <p:cNvSpPr/>
            <p:nvPr/>
          </p:nvSpPr>
          <p:spPr>
            <a:xfrm flipH="1">
              <a:off x="-2169514" y="2372764"/>
              <a:ext cx="2575" cy="1375"/>
            </a:xfrm>
            <a:custGeom>
              <a:avLst/>
              <a:gdLst/>
              <a:ahLst/>
              <a:cxnLst/>
              <a:rect l="l" t="t" r="r" b="b"/>
              <a:pathLst>
                <a:path w="103" h="55" extrusionOk="0">
                  <a:moveTo>
                    <a:pt x="59" y="1"/>
                  </a:moveTo>
                  <a:cubicBezTo>
                    <a:pt x="41" y="1"/>
                    <a:pt x="21" y="6"/>
                    <a:pt x="0" y="16"/>
                  </a:cubicBezTo>
                  <a:cubicBezTo>
                    <a:pt x="19" y="43"/>
                    <a:pt x="37" y="54"/>
                    <a:pt x="54" y="54"/>
                  </a:cubicBezTo>
                  <a:cubicBezTo>
                    <a:pt x="74" y="54"/>
                    <a:pt x="91" y="38"/>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
            <p:cNvSpPr/>
            <p:nvPr/>
          </p:nvSpPr>
          <p:spPr>
            <a:xfrm flipH="1">
              <a:off x="-2207689" y="2425089"/>
              <a:ext cx="2050" cy="1150"/>
            </a:xfrm>
            <a:custGeom>
              <a:avLst/>
              <a:gdLst/>
              <a:ahLst/>
              <a:cxnLst/>
              <a:rect l="l" t="t" r="r" b="b"/>
              <a:pathLst>
                <a:path w="82" h="46" extrusionOk="0">
                  <a:moveTo>
                    <a:pt x="0" y="0"/>
                  </a:moveTo>
                  <a:cubicBezTo>
                    <a:pt x="21" y="31"/>
                    <a:pt x="31" y="46"/>
                    <a:pt x="41" y="46"/>
                  </a:cubicBezTo>
                  <a:cubicBezTo>
                    <a:pt x="51" y="46"/>
                    <a:pt x="61" y="31"/>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
            <p:cNvSpPr/>
            <p:nvPr/>
          </p:nvSpPr>
          <p:spPr>
            <a:xfrm flipH="1">
              <a:off x="-2197514" y="2449514"/>
              <a:ext cx="2075" cy="1550"/>
            </a:xfrm>
            <a:custGeom>
              <a:avLst/>
              <a:gdLst/>
              <a:ahLst/>
              <a:cxnLst/>
              <a:rect l="l" t="t" r="r" b="b"/>
              <a:pathLst>
                <a:path w="83" h="62" extrusionOk="0">
                  <a:moveTo>
                    <a:pt x="42" y="1"/>
                  </a:moveTo>
                  <a:cubicBezTo>
                    <a:pt x="1" y="62"/>
                    <a:pt x="1" y="62"/>
                    <a:pt x="82" y="62"/>
                  </a:cubicBezTo>
                  <a:cubicBezTo>
                    <a:pt x="42" y="41"/>
                    <a:pt x="8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
            <p:cNvSpPr/>
            <p:nvPr/>
          </p:nvSpPr>
          <p:spPr>
            <a:xfrm flipH="1">
              <a:off x="-2118089" y="2239764"/>
              <a:ext cx="2575" cy="1875"/>
            </a:xfrm>
            <a:custGeom>
              <a:avLst/>
              <a:gdLst/>
              <a:ahLst/>
              <a:cxnLst/>
              <a:rect l="l" t="t" r="r" b="b"/>
              <a:pathLst>
                <a:path w="103" h="75" extrusionOk="0">
                  <a:moveTo>
                    <a:pt x="0" y="0"/>
                  </a:moveTo>
                  <a:cubicBezTo>
                    <a:pt x="16" y="31"/>
                    <a:pt x="20" y="75"/>
                    <a:pt x="57" y="75"/>
                  </a:cubicBezTo>
                  <a:cubicBezTo>
                    <a:pt x="69" y="75"/>
                    <a:pt x="83" y="71"/>
                    <a:pt x="102" y="61"/>
                  </a:cubicBezTo>
                  <a:cubicBezTo>
                    <a:pt x="62" y="41"/>
                    <a:pt x="62"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
            <p:cNvSpPr/>
            <p:nvPr/>
          </p:nvSpPr>
          <p:spPr>
            <a:xfrm flipH="1">
              <a:off x="-2213789" y="2460214"/>
              <a:ext cx="2050" cy="2575"/>
            </a:xfrm>
            <a:custGeom>
              <a:avLst/>
              <a:gdLst/>
              <a:ahLst/>
              <a:cxnLst/>
              <a:rect l="l" t="t" r="r" b="b"/>
              <a:pathLst>
                <a:path w="82" h="103" extrusionOk="0">
                  <a:moveTo>
                    <a:pt x="41" y="0"/>
                  </a:moveTo>
                  <a:lnTo>
                    <a:pt x="41" y="0"/>
                  </a:lnTo>
                  <a:cubicBezTo>
                    <a:pt x="1" y="41"/>
                    <a:pt x="1" y="61"/>
                    <a:pt x="62" y="102"/>
                  </a:cubicBezTo>
                  <a:cubicBezTo>
                    <a:pt x="62" y="61"/>
                    <a:pt x="82" y="4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
            <p:cNvSpPr/>
            <p:nvPr/>
          </p:nvSpPr>
          <p:spPr>
            <a:xfrm flipH="1">
              <a:off x="-2113489" y="2243314"/>
              <a:ext cx="2050" cy="1550"/>
            </a:xfrm>
            <a:custGeom>
              <a:avLst/>
              <a:gdLst/>
              <a:ahLst/>
              <a:cxnLst/>
              <a:rect l="l" t="t" r="r" b="b"/>
              <a:pathLst>
                <a:path w="82" h="62" extrusionOk="0">
                  <a:moveTo>
                    <a:pt x="62" y="1"/>
                  </a:moveTo>
                  <a:lnTo>
                    <a:pt x="62" y="1"/>
                  </a:lnTo>
                  <a:cubicBezTo>
                    <a:pt x="41" y="21"/>
                    <a:pt x="1" y="21"/>
                    <a:pt x="1" y="62"/>
                  </a:cubicBezTo>
                  <a:cubicBezTo>
                    <a:pt x="62" y="62"/>
                    <a:pt x="82"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
            <p:cNvSpPr/>
            <p:nvPr/>
          </p:nvSpPr>
          <p:spPr>
            <a:xfrm flipH="1">
              <a:off x="-2174589" y="2301864"/>
              <a:ext cx="2050" cy="1050"/>
            </a:xfrm>
            <a:custGeom>
              <a:avLst/>
              <a:gdLst/>
              <a:ahLst/>
              <a:cxnLst/>
              <a:rect l="l" t="t" r="r" b="b"/>
              <a:pathLst>
                <a:path w="82" h="42" extrusionOk="0">
                  <a:moveTo>
                    <a:pt x="61" y="1"/>
                  </a:moveTo>
                  <a:cubicBezTo>
                    <a:pt x="21" y="1"/>
                    <a:pt x="21" y="21"/>
                    <a:pt x="0" y="41"/>
                  </a:cubicBezTo>
                  <a:cubicBezTo>
                    <a:pt x="41" y="41"/>
                    <a:pt x="82" y="4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
            <p:cNvSpPr/>
            <p:nvPr/>
          </p:nvSpPr>
          <p:spPr>
            <a:xfrm flipH="1">
              <a:off x="-2295764" y="2047814"/>
              <a:ext cx="1550" cy="2050"/>
            </a:xfrm>
            <a:custGeom>
              <a:avLst/>
              <a:gdLst/>
              <a:ahLst/>
              <a:cxnLst/>
              <a:rect l="l" t="t" r="r" b="b"/>
              <a:pathLst>
                <a:path w="62" h="82" extrusionOk="0">
                  <a:moveTo>
                    <a:pt x="1" y="0"/>
                  </a:moveTo>
                  <a:cubicBezTo>
                    <a:pt x="1" y="27"/>
                    <a:pt x="10" y="46"/>
                    <a:pt x="22" y="61"/>
                  </a:cubicBezTo>
                  <a:lnTo>
                    <a:pt x="22" y="61"/>
                  </a:lnTo>
                  <a:cubicBezTo>
                    <a:pt x="62" y="20"/>
                    <a:pt x="41" y="0"/>
                    <a:pt x="1" y="0"/>
                  </a:cubicBezTo>
                  <a:close/>
                  <a:moveTo>
                    <a:pt x="22" y="61"/>
                  </a:moveTo>
                  <a:lnTo>
                    <a:pt x="22" y="61"/>
                  </a:lnTo>
                  <a:cubicBezTo>
                    <a:pt x="22" y="61"/>
                    <a:pt x="21" y="61"/>
                    <a:pt x="21" y="61"/>
                  </a:cubicBezTo>
                  <a:lnTo>
                    <a:pt x="41" y="82"/>
                  </a:lnTo>
                  <a:cubicBezTo>
                    <a:pt x="35" y="75"/>
                    <a:pt x="28" y="68"/>
                    <a:pt x="22" y="6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
            <p:cNvSpPr/>
            <p:nvPr/>
          </p:nvSpPr>
          <p:spPr>
            <a:xfrm flipH="1">
              <a:off x="-2177664" y="2314589"/>
              <a:ext cx="2075" cy="2075"/>
            </a:xfrm>
            <a:custGeom>
              <a:avLst/>
              <a:gdLst/>
              <a:ahLst/>
              <a:cxnLst/>
              <a:rect l="l" t="t" r="r" b="b"/>
              <a:pathLst>
                <a:path w="83" h="83" extrusionOk="0">
                  <a:moveTo>
                    <a:pt x="82" y="1"/>
                  </a:moveTo>
                  <a:lnTo>
                    <a:pt x="82" y="1"/>
                  </a:lnTo>
                  <a:cubicBezTo>
                    <a:pt x="41" y="21"/>
                    <a:pt x="1" y="21"/>
                    <a:pt x="41" y="82"/>
                  </a:cubicBezTo>
                  <a:cubicBezTo>
                    <a:pt x="41" y="62"/>
                    <a:pt x="82" y="42"/>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
            <p:cNvSpPr/>
            <p:nvPr/>
          </p:nvSpPr>
          <p:spPr>
            <a:xfrm flipH="1">
              <a:off x="-2132339" y="2270314"/>
              <a:ext cx="2050" cy="2050"/>
            </a:xfrm>
            <a:custGeom>
              <a:avLst/>
              <a:gdLst/>
              <a:ahLst/>
              <a:cxnLst/>
              <a:rect l="l" t="t" r="r" b="b"/>
              <a:pathLst>
                <a:path w="82" h="82" extrusionOk="0">
                  <a:moveTo>
                    <a:pt x="20" y="0"/>
                  </a:moveTo>
                  <a:cubicBezTo>
                    <a:pt x="20" y="14"/>
                    <a:pt x="11" y="18"/>
                    <a:pt x="5" y="26"/>
                  </a:cubicBezTo>
                  <a:lnTo>
                    <a:pt x="5" y="26"/>
                  </a:lnTo>
                  <a:cubicBezTo>
                    <a:pt x="4" y="24"/>
                    <a:pt x="2" y="22"/>
                    <a:pt x="0" y="20"/>
                  </a:cubicBezTo>
                  <a:lnTo>
                    <a:pt x="0" y="41"/>
                  </a:lnTo>
                  <a:cubicBezTo>
                    <a:pt x="0" y="34"/>
                    <a:pt x="2" y="29"/>
                    <a:pt x="5" y="26"/>
                  </a:cubicBezTo>
                  <a:lnTo>
                    <a:pt x="5" y="26"/>
                  </a:lnTo>
                  <a:cubicBezTo>
                    <a:pt x="24" y="44"/>
                    <a:pt x="41" y="63"/>
                    <a:pt x="41" y="81"/>
                  </a:cubicBezTo>
                  <a:cubicBezTo>
                    <a:pt x="81" y="41"/>
                    <a:pt x="41"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
            <p:cNvSpPr/>
            <p:nvPr/>
          </p:nvSpPr>
          <p:spPr>
            <a:xfrm flipH="1">
              <a:off x="-2134364" y="2275389"/>
              <a:ext cx="1025" cy="1175"/>
            </a:xfrm>
            <a:custGeom>
              <a:avLst/>
              <a:gdLst/>
              <a:ahLst/>
              <a:cxnLst/>
              <a:rect l="l" t="t" r="r" b="b"/>
              <a:pathLst>
                <a:path w="41" h="47" extrusionOk="0">
                  <a:moveTo>
                    <a:pt x="0" y="1"/>
                  </a:moveTo>
                  <a:cubicBezTo>
                    <a:pt x="0" y="17"/>
                    <a:pt x="0" y="47"/>
                    <a:pt x="22" y="47"/>
                  </a:cubicBezTo>
                  <a:cubicBezTo>
                    <a:pt x="27" y="47"/>
                    <a:pt x="33" y="45"/>
                    <a:pt x="41" y="41"/>
                  </a:cubicBezTo>
                  <a:cubicBezTo>
                    <a:pt x="4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
            <p:cNvSpPr/>
            <p:nvPr/>
          </p:nvSpPr>
          <p:spPr>
            <a:xfrm flipH="1">
              <a:off x="-2113489" y="2241789"/>
              <a:ext cx="2050" cy="1550"/>
            </a:xfrm>
            <a:custGeom>
              <a:avLst/>
              <a:gdLst/>
              <a:ahLst/>
              <a:cxnLst/>
              <a:rect l="l" t="t" r="r" b="b"/>
              <a:pathLst>
                <a:path w="82" h="62" extrusionOk="0">
                  <a:moveTo>
                    <a:pt x="21" y="1"/>
                  </a:moveTo>
                  <a:cubicBezTo>
                    <a:pt x="1" y="21"/>
                    <a:pt x="41" y="41"/>
                    <a:pt x="41" y="62"/>
                  </a:cubicBezTo>
                  <a:cubicBezTo>
                    <a:pt x="82" y="21"/>
                    <a:pt x="6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
            <p:cNvSpPr/>
            <p:nvPr/>
          </p:nvSpPr>
          <p:spPr>
            <a:xfrm flipH="1">
              <a:off x="-2192914" y="2312364"/>
              <a:ext cx="1800" cy="1750"/>
            </a:xfrm>
            <a:custGeom>
              <a:avLst/>
              <a:gdLst/>
              <a:ahLst/>
              <a:cxnLst/>
              <a:rect l="l" t="t" r="r" b="b"/>
              <a:pathLst>
                <a:path w="72" h="70" extrusionOk="0">
                  <a:moveTo>
                    <a:pt x="34" y="1"/>
                  </a:moveTo>
                  <a:cubicBezTo>
                    <a:pt x="5" y="1"/>
                    <a:pt x="1" y="24"/>
                    <a:pt x="31" y="69"/>
                  </a:cubicBezTo>
                  <a:cubicBezTo>
                    <a:pt x="31" y="49"/>
                    <a:pt x="72" y="29"/>
                    <a:pt x="72" y="8"/>
                  </a:cubicBezTo>
                  <a:cubicBezTo>
                    <a:pt x="57" y="3"/>
                    <a:pt x="44" y="1"/>
                    <a:pt x="3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
            <p:cNvSpPr/>
            <p:nvPr/>
          </p:nvSpPr>
          <p:spPr>
            <a:xfrm flipH="1">
              <a:off x="-2194464" y="2322589"/>
              <a:ext cx="1550" cy="1025"/>
            </a:xfrm>
            <a:custGeom>
              <a:avLst/>
              <a:gdLst/>
              <a:ahLst/>
              <a:cxnLst/>
              <a:rect l="l" t="t" r="r" b="b"/>
              <a:pathLst>
                <a:path w="62" h="41" extrusionOk="0">
                  <a:moveTo>
                    <a:pt x="20" y="1"/>
                  </a:moveTo>
                  <a:cubicBezTo>
                    <a:pt x="15" y="1"/>
                    <a:pt x="8" y="3"/>
                    <a:pt x="0" y="7"/>
                  </a:cubicBezTo>
                  <a:cubicBezTo>
                    <a:pt x="0" y="31"/>
                    <a:pt x="7" y="40"/>
                    <a:pt x="21" y="40"/>
                  </a:cubicBezTo>
                  <a:cubicBezTo>
                    <a:pt x="31" y="40"/>
                    <a:pt x="44" y="35"/>
                    <a:pt x="61" y="27"/>
                  </a:cubicBezTo>
                  <a:cubicBezTo>
                    <a:pt x="45" y="27"/>
                    <a:pt x="42"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
            <p:cNvSpPr/>
            <p:nvPr/>
          </p:nvSpPr>
          <p:spPr>
            <a:xfrm flipH="1">
              <a:off x="-2120114" y="2174064"/>
              <a:ext cx="2050" cy="1575"/>
            </a:xfrm>
            <a:custGeom>
              <a:avLst/>
              <a:gdLst/>
              <a:ahLst/>
              <a:cxnLst/>
              <a:rect l="l" t="t" r="r" b="b"/>
              <a:pathLst>
                <a:path w="82" h="63" extrusionOk="0">
                  <a:moveTo>
                    <a:pt x="0" y="1"/>
                  </a:moveTo>
                  <a:cubicBezTo>
                    <a:pt x="21" y="21"/>
                    <a:pt x="41" y="42"/>
                    <a:pt x="61" y="62"/>
                  </a:cubicBezTo>
                  <a:cubicBezTo>
                    <a:pt x="82" y="42"/>
                    <a:pt x="82" y="2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
            <p:cNvSpPr/>
            <p:nvPr/>
          </p:nvSpPr>
          <p:spPr>
            <a:xfrm flipH="1">
              <a:off x="-2114514" y="2007089"/>
              <a:ext cx="2050" cy="1875"/>
            </a:xfrm>
            <a:custGeom>
              <a:avLst/>
              <a:gdLst/>
              <a:ahLst/>
              <a:cxnLst/>
              <a:rect l="l" t="t" r="r" b="b"/>
              <a:pathLst>
                <a:path w="82" h="75" extrusionOk="0">
                  <a:moveTo>
                    <a:pt x="21" y="0"/>
                  </a:moveTo>
                  <a:cubicBezTo>
                    <a:pt x="21" y="20"/>
                    <a:pt x="0" y="20"/>
                    <a:pt x="21" y="41"/>
                  </a:cubicBezTo>
                  <a:cubicBezTo>
                    <a:pt x="33" y="65"/>
                    <a:pt x="44" y="75"/>
                    <a:pt x="56" y="75"/>
                  </a:cubicBezTo>
                  <a:cubicBezTo>
                    <a:pt x="65" y="75"/>
                    <a:pt x="73" y="70"/>
                    <a:pt x="82" y="61"/>
                  </a:cubicBezTo>
                  <a:cubicBezTo>
                    <a:pt x="6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
            <p:cNvSpPr/>
            <p:nvPr/>
          </p:nvSpPr>
          <p:spPr>
            <a:xfrm flipH="1">
              <a:off x="-2199039" y="2321714"/>
              <a:ext cx="1050" cy="1700"/>
            </a:xfrm>
            <a:custGeom>
              <a:avLst/>
              <a:gdLst/>
              <a:ahLst/>
              <a:cxnLst/>
              <a:rect l="l" t="t" r="r" b="b"/>
              <a:pathLst>
                <a:path w="42" h="68" extrusionOk="0">
                  <a:moveTo>
                    <a:pt x="1" y="1"/>
                  </a:moveTo>
                  <a:cubicBezTo>
                    <a:pt x="1" y="34"/>
                    <a:pt x="1" y="67"/>
                    <a:pt x="23" y="67"/>
                  </a:cubicBezTo>
                  <a:cubicBezTo>
                    <a:pt x="28" y="67"/>
                    <a:pt x="34" y="66"/>
                    <a:pt x="41" y="62"/>
                  </a:cubicBezTo>
                  <a:cubicBezTo>
                    <a:pt x="41" y="21"/>
                    <a:pt x="21"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
            <p:cNvSpPr/>
            <p:nvPr/>
          </p:nvSpPr>
          <p:spPr>
            <a:xfrm flipH="1">
              <a:off x="-2139964" y="2289139"/>
              <a:ext cx="1550" cy="1550"/>
            </a:xfrm>
            <a:custGeom>
              <a:avLst/>
              <a:gdLst/>
              <a:ahLst/>
              <a:cxnLst/>
              <a:rect l="l" t="t" r="r" b="b"/>
              <a:pathLst>
                <a:path w="62" h="62" extrusionOk="0">
                  <a:moveTo>
                    <a:pt x="21" y="1"/>
                  </a:moveTo>
                  <a:cubicBezTo>
                    <a:pt x="1" y="41"/>
                    <a:pt x="21" y="62"/>
                    <a:pt x="62" y="62"/>
                  </a:cubicBezTo>
                  <a:cubicBezTo>
                    <a:pt x="62"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
            <p:cNvSpPr/>
            <p:nvPr/>
          </p:nvSpPr>
          <p:spPr>
            <a:xfrm flipH="1">
              <a:off x="-2197514" y="2329864"/>
              <a:ext cx="2075" cy="1550"/>
            </a:xfrm>
            <a:custGeom>
              <a:avLst/>
              <a:gdLst/>
              <a:ahLst/>
              <a:cxnLst/>
              <a:rect l="l" t="t" r="r" b="b"/>
              <a:pathLst>
                <a:path w="83" h="62" extrusionOk="0">
                  <a:moveTo>
                    <a:pt x="42" y="1"/>
                  </a:moveTo>
                  <a:cubicBezTo>
                    <a:pt x="1" y="42"/>
                    <a:pt x="21" y="62"/>
                    <a:pt x="62" y="62"/>
                  </a:cubicBezTo>
                  <a:cubicBezTo>
                    <a:pt x="82" y="42"/>
                    <a:pt x="42" y="2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
            <p:cNvSpPr/>
            <p:nvPr/>
          </p:nvSpPr>
          <p:spPr>
            <a:xfrm flipH="1">
              <a:off x="-2127764" y="2273364"/>
              <a:ext cx="1550" cy="1550"/>
            </a:xfrm>
            <a:custGeom>
              <a:avLst/>
              <a:gdLst/>
              <a:ahLst/>
              <a:cxnLst/>
              <a:rect l="l" t="t" r="r" b="b"/>
              <a:pathLst>
                <a:path w="62" h="62" extrusionOk="0">
                  <a:moveTo>
                    <a:pt x="0" y="0"/>
                  </a:moveTo>
                  <a:cubicBezTo>
                    <a:pt x="0" y="41"/>
                    <a:pt x="20" y="41"/>
                    <a:pt x="41" y="61"/>
                  </a:cubicBezTo>
                  <a:cubicBezTo>
                    <a:pt x="61" y="21"/>
                    <a:pt x="4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
            <p:cNvSpPr/>
            <p:nvPr/>
          </p:nvSpPr>
          <p:spPr>
            <a:xfrm flipH="1">
              <a:off x="-2124689" y="2282014"/>
              <a:ext cx="1550" cy="1050"/>
            </a:xfrm>
            <a:custGeom>
              <a:avLst/>
              <a:gdLst/>
              <a:ahLst/>
              <a:cxnLst/>
              <a:rect l="l" t="t" r="r" b="b"/>
              <a:pathLst>
                <a:path w="62" h="42" extrusionOk="0">
                  <a:moveTo>
                    <a:pt x="62" y="0"/>
                  </a:moveTo>
                  <a:cubicBezTo>
                    <a:pt x="21" y="0"/>
                    <a:pt x="1" y="21"/>
                    <a:pt x="1" y="41"/>
                  </a:cubicBezTo>
                  <a:cubicBezTo>
                    <a:pt x="42" y="41"/>
                    <a:pt x="62"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
            <p:cNvSpPr/>
            <p:nvPr/>
          </p:nvSpPr>
          <p:spPr>
            <a:xfrm flipH="1">
              <a:off x="-2279989" y="2014514"/>
              <a:ext cx="2050" cy="1750"/>
            </a:xfrm>
            <a:custGeom>
              <a:avLst/>
              <a:gdLst/>
              <a:ahLst/>
              <a:cxnLst/>
              <a:rect l="l" t="t" r="r" b="b"/>
              <a:pathLst>
                <a:path w="82" h="70" extrusionOk="0">
                  <a:moveTo>
                    <a:pt x="18" y="0"/>
                  </a:moveTo>
                  <a:cubicBezTo>
                    <a:pt x="12" y="0"/>
                    <a:pt x="6" y="3"/>
                    <a:pt x="0" y="9"/>
                  </a:cubicBezTo>
                  <a:cubicBezTo>
                    <a:pt x="20" y="29"/>
                    <a:pt x="41" y="49"/>
                    <a:pt x="61" y="70"/>
                  </a:cubicBezTo>
                  <a:cubicBezTo>
                    <a:pt x="82" y="49"/>
                    <a:pt x="82" y="49"/>
                    <a:pt x="61" y="29"/>
                  </a:cubicBezTo>
                  <a:cubicBezTo>
                    <a:pt x="47" y="14"/>
                    <a:pt x="32" y="0"/>
                    <a:pt x="1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
            <p:cNvSpPr/>
            <p:nvPr/>
          </p:nvSpPr>
          <p:spPr>
            <a:xfrm flipH="1">
              <a:off x="-2210239" y="2348189"/>
              <a:ext cx="1550" cy="1575"/>
            </a:xfrm>
            <a:custGeom>
              <a:avLst/>
              <a:gdLst/>
              <a:ahLst/>
              <a:cxnLst/>
              <a:rect l="l" t="t" r="r" b="b"/>
              <a:pathLst>
                <a:path w="62" h="63" extrusionOk="0">
                  <a:moveTo>
                    <a:pt x="21" y="1"/>
                  </a:moveTo>
                  <a:cubicBezTo>
                    <a:pt x="0" y="42"/>
                    <a:pt x="0" y="62"/>
                    <a:pt x="61" y="62"/>
                  </a:cubicBezTo>
                  <a:cubicBezTo>
                    <a:pt x="61" y="2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
            <p:cNvSpPr/>
            <p:nvPr/>
          </p:nvSpPr>
          <p:spPr>
            <a:xfrm flipH="1">
              <a:off x="-2268789" y="1967864"/>
              <a:ext cx="1550" cy="1250"/>
            </a:xfrm>
            <a:custGeom>
              <a:avLst/>
              <a:gdLst/>
              <a:ahLst/>
              <a:cxnLst/>
              <a:rect l="l" t="t" r="r" b="b"/>
              <a:pathLst>
                <a:path w="62" h="50" extrusionOk="0">
                  <a:moveTo>
                    <a:pt x="0" y="1"/>
                  </a:moveTo>
                  <a:cubicBezTo>
                    <a:pt x="0" y="31"/>
                    <a:pt x="11" y="50"/>
                    <a:pt x="33" y="50"/>
                  </a:cubicBezTo>
                  <a:cubicBezTo>
                    <a:pt x="41" y="50"/>
                    <a:pt x="51" y="47"/>
                    <a:pt x="61" y="42"/>
                  </a:cubicBezTo>
                  <a:cubicBezTo>
                    <a:pt x="61" y="21"/>
                    <a:pt x="4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
            <p:cNvSpPr/>
            <p:nvPr/>
          </p:nvSpPr>
          <p:spPr>
            <a:xfrm flipH="1">
              <a:off x="-2277964" y="2013689"/>
              <a:ext cx="1575" cy="1550"/>
            </a:xfrm>
            <a:custGeom>
              <a:avLst/>
              <a:gdLst/>
              <a:ahLst/>
              <a:cxnLst/>
              <a:rect l="l" t="t" r="r" b="b"/>
              <a:pathLst>
                <a:path w="63" h="62" extrusionOk="0">
                  <a:moveTo>
                    <a:pt x="1" y="1"/>
                  </a:moveTo>
                  <a:cubicBezTo>
                    <a:pt x="1" y="42"/>
                    <a:pt x="21" y="42"/>
                    <a:pt x="42" y="62"/>
                  </a:cubicBezTo>
                  <a:cubicBezTo>
                    <a:pt x="42" y="62"/>
                    <a:pt x="62" y="62"/>
                    <a:pt x="62" y="42"/>
                  </a:cubicBezTo>
                  <a:cubicBezTo>
                    <a:pt x="42" y="21"/>
                    <a:pt x="4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
            <p:cNvSpPr/>
            <p:nvPr/>
          </p:nvSpPr>
          <p:spPr>
            <a:xfrm flipH="1">
              <a:off x="-2299339" y="2117564"/>
              <a:ext cx="2075" cy="1350"/>
            </a:xfrm>
            <a:custGeom>
              <a:avLst/>
              <a:gdLst/>
              <a:ahLst/>
              <a:cxnLst/>
              <a:rect l="l" t="t" r="r" b="b"/>
              <a:pathLst>
                <a:path w="83" h="54" extrusionOk="0">
                  <a:moveTo>
                    <a:pt x="82" y="0"/>
                  </a:moveTo>
                  <a:cubicBezTo>
                    <a:pt x="42" y="0"/>
                    <a:pt x="21" y="21"/>
                    <a:pt x="1" y="41"/>
                  </a:cubicBezTo>
                  <a:cubicBezTo>
                    <a:pt x="23" y="49"/>
                    <a:pt x="40" y="53"/>
                    <a:pt x="53" y="53"/>
                  </a:cubicBezTo>
                  <a:cubicBezTo>
                    <a:pt x="74" y="53"/>
                    <a:pt x="82" y="39"/>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
            <p:cNvSpPr/>
            <p:nvPr/>
          </p:nvSpPr>
          <p:spPr>
            <a:xfrm flipH="1">
              <a:off x="-2096689" y="2216964"/>
              <a:ext cx="2050" cy="1425"/>
            </a:xfrm>
            <a:custGeom>
              <a:avLst/>
              <a:gdLst/>
              <a:ahLst/>
              <a:cxnLst/>
              <a:rect l="l" t="t" r="r" b="b"/>
              <a:pathLst>
                <a:path w="82" h="57" extrusionOk="0">
                  <a:moveTo>
                    <a:pt x="51" y="1"/>
                  </a:moveTo>
                  <a:cubicBezTo>
                    <a:pt x="41" y="1"/>
                    <a:pt x="31" y="6"/>
                    <a:pt x="21" y="16"/>
                  </a:cubicBezTo>
                  <a:cubicBezTo>
                    <a:pt x="0" y="36"/>
                    <a:pt x="0" y="57"/>
                    <a:pt x="21" y="57"/>
                  </a:cubicBezTo>
                  <a:cubicBezTo>
                    <a:pt x="41" y="36"/>
                    <a:pt x="62" y="36"/>
                    <a:pt x="82" y="16"/>
                  </a:cubicBezTo>
                  <a:cubicBezTo>
                    <a:pt x="72" y="6"/>
                    <a:pt x="62" y="1"/>
                    <a:pt x="5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
            <p:cNvSpPr/>
            <p:nvPr/>
          </p:nvSpPr>
          <p:spPr>
            <a:xfrm flipH="1">
              <a:off x="-2160839" y="2418964"/>
              <a:ext cx="1475" cy="2075"/>
            </a:xfrm>
            <a:custGeom>
              <a:avLst/>
              <a:gdLst/>
              <a:ahLst/>
              <a:cxnLst/>
              <a:rect l="l" t="t" r="r" b="b"/>
              <a:pathLst>
                <a:path w="59" h="83" extrusionOk="0">
                  <a:moveTo>
                    <a:pt x="18" y="1"/>
                  </a:moveTo>
                  <a:cubicBezTo>
                    <a:pt x="22" y="5"/>
                    <a:pt x="27" y="9"/>
                    <a:pt x="31" y="14"/>
                  </a:cubicBezTo>
                  <a:lnTo>
                    <a:pt x="31" y="14"/>
                  </a:lnTo>
                  <a:cubicBezTo>
                    <a:pt x="33" y="9"/>
                    <a:pt x="36" y="5"/>
                    <a:pt x="39" y="1"/>
                  </a:cubicBezTo>
                  <a:close/>
                  <a:moveTo>
                    <a:pt x="31" y="14"/>
                  </a:moveTo>
                  <a:cubicBezTo>
                    <a:pt x="1" y="65"/>
                    <a:pt x="21" y="82"/>
                    <a:pt x="59" y="82"/>
                  </a:cubicBezTo>
                  <a:cubicBezTo>
                    <a:pt x="59" y="50"/>
                    <a:pt x="46" y="30"/>
                    <a:pt x="31" y="14"/>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
            <p:cNvSpPr/>
            <p:nvPr/>
          </p:nvSpPr>
          <p:spPr>
            <a:xfrm flipH="1">
              <a:off x="-2169514" y="1897614"/>
              <a:ext cx="1050" cy="1050"/>
            </a:xfrm>
            <a:custGeom>
              <a:avLst/>
              <a:gdLst/>
              <a:ahLst/>
              <a:cxnLst/>
              <a:rect l="l" t="t" r="r" b="b"/>
              <a:pathLst>
                <a:path w="42" h="42" extrusionOk="0">
                  <a:moveTo>
                    <a:pt x="0" y="0"/>
                  </a:moveTo>
                  <a:cubicBezTo>
                    <a:pt x="0" y="21"/>
                    <a:pt x="0" y="41"/>
                    <a:pt x="41" y="41"/>
                  </a:cubicBezTo>
                  <a:cubicBezTo>
                    <a:pt x="41" y="0"/>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
            <p:cNvSpPr/>
            <p:nvPr/>
          </p:nvSpPr>
          <p:spPr>
            <a:xfrm flipH="1">
              <a:off x="-2277964" y="2008614"/>
              <a:ext cx="1575" cy="1550"/>
            </a:xfrm>
            <a:custGeom>
              <a:avLst/>
              <a:gdLst/>
              <a:ahLst/>
              <a:cxnLst/>
              <a:rect l="l" t="t" r="r" b="b"/>
              <a:pathLst>
                <a:path w="63" h="62" extrusionOk="0">
                  <a:moveTo>
                    <a:pt x="62" y="0"/>
                  </a:moveTo>
                  <a:cubicBezTo>
                    <a:pt x="42" y="0"/>
                    <a:pt x="1" y="0"/>
                    <a:pt x="21" y="61"/>
                  </a:cubicBezTo>
                  <a:cubicBezTo>
                    <a:pt x="62" y="61"/>
                    <a:pt x="62"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
            <p:cNvSpPr/>
            <p:nvPr/>
          </p:nvSpPr>
          <p:spPr>
            <a:xfrm flipH="1">
              <a:off x="-2282014" y="1983964"/>
              <a:ext cx="1550" cy="1250"/>
            </a:xfrm>
            <a:custGeom>
              <a:avLst/>
              <a:gdLst/>
              <a:ahLst/>
              <a:cxnLst/>
              <a:rect l="l" t="t" r="r" b="b"/>
              <a:pathLst>
                <a:path w="62" h="50" extrusionOk="0">
                  <a:moveTo>
                    <a:pt x="34" y="1"/>
                  </a:moveTo>
                  <a:cubicBezTo>
                    <a:pt x="12" y="1"/>
                    <a:pt x="1" y="20"/>
                    <a:pt x="1" y="49"/>
                  </a:cubicBezTo>
                  <a:cubicBezTo>
                    <a:pt x="42" y="49"/>
                    <a:pt x="62" y="29"/>
                    <a:pt x="62" y="9"/>
                  </a:cubicBezTo>
                  <a:cubicBezTo>
                    <a:pt x="51" y="3"/>
                    <a:pt x="42" y="1"/>
                    <a:pt x="3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
            <p:cNvSpPr/>
            <p:nvPr/>
          </p:nvSpPr>
          <p:spPr>
            <a:xfrm flipH="1">
              <a:off x="-2163914" y="2286089"/>
              <a:ext cx="2075" cy="1925"/>
            </a:xfrm>
            <a:custGeom>
              <a:avLst/>
              <a:gdLst/>
              <a:ahLst/>
              <a:cxnLst/>
              <a:rect l="l" t="t" r="r" b="b"/>
              <a:pathLst>
                <a:path w="83" h="77" extrusionOk="0">
                  <a:moveTo>
                    <a:pt x="62" y="0"/>
                  </a:moveTo>
                  <a:cubicBezTo>
                    <a:pt x="41" y="21"/>
                    <a:pt x="21" y="41"/>
                    <a:pt x="1" y="61"/>
                  </a:cubicBezTo>
                  <a:cubicBezTo>
                    <a:pt x="11" y="72"/>
                    <a:pt x="21" y="77"/>
                    <a:pt x="31" y="77"/>
                  </a:cubicBezTo>
                  <a:cubicBezTo>
                    <a:pt x="41" y="77"/>
                    <a:pt x="52" y="72"/>
                    <a:pt x="62" y="61"/>
                  </a:cubicBezTo>
                  <a:cubicBezTo>
                    <a:pt x="82" y="61"/>
                    <a:pt x="82" y="2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
            <p:cNvSpPr/>
            <p:nvPr/>
          </p:nvSpPr>
          <p:spPr>
            <a:xfrm flipH="1">
              <a:off x="-2296289" y="2121114"/>
              <a:ext cx="1550" cy="1200"/>
            </a:xfrm>
            <a:custGeom>
              <a:avLst/>
              <a:gdLst/>
              <a:ahLst/>
              <a:cxnLst/>
              <a:rect l="l" t="t" r="r" b="b"/>
              <a:pathLst>
                <a:path w="62" h="48" extrusionOk="0">
                  <a:moveTo>
                    <a:pt x="0" y="1"/>
                  </a:moveTo>
                  <a:cubicBezTo>
                    <a:pt x="0" y="17"/>
                    <a:pt x="0" y="47"/>
                    <a:pt x="32" y="47"/>
                  </a:cubicBezTo>
                  <a:cubicBezTo>
                    <a:pt x="40" y="47"/>
                    <a:pt x="50" y="46"/>
                    <a:pt x="61" y="42"/>
                  </a:cubicBezTo>
                  <a:cubicBezTo>
                    <a:pt x="61" y="1"/>
                    <a:pt x="4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
            <p:cNvSpPr/>
            <p:nvPr/>
          </p:nvSpPr>
          <p:spPr>
            <a:xfrm flipH="1">
              <a:off x="-2221939" y="1952089"/>
              <a:ext cx="1550" cy="1050"/>
            </a:xfrm>
            <a:custGeom>
              <a:avLst/>
              <a:gdLst/>
              <a:ahLst/>
              <a:cxnLst/>
              <a:rect l="l" t="t" r="r" b="b"/>
              <a:pathLst>
                <a:path w="62" h="42" extrusionOk="0">
                  <a:moveTo>
                    <a:pt x="41" y="1"/>
                  </a:moveTo>
                  <a:cubicBezTo>
                    <a:pt x="21" y="1"/>
                    <a:pt x="1" y="21"/>
                    <a:pt x="1" y="41"/>
                  </a:cubicBezTo>
                  <a:cubicBezTo>
                    <a:pt x="41" y="41"/>
                    <a:pt x="62" y="4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
            <p:cNvSpPr/>
            <p:nvPr/>
          </p:nvSpPr>
          <p:spPr>
            <a:xfrm flipH="1">
              <a:off x="-2122164" y="2266589"/>
              <a:ext cx="1550" cy="1400"/>
            </a:xfrm>
            <a:custGeom>
              <a:avLst/>
              <a:gdLst/>
              <a:ahLst/>
              <a:cxnLst/>
              <a:rect l="l" t="t" r="r" b="b"/>
              <a:pathLst>
                <a:path w="62" h="56" extrusionOk="0">
                  <a:moveTo>
                    <a:pt x="42" y="1"/>
                  </a:moveTo>
                  <a:cubicBezTo>
                    <a:pt x="20" y="1"/>
                    <a:pt x="17" y="31"/>
                    <a:pt x="0" y="47"/>
                  </a:cubicBezTo>
                  <a:cubicBezTo>
                    <a:pt x="11" y="53"/>
                    <a:pt x="20" y="55"/>
                    <a:pt x="28" y="55"/>
                  </a:cubicBezTo>
                  <a:cubicBezTo>
                    <a:pt x="50" y="55"/>
                    <a:pt x="61" y="36"/>
                    <a:pt x="61" y="6"/>
                  </a:cubicBezTo>
                  <a:cubicBezTo>
                    <a:pt x="53" y="3"/>
                    <a:pt x="47"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
            <p:cNvSpPr/>
            <p:nvPr/>
          </p:nvSpPr>
          <p:spPr>
            <a:xfrm flipH="1">
              <a:off x="-2118089" y="2236189"/>
              <a:ext cx="1550" cy="1350"/>
            </a:xfrm>
            <a:custGeom>
              <a:avLst/>
              <a:gdLst/>
              <a:ahLst/>
              <a:cxnLst/>
              <a:rect l="l" t="t" r="r" b="b"/>
              <a:pathLst>
                <a:path w="62" h="54" extrusionOk="0">
                  <a:moveTo>
                    <a:pt x="0" y="1"/>
                  </a:moveTo>
                  <a:cubicBezTo>
                    <a:pt x="0" y="39"/>
                    <a:pt x="8" y="53"/>
                    <a:pt x="25" y="53"/>
                  </a:cubicBezTo>
                  <a:cubicBezTo>
                    <a:pt x="34" y="53"/>
                    <a:pt x="46" y="49"/>
                    <a:pt x="61" y="41"/>
                  </a:cubicBezTo>
                  <a:cubicBezTo>
                    <a:pt x="41" y="21"/>
                    <a:pt x="4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
            <p:cNvSpPr/>
            <p:nvPr/>
          </p:nvSpPr>
          <p:spPr>
            <a:xfrm flipH="1">
              <a:off x="-2186314" y="2436289"/>
              <a:ext cx="1050" cy="1550"/>
            </a:xfrm>
            <a:custGeom>
              <a:avLst/>
              <a:gdLst/>
              <a:ahLst/>
              <a:cxnLst/>
              <a:rect l="l" t="t" r="r" b="b"/>
              <a:pathLst>
                <a:path w="42" h="62" extrusionOk="0">
                  <a:moveTo>
                    <a:pt x="1" y="0"/>
                  </a:moveTo>
                  <a:cubicBezTo>
                    <a:pt x="1" y="41"/>
                    <a:pt x="1" y="61"/>
                    <a:pt x="41" y="61"/>
                  </a:cubicBezTo>
                  <a:cubicBezTo>
                    <a:pt x="41" y="21"/>
                    <a:pt x="2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
            <p:cNvSpPr/>
            <p:nvPr/>
          </p:nvSpPr>
          <p:spPr>
            <a:xfrm flipH="1">
              <a:off x="-2199539" y="2424564"/>
              <a:ext cx="2050" cy="1700"/>
            </a:xfrm>
            <a:custGeom>
              <a:avLst/>
              <a:gdLst/>
              <a:ahLst/>
              <a:cxnLst/>
              <a:rect l="l" t="t" r="r" b="b"/>
              <a:pathLst>
                <a:path w="82" h="68" extrusionOk="0">
                  <a:moveTo>
                    <a:pt x="41" y="1"/>
                  </a:moveTo>
                  <a:lnTo>
                    <a:pt x="21" y="21"/>
                  </a:lnTo>
                  <a:lnTo>
                    <a:pt x="0" y="21"/>
                  </a:lnTo>
                  <a:lnTo>
                    <a:pt x="0" y="42"/>
                  </a:lnTo>
                  <a:cubicBezTo>
                    <a:pt x="17" y="42"/>
                    <a:pt x="20" y="68"/>
                    <a:pt x="41" y="68"/>
                  </a:cubicBezTo>
                  <a:cubicBezTo>
                    <a:pt x="47" y="68"/>
                    <a:pt x="53" y="66"/>
                    <a:pt x="61" y="62"/>
                  </a:cubicBezTo>
                  <a:cubicBezTo>
                    <a:pt x="82" y="42"/>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
            <p:cNvSpPr/>
            <p:nvPr/>
          </p:nvSpPr>
          <p:spPr>
            <a:xfrm flipH="1">
              <a:off x="-2199039" y="2435114"/>
              <a:ext cx="2075" cy="1400"/>
            </a:xfrm>
            <a:custGeom>
              <a:avLst/>
              <a:gdLst/>
              <a:ahLst/>
              <a:cxnLst/>
              <a:rect l="l" t="t" r="r" b="b"/>
              <a:pathLst>
                <a:path w="83" h="56" extrusionOk="0">
                  <a:moveTo>
                    <a:pt x="30" y="1"/>
                  </a:moveTo>
                  <a:cubicBezTo>
                    <a:pt x="22" y="1"/>
                    <a:pt x="13" y="3"/>
                    <a:pt x="1" y="6"/>
                  </a:cubicBezTo>
                  <a:cubicBezTo>
                    <a:pt x="16" y="36"/>
                    <a:pt x="20" y="55"/>
                    <a:pt x="45" y="55"/>
                  </a:cubicBezTo>
                  <a:cubicBezTo>
                    <a:pt x="54" y="55"/>
                    <a:pt x="66" y="53"/>
                    <a:pt x="82" y="47"/>
                  </a:cubicBezTo>
                  <a:cubicBezTo>
                    <a:pt x="66" y="31"/>
                    <a:pt x="63" y="1"/>
                    <a:pt x="3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
            <p:cNvSpPr/>
            <p:nvPr/>
          </p:nvSpPr>
          <p:spPr>
            <a:xfrm flipH="1">
              <a:off x="-2126239" y="2279764"/>
              <a:ext cx="1550" cy="1250"/>
            </a:xfrm>
            <a:custGeom>
              <a:avLst/>
              <a:gdLst/>
              <a:ahLst/>
              <a:cxnLst/>
              <a:rect l="l" t="t" r="r" b="b"/>
              <a:pathLst>
                <a:path w="62" h="50" extrusionOk="0">
                  <a:moveTo>
                    <a:pt x="28" y="1"/>
                  </a:moveTo>
                  <a:cubicBezTo>
                    <a:pt x="20" y="1"/>
                    <a:pt x="11" y="4"/>
                    <a:pt x="0" y="9"/>
                  </a:cubicBezTo>
                  <a:cubicBezTo>
                    <a:pt x="20" y="29"/>
                    <a:pt x="20" y="50"/>
                    <a:pt x="61" y="50"/>
                  </a:cubicBezTo>
                  <a:cubicBezTo>
                    <a:pt x="61" y="20"/>
                    <a:pt x="50"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
            <p:cNvSpPr/>
            <p:nvPr/>
          </p:nvSpPr>
          <p:spPr>
            <a:xfrm flipH="1">
              <a:off x="-2121139" y="2252339"/>
              <a:ext cx="1550" cy="1175"/>
            </a:xfrm>
            <a:custGeom>
              <a:avLst/>
              <a:gdLst/>
              <a:ahLst/>
              <a:cxnLst/>
              <a:rect l="l" t="t" r="r" b="b"/>
              <a:pathLst>
                <a:path w="62" h="47" extrusionOk="0">
                  <a:moveTo>
                    <a:pt x="27" y="1"/>
                  </a:moveTo>
                  <a:cubicBezTo>
                    <a:pt x="21" y="1"/>
                    <a:pt x="12" y="2"/>
                    <a:pt x="0" y="6"/>
                  </a:cubicBezTo>
                  <a:cubicBezTo>
                    <a:pt x="0" y="27"/>
                    <a:pt x="21" y="47"/>
                    <a:pt x="61" y="47"/>
                  </a:cubicBezTo>
                  <a:cubicBezTo>
                    <a:pt x="45" y="30"/>
                    <a:pt x="55" y="1"/>
                    <a:pt x="2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
            <p:cNvSpPr/>
            <p:nvPr/>
          </p:nvSpPr>
          <p:spPr>
            <a:xfrm flipH="1">
              <a:off x="-2204639" y="2441864"/>
              <a:ext cx="1550" cy="1575"/>
            </a:xfrm>
            <a:custGeom>
              <a:avLst/>
              <a:gdLst/>
              <a:ahLst/>
              <a:cxnLst/>
              <a:rect l="l" t="t" r="r" b="b"/>
              <a:pathLst>
                <a:path w="62" h="63" extrusionOk="0">
                  <a:moveTo>
                    <a:pt x="36" y="0"/>
                  </a:moveTo>
                  <a:cubicBezTo>
                    <a:pt x="27" y="0"/>
                    <a:pt x="15" y="7"/>
                    <a:pt x="0" y="22"/>
                  </a:cubicBezTo>
                  <a:cubicBezTo>
                    <a:pt x="21" y="22"/>
                    <a:pt x="21" y="62"/>
                    <a:pt x="61" y="62"/>
                  </a:cubicBezTo>
                  <a:cubicBezTo>
                    <a:pt x="61" y="23"/>
                    <a:pt x="53" y="0"/>
                    <a:pt x="3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
            <p:cNvSpPr/>
            <p:nvPr/>
          </p:nvSpPr>
          <p:spPr>
            <a:xfrm flipH="1">
              <a:off x="-2111464" y="2257064"/>
              <a:ext cx="1550" cy="1550"/>
            </a:xfrm>
            <a:custGeom>
              <a:avLst/>
              <a:gdLst/>
              <a:ahLst/>
              <a:cxnLst/>
              <a:rect l="l" t="t" r="r" b="b"/>
              <a:pathLst>
                <a:path w="62" h="62" extrusionOk="0">
                  <a:moveTo>
                    <a:pt x="62" y="1"/>
                  </a:moveTo>
                  <a:cubicBezTo>
                    <a:pt x="21" y="21"/>
                    <a:pt x="0" y="1"/>
                    <a:pt x="0" y="62"/>
                  </a:cubicBezTo>
                  <a:cubicBezTo>
                    <a:pt x="41" y="62"/>
                    <a:pt x="62"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
            <p:cNvSpPr/>
            <p:nvPr/>
          </p:nvSpPr>
          <p:spPr>
            <a:xfrm flipH="1">
              <a:off x="-2226014" y="2463264"/>
              <a:ext cx="1550" cy="1550"/>
            </a:xfrm>
            <a:custGeom>
              <a:avLst/>
              <a:gdLst/>
              <a:ahLst/>
              <a:cxnLst/>
              <a:rect l="l" t="t" r="r" b="b"/>
              <a:pathLst>
                <a:path w="62" h="62" extrusionOk="0">
                  <a:moveTo>
                    <a:pt x="21" y="1"/>
                  </a:moveTo>
                  <a:cubicBezTo>
                    <a:pt x="1" y="41"/>
                    <a:pt x="1" y="62"/>
                    <a:pt x="62" y="62"/>
                  </a:cubicBezTo>
                  <a:cubicBezTo>
                    <a:pt x="62" y="2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
            <p:cNvSpPr/>
            <p:nvPr/>
          </p:nvSpPr>
          <p:spPr>
            <a:xfrm flipH="1">
              <a:off x="-2247914" y="2443914"/>
              <a:ext cx="1050" cy="1700"/>
            </a:xfrm>
            <a:custGeom>
              <a:avLst/>
              <a:gdLst/>
              <a:ahLst/>
              <a:cxnLst/>
              <a:rect l="l" t="t" r="r" b="b"/>
              <a:pathLst>
                <a:path w="42" h="68" extrusionOk="0">
                  <a:moveTo>
                    <a:pt x="1" y="1"/>
                  </a:moveTo>
                  <a:cubicBezTo>
                    <a:pt x="1" y="34"/>
                    <a:pt x="1" y="67"/>
                    <a:pt x="23" y="67"/>
                  </a:cubicBezTo>
                  <a:cubicBezTo>
                    <a:pt x="28" y="67"/>
                    <a:pt x="34" y="66"/>
                    <a:pt x="41" y="62"/>
                  </a:cubicBezTo>
                  <a:cubicBezTo>
                    <a:pt x="41" y="21"/>
                    <a:pt x="21"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
            <p:cNvSpPr/>
            <p:nvPr/>
          </p:nvSpPr>
          <p:spPr>
            <a:xfrm flipH="1">
              <a:off x="-2104839" y="2146064"/>
              <a:ext cx="1550" cy="1550"/>
            </a:xfrm>
            <a:custGeom>
              <a:avLst/>
              <a:gdLst/>
              <a:ahLst/>
              <a:cxnLst/>
              <a:rect l="l" t="t" r="r" b="b"/>
              <a:pathLst>
                <a:path w="62" h="62" extrusionOk="0">
                  <a:moveTo>
                    <a:pt x="41" y="1"/>
                  </a:moveTo>
                  <a:cubicBezTo>
                    <a:pt x="21" y="21"/>
                    <a:pt x="1" y="21"/>
                    <a:pt x="1" y="62"/>
                  </a:cubicBezTo>
                  <a:cubicBezTo>
                    <a:pt x="41" y="62"/>
                    <a:pt x="62" y="4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
            <p:cNvSpPr/>
            <p:nvPr/>
          </p:nvSpPr>
          <p:spPr>
            <a:xfrm flipH="1">
              <a:off x="-2131839" y="2156264"/>
              <a:ext cx="1550" cy="1550"/>
            </a:xfrm>
            <a:custGeom>
              <a:avLst/>
              <a:gdLst/>
              <a:ahLst/>
              <a:cxnLst/>
              <a:rect l="l" t="t" r="r" b="b"/>
              <a:pathLst>
                <a:path w="62" h="62" extrusionOk="0">
                  <a:moveTo>
                    <a:pt x="61" y="0"/>
                  </a:moveTo>
                  <a:cubicBezTo>
                    <a:pt x="0" y="0"/>
                    <a:pt x="0" y="21"/>
                    <a:pt x="20" y="61"/>
                  </a:cubicBezTo>
                  <a:cubicBezTo>
                    <a:pt x="41" y="41"/>
                    <a:pt x="61" y="4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
            <p:cNvSpPr/>
            <p:nvPr/>
          </p:nvSpPr>
          <p:spPr>
            <a:xfrm flipH="1">
              <a:off x="-2238239" y="2464289"/>
              <a:ext cx="1550" cy="1050"/>
            </a:xfrm>
            <a:custGeom>
              <a:avLst/>
              <a:gdLst/>
              <a:ahLst/>
              <a:cxnLst/>
              <a:rect l="l" t="t" r="r" b="b"/>
              <a:pathLst>
                <a:path w="62" h="42" extrusionOk="0">
                  <a:moveTo>
                    <a:pt x="62" y="0"/>
                  </a:moveTo>
                  <a:cubicBezTo>
                    <a:pt x="21" y="0"/>
                    <a:pt x="0" y="21"/>
                    <a:pt x="21" y="41"/>
                  </a:cubicBezTo>
                  <a:cubicBezTo>
                    <a:pt x="41" y="41"/>
                    <a:pt x="62"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
            <p:cNvSpPr/>
            <p:nvPr/>
          </p:nvSpPr>
          <p:spPr>
            <a:xfrm flipH="1">
              <a:off x="-2250964" y="2455114"/>
              <a:ext cx="1050" cy="1250"/>
            </a:xfrm>
            <a:custGeom>
              <a:avLst/>
              <a:gdLst/>
              <a:ahLst/>
              <a:cxnLst/>
              <a:rect l="l" t="t" r="r" b="b"/>
              <a:pathLst>
                <a:path w="42" h="50" extrusionOk="0">
                  <a:moveTo>
                    <a:pt x="1" y="1"/>
                  </a:moveTo>
                  <a:cubicBezTo>
                    <a:pt x="1" y="31"/>
                    <a:pt x="1" y="49"/>
                    <a:pt x="17" y="49"/>
                  </a:cubicBezTo>
                  <a:cubicBezTo>
                    <a:pt x="23" y="49"/>
                    <a:pt x="31" y="47"/>
                    <a:pt x="42" y="41"/>
                  </a:cubicBezTo>
                  <a:cubicBezTo>
                    <a:pt x="42"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
            <p:cNvSpPr/>
            <p:nvPr/>
          </p:nvSpPr>
          <p:spPr>
            <a:xfrm flipH="1">
              <a:off x="-2256564" y="2452064"/>
              <a:ext cx="1550" cy="1550"/>
            </a:xfrm>
            <a:custGeom>
              <a:avLst/>
              <a:gdLst/>
              <a:ahLst/>
              <a:cxnLst/>
              <a:rect l="l" t="t" r="r" b="b"/>
              <a:pathLst>
                <a:path w="62" h="62" extrusionOk="0">
                  <a:moveTo>
                    <a:pt x="1" y="1"/>
                  </a:moveTo>
                  <a:cubicBezTo>
                    <a:pt x="1" y="41"/>
                    <a:pt x="21" y="41"/>
                    <a:pt x="41" y="62"/>
                  </a:cubicBezTo>
                  <a:cubicBezTo>
                    <a:pt x="62" y="21"/>
                    <a:pt x="4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
            <p:cNvSpPr/>
            <p:nvPr/>
          </p:nvSpPr>
          <p:spPr>
            <a:xfrm flipH="1">
              <a:off x="-2243339" y="2464089"/>
              <a:ext cx="1550" cy="1250"/>
            </a:xfrm>
            <a:custGeom>
              <a:avLst/>
              <a:gdLst/>
              <a:ahLst/>
              <a:cxnLst/>
              <a:rect l="l" t="t" r="r" b="b"/>
              <a:pathLst>
                <a:path w="62" h="50" extrusionOk="0">
                  <a:moveTo>
                    <a:pt x="33" y="0"/>
                  </a:moveTo>
                  <a:cubicBezTo>
                    <a:pt x="11" y="0"/>
                    <a:pt x="0" y="19"/>
                    <a:pt x="0" y="49"/>
                  </a:cubicBezTo>
                  <a:cubicBezTo>
                    <a:pt x="41" y="49"/>
                    <a:pt x="61" y="29"/>
                    <a:pt x="61" y="8"/>
                  </a:cubicBezTo>
                  <a:cubicBezTo>
                    <a:pt x="50" y="3"/>
                    <a:pt x="41" y="0"/>
                    <a:pt x="3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
            <p:cNvSpPr/>
            <p:nvPr/>
          </p:nvSpPr>
          <p:spPr>
            <a:xfrm flipH="1">
              <a:off x="-2120639" y="2266239"/>
              <a:ext cx="2075" cy="1575"/>
            </a:xfrm>
            <a:custGeom>
              <a:avLst/>
              <a:gdLst/>
              <a:ahLst/>
              <a:cxnLst/>
              <a:rect l="l" t="t" r="r" b="b"/>
              <a:pathLst>
                <a:path w="83" h="63" extrusionOk="0">
                  <a:moveTo>
                    <a:pt x="1" y="0"/>
                  </a:moveTo>
                  <a:cubicBezTo>
                    <a:pt x="1" y="40"/>
                    <a:pt x="9" y="62"/>
                    <a:pt x="32" y="62"/>
                  </a:cubicBezTo>
                  <a:cubicBezTo>
                    <a:pt x="44" y="62"/>
                    <a:pt x="60" y="55"/>
                    <a:pt x="82" y="41"/>
                  </a:cubicBezTo>
                  <a:cubicBezTo>
                    <a:pt x="62" y="41"/>
                    <a:pt x="4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
            <p:cNvSpPr/>
            <p:nvPr/>
          </p:nvSpPr>
          <p:spPr>
            <a:xfrm flipH="1">
              <a:off x="-2172564" y="2297064"/>
              <a:ext cx="2075" cy="1775"/>
            </a:xfrm>
            <a:custGeom>
              <a:avLst/>
              <a:gdLst/>
              <a:ahLst/>
              <a:cxnLst/>
              <a:rect l="l" t="t" r="r" b="b"/>
              <a:pathLst>
                <a:path w="83" h="71" extrusionOk="0">
                  <a:moveTo>
                    <a:pt x="42" y="0"/>
                  </a:moveTo>
                  <a:cubicBezTo>
                    <a:pt x="28" y="0"/>
                    <a:pt x="14" y="9"/>
                    <a:pt x="1" y="9"/>
                  </a:cubicBezTo>
                  <a:cubicBezTo>
                    <a:pt x="21" y="30"/>
                    <a:pt x="42" y="50"/>
                    <a:pt x="62" y="71"/>
                  </a:cubicBezTo>
                  <a:cubicBezTo>
                    <a:pt x="82" y="50"/>
                    <a:pt x="82" y="30"/>
                    <a:pt x="62" y="9"/>
                  </a:cubicBezTo>
                  <a:cubicBezTo>
                    <a:pt x="55" y="3"/>
                    <a:pt x="48" y="0"/>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
            <p:cNvSpPr/>
            <p:nvPr/>
          </p:nvSpPr>
          <p:spPr>
            <a:xfrm flipH="1">
              <a:off x="-2129789" y="2235689"/>
              <a:ext cx="1925" cy="1225"/>
            </a:xfrm>
            <a:custGeom>
              <a:avLst/>
              <a:gdLst/>
              <a:ahLst/>
              <a:cxnLst/>
              <a:rect l="l" t="t" r="r" b="b"/>
              <a:pathLst>
                <a:path w="77" h="49" extrusionOk="0">
                  <a:moveTo>
                    <a:pt x="16" y="0"/>
                  </a:moveTo>
                  <a:cubicBezTo>
                    <a:pt x="1" y="30"/>
                    <a:pt x="8" y="49"/>
                    <a:pt x="36" y="49"/>
                  </a:cubicBezTo>
                  <a:cubicBezTo>
                    <a:pt x="47" y="49"/>
                    <a:pt x="60" y="46"/>
                    <a:pt x="77" y="41"/>
                  </a:cubicBezTo>
                  <a:cubicBezTo>
                    <a:pt x="56" y="21"/>
                    <a:pt x="36" y="0"/>
                    <a:pt x="1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
            <p:cNvSpPr/>
            <p:nvPr/>
          </p:nvSpPr>
          <p:spPr>
            <a:xfrm flipH="1">
              <a:off x="-2096689" y="2211239"/>
              <a:ext cx="1550" cy="1050"/>
            </a:xfrm>
            <a:custGeom>
              <a:avLst/>
              <a:gdLst/>
              <a:ahLst/>
              <a:cxnLst/>
              <a:rect l="l" t="t" r="r" b="b"/>
              <a:pathLst>
                <a:path w="62" h="42" extrusionOk="0">
                  <a:moveTo>
                    <a:pt x="42" y="1"/>
                  </a:moveTo>
                  <a:cubicBezTo>
                    <a:pt x="21" y="1"/>
                    <a:pt x="1" y="21"/>
                    <a:pt x="1" y="41"/>
                  </a:cubicBezTo>
                  <a:cubicBezTo>
                    <a:pt x="21" y="41"/>
                    <a:pt x="62" y="4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
            <p:cNvSpPr/>
            <p:nvPr/>
          </p:nvSpPr>
          <p:spPr>
            <a:xfrm flipH="1">
              <a:off x="-2109439" y="2252989"/>
              <a:ext cx="1575" cy="1175"/>
            </a:xfrm>
            <a:custGeom>
              <a:avLst/>
              <a:gdLst/>
              <a:ahLst/>
              <a:cxnLst/>
              <a:rect l="l" t="t" r="r" b="b"/>
              <a:pathLst>
                <a:path w="63" h="47" extrusionOk="0">
                  <a:moveTo>
                    <a:pt x="1" y="1"/>
                  </a:moveTo>
                  <a:cubicBezTo>
                    <a:pt x="17" y="17"/>
                    <a:pt x="21" y="47"/>
                    <a:pt x="43" y="47"/>
                  </a:cubicBezTo>
                  <a:cubicBezTo>
                    <a:pt x="48" y="47"/>
                    <a:pt x="54" y="45"/>
                    <a:pt x="62" y="41"/>
                  </a:cubicBezTo>
                  <a:cubicBezTo>
                    <a:pt x="62" y="1"/>
                    <a:pt x="4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
            <p:cNvSpPr/>
            <p:nvPr/>
          </p:nvSpPr>
          <p:spPr>
            <a:xfrm flipH="1">
              <a:off x="-2276939" y="2480639"/>
              <a:ext cx="2075" cy="1200"/>
            </a:xfrm>
            <a:custGeom>
              <a:avLst/>
              <a:gdLst/>
              <a:ahLst/>
              <a:cxnLst/>
              <a:rect l="l" t="t" r="r" b="b"/>
              <a:pathLst>
                <a:path w="83" h="48" extrusionOk="0">
                  <a:moveTo>
                    <a:pt x="50" y="1"/>
                  </a:moveTo>
                  <a:cubicBezTo>
                    <a:pt x="29" y="1"/>
                    <a:pt x="15" y="25"/>
                    <a:pt x="1" y="39"/>
                  </a:cubicBezTo>
                  <a:cubicBezTo>
                    <a:pt x="7" y="45"/>
                    <a:pt x="15" y="47"/>
                    <a:pt x="23" y="47"/>
                  </a:cubicBezTo>
                  <a:cubicBezTo>
                    <a:pt x="43" y="47"/>
                    <a:pt x="68" y="33"/>
                    <a:pt x="82" y="18"/>
                  </a:cubicBezTo>
                  <a:cubicBezTo>
                    <a:pt x="70" y="6"/>
                    <a:pt x="59" y="1"/>
                    <a:pt x="5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
            <p:cNvSpPr/>
            <p:nvPr/>
          </p:nvSpPr>
          <p:spPr>
            <a:xfrm flipH="1">
              <a:off x="-2276939" y="2484139"/>
              <a:ext cx="1550" cy="1175"/>
            </a:xfrm>
            <a:custGeom>
              <a:avLst/>
              <a:gdLst/>
              <a:ahLst/>
              <a:cxnLst/>
              <a:rect l="l" t="t" r="r" b="b"/>
              <a:pathLst>
                <a:path w="62" h="47" extrusionOk="0">
                  <a:moveTo>
                    <a:pt x="61" y="1"/>
                  </a:moveTo>
                  <a:cubicBezTo>
                    <a:pt x="21" y="1"/>
                    <a:pt x="0" y="1"/>
                    <a:pt x="21" y="41"/>
                  </a:cubicBezTo>
                  <a:cubicBezTo>
                    <a:pt x="28" y="45"/>
                    <a:pt x="35" y="47"/>
                    <a:pt x="40" y="47"/>
                  </a:cubicBezTo>
                  <a:cubicBezTo>
                    <a:pt x="61" y="47"/>
                    <a:pt x="61" y="17"/>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
            <p:cNvSpPr/>
            <p:nvPr/>
          </p:nvSpPr>
          <p:spPr>
            <a:xfrm flipH="1">
              <a:off x="-2097714" y="2248414"/>
              <a:ext cx="1550" cy="1550"/>
            </a:xfrm>
            <a:custGeom>
              <a:avLst/>
              <a:gdLst/>
              <a:ahLst/>
              <a:cxnLst/>
              <a:rect l="l" t="t" r="r" b="b"/>
              <a:pathLst>
                <a:path w="62" h="62" extrusionOk="0">
                  <a:moveTo>
                    <a:pt x="1" y="0"/>
                  </a:moveTo>
                  <a:cubicBezTo>
                    <a:pt x="1" y="21"/>
                    <a:pt x="21" y="41"/>
                    <a:pt x="62" y="61"/>
                  </a:cubicBezTo>
                  <a:cubicBezTo>
                    <a:pt x="62" y="21"/>
                    <a:pt x="4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
            <p:cNvSpPr/>
            <p:nvPr/>
          </p:nvSpPr>
          <p:spPr>
            <a:xfrm flipH="1">
              <a:off x="-2179189" y="2296789"/>
              <a:ext cx="2575" cy="2050"/>
            </a:xfrm>
            <a:custGeom>
              <a:avLst/>
              <a:gdLst/>
              <a:ahLst/>
              <a:cxnLst/>
              <a:rect l="l" t="t" r="r" b="b"/>
              <a:pathLst>
                <a:path w="103" h="82" extrusionOk="0">
                  <a:moveTo>
                    <a:pt x="41" y="0"/>
                  </a:moveTo>
                  <a:lnTo>
                    <a:pt x="41" y="0"/>
                  </a:lnTo>
                  <a:cubicBezTo>
                    <a:pt x="0" y="41"/>
                    <a:pt x="41" y="61"/>
                    <a:pt x="61" y="82"/>
                  </a:cubicBezTo>
                  <a:cubicBezTo>
                    <a:pt x="102" y="41"/>
                    <a:pt x="61" y="2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
            <p:cNvSpPr/>
            <p:nvPr/>
          </p:nvSpPr>
          <p:spPr>
            <a:xfrm flipH="1">
              <a:off x="-2114014" y="2252989"/>
              <a:ext cx="1550" cy="1175"/>
            </a:xfrm>
            <a:custGeom>
              <a:avLst/>
              <a:gdLst/>
              <a:ahLst/>
              <a:cxnLst/>
              <a:rect l="l" t="t" r="r" b="b"/>
              <a:pathLst>
                <a:path w="62" h="47" extrusionOk="0">
                  <a:moveTo>
                    <a:pt x="0" y="1"/>
                  </a:moveTo>
                  <a:cubicBezTo>
                    <a:pt x="0" y="17"/>
                    <a:pt x="0" y="47"/>
                    <a:pt x="33" y="47"/>
                  </a:cubicBezTo>
                  <a:cubicBezTo>
                    <a:pt x="40" y="47"/>
                    <a:pt x="50" y="45"/>
                    <a:pt x="61" y="41"/>
                  </a:cubicBezTo>
                  <a:cubicBezTo>
                    <a:pt x="61" y="2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
            <p:cNvSpPr/>
            <p:nvPr/>
          </p:nvSpPr>
          <p:spPr>
            <a:xfrm flipH="1">
              <a:off x="-2240789" y="2447789"/>
              <a:ext cx="1550" cy="1750"/>
            </a:xfrm>
            <a:custGeom>
              <a:avLst/>
              <a:gdLst/>
              <a:ahLst/>
              <a:cxnLst/>
              <a:rect l="l" t="t" r="r" b="b"/>
              <a:pathLst>
                <a:path w="62" h="70" extrusionOk="0">
                  <a:moveTo>
                    <a:pt x="27" y="1"/>
                  </a:moveTo>
                  <a:cubicBezTo>
                    <a:pt x="19" y="1"/>
                    <a:pt x="10" y="4"/>
                    <a:pt x="0" y="9"/>
                  </a:cubicBezTo>
                  <a:cubicBezTo>
                    <a:pt x="0" y="29"/>
                    <a:pt x="21" y="70"/>
                    <a:pt x="61" y="70"/>
                  </a:cubicBezTo>
                  <a:cubicBezTo>
                    <a:pt x="61" y="24"/>
                    <a:pt x="50" y="1"/>
                    <a:pt x="2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
            <p:cNvSpPr/>
            <p:nvPr/>
          </p:nvSpPr>
          <p:spPr>
            <a:xfrm flipH="1">
              <a:off x="-2285589" y="2041464"/>
              <a:ext cx="1050" cy="650"/>
            </a:xfrm>
            <a:custGeom>
              <a:avLst/>
              <a:gdLst/>
              <a:ahLst/>
              <a:cxnLst/>
              <a:rect l="l" t="t" r="r" b="b"/>
              <a:pathLst>
                <a:path w="42" h="26" extrusionOk="0">
                  <a:moveTo>
                    <a:pt x="16" y="1"/>
                  </a:moveTo>
                  <a:cubicBezTo>
                    <a:pt x="12" y="1"/>
                    <a:pt x="8" y="3"/>
                    <a:pt x="1" y="10"/>
                  </a:cubicBezTo>
                  <a:cubicBezTo>
                    <a:pt x="11" y="20"/>
                    <a:pt x="16" y="25"/>
                    <a:pt x="21" y="25"/>
                  </a:cubicBezTo>
                  <a:cubicBezTo>
                    <a:pt x="26" y="25"/>
                    <a:pt x="31" y="20"/>
                    <a:pt x="42" y="10"/>
                  </a:cubicBezTo>
                  <a:cubicBezTo>
                    <a:pt x="28" y="10"/>
                    <a:pt x="23" y="1"/>
                    <a:pt x="1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
            <p:cNvSpPr/>
            <p:nvPr/>
          </p:nvSpPr>
          <p:spPr>
            <a:xfrm flipH="1">
              <a:off x="-2120639" y="2190364"/>
              <a:ext cx="1575" cy="1050"/>
            </a:xfrm>
            <a:custGeom>
              <a:avLst/>
              <a:gdLst/>
              <a:ahLst/>
              <a:cxnLst/>
              <a:rect l="l" t="t" r="r" b="b"/>
              <a:pathLst>
                <a:path w="63" h="42" extrusionOk="0">
                  <a:moveTo>
                    <a:pt x="42" y="1"/>
                  </a:moveTo>
                  <a:cubicBezTo>
                    <a:pt x="1" y="21"/>
                    <a:pt x="21" y="41"/>
                    <a:pt x="42" y="41"/>
                  </a:cubicBezTo>
                  <a:cubicBezTo>
                    <a:pt x="42" y="41"/>
                    <a:pt x="42" y="21"/>
                    <a:pt x="62" y="21"/>
                  </a:cubicBezTo>
                  <a:cubicBezTo>
                    <a:pt x="62" y="21"/>
                    <a:pt x="4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
            <p:cNvSpPr/>
            <p:nvPr/>
          </p:nvSpPr>
          <p:spPr>
            <a:xfrm flipH="1">
              <a:off x="-2095689" y="2221414"/>
              <a:ext cx="1550" cy="1050"/>
            </a:xfrm>
            <a:custGeom>
              <a:avLst/>
              <a:gdLst/>
              <a:ahLst/>
              <a:cxnLst/>
              <a:rect l="l" t="t" r="r" b="b"/>
              <a:pathLst>
                <a:path w="62" h="42" extrusionOk="0">
                  <a:moveTo>
                    <a:pt x="20" y="1"/>
                  </a:moveTo>
                  <a:cubicBezTo>
                    <a:pt x="20" y="1"/>
                    <a:pt x="0" y="21"/>
                    <a:pt x="20" y="42"/>
                  </a:cubicBezTo>
                  <a:cubicBezTo>
                    <a:pt x="61" y="21"/>
                    <a:pt x="41"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
            <p:cNvSpPr/>
            <p:nvPr/>
          </p:nvSpPr>
          <p:spPr>
            <a:xfrm flipH="1">
              <a:off x="-2295264" y="2049839"/>
              <a:ext cx="950" cy="1050"/>
            </a:xfrm>
            <a:custGeom>
              <a:avLst/>
              <a:gdLst/>
              <a:ahLst/>
              <a:cxnLst/>
              <a:rect l="l" t="t" r="r" b="b"/>
              <a:pathLst>
                <a:path w="38" h="42" extrusionOk="0">
                  <a:moveTo>
                    <a:pt x="17" y="1"/>
                  </a:moveTo>
                  <a:cubicBezTo>
                    <a:pt x="21" y="1"/>
                    <a:pt x="24" y="1"/>
                    <a:pt x="26" y="3"/>
                  </a:cubicBezTo>
                  <a:lnTo>
                    <a:pt x="26" y="3"/>
                  </a:lnTo>
                  <a:cubicBezTo>
                    <a:pt x="30" y="1"/>
                    <a:pt x="34" y="1"/>
                    <a:pt x="37" y="1"/>
                  </a:cubicBezTo>
                  <a:close/>
                  <a:moveTo>
                    <a:pt x="26" y="3"/>
                  </a:moveTo>
                  <a:cubicBezTo>
                    <a:pt x="11" y="8"/>
                    <a:pt x="1" y="25"/>
                    <a:pt x="17" y="41"/>
                  </a:cubicBezTo>
                  <a:cubicBezTo>
                    <a:pt x="34" y="25"/>
                    <a:pt x="37" y="8"/>
                    <a:pt x="26" y="3"/>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
            <p:cNvSpPr/>
            <p:nvPr/>
          </p:nvSpPr>
          <p:spPr>
            <a:xfrm flipH="1">
              <a:off x="-2096189" y="2230589"/>
              <a:ext cx="1050" cy="1050"/>
            </a:xfrm>
            <a:custGeom>
              <a:avLst/>
              <a:gdLst/>
              <a:ahLst/>
              <a:cxnLst/>
              <a:rect l="l" t="t" r="r" b="b"/>
              <a:pathLst>
                <a:path w="42" h="42" extrusionOk="0">
                  <a:moveTo>
                    <a:pt x="21" y="1"/>
                  </a:moveTo>
                  <a:cubicBezTo>
                    <a:pt x="1" y="1"/>
                    <a:pt x="1" y="21"/>
                    <a:pt x="21" y="41"/>
                  </a:cubicBezTo>
                  <a:cubicBezTo>
                    <a:pt x="42"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
            <p:cNvSpPr/>
            <p:nvPr/>
          </p:nvSpPr>
          <p:spPr>
            <a:xfrm flipH="1">
              <a:off x="-2299339" y="2053189"/>
              <a:ext cx="1050" cy="475"/>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3"/>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
            <p:cNvSpPr/>
            <p:nvPr/>
          </p:nvSpPr>
          <p:spPr>
            <a:xfrm flipH="1">
              <a:off x="-2099239" y="2241414"/>
              <a:ext cx="1050" cy="625"/>
            </a:xfrm>
            <a:custGeom>
              <a:avLst/>
              <a:gdLst/>
              <a:ahLst/>
              <a:cxnLst/>
              <a:rect l="l" t="t" r="r" b="b"/>
              <a:pathLst>
                <a:path w="42" h="25" extrusionOk="0">
                  <a:moveTo>
                    <a:pt x="21" y="0"/>
                  </a:moveTo>
                  <a:cubicBezTo>
                    <a:pt x="16" y="0"/>
                    <a:pt x="11" y="5"/>
                    <a:pt x="1" y="16"/>
                  </a:cubicBezTo>
                  <a:cubicBezTo>
                    <a:pt x="1" y="22"/>
                    <a:pt x="3" y="25"/>
                    <a:pt x="7" y="25"/>
                  </a:cubicBezTo>
                  <a:cubicBezTo>
                    <a:pt x="15" y="25"/>
                    <a:pt x="28" y="16"/>
                    <a:pt x="42" y="16"/>
                  </a:cubicBezTo>
                  <a:cubicBezTo>
                    <a:pt x="32"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
            <p:cNvSpPr/>
            <p:nvPr/>
          </p:nvSpPr>
          <p:spPr>
            <a:xfrm flipH="1">
              <a:off x="-2100764" y="2241414"/>
              <a:ext cx="1550" cy="775"/>
            </a:xfrm>
            <a:custGeom>
              <a:avLst/>
              <a:gdLst/>
              <a:ahLst/>
              <a:cxnLst/>
              <a:rect l="l" t="t" r="r" b="b"/>
              <a:pathLst>
                <a:path w="62" h="31" extrusionOk="0">
                  <a:moveTo>
                    <a:pt x="31" y="0"/>
                  </a:moveTo>
                  <a:cubicBezTo>
                    <a:pt x="21" y="0"/>
                    <a:pt x="11" y="5"/>
                    <a:pt x="1" y="16"/>
                  </a:cubicBezTo>
                  <a:cubicBezTo>
                    <a:pt x="11" y="26"/>
                    <a:pt x="21" y="31"/>
                    <a:pt x="31" y="31"/>
                  </a:cubicBezTo>
                  <a:cubicBezTo>
                    <a:pt x="41" y="31"/>
                    <a:pt x="52" y="26"/>
                    <a:pt x="62" y="16"/>
                  </a:cubicBezTo>
                  <a:cubicBezTo>
                    <a:pt x="52" y="5"/>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
            <p:cNvSpPr/>
            <p:nvPr/>
          </p:nvSpPr>
          <p:spPr>
            <a:xfrm flipH="1">
              <a:off x="-2106364" y="2241289"/>
              <a:ext cx="1550" cy="1025"/>
            </a:xfrm>
            <a:custGeom>
              <a:avLst/>
              <a:gdLst/>
              <a:ahLst/>
              <a:cxnLst/>
              <a:rect l="l" t="t" r="r" b="b"/>
              <a:pathLst>
                <a:path w="62" h="41" extrusionOk="0">
                  <a:moveTo>
                    <a:pt x="41" y="0"/>
                  </a:moveTo>
                  <a:lnTo>
                    <a:pt x="21" y="21"/>
                  </a:lnTo>
                  <a:lnTo>
                    <a:pt x="1" y="41"/>
                  </a:lnTo>
                  <a:lnTo>
                    <a:pt x="41" y="41"/>
                  </a:lnTo>
                  <a:cubicBezTo>
                    <a:pt x="62" y="4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
            <p:cNvSpPr/>
            <p:nvPr/>
          </p:nvSpPr>
          <p:spPr>
            <a:xfrm flipH="1">
              <a:off x="-2298839" y="2088039"/>
              <a:ext cx="550" cy="525"/>
            </a:xfrm>
            <a:custGeom>
              <a:avLst/>
              <a:gdLst/>
              <a:ahLst/>
              <a:cxnLst/>
              <a:rect l="l" t="t" r="r" b="b"/>
              <a:pathLst>
                <a:path w="22" h="21" extrusionOk="0">
                  <a:moveTo>
                    <a:pt x="1" y="0"/>
                  </a:moveTo>
                  <a:cubicBezTo>
                    <a:pt x="1" y="21"/>
                    <a:pt x="1" y="21"/>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
            <p:cNvSpPr/>
            <p:nvPr/>
          </p:nvSpPr>
          <p:spPr>
            <a:xfrm flipH="1">
              <a:off x="-2107389" y="2259089"/>
              <a:ext cx="525" cy="550"/>
            </a:xfrm>
            <a:custGeom>
              <a:avLst/>
              <a:gdLst/>
              <a:ahLst/>
              <a:cxnLst/>
              <a:rect l="l" t="t" r="r" b="b"/>
              <a:pathLst>
                <a:path w="21" h="22" extrusionOk="0">
                  <a:moveTo>
                    <a:pt x="0" y="1"/>
                  </a:moveTo>
                  <a:cubicBezTo>
                    <a:pt x="0" y="1"/>
                    <a:pt x="0" y="21"/>
                    <a:pt x="0"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
            <p:cNvSpPr/>
            <p:nvPr/>
          </p:nvSpPr>
          <p:spPr>
            <a:xfrm flipH="1">
              <a:off x="-2129789" y="2242589"/>
              <a:ext cx="1050" cy="875"/>
            </a:xfrm>
            <a:custGeom>
              <a:avLst/>
              <a:gdLst/>
              <a:ahLst/>
              <a:cxnLst/>
              <a:rect l="l" t="t" r="r" b="b"/>
              <a:pathLst>
                <a:path w="42" h="35" extrusionOk="0">
                  <a:moveTo>
                    <a:pt x="18" y="1"/>
                  </a:moveTo>
                  <a:cubicBezTo>
                    <a:pt x="13" y="1"/>
                    <a:pt x="7" y="3"/>
                    <a:pt x="1" y="9"/>
                  </a:cubicBezTo>
                  <a:cubicBezTo>
                    <a:pt x="11" y="30"/>
                    <a:pt x="21" y="35"/>
                    <a:pt x="29" y="35"/>
                  </a:cubicBezTo>
                  <a:cubicBezTo>
                    <a:pt x="37" y="35"/>
                    <a:pt x="42" y="30"/>
                    <a:pt x="42" y="30"/>
                  </a:cubicBezTo>
                  <a:cubicBezTo>
                    <a:pt x="42" y="15"/>
                    <a:pt x="31" y="1"/>
                    <a:pt x="1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
            <p:cNvSpPr/>
            <p:nvPr/>
          </p:nvSpPr>
          <p:spPr>
            <a:xfrm flipH="1">
              <a:off x="-2131314" y="2242289"/>
              <a:ext cx="1550" cy="1575"/>
            </a:xfrm>
            <a:custGeom>
              <a:avLst/>
              <a:gdLst/>
              <a:ahLst/>
              <a:cxnLst/>
              <a:rect l="l" t="t" r="r" b="b"/>
              <a:pathLst>
                <a:path w="62" h="63" extrusionOk="0">
                  <a:moveTo>
                    <a:pt x="41" y="1"/>
                  </a:moveTo>
                  <a:cubicBezTo>
                    <a:pt x="21" y="21"/>
                    <a:pt x="21" y="21"/>
                    <a:pt x="1" y="42"/>
                  </a:cubicBezTo>
                  <a:cubicBezTo>
                    <a:pt x="21" y="42"/>
                    <a:pt x="21" y="62"/>
                    <a:pt x="41" y="62"/>
                  </a:cubicBezTo>
                  <a:cubicBezTo>
                    <a:pt x="62" y="42"/>
                    <a:pt x="62"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
            <p:cNvSpPr/>
            <p:nvPr/>
          </p:nvSpPr>
          <p:spPr>
            <a:xfrm flipH="1">
              <a:off x="-2113489" y="2264714"/>
              <a:ext cx="525" cy="525"/>
            </a:xfrm>
            <a:custGeom>
              <a:avLst/>
              <a:gdLst/>
              <a:ahLst/>
              <a:cxnLst/>
              <a:rect l="l" t="t" r="r" b="b"/>
              <a:pathLst>
                <a:path w="21" h="21" extrusionOk="0">
                  <a:moveTo>
                    <a:pt x="1" y="0"/>
                  </a:moveTo>
                  <a:cubicBezTo>
                    <a:pt x="1" y="0"/>
                    <a:pt x="1" y="0"/>
                    <a:pt x="1" y="20"/>
                  </a:cubicBezTo>
                  <a:lnTo>
                    <a:pt x="21" y="20"/>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
            <p:cNvSpPr/>
            <p:nvPr/>
          </p:nvSpPr>
          <p:spPr>
            <a:xfrm flipH="1">
              <a:off x="-2090514" y="1845689"/>
              <a:ext cx="1300" cy="1025"/>
            </a:xfrm>
            <a:custGeom>
              <a:avLst/>
              <a:gdLst/>
              <a:ahLst/>
              <a:cxnLst/>
              <a:rect l="l" t="t" r="r" b="b"/>
              <a:pathLst>
                <a:path w="52" h="41" extrusionOk="0">
                  <a:moveTo>
                    <a:pt x="34" y="0"/>
                  </a:moveTo>
                  <a:cubicBezTo>
                    <a:pt x="0" y="0"/>
                    <a:pt x="9" y="14"/>
                    <a:pt x="24" y="31"/>
                  </a:cubicBezTo>
                  <a:lnTo>
                    <a:pt x="24" y="31"/>
                  </a:lnTo>
                  <a:cubicBezTo>
                    <a:pt x="40" y="14"/>
                    <a:pt x="51" y="0"/>
                    <a:pt x="34" y="0"/>
                  </a:cubicBezTo>
                  <a:close/>
                  <a:moveTo>
                    <a:pt x="24" y="31"/>
                  </a:moveTo>
                  <a:lnTo>
                    <a:pt x="24" y="31"/>
                  </a:lnTo>
                  <a:cubicBezTo>
                    <a:pt x="21" y="34"/>
                    <a:pt x="17" y="37"/>
                    <a:pt x="14" y="41"/>
                  </a:cubicBezTo>
                  <a:lnTo>
                    <a:pt x="34" y="41"/>
                  </a:lnTo>
                  <a:cubicBezTo>
                    <a:pt x="31" y="37"/>
                    <a:pt x="27" y="34"/>
                    <a:pt x="24" y="3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
            <p:cNvSpPr/>
            <p:nvPr/>
          </p:nvSpPr>
          <p:spPr>
            <a:xfrm flipH="1">
              <a:off x="-2117564" y="2265214"/>
              <a:ext cx="1025" cy="1050"/>
            </a:xfrm>
            <a:custGeom>
              <a:avLst/>
              <a:gdLst/>
              <a:ahLst/>
              <a:cxnLst/>
              <a:rect l="l" t="t" r="r" b="b"/>
              <a:pathLst>
                <a:path w="41" h="42" extrusionOk="0">
                  <a:moveTo>
                    <a:pt x="21" y="0"/>
                  </a:moveTo>
                  <a:cubicBezTo>
                    <a:pt x="0" y="0"/>
                    <a:pt x="0" y="21"/>
                    <a:pt x="21" y="41"/>
                  </a:cubicBezTo>
                  <a:cubicBezTo>
                    <a:pt x="4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
            <p:cNvSpPr/>
            <p:nvPr/>
          </p:nvSpPr>
          <p:spPr>
            <a:xfrm flipH="1">
              <a:off x="-2299839" y="2107889"/>
              <a:ext cx="525" cy="525"/>
            </a:xfrm>
            <a:custGeom>
              <a:avLst/>
              <a:gdLst/>
              <a:ahLst/>
              <a:cxnLst/>
              <a:rect l="l" t="t" r="r" b="b"/>
              <a:pathLst>
                <a:path w="21" h="21" extrusionOk="0">
                  <a:moveTo>
                    <a:pt x="0" y="0"/>
                  </a:moveTo>
                  <a:cubicBezTo>
                    <a:pt x="0" y="0"/>
                    <a:pt x="0" y="21"/>
                    <a:pt x="0"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
            <p:cNvSpPr/>
            <p:nvPr/>
          </p:nvSpPr>
          <p:spPr>
            <a:xfrm flipH="1">
              <a:off x="-2115539" y="2269789"/>
              <a:ext cx="525" cy="550"/>
            </a:xfrm>
            <a:custGeom>
              <a:avLst/>
              <a:gdLst/>
              <a:ahLst/>
              <a:cxnLst/>
              <a:rect l="l" t="t" r="r" b="b"/>
              <a:pathLst>
                <a:path w="21" h="22" extrusionOk="0">
                  <a:moveTo>
                    <a:pt x="0" y="1"/>
                  </a:moveTo>
                  <a:cubicBezTo>
                    <a:pt x="0" y="1"/>
                    <a:pt x="0" y="21"/>
                    <a:pt x="0" y="21"/>
                  </a:cubicBezTo>
                  <a:lnTo>
                    <a:pt x="20" y="21"/>
                  </a:lnTo>
                  <a:cubicBezTo>
                    <a:pt x="20" y="2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
            <p:cNvSpPr/>
            <p:nvPr/>
          </p:nvSpPr>
          <p:spPr>
            <a:xfrm flipH="1">
              <a:off x="-2100264" y="1851289"/>
              <a:ext cx="525" cy="525"/>
            </a:xfrm>
            <a:custGeom>
              <a:avLst/>
              <a:gdLst/>
              <a:ahLst/>
              <a:cxnLst/>
              <a:rect l="l" t="t" r="r" b="b"/>
              <a:pathLst>
                <a:path w="21" h="21" extrusionOk="0">
                  <a:moveTo>
                    <a:pt x="0" y="0"/>
                  </a:moveTo>
                  <a:cubicBezTo>
                    <a:pt x="0" y="0"/>
                    <a:pt x="0" y="21"/>
                    <a:pt x="0" y="21"/>
                  </a:cubicBezTo>
                  <a:cubicBezTo>
                    <a:pt x="20" y="21"/>
                    <a:pt x="20"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
            <p:cNvSpPr/>
            <p:nvPr/>
          </p:nvSpPr>
          <p:spPr>
            <a:xfrm flipH="1">
              <a:off x="-2294764" y="2117039"/>
              <a:ext cx="550" cy="1050"/>
            </a:xfrm>
            <a:custGeom>
              <a:avLst/>
              <a:gdLst/>
              <a:ahLst/>
              <a:cxnLst/>
              <a:rect l="l" t="t" r="r" b="b"/>
              <a:pathLst>
                <a:path w="22" h="42" extrusionOk="0">
                  <a:moveTo>
                    <a:pt x="1" y="1"/>
                  </a:moveTo>
                  <a:cubicBezTo>
                    <a:pt x="1" y="21"/>
                    <a:pt x="21" y="21"/>
                    <a:pt x="21" y="42"/>
                  </a:cubicBezTo>
                  <a:cubicBezTo>
                    <a:pt x="21" y="21"/>
                    <a:pt x="21" y="21"/>
                    <a:pt x="21" y="21"/>
                  </a:cubicBezTo>
                  <a:cubicBezTo>
                    <a:pt x="21"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
            <p:cNvSpPr/>
            <p:nvPr/>
          </p:nvSpPr>
          <p:spPr>
            <a:xfrm flipH="1">
              <a:off x="-2125214" y="2266739"/>
              <a:ext cx="1050" cy="750"/>
            </a:xfrm>
            <a:custGeom>
              <a:avLst/>
              <a:gdLst/>
              <a:ahLst/>
              <a:cxnLst/>
              <a:rect l="l" t="t" r="r" b="b"/>
              <a:pathLst>
                <a:path w="42" h="30" extrusionOk="0">
                  <a:moveTo>
                    <a:pt x="21" y="0"/>
                  </a:moveTo>
                  <a:cubicBezTo>
                    <a:pt x="1" y="0"/>
                    <a:pt x="1" y="21"/>
                    <a:pt x="1" y="21"/>
                  </a:cubicBezTo>
                  <a:cubicBezTo>
                    <a:pt x="7" y="28"/>
                    <a:pt x="14" y="30"/>
                    <a:pt x="20" y="30"/>
                  </a:cubicBezTo>
                  <a:cubicBezTo>
                    <a:pt x="32" y="30"/>
                    <a:pt x="41" y="21"/>
                    <a:pt x="41" y="21"/>
                  </a:cubicBezTo>
                  <a:cubicBezTo>
                    <a:pt x="4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
            <p:cNvSpPr/>
            <p:nvPr/>
          </p:nvSpPr>
          <p:spPr>
            <a:xfrm flipH="1">
              <a:off x="-2297289" y="2118189"/>
              <a:ext cx="1025" cy="650"/>
            </a:xfrm>
            <a:custGeom>
              <a:avLst/>
              <a:gdLst/>
              <a:ahLst/>
              <a:cxnLst/>
              <a:rect l="l" t="t" r="r" b="b"/>
              <a:pathLst>
                <a:path w="41" h="26" extrusionOk="0">
                  <a:moveTo>
                    <a:pt x="28" y="1"/>
                  </a:moveTo>
                  <a:cubicBezTo>
                    <a:pt x="21" y="1"/>
                    <a:pt x="10" y="6"/>
                    <a:pt x="0" y="16"/>
                  </a:cubicBezTo>
                  <a:cubicBezTo>
                    <a:pt x="7" y="23"/>
                    <a:pt x="14" y="25"/>
                    <a:pt x="20" y="25"/>
                  </a:cubicBezTo>
                  <a:cubicBezTo>
                    <a:pt x="32" y="25"/>
                    <a:pt x="41" y="16"/>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
            <p:cNvSpPr/>
            <p:nvPr/>
          </p:nvSpPr>
          <p:spPr>
            <a:xfrm flipH="1">
              <a:off x="-2124689" y="2279589"/>
              <a:ext cx="1025" cy="650"/>
            </a:xfrm>
            <a:custGeom>
              <a:avLst/>
              <a:gdLst/>
              <a:ahLst/>
              <a:cxnLst/>
              <a:rect l="l" t="t" r="r" b="b"/>
              <a:pathLst>
                <a:path w="41" h="26" extrusionOk="0">
                  <a:moveTo>
                    <a:pt x="13" y="1"/>
                  </a:moveTo>
                  <a:cubicBezTo>
                    <a:pt x="5" y="1"/>
                    <a:pt x="0" y="6"/>
                    <a:pt x="0" y="16"/>
                  </a:cubicBezTo>
                  <a:cubicBezTo>
                    <a:pt x="0" y="23"/>
                    <a:pt x="3" y="25"/>
                    <a:pt x="6" y="25"/>
                  </a:cubicBezTo>
                  <a:cubicBezTo>
                    <a:pt x="14" y="25"/>
                    <a:pt x="27" y="16"/>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
            <p:cNvSpPr/>
            <p:nvPr/>
          </p:nvSpPr>
          <p:spPr>
            <a:xfrm flipH="1">
              <a:off x="-2131839" y="2272339"/>
              <a:ext cx="950" cy="1050"/>
            </a:xfrm>
            <a:custGeom>
              <a:avLst/>
              <a:gdLst/>
              <a:ahLst/>
              <a:cxnLst/>
              <a:rect l="l" t="t" r="r" b="b"/>
              <a:pathLst>
                <a:path w="38" h="42" extrusionOk="0">
                  <a:moveTo>
                    <a:pt x="17" y="0"/>
                  </a:moveTo>
                  <a:cubicBezTo>
                    <a:pt x="21" y="4"/>
                    <a:pt x="24" y="8"/>
                    <a:pt x="26" y="12"/>
                  </a:cubicBezTo>
                  <a:lnTo>
                    <a:pt x="26" y="12"/>
                  </a:lnTo>
                  <a:cubicBezTo>
                    <a:pt x="30" y="8"/>
                    <a:pt x="33" y="4"/>
                    <a:pt x="37" y="0"/>
                  </a:cubicBezTo>
                  <a:close/>
                  <a:moveTo>
                    <a:pt x="26" y="12"/>
                  </a:moveTo>
                  <a:cubicBezTo>
                    <a:pt x="11" y="28"/>
                    <a:pt x="0" y="41"/>
                    <a:pt x="17" y="41"/>
                  </a:cubicBezTo>
                  <a:cubicBezTo>
                    <a:pt x="33" y="41"/>
                    <a:pt x="36" y="28"/>
                    <a:pt x="26" y="1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
            <p:cNvSpPr/>
            <p:nvPr/>
          </p:nvSpPr>
          <p:spPr>
            <a:xfrm flipH="1">
              <a:off x="-2140989" y="1854839"/>
              <a:ext cx="525" cy="550"/>
            </a:xfrm>
            <a:custGeom>
              <a:avLst/>
              <a:gdLst/>
              <a:ahLst/>
              <a:cxnLst/>
              <a:rect l="l" t="t" r="r" b="b"/>
              <a:pathLst>
                <a:path w="21" h="22" extrusionOk="0">
                  <a:moveTo>
                    <a:pt x="0" y="1"/>
                  </a:moveTo>
                  <a:cubicBezTo>
                    <a:pt x="0" y="1"/>
                    <a:pt x="21" y="1"/>
                    <a:pt x="21" y="21"/>
                  </a:cubicBez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
            <p:cNvSpPr/>
            <p:nvPr/>
          </p:nvSpPr>
          <p:spPr>
            <a:xfrm flipH="1">
              <a:off x="-2151189" y="1852814"/>
              <a:ext cx="550" cy="400"/>
            </a:xfrm>
            <a:custGeom>
              <a:avLst/>
              <a:gdLst/>
              <a:ahLst/>
              <a:cxnLst/>
              <a:rect l="l" t="t" r="r" b="b"/>
              <a:pathLst>
                <a:path w="22" h="16" extrusionOk="0">
                  <a:moveTo>
                    <a:pt x="1" y="0"/>
                  </a:moveTo>
                  <a:cubicBezTo>
                    <a:pt x="11" y="10"/>
                    <a:pt x="16" y="16"/>
                    <a:pt x="18" y="16"/>
                  </a:cubicBezTo>
                  <a:cubicBezTo>
                    <a:pt x="21" y="16"/>
                    <a:pt x="21" y="1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
            <p:cNvSpPr/>
            <p:nvPr/>
          </p:nvSpPr>
          <p:spPr>
            <a:xfrm flipH="1">
              <a:off x="-2149639" y="1855364"/>
              <a:ext cx="525" cy="525"/>
            </a:xfrm>
            <a:custGeom>
              <a:avLst/>
              <a:gdLst/>
              <a:ahLst/>
              <a:cxnLst/>
              <a:rect l="l" t="t" r="r" b="b"/>
              <a:pathLst>
                <a:path w="21" h="21" extrusionOk="0">
                  <a:moveTo>
                    <a:pt x="1" y="0"/>
                  </a:moveTo>
                  <a:cubicBezTo>
                    <a:pt x="1" y="0"/>
                    <a:pt x="1" y="20"/>
                    <a:pt x="1" y="20"/>
                  </a:cubicBezTo>
                  <a:lnTo>
                    <a:pt x="21" y="20"/>
                  </a:lnTo>
                  <a:cubicBezTo>
                    <a:pt x="21" y="2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
            <p:cNvSpPr/>
            <p:nvPr/>
          </p:nvSpPr>
          <p:spPr>
            <a:xfrm flipH="1">
              <a:off x="-2158314" y="1848214"/>
              <a:ext cx="1050" cy="550"/>
            </a:xfrm>
            <a:custGeom>
              <a:avLst/>
              <a:gdLst/>
              <a:ahLst/>
              <a:cxnLst/>
              <a:rect l="l" t="t" r="r" b="b"/>
              <a:pathLst>
                <a:path w="42" h="22" extrusionOk="0">
                  <a:moveTo>
                    <a:pt x="0" y="1"/>
                  </a:moveTo>
                  <a:cubicBezTo>
                    <a:pt x="0" y="1"/>
                    <a:pt x="0" y="1"/>
                    <a:pt x="21" y="21"/>
                  </a:cubicBezTo>
                  <a:cubicBezTo>
                    <a:pt x="41" y="1"/>
                    <a:pt x="4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
            <p:cNvSpPr/>
            <p:nvPr/>
          </p:nvSpPr>
          <p:spPr>
            <a:xfrm flipH="1">
              <a:off x="-2083464" y="1915739"/>
              <a:ext cx="1050" cy="875"/>
            </a:xfrm>
            <a:custGeom>
              <a:avLst/>
              <a:gdLst/>
              <a:ahLst/>
              <a:cxnLst/>
              <a:rect l="l" t="t" r="r" b="b"/>
              <a:pathLst>
                <a:path w="42" h="35" extrusionOk="0">
                  <a:moveTo>
                    <a:pt x="18" y="0"/>
                  </a:moveTo>
                  <a:cubicBezTo>
                    <a:pt x="13" y="0"/>
                    <a:pt x="7" y="3"/>
                    <a:pt x="1" y="9"/>
                  </a:cubicBezTo>
                  <a:cubicBezTo>
                    <a:pt x="11" y="29"/>
                    <a:pt x="21" y="34"/>
                    <a:pt x="29" y="34"/>
                  </a:cubicBezTo>
                  <a:cubicBezTo>
                    <a:pt x="36" y="34"/>
                    <a:pt x="41" y="29"/>
                    <a:pt x="41" y="29"/>
                  </a:cubicBezTo>
                  <a:cubicBezTo>
                    <a:pt x="41" y="15"/>
                    <a:pt x="31" y="0"/>
                    <a:pt x="1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
            <p:cNvSpPr/>
            <p:nvPr/>
          </p:nvSpPr>
          <p:spPr>
            <a:xfrm flipH="1">
              <a:off x="-2084989" y="1914414"/>
              <a:ext cx="1050" cy="1050"/>
            </a:xfrm>
            <a:custGeom>
              <a:avLst/>
              <a:gdLst/>
              <a:ahLst/>
              <a:cxnLst/>
              <a:rect l="l" t="t" r="r" b="b"/>
              <a:pathLst>
                <a:path w="42" h="42" extrusionOk="0">
                  <a:moveTo>
                    <a:pt x="21" y="1"/>
                  </a:moveTo>
                  <a:cubicBezTo>
                    <a:pt x="1" y="21"/>
                    <a:pt x="1" y="41"/>
                    <a:pt x="21" y="41"/>
                  </a:cubicBezTo>
                  <a:cubicBezTo>
                    <a:pt x="21" y="41"/>
                    <a:pt x="41" y="21"/>
                    <a:pt x="41" y="21"/>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
            <p:cNvSpPr/>
            <p:nvPr/>
          </p:nvSpPr>
          <p:spPr>
            <a:xfrm flipH="1">
              <a:off x="-2084989" y="1915439"/>
              <a:ext cx="1550" cy="1250"/>
            </a:xfrm>
            <a:custGeom>
              <a:avLst/>
              <a:gdLst/>
              <a:ahLst/>
              <a:cxnLst/>
              <a:rect l="l" t="t" r="r" b="b"/>
              <a:pathLst>
                <a:path w="62" h="50" extrusionOk="0">
                  <a:moveTo>
                    <a:pt x="41" y="0"/>
                  </a:moveTo>
                  <a:cubicBezTo>
                    <a:pt x="25" y="16"/>
                    <a:pt x="22" y="20"/>
                    <a:pt x="11" y="31"/>
                  </a:cubicBezTo>
                  <a:lnTo>
                    <a:pt x="11" y="31"/>
                  </a:lnTo>
                  <a:cubicBezTo>
                    <a:pt x="7" y="27"/>
                    <a:pt x="4" y="24"/>
                    <a:pt x="0" y="21"/>
                  </a:cubicBezTo>
                  <a:lnTo>
                    <a:pt x="0" y="41"/>
                  </a:lnTo>
                  <a:cubicBezTo>
                    <a:pt x="5" y="37"/>
                    <a:pt x="8" y="34"/>
                    <a:pt x="11" y="31"/>
                  </a:cubicBezTo>
                  <a:lnTo>
                    <a:pt x="11" y="31"/>
                  </a:lnTo>
                  <a:cubicBezTo>
                    <a:pt x="22" y="41"/>
                    <a:pt x="33" y="49"/>
                    <a:pt x="44" y="49"/>
                  </a:cubicBezTo>
                  <a:cubicBezTo>
                    <a:pt x="50" y="49"/>
                    <a:pt x="56" y="47"/>
                    <a:pt x="61" y="41"/>
                  </a:cubicBezTo>
                  <a:cubicBezTo>
                    <a:pt x="6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
            <p:cNvSpPr/>
            <p:nvPr/>
          </p:nvSpPr>
          <p:spPr>
            <a:xfrm flipH="1">
              <a:off x="-2139964" y="2284564"/>
              <a:ext cx="1550" cy="1025"/>
            </a:xfrm>
            <a:custGeom>
              <a:avLst/>
              <a:gdLst/>
              <a:ahLst/>
              <a:cxnLst/>
              <a:rect l="l" t="t" r="r" b="b"/>
              <a:pathLst>
                <a:path w="62" h="41" extrusionOk="0">
                  <a:moveTo>
                    <a:pt x="42" y="0"/>
                  </a:moveTo>
                  <a:lnTo>
                    <a:pt x="42" y="0"/>
                  </a:lnTo>
                  <a:cubicBezTo>
                    <a:pt x="21" y="21"/>
                    <a:pt x="1" y="21"/>
                    <a:pt x="21" y="41"/>
                  </a:cubicBezTo>
                  <a:cubicBezTo>
                    <a:pt x="62" y="21"/>
                    <a:pt x="4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
            <p:cNvSpPr/>
            <p:nvPr/>
          </p:nvSpPr>
          <p:spPr>
            <a:xfrm flipH="1">
              <a:off x="-2083464" y="1920139"/>
              <a:ext cx="1050" cy="800"/>
            </a:xfrm>
            <a:custGeom>
              <a:avLst/>
              <a:gdLst/>
              <a:ahLst/>
              <a:cxnLst/>
              <a:rect l="l" t="t" r="r" b="b"/>
              <a:pathLst>
                <a:path w="42" h="32" extrusionOk="0">
                  <a:moveTo>
                    <a:pt x="13" y="1"/>
                  </a:moveTo>
                  <a:cubicBezTo>
                    <a:pt x="6" y="1"/>
                    <a:pt x="1" y="6"/>
                    <a:pt x="1" y="16"/>
                  </a:cubicBezTo>
                  <a:cubicBezTo>
                    <a:pt x="1" y="26"/>
                    <a:pt x="6" y="31"/>
                    <a:pt x="13" y="31"/>
                  </a:cubicBezTo>
                  <a:cubicBezTo>
                    <a:pt x="21" y="31"/>
                    <a:pt x="31" y="26"/>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
            <p:cNvSpPr/>
            <p:nvPr/>
          </p:nvSpPr>
          <p:spPr>
            <a:xfrm flipH="1">
              <a:off x="-2181714" y="2254514"/>
              <a:ext cx="1025" cy="1550"/>
            </a:xfrm>
            <a:custGeom>
              <a:avLst/>
              <a:gdLst/>
              <a:ahLst/>
              <a:cxnLst/>
              <a:rect l="l" t="t" r="r" b="b"/>
              <a:pathLst>
                <a:path w="41" h="62" extrusionOk="0">
                  <a:moveTo>
                    <a:pt x="21" y="1"/>
                  </a:moveTo>
                  <a:cubicBezTo>
                    <a:pt x="0" y="21"/>
                    <a:pt x="0" y="41"/>
                    <a:pt x="21" y="62"/>
                  </a:cubicBezTo>
                  <a:cubicBezTo>
                    <a:pt x="41" y="41"/>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
            <p:cNvSpPr/>
            <p:nvPr/>
          </p:nvSpPr>
          <p:spPr>
            <a:xfrm flipH="1">
              <a:off x="-2152189" y="1862489"/>
              <a:ext cx="525" cy="525"/>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
            <p:cNvSpPr/>
            <p:nvPr/>
          </p:nvSpPr>
          <p:spPr>
            <a:xfrm flipH="1">
              <a:off x="-2181714" y="2258589"/>
              <a:ext cx="1025" cy="1050"/>
            </a:xfrm>
            <a:custGeom>
              <a:avLst/>
              <a:gdLst/>
              <a:ahLst/>
              <a:cxnLst/>
              <a:rect l="l" t="t" r="r" b="b"/>
              <a:pathLst>
                <a:path w="41" h="42" extrusionOk="0">
                  <a:moveTo>
                    <a:pt x="21" y="1"/>
                  </a:moveTo>
                  <a:cubicBezTo>
                    <a:pt x="0" y="21"/>
                    <a:pt x="0" y="41"/>
                    <a:pt x="2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
            <p:cNvSpPr/>
            <p:nvPr/>
          </p:nvSpPr>
          <p:spPr>
            <a:xfrm flipH="1">
              <a:off x="-2181214" y="2261939"/>
              <a:ext cx="1050" cy="825"/>
            </a:xfrm>
            <a:custGeom>
              <a:avLst/>
              <a:gdLst/>
              <a:ahLst/>
              <a:cxnLst/>
              <a:rect l="l" t="t" r="r" b="b"/>
              <a:pathLst>
                <a:path w="42" h="33" extrusionOk="0">
                  <a:moveTo>
                    <a:pt x="27" y="0"/>
                  </a:moveTo>
                  <a:cubicBezTo>
                    <a:pt x="19" y="0"/>
                    <a:pt x="14" y="9"/>
                    <a:pt x="1" y="9"/>
                  </a:cubicBezTo>
                  <a:cubicBezTo>
                    <a:pt x="13" y="21"/>
                    <a:pt x="18" y="33"/>
                    <a:pt x="24" y="33"/>
                  </a:cubicBezTo>
                  <a:cubicBezTo>
                    <a:pt x="28" y="33"/>
                    <a:pt x="33" y="26"/>
                    <a:pt x="42" y="9"/>
                  </a:cubicBezTo>
                  <a:cubicBezTo>
                    <a:pt x="35" y="2"/>
                    <a:pt x="30" y="0"/>
                    <a:pt x="2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
            <p:cNvSpPr/>
            <p:nvPr/>
          </p:nvSpPr>
          <p:spPr>
            <a:xfrm flipH="1">
              <a:off x="-2088039" y="1931714"/>
              <a:ext cx="1050" cy="1050"/>
            </a:xfrm>
            <a:custGeom>
              <a:avLst/>
              <a:gdLst/>
              <a:ahLst/>
              <a:cxnLst/>
              <a:rect l="l" t="t" r="r" b="b"/>
              <a:pathLst>
                <a:path w="42" h="42" extrusionOk="0">
                  <a:moveTo>
                    <a:pt x="21" y="1"/>
                  </a:moveTo>
                  <a:cubicBezTo>
                    <a:pt x="1" y="1"/>
                    <a:pt x="1" y="21"/>
                    <a:pt x="21" y="42"/>
                  </a:cubicBezTo>
                  <a:cubicBezTo>
                    <a:pt x="42"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
            <p:cNvSpPr/>
            <p:nvPr/>
          </p:nvSpPr>
          <p:spPr>
            <a:xfrm flipH="1">
              <a:off x="-2155764" y="2287614"/>
              <a:ext cx="1050" cy="1050"/>
            </a:xfrm>
            <a:custGeom>
              <a:avLst/>
              <a:gdLst/>
              <a:ahLst/>
              <a:cxnLst/>
              <a:rect l="l" t="t" r="r" b="b"/>
              <a:pathLst>
                <a:path w="42" h="42" extrusionOk="0">
                  <a:moveTo>
                    <a:pt x="21" y="0"/>
                  </a:moveTo>
                  <a:cubicBezTo>
                    <a:pt x="21" y="21"/>
                    <a:pt x="21" y="21"/>
                    <a:pt x="1" y="41"/>
                  </a:cubicBezTo>
                  <a:lnTo>
                    <a:pt x="21" y="41"/>
                  </a:ln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
            <p:cNvSpPr/>
            <p:nvPr/>
          </p:nvSpPr>
          <p:spPr>
            <a:xfrm flipH="1">
              <a:off x="-2157289" y="1871639"/>
              <a:ext cx="525" cy="550"/>
            </a:xfrm>
            <a:custGeom>
              <a:avLst/>
              <a:gdLst/>
              <a:ahLst/>
              <a:cxnLst/>
              <a:rect l="l" t="t" r="r" b="b"/>
              <a:pathLst>
                <a:path w="21" h="22" extrusionOk="0">
                  <a:moveTo>
                    <a:pt x="0" y="1"/>
                  </a:moveTo>
                  <a:cubicBezTo>
                    <a:pt x="0" y="1"/>
                    <a:pt x="0" y="21"/>
                    <a:pt x="0" y="21"/>
                  </a:cubicBezTo>
                  <a:lnTo>
                    <a:pt x="20" y="21"/>
                  </a:lnTo>
                  <a:cubicBezTo>
                    <a:pt x="20" y="1"/>
                    <a:pt x="2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
            <p:cNvSpPr/>
            <p:nvPr/>
          </p:nvSpPr>
          <p:spPr>
            <a:xfrm flipH="1">
              <a:off x="-2178164" y="2269789"/>
              <a:ext cx="1550" cy="1275"/>
            </a:xfrm>
            <a:custGeom>
              <a:avLst/>
              <a:gdLst/>
              <a:ahLst/>
              <a:cxnLst/>
              <a:rect l="l" t="t" r="r" b="b"/>
              <a:pathLst>
                <a:path w="62" h="51" extrusionOk="0">
                  <a:moveTo>
                    <a:pt x="41" y="1"/>
                  </a:moveTo>
                  <a:lnTo>
                    <a:pt x="21" y="21"/>
                  </a:lnTo>
                  <a:lnTo>
                    <a:pt x="0" y="41"/>
                  </a:lnTo>
                  <a:cubicBezTo>
                    <a:pt x="14" y="41"/>
                    <a:pt x="18" y="50"/>
                    <a:pt x="26" y="50"/>
                  </a:cubicBezTo>
                  <a:cubicBezTo>
                    <a:pt x="30" y="50"/>
                    <a:pt x="34" y="48"/>
                    <a:pt x="41" y="41"/>
                  </a:cubicBezTo>
                  <a:cubicBezTo>
                    <a:pt x="61" y="41"/>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
            <p:cNvSpPr/>
            <p:nvPr/>
          </p:nvSpPr>
          <p:spPr>
            <a:xfrm flipH="1">
              <a:off x="-2091089" y="1934789"/>
              <a:ext cx="1550" cy="900"/>
            </a:xfrm>
            <a:custGeom>
              <a:avLst/>
              <a:gdLst/>
              <a:ahLst/>
              <a:cxnLst/>
              <a:rect l="l" t="t" r="r" b="b"/>
              <a:pathLst>
                <a:path w="62" h="36" extrusionOk="0">
                  <a:moveTo>
                    <a:pt x="21" y="0"/>
                  </a:moveTo>
                  <a:cubicBezTo>
                    <a:pt x="21" y="0"/>
                    <a:pt x="1" y="20"/>
                    <a:pt x="21" y="20"/>
                  </a:cubicBezTo>
                  <a:cubicBezTo>
                    <a:pt x="21" y="31"/>
                    <a:pt x="26" y="36"/>
                    <a:pt x="34" y="36"/>
                  </a:cubicBezTo>
                  <a:cubicBezTo>
                    <a:pt x="42" y="36"/>
                    <a:pt x="52" y="31"/>
                    <a:pt x="62" y="20"/>
                  </a:cubicBezTo>
                  <a:cubicBezTo>
                    <a:pt x="42" y="20"/>
                    <a:pt x="42"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
            <p:cNvSpPr/>
            <p:nvPr/>
          </p:nvSpPr>
          <p:spPr>
            <a:xfrm flipH="1">
              <a:off x="-2186814" y="2263689"/>
              <a:ext cx="525" cy="900"/>
            </a:xfrm>
            <a:custGeom>
              <a:avLst/>
              <a:gdLst/>
              <a:ahLst/>
              <a:cxnLst/>
              <a:rect l="l" t="t" r="r" b="b"/>
              <a:pathLst>
                <a:path w="21" h="36" extrusionOk="0">
                  <a:moveTo>
                    <a:pt x="21" y="0"/>
                  </a:moveTo>
                  <a:cubicBezTo>
                    <a:pt x="0" y="0"/>
                    <a:pt x="0" y="0"/>
                    <a:pt x="0" y="21"/>
                  </a:cubicBezTo>
                  <a:cubicBezTo>
                    <a:pt x="10" y="31"/>
                    <a:pt x="16" y="36"/>
                    <a:pt x="18" y="36"/>
                  </a:cubicBezTo>
                  <a:cubicBezTo>
                    <a:pt x="21" y="36"/>
                    <a:pt x="21" y="31"/>
                    <a:pt x="21" y="21"/>
                  </a:cubicBezTo>
                  <a:lnTo>
                    <a:pt x="21" y="0"/>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
            <p:cNvSpPr/>
            <p:nvPr/>
          </p:nvSpPr>
          <p:spPr>
            <a:xfrm flipH="1">
              <a:off x="-2157289" y="2291314"/>
              <a:ext cx="1050" cy="625"/>
            </a:xfrm>
            <a:custGeom>
              <a:avLst/>
              <a:gdLst/>
              <a:ahLst/>
              <a:cxnLst/>
              <a:rect l="l" t="t" r="r" b="b"/>
              <a:pathLst>
                <a:path w="42" h="25" extrusionOk="0">
                  <a:moveTo>
                    <a:pt x="29" y="0"/>
                  </a:moveTo>
                  <a:cubicBezTo>
                    <a:pt x="21" y="0"/>
                    <a:pt x="11" y="5"/>
                    <a:pt x="1" y="15"/>
                  </a:cubicBezTo>
                  <a:cubicBezTo>
                    <a:pt x="7" y="22"/>
                    <a:pt x="14" y="24"/>
                    <a:pt x="20" y="24"/>
                  </a:cubicBezTo>
                  <a:cubicBezTo>
                    <a:pt x="32" y="24"/>
                    <a:pt x="41" y="15"/>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
            <p:cNvSpPr/>
            <p:nvPr/>
          </p:nvSpPr>
          <p:spPr>
            <a:xfrm flipH="1">
              <a:off x="-2150664" y="2297789"/>
              <a:ext cx="525" cy="775"/>
            </a:xfrm>
            <a:custGeom>
              <a:avLst/>
              <a:gdLst/>
              <a:ahLst/>
              <a:cxnLst/>
              <a:rect l="l" t="t" r="r" b="b"/>
              <a:pathLst>
                <a:path w="21" h="31" extrusionOk="0">
                  <a:moveTo>
                    <a:pt x="0" y="1"/>
                  </a:moveTo>
                  <a:cubicBezTo>
                    <a:pt x="0" y="21"/>
                    <a:pt x="0" y="21"/>
                    <a:pt x="0" y="21"/>
                  </a:cubicBezTo>
                  <a:cubicBezTo>
                    <a:pt x="7" y="28"/>
                    <a:pt x="12" y="30"/>
                    <a:pt x="15" y="30"/>
                  </a:cubicBezTo>
                  <a:cubicBezTo>
                    <a:pt x="21" y="30"/>
                    <a:pt x="21" y="21"/>
                    <a:pt x="21" y="21"/>
                  </a:cubicBez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
            <p:cNvSpPr/>
            <p:nvPr/>
          </p:nvSpPr>
          <p:spPr>
            <a:xfrm flipH="1">
              <a:off x="-2089564" y="1938339"/>
              <a:ext cx="525" cy="1050"/>
            </a:xfrm>
            <a:custGeom>
              <a:avLst/>
              <a:gdLst/>
              <a:ahLst/>
              <a:cxnLst/>
              <a:rect l="l" t="t" r="r" b="b"/>
              <a:pathLst>
                <a:path w="21" h="42" extrusionOk="0">
                  <a:moveTo>
                    <a:pt x="0" y="1"/>
                  </a:moveTo>
                  <a:cubicBezTo>
                    <a:pt x="0" y="1"/>
                    <a:pt x="0" y="21"/>
                    <a:pt x="0" y="21"/>
                  </a:cubicBezTo>
                  <a:cubicBezTo>
                    <a:pt x="0" y="21"/>
                    <a:pt x="0" y="21"/>
                    <a:pt x="0" y="41"/>
                  </a:cubicBezTo>
                  <a:lnTo>
                    <a:pt x="21" y="41"/>
                  </a:lnTo>
                  <a:cubicBezTo>
                    <a:pt x="21" y="2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
            <p:cNvSpPr/>
            <p:nvPr/>
          </p:nvSpPr>
          <p:spPr>
            <a:xfrm flipH="1">
              <a:off x="-2161864" y="2290164"/>
              <a:ext cx="1550" cy="1050"/>
            </a:xfrm>
            <a:custGeom>
              <a:avLst/>
              <a:gdLst/>
              <a:ahLst/>
              <a:cxnLst/>
              <a:rect l="l" t="t" r="r" b="b"/>
              <a:pathLst>
                <a:path w="62" h="42" extrusionOk="0">
                  <a:moveTo>
                    <a:pt x="1" y="0"/>
                  </a:moveTo>
                  <a:cubicBezTo>
                    <a:pt x="1" y="21"/>
                    <a:pt x="21" y="21"/>
                    <a:pt x="21" y="41"/>
                  </a:cubicBezTo>
                  <a:cubicBezTo>
                    <a:pt x="41" y="21"/>
                    <a:pt x="62"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
            <p:cNvSpPr/>
            <p:nvPr/>
          </p:nvSpPr>
          <p:spPr>
            <a:xfrm flipH="1">
              <a:off x="-2180714" y="2273489"/>
              <a:ext cx="1050" cy="900"/>
            </a:xfrm>
            <a:custGeom>
              <a:avLst/>
              <a:gdLst/>
              <a:ahLst/>
              <a:cxnLst/>
              <a:rect l="l" t="t" r="r" b="b"/>
              <a:pathLst>
                <a:path w="42" h="36" extrusionOk="0">
                  <a:moveTo>
                    <a:pt x="28" y="0"/>
                  </a:moveTo>
                  <a:cubicBezTo>
                    <a:pt x="21" y="0"/>
                    <a:pt x="11" y="5"/>
                    <a:pt x="0" y="16"/>
                  </a:cubicBezTo>
                  <a:cubicBezTo>
                    <a:pt x="0" y="16"/>
                    <a:pt x="21" y="36"/>
                    <a:pt x="21" y="36"/>
                  </a:cubicBezTo>
                  <a:lnTo>
                    <a:pt x="41" y="16"/>
                  </a:lnTo>
                  <a:cubicBezTo>
                    <a:pt x="41" y="5"/>
                    <a:pt x="36" y="0"/>
                    <a:pt x="2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
            <p:cNvSpPr/>
            <p:nvPr/>
          </p:nvSpPr>
          <p:spPr>
            <a:xfrm flipH="1">
              <a:off x="-2181714" y="2273489"/>
              <a:ext cx="1025" cy="775"/>
            </a:xfrm>
            <a:custGeom>
              <a:avLst/>
              <a:gdLst/>
              <a:ahLst/>
              <a:cxnLst/>
              <a:rect l="l" t="t" r="r" b="b"/>
              <a:pathLst>
                <a:path w="41" h="31" extrusionOk="0">
                  <a:moveTo>
                    <a:pt x="28" y="0"/>
                  </a:moveTo>
                  <a:cubicBezTo>
                    <a:pt x="21" y="0"/>
                    <a:pt x="10" y="5"/>
                    <a:pt x="0" y="16"/>
                  </a:cubicBezTo>
                  <a:cubicBezTo>
                    <a:pt x="10" y="26"/>
                    <a:pt x="21" y="31"/>
                    <a:pt x="28" y="31"/>
                  </a:cubicBezTo>
                  <a:cubicBezTo>
                    <a:pt x="36" y="31"/>
                    <a:pt x="41" y="26"/>
                    <a:pt x="41" y="16"/>
                  </a:cubicBezTo>
                  <a:cubicBezTo>
                    <a:pt x="41" y="5"/>
                    <a:pt x="36" y="0"/>
                    <a:pt x="2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
            <p:cNvSpPr/>
            <p:nvPr/>
          </p:nvSpPr>
          <p:spPr>
            <a:xfrm flipH="1">
              <a:off x="-2090089" y="1942414"/>
              <a:ext cx="550" cy="525"/>
            </a:xfrm>
            <a:custGeom>
              <a:avLst/>
              <a:gdLst/>
              <a:ahLst/>
              <a:cxnLst/>
              <a:rect l="l" t="t" r="r" b="b"/>
              <a:pathLst>
                <a:path w="22" h="21" extrusionOk="0">
                  <a:moveTo>
                    <a:pt x="1" y="1"/>
                  </a:moveTo>
                  <a:cubicBezTo>
                    <a:pt x="1" y="1"/>
                    <a:pt x="1" y="1"/>
                    <a:pt x="1" y="21"/>
                  </a:cubicBezTo>
                  <a:lnTo>
                    <a:pt x="21" y="21"/>
                  </a:lnTo>
                  <a:cubicBezTo>
                    <a:pt x="21"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
            <p:cNvSpPr/>
            <p:nvPr/>
          </p:nvSpPr>
          <p:spPr>
            <a:xfrm flipH="1">
              <a:off x="-2157789" y="2298314"/>
              <a:ext cx="525" cy="750"/>
            </a:xfrm>
            <a:custGeom>
              <a:avLst/>
              <a:gdLst/>
              <a:ahLst/>
              <a:cxnLst/>
              <a:rect l="l" t="t" r="r" b="b"/>
              <a:pathLst>
                <a:path w="21" h="30" extrusionOk="0">
                  <a:moveTo>
                    <a:pt x="21" y="0"/>
                  </a:moveTo>
                  <a:cubicBezTo>
                    <a:pt x="0" y="0"/>
                    <a:pt x="0" y="21"/>
                    <a:pt x="0" y="21"/>
                  </a:cubicBezTo>
                  <a:cubicBezTo>
                    <a:pt x="0" y="21"/>
                    <a:pt x="9" y="30"/>
                    <a:pt x="15" y="30"/>
                  </a:cubicBezTo>
                  <a:cubicBezTo>
                    <a:pt x="19" y="30"/>
                    <a:pt x="21" y="27"/>
                    <a:pt x="21" y="21"/>
                  </a:cubicBez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
            <p:cNvSpPr/>
            <p:nvPr/>
          </p:nvSpPr>
          <p:spPr>
            <a:xfrm flipH="1">
              <a:off x="-2162889" y="2295239"/>
              <a:ext cx="525" cy="550"/>
            </a:xfrm>
            <a:custGeom>
              <a:avLst/>
              <a:gdLst/>
              <a:ahLst/>
              <a:cxnLst/>
              <a:rect l="l" t="t" r="r" b="b"/>
              <a:pathLst>
                <a:path w="21" h="22" extrusionOk="0">
                  <a:moveTo>
                    <a:pt x="0" y="1"/>
                  </a:moveTo>
                  <a:cubicBezTo>
                    <a:pt x="0" y="1"/>
                    <a:pt x="0" y="21"/>
                    <a:pt x="0" y="21"/>
                  </a:cubicBezTo>
                  <a:lnTo>
                    <a:pt x="20" y="21"/>
                  </a:lnTo>
                  <a:cubicBezTo>
                    <a:pt x="20" y="2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
            <p:cNvSpPr/>
            <p:nvPr/>
          </p:nvSpPr>
          <p:spPr>
            <a:xfrm flipH="1">
              <a:off x="-2170514" y="2290164"/>
              <a:ext cx="1550" cy="1550"/>
            </a:xfrm>
            <a:custGeom>
              <a:avLst/>
              <a:gdLst/>
              <a:ahLst/>
              <a:cxnLst/>
              <a:rect l="l" t="t" r="r" b="b"/>
              <a:pathLst>
                <a:path w="62" h="62" extrusionOk="0">
                  <a:moveTo>
                    <a:pt x="21" y="0"/>
                  </a:moveTo>
                  <a:cubicBezTo>
                    <a:pt x="21" y="0"/>
                    <a:pt x="1" y="21"/>
                    <a:pt x="1" y="21"/>
                  </a:cubicBezTo>
                  <a:cubicBezTo>
                    <a:pt x="1" y="41"/>
                    <a:pt x="21" y="61"/>
                    <a:pt x="21" y="61"/>
                  </a:cubicBezTo>
                  <a:cubicBezTo>
                    <a:pt x="42" y="41"/>
                    <a:pt x="42" y="41"/>
                    <a:pt x="62" y="41"/>
                  </a:cubicBezTo>
                  <a:cubicBezTo>
                    <a:pt x="42" y="21"/>
                    <a:pt x="42"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
            <p:cNvSpPr/>
            <p:nvPr/>
          </p:nvSpPr>
          <p:spPr>
            <a:xfrm flipH="1">
              <a:off x="-2179689" y="2282014"/>
              <a:ext cx="525" cy="525"/>
            </a:xfrm>
            <a:custGeom>
              <a:avLst/>
              <a:gdLst/>
              <a:ahLst/>
              <a:cxnLst/>
              <a:rect l="l" t="t" r="r" b="b"/>
              <a:pathLst>
                <a:path w="21" h="21" extrusionOk="0">
                  <a:moveTo>
                    <a:pt x="0" y="0"/>
                  </a:moveTo>
                  <a:cubicBezTo>
                    <a:pt x="0" y="0"/>
                    <a:pt x="0" y="21"/>
                    <a:pt x="0" y="21"/>
                  </a:cubicBezTo>
                  <a:cubicBezTo>
                    <a:pt x="20" y="21"/>
                    <a:pt x="20"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
            <p:cNvSpPr/>
            <p:nvPr/>
          </p:nvSpPr>
          <p:spPr>
            <a:xfrm flipH="1">
              <a:off x="-2173589" y="2290164"/>
              <a:ext cx="550" cy="525"/>
            </a:xfrm>
            <a:custGeom>
              <a:avLst/>
              <a:gdLst/>
              <a:ahLst/>
              <a:cxnLst/>
              <a:rect l="l" t="t" r="r" b="b"/>
              <a:pathLst>
                <a:path w="22" h="21" extrusionOk="0">
                  <a:moveTo>
                    <a:pt x="1" y="0"/>
                  </a:moveTo>
                  <a:cubicBezTo>
                    <a:pt x="1" y="0"/>
                    <a:pt x="1" y="21"/>
                    <a:pt x="1" y="21"/>
                  </a:cubicBezTo>
                  <a:lnTo>
                    <a:pt x="21" y="21"/>
                  </a:ln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
            <p:cNvSpPr/>
            <p:nvPr/>
          </p:nvSpPr>
          <p:spPr>
            <a:xfrm flipH="1">
              <a:off x="-2187314" y="2277939"/>
              <a:ext cx="525" cy="1050"/>
            </a:xfrm>
            <a:custGeom>
              <a:avLst/>
              <a:gdLst/>
              <a:ahLst/>
              <a:cxnLst/>
              <a:rect l="l" t="t" r="r" b="b"/>
              <a:pathLst>
                <a:path w="21" h="42" extrusionOk="0">
                  <a:moveTo>
                    <a:pt x="1" y="1"/>
                  </a:moveTo>
                  <a:cubicBezTo>
                    <a:pt x="1" y="21"/>
                    <a:pt x="1" y="21"/>
                    <a:pt x="1" y="41"/>
                  </a:cubicBezTo>
                  <a:lnTo>
                    <a:pt x="21" y="41"/>
                  </a:lnTo>
                  <a:cubicBezTo>
                    <a:pt x="21" y="21"/>
                    <a:pt x="21" y="21"/>
                    <a:pt x="21" y="21"/>
                  </a:cubicBezTo>
                  <a:cubicBezTo>
                    <a:pt x="21" y="1"/>
                    <a:pt x="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
            <p:cNvSpPr/>
            <p:nvPr/>
          </p:nvSpPr>
          <p:spPr>
            <a:xfrm flipH="1">
              <a:off x="-2181214" y="2289264"/>
              <a:ext cx="1050" cy="625"/>
            </a:xfrm>
            <a:custGeom>
              <a:avLst/>
              <a:gdLst/>
              <a:ahLst/>
              <a:cxnLst/>
              <a:rect l="l" t="t" r="r" b="b"/>
              <a:pathLst>
                <a:path w="42" h="25" extrusionOk="0">
                  <a:moveTo>
                    <a:pt x="21" y="1"/>
                  </a:moveTo>
                  <a:cubicBezTo>
                    <a:pt x="16" y="1"/>
                    <a:pt x="11" y="6"/>
                    <a:pt x="1" y="16"/>
                  </a:cubicBezTo>
                  <a:cubicBezTo>
                    <a:pt x="1" y="23"/>
                    <a:pt x="3" y="25"/>
                    <a:pt x="7" y="25"/>
                  </a:cubicBezTo>
                  <a:cubicBezTo>
                    <a:pt x="14" y="25"/>
                    <a:pt x="28" y="16"/>
                    <a:pt x="42"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
            <p:cNvSpPr/>
            <p:nvPr/>
          </p:nvSpPr>
          <p:spPr>
            <a:xfrm flipH="1">
              <a:off x="-2175614" y="2298089"/>
              <a:ext cx="1050" cy="625"/>
            </a:xfrm>
            <a:custGeom>
              <a:avLst/>
              <a:gdLst/>
              <a:ahLst/>
              <a:cxnLst/>
              <a:rect l="l" t="t" r="r" b="b"/>
              <a:pathLst>
                <a:path w="42" h="25" extrusionOk="0">
                  <a:moveTo>
                    <a:pt x="16" y="0"/>
                  </a:moveTo>
                  <a:cubicBezTo>
                    <a:pt x="12" y="0"/>
                    <a:pt x="8" y="2"/>
                    <a:pt x="1" y="9"/>
                  </a:cubicBezTo>
                  <a:cubicBezTo>
                    <a:pt x="1" y="19"/>
                    <a:pt x="6" y="24"/>
                    <a:pt x="14" y="24"/>
                  </a:cubicBezTo>
                  <a:cubicBezTo>
                    <a:pt x="21" y="24"/>
                    <a:pt x="31" y="19"/>
                    <a:pt x="42" y="9"/>
                  </a:cubicBezTo>
                  <a:cubicBezTo>
                    <a:pt x="28" y="9"/>
                    <a:pt x="23" y="0"/>
                    <a:pt x="1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
            <p:cNvSpPr/>
            <p:nvPr/>
          </p:nvSpPr>
          <p:spPr>
            <a:xfrm flipH="1">
              <a:off x="-2167464" y="2307464"/>
              <a:ext cx="1050" cy="550"/>
            </a:xfrm>
            <a:custGeom>
              <a:avLst/>
              <a:gdLst/>
              <a:ahLst/>
              <a:cxnLst/>
              <a:rect l="l" t="t" r="r" b="b"/>
              <a:pathLst>
                <a:path w="42" h="22" extrusionOk="0">
                  <a:moveTo>
                    <a:pt x="21" y="1"/>
                  </a:moveTo>
                  <a:cubicBezTo>
                    <a:pt x="1" y="21"/>
                    <a:pt x="1" y="21"/>
                    <a:pt x="1" y="21"/>
                  </a:cubicBezTo>
                  <a:lnTo>
                    <a:pt x="42" y="21"/>
                  </a:lnTo>
                  <a:cubicBezTo>
                    <a:pt x="42"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
            <p:cNvSpPr/>
            <p:nvPr/>
          </p:nvSpPr>
          <p:spPr>
            <a:xfrm flipH="1">
              <a:off x="-2172039" y="2304914"/>
              <a:ext cx="1025" cy="775"/>
            </a:xfrm>
            <a:custGeom>
              <a:avLst/>
              <a:gdLst/>
              <a:ahLst/>
              <a:cxnLst/>
              <a:rect l="l" t="t" r="r" b="b"/>
              <a:pathLst>
                <a:path w="41" h="31" extrusionOk="0">
                  <a:moveTo>
                    <a:pt x="21" y="1"/>
                  </a:moveTo>
                  <a:lnTo>
                    <a:pt x="0" y="21"/>
                  </a:lnTo>
                  <a:cubicBezTo>
                    <a:pt x="14" y="21"/>
                    <a:pt x="18" y="30"/>
                    <a:pt x="20" y="30"/>
                  </a:cubicBezTo>
                  <a:cubicBezTo>
                    <a:pt x="21" y="30"/>
                    <a:pt x="21" y="28"/>
                    <a:pt x="21" y="21"/>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
            <p:cNvSpPr/>
            <p:nvPr/>
          </p:nvSpPr>
          <p:spPr>
            <a:xfrm flipH="1">
              <a:off x="-2102289" y="1972964"/>
              <a:ext cx="525" cy="750"/>
            </a:xfrm>
            <a:custGeom>
              <a:avLst/>
              <a:gdLst/>
              <a:ahLst/>
              <a:cxnLst/>
              <a:rect l="l" t="t" r="r" b="b"/>
              <a:pathLst>
                <a:path w="21" h="30" extrusionOk="0">
                  <a:moveTo>
                    <a:pt x="1" y="1"/>
                  </a:moveTo>
                  <a:cubicBezTo>
                    <a:pt x="1" y="21"/>
                    <a:pt x="1" y="21"/>
                    <a:pt x="1" y="21"/>
                  </a:cubicBezTo>
                  <a:cubicBezTo>
                    <a:pt x="7" y="28"/>
                    <a:pt x="12" y="30"/>
                    <a:pt x="15" y="30"/>
                  </a:cubicBezTo>
                  <a:cubicBezTo>
                    <a:pt x="21" y="30"/>
                    <a:pt x="21" y="21"/>
                    <a:pt x="21" y="21"/>
                  </a:cubicBezTo>
                  <a:lnTo>
                    <a:pt x="1" y="1"/>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
            <p:cNvSpPr/>
            <p:nvPr/>
          </p:nvSpPr>
          <p:spPr>
            <a:xfrm flipH="1">
              <a:off x="-2175114" y="2313189"/>
              <a:ext cx="1550" cy="650"/>
            </a:xfrm>
            <a:custGeom>
              <a:avLst/>
              <a:gdLst/>
              <a:ahLst/>
              <a:cxnLst/>
              <a:rect l="l" t="t" r="r" b="b"/>
              <a:pathLst>
                <a:path w="62" h="26" extrusionOk="0">
                  <a:moveTo>
                    <a:pt x="31" y="1"/>
                  </a:moveTo>
                  <a:cubicBezTo>
                    <a:pt x="20" y="1"/>
                    <a:pt x="10" y="6"/>
                    <a:pt x="0" y="16"/>
                  </a:cubicBezTo>
                  <a:cubicBezTo>
                    <a:pt x="14" y="16"/>
                    <a:pt x="27" y="25"/>
                    <a:pt x="41" y="25"/>
                  </a:cubicBezTo>
                  <a:cubicBezTo>
                    <a:pt x="48" y="25"/>
                    <a:pt x="54" y="23"/>
                    <a:pt x="61" y="16"/>
                  </a:cubicBezTo>
                  <a:cubicBezTo>
                    <a:pt x="51" y="6"/>
                    <a:pt x="41" y="1"/>
                    <a:pt x="3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
            <p:cNvSpPr/>
            <p:nvPr/>
          </p:nvSpPr>
          <p:spPr>
            <a:xfrm flipH="1">
              <a:off x="-2176114" y="2311539"/>
              <a:ext cx="525" cy="1050"/>
            </a:xfrm>
            <a:custGeom>
              <a:avLst/>
              <a:gdLst/>
              <a:ahLst/>
              <a:cxnLst/>
              <a:rect l="l" t="t" r="r" b="b"/>
              <a:pathLst>
                <a:path w="21" h="42" extrusionOk="0">
                  <a:moveTo>
                    <a:pt x="1" y="1"/>
                  </a:moveTo>
                  <a:cubicBezTo>
                    <a:pt x="1" y="21"/>
                    <a:pt x="21" y="21"/>
                    <a:pt x="21" y="41"/>
                  </a:cubicBezTo>
                  <a:cubicBezTo>
                    <a:pt x="21" y="21"/>
                    <a:pt x="21" y="21"/>
                    <a:pt x="21" y="21"/>
                  </a:cubicBezTo>
                  <a:cubicBezTo>
                    <a:pt x="21"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
            <p:cNvSpPr/>
            <p:nvPr/>
          </p:nvSpPr>
          <p:spPr>
            <a:xfrm flipH="1">
              <a:off x="-2183764" y="2308989"/>
              <a:ext cx="1050" cy="1050"/>
            </a:xfrm>
            <a:custGeom>
              <a:avLst/>
              <a:gdLst/>
              <a:ahLst/>
              <a:cxnLst/>
              <a:rect l="l" t="t" r="r" b="b"/>
              <a:pathLst>
                <a:path w="42" h="42" extrusionOk="0">
                  <a:moveTo>
                    <a:pt x="21" y="1"/>
                  </a:moveTo>
                  <a:cubicBezTo>
                    <a:pt x="21" y="21"/>
                    <a:pt x="1" y="21"/>
                    <a:pt x="21" y="42"/>
                  </a:cubicBezTo>
                  <a:cubicBezTo>
                    <a:pt x="41" y="42"/>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
            <p:cNvSpPr/>
            <p:nvPr/>
          </p:nvSpPr>
          <p:spPr>
            <a:xfrm flipH="1">
              <a:off x="-2177139" y="2316639"/>
              <a:ext cx="1050" cy="1050"/>
            </a:xfrm>
            <a:custGeom>
              <a:avLst/>
              <a:gdLst/>
              <a:ahLst/>
              <a:cxnLst/>
              <a:rect l="l" t="t" r="r" b="b"/>
              <a:pathLst>
                <a:path w="42" h="42" extrusionOk="0">
                  <a:moveTo>
                    <a:pt x="21" y="0"/>
                  </a:moveTo>
                  <a:cubicBezTo>
                    <a:pt x="1" y="0"/>
                    <a:pt x="1" y="21"/>
                    <a:pt x="1" y="41"/>
                  </a:cubicBezTo>
                  <a:cubicBezTo>
                    <a:pt x="42"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
            <p:cNvSpPr/>
            <p:nvPr/>
          </p:nvSpPr>
          <p:spPr>
            <a:xfrm flipH="1">
              <a:off x="-2185789" y="2313064"/>
              <a:ext cx="1025" cy="1050"/>
            </a:xfrm>
            <a:custGeom>
              <a:avLst/>
              <a:gdLst/>
              <a:ahLst/>
              <a:cxnLst/>
              <a:rect l="l" t="t" r="r" b="b"/>
              <a:pathLst>
                <a:path w="41" h="42" extrusionOk="0">
                  <a:moveTo>
                    <a:pt x="21" y="1"/>
                  </a:moveTo>
                  <a:cubicBezTo>
                    <a:pt x="0" y="21"/>
                    <a:pt x="0" y="21"/>
                    <a:pt x="21"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
            <p:cNvSpPr/>
            <p:nvPr/>
          </p:nvSpPr>
          <p:spPr>
            <a:xfrm flipH="1">
              <a:off x="-2107389" y="1992314"/>
              <a:ext cx="1050" cy="1050"/>
            </a:xfrm>
            <a:custGeom>
              <a:avLst/>
              <a:gdLst/>
              <a:ahLst/>
              <a:cxnLst/>
              <a:rect l="l" t="t" r="r" b="b"/>
              <a:pathLst>
                <a:path w="42" h="42" extrusionOk="0">
                  <a:moveTo>
                    <a:pt x="21" y="0"/>
                  </a:moveTo>
                  <a:cubicBezTo>
                    <a:pt x="21" y="0"/>
                    <a:pt x="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
            <p:cNvSpPr/>
            <p:nvPr/>
          </p:nvSpPr>
          <p:spPr>
            <a:xfrm flipH="1">
              <a:off x="-2202589" y="1917464"/>
              <a:ext cx="525" cy="550"/>
            </a:xfrm>
            <a:custGeom>
              <a:avLst/>
              <a:gdLst/>
              <a:ahLst/>
              <a:cxnLst/>
              <a:rect l="l" t="t" r="r" b="b"/>
              <a:pathLst>
                <a:path w="21" h="22" extrusionOk="0">
                  <a:moveTo>
                    <a:pt x="1" y="1"/>
                  </a:moveTo>
                  <a:cubicBezTo>
                    <a:pt x="1" y="1"/>
                    <a:pt x="1" y="21"/>
                    <a:pt x="1"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
            <p:cNvSpPr/>
            <p:nvPr/>
          </p:nvSpPr>
          <p:spPr>
            <a:xfrm flipH="1">
              <a:off x="-2202589" y="1920514"/>
              <a:ext cx="525" cy="550"/>
            </a:xfrm>
            <a:custGeom>
              <a:avLst/>
              <a:gdLst/>
              <a:ahLst/>
              <a:cxnLst/>
              <a:rect l="l" t="t" r="r" b="b"/>
              <a:pathLst>
                <a:path w="21" h="22" extrusionOk="0">
                  <a:moveTo>
                    <a:pt x="1" y="1"/>
                  </a:moveTo>
                  <a:cubicBezTo>
                    <a:pt x="1" y="1"/>
                    <a:pt x="1" y="21"/>
                    <a:pt x="1"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
            <p:cNvSpPr/>
            <p:nvPr/>
          </p:nvSpPr>
          <p:spPr>
            <a:xfrm flipH="1">
              <a:off x="-2187839" y="2329864"/>
              <a:ext cx="550" cy="550"/>
            </a:xfrm>
            <a:custGeom>
              <a:avLst/>
              <a:gdLst/>
              <a:ahLst/>
              <a:cxnLst/>
              <a:rect l="l" t="t" r="r" b="b"/>
              <a:pathLst>
                <a:path w="22" h="22" extrusionOk="0">
                  <a:moveTo>
                    <a:pt x="1" y="1"/>
                  </a:moveTo>
                  <a:cubicBezTo>
                    <a:pt x="21" y="1"/>
                    <a:pt x="21" y="21"/>
                    <a:pt x="21" y="21"/>
                  </a:cubicBez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
            <p:cNvSpPr/>
            <p:nvPr/>
          </p:nvSpPr>
          <p:spPr>
            <a:xfrm flipH="1">
              <a:off x="-2195464" y="2323014"/>
              <a:ext cx="1025" cy="1275"/>
            </a:xfrm>
            <a:custGeom>
              <a:avLst/>
              <a:gdLst/>
              <a:ahLst/>
              <a:cxnLst/>
              <a:rect l="l" t="t" r="r" b="b"/>
              <a:pathLst>
                <a:path w="41" h="51" extrusionOk="0">
                  <a:moveTo>
                    <a:pt x="35" y="1"/>
                  </a:moveTo>
                  <a:cubicBezTo>
                    <a:pt x="27" y="1"/>
                    <a:pt x="14" y="10"/>
                    <a:pt x="0" y="10"/>
                  </a:cubicBezTo>
                  <a:cubicBezTo>
                    <a:pt x="20" y="30"/>
                    <a:pt x="20" y="30"/>
                    <a:pt x="41" y="51"/>
                  </a:cubicBezTo>
                  <a:cubicBezTo>
                    <a:pt x="41" y="30"/>
                    <a:pt x="41" y="30"/>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
            <p:cNvSpPr/>
            <p:nvPr/>
          </p:nvSpPr>
          <p:spPr>
            <a:xfrm flipH="1">
              <a:off x="-2190389" y="2329139"/>
              <a:ext cx="1050" cy="825"/>
            </a:xfrm>
            <a:custGeom>
              <a:avLst/>
              <a:gdLst/>
              <a:ahLst/>
              <a:cxnLst/>
              <a:rect l="l" t="t" r="r" b="b"/>
              <a:pathLst>
                <a:path w="42" h="33" extrusionOk="0">
                  <a:moveTo>
                    <a:pt x="20" y="0"/>
                  </a:moveTo>
                  <a:cubicBezTo>
                    <a:pt x="14" y="0"/>
                    <a:pt x="7" y="3"/>
                    <a:pt x="0" y="9"/>
                  </a:cubicBezTo>
                  <a:cubicBezTo>
                    <a:pt x="9" y="27"/>
                    <a:pt x="18" y="33"/>
                    <a:pt x="25" y="33"/>
                  </a:cubicBezTo>
                  <a:cubicBezTo>
                    <a:pt x="34" y="33"/>
                    <a:pt x="41" y="21"/>
                    <a:pt x="41" y="9"/>
                  </a:cubicBezTo>
                  <a:cubicBezTo>
                    <a:pt x="41" y="9"/>
                    <a:pt x="32"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
            <p:cNvSpPr/>
            <p:nvPr/>
          </p:nvSpPr>
          <p:spPr>
            <a:xfrm flipH="1">
              <a:off x="-2192914" y="2327314"/>
              <a:ext cx="1550" cy="1050"/>
            </a:xfrm>
            <a:custGeom>
              <a:avLst/>
              <a:gdLst/>
              <a:ahLst/>
              <a:cxnLst/>
              <a:rect l="l" t="t" r="r" b="b"/>
              <a:pathLst>
                <a:path w="62" h="42" extrusionOk="0">
                  <a:moveTo>
                    <a:pt x="42" y="1"/>
                  </a:moveTo>
                  <a:cubicBezTo>
                    <a:pt x="1" y="1"/>
                    <a:pt x="21" y="21"/>
                    <a:pt x="21" y="42"/>
                  </a:cubicBezTo>
                  <a:cubicBezTo>
                    <a:pt x="42" y="21"/>
                    <a:pt x="62" y="2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
            <p:cNvSpPr/>
            <p:nvPr/>
          </p:nvSpPr>
          <p:spPr>
            <a:xfrm flipH="1">
              <a:off x="-2201589" y="2319189"/>
              <a:ext cx="550" cy="525"/>
            </a:xfrm>
            <a:custGeom>
              <a:avLst/>
              <a:gdLst/>
              <a:ahLst/>
              <a:cxnLst/>
              <a:rect l="l" t="t" r="r" b="b"/>
              <a:pathLst>
                <a:path w="22" h="21" extrusionOk="0">
                  <a:moveTo>
                    <a:pt x="1" y="0"/>
                  </a:moveTo>
                  <a:cubicBezTo>
                    <a:pt x="1" y="20"/>
                    <a:pt x="1" y="20"/>
                    <a:pt x="1" y="20"/>
                  </a:cubicBezTo>
                  <a:lnTo>
                    <a:pt x="21" y="20"/>
                  </a:lnTo>
                  <a:cubicBezTo>
                    <a:pt x="21" y="2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
            <p:cNvSpPr/>
            <p:nvPr/>
          </p:nvSpPr>
          <p:spPr>
            <a:xfrm flipH="1">
              <a:off x="-2189364" y="2331389"/>
              <a:ext cx="525" cy="550"/>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
            <p:cNvSpPr/>
            <p:nvPr/>
          </p:nvSpPr>
          <p:spPr>
            <a:xfrm flipH="1">
              <a:off x="-2194464" y="2328339"/>
              <a:ext cx="550" cy="550"/>
            </a:xfrm>
            <a:custGeom>
              <a:avLst/>
              <a:gdLst/>
              <a:ahLst/>
              <a:cxnLst/>
              <a:rect l="l" t="t" r="r" b="b"/>
              <a:pathLst>
                <a:path w="22" h="22" extrusionOk="0">
                  <a:moveTo>
                    <a:pt x="1" y="1"/>
                  </a:moveTo>
                  <a:cubicBezTo>
                    <a:pt x="1" y="1"/>
                    <a:pt x="1" y="21"/>
                    <a:pt x="1"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
            <p:cNvSpPr/>
            <p:nvPr/>
          </p:nvSpPr>
          <p:spPr>
            <a:xfrm flipH="1">
              <a:off x="-2196989" y="2328339"/>
              <a:ext cx="1025" cy="1550"/>
            </a:xfrm>
            <a:custGeom>
              <a:avLst/>
              <a:gdLst/>
              <a:ahLst/>
              <a:cxnLst/>
              <a:rect l="l" t="t" r="r" b="b"/>
              <a:pathLst>
                <a:path w="41" h="62" extrusionOk="0">
                  <a:moveTo>
                    <a:pt x="21" y="1"/>
                  </a:moveTo>
                  <a:cubicBezTo>
                    <a:pt x="0" y="21"/>
                    <a:pt x="0" y="41"/>
                    <a:pt x="21" y="62"/>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
            <p:cNvSpPr/>
            <p:nvPr/>
          </p:nvSpPr>
          <p:spPr>
            <a:xfrm flipH="1">
              <a:off x="-2199539" y="2327839"/>
              <a:ext cx="525" cy="525"/>
            </a:xfrm>
            <a:custGeom>
              <a:avLst/>
              <a:gdLst/>
              <a:ahLst/>
              <a:cxnLst/>
              <a:rect l="l" t="t" r="r" b="b"/>
              <a:pathLst>
                <a:path w="21" h="21" extrusionOk="0">
                  <a:moveTo>
                    <a:pt x="0" y="0"/>
                  </a:moveTo>
                  <a:cubicBezTo>
                    <a:pt x="0" y="0"/>
                    <a:pt x="0" y="0"/>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
            <p:cNvSpPr/>
            <p:nvPr/>
          </p:nvSpPr>
          <p:spPr>
            <a:xfrm flipH="1">
              <a:off x="-2116039" y="2016039"/>
              <a:ext cx="1025" cy="875"/>
            </a:xfrm>
            <a:custGeom>
              <a:avLst/>
              <a:gdLst/>
              <a:ahLst/>
              <a:cxnLst/>
              <a:rect l="l" t="t" r="r" b="b"/>
              <a:pathLst>
                <a:path w="41" h="35" extrusionOk="0">
                  <a:moveTo>
                    <a:pt x="17" y="0"/>
                  </a:moveTo>
                  <a:cubicBezTo>
                    <a:pt x="12" y="0"/>
                    <a:pt x="6" y="3"/>
                    <a:pt x="0" y="9"/>
                  </a:cubicBezTo>
                  <a:cubicBezTo>
                    <a:pt x="10" y="29"/>
                    <a:pt x="15" y="34"/>
                    <a:pt x="20" y="34"/>
                  </a:cubicBezTo>
                  <a:cubicBezTo>
                    <a:pt x="26" y="34"/>
                    <a:pt x="31" y="29"/>
                    <a:pt x="41" y="29"/>
                  </a:cubicBezTo>
                  <a:cubicBezTo>
                    <a:pt x="41" y="15"/>
                    <a:pt x="31" y="0"/>
                    <a:pt x="1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
            <p:cNvSpPr/>
            <p:nvPr/>
          </p:nvSpPr>
          <p:spPr>
            <a:xfrm flipH="1">
              <a:off x="-2205139" y="2330889"/>
              <a:ext cx="525" cy="525"/>
            </a:xfrm>
            <a:custGeom>
              <a:avLst/>
              <a:gdLst/>
              <a:ahLst/>
              <a:cxnLst/>
              <a:rect l="l" t="t" r="r" b="b"/>
              <a:pathLst>
                <a:path w="21" h="21" extrusionOk="0">
                  <a:moveTo>
                    <a:pt x="0" y="1"/>
                  </a:moveTo>
                  <a:cubicBezTo>
                    <a:pt x="0" y="21"/>
                    <a:pt x="0" y="21"/>
                    <a:pt x="0"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
            <p:cNvSpPr/>
            <p:nvPr/>
          </p:nvSpPr>
          <p:spPr>
            <a:xfrm flipH="1">
              <a:off x="-2201064" y="2340064"/>
              <a:ext cx="1025" cy="1025"/>
            </a:xfrm>
            <a:custGeom>
              <a:avLst/>
              <a:gdLst/>
              <a:ahLst/>
              <a:cxnLst/>
              <a:rect l="l" t="t" r="r" b="b"/>
              <a:pathLst>
                <a:path w="41" h="41" extrusionOk="0">
                  <a:moveTo>
                    <a:pt x="20" y="0"/>
                  </a:moveTo>
                  <a:cubicBezTo>
                    <a:pt x="0" y="20"/>
                    <a:pt x="0" y="20"/>
                    <a:pt x="20" y="41"/>
                  </a:cubicBezTo>
                  <a:cubicBezTo>
                    <a:pt x="41" y="20"/>
                    <a:pt x="41"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
            <p:cNvSpPr/>
            <p:nvPr/>
          </p:nvSpPr>
          <p:spPr>
            <a:xfrm flipH="1">
              <a:off x="-2164414" y="2373139"/>
              <a:ext cx="1050" cy="1050"/>
            </a:xfrm>
            <a:custGeom>
              <a:avLst/>
              <a:gdLst/>
              <a:ahLst/>
              <a:cxnLst/>
              <a:rect l="l" t="t" r="r" b="b"/>
              <a:pathLst>
                <a:path w="42" h="42" extrusionOk="0">
                  <a:moveTo>
                    <a:pt x="21" y="1"/>
                  </a:moveTo>
                  <a:cubicBezTo>
                    <a:pt x="1" y="21"/>
                    <a:pt x="21" y="42"/>
                    <a:pt x="21" y="42"/>
                  </a:cubicBezTo>
                  <a:cubicBezTo>
                    <a:pt x="21" y="42"/>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
            <p:cNvSpPr/>
            <p:nvPr/>
          </p:nvSpPr>
          <p:spPr>
            <a:xfrm flipH="1">
              <a:off x="-2201064" y="2341064"/>
              <a:ext cx="1025" cy="1050"/>
            </a:xfrm>
            <a:custGeom>
              <a:avLst/>
              <a:gdLst/>
              <a:ahLst/>
              <a:cxnLst/>
              <a:rect l="l" t="t" r="r" b="b"/>
              <a:pathLst>
                <a:path w="41" h="42" extrusionOk="0">
                  <a:moveTo>
                    <a:pt x="20" y="1"/>
                  </a:moveTo>
                  <a:cubicBezTo>
                    <a:pt x="0" y="21"/>
                    <a:pt x="0" y="21"/>
                    <a:pt x="20" y="42"/>
                  </a:cubicBezTo>
                  <a:cubicBezTo>
                    <a:pt x="41" y="21"/>
                    <a:pt x="41"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
            <p:cNvSpPr/>
            <p:nvPr/>
          </p:nvSpPr>
          <p:spPr>
            <a:xfrm flipH="1">
              <a:off x="-2228564" y="1937839"/>
              <a:ext cx="525" cy="900"/>
            </a:xfrm>
            <a:custGeom>
              <a:avLst/>
              <a:gdLst/>
              <a:ahLst/>
              <a:cxnLst/>
              <a:rect l="l" t="t" r="r" b="b"/>
              <a:pathLst>
                <a:path w="21" h="36" extrusionOk="0">
                  <a:moveTo>
                    <a:pt x="0" y="0"/>
                  </a:moveTo>
                  <a:cubicBezTo>
                    <a:pt x="0" y="11"/>
                    <a:pt x="0" y="11"/>
                    <a:pt x="0" y="11"/>
                  </a:cubicBezTo>
                  <a:cubicBezTo>
                    <a:pt x="0" y="11"/>
                    <a:pt x="0" y="11"/>
                    <a:pt x="0" y="21"/>
                  </a:cubicBezTo>
                  <a:cubicBezTo>
                    <a:pt x="0" y="31"/>
                    <a:pt x="5" y="36"/>
                    <a:pt x="10" y="36"/>
                  </a:cubicBezTo>
                  <a:cubicBezTo>
                    <a:pt x="16" y="36"/>
                    <a:pt x="21" y="31"/>
                    <a:pt x="21" y="21"/>
                  </a:cubicBezTo>
                  <a:cubicBezTo>
                    <a:pt x="21" y="21"/>
                    <a:pt x="21" y="2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
            <p:cNvSpPr/>
            <p:nvPr/>
          </p:nvSpPr>
          <p:spPr>
            <a:xfrm flipH="1">
              <a:off x="-2212264" y="2335764"/>
              <a:ext cx="1025" cy="1250"/>
            </a:xfrm>
            <a:custGeom>
              <a:avLst/>
              <a:gdLst/>
              <a:ahLst/>
              <a:cxnLst/>
              <a:rect l="l" t="t" r="r" b="b"/>
              <a:pathLst>
                <a:path w="41" h="50" extrusionOk="0">
                  <a:moveTo>
                    <a:pt x="26" y="0"/>
                  </a:moveTo>
                  <a:cubicBezTo>
                    <a:pt x="23" y="0"/>
                    <a:pt x="21" y="2"/>
                    <a:pt x="21" y="9"/>
                  </a:cubicBezTo>
                  <a:cubicBezTo>
                    <a:pt x="0" y="9"/>
                    <a:pt x="0" y="30"/>
                    <a:pt x="21" y="50"/>
                  </a:cubicBezTo>
                  <a:cubicBezTo>
                    <a:pt x="21" y="30"/>
                    <a:pt x="41" y="30"/>
                    <a:pt x="41" y="9"/>
                  </a:cubicBezTo>
                  <a:cubicBezTo>
                    <a:pt x="41" y="9"/>
                    <a:pt x="32"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
            <p:cNvSpPr/>
            <p:nvPr/>
          </p:nvSpPr>
          <p:spPr>
            <a:xfrm flipH="1">
              <a:off x="-2208714" y="2341064"/>
              <a:ext cx="550" cy="1050"/>
            </a:xfrm>
            <a:custGeom>
              <a:avLst/>
              <a:gdLst/>
              <a:ahLst/>
              <a:cxnLst/>
              <a:rect l="l" t="t" r="r" b="b"/>
              <a:pathLst>
                <a:path w="22" h="42" extrusionOk="0">
                  <a:moveTo>
                    <a:pt x="21" y="1"/>
                  </a:moveTo>
                  <a:cubicBezTo>
                    <a:pt x="1" y="1"/>
                    <a:pt x="1" y="1"/>
                    <a:pt x="1" y="21"/>
                  </a:cubicBezTo>
                  <a:cubicBezTo>
                    <a:pt x="1" y="21"/>
                    <a:pt x="1" y="42"/>
                    <a:pt x="1" y="42"/>
                  </a:cubicBezTo>
                  <a:cubicBezTo>
                    <a:pt x="21" y="42"/>
                    <a:pt x="21" y="42"/>
                    <a:pt x="21"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
            <p:cNvSpPr/>
            <p:nvPr/>
          </p:nvSpPr>
          <p:spPr>
            <a:xfrm flipH="1">
              <a:off x="-2176114" y="2373964"/>
              <a:ext cx="1025" cy="725"/>
            </a:xfrm>
            <a:custGeom>
              <a:avLst/>
              <a:gdLst/>
              <a:ahLst/>
              <a:cxnLst/>
              <a:rect l="l" t="t" r="r" b="b"/>
              <a:pathLst>
                <a:path w="41" h="29" extrusionOk="0">
                  <a:moveTo>
                    <a:pt x="14" y="0"/>
                  </a:moveTo>
                  <a:cubicBezTo>
                    <a:pt x="10" y="0"/>
                    <a:pt x="6" y="3"/>
                    <a:pt x="0" y="9"/>
                  </a:cubicBezTo>
                  <a:cubicBezTo>
                    <a:pt x="10" y="19"/>
                    <a:pt x="15" y="24"/>
                    <a:pt x="21" y="24"/>
                  </a:cubicBezTo>
                  <a:cubicBezTo>
                    <a:pt x="24" y="24"/>
                    <a:pt x="27" y="22"/>
                    <a:pt x="31" y="18"/>
                  </a:cubicBezTo>
                  <a:lnTo>
                    <a:pt x="31" y="18"/>
                  </a:lnTo>
                  <a:cubicBezTo>
                    <a:pt x="34" y="21"/>
                    <a:pt x="37" y="25"/>
                    <a:pt x="41" y="29"/>
                  </a:cubicBezTo>
                  <a:lnTo>
                    <a:pt x="41" y="9"/>
                  </a:lnTo>
                  <a:cubicBezTo>
                    <a:pt x="37" y="12"/>
                    <a:pt x="34" y="15"/>
                    <a:pt x="31" y="18"/>
                  </a:cubicBezTo>
                  <a:lnTo>
                    <a:pt x="31" y="18"/>
                  </a:lnTo>
                  <a:cubicBezTo>
                    <a:pt x="24" y="8"/>
                    <a:pt x="20" y="0"/>
                    <a:pt x="1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
            <p:cNvSpPr/>
            <p:nvPr/>
          </p:nvSpPr>
          <p:spPr>
            <a:xfrm flipH="1">
              <a:off x="-2228464" y="1953114"/>
              <a:ext cx="950" cy="1050"/>
            </a:xfrm>
            <a:custGeom>
              <a:avLst/>
              <a:gdLst/>
              <a:ahLst/>
              <a:cxnLst/>
              <a:rect l="l" t="t" r="r" b="b"/>
              <a:pathLst>
                <a:path w="38" h="42" extrusionOk="0">
                  <a:moveTo>
                    <a:pt x="21" y="0"/>
                  </a:moveTo>
                  <a:cubicBezTo>
                    <a:pt x="5" y="17"/>
                    <a:pt x="2" y="20"/>
                    <a:pt x="12" y="32"/>
                  </a:cubicBezTo>
                  <a:lnTo>
                    <a:pt x="12" y="32"/>
                  </a:lnTo>
                  <a:cubicBezTo>
                    <a:pt x="27" y="20"/>
                    <a:pt x="38" y="17"/>
                    <a:pt x="21" y="0"/>
                  </a:cubicBezTo>
                  <a:close/>
                  <a:moveTo>
                    <a:pt x="12" y="32"/>
                  </a:moveTo>
                  <a:cubicBezTo>
                    <a:pt x="8" y="34"/>
                    <a:pt x="5" y="37"/>
                    <a:pt x="1" y="41"/>
                  </a:cubicBezTo>
                  <a:lnTo>
                    <a:pt x="21" y="41"/>
                  </a:lnTo>
                  <a:cubicBezTo>
                    <a:pt x="17" y="37"/>
                    <a:pt x="14" y="34"/>
                    <a:pt x="12" y="3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
            <p:cNvSpPr/>
            <p:nvPr/>
          </p:nvSpPr>
          <p:spPr>
            <a:xfrm flipH="1">
              <a:off x="-2148639" y="2404714"/>
              <a:ext cx="550" cy="525"/>
            </a:xfrm>
            <a:custGeom>
              <a:avLst/>
              <a:gdLst/>
              <a:ahLst/>
              <a:cxnLst/>
              <a:rect l="l" t="t" r="r" b="b"/>
              <a:pathLst>
                <a:path w="22" h="21" extrusionOk="0">
                  <a:moveTo>
                    <a:pt x="1" y="1"/>
                  </a:moveTo>
                  <a:cubicBezTo>
                    <a:pt x="1" y="1"/>
                    <a:pt x="1" y="1"/>
                    <a:pt x="1" y="21"/>
                  </a:cubicBezTo>
                  <a:lnTo>
                    <a:pt x="21" y="21"/>
                  </a:lnTo>
                  <a:cubicBezTo>
                    <a:pt x="21"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
            <p:cNvSpPr/>
            <p:nvPr/>
          </p:nvSpPr>
          <p:spPr>
            <a:xfrm flipH="1">
              <a:off x="-2212789" y="2352264"/>
              <a:ext cx="550" cy="550"/>
            </a:xfrm>
            <a:custGeom>
              <a:avLst/>
              <a:gdLst/>
              <a:ahLst/>
              <a:cxnLst/>
              <a:rect l="l" t="t" r="r" b="b"/>
              <a:pathLst>
                <a:path w="22" h="22" extrusionOk="0">
                  <a:moveTo>
                    <a:pt x="1" y="1"/>
                  </a:moveTo>
                  <a:cubicBezTo>
                    <a:pt x="1" y="1"/>
                    <a:pt x="1" y="1"/>
                    <a:pt x="1" y="21"/>
                  </a:cubicBezTo>
                  <a:lnTo>
                    <a:pt x="2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
            <p:cNvSpPr/>
            <p:nvPr/>
          </p:nvSpPr>
          <p:spPr>
            <a:xfrm flipH="1">
              <a:off x="-2246889" y="1959214"/>
              <a:ext cx="525" cy="550"/>
            </a:xfrm>
            <a:custGeom>
              <a:avLst/>
              <a:gdLst/>
              <a:ahLst/>
              <a:cxnLst/>
              <a:rect l="l" t="t" r="r" b="b"/>
              <a:pathLst>
                <a:path w="21" h="22" extrusionOk="0">
                  <a:moveTo>
                    <a:pt x="0" y="1"/>
                  </a:moveTo>
                  <a:cubicBezTo>
                    <a:pt x="0" y="21"/>
                    <a:pt x="0" y="21"/>
                    <a:pt x="0"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
            <p:cNvSpPr/>
            <p:nvPr/>
          </p:nvSpPr>
          <p:spPr>
            <a:xfrm flipH="1">
              <a:off x="-2108414" y="2094639"/>
              <a:ext cx="1050" cy="1275"/>
            </a:xfrm>
            <a:custGeom>
              <a:avLst/>
              <a:gdLst/>
              <a:ahLst/>
              <a:cxnLst/>
              <a:rect l="l" t="t" r="r" b="b"/>
              <a:pathLst>
                <a:path w="42" h="51" extrusionOk="0">
                  <a:moveTo>
                    <a:pt x="21" y="1"/>
                  </a:moveTo>
                  <a:cubicBezTo>
                    <a:pt x="21" y="21"/>
                    <a:pt x="1" y="21"/>
                    <a:pt x="1" y="42"/>
                  </a:cubicBezTo>
                  <a:cubicBezTo>
                    <a:pt x="7" y="48"/>
                    <a:pt x="14" y="51"/>
                    <a:pt x="20" y="51"/>
                  </a:cubicBezTo>
                  <a:cubicBezTo>
                    <a:pt x="32" y="51"/>
                    <a:pt x="41" y="42"/>
                    <a:pt x="41" y="42"/>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
            <p:cNvSpPr/>
            <p:nvPr/>
          </p:nvSpPr>
          <p:spPr>
            <a:xfrm flipH="1">
              <a:off x="-2107389" y="2097189"/>
              <a:ext cx="1050" cy="1050"/>
            </a:xfrm>
            <a:custGeom>
              <a:avLst/>
              <a:gdLst/>
              <a:ahLst/>
              <a:cxnLst/>
              <a:rect l="l" t="t" r="r" b="b"/>
              <a:pathLst>
                <a:path w="42" h="42" extrusionOk="0">
                  <a:moveTo>
                    <a:pt x="21" y="1"/>
                  </a:moveTo>
                  <a:cubicBezTo>
                    <a:pt x="1" y="21"/>
                    <a:pt x="21" y="21"/>
                    <a:pt x="21" y="41"/>
                  </a:cubicBezTo>
                  <a:cubicBezTo>
                    <a:pt x="42" y="4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
            <p:cNvSpPr/>
            <p:nvPr/>
          </p:nvSpPr>
          <p:spPr>
            <a:xfrm flipH="1">
              <a:off x="-2109439" y="2096189"/>
              <a:ext cx="550" cy="1550"/>
            </a:xfrm>
            <a:custGeom>
              <a:avLst/>
              <a:gdLst/>
              <a:ahLst/>
              <a:cxnLst/>
              <a:rect l="l" t="t" r="r" b="b"/>
              <a:pathLst>
                <a:path w="22" h="62" extrusionOk="0">
                  <a:moveTo>
                    <a:pt x="21" y="0"/>
                  </a:moveTo>
                  <a:lnTo>
                    <a:pt x="21" y="0"/>
                  </a:lnTo>
                  <a:cubicBezTo>
                    <a:pt x="1" y="20"/>
                    <a:pt x="1" y="41"/>
                    <a:pt x="1" y="61"/>
                  </a:cubicBezTo>
                  <a:cubicBezTo>
                    <a:pt x="21" y="41"/>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
            <p:cNvSpPr/>
            <p:nvPr/>
          </p:nvSpPr>
          <p:spPr>
            <a:xfrm flipH="1">
              <a:off x="-2266739" y="1966339"/>
              <a:ext cx="525" cy="550"/>
            </a:xfrm>
            <a:custGeom>
              <a:avLst/>
              <a:gdLst/>
              <a:ahLst/>
              <a:cxnLst/>
              <a:rect l="l" t="t" r="r" b="b"/>
              <a:pathLst>
                <a:path w="21" h="22" extrusionOk="0">
                  <a:moveTo>
                    <a:pt x="1" y="1"/>
                  </a:moveTo>
                  <a:cubicBezTo>
                    <a:pt x="1" y="1"/>
                    <a:pt x="1" y="1"/>
                    <a:pt x="1" y="21"/>
                  </a:cubicBezTo>
                  <a:lnTo>
                    <a:pt x="21" y="21"/>
                  </a:lnTo>
                  <a:cubicBezTo>
                    <a:pt x="21" y="2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
            <p:cNvSpPr/>
            <p:nvPr/>
          </p:nvSpPr>
          <p:spPr>
            <a:xfrm flipH="1">
              <a:off x="-2252489" y="1981114"/>
              <a:ext cx="525" cy="525"/>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
            <p:cNvSpPr/>
            <p:nvPr/>
          </p:nvSpPr>
          <p:spPr>
            <a:xfrm flipH="1">
              <a:off x="-2114014" y="2103439"/>
              <a:ext cx="1050" cy="900"/>
            </a:xfrm>
            <a:custGeom>
              <a:avLst/>
              <a:gdLst/>
              <a:ahLst/>
              <a:cxnLst/>
              <a:rect l="l" t="t" r="r" b="b"/>
              <a:pathLst>
                <a:path w="42" h="36" extrusionOk="0">
                  <a:moveTo>
                    <a:pt x="29" y="0"/>
                  </a:moveTo>
                  <a:cubicBezTo>
                    <a:pt x="21" y="0"/>
                    <a:pt x="11" y="5"/>
                    <a:pt x="1" y="15"/>
                  </a:cubicBezTo>
                  <a:cubicBezTo>
                    <a:pt x="1" y="15"/>
                    <a:pt x="21" y="36"/>
                    <a:pt x="21" y="36"/>
                  </a:cubicBezTo>
                  <a:cubicBezTo>
                    <a:pt x="41" y="36"/>
                    <a:pt x="41" y="15"/>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
            <p:cNvSpPr/>
            <p:nvPr/>
          </p:nvSpPr>
          <p:spPr>
            <a:xfrm flipH="1">
              <a:off x="-2107889" y="2111439"/>
              <a:ext cx="1025" cy="925"/>
            </a:xfrm>
            <a:custGeom>
              <a:avLst/>
              <a:gdLst/>
              <a:ahLst/>
              <a:cxnLst/>
              <a:rect l="l" t="t" r="r" b="b"/>
              <a:pathLst>
                <a:path w="41" h="37" extrusionOk="0">
                  <a:moveTo>
                    <a:pt x="21" y="1"/>
                  </a:moveTo>
                  <a:cubicBezTo>
                    <a:pt x="21" y="1"/>
                    <a:pt x="21" y="1"/>
                    <a:pt x="21" y="21"/>
                  </a:cubicBezTo>
                  <a:lnTo>
                    <a:pt x="0" y="21"/>
                  </a:lnTo>
                  <a:cubicBezTo>
                    <a:pt x="10" y="32"/>
                    <a:pt x="21" y="37"/>
                    <a:pt x="28" y="37"/>
                  </a:cubicBezTo>
                  <a:cubicBezTo>
                    <a:pt x="36" y="37"/>
                    <a:pt x="41" y="32"/>
                    <a:pt x="41" y="21"/>
                  </a:cubicBezTo>
                  <a:lnTo>
                    <a:pt x="21" y="1"/>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
            <p:cNvSpPr/>
            <p:nvPr/>
          </p:nvSpPr>
          <p:spPr>
            <a:xfrm flipH="1">
              <a:off x="-2258614" y="1981614"/>
              <a:ext cx="550" cy="550"/>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
            <p:cNvSpPr/>
            <p:nvPr/>
          </p:nvSpPr>
          <p:spPr>
            <a:xfrm flipH="1">
              <a:off x="-2116039" y="2109914"/>
              <a:ext cx="1025" cy="1050"/>
            </a:xfrm>
            <a:custGeom>
              <a:avLst/>
              <a:gdLst/>
              <a:ahLst/>
              <a:cxnLst/>
              <a:rect l="l" t="t" r="r" b="b"/>
              <a:pathLst>
                <a:path w="41" h="42" extrusionOk="0">
                  <a:moveTo>
                    <a:pt x="20" y="1"/>
                  </a:moveTo>
                  <a:cubicBezTo>
                    <a:pt x="0" y="21"/>
                    <a:pt x="0" y="21"/>
                    <a:pt x="20" y="42"/>
                  </a:cubicBezTo>
                  <a:cubicBezTo>
                    <a:pt x="20" y="42"/>
                    <a:pt x="41"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
            <p:cNvSpPr/>
            <p:nvPr/>
          </p:nvSpPr>
          <p:spPr>
            <a:xfrm flipH="1">
              <a:off x="-2159839" y="2424064"/>
              <a:ext cx="550" cy="525"/>
            </a:xfrm>
            <a:custGeom>
              <a:avLst/>
              <a:gdLst/>
              <a:ahLst/>
              <a:cxnLst/>
              <a:rect l="l" t="t" r="r" b="b"/>
              <a:pathLst>
                <a:path w="22" h="21" extrusionOk="0">
                  <a:moveTo>
                    <a:pt x="1" y="0"/>
                  </a:moveTo>
                  <a:cubicBezTo>
                    <a:pt x="1" y="0"/>
                    <a:pt x="1" y="21"/>
                    <a:pt x="21" y="21"/>
                  </a:cubicBez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
            <p:cNvSpPr/>
            <p:nvPr/>
          </p:nvSpPr>
          <p:spPr>
            <a:xfrm flipH="1">
              <a:off x="-2275914" y="1973464"/>
              <a:ext cx="1550" cy="1050"/>
            </a:xfrm>
            <a:custGeom>
              <a:avLst/>
              <a:gdLst/>
              <a:ahLst/>
              <a:cxnLst/>
              <a:rect l="l" t="t" r="r" b="b"/>
              <a:pathLst>
                <a:path w="62" h="42" extrusionOk="0">
                  <a:moveTo>
                    <a:pt x="41" y="1"/>
                  </a:moveTo>
                  <a:lnTo>
                    <a:pt x="41" y="1"/>
                  </a:lnTo>
                  <a:cubicBezTo>
                    <a:pt x="0" y="21"/>
                    <a:pt x="21" y="21"/>
                    <a:pt x="21" y="42"/>
                  </a:cubicBezTo>
                  <a:cubicBezTo>
                    <a:pt x="41" y="21"/>
                    <a:pt x="62"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
            <p:cNvSpPr/>
            <p:nvPr/>
          </p:nvSpPr>
          <p:spPr>
            <a:xfrm flipH="1">
              <a:off x="-2182739" y="2433739"/>
              <a:ext cx="1550" cy="1050"/>
            </a:xfrm>
            <a:custGeom>
              <a:avLst/>
              <a:gdLst/>
              <a:ahLst/>
              <a:cxnLst/>
              <a:rect l="l" t="t" r="r" b="b"/>
              <a:pathLst>
                <a:path w="62" h="42" extrusionOk="0">
                  <a:moveTo>
                    <a:pt x="41" y="0"/>
                  </a:moveTo>
                  <a:cubicBezTo>
                    <a:pt x="21" y="0"/>
                    <a:pt x="1" y="21"/>
                    <a:pt x="21" y="41"/>
                  </a:cubicBezTo>
                  <a:cubicBezTo>
                    <a:pt x="62" y="21"/>
                    <a:pt x="41"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
            <p:cNvSpPr/>
            <p:nvPr/>
          </p:nvSpPr>
          <p:spPr>
            <a:xfrm flipH="1">
              <a:off x="-2183764" y="2435264"/>
              <a:ext cx="1050" cy="1050"/>
            </a:xfrm>
            <a:custGeom>
              <a:avLst/>
              <a:gdLst/>
              <a:ahLst/>
              <a:cxnLst/>
              <a:rect l="l" t="t" r="r" b="b"/>
              <a:pathLst>
                <a:path w="42" h="42" extrusionOk="0">
                  <a:moveTo>
                    <a:pt x="21" y="0"/>
                  </a:moveTo>
                  <a:cubicBezTo>
                    <a:pt x="21" y="21"/>
                    <a:pt x="21" y="21"/>
                    <a:pt x="21" y="21"/>
                  </a:cubicBezTo>
                  <a:cubicBezTo>
                    <a:pt x="1" y="21"/>
                    <a:pt x="1" y="41"/>
                    <a:pt x="1" y="41"/>
                  </a:cubicBezTo>
                  <a:cubicBezTo>
                    <a:pt x="21" y="41"/>
                    <a:pt x="41" y="41"/>
                    <a:pt x="41" y="21"/>
                  </a:cubicBezTo>
                  <a:lnTo>
                    <a:pt x="21" y="0"/>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
            <p:cNvSpPr/>
            <p:nvPr/>
          </p:nvSpPr>
          <p:spPr>
            <a:xfrm flipH="1">
              <a:off x="-2193439" y="2429664"/>
              <a:ext cx="1050" cy="1050"/>
            </a:xfrm>
            <a:custGeom>
              <a:avLst/>
              <a:gdLst/>
              <a:ahLst/>
              <a:cxnLst/>
              <a:rect l="l" t="t" r="r" b="b"/>
              <a:pathLst>
                <a:path w="42" h="42" extrusionOk="0">
                  <a:moveTo>
                    <a:pt x="21" y="0"/>
                  </a:moveTo>
                  <a:cubicBezTo>
                    <a:pt x="1" y="21"/>
                    <a:pt x="1" y="21"/>
                    <a:pt x="21" y="41"/>
                  </a:cubicBezTo>
                  <a:cubicBezTo>
                    <a:pt x="41" y="2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
            <p:cNvSpPr/>
            <p:nvPr/>
          </p:nvSpPr>
          <p:spPr>
            <a:xfrm flipH="1">
              <a:off x="-2193439" y="2430689"/>
              <a:ext cx="1050" cy="1025"/>
            </a:xfrm>
            <a:custGeom>
              <a:avLst/>
              <a:gdLst/>
              <a:ahLst/>
              <a:cxnLst/>
              <a:rect l="l" t="t" r="r" b="b"/>
              <a:pathLst>
                <a:path w="42" h="41" extrusionOk="0">
                  <a:moveTo>
                    <a:pt x="21" y="0"/>
                  </a:moveTo>
                  <a:cubicBezTo>
                    <a:pt x="1" y="21"/>
                    <a:pt x="1" y="21"/>
                    <a:pt x="21" y="41"/>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
            <p:cNvSpPr/>
            <p:nvPr/>
          </p:nvSpPr>
          <p:spPr>
            <a:xfrm flipH="1">
              <a:off x="-2209214" y="2426614"/>
              <a:ext cx="525" cy="525"/>
            </a:xfrm>
            <a:custGeom>
              <a:avLst/>
              <a:gdLst/>
              <a:ahLst/>
              <a:cxnLst/>
              <a:rect l="l" t="t" r="r" b="b"/>
              <a:pathLst>
                <a:path w="21" h="21" extrusionOk="0">
                  <a:moveTo>
                    <a:pt x="0" y="0"/>
                  </a:moveTo>
                  <a:cubicBezTo>
                    <a:pt x="0" y="0"/>
                    <a:pt x="0" y="0"/>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
            <p:cNvSpPr/>
            <p:nvPr/>
          </p:nvSpPr>
          <p:spPr>
            <a:xfrm flipH="1">
              <a:off x="-2200064" y="2435889"/>
              <a:ext cx="1050" cy="650"/>
            </a:xfrm>
            <a:custGeom>
              <a:avLst/>
              <a:gdLst/>
              <a:ahLst/>
              <a:cxnLst/>
              <a:rect l="l" t="t" r="r" b="b"/>
              <a:pathLst>
                <a:path w="42" h="26" extrusionOk="0">
                  <a:moveTo>
                    <a:pt x="28" y="1"/>
                  </a:moveTo>
                  <a:cubicBezTo>
                    <a:pt x="21" y="1"/>
                    <a:pt x="11" y="6"/>
                    <a:pt x="0" y="16"/>
                  </a:cubicBezTo>
                  <a:cubicBezTo>
                    <a:pt x="14" y="16"/>
                    <a:pt x="18" y="25"/>
                    <a:pt x="26" y="25"/>
                  </a:cubicBezTo>
                  <a:cubicBezTo>
                    <a:pt x="30" y="25"/>
                    <a:pt x="34" y="23"/>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
            <p:cNvSpPr/>
            <p:nvPr/>
          </p:nvSpPr>
          <p:spPr>
            <a:xfrm flipH="1">
              <a:off x="-2105864" y="2139964"/>
              <a:ext cx="525" cy="1050"/>
            </a:xfrm>
            <a:custGeom>
              <a:avLst/>
              <a:gdLst/>
              <a:ahLst/>
              <a:cxnLst/>
              <a:rect l="l" t="t" r="r" b="b"/>
              <a:pathLst>
                <a:path w="21" h="42" extrusionOk="0">
                  <a:moveTo>
                    <a:pt x="0" y="0"/>
                  </a:moveTo>
                  <a:cubicBezTo>
                    <a:pt x="0" y="0"/>
                    <a:pt x="0" y="21"/>
                    <a:pt x="0" y="21"/>
                  </a:cubicBezTo>
                  <a:cubicBezTo>
                    <a:pt x="0" y="21"/>
                    <a:pt x="0" y="21"/>
                    <a:pt x="0" y="41"/>
                  </a:cubicBezTo>
                  <a:lnTo>
                    <a:pt x="20" y="41"/>
                  </a:lnTo>
                  <a:cubicBezTo>
                    <a:pt x="20" y="21"/>
                    <a:pt x="2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
            <p:cNvSpPr/>
            <p:nvPr/>
          </p:nvSpPr>
          <p:spPr>
            <a:xfrm flipH="1">
              <a:off x="-2208714" y="2431189"/>
              <a:ext cx="1550" cy="1550"/>
            </a:xfrm>
            <a:custGeom>
              <a:avLst/>
              <a:gdLst/>
              <a:ahLst/>
              <a:cxnLst/>
              <a:rect l="l" t="t" r="r" b="b"/>
              <a:pathLst>
                <a:path w="62" h="62" extrusionOk="0">
                  <a:moveTo>
                    <a:pt x="21" y="1"/>
                  </a:moveTo>
                  <a:cubicBezTo>
                    <a:pt x="0" y="21"/>
                    <a:pt x="21" y="41"/>
                    <a:pt x="21" y="62"/>
                  </a:cubicBezTo>
                  <a:cubicBezTo>
                    <a:pt x="41" y="41"/>
                    <a:pt x="6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
            <p:cNvSpPr/>
            <p:nvPr/>
          </p:nvSpPr>
          <p:spPr>
            <a:xfrm flipH="1">
              <a:off x="-2211764" y="2432214"/>
              <a:ext cx="525" cy="525"/>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
            <p:cNvSpPr/>
            <p:nvPr/>
          </p:nvSpPr>
          <p:spPr>
            <a:xfrm flipH="1">
              <a:off x="-2210739" y="2434239"/>
              <a:ext cx="525" cy="1050"/>
            </a:xfrm>
            <a:custGeom>
              <a:avLst/>
              <a:gdLst/>
              <a:ahLst/>
              <a:cxnLst/>
              <a:rect l="l" t="t" r="r" b="b"/>
              <a:pathLst>
                <a:path w="21" h="42" extrusionOk="0">
                  <a:moveTo>
                    <a:pt x="0" y="1"/>
                  </a:moveTo>
                  <a:cubicBezTo>
                    <a:pt x="0" y="21"/>
                    <a:pt x="0" y="21"/>
                    <a:pt x="0" y="41"/>
                  </a:cubicBezTo>
                  <a:lnTo>
                    <a:pt x="21" y="4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
            <p:cNvSpPr/>
            <p:nvPr/>
          </p:nvSpPr>
          <p:spPr>
            <a:xfrm flipH="1">
              <a:off x="-2198539" y="2450664"/>
              <a:ext cx="1050" cy="800"/>
            </a:xfrm>
            <a:custGeom>
              <a:avLst/>
              <a:gdLst/>
              <a:ahLst/>
              <a:cxnLst/>
              <a:rect l="l" t="t" r="r" b="b"/>
              <a:pathLst>
                <a:path w="42" h="32" extrusionOk="0">
                  <a:moveTo>
                    <a:pt x="13" y="1"/>
                  </a:moveTo>
                  <a:cubicBezTo>
                    <a:pt x="5" y="1"/>
                    <a:pt x="0" y="6"/>
                    <a:pt x="0" y="16"/>
                  </a:cubicBezTo>
                  <a:cubicBezTo>
                    <a:pt x="0" y="26"/>
                    <a:pt x="5" y="31"/>
                    <a:pt x="13" y="31"/>
                  </a:cubicBezTo>
                  <a:cubicBezTo>
                    <a:pt x="21" y="31"/>
                    <a:pt x="31" y="26"/>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
            <p:cNvSpPr/>
            <p:nvPr/>
          </p:nvSpPr>
          <p:spPr>
            <a:xfrm flipH="1">
              <a:off x="-2202089" y="2447489"/>
              <a:ext cx="525" cy="525"/>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
            <p:cNvSpPr/>
            <p:nvPr/>
          </p:nvSpPr>
          <p:spPr>
            <a:xfrm flipH="1">
              <a:off x="-2219389" y="2437814"/>
              <a:ext cx="1025" cy="525"/>
            </a:xfrm>
            <a:custGeom>
              <a:avLst/>
              <a:gdLst/>
              <a:ahLst/>
              <a:cxnLst/>
              <a:rect l="l" t="t" r="r" b="b"/>
              <a:pathLst>
                <a:path w="41" h="21" extrusionOk="0">
                  <a:moveTo>
                    <a:pt x="21" y="0"/>
                  </a:moveTo>
                  <a:cubicBezTo>
                    <a:pt x="0" y="0"/>
                    <a:pt x="0" y="21"/>
                    <a:pt x="0" y="21"/>
                  </a:cubicBezTo>
                  <a:lnTo>
                    <a:pt x="41" y="21"/>
                  </a:lnTo>
                  <a:cubicBezTo>
                    <a:pt x="4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
            <p:cNvSpPr/>
            <p:nvPr/>
          </p:nvSpPr>
          <p:spPr>
            <a:xfrm flipH="1">
              <a:off x="-2220414" y="2440864"/>
              <a:ext cx="525" cy="525"/>
            </a:xfrm>
            <a:custGeom>
              <a:avLst/>
              <a:gdLst/>
              <a:ahLst/>
              <a:cxnLst/>
              <a:rect l="l" t="t" r="r" b="b"/>
              <a:pathLst>
                <a:path w="21" h="21" extrusionOk="0">
                  <a:moveTo>
                    <a:pt x="0" y="0"/>
                  </a:moveTo>
                  <a:cubicBezTo>
                    <a:pt x="0" y="21"/>
                    <a:pt x="0" y="21"/>
                    <a:pt x="0" y="21"/>
                  </a:cubicBezTo>
                  <a:lnTo>
                    <a:pt x="21" y="21"/>
                  </a:lnTo>
                  <a:cubicBezTo>
                    <a:pt x="21" y="0"/>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
            <p:cNvSpPr/>
            <p:nvPr/>
          </p:nvSpPr>
          <p:spPr>
            <a:xfrm flipH="1">
              <a:off x="-2219389" y="2443689"/>
              <a:ext cx="1025" cy="625"/>
            </a:xfrm>
            <a:custGeom>
              <a:avLst/>
              <a:gdLst/>
              <a:ahLst/>
              <a:cxnLst/>
              <a:rect l="l" t="t" r="r" b="b"/>
              <a:pathLst>
                <a:path w="41" h="25" extrusionOk="0">
                  <a:moveTo>
                    <a:pt x="6" y="1"/>
                  </a:moveTo>
                  <a:cubicBezTo>
                    <a:pt x="3" y="1"/>
                    <a:pt x="0" y="3"/>
                    <a:pt x="0" y="10"/>
                  </a:cubicBezTo>
                  <a:cubicBezTo>
                    <a:pt x="0" y="20"/>
                    <a:pt x="5" y="25"/>
                    <a:pt x="13" y="25"/>
                  </a:cubicBezTo>
                  <a:cubicBezTo>
                    <a:pt x="21" y="25"/>
                    <a:pt x="31" y="20"/>
                    <a:pt x="41" y="10"/>
                  </a:cubicBezTo>
                  <a:cubicBezTo>
                    <a:pt x="27" y="10"/>
                    <a:pt x="14" y="1"/>
                    <a:pt x="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
            <p:cNvSpPr/>
            <p:nvPr/>
          </p:nvSpPr>
          <p:spPr>
            <a:xfrm flipH="1">
              <a:off x="-2222964" y="2441889"/>
              <a:ext cx="1550" cy="1025"/>
            </a:xfrm>
            <a:custGeom>
              <a:avLst/>
              <a:gdLst/>
              <a:ahLst/>
              <a:cxnLst/>
              <a:rect l="l" t="t" r="r" b="b"/>
              <a:pathLst>
                <a:path w="62" h="41" extrusionOk="0">
                  <a:moveTo>
                    <a:pt x="41" y="0"/>
                  </a:moveTo>
                  <a:cubicBezTo>
                    <a:pt x="0" y="0"/>
                    <a:pt x="21" y="21"/>
                    <a:pt x="21" y="41"/>
                  </a:cubicBezTo>
                  <a:cubicBezTo>
                    <a:pt x="41" y="21"/>
                    <a:pt x="62"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
            <p:cNvSpPr/>
            <p:nvPr/>
          </p:nvSpPr>
          <p:spPr>
            <a:xfrm flipH="1">
              <a:off x="-2224489" y="2440489"/>
              <a:ext cx="1050" cy="625"/>
            </a:xfrm>
            <a:custGeom>
              <a:avLst/>
              <a:gdLst/>
              <a:ahLst/>
              <a:cxnLst/>
              <a:rect l="l" t="t" r="r" b="b"/>
              <a:pathLst>
                <a:path w="42" h="25" extrusionOk="0">
                  <a:moveTo>
                    <a:pt x="21" y="0"/>
                  </a:moveTo>
                  <a:cubicBezTo>
                    <a:pt x="16" y="0"/>
                    <a:pt x="11" y="5"/>
                    <a:pt x="1" y="15"/>
                  </a:cubicBezTo>
                  <a:cubicBezTo>
                    <a:pt x="8" y="22"/>
                    <a:pt x="12" y="25"/>
                    <a:pt x="16" y="25"/>
                  </a:cubicBezTo>
                  <a:cubicBezTo>
                    <a:pt x="24" y="25"/>
                    <a:pt x="28" y="15"/>
                    <a:pt x="42" y="15"/>
                  </a:cubicBezTo>
                  <a:cubicBezTo>
                    <a:pt x="31"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
            <p:cNvSpPr/>
            <p:nvPr/>
          </p:nvSpPr>
          <p:spPr>
            <a:xfrm flipH="1">
              <a:off x="-2226014" y="2440489"/>
              <a:ext cx="1550" cy="775"/>
            </a:xfrm>
            <a:custGeom>
              <a:avLst/>
              <a:gdLst/>
              <a:ahLst/>
              <a:cxnLst/>
              <a:rect l="l" t="t" r="r" b="b"/>
              <a:pathLst>
                <a:path w="62" h="31" extrusionOk="0">
                  <a:moveTo>
                    <a:pt x="31" y="0"/>
                  </a:moveTo>
                  <a:cubicBezTo>
                    <a:pt x="21" y="0"/>
                    <a:pt x="11" y="5"/>
                    <a:pt x="1" y="15"/>
                  </a:cubicBezTo>
                  <a:cubicBezTo>
                    <a:pt x="11" y="26"/>
                    <a:pt x="21" y="31"/>
                    <a:pt x="31" y="31"/>
                  </a:cubicBezTo>
                  <a:cubicBezTo>
                    <a:pt x="41" y="31"/>
                    <a:pt x="52" y="26"/>
                    <a:pt x="62" y="15"/>
                  </a:cubicBezTo>
                  <a:cubicBezTo>
                    <a:pt x="52" y="5"/>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
            <p:cNvSpPr/>
            <p:nvPr/>
          </p:nvSpPr>
          <p:spPr>
            <a:xfrm flipH="1">
              <a:off x="-2227039" y="2440639"/>
              <a:ext cx="1050" cy="1275"/>
            </a:xfrm>
            <a:custGeom>
              <a:avLst/>
              <a:gdLst/>
              <a:ahLst/>
              <a:cxnLst/>
              <a:rect l="l" t="t" r="r" b="b"/>
              <a:pathLst>
                <a:path w="42" h="51" extrusionOk="0">
                  <a:moveTo>
                    <a:pt x="26" y="0"/>
                  </a:moveTo>
                  <a:cubicBezTo>
                    <a:pt x="19" y="0"/>
                    <a:pt x="14" y="9"/>
                    <a:pt x="1" y="9"/>
                  </a:cubicBezTo>
                  <a:cubicBezTo>
                    <a:pt x="1" y="30"/>
                    <a:pt x="21" y="30"/>
                    <a:pt x="21" y="50"/>
                  </a:cubicBezTo>
                  <a:cubicBezTo>
                    <a:pt x="21" y="30"/>
                    <a:pt x="41" y="9"/>
                    <a:pt x="41" y="9"/>
                  </a:cubicBezTo>
                  <a:cubicBezTo>
                    <a:pt x="35" y="3"/>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
            <p:cNvSpPr/>
            <p:nvPr/>
          </p:nvSpPr>
          <p:spPr>
            <a:xfrm flipH="1">
              <a:off x="-2272864" y="2002489"/>
              <a:ext cx="1050" cy="550"/>
            </a:xfrm>
            <a:custGeom>
              <a:avLst/>
              <a:gdLst/>
              <a:ahLst/>
              <a:cxnLst/>
              <a:rect l="l" t="t" r="r" b="b"/>
              <a:pathLst>
                <a:path w="42" h="22" extrusionOk="0">
                  <a:moveTo>
                    <a:pt x="21" y="1"/>
                  </a:moveTo>
                  <a:cubicBezTo>
                    <a:pt x="1" y="21"/>
                    <a:pt x="1" y="21"/>
                    <a:pt x="21" y="21"/>
                  </a:cubicBezTo>
                  <a:lnTo>
                    <a:pt x="4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
            <p:cNvSpPr/>
            <p:nvPr/>
          </p:nvSpPr>
          <p:spPr>
            <a:xfrm flipH="1">
              <a:off x="-2285089" y="1992814"/>
              <a:ext cx="1050" cy="1050"/>
            </a:xfrm>
            <a:custGeom>
              <a:avLst/>
              <a:gdLst/>
              <a:ahLst/>
              <a:cxnLst/>
              <a:rect l="l" t="t" r="r" b="b"/>
              <a:pathLst>
                <a:path w="42" h="42" extrusionOk="0">
                  <a:moveTo>
                    <a:pt x="21" y="1"/>
                  </a:moveTo>
                  <a:cubicBezTo>
                    <a:pt x="21" y="21"/>
                    <a:pt x="0" y="42"/>
                    <a:pt x="21" y="42"/>
                  </a:cubicBezTo>
                  <a:cubicBezTo>
                    <a:pt x="41" y="42"/>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
            <p:cNvSpPr/>
            <p:nvPr/>
          </p:nvSpPr>
          <p:spPr>
            <a:xfrm flipH="1">
              <a:off x="-2217864" y="2457664"/>
              <a:ext cx="525" cy="1050"/>
            </a:xfrm>
            <a:custGeom>
              <a:avLst/>
              <a:gdLst/>
              <a:ahLst/>
              <a:cxnLst/>
              <a:rect l="l" t="t" r="r" b="b"/>
              <a:pathLst>
                <a:path w="21" h="42" extrusionOk="0">
                  <a:moveTo>
                    <a:pt x="1" y="1"/>
                  </a:moveTo>
                  <a:cubicBezTo>
                    <a:pt x="1" y="21"/>
                    <a:pt x="1" y="21"/>
                    <a:pt x="1" y="41"/>
                  </a:cubicBezTo>
                  <a:cubicBezTo>
                    <a:pt x="1" y="41"/>
                    <a:pt x="21" y="21"/>
                    <a:pt x="21"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
            <p:cNvSpPr/>
            <p:nvPr/>
          </p:nvSpPr>
          <p:spPr>
            <a:xfrm flipH="1">
              <a:off x="-2223464" y="2453089"/>
              <a:ext cx="1025" cy="1025"/>
            </a:xfrm>
            <a:custGeom>
              <a:avLst/>
              <a:gdLst/>
              <a:ahLst/>
              <a:cxnLst/>
              <a:rect l="l" t="t" r="r" b="b"/>
              <a:pathLst>
                <a:path w="41" h="41" extrusionOk="0">
                  <a:moveTo>
                    <a:pt x="21" y="0"/>
                  </a:moveTo>
                  <a:cubicBezTo>
                    <a:pt x="0" y="0"/>
                    <a:pt x="0" y="21"/>
                    <a:pt x="21" y="41"/>
                  </a:cubicBezTo>
                  <a:cubicBezTo>
                    <a:pt x="41" y="21"/>
                    <a:pt x="4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
            <p:cNvSpPr/>
            <p:nvPr/>
          </p:nvSpPr>
          <p:spPr>
            <a:xfrm flipH="1">
              <a:off x="-2226014" y="2451039"/>
              <a:ext cx="1550" cy="1050"/>
            </a:xfrm>
            <a:custGeom>
              <a:avLst/>
              <a:gdLst/>
              <a:ahLst/>
              <a:cxnLst/>
              <a:rect l="l" t="t" r="r" b="b"/>
              <a:pathLst>
                <a:path w="62" h="42" extrusionOk="0">
                  <a:moveTo>
                    <a:pt x="41" y="1"/>
                  </a:moveTo>
                  <a:cubicBezTo>
                    <a:pt x="21" y="1"/>
                    <a:pt x="21" y="21"/>
                    <a:pt x="1" y="21"/>
                  </a:cubicBezTo>
                  <a:cubicBezTo>
                    <a:pt x="1" y="42"/>
                    <a:pt x="21" y="42"/>
                    <a:pt x="21" y="42"/>
                  </a:cubicBezTo>
                  <a:cubicBezTo>
                    <a:pt x="41" y="42"/>
                    <a:pt x="62"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
            <p:cNvSpPr/>
            <p:nvPr/>
          </p:nvSpPr>
          <p:spPr>
            <a:xfrm flipH="1">
              <a:off x="-2225514" y="2452064"/>
              <a:ext cx="1050" cy="1550"/>
            </a:xfrm>
            <a:custGeom>
              <a:avLst/>
              <a:gdLst/>
              <a:ahLst/>
              <a:cxnLst/>
              <a:rect l="l" t="t" r="r" b="b"/>
              <a:pathLst>
                <a:path w="42" h="62" extrusionOk="0">
                  <a:moveTo>
                    <a:pt x="21" y="1"/>
                  </a:moveTo>
                  <a:cubicBezTo>
                    <a:pt x="1" y="21"/>
                    <a:pt x="1" y="41"/>
                    <a:pt x="21" y="62"/>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
            <p:cNvSpPr/>
            <p:nvPr/>
          </p:nvSpPr>
          <p:spPr>
            <a:xfrm flipH="1">
              <a:off x="-2220939" y="2458164"/>
              <a:ext cx="1050" cy="1050"/>
            </a:xfrm>
            <a:custGeom>
              <a:avLst/>
              <a:gdLst/>
              <a:ahLst/>
              <a:cxnLst/>
              <a:rect l="l" t="t" r="r" b="b"/>
              <a:pathLst>
                <a:path w="42" h="42" extrusionOk="0">
                  <a:moveTo>
                    <a:pt x="21" y="1"/>
                  </a:moveTo>
                  <a:cubicBezTo>
                    <a:pt x="0" y="1"/>
                    <a:pt x="0" y="21"/>
                    <a:pt x="21" y="42"/>
                  </a:cubicBezTo>
                  <a:cubicBezTo>
                    <a:pt x="41" y="2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
            <p:cNvSpPr/>
            <p:nvPr/>
          </p:nvSpPr>
          <p:spPr>
            <a:xfrm flipH="1">
              <a:off x="-2241814" y="2439839"/>
              <a:ext cx="1550" cy="1050"/>
            </a:xfrm>
            <a:custGeom>
              <a:avLst/>
              <a:gdLst/>
              <a:ahLst/>
              <a:cxnLst/>
              <a:rect l="l" t="t" r="r" b="b"/>
              <a:pathLst>
                <a:path w="62" h="42" extrusionOk="0">
                  <a:moveTo>
                    <a:pt x="41" y="1"/>
                  </a:moveTo>
                  <a:cubicBezTo>
                    <a:pt x="20" y="1"/>
                    <a:pt x="0" y="21"/>
                    <a:pt x="20" y="41"/>
                  </a:cubicBezTo>
                  <a:cubicBezTo>
                    <a:pt x="61" y="21"/>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
            <p:cNvSpPr/>
            <p:nvPr/>
          </p:nvSpPr>
          <p:spPr>
            <a:xfrm flipH="1">
              <a:off x="-2220939" y="2459189"/>
              <a:ext cx="1050" cy="1050"/>
            </a:xfrm>
            <a:custGeom>
              <a:avLst/>
              <a:gdLst/>
              <a:ahLst/>
              <a:cxnLst/>
              <a:rect l="l" t="t" r="r" b="b"/>
              <a:pathLst>
                <a:path w="42" h="42" extrusionOk="0">
                  <a:moveTo>
                    <a:pt x="21" y="1"/>
                  </a:moveTo>
                  <a:cubicBezTo>
                    <a:pt x="0" y="1"/>
                    <a:pt x="0" y="21"/>
                    <a:pt x="21" y="41"/>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
            <p:cNvSpPr/>
            <p:nvPr/>
          </p:nvSpPr>
          <p:spPr>
            <a:xfrm flipH="1">
              <a:off x="-2219914" y="2461739"/>
              <a:ext cx="525" cy="525"/>
            </a:xfrm>
            <a:custGeom>
              <a:avLst/>
              <a:gdLst/>
              <a:ahLst/>
              <a:cxnLst/>
              <a:rect l="l" t="t" r="r" b="b"/>
              <a:pathLst>
                <a:path w="21" h="21" extrusionOk="0">
                  <a:moveTo>
                    <a:pt x="0" y="0"/>
                  </a:moveTo>
                  <a:cubicBezTo>
                    <a:pt x="0" y="0"/>
                    <a:pt x="0" y="21"/>
                    <a:pt x="0" y="21"/>
                  </a:cubicBezTo>
                  <a:cubicBezTo>
                    <a:pt x="20" y="0"/>
                    <a:pt x="2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
            <p:cNvSpPr/>
            <p:nvPr/>
          </p:nvSpPr>
          <p:spPr>
            <a:xfrm flipH="1">
              <a:off x="-2239264" y="2447614"/>
              <a:ext cx="1550" cy="1425"/>
            </a:xfrm>
            <a:custGeom>
              <a:avLst/>
              <a:gdLst/>
              <a:ahLst/>
              <a:cxnLst/>
              <a:rect l="l" t="t" r="r" b="b"/>
              <a:pathLst>
                <a:path w="62" h="57" extrusionOk="0">
                  <a:moveTo>
                    <a:pt x="31" y="0"/>
                  </a:moveTo>
                  <a:cubicBezTo>
                    <a:pt x="21" y="0"/>
                    <a:pt x="10" y="5"/>
                    <a:pt x="0" y="16"/>
                  </a:cubicBezTo>
                  <a:cubicBezTo>
                    <a:pt x="0" y="36"/>
                    <a:pt x="21" y="36"/>
                    <a:pt x="21" y="56"/>
                  </a:cubicBezTo>
                  <a:lnTo>
                    <a:pt x="41" y="36"/>
                  </a:lnTo>
                  <a:lnTo>
                    <a:pt x="61" y="16"/>
                  </a:lnTo>
                  <a:cubicBezTo>
                    <a:pt x="51" y="5"/>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
            <p:cNvSpPr/>
            <p:nvPr/>
          </p:nvSpPr>
          <p:spPr>
            <a:xfrm flipH="1">
              <a:off x="-2248939" y="2438839"/>
              <a:ext cx="1550" cy="1025"/>
            </a:xfrm>
            <a:custGeom>
              <a:avLst/>
              <a:gdLst/>
              <a:ahLst/>
              <a:cxnLst/>
              <a:rect l="l" t="t" r="r" b="b"/>
              <a:pathLst>
                <a:path w="62" h="41" extrusionOk="0">
                  <a:moveTo>
                    <a:pt x="41" y="0"/>
                  </a:moveTo>
                  <a:cubicBezTo>
                    <a:pt x="20" y="20"/>
                    <a:pt x="0" y="20"/>
                    <a:pt x="41" y="41"/>
                  </a:cubicBezTo>
                  <a:cubicBezTo>
                    <a:pt x="61" y="41"/>
                    <a:pt x="41" y="2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
            <p:cNvSpPr/>
            <p:nvPr/>
          </p:nvSpPr>
          <p:spPr>
            <a:xfrm flipH="1">
              <a:off x="-2112489" y="2147589"/>
              <a:ext cx="550" cy="550"/>
            </a:xfrm>
            <a:custGeom>
              <a:avLst/>
              <a:gdLst/>
              <a:ahLst/>
              <a:cxnLst/>
              <a:rect l="l" t="t" r="r" b="b"/>
              <a:pathLst>
                <a:path w="22" h="22" extrusionOk="0">
                  <a:moveTo>
                    <a:pt x="1" y="1"/>
                  </a:moveTo>
                  <a:cubicBezTo>
                    <a:pt x="1" y="21"/>
                    <a:pt x="1" y="21"/>
                    <a:pt x="1"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
            <p:cNvSpPr/>
            <p:nvPr/>
          </p:nvSpPr>
          <p:spPr>
            <a:xfrm flipH="1">
              <a:off x="-2242314" y="2445964"/>
              <a:ext cx="525" cy="525"/>
            </a:xfrm>
            <a:custGeom>
              <a:avLst/>
              <a:gdLst/>
              <a:ahLst/>
              <a:cxnLst/>
              <a:rect l="l" t="t" r="r" b="b"/>
              <a:pathLst>
                <a:path w="21" h="21" extrusionOk="0">
                  <a:moveTo>
                    <a:pt x="0" y="0"/>
                  </a:moveTo>
                  <a:cubicBezTo>
                    <a:pt x="0" y="0"/>
                    <a:pt x="0" y="21"/>
                    <a:pt x="0" y="21"/>
                  </a:cubicBezTo>
                  <a:lnTo>
                    <a:pt x="20" y="21"/>
                  </a:lnTo>
                  <a:cubicBezTo>
                    <a:pt x="20"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
            <p:cNvSpPr/>
            <p:nvPr/>
          </p:nvSpPr>
          <p:spPr>
            <a:xfrm flipH="1">
              <a:off x="-2118089" y="2143014"/>
              <a:ext cx="1050" cy="775"/>
            </a:xfrm>
            <a:custGeom>
              <a:avLst/>
              <a:gdLst/>
              <a:ahLst/>
              <a:cxnLst/>
              <a:rect l="l" t="t" r="r" b="b"/>
              <a:pathLst>
                <a:path w="42" h="31" extrusionOk="0">
                  <a:moveTo>
                    <a:pt x="21" y="1"/>
                  </a:moveTo>
                  <a:cubicBezTo>
                    <a:pt x="21" y="1"/>
                    <a:pt x="1" y="1"/>
                    <a:pt x="1" y="21"/>
                  </a:cubicBezTo>
                  <a:cubicBezTo>
                    <a:pt x="14" y="21"/>
                    <a:pt x="19" y="30"/>
                    <a:pt x="20" y="30"/>
                  </a:cubicBezTo>
                  <a:cubicBezTo>
                    <a:pt x="21" y="30"/>
                    <a:pt x="21" y="28"/>
                    <a:pt x="21" y="21"/>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
            <p:cNvSpPr/>
            <p:nvPr/>
          </p:nvSpPr>
          <p:spPr>
            <a:xfrm flipH="1">
              <a:off x="-2115539" y="2146589"/>
              <a:ext cx="1050" cy="1025"/>
            </a:xfrm>
            <a:custGeom>
              <a:avLst/>
              <a:gdLst/>
              <a:ahLst/>
              <a:cxnLst/>
              <a:rect l="l" t="t" r="r" b="b"/>
              <a:pathLst>
                <a:path w="42" h="41" extrusionOk="0">
                  <a:moveTo>
                    <a:pt x="21" y="0"/>
                  </a:moveTo>
                  <a:cubicBezTo>
                    <a:pt x="1" y="21"/>
                    <a:pt x="21" y="21"/>
                    <a:pt x="21" y="41"/>
                  </a:cubicBezTo>
                  <a:cubicBezTo>
                    <a:pt x="21" y="2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
            <p:cNvSpPr/>
            <p:nvPr/>
          </p:nvSpPr>
          <p:spPr>
            <a:xfrm flipH="1">
              <a:off x="-2237214" y="2454089"/>
              <a:ext cx="525" cy="550"/>
            </a:xfrm>
            <a:custGeom>
              <a:avLst/>
              <a:gdLst/>
              <a:ahLst/>
              <a:cxnLst/>
              <a:rect l="l" t="t" r="r" b="b"/>
              <a:pathLst>
                <a:path w="21" h="22" extrusionOk="0">
                  <a:moveTo>
                    <a:pt x="0" y="1"/>
                  </a:moveTo>
                  <a:cubicBezTo>
                    <a:pt x="0" y="1"/>
                    <a:pt x="0" y="21"/>
                    <a:pt x="0"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
            <p:cNvSpPr/>
            <p:nvPr/>
          </p:nvSpPr>
          <p:spPr>
            <a:xfrm flipH="1">
              <a:off x="-2252839" y="2440864"/>
              <a:ext cx="875" cy="750"/>
            </a:xfrm>
            <a:custGeom>
              <a:avLst/>
              <a:gdLst/>
              <a:ahLst/>
              <a:cxnLst/>
              <a:rect l="l" t="t" r="r" b="b"/>
              <a:pathLst>
                <a:path w="35" h="30" extrusionOk="0">
                  <a:moveTo>
                    <a:pt x="0" y="0"/>
                  </a:moveTo>
                  <a:cubicBezTo>
                    <a:pt x="0" y="21"/>
                    <a:pt x="0" y="21"/>
                    <a:pt x="0" y="21"/>
                  </a:cubicBezTo>
                  <a:cubicBezTo>
                    <a:pt x="7" y="28"/>
                    <a:pt x="14" y="30"/>
                    <a:pt x="19" y="30"/>
                  </a:cubicBezTo>
                  <a:cubicBezTo>
                    <a:pt x="30" y="30"/>
                    <a:pt x="34" y="21"/>
                    <a:pt x="21" y="21"/>
                  </a:cubicBezTo>
                  <a:lnTo>
                    <a:pt x="21" y="0"/>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
            <p:cNvSpPr/>
            <p:nvPr/>
          </p:nvSpPr>
          <p:spPr>
            <a:xfrm flipH="1">
              <a:off x="-2240264" y="2453089"/>
              <a:ext cx="525" cy="525"/>
            </a:xfrm>
            <a:custGeom>
              <a:avLst/>
              <a:gdLst/>
              <a:ahLst/>
              <a:cxnLst/>
              <a:rect l="l" t="t" r="r" b="b"/>
              <a:pathLst>
                <a:path w="21" h="21" extrusionOk="0">
                  <a:moveTo>
                    <a:pt x="1" y="0"/>
                  </a:moveTo>
                  <a:cubicBezTo>
                    <a:pt x="1" y="0"/>
                    <a:pt x="1" y="21"/>
                    <a:pt x="1"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
            <p:cNvSpPr/>
            <p:nvPr/>
          </p:nvSpPr>
          <p:spPr>
            <a:xfrm flipH="1">
              <a:off x="-2243339" y="2450839"/>
              <a:ext cx="1550" cy="875"/>
            </a:xfrm>
            <a:custGeom>
              <a:avLst/>
              <a:gdLst/>
              <a:ahLst/>
              <a:cxnLst/>
              <a:rect l="l" t="t" r="r" b="b"/>
              <a:pathLst>
                <a:path w="62" h="35" extrusionOk="0">
                  <a:moveTo>
                    <a:pt x="18" y="0"/>
                  </a:moveTo>
                  <a:cubicBezTo>
                    <a:pt x="12" y="0"/>
                    <a:pt x="6" y="3"/>
                    <a:pt x="0" y="9"/>
                  </a:cubicBezTo>
                  <a:cubicBezTo>
                    <a:pt x="10" y="29"/>
                    <a:pt x="20" y="34"/>
                    <a:pt x="31" y="34"/>
                  </a:cubicBezTo>
                  <a:cubicBezTo>
                    <a:pt x="41" y="34"/>
                    <a:pt x="51" y="29"/>
                    <a:pt x="61" y="29"/>
                  </a:cubicBezTo>
                  <a:cubicBezTo>
                    <a:pt x="47" y="15"/>
                    <a:pt x="32" y="0"/>
                    <a:pt x="1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
            <p:cNvSpPr/>
            <p:nvPr/>
          </p:nvSpPr>
          <p:spPr>
            <a:xfrm flipH="1">
              <a:off x="-2250964" y="2446464"/>
              <a:ext cx="1050" cy="1050"/>
            </a:xfrm>
            <a:custGeom>
              <a:avLst/>
              <a:gdLst/>
              <a:ahLst/>
              <a:cxnLst/>
              <a:rect l="l" t="t" r="r" b="b"/>
              <a:pathLst>
                <a:path w="42" h="42" extrusionOk="0">
                  <a:moveTo>
                    <a:pt x="21" y="1"/>
                  </a:moveTo>
                  <a:cubicBezTo>
                    <a:pt x="1" y="21"/>
                    <a:pt x="1" y="21"/>
                    <a:pt x="21" y="41"/>
                  </a:cubicBezTo>
                  <a:cubicBezTo>
                    <a:pt x="42" y="4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
            <p:cNvSpPr/>
            <p:nvPr/>
          </p:nvSpPr>
          <p:spPr>
            <a:xfrm flipH="1">
              <a:off x="-2250964" y="2447489"/>
              <a:ext cx="1050" cy="1025"/>
            </a:xfrm>
            <a:custGeom>
              <a:avLst/>
              <a:gdLst/>
              <a:ahLst/>
              <a:cxnLst/>
              <a:rect l="l" t="t" r="r" b="b"/>
              <a:pathLst>
                <a:path w="42" h="41" extrusionOk="0">
                  <a:moveTo>
                    <a:pt x="21" y="0"/>
                  </a:moveTo>
                  <a:cubicBezTo>
                    <a:pt x="1" y="21"/>
                    <a:pt x="1" y="21"/>
                    <a:pt x="21" y="41"/>
                  </a:cubicBezTo>
                  <a:cubicBezTo>
                    <a:pt x="42" y="4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
            <p:cNvSpPr/>
            <p:nvPr/>
          </p:nvSpPr>
          <p:spPr>
            <a:xfrm flipH="1">
              <a:off x="-2236214" y="2463389"/>
              <a:ext cx="1050" cy="625"/>
            </a:xfrm>
            <a:custGeom>
              <a:avLst/>
              <a:gdLst/>
              <a:ahLst/>
              <a:cxnLst/>
              <a:rect l="l" t="t" r="r" b="b"/>
              <a:pathLst>
                <a:path w="42" h="25" extrusionOk="0">
                  <a:moveTo>
                    <a:pt x="13" y="1"/>
                  </a:moveTo>
                  <a:cubicBezTo>
                    <a:pt x="5" y="1"/>
                    <a:pt x="0" y="6"/>
                    <a:pt x="0" y="16"/>
                  </a:cubicBezTo>
                  <a:cubicBezTo>
                    <a:pt x="0" y="16"/>
                    <a:pt x="9" y="25"/>
                    <a:pt x="21" y="25"/>
                  </a:cubicBezTo>
                  <a:cubicBezTo>
                    <a:pt x="28" y="25"/>
                    <a:pt x="34" y="23"/>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
            <p:cNvSpPr/>
            <p:nvPr/>
          </p:nvSpPr>
          <p:spPr>
            <a:xfrm flipH="1">
              <a:off x="-2278464" y="2010639"/>
              <a:ext cx="525" cy="1050"/>
            </a:xfrm>
            <a:custGeom>
              <a:avLst/>
              <a:gdLst/>
              <a:ahLst/>
              <a:cxnLst/>
              <a:rect l="l" t="t" r="r" b="b"/>
              <a:pathLst>
                <a:path w="21" h="42" extrusionOk="0">
                  <a:moveTo>
                    <a:pt x="0" y="1"/>
                  </a:moveTo>
                  <a:cubicBezTo>
                    <a:pt x="0" y="21"/>
                    <a:pt x="0" y="41"/>
                    <a:pt x="20" y="41"/>
                  </a:cubicBezTo>
                  <a:cubicBezTo>
                    <a:pt x="20" y="41"/>
                    <a:pt x="20" y="21"/>
                    <a:pt x="20" y="21"/>
                  </a:cubicBezTo>
                  <a:cubicBezTo>
                    <a:pt x="20" y="21"/>
                    <a:pt x="0" y="2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
            <p:cNvSpPr/>
            <p:nvPr/>
          </p:nvSpPr>
          <p:spPr>
            <a:xfrm flipH="1">
              <a:off x="-2115539" y="2155864"/>
              <a:ext cx="1050" cy="650"/>
            </a:xfrm>
            <a:custGeom>
              <a:avLst/>
              <a:gdLst/>
              <a:ahLst/>
              <a:cxnLst/>
              <a:rect l="l" t="t" r="r" b="b"/>
              <a:pathLst>
                <a:path w="42" h="26" extrusionOk="0">
                  <a:moveTo>
                    <a:pt x="13" y="1"/>
                  </a:moveTo>
                  <a:cubicBezTo>
                    <a:pt x="6" y="1"/>
                    <a:pt x="1" y="6"/>
                    <a:pt x="1" y="16"/>
                  </a:cubicBezTo>
                  <a:cubicBezTo>
                    <a:pt x="1" y="16"/>
                    <a:pt x="10" y="25"/>
                    <a:pt x="22" y="25"/>
                  </a:cubicBezTo>
                  <a:cubicBezTo>
                    <a:pt x="28" y="25"/>
                    <a:pt x="35" y="23"/>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
            <p:cNvSpPr/>
            <p:nvPr/>
          </p:nvSpPr>
          <p:spPr>
            <a:xfrm flipH="1">
              <a:off x="-2235189" y="2466964"/>
              <a:ext cx="1050" cy="625"/>
            </a:xfrm>
            <a:custGeom>
              <a:avLst/>
              <a:gdLst/>
              <a:ahLst/>
              <a:cxnLst/>
              <a:rect l="l" t="t" r="r" b="b"/>
              <a:pathLst>
                <a:path w="42" h="25" extrusionOk="0">
                  <a:moveTo>
                    <a:pt x="21" y="0"/>
                  </a:moveTo>
                  <a:cubicBezTo>
                    <a:pt x="16" y="0"/>
                    <a:pt x="11" y="5"/>
                    <a:pt x="1" y="15"/>
                  </a:cubicBezTo>
                  <a:cubicBezTo>
                    <a:pt x="14" y="15"/>
                    <a:pt x="19" y="25"/>
                    <a:pt x="26" y="25"/>
                  </a:cubicBezTo>
                  <a:cubicBezTo>
                    <a:pt x="30" y="25"/>
                    <a:pt x="35" y="22"/>
                    <a:pt x="41" y="15"/>
                  </a:cubicBezTo>
                  <a:cubicBezTo>
                    <a:pt x="31"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
            <p:cNvSpPr/>
            <p:nvPr/>
          </p:nvSpPr>
          <p:spPr>
            <a:xfrm flipH="1">
              <a:off x="-2244339" y="2458689"/>
              <a:ext cx="525" cy="1050"/>
            </a:xfrm>
            <a:custGeom>
              <a:avLst/>
              <a:gdLst/>
              <a:ahLst/>
              <a:cxnLst/>
              <a:rect l="l" t="t" r="r" b="b"/>
              <a:pathLst>
                <a:path w="21" h="42" extrusionOk="0">
                  <a:moveTo>
                    <a:pt x="1" y="0"/>
                  </a:moveTo>
                  <a:cubicBezTo>
                    <a:pt x="1" y="21"/>
                    <a:pt x="1" y="21"/>
                    <a:pt x="1" y="41"/>
                  </a:cubicBezTo>
                  <a:cubicBezTo>
                    <a:pt x="1" y="41"/>
                    <a:pt x="1" y="21"/>
                    <a:pt x="21" y="21"/>
                  </a:cubicBezTo>
                  <a:cubicBezTo>
                    <a:pt x="1" y="21"/>
                    <a:pt x="1"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
            <p:cNvSpPr/>
            <p:nvPr/>
          </p:nvSpPr>
          <p:spPr>
            <a:xfrm flipH="1">
              <a:off x="-2241814" y="2462239"/>
              <a:ext cx="550" cy="550"/>
            </a:xfrm>
            <a:custGeom>
              <a:avLst/>
              <a:gdLst/>
              <a:ahLst/>
              <a:cxnLst/>
              <a:rect l="l" t="t" r="r" b="b"/>
              <a:pathLst>
                <a:path w="22" h="22" extrusionOk="0">
                  <a:moveTo>
                    <a:pt x="1" y="1"/>
                  </a:moveTo>
                  <a:cubicBezTo>
                    <a:pt x="1" y="21"/>
                    <a:pt x="1" y="21"/>
                    <a:pt x="1" y="21"/>
                  </a:cubicBezTo>
                  <a:lnTo>
                    <a:pt x="21" y="21"/>
                  </a:lnTo>
                  <a:lnTo>
                    <a:pt x="21" y="1"/>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
            <p:cNvSpPr/>
            <p:nvPr/>
          </p:nvSpPr>
          <p:spPr>
            <a:xfrm flipH="1">
              <a:off x="-2252489" y="2453089"/>
              <a:ext cx="525" cy="525"/>
            </a:xfrm>
            <a:custGeom>
              <a:avLst/>
              <a:gdLst/>
              <a:ahLst/>
              <a:cxnLst/>
              <a:rect l="l" t="t" r="r" b="b"/>
              <a:pathLst>
                <a:path w="21" h="21" extrusionOk="0">
                  <a:moveTo>
                    <a:pt x="0" y="0"/>
                  </a:moveTo>
                  <a:cubicBezTo>
                    <a:pt x="0" y="0"/>
                    <a:pt x="0" y="21"/>
                    <a:pt x="0" y="21"/>
                  </a:cubicBezTo>
                  <a:lnTo>
                    <a:pt x="21" y="21"/>
                  </a:ln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
            <p:cNvSpPr/>
            <p:nvPr/>
          </p:nvSpPr>
          <p:spPr>
            <a:xfrm flipH="1">
              <a:off x="-2274889" y="2017039"/>
              <a:ext cx="1025" cy="625"/>
            </a:xfrm>
            <a:custGeom>
              <a:avLst/>
              <a:gdLst/>
              <a:ahLst/>
              <a:cxnLst/>
              <a:rect l="l" t="t" r="r" b="b"/>
              <a:pathLst>
                <a:path w="41" h="25" extrusionOk="0">
                  <a:moveTo>
                    <a:pt x="20" y="0"/>
                  </a:moveTo>
                  <a:cubicBezTo>
                    <a:pt x="14" y="0"/>
                    <a:pt x="7" y="3"/>
                    <a:pt x="0" y="9"/>
                  </a:cubicBezTo>
                  <a:cubicBezTo>
                    <a:pt x="10" y="20"/>
                    <a:pt x="20" y="25"/>
                    <a:pt x="28" y="25"/>
                  </a:cubicBezTo>
                  <a:cubicBezTo>
                    <a:pt x="36" y="25"/>
                    <a:pt x="41" y="20"/>
                    <a:pt x="41" y="9"/>
                  </a:cubicBezTo>
                  <a:cubicBezTo>
                    <a:pt x="41" y="9"/>
                    <a:pt x="32"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
            <p:cNvSpPr/>
            <p:nvPr/>
          </p:nvSpPr>
          <p:spPr>
            <a:xfrm flipH="1">
              <a:off x="-2257589" y="2450039"/>
              <a:ext cx="525" cy="525"/>
            </a:xfrm>
            <a:custGeom>
              <a:avLst/>
              <a:gdLst/>
              <a:ahLst/>
              <a:cxnLst/>
              <a:rect l="l" t="t" r="r" b="b"/>
              <a:pathLst>
                <a:path w="21" h="21" extrusionOk="0">
                  <a:moveTo>
                    <a:pt x="0" y="0"/>
                  </a:moveTo>
                  <a:cubicBezTo>
                    <a:pt x="0" y="0"/>
                    <a:pt x="0" y="20"/>
                    <a:pt x="0" y="20"/>
                  </a:cubicBezTo>
                  <a:cubicBezTo>
                    <a:pt x="20" y="20"/>
                    <a:pt x="20"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
            <p:cNvSpPr/>
            <p:nvPr/>
          </p:nvSpPr>
          <p:spPr>
            <a:xfrm flipH="1">
              <a:off x="-2113414" y="2159314"/>
              <a:ext cx="950" cy="1050"/>
            </a:xfrm>
            <a:custGeom>
              <a:avLst/>
              <a:gdLst/>
              <a:ahLst/>
              <a:cxnLst/>
              <a:rect l="l" t="t" r="r" b="b"/>
              <a:pathLst>
                <a:path w="38" h="42" extrusionOk="0">
                  <a:moveTo>
                    <a:pt x="21" y="0"/>
                  </a:moveTo>
                  <a:lnTo>
                    <a:pt x="21" y="0"/>
                  </a:lnTo>
                  <a:cubicBezTo>
                    <a:pt x="4" y="17"/>
                    <a:pt x="1" y="20"/>
                    <a:pt x="11" y="32"/>
                  </a:cubicBezTo>
                  <a:lnTo>
                    <a:pt x="11" y="32"/>
                  </a:lnTo>
                  <a:cubicBezTo>
                    <a:pt x="27" y="20"/>
                    <a:pt x="37" y="17"/>
                    <a:pt x="21" y="0"/>
                  </a:cubicBezTo>
                  <a:close/>
                  <a:moveTo>
                    <a:pt x="11" y="32"/>
                  </a:moveTo>
                  <a:lnTo>
                    <a:pt x="11" y="32"/>
                  </a:lnTo>
                  <a:cubicBezTo>
                    <a:pt x="8" y="34"/>
                    <a:pt x="4" y="37"/>
                    <a:pt x="0" y="41"/>
                  </a:cubicBezTo>
                  <a:lnTo>
                    <a:pt x="21" y="41"/>
                  </a:lnTo>
                  <a:cubicBezTo>
                    <a:pt x="17" y="37"/>
                    <a:pt x="14" y="34"/>
                    <a:pt x="11" y="3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
            <p:cNvSpPr/>
            <p:nvPr/>
          </p:nvSpPr>
          <p:spPr>
            <a:xfrm flipH="1">
              <a:off x="-2293139" y="2002489"/>
              <a:ext cx="1300" cy="1050"/>
            </a:xfrm>
            <a:custGeom>
              <a:avLst/>
              <a:gdLst/>
              <a:ahLst/>
              <a:cxnLst/>
              <a:rect l="l" t="t" r="r" b="b"/>
              <a:pathLst>
                <a:path w="52" h="42" extrusionOk="0">
                  <a:moveTo>
                    <a:pt x="35" y="1"/>
                  </a:moveTo>
                  <a:lnTo>
                    <a:pt x="35" y="1"/>
                  </a:lnTo>
                  <a:cubicBezTo>
                    <a:pt x="1" y="18"/>
                    <a:pt x="9" y="35"/>
                    <a:pt x="25" y="40"/>
                  </a:cubicBezTo>
                  <a:lnTo>
                    <a:pt x="25" y="40"/>
                  </a:lnTo>
                  <a:cubicBezTo>
                    <a:pt x="40" y="35"/>
                    <a:pt x="52" y="18"/>
                    <a:pt x="35" y="1"/>
                  </a:cubicBezTo>
                  <a:close/>
                  <a:moveTo>
                    <a:pt x="25" y="40"/>
                  </a:moveTo>
                  <a:lnTo>
                    <a:pt x="25" y="40"/>
                  </a:lnTo>
                  <a:cubicBezTo>
                    <a:pt x="21" y="41"/>
                    <a:pt x="18" y="41"/>
                    <a:pt x="14" y="41"/>
                  </a:cubicBezTo>
                  <a:lnTo>
                    <a:pt x="35" y="41"/>
                  </a:lnTo>
                  <a:cubicBezTo>
                    <a:pt x="31" y="41"/>
                    <a:pt x="28" y="41"/>
                    <a:pt x="25"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
            <p:cNvSpPr/>
            <p:nvPr/>
          </p:nvSpPr>
          <p:spPr>
            <a:xfrm flipH="1">
              <a:off x="-2246889" y="2460714"/>
              <a:ext cx="525" cy="550"/>
            </a:xfrm>
            <a:custGeom>
              <a:avLst/>
              <a:gdLst/>
              <a:ahLst/>
              <a:cxnLst/>
              <a:rect l="l" t="t" r="r" b="b"/>
              <a:pathLst>
                <a:path w="21" h="22" extrusionOk="0">
                  <a:moveTo>
                    <a:pt x="0" y="1"/>
                  </a:moveTo>
                  <a:cubicBezTo>
                    <a:pt x="0" y="1"/>
                    <a:pt x="0" y="1"/>
                    <a:pt x="0" y="21"/>
                  </a:cubicBezTo>
                  <a:lnTo>
                    <a:pt x="2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
            <p:cNvSpPr/>
            <p:nvPr/>
          </p:nvSpPr>
          <p:spPr>
            <a:xfrm flipH="1">
              <a:off x="-2254539" y="2454539"/>
              <a:ext cx="1550" cy="825"/>
            </a:xfrm>
            <a:custGeom>
              <a:avLst/>
              <a:gdLst/>
              <a:ahLst/>
              <a:cxnLst/>
              <a:rect l="l" t="t" r="r" b="b"/>
              <a:pathLst>
                <a:path w="62" h="33" extrusionOk="0">
                  <a:moveTo>
                    <a:pt x="26" y="0"/>
                  </a:moveTo>
                  <a:cubicBezTo>
                    <a:pt x="17" y="0"/>
                    <a:pt x="9" y="7"/>
                    <a:pt x="0" y="24"/>
                  </a:cubicBezTo>
                  <a:cubicBezTo>
                    <a:pt x="7" y="31"/>
                    <a:pt x="14" y="33"/>
                    <a:pt x="21" y="33"/>
                  </a:cubicBezTo>
                  <a:cubicBezTo>
                    <a:pt x="34" y="33"/>
                    <a:pt x="48" y="24"/>
                    <a:pt x="61" y="24"/>
                  </a:cubicBezTo>
                  <a:cubicBezTo>
                    <a:pt x="49" y="12"/>
                    <a:pt x="38"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
            <p:cNvSpPr/>
            <p:nvPr/>
          </p:nvSpPr>
          <p:spPr>
            <a:xfrm flipH="1">
              <a:off x="-2112989" y="2160339"/>
              <a:ext cx="1050" cy="1025"/>
            </a:xfrm>
            <a:custGeom>
              <a:avLst/>
              <a:gdLst/>
              <a:ahLst/>
              <a:cxnLst/>
              <a:rect l="l" t="t" r="r" b="b"/>
              <a:pathLst>
                <a:path w="42" h="41" extrusionOk="0">
                  <a:moveTo>
                    <a:pt x="21" y="0"/>
                  </a:moveTo>
                  <a:cubicBezTo>
                    <a:pt x="21" y="20"/>
                    <a:pt x="1" y="20"/>
                    <a:pt x="21" y="41"/>
                  </a:cubicBezTo>
                  <a:cubicBezTo>
                    <a:pt x="42" y="20"/>
                    <a:pt x="42"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
            <p:cNvSpPr/>
            <p:nvPr/>
          </p:nvSpPr>
          <p:spPr>
            <a:xfrm flipH="1">
              <a:off x="-2249939" y="2460714"/>
              <a:ext cx="1025" cy="1050"/>
            </a:xfrm>
            <a:custGeom>
              <a:avLst/>
              <a:gdLst/>
              <a:ahLst/>
              <a:cxnLst/>
              <a:rect l="l" t="t" r="r" b="b"/>
              <a:pathLst>
                <a:path w="41" h="42" extrusionOk="0">
                  <a:moveTo>
                    <a:pt x="21" y="1"/>
                  </a:moveTo>
                  <a:cubicBezTo>
                    <a:pt x="0" y="21"/>
                    <a:pt x="21" y="21"/>
                    <a:pt x="21"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
            <p:cNvSpPr/>
            <p:nvPr/>
          </p:nvSpPr>
          <p:spPr>
            <a:xfrm flipH="1">
              <a:off x="-2243339" y="2469664"/>
              <a:ext cx="1050" cy="625"/>
            </a:xfrm>
            <a:custGeom>
              <a:avLst/>
              <a:gdLst/>
              <a:ahLst/>
              <a:cxnLst/>
              <a:rect l="l" t="t" r="r" b="b"/>
              <a:pathLst>
                <a:path w="42" h="25" extrusionOk="0">
                  <a:moveTo>
                    <a:pt x="16" y="0"/>
                  </a:moveTo>
                  <a:cubicBezTo>
                    <a:pt x="12" y="0"/>
                    <a:pt x="7" y="3"/>
                    <a:pt x="0" y="9"/>
                  </a:cubicBezTo>
                  <a:cubicBezTo>
                    <a:pt x="0" y="20"/>
                    <a:pt x="6" y="25"/>
                    <a:pt x="13" y="25"/>
                  </a:cubicBezTo>
                  <a:cubicBezTo>
                    <a:pt x="21" y="25"/>
                    <a:pt x="31" y="20"/>
                    <a:pt x="41" y="9"/>
                  </a:cubicBezTo>
                  <a:cubicBezTo>
                    <a:pt x="28" y="9"/>
                    <a:pt x="23" y="0"/>
                    <a:pt x="1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
            <p:cNvSpPr/>
            <p:nvPr/>
          </p:nvSpPr>
          <p:spPr>
            <a:xfrm flipH="1">
              <a:off x="-2292714" y="2003514"/>
              <a:ext cx="950" cy="1050"/>
            </a:xfrm>
            <a:custGeom>
              <a:avLst/>
              <a:gdLst/>
              <a:ahLst/>
              <a:cxnLst/>
              <a:rect l="l" t="t" r="r" b="b"/>
              <a:pathLst>
                <a:path w="38" h="42" extrusionOk="0">
                  <a:moveTo>
                    <a:pt x="17" y="0"/>
                  </a:moveTo>
                  <a:cubicBezTo>
                    <a:pt x="21" y="4"/>
                    <a:pt x="24" y="7"/>
                    <a:pt x="27" y="10"/>
                  </a:cubicBezTo>
                  <a:lnTo>
                    <a:pt x="27" y="10"/>
                  </a:lnTo>
                  <a:cubicBezTo>
                    <a:pt x="30" y="7"/>
                    <a:pt x="34" y="4"/>
                    <a:pt x="38" y="0"/>
                  </a:cubicBezTo>
                  <a:close/>
                  <a:moveTo>
                    <a:pt x="27" y="10"/>
                  </a:moveTo>
                  <a:lnTo>
                    <a:pt x="27" y="10"/>
                  </a:lnTo>
                  <a:cubicBezTo>
                    <a:pt x="11" y="22"/>
                    <a:pt x="1" y="25"/>
                    <a:pt x="17" y="41"/>
                  </a:cubicBezTo>
                  <a:cubicBezTo>
                    <a:pt x="34" y="25"/>
                    <a:pt x="37" y="22"/>
                    <a:pt x="27" y="1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
            <p:cNvSpPr/>
            <p:nvPr/>
          </p:nvSpPr>
          <p:spPr>
            <a:xfrm flipH="1">
              <a:off x="-2121139" y="2156264"/>
              <a:ext cx="525" cy="525"/>
            </a:xfrm>
            <a:custGeom>
              <a:avLst/>
              <a:gdLst/>
              <a:ahLst/>
              <a:cxnLst/>
              <a:rect l="l" t="t" r="r" b="b"/>
              <a:pathLst>
                <a:path w="21" h="21" extrusionOk="0">
                  <a:moveTo>
                    <a:pt x="0" y="0"/>
                  </a:moveTo>
                  <a:cubicBezTo>
                    <a:pt x="0" y="0"/>
                    <a:pt x="0" y="21"/>
                    <a:pt x="0" y="21"/>
                  </a:cubicBezTo>
                  <a:lnTo>
                    <a:pt x="20" y="21"/>
                  </a:lnTo>
                  <a:cubicBezTo>
                    <a:pt x="20"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
            <p:cNvSpPr/>
            <p:nvPr/>
          </p:nvSpPr>
          <p:spPr>
            <a:xfrm flipH="1">
              <a:off x="-2122664" y="2157789"/>
              <a:ext cx="1050" cy="1025"/>
            </a:xfrm>
            <a:custGeom>
              <a:avLst/>
              <a:gdLst/>
              <a:ahLst/>
              <a:cxnLst/>
              <a:rect l="l" t="t" r="r" b="b"/>
              <a:pathLst>
                <a:path w="42" h="41" extrusionOk="0">
                  <a:moveTo>
                    <a:pt x="21" y="0"/>
                  </a:moveTo>
                  <a:cubicBezTo>
                    <a:pt x="1" y="21"/>
                    <a:pt x="21" y="21"/>
                    <a:pt x="21" y="41"/>
                  </a:cubicBezTo>
                  <a:cubicBezTo>
                    <a:pt x="21" y="21"/>
                    <a:pt x="42" y="21"/>
                    <a:pt x="42" y="21"/>
                  </a:cubicBezTo>
                  <a:cubicBezTo>
                    <a:pt x="42"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
            <p:cNvSpPr/>
            <p:nvPr/>
          </p:nvSpPr>
          <p:spPr>
            <a:xfrm flipH="1">
              <a:off x="-2256064" y="2468864"/>
              <a:ext cx="1050" cy="1050"/>
            </a:xfrm>
            <a:custGeom>
              <a:avLst/>
              <a:gdLst/>
              <a:ahLst/>
              <a:cxnLst/>
              <a:rect l="l" t="t" r="r" b="b"/>
              <a:pathLst>
                <a:path w="42" h="42" extrusionOk="0">
                  <a:moveTo>
                    <a:pt x="21" y="1"/>
                  </a:moveTo>
                  <a:cubicBezTo>
                    <a:pt x="21" y="11"/>
                    <a:pt x="16" y="11"/>
                    <a:pt x="11" y="11"/>
                  </a:cubicBezTo>
                  <a:cubicBezTo>
                    <a:pt x="6" y="11"/>
                    <a:pt x="1" y="11"/>
                    <a:pt x="1" y="21"/>
                  </a:cubicBezTo>
                  <a:cubicBezTo>
                    <a:pt x="1" y="21"/>
                    <a:pt x="1" y="41"/>
                    <a:pt x="1" y="41"/>
                  </a:cubicBezTo>
                  <a:cubicBezTo>
                    <a:pt x="21" y="41"/>
                    <a:pt x="41" y="41"/>
                    <a:pt x="41" y="21"/>
                  </a:cubicBezTo>
                  <a:lnTo>
                    <a:pt x="21" y="1"/>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
            <p:cNvSpPr/>
            <p:nvPr/>
          </p:nvSpPr>
          <p:spPr>
            <a:xfrm flipH="1">
              <a:off x="-2263689" y="2462364"/>
              <a:ext cx="1025" cy="800"/>
            </a:xfrm>
            <a:custGeom>
              <a:avLst/>
              <a:gdLst/>
              <a:ahLst/>
              <a:cxnLst/>
              <a:rect l="l" t="t" r="r" b="b"/>
              <a:pathLst>
                <a:path w="41" h="32" extrusionOk="0">
                  <a:moveTo>
                    <a:pt x="28" y="1"/>
                  </a:moveTo>
                  <a:cubicBezTo>
                    <a:pt x="20" y="1"/>
                    <a:pt x="10" y="6"/>
                    <a:pt x="0" y="16"/>
                  </a:cubicBezTo>
                  <a:cubicBezTo>
                    <a:pt x="10" y="26"/>
                    <a:pt x="15" y="31"/>
                    <a:pt x="20" y="31"/>
                  </a:cubicBezTo>
                  <a:cubicBezTo>
                    <a:pt x="26" y="31"/>
                    <a:pt x="31" y="26"/>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
            <p:cNvSpPr/>
            <p:nvPr/>
          </p:nvSpPr>
          <p:spPr>
            <a:xfrm flipH="1">
              <a:off x="-2265214" y="2461239"/>
              <a:ext cx="1025" cy="1025"/>
            </a:xfrm>
            <a:custGeom>
              <a:avLst/>
              <a:gdLst/>
              <a:ahLst/>
              <a:cxnLst/>
              <a:rect l="l" t="t" r="r" b="b"/>
              <a:pathLst>
                <a:path w="41" h="41" extrusionOk="0">
                  <a:moveTo>
                    <a:pt x="21" y="0"/>
                  </a:moveTo>
                  <a:cubicBezTo>
                    <a:pt x="0" y="0"/>
                    <a:pt x="0" y="20"/>
                    <a:pt x="21" y="41"/>
                  </a:cubicBezTo>
                  <a:cubicBezTo>
                    <a:pt x="21" y="20"/>
                    <a:pt x="41" y="20"/>
                    <a:pt x="41" y="20"/>
                  </a:cubicBezTo>
                  <a:cubicBezTo>
                    <a:pt x="4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
            <p:cNvSpPr/>
            <p:nvPr/>
          </p:nvSpPr>
          <p:spPr>
            <a:xfrm flipH="1">
              <a:off x="-2249439" y="2476289"/>
              <a:ext cx="1050" cy="875"/>
            </a:xfrm>
            <a:custGeom>
              <a:avLst/>
              <a:gdLst/>
              <a:ahLst/>
              <a:cxnLst/>
              <a:rect l="l" t="t" r="r" b="b"/>
              <a:pathLst>
                <a:path w="42" h="35" extrusionOk="0">
                  <a:moveTo>
                    <a:pt x="6" y="1"/>
                  </a:moveTo>
                  <a:cubicBezTo>
                    <a:pt x="3" y="1"/>
                    <a:pt x="1" y="3"/>
                    <a:pt x="1" y="9"/>
                  </a:cubicBezTo>
                  <a:cubicBezTo>
                    <a:pt x="1" y="29"/>
                    <a:pt x="6" y="35"/>
                    <a:pt x="14" y="35"/>
                  </a:cubicBezTo>
                  <a:cubicBezTo>
                    <a:pt x="21" y="35"/>
                    <a:pt x="31" y="29"/>
                    <a:pt x="42" y="29"/>
                  </a:cubicBezTo>
                  <a:cubicBezTo>
                    <a:pt x="27" y="15"/>
                    <a:pt x="13" y="1"/>
                    <a:pt x="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
            <p:cNvSpPr/>
            <p:nvPr/>
          </p:nvSpPr>
          <p:spPr>
            <a:xfrm flipH="1">
              <a:off x="-2276939" y="2022989"/>
              <a:ext cx="1050" cy="625"/>
            </a:xfrm>
            <a:custGeom>
              <a:avLst/>
              <a:gdLst/>
              <a:ahLst/>
              <a:cxnLst/>
              <a:rect l="l" t="t" r="r" b="b"/>
              <a:pathLst>
                <a:path w="42" h="25" extrusionOk="0">
                  <a:moveTo>
                    <a:pt x="29" y="0"/>
                  </a:moveTo>
                  <a:cubicBezTo>
                    <a:pt x="21" y="0"/>
                    <a:pt x="11" y="6"/>
                    <a:pt x="1" y="16"/>
                  </a:cubicBezTo>
                  <a:cubicBezTo>
                    <a:pt x="14" y="16"/>
                    <a:pt x="19" y="25"/>
                    <a:pt x="26" y="25"/>
                  </a:cubicBezTo>
                  <a:cubicBezTo>
                    <a:pt x="30" y="25"/>
                    <a:pt x="35" y="23"/>
                    <a:pt x="41" y="1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
            <p:cNvSpPr/>
            <p:nvPr/>
          </p:nvSpPr>
          <p:spPr>
            <a:xfrm flipH="1">
              <a:off x="-2246389" y="2480064"/>
              <a:ext cx="525" cy="525"/>
            </a:xfrm>
            <a:custGeom>
              <a:avLst/>
              <a:gdLst/>
              <a:ahLst/>
              <a:cxnLst/>
              <a:rect l="l" t="t" r="r" b="b"/>
              <a:pathLst>
                <a:path w="21" h="21" extrusionOk="0">
                  <a:moveTo>
                    <a:pt x="0" y="1"/>
                  </a:moveTo>
                  <a:cubicBezTo>
                    <a:pt x="0" y="1"/>
                    <a:pt x="0" y="21"/>
                    <a:pt x="0" y="21"/>
                  </a:cubicBezTo>
                  <a:cubicBezTo>
                    <a:pt x="2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
            <p:cNvSpPr/>
            <p:nvPr/>
          </p:nvSpPr>
          <p:spPr>
            <a:xfrm flipH="1">
              <a:off x="-2258089" y="2469889"/>
              <a:ext cx="1025" cy="1050"/>
            </a:xfrm>
            <a:custGeom>
              <a:avLst/>
              <a:gdLst/>
              <a:ahLst/>
              <a:cxnLst/>
              <a:rect l="l" t="t" r="r" b="b"/>
              <a:pathLst>
                <a:path w="41" h="42" extrusionOk="0">
                  <a:moveTo>
                    <a:pt x="20" y="0"/>
                  </a:moveTo>
                  <a:cubicBezTo>
                    <a:pt x="0" y="21"/>
                    <a:pt x="0" y="21"/>
                    <a:pt x="20" y="41"/>
                  </a:cubicBezTo>
                  <a:cubicBezTo>
                    <a:pt x="20" y="41"/>
                    <a:pt x="41" y="21"/>
                    <a:pt x="41" y="21"/>
                  </a:cubicBezTo>
                  <a:cubicBezTo>
                    <a:pt x="41"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
            <p:cNvSpPr/>
            <p:nvPr/>
          </p:nvSpPr>
          <p:spPr>
            <a:xfrm flipH="1">
              <a:off x="-2259114" y="2470014"/>
              <a:ext cx="1050" cy="625"/>
            </a:xfrm>
            <a:custGeom>
              <a:avLst/>
              <a:gdLst/>
              <a:ahLst/>
              <a:cxnLst/>
              <a:rect l="l" t="t" r="r" b="b"/>
              <a:pathLst>
                <a:path w="42" h="25" extrusionOk="0">
                  <a:moveTo>
                    <a:pt x="29" y="0"/>
                  </a:moveTo>
                  <a:cubicBezTo>
                    <a:pt x="21" y="0"/>
                    <a:pt x="11" y="6"/>
                    <a:pt x="1" y="16"/>
                  </a:cubicBezTo>
                  <a:cubicBezTo>
                    <a:pt x="14" y="16"/>
                    <a:pt x="28" y="25"/>
                    <a:pt x="35" y="25"/>
                  </a:cubicBezTo>
                  <a:cubicBezTo>
                    <a:pt x="39" y="25"/>
                    <a:pt x="42" y="22"/>
                    <a:pt x="42" y="16"/>
                  </a:cubicBezTo>
                  <a:cubicBezTo>
                    <a:pt x="42"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
            <p:cNvSpPr/>
            <p:nvPr/>
          </p:nvSpPr>
          <p:spPr>
            <a:xfrm flipH="1">
              <a:off x="-2264214" y="2465814"/>
              <a:ext cx="1050" cy="1050"/>
            </a:xfrm>
            <a:custGeom>
              <a:avLst/>
              <a:gdLst/>
              <a:ahLst/>
              <a:cxnLst/>
              <a:rect l="l" t="t" r="r" b="b"/>
              <a:pathLst>
                <a:path w="42" h="42" extrusionOk="0">
                  <a:moveTo>
                    <a:pt x="21" y="0"/>
                  </a:moveTo>
                  <a:cubicBezTo>
                    <a:pt x="0" y="21"/>
                    <a:pt x="0" y="41"/>
                    <a:pt x="21" y="41"/>
                  </a:cubicBezTo>
                  <a:cubicBezTo>
                    <a:pt x="2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
            <p:cNvSpPr/>
            <p:nvPr/>
          </p:nvSpPr>
          <p:spPr>
            <a:xfrm flipH="1">
              <a:off x="-2124189" y="2157789"/>
              <a:ext cx="1550" cy="750"/>
            </a:xfrm>
            <a:custGeom>
              <a:avLst/>
              <a:gdLst/>
              <a:ahLst/>
              <a:cxnLst/>
              <a:rect l="l" t="t" r="r" b="b"/>
              <a:pathLst>
                <a:path w="62" h="30" extrusionOk="0">
                  <a:moveTo>
                    <a:pt x="1" y="0"/>
                  </a:moveTo>
                  <a:lnTo>
                    <a:pt x="1" y="21"/>
                  </a:lnTo>
                  <a:cubicBezTo>
                    <a:pt x="4" y="17"/>
                    <a:pt x="8" y="14"/>
                    <a:pt x="12" y="11"/>
                  </a:cubicBezTo>
                  <a:lnTo>
                    <a:pt x="12" y="11"/>
                  </a:lnTo>
                  <a:cubicBezTo>
                    <a:pt x="23" y="21"/>
                    <a:pt x="33" y="29"/>
                    <a:pt x="44" y="29"/>
                  </a:cubicBezTo>
                  <a:cubicBezTo>
                    <a:pt x="50" y="29"/>
                    <a:pt x="56" y="27"/>
                    <a:pt x="62" y="21"/>
                  </a:cubicBezTo>
                  <a:cubicBezTo>
                    <a:pt x="51" y="10"/>
                    <a:pt x="41" y="5"/>
                    <a:pt x="31" y="5"/>
                  </a:cubicBezTo>
                  <a:cubicBezTo>
                    <a:pt x="25" y="5"/>
                    <a:pt x="18" y="7"/>
                    <a:pt x="12" y="11"/>
                  </a:cubicBezTo>
                  <a:lnTo>
                    <a:pt x="12" y="11"/>
                  </a:lnTo>
                  <a:cubicBezTo>
                    <a:pt x="8" y="8"/>
                    <a:pt x="4" y="4"/>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
            <p:cNvSpPr/>
            <p:nvPr/>
          </p:nvSpPr>
          <p:spPr>
            <a:xfrm flipH="1">
              <a:off x="-2296189" y="2009114"/>
              <a:ext cx="950" cy="1050"/>
            </a:xfrm>
            <a:custGeom>
              <a:avLst/>
              <a:gdLst/>
              <a:ahLst/>
              <a:cxnLst/>
              <a:rect l="l" t="t" r="r" b="b"/>
              <a:pathLst>
                <a:path w="38" h="42" extrusionOk="0">
                  <a:moveTo>
                    <a:pt x="21" y="1"/>
                  </a:moveTo>
                  <a:lnTo>
                    <a:pt x="21" y="1"/>
                  </a:lnTo>
                  <a:cubicBezTo>
                    <a:pt x="4" y="17"/>
                    <a:pt x="1" y="34"/>
                    <a:pt x="12" y="39"/>
                  </a:cubicBezTo>
                  <a:lnTo>
                    <a:pt x="12" y="39"/>
                  </a:lnTo>
                  <a:cubicBezTo>
                    <a:pt x="27" y="34"/>
                    <a:pt x="37" y="17"/>
                    <a:pt x="21" y="1"/>
                  </a:cubicBezTo>
                  <a:close/>
                  <a:moveTo>
                    <a:pt x="12" y="39"/>
                  </a:moveTo>
                  <a:lnTo>
                    <a:pt x="12" y="39"/>
                  </a:lnTo>
                  <a:cubicBezTo>
                    <a:pt x="8" y="41"/>
                    <a:pt x="4" y="41"/>
                    <a:pt x="0" y="41"/>
                  </a:cubicBezTo>
                  <a:lnTo>
                    <a:pt x="21" y="41"/>
                  </a:lnTo>
                  <a:cubicBezTo>
                    <a:pt x="17" y="41"/>
                    <a:pt x="14" y="41"/>
                    <a:pt x="12" y="39"/>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
            <p:cNvSpPr/>
            <p:nvPr/>
          </p:nvSpPr>
          <p:spPr>
            <a:xfrm flipH="1">
              <a:off x="-2103839" y="2178139"/>
              <a:ext cx="550" cy="550"/>
            </a:xfrm>
            <a:custGeom>
              <a:avLst/>
              <a:gdLst/>
              <a:ahLst/>
              <a:cxnLst/>
              <a:rect l="l" t="t" r="r" b="b"/>
              <a:pathLst>
                <a:path w="22" h="22" extrusionOk="0">
                  <a:moveTo>
                    <a:pt x="1" y="1"/>
                  </a:moveTo>
                  <a:cubicBezTo>
                    <a:pt x="1" y="1"/>
                    <a:pt x="1" y="1"/>
                    <a:pt x="1" y="21"/>
                  </a:cubicBezTo>
                  <a:cubicBezTo>
                    <a:pt x="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
            <p:cNvSpPr/>
            <p:nvPr/>
          </p:nvSpPr>
          <p:spPr>
            <a:xfrm flipH="1">
              <a:off x="-2110964" y="2173339"/>
              <a:ext cx="1050" cy="1275"/>
            </a:xfrm>
            <a:custGeom>
              <a:avLst/>
              <a:gdLst/>
              <a:ahLst/>
              <a:cxnLst/>
              <a:rect l="l" t="t" r="r" b="b"/>
              <a:pathLst>
                <a:path w="42" h="51" extrusionOk="0">
                  <a:moveTo>
                    <a:pt x="15" y="1"/>
                  </a:moveTo>
                  <a:cubicBezTo>
                    <a:pt x="12" y="1"/>
                    <a:pt x="7" y="3"/>
                    <a:pt x="0" y="10"/>
                  </a:cubicBezTo>
                  <a:cubicBezTo>
                    <a:pt x="0" y="10"/>
                    <a:pt x="0" y="30"/>
                    <a:pt x="21" y="50"/>
                  </a:cubicBezTo>
                  <a:cubicBezTo>
                    <a:pt x="21" y="30"/>
                    <a:pt x="41" y="30"/>
                    <a:pt x="41" y="10"/>
                  </a:cubicBezTo>
                  <a:cubicBezTo>
                    <a:pt x="28" y="10"/>
                    <a:pt x="23" y="1"/>
                    <a:pt x="1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
            <p:cNvSpPr/>
            <p:nvPr/>
          </p:nvSpPr>
          <p:spPr>
            <a:xfrm flipH="1">
              <a:off x="-2110964" y="2174589"/>
              <a:ext cx="1050" cy="900"/>
            </a:xfrm>
            <a:custGeom>
              <a:avLst/>
              <a:gdLst/>
              <a:ahLst/>
              <a:cxnLst/>
              <a:rect l="l" t="t" r="r" b="b"/>
              <a:pathLst>
                <a:path w="42" h="36" extrusionOk="0">
                  <a:moveTo>
                    <a:pt x="21" y="0"/>
                  </a:moveTo>
                  <a:cubicBezTo>
                    <a:pt x="0" y="0"/>
                    <a:pt x="0" y="21"/>
                    <a:pt x="0" y="21"/>
                  </a:cubicBezTo>
                  <a:cubicBezTo>
                    <a:pt x="11" y="31"/>
                    <a:pt x="16" y="36"/>
                    <a:pt x="21" y="36"/>
                  </a:cubicBezTo>
                  <a:cubicBezTo>
                    <a:pt x="26" y="36"/>
                    <a:pt x="31" y="31"/>
                    <a:pt x="41" y="21"/>
                  </a:cubicBezTo>
                  <a:cubicBezTo>
                    <a:pt x="4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
            <p:cNvSpPr/>
            <p:nvPr/>
          </p:nvSpPr>
          <p:spPr>
            <a:xfrm flipH="1">
              <a:off x="-2268789" y="2479164"/>
              <a:ext cx="1050" cy="800"/>
            </a:xfrm>
            <a:custGeom>
              <a:avLst/>
              <a:gdLst/>
              <a:ahLst/>
              <a:cxnLst/>
              <a:rect l="l" t="t" r="r" b="b"/>
              <a:pathLst>
                <a:path w="42" h="32" extrusionOk="0">
                  <a:moveTo>
                    <a:pt x="13" y="1"/>
                  </a:moveTo>
                  <a:cubicBezTo>
                    <a:pt x="6" y="1"/>
                    <a:pt x="1" y="6"/>
                    <a:pt x="1" y="16"/>
                  </a:cubicBezTo>
                  <a:cubicBezTo>
                    <a:pt x="1" y="26"/>
                    <a:pt x="6" y="32"/>
                    <a:pt x="13" y="32"/>
                  </a:cubicBezTo>
                  <a:cubicBezTo>
                    <a:pt x="21" y="32"/>
                    <a:pt x="31" y="26"/>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
            <p:cNvSpPr/>
            <p:nvPr/>
          </p:nvSpPr>
          <p:spPr>
            <a:xfrm flipH="1">
              <a:off x="-2107389" y="2178664"/>
              <a:ext cx="525" cy="1025"/>
            </a:xfrm>
            <a:custGeom>
              <a:avLst/>
              <a:gdLst/>
              <a:ahLst/>
              <a:cxnLst/>
              <a:rect l="l" t="t" r="r" b="b"/>
              <a:pathLst>
                <a:path w="21" h="41" extrusionOk="0">
                  <a:moveTo>
                    <a:pt x="0" y="0"/>
                  </a:moveTo>
                  <a:cubicBezTo>
                    <a:pt x="0" y="21"/>
                    <a:pt x="0" y="41"/>
                    <a:pt x="21" y="41"/>
                  </a:cubicBezTo>
                  <a:cubicBezTo>
                    <a:pt x="21" y="41"/>
                    <a:pt x="21" y="21"/>
                    <a:pt x="21" y="21"/>
                  </a:cubicBezTo>
                  <a:cubicBezTo>
                    <a:pt x="21" y="21"/>
                    <a:pt x="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
            <p:cNvSpPr/>
            <p:nvPr/>
          </p:nvSpPr>
          <p:spPr>
            <a:xfrm flipH="1">
              <a:off x="-2112489" y="2174589"/>
              <a:ext cx="1550" cy="1050"/>
            </a:xfrm>
            <a:custGeom>
              <a:avLst/>
              <a:gdLst/>
              <a:ahLst/>
              <a:cxnLst/>
              <a:rect l="l" t="t" r="r" b="b"/>
              <a:pathLst>
                <a:path w="62" h="42" extrusionOk="0">
                  <a:moveTo>
                    <a:pt x="21" y="0"/>
                  </a:moveTo>
                  <a:lnTo>
                    <a:pt x="0" y="21"/>
                  </a:lnTo>
                  <a:cubicBezTo>
                    <a:pt x="21" y="21"/>
                    <a:pt x="21" y="41"/>
                    <a:pt x="41" y="41"/>
                  </a:cubicBezTo>
                  <a:cubicBezTo>
                    <a:pt x="6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
            <p:cNvSpPr/>
            <p:nvPr/>
          </p:nvSpPr>
          <p:spPr>
            <a:xfrm flipH="1">
              <a:off x="-2123164" y="2166439"/>
              <a:ext cx="525" cy="525"/>
            </a:xfrm>
            <a:custGeom>
              <a:avLst/>
              <a:gdLst/>
              <a:ahLst/>
              <a:cxnLst/>
              <a:rect l="l" t="t" r="r" b="b"/>
              <a:pathLst>
                <a:path w="21" h="21" extrusionOk="0">
                  <a:moveTo>
                    <a:pt x="1" y="0"/>
                  </a:moveTo>
                  <a:cubicBezTo>
                    <a:pt x="1" y="0"/>
                    <a:pt x="1" y="0"/>
                    <a:pt x="1"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
            <p:cNvSpPr/>
            <p:nvPr/>
          </p:nvSpPr>
          <p:spPr>
            <a:xfrm flipH="1">
              <a:off x="-2273364" y="2484639"/>
              <a:ext cx="525" cy="550"/>
            </a:xfrm>
            <a:custGeom>
              <a:avLst/>
              <a:gdLst/>
              <a:ahLst/>
              <a:cxnLst/>
              <a:rect l="l" t="t" r="r" b="b"/>
              <a:pathLst>
                <a:path w="21" h="22" extrusionOk="0">
                  <a:moveTo>
                    <a:pt x="0" y="1"/>
                  </a:moveTo>
                  <a:cubicBezTo>
                    <a:pt x="0" y="2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
            <p:cNvSpPr/>
            <p:nvPr/>
          </p:nvSpPr>
          <p:spPr>
            <a:xfrm flipH="1">
              <a:off x="-2273889" y="2491039"/>
              <a:ext cx="1050" cy="625"/>
            </a:xfrm>
            <a:custGeom>
              <a:avLst/>
              <a:gdLst/>
              <a:ahLst/>
              <a:cxnLst/>
              <a:rect l="l" t="t" r="r" b="b"/>
              <a:pathLst>
                <a:path w="42" h="25" extrusionOk="0">
                  <a:moveTo>
                    <a:pt x="20" y="1"/>
                  </a:moveTo>
                  <a:cubicBezTo>
                    <a:pt x="14" y="1"/>
                    <a:pt x="7" y="3"/>
                    <a:pt x="0" y="10"/>
                  </a:cubicBezTo>
                  <a:cubicBezTo>
                    <a:pt x="11" y="20"/>
                    <a:pt x="21" y="25"/>
                    <a:pt x="28" y="25"/>
                  </a:cubicBezTo>
                  <a:cubicBezTo>
                    <a:pt x="36" y="25"/>
                    <a:pt x="41" y="20"/>
                    <a:pt x="41" y="10"/>
                  </a:cubicBezTo>
                  <a:cubicBezTo>
                    <a:pt x="41" y="10"/>
                    <a:pt x="32"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
            <p:cNvSpPr/>
            <p:nvPr/>
          </p:nvSpPr>
          <p:spPr>
            <a:xfrm flipH="1">
              <a:off x="-2271839" y="2493814"/>
              <a:ext cx="525" cy="525"/>
            </a:xfrm>
            <a:custGeom>
              <a:avLst/>
              <a:gdLst/>
              <a:ahLst/>
              <a:cxnLst/>
              <a:rect l="l" t="t" r="r" b="b"/>
              <a:pathLst>
                <a:path w="21" h="21" extrusionOk="0">
                  <a:moveTo>
                    <a:pt x="0" y="1"/>
                  </a:moveTo>
                  <a:cubicBezTo>
                    <a:pt x="0" y="1"/>
                    <a:pt x="0" y="21"/>
                    <a:pt x="0"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
            <p:cNvSpPr/>
            <p:nvPr/>
          </p:nvSpPr>
          <p:spPr>
            <a:xfrm flipH="1">
              <a:off x="-2294239" y="2491789"/>
              <a:ext cx="525" cy="525"/>
            </a:xfrm>
            <a:custGeom>
              <a:avLst/>
              <a:gdLst/>
              <a:ahLst/>
              <a:cxnLst/>
              <a:rect l="l" t="t" r="r" b="b"/>
              <a:pathLst>
                <a:path w="21" h="21" extrusionOk="0">
                  <a:moveTo>
                    <a:pt x="0" y="0"/>
                  </a:moveTo>
                  <a:cubicBezTo>
                    <a:pt x="0" y="0"/>
                    <a:pt x="0" y="20"/>
                    <a:pt x="0" y="20"/>
                  </a:cubicBezTo>
                  <a:lnTo>
                    <a:pt x="21" y="20"/>
                  </a:ln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
            <p:cNvSpPr/>
            <p:nvPr/>
          </p:nvSpPr>
          <p:spPr>
            <a:xfrm flipH="1">
              <a:off x="-2120114" y="2175614"/>
              <a:ext cx="1050" cy="1250"/>
            </a:xfrm>
            <a:custGeom>
              <a:avLst/>
              <a:gdLst/>
              <a:ahLst/>
              <a:cxnLst/>
              <a:rect l="l" t="t" r="r" b="b"/>
              <a:pathLst>
                <a:path w="42" h="50" extrusionOk="0">
                  <a:moveTo>
                    <a:pt x="21" y="0"/>
                  </a:moveTo>
                  <a:cubicBezTo>
                    <a:pt x="21" y="20"/>
                    <a:pt x="1" y="41"/>
                    <a:pt x="1" y="41"/>
                  </a:cubicBezTo>
                  <a:cubicBezTo>
                    <a:pt x="8" y="48"/>
                    <a:pt x="12" y="50"/>
                    <a:pt x="16" y="50"/>
                  </a:cubicBezTo>
                  <a:cubicBezTo>
                    <a:pt x="24" y="50"/>
                    <a:pt x="28" y="41"/>
                    <a:pt x="42" y="41"/>
                  </a:cubicBezTo>
                  <a:cubicBezTo>
                    <a:pt x="42"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
            <p:cNvSpPr/>
            <p:nvPr/>
          </p:nvSpPr>
          <p:spPr>
            <a:xfrm flipH="1">
              <a:off x="-2107889" y="2189639"/>
              <a:ext cx="1025" cy="625"/>
            </a:xfrm>
            <a:custGeom>
              <a:avLst/>
              <a:gdLst/>
              <a:ahLst/>
              <a:cxnLst/>
              <a:rect l="l" t="t" r="r" b="b"/>
              <a:pathLst>
                <a:path w="41" h="25" extrusionOk="0">
                  <a:moveTo>
                    <a:pt x="6" y="0"/>
                  </a:moveTo>
                  <a:cubicBezTo>
                    <a:pt x="2" y="0"/>
                    <a:pt x="0" y="2"/>
                    <a:pt x="0" y="9"/>
                  </a:cubicBezTo>
                  <a:cubicBezTo>
                    <a:pt x="0" y="19"/>
                    <a:pt x="5" y="25"/>
                    <a:pt x="13" y="25"/>
                  </a:cubicBezTo>
                  <a:cubicBezTo>
                    <a:pt x="21" y="25"/>
                    <a:pt x="31" y="19"/>
                    <a:pt x="41" y="9"/>
                  </a:cubicBezTo>
                  <a:cubicBezTo>
                    <a:pt x="27" y="9"/>
                    <a:pt x="14" y="0"/>
                    <a:pt x="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
            <p:cNvSpPr/>
            <p:nvPr/>
          </p:nvSpPr>
          <p:spPr>
            <a:xfrm flipH="1">
              <a:off x="-2108914" y="2189639"/>
              <a:ext cx="1050" cy="825"/>
            </a:xfrm>
            <a:custGeom>
              <a:avLst/>
              <a:gdLst/>
              <a:ahLst/>
              <a:cxnLst/>
              <a:rect l="l" t="t" r="r" b="b"/>
              <a:pathLst>
                <a:path w="42" h="33" extrusionOk="0">
                  <a:moveTo>
                    <a:pt x="22" y="0"/>
                  </a:moveTo>
                  <a:cubicBezTo>
                    <a:pt x="10" y="0"/>
                    <a:pt x="1" y="9"/>
                    <a:pt x="1" y="9"/>
                  </a:cubicBezTo>
                  <a:cubicBezTo>
                    <a:pt x="1" y="21"/>
                    <a:pt x="8" y="33"/>
                    <a:pt x="17" y="33"/>
                  </a:cubicBezTo>
                  <a:cubicBezTo>
                    <a:pt x="24" y="33"/>
                    <a:pt x="33" y="26"/>
                    <a:pt x="42" y="9"/>
                  </a:cubicBezTo>
                  <a:cubicBezTo>
                    <a:pt x="35" y="2"/>
                    <a:pt x="28" y="0"/>
                    <a:pt x="2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
            <p:cNvSpPr/>
            <p:nvPr/>
          </p:nvSpPr>
          <p:spPr>
            <a:xfrm flipH="1">
              <a:off x="-2115539" y="2185264"/>
              <a:ext cx="525" cy="550"/>
            </a:xfrm>
            <a:custGeom>
              <a:avLst/>
              <a:gdLst/>
              <a:ahLst/>
              <a:cxnLst/>
              <a:rect l="l" t="t" r="r" b="b"/>
              <a:pathLst>
                <a:path w="21" h="22" extrusionOk="0">
                  <a:moveTo>
                    <a:pt x="0" y="1"/>
                  </a:moveTo>
                  <a:cubicBezTo>
                    <a:pt x="0" y="21"/>
                    <a:pt x="0" y="21"/>
                    <a:pt x="0" y="21"/>
                  </a:cubicBezTo>
                  <a:lnTo>
                    <a:pt x="20" y="21"/>
                  </a:lnTo>
                  <a:cubicBezTo>
                    <a:pt x="20" y="1"/>
                    <a:pt x="2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
            <p:cNvSpPr/>
            <p:nvPr/>
          </p:nvSpPr>
          <p:spPr>
            <a:xfrm flipH="1">
              <a:off x="-2118589" y="2219689"/>
              <a:ext cx="2575" cy="1750"/>
            </a:xfrm>
            <a:custGeom>
              <a:avLst/>
              <a:gdLst/>
              <a:ahLst/>
              <a:cxnLst/>
              <a:rect l="l" t="t" r="r" b="b"/>
              <a:pathLst>
                <a:path w="103" h="70" extrusionOk="0">
                  <a:moveTo>
                    <a:pt x="34" y="1"/>
                  </a:moveTo>
                  <a:cubicBezTo>
                    <a:pt x="12" y="1"/>
                    <a:pt x="1" y="20"/>
                    <a:pt x="1" y="50"/>
                  </a:cubicBezTo>
                  <a:cubicBezTo>
                    <a:pt x="21" y="50"/>
                    <a:pt x="42" y="70"/>
                    <a:pt x="62" y="70"/>
                  </a:cubicBezTo>
                  <a:cubicBezTo>
                    <a:pt x="103" y="50"/>
                    <a:pt x="103" y="29"/>
                    <a:pt x="62" y="9"/>
                  </a:cubicBezTo>
                  <a:cubicBezTo>
                    <a:pt x="51" y="3"/>
                    <a:pt x="42" y="1"/>
                    <a:pt x="3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
            <p:cNvSpPr/>
            <p:nvPr/>
          </p:nvSpPr>
          <p:spPr>
            <a:xfrm flipH="1">
              <a:off x="-2118339" y="2221414"/>
              <a:ext cx="1800" cy="1750"/>
            </a:xfrm>
            <a:custGeom>
              <a:avLst/>
              <a:gdLst/>
              <a:ahLst/>
              <a:cxnLst/>
              <a:rect l="l" t="t" r="r" b="b"/>
              <a:pathLst>
                <a:path w="72" h="70" extrusionOk="0">
                  <a:moveTo>
                    <a:pt x="41" y="1"/>
                  </a:moveTo>
                  <a:cubicBezTo>
                    <a:pt x="41" y="21"/>
                    <a:pt x="0" y="21"/>
                    <a:pt x="0" y="62"/>
                  </a:cubicBezTo>
                  <a:cubicBezTo>
                    <a:pt x="15" y="67"/>
                    <a:pt x="28" y="70"/>
                    <a:pt x="38" y="70"/>
                  </a:cubicBezTo>
                  <a:cubicBezTo>
                    <a:pt x="68" y="70"/>
                    <a:pt x="71" y="47"/>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
            <p:cNvSpPr/>
            <p:nvPr/>
          </p:nvSpPr>
          <p:spPr>
            <a:xfrm flipH="1">
              <a:off x="-2114514" y="2212764"/>
              <a:ext cx="525" cy="1050"/>
            </a:xfrm>
            <a:custGeom>
              <a:avLst/>
              <a:gdLst/>
              <a:ahLst/>
              <a:cxnLst/>
              <a:rect l="l" t="t" r="r" b="b"/>
              <a:pathLst>
                <a:path w="21" h="42" extrusionOk="0">
                  <a:moveTo>
                    <a:pt x="0" y="1"/>
                  </a:moveTo>
                  <a:cubicBezTo>
                    <a:pt x="0" y="21"/>
                    <a:pt x="0" y="21"/>
                    <a:pt x="0" y="41"/>
                  </a:cubicBezTo>
                  <a:lnTo>
                    <a:pt x="21" y="41"/>
                  </a:lnTo>
                  <a:cubicBezTo>
                    <a:pt x="21" y="21"/>
                    <a:pt x="21" y="21"/>
                    <a:pt x="21" y="21"/>
                  </a:cubicBezTo>
                  <a:cubicBezTo>
                    <a:pt x="0" y="1"/>
                    <a:pt x="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
            <p:cNvSpPr/>
            <p:nvPr/>
          </p:nvSpPr>
          <p:spPr>
            <a:xfrm flipH="1">
              <a:off x="-2110439" y="2221939"/>
              <a:ext cx="525" cy="525"/>
            </a:xfrm>
            <a:custGeom>
              <a:avLst/>
              <a:gdLst/>
              <a:ahLst/>
              <a:cxnLst/>
              <a:rect l="l" t="t" r="r" b="b"/>
              <a:pathLst>
                <a:path w="21" h="21" extrusionOk="0">
                  <a:moveTo>
                    <a:pt x="0" y="0"/>
                  </a:moveTo>
                  <a:cubicBezTo>
                    <a:pt x="0" y="21"/>
                    <a:pt x="0" y="21"/>
                    <a:pt x="0" y="21"/>
                  </a:cubicBezTo>
                  <a:cubicBezTo>
                    <a:pt x="0" y="21"/>
                    <a:pt x="0"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
            <p:cNvSpPr/>
            <p:nvPr/>
          </p:nvSpPr>
          <p:spPr>
            <a:xfrm flipH="1">
              <a:off x="-2114014" y="2221414"/>
              <a:ext cx="1050" cy="1050"/>
            </a:xfrm>
            <a:custGeom>
              <a:avLst/>
              <a:gdLst/>
              <a:ahLst/>
              <a:cxnLst/>
              <a:rect l="l" t="t" r="r" b="b"/>
              <a:pathLst>
                <a:path w="42" h="42" extrusionOk="0">
                  <a:moveTo>
                    <a:pt x="21" y="1"/>
                  </a:moveTo>
                  <a:cubicBezTo>
                    <a:pt x="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
            <p:cNvSpPr/>
            <p:nvPr/>
          </p:nvSpPr>
          <p:spPr>
            <a:xfrm flipH="1">
              <a:off x="-2114514" y="2226639"/>
              <a:ext cx="1050" cy="650"/>
            </a:xfrm>
            <a:custGeom>
              <a:avLst/>
              <a:gdLst/>
              <a:ahLst/>
              <a:cxnLst/>
              <a:rect l="l" t="t" r="r" b="b"/>
              <a:pathLst>
                <a:path w="42" h="26" extrusionOk="0">
                  <a:moveTo>
                    <a:pt x="21" y="1"/>
                  </a:moveTo>
                  <a:cubicBezTo>
                    <a:pt x="16" y="1"/>
                    <a:pt x="11" y="6"/>
                    <a:pt x="1" y="16"/>
                  </a:cubicBezTo>
                  <a:cubicBezTo>
                    <a:pt x="8" y="23"/>
                    <a:pt x="12" y="25"/>
                    <a:pt x="16" y="25"/>
                  </a:cubicBezTo>
                  <a:cubicBezTo>
                    <a:pt x="24" y="25"/>
                    <a:pt x="28" y="16"/>
                    <a:pt x="42" y="16"/>
                  </a:cubicBezTo>
                  <a:cubicBezTo>
                    <a:pt x="32"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
            <p:cNvSpPr/>
            <p:nvPr/>
          </p:nvSpPr>
          <p:spPr>
            <a:xfrm flipH="1">
              <a:off x="-2121139" y="2223464"/>
              <a:ext cx="1050" cy="750"/>
            </a:xfrm>
            <a:custGeom>
              <a:avLst/>
              <a:gdLst/>
              <a:ahLst/>
              <a:cxnLst/>
              <a:rect l="l" t="t" r="r" b="b"/>
              <a:pathLst>
                <a:path w="42" h="30" extrusionOk="0">
                  <a:moveTo>
                    <a:pt x="41" y="0"/>
                  </a:moveTo>
                  <a:cubicBezTo>
                    <a:pt x="21" y="0"/>
                    <a:pt x="1" y="0"/>
                    <a:pt x="1" y="21"/>
                  </a:cubicBezTo>
                  <a:cubicBezTo>
                    <a:pt x="7" y="27"/>
                    <a:pt x="13" y="29"/>
                    <a:pt x="18" y="29"/>
                  </a:cubicBezTo>
                  <a:cubicBezTo>
                    <a:pt x="31" y="29"/>
                    <a:pt x="41" y="15"/>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
            <p:cNvSpPr/>
            <p:nvPr/>
          </p:nvSpPr>
          <p:spPr>
            <a:xfrm flipH="1">
              <a:off x="-2117064" y="1932739"/>
              <a:ext cx="3075" cy="4100"/>
            </a:xfrm>
            <a:custGeom>
              <a:avLst/>
              <a:gdLst/>
              <a:ahLst/>
              <a:cxnLst/>
              <a:rect l="l" t="t" r="r" b="b"/>
              <a:pathLst>
                <a:path w="123" h="164" extrusionOk="0">
                  <a:moveTo>
                    <a:pt x="41" y="1"/>
                  </a:moveTo>
                  <a:cubicBezTo>
                    <a:pt x="21" y="21"/>
                    <a:pt x="21" y="41"/>
                    <a:pt x="0" y="62"/>
                  </a:cubicBezTo>
                  <a:cubicBezTo>
                    <a:pt x="41" y="102"/>
                    <a:pt x="61" y="143"/>
                    <a:pt x="123" y="164"/>
                  </a:cubicBezTo>
                  <a:cubicBezTo>
                    <a:pt x="102" y="102"/>
                    <a:pt x="82" y="6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
            <p:cNvSpPr/>
            <p:nvPr/>
          </p:nvSpPr>
          <p:spPr>
            <a:xfrm flipH="1">
              <a:off x="-2114014" y="1934264"/>
              <a:ext cx="2075" cy="2075"/>
            </a:xfrm>
            <a:custGeom>
              <a:avLst/>
              <a:gdLst/>
              <a:ahLst/>
              <a:cxnLst/>
              <a:rect l="l" t="t" r="r" b="b"/>
              <a:pathLst>
                <a:path w="83" h="83" extrusionOk="0">
                  <a:moveTo>
                    <a:pt x="1" y="1"/>
                  </a:moveTo>
                  <a:cubicBezTo>
                    <a:pt x="1" y="41"/>
                    <a:pt x="21" y="62"/>
                    <a:pt x="42" y="82"/>
                  </a:cubicBezTo>
                  <a:cubicBezTo>
                    <a:pt x="82" y="41"/>
                    <a:pt x="6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
            <p:cNvSpPr/>
            <p:nvPr/>
          </p:nvSpPr>
          <p:spPr>
            <a:xfrm flipH="1">
              <a:off x="-2112489" y="1935664"/>
              <a:ext cx="2075" cy="1600"/>
            </a:xfrm>
            <a:custGeom>
              <a:avLst/>
              <a:gdLst/>
              <a:ahLst/>
              <a:cxnLst/>
              <a:rect l="l" t="t" r="r" b="b"/>
              <a:pathLst>
                <a:path w="83" h="64" extrusionOk="0">
                  <a:moveTo>
                    <a:pt x="22" y="0"/>
                  </a:moveTo>
                  <a:cubicBezTo>
                    <a:pt x="16" y="0"/>
                    <a:pt x="9" y="2"/>
                    <a:pt x="1" y="6"/>
                  </a:cubicBezTo>
                  <a:cubicBezTo>
                    <a:pt x="15" y="35"/>
                    <a:pt x="19" y="63"/>
                    <a:pt x="42" y="63"/>
                  </a:cubicBezTo>
                  <a:cubicBezTo>
                    <a:pt x="52" y="63"/>
                    <a:pt x="64" y="59"/>
                    <a:pt x="82" y="47"/>
                  </a:cubicBezTo>
                  <a:cubicBezTo>
                    <a:pt x="66" y="30"/>
                    <a:pt x="49" y="0"/>
                    <a:pt x="2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
            <p:cNvSpPr/>
            <p:nvPr/>
          </p:nvSpPr>
          <p:spPr>
            <a:xfrm flipH="1">
              <a:off x="-2109939" y="1933764"/>
              <a:ext cx="1050" cy="1550"/>
            </a:xfrm>
            <a:custGeom>
              <a:avLst/>
              <a:gdLst/>
              <a:ahLst/>
              <a:cxnLst/>
              <a:rect l="l" t="t" r="r" b="b"/>
              <a:pathLst>
                <a:path w="42" h="62" extrusionOk="0">
                  <a:moveTo>
                    <a:pt x="21" y="0"/>
                  </a:moveTo>
                  <a:cubicBezTo>
                    <a:pt x="21" y="0"/>
                    <a:pt x="1" y="21"/>
                    <a:pt x="1" y="21"/>
                  </a:cubicBezTo>
                  <a:cubicBezTo>
                    <a:pt x="1" y="41"/>
                    <a:pt x="21" y="41"/>
                    <a:pt x="21" y="61"/>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
            <p:cNvSpPr/>
            <p:nvPr/>
          </p:nvSpPr>
          <p:spPr>
            <a:xfrm flipH="1">
              <a:off x="-2113489" y="1936314"/>
              <a:ext cx="1025" cy="1025"/>
            </a:xfrm>
            <a:custGeom>
              <a:avLst/>
              <a:gdLst/>
              <a:ahLst/>
              <a:cxnLst/>
              <a:rect l="l" t="t" r="r" b="b"/>
              <a:pathLst>
                <a:path w="41" h="41" extrusionOk="0">
                  <a:moveTo>
                    <a:pt x="21" y="0"/>
                  </a:moveTo>
                  <a:cubicBezTo>
                    <a:pt x="21" y="0"/>
                    <a:pt x="0" y="21"/>
                    <a:pt x="0" y="21"/>
                  </a:cubicBezTo>
                  <a:cubicBezTo>
                    <a:pt x="0" y="21"/>
                    <a:pt x="21" y="41"/>
                    <a:pt x="21" y="41"/>
                  </a:cubicBezTo>
                  <a:cubicBezTo>
                    <a:pt x="41" y="21"/>
                    <a:pt x="4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
            <p:cNvSpPr/>
            <p:nvPr/>
          </p:nvSpPr>
          <p:spPr>
            <a:xfrm flipH="1">
              <a:off x="-2101289" y="1924089"/>
              <a:ext cx="3600" cy="3775"/>
            </a:xfrm>
            <a:custGeom>
              <a:avLst/>
              <a:gdLst/>
              <a:ahLst/>
              <a:cxnLst/>
              <a:rect l="l" t="t" r="r" b="b"/>
              <a:pathLst>
                <a:path w="144" h="151" extrusionOk="0">
                  <a:moveTo>
                    <a:pt x="62" y="0"/>
                  </a:moveTo>
                  <a:lnTo>
                    <a:pt x="62" y="0"/>
                  </a:lnTo>
                  <a:cubicBezTo>
                    <a:pt x="102" y="62"/>
                    <a:pt x="1" y="21"/>
                    <a:pt x="1" y="82"/>
                  </a:cubicBezTo>
                  <a:cubicBezTo>
                    <a:pt x="31" y="128"/>
                    <a:pt x="62" y="151"/>
                    <a:pt x="101" y="151"/>
                  </a:cubicBezTo>
                  <a:cubicBezTo>
                    <a:pt x="114" y="151"/>
                    <a:pt x="128" y="148"/>
                    <a:pt x="143" y="143"/>
                  </a:cubicBezTo>
                  <a:cubicBezTo>
                    <a:pt x="102" y="102"/>
                    <a:pt x="143" y="2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
            <p:cNvSpPr/>
            <p:nvPr/>
          </p:nvSpPr>
          <p:spPr>
            <a:xfrm flipH="1">
              <a:off x="-2098214" y="1923064"/>
              <a:ext cx="2050" cy="1550"/>
            </a:xfrm>
            <a:custGeom>
              <a:avLst/>
              <a:gdLst/>
              <a:ahLst/>
              <a:cxnLst/>
              <a:rect l="l" t="t" r="r" b="b"/>
              <a:pathLst>
                <a:path w="82" h="62" extrusionOk="0">
                  <a:moveTo>
                    <a:pt x="62" y="1"/>
                  </a:moveTo>
                  <a:lnTo>
                    <a:pt x="62" y="1"/>
                  </a:lnTo>
                  <a:cubicBezTo>
                    <a:pt x="41" y="21"/>
                    <a:pt x="1" y="21"/>
                    <a:pt x="1" y="62"/>
                  </a:cubicBezTo>
                  <a:cubicBezTo>
                    <a:pt x="62" y="62"/>
                    <a:pt x="82"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
            <p:cNvSpPr/>
            <p:nvPr/>
          </p:nvSpPr>
          <p:spPr>
            <a:xfrm flipH="1">
              <a:off x="-2098214" y="1922039"/>
              <a:ext cx="1550" cy="1050"/>
            </a:xfrm>
            <a:custGeom>
              <a:avLst/>
              <a:gdLst/>
              <a:ahLst/>
              <a:cxnLst/>
              <a:rect l="l" t="t" r="r" b="b"/>
              <a:pathLst>
                <a:path w="62" h="42" extrusionOk="0">
                  <a:moveTo>
                    <a:pt x="42" y="1"/>
                  </a:moveTo>
                  <a:cubicBezTo>
                    <a:pt x="1" y="1"/>
                    <a:pt x="21" y="21"/>
                    <a:pt x="42" y="42"/>
                  </a:cubicBezTo>
                  <a:cubicBezTo>
                    <a:pt x="42" y="21"/>
                    <a:pt x="6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
            <p:cNvSpPr/>
            <p:nvPr/>
          </p:nvSpPr>
          <p:spPr>
            <a:xfrm flipH="1">
              <a:off x="-2102814" y="1926639"/>
              <a:ext cx="1550" cy="1425"/>
            </a:xfrm>
            <a:custGeom>
              <a:avLst/>
              <a:gdLst/>
              <a:ahLst/>
              <a:cxnLst/>
              <a:rect l="l" t="t" r="r" b="b"/>
              <a:pathLst>
                <a:path w="62" h="57" extrusionOk="0">
                  <a:moveTo>
                    <a:pt x="41" y="0"/>
                  </a:moveTo>
                  <a:cubicBezTo>
                    <a:pt x="21" y="21"/>
                    <a:pt x="21" y="21"/>
                    <a:pt x="0" y="41"/>
                  </a:cubicBezTo>
                  <a:cubicBezTo>
                    <a:pt x="10" y="51"/>
                    <a:pt x="21" y="56"/>
                    <a:pt x="31" y="56"/>
                  </a:cubicBezTo>
                  <a:cubicBezTo>
                    <a:pt x="41" y="56"/>
                    <a:pt x="51" y="51"/>
                    <a:pt x="61" y="41"/>
                  </a:cubicBezTo>
                  <a:cubicBezTo>
                    <a:pt x="6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
            <p:cNvSpPr/>
            <p:nvPr/>
          </p:nvSpPr>
          <p:spPr>
            <a:xfrm flipH="1">
              <a:off x="-2103839" y="1926639"/>
              <a:ext cx="1050" cy="1275"/>
            </a:xfrm>
            <a:custGeom>
              <a:avLst/>
              <a:gdLst/>
              <a:ahLst/>
              <a:cxnLst/>
              <a:rect l="l" t="t" r="r" b="b"/>
              <a:pathLst>
                <a:path w="42" h="51" extrusionOk="0">
                  <a:moveTo>
                    <a:pt x="41" y="0"/>
                  </a:moveTo>
                  <a:cubicBezTo>
                    <a:pt x="21" y="21"/>
                    <a:pt x="21" y="21"/>
                    <a:pt x="0" y="41"/>
                  </a:cubicBezTo>
                  <a:cubicBezTo>
                    <a:pt x="14" y="41"/>
                    <a:pt x="18" y="50"/>
                    <a:pt x="26" y="50"/>
                  </a:cubicBezTo>
                  <a:cubicBezTo>
                    <a:pt x="30" y="50"/>
                    <a:pt x="34" y="48"/>
                    <a:pt x="41" y="41"/>
                  </a:cubicBezTo>
                  <a:cubicBezTo>
                    <a:pt x="41" y="4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
            <p:cNvSpPr/>
            <p:nvPr/>
          </p:nvSpPr>
          <p:spPr>
            <a:xfrm flipH="1">
              <a:off x="-2190389" y="2251964"/>
              <a:ext cx="2575" cy="3600"/>
            </a:xfrm>
            <a:custGeom>
              <a:avLst/>
              <a:gdLst/>
              <a:ahLst/>
              <a:cxnLst/>
              <a:rect l="l" t="t" r="r" b="b"/>
              <a:pathLst>
                <a:path w="103" h="144" extrusionOk="0">
                  <a:moveTo>
                    <a:pt x="41" y="1"/>
                  </a:moveTo>
                  <a:cubicBezTo>
                    <a:pt x="21" y="21"/>
                    <a:pt x="0" y="42"/>
                    <a:pt x="0" y="62"/>
                  </a:cubicBezTo>
                  <a:cubicBezTo>
                    <a:pt x="0" y="103"/>
                    <a:pt x="21" y="123"/>
                    <a:pt x="61" y="143"/>
                  </a:cubicBezTo>
                  <a:cubicBezTo>
                    <a:pt x="82" y="123"/>
                    <a:pt x="82" y="82"/>
                    <a:pt x="102" y="62"/>
                  </a:cubicBezTo>
                  <a:cubicBezTo>
                    <a:pt x="82" y="42"/>
                    <a:pt x="6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
            <p:cNvSpPr/>
            <p:nvPr/>
          </p:nvSpPr>
          <p:spPr>
            <a:xfrm flipH="1">
              <a:off x="-2185289" y="2252989"/>
              <a:ext cx="525" cy="525"/>
            </a:xfrm>
            <a:custGeom>
              <a:avLst/>
              <a:gdLst/>
              <a:ahLst/>
              <a:cxnLst/>
              <a:rect l="l" t="t" r="r" b="b"/>
              <a:pathLst>
                <a:path w="21" h="21" extrusionOk="0">
                  <a:moveTo>
                    <a:pt x="0" y="1"/>
                  </a:moveTo>
                  <a:cubicBezTo>
                    <a:pt x="0" y="1"/>
                    <a:pt x="0" y="21"/>
                    <a:pt x="0"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
            <p:cNvSpPr/>
            <p:nvPr/>
          </p:nvSpPr>
          <p:spPr>
            <a:xfrm flipH="1">
              <a:off x="-2187839" y="2256039"/>
              <a:ext cx="550" cy="550"/>
            </a:xfrm>
            <a:custGeom>
              <a:avLst/>
              <a:gdLst/>
              <a:ahLst/>
              <a:cxnLst/>
              <a:rect l="l" t="t" r="r" b="b"/>
              <a:pathLst>
                <a:path w="22" h="22" extrusionOk="0">
                  <a:moveTo>
                    <a:pt x="1" y="1"/>
                  </a:moveTo>
                  <a:cubicBezTo>
                    <a:pt x="1" y="1"/>
                    <a:pt x="1" y="21"/>
                    <a:pt x="1" y="21"/>
                  </a:cubicBezTo>
                  <a:lnTo>
                    <a:pt x="21" y="21"/>
                  </a:lnTo>
                  <a:cubicBezTo>
                    <a:pt x="21" y="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
            <p:cNvSpPr/>
            <p:nvPr/>
          </p:nvSpPr>
          <p:spPr>
            <a:xfrm flipH="1">
              <a:off x="-2121639" y="2134364"/>
              <a:ext cx="2575" cy="4600"/>
            </a:xfrm>
            <a:custGeom>
              <a:avLst/>
              <a:gdLst/>
              <a:ahLst/>
              <a:cxnLst/>
              <a:rect l="l" t="t" r="r" b="b"/>
              <a:pathLst>
                <a:path w="103" h="184" extrusionOk="0">
                  <a:moveTo>
                    <a:pt x="82" y="0"/>
                  </a:moveTo>
                  <a:cubicBezTo>
                    <a:pt x="21" y="21"/>
                    <a:pt x="42" y="82"/>
                    <a:pt x="1" y="102"/>
                  </a:cubicBezTo>
                  <a:cubicBezTo>
                    <a:pt x="21" y="123"/>
                    <a:pt x="42" y="143"/>
                    <a:pt x="82" y="184"/>
                  </a:cubicBezTo>
                  <a:cubicBezTo>
                    <a:pt x="82" y="102"/>
                    <a:pt x="103" y="41"/>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
            <p:cNvSpPr/>
            <p:nvPr/>
          </p:nvSpPr>
          <p:spPr>
            <a:xfrm flipH="1">
              <a:off x="-2121639" y="2132839"/>
              <a:ext cx="1025" cy="1550"/>
            </a:xfrm>
            <a:custGeom>
              <a:avLst/>
              <a:gdLst/>
              <a:ahLst/>
              <a:cxnLst/>
              <a:rect l="l" t="t" r="r" b="b"/>
              <a:pathLst>
                <a:path w="41" h="62" extrusionOk="0">
                  <a:moveTo>
                    <a:pt x="20" y="0"/>
                  </a:moveTo>
                  <a:cubicBezTo>
                    <a:pt x="0" y="21"/>
                    <a:pt x="0" y="41"/>
                    <a:pt x="20" y="61"/>
                  </a:cubicBezTo>
                  <a:cubicBezTo>
                    <a:pt x="41" y="41"/>
                    <a:pt x="41"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
            <p:cNvSpPr/>
            <p:nvPr/>
          </p:nvSpPr>
          <p:spPr>
            <a:xfrm flipH="1">
              <a:off x="-2108414" y="2120114"/>
              <a:ext cx="3600" cy="2575"/>
            </a:xfrm>
            <a:custGeom>
              <a:avLst/>
              <a:gdLst/>
              <a:ahLst/>
              <a:cxnLst/>
              <a:rect l="l" t="t" r="r" b="b"/>
              <a:pathLst>
                <a:path w="144" h="103" extrusionOk="0">
                  <a:moveTo>
                    <a:pt x="1" y="0"/>
                  </a:moveTo>
                  <a:cubicBezTo>
                    <a:pt x="21" y="21"/>
                    <a:pt x="21" y="41"/>
                    <a:pt x="21" y="61"/>
                  </a:cubicBezTo>
                  <a:cubicBezTo>
                    <a:pt x="41" y="82"/>
                    <a:pt x="21" y="102"/>
                    <a:pt x="62" y="102"/>
                  </a:cubicBezTo>
                  <a:cubicBezTo>
                    <a:pt x="82" y="82"/>
                    <a:pt x="103" y="61"/>
                    <a:pt x="143" y="41"/>
                  </a:cubicBezTo>
                  <a:cubicBezTo>
                    <a:pt x="103" y="21"/>
                    <a:pt x="62"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
            <p:cNvSpPr/>
            <p:nvPr/>
          </p:nvSpPr>
          <p:spPr>
            <a:xfrm flipH="1">
              <a:off x="-2108914" y="2118864"/>
              <a:ext cx="1050" cy="625"/>
            </a:xfrm>
            <a:custGeom>
              <a:avLst/>
              <a:gdLst/>
              <a:ahLst/>
              <a:cxnLst/>
              <a:rect l="l" t="t" r="r" b="b"/>
              <a:pathLst>
                <a:path w="42" h="25" extrusionOk="0">
                  <a:moveTo>
                    <a:pt x="21" y="0"/>
                  </a:moveTo>
                  <a:cubicBezTo>
                    <a:pt x="15" y="0"/>
                    <a:pt x="8" y="3"/>
                    <a:pt x="1" y="9"/>
                  </a:cubicBezTo>
                  <a:cubicBezTo>
                    <a:pt x="11" y="20"/>
                    <a:pt x="21" y="25"/>
                    <a:pt x="29" y="25"/>
                  </a:cubicBezTo>
                  <a:cubicBezTo>
                    <a:pt x="37" y="25"/>
                    <a:pt x="42" y="20"/>
                    <a:pt x="42" y="9"/>
                  </a:cubicBezTo>
                  <a:cubicBezTo>
                    <a:pt x="42" y="9"/>
                    <a:pt x="33"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
            <p:cNvSpPr/>
            <p:nvPr/>
          </p:nvSpPr>
          <p:spPr>
            <a:xfrm flipH="1">
              <a:off x="-2114514" y="2202089"/>
              <a:ext cx="1050" cy="1025"/>
            </a:xfrm>
            <a:custGeom>
              <a:avLst/>
              <a:gdLst/>
              <a:ahLst/>
              <a:cxnLst/>
              <a:rect l="l" t="t" r="r" b="b"/>
              <a:pathLst>
                <a:path w="42" h="41" extrusionOk="0">
                  <a:moveTo>
                    <a:pt x="21" y="0"/>
                  </a:moveTo>
                  <a:cubicBezTo>
                    <a:pt x="21" y="20"/>
                    <a:pt x="21" y="20"/>
                    <a:pt x="21" y="20"/>
                  </a:cubicBezTo>
                  <a:cubicBezTo>
                    <a:pt x="1" y="20"/>
                    <a:pt x="1" y="41"/>
                    <a:pt x="1" y="41"/>
                  </a:cubicBezTo>
                  <a:cubicBezTo>
                    <a:pt x="21" y="41"/>
                    <a:pt x="42" y="41"/>
                    <a:pt x="42" y="20"/>
                  </a:cubicBezTo>
                  <a:lnTo>
                    <a:pt x="21" y="0"/>
                  </a:ln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
            <p:cNvSpPr/>
            <p:nvPr/>
          </p:nvSpPr>
          <p:spPr>
            <a:xfrm flipH="1">
              <a:off x="-2127764" y="2182214"/>
              <a:ext cx="550" cy="550"/>
            </a:xfrm>
            <a:custGeom>
              <a:avLst/>
              <a:gdLst/>
              <a:ahLst/>
              <a:cxnLst/>
              <a:rect l="l" t="t" r="r" b="b"/>
              <a:pathLst>
                <a:path w="22" h="22" extrusionOk="0">
                  <a:moveTo>
                    <a:pt x="1" y="1"/>
                  </a:moveTo>
                  <a:cubicBezTo>
                    <a:pt x="1" y="21"/>
                    <a:pt x="1" y="21"/>
                    <a:pt x="1" y="21"/>
                  </a:cubicBezTo>
                  <a:lnTo>
                    <a:pt x="21" y="21"/>
                  </a:lnTo>
                  <a:cubicBezTo>
                    <a:pt x="21" y="21"/>
                    <a:pt x="21"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
            <p:cNvSpPr/>
            <p:nvPr/>
          </p:nvSpPr>
          <p:spPr>
            <a:xfrm flipH="1">
              <a:off x="-2215339" y="2360414"/>
              <a:ext cx="1575" cy="2075"/>
            </a:xfrm>
            <a:custGeom>
              <a:avLst/>
              <a:gdLst/>
              <a:ahLst/>
              <a:cxnLst/>
              <a:rect l="l" t="t" r="r" b="b"/>
              <a:pathLst>
                <a:path w="63" h="83" extrusionOk="0">
                  <a:moveTo>
                    <a:pt x="42" y="1"/>
                  </a:moveTo>
                  <a:lnTo>
                    <a:pt x="42" y="1"/>
                  </a:lnTo>
                  <a:cubicBezTo>
                    <a:pt x="21" y="21"/>
                    <a:pt x="1" y="41"/>
                    <a:pt x="1" y="82"/>
                  </a:cubicBezTo>
                  <a:cubicBezTo>
                    <a:pt x="62" y="82"/>
                    <a:pt x="62" y="62"/>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
            <p:cNvSpPr/>
            <p:nvPr/>
          </p:nvSpPr>
          <p:spPr>
            <a:xfrm flipH="1">
              <a:off x="-2219389" y="2359014"/>
              <a:ext cx="1550" cy="800"/>
            </a:xfrm>
            <a:custGeom>
              <a:avLst/>
              <a:gdLst/>
              <a:ahLst/>
              <a:cxnLst/>
              <a:rect l="l" t="t" r="r" b="b"/>
              <a:pathLst>
                <a:path w="62" h="32" extrusionOk="0">
                  <a:moveTo>
                    <a:pt x="31" y="1"/>
                  </a:moveTo>
                  <a:cubicBezTo>
                    <a:pt x="21" y="1"/>
                    <a:pt x="11" y="6"/>
                    <a:pt x="1" y="16"/>
                  </a:cubicBezTo>
                  <a:cubicBezTo>
                    <a:pt x="11" y="26"/>
                    <a:pt x="21" y="31"/>
                    <a:pt x="31" y="31"/>
                  </a:cubicBezTo>
                  <a:cubicBezTo>
                    <a:pt x="42" y="31"/>
                    <a:pt x="52" y="26"/>
                    <a:pt x="62" y="16"/>
                  </a:cubicBezTo>
                  <a:cubicBezTo>
                    <a:pt x="52" y="6"/>
                    <a:pt x="42" y="1"/>
                    <a:pt x="3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
            <p:cNvSpPr/>
            <p:nvPr/>
          </p:nvSpPr>
          <p:spPr>
            <a:xfrm flipH="1">
              <a:off x="-2218889" y="2362064"/>
              <a:ext cx="1050" cy="650"/>
            </a:xfrm>
            <a:custGeom>
              <a:avLst/>
              <a:gdLst/>
              <a:ahLst/>
              <a:cxnLst/>
              <a:rect l="l" t="t" r="r" b="b"/>
              <a:pathLst>
                <a:path w="42" h="26" extrusionOk="0">
                  <a:moveTo>
                    <a:pt x="29" y="1"/>
                  </a:moveTo>
                  <a:cubicBezTo>
                    <a:pt x="21" y="1"/>
                    <a:pt x="11" y="6"/>
                    <a:pt x="1" y="16"/>
                  </a:cubicBezTo>
                  <a:cubicBezTo>
                    <a:pt x="8" y="23"/>
                    <a:pt x="14" y="25"/>
                    <a:pt x="21" y="25"/>
                  </a:cubicBezTo>
                  <a:cubicBezTo>
                    <a:pt x="33" y="25"/>
                    <a:pt x="42" y="16"/>
                    <a:pt x="42" y="16"/>
                  </a:cubicBezTo>
                  <a:cubicBezTo>
                    <a:pt x="42" y="6"/>
                    <a:pt x="37" y="1"/>
                    <a:pt x="2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
            <p:cNvSpPr/>
            <p:nvPr/>
          </p:nvSpPr>
          <p:spPr>
            <a:xfrm flipH="1">
              <a:off x="-2263689" y="2328864"/>
              <a:ext cx="2575" cy="2050"/>
            </a:xfrm>
            <a:custGeom>
              <a:avLst/>
              <a:gdLst/>
              <a:ahLst/>
              <a:cxnLst/>
              <a:rect l="l" t="t" r="r" b="b"/>
              <a:pathLst>
                <a:path w="103" h="82" extrusionOk="0">
                  <a:moveTo>
                    <a:pt x="42" y="0"/>
                  </a:moveTo>
                  <a:lnTo>
                    <a:pt x="42" y="0"/>
                  </a:lnTo>
                  <a:cubicBezTo>
                    <a:pt x="1" y="41"/>
                    <a:pt x="42" y="61"/>
                    <a:pt x="62" y="82"/>
                  </a:cubicBezTo>
                  <a:cubicBezTo>
                    <a:pt x="103" y="41"/>
                    <a:pt x="62" y="20"/>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
            <p:cNvSpPr/>
            <p:nvPr/>
          </p:nvSpPr>
          <p:spPr>
            <a:xfrm flipH="1">
              <a:off x="-2263689" y="2330889"/>
              <a:ext cx="1550" cy="1550"/>
            </a:xfrm>
            <a:custGeom>
              <a:avLst/>
              <a:gdLst/>
              <a:ahLst/>
              <a:cxnLst/>
              <a:rect l="l" t="t" r="r" b="b"/>
              <a:pathLst>
                <a:path w="62" h="62" extrusionOk="0">
                  <a:moveTo>
                    <a:pt x="21" y="1"/>
                  </a:moveTo>
                  <a:cubicBezTo>
                    <a:pt x="1" y="21"/>
                    <a:pt x="1" y="41"/>
                    <a:pt x="21" y="62"/>
                  </a:cubicBezTo>
                  <a:cubicBezTo>
                    <a:pt x="41" y="62"/>
                    <a:pt x="41" y="41"/>
                    <a:pt x="62" y="41"/>
                  </a:cubicBezTo>
                  <a:cubicBezTo>
                    <a:pt x="41" y="2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
            <p:cNvSpPr/>
            <p:nvPr/>
          </p:nvSpPr>
          <p:spPr>
            <a:xfrm flipH="1">
              <a:off x="-2136914" y="2160339"/>
              <a:ext cx="2050" cy="2050"/>
            </a:xfrm>
            <a:custGeom>
              <a:avLst/>
              <a:gdLst/>
              <a:ahLst/>
              <a:cxnLst/>
              <a:rect l="l" t="t" r="r" b="b"/>
              <a:pathLst>
                <a:path w="82" h="82" extrusionOk="0">
                  <a:moveTo>
                    <a:pt x="21" y="0"/>
                  </a:moveTo>
                  <a:lnTo>
                    <a:pt x="21" y="0"/>
                  </a:lnTo>
                  <a:cubicBezTo>
                    <a:pt x="0" y="41"/>
                    <a:pt x="0" y="61"/>
                    <a:pt x="61" y="82"/>
                  </a:cubicBezTo>
                  <a:cubicBezTo>
                    <a:pt x="82"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
            <p:cNvSpPr/>
            <p:nvPr/>
          </p:nvSpPr>
          <p:spPr>
            <a:xfrm flipH="1">
              <a:off x="-2135914" y="2166439"/>
              <a:ext cx="1575" cy="1050"/>
            </a:xfrm>
            <a:custGeom>
              <a:avLst/>
              <a:gdLst/>
              <a:ahLst/>
              <a:cxnLst/>
              <a:rect l="l" t="t" r="r" b="b"/>
              <a:pathLst>
                <a:path w="63" h="42" extrusionOk="0">
                  <a:moveTo>
                    <a:pt x="42" y="0"/>
                  </a:moveTo>
                  <a:cubicBezTo>
                    <a:pt x="21" y="0"/>
                    <a:pt x="21" y="0"/>
                    <a:pt x="1" y="21"/>
                  </a:cubicBezTo>
                  <a:cubicBezTo>
                    <a:pt x="21" y="21"/>
                    <a:pt x="21" y="41"/>
                    <a:pt x="21" y="41"/>
                  </a:cubicBezTo>
                  <a:cubicBezTo>
                    <a:pt x="42" y="41"/>
                    <a:pt x="6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
            <p:cNvSpPr/>
            <p:nvPr/>
          </p:nvSpPr>
          <p:spPr>
            <a:xfrm flipH="1">
              <a:off x="-2122664" y="1928464"/>
              <a:ext cx="1550" cy="750"/>
            </a:xfrm>
            <a:custGeom>
              <a:avLst/>
              <a:gdLst/>
              <a:ahLst/>
              <a:cxnLst/>
              <a:rect l="l" t="t" r="r" b="b"/>
              <a:pathLst>
                <a:path w="62" h="30" extrusionOk="0">
                  <a:moveTo>
                    <a:pt x="31" y="0"/>
                  </a:moveTo>
                  <a:cubicBezTo>
                    <a:pt x="23" y="0"/>
                    <a:pt x="12" y="3"/>
                    <a:pt x="0" y="9"/>
                  </a:cubicBezTo>
                  <a:cubicBezTo>
                    <a:pt x="21" y="29"/>
                    <a:pt x="41" y="29"/>
                    <a:pt x="62" y="29"/>
                  </a:cubicBezTo>
                  <a:cubicBezTo>
                    <a:pt x="62" y="15"/>
                    <a:pt x="5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
            <p:cNvSpPr/>
            <p:nvPr/>
          </p:nvSpPr>
          <p:spPr>
            <a:xfrm flipH="1">
              <a:off x="-2130814" y="2106864"/>
              <a:ext cx="1550" cy="1050"/>
            </a:xfrm>
            <a:custGeom>
              <a:avLst/>
              <a:gdLst/>
              <a:ahLst/>
              <a:cxnLst/>
              <a:rect l="l" t="t" r="r" b="b"/>
              <a:pathLst>
                <a:path w="62" h="42" extrusionOk="0">
                  <a:moveTo>
                    <a:pt x="21" y="1"/>
                  </a:moveTo>
                  <a:cubicBezTo>
                    <a:pt x="0" y="1"/>
                    <a:pt x="0" y="21"/>
                    <a:pt x="21" y="41"/>
                  </a:cubicBezTo>
                  <a:cubicBezTo>
                    <a:pt x="41" y="21"/>
                    <a:pt x="6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
            <p:cNvSpPr/>
            <p:nvPr/>
          </p:nvSpPr>
          <p:spPr>
            <a:xfrm flipH="1">
              <a:off x="-2159314" y="2155239"/>
              <a:ext cx="1550" cy="1550"/>
            </a:xfrm>
            <a:custGeom>
              <a:avLst/>
              <a:gdLst/>
              <a:ahLst/>
              <a:cxnLst/>
              <a:rect l="l" t="t" r="r" b="b"/>
              <a:pathLst>
                <a:path w="62" h="62" extrusionOk="0">
                  <a:moveTo>
                    <a:pt x="62" y="0"/>
                  </a:moveTo>
                  <a:cubicBezTo>
                    <a:pt x="1" y="0"/>
                    <a:pt x="1" y="21"/>
                    <a:pt x="1" y="62"/>
                  </a:cubicBezTo>
                  <a:cubicBezTo>
                    <a:pt x="21" y="62"/>
                    <a:pt x="42"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
            <p:cNvSpPr/>
            <p:nvPr/>
          </p:nvSpPr>
          <p:spPr>
            <a:xfrm flipH="1">
              <a:off x="-2199539" y="2277939"/>
              <a:ext cx="1025" cy="1050"/>
            </a:xfrm>
            <a:custGeom>
              <a:avLst/>
              <a:gdLst/>
              <a:ahLst/>
              <a:cxnLst/>
              <a:rect l="l" t="t" r="r" b="b"/>
              <a:pathLst>
                <a:path w="41" h="42" extrusionOk="0">
                  <a:moveTo>
                    <a:pt x="20" y="1"/>
                  </a:moveTo>
                  <a:cubicBezTo>
                    <a:pt x="20" y="21"/>
                    <a:pt x="0" y="21"/>
                    <a:pt x="20" y="41"/>
                  </a:cubicBezTo>
                  <a:cubicBezTo>
                    <a:pt x="41" y="21"/>
                    <a:pt x="41"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
            <p:cNvSpPr/>
            <p:nvPr/>
          </p:nvSpPr>
          <p:spPr>
            <a:xfrm flipH="1">
              <a:off x="-2139464" y="2145864"/>
              <a:ext cx="1050" cy="875"/>
            </a:xfrm>
            <a:custGeom>
              <a:avLst/>
              <a:gdLst/>
              <a:ahLst/>
              <a:cxnLst/>
              <a:rect l="l" t="t" r="r" b="b"/>
              <a:pathLst>
                <a:path w="42" h="35" extrusionOk="0">
                  <a:moveTo>
                    <a:pt x="15" y="0"/>
                  </a:moveTo>
                  <a:cubicBezTo>
                    <a:pt x="11" y="0"/>
                    <a:pt x="7" y="3"/>
                    <a:pt x="1" y="9"/>
                  </a:cubicBezTo>
                  <a:cubicBezTo>
                    <a:pt x="1" y="29"/>
                    <a:pt x="6" y="34"/>
                    <a:pt x="14" y="34"/>
                  </a:cubicBezTo>
                  <a:cubicBezTo>
                    <a:pt x="21" y="34"/>
                    <a:pt x="31" y="29"/>
                    <a:pt x="42" y="29"/>
                  </a:cubicBezTo>
                  <a:cubicBezTo>
                    <a:pt x="27" y="15"/>
                    <a:pt x="23" y="0"/>
                    <a:pt x="1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
            <p:cNvSpPr/>
            <p:nvPr/>
          </p:nvSpPr>
          <p:spPr>
            <a:xfrm flipH="1">
              <a:off x="-2140489" y="2145564"/>
              <a:ext cx="1050" cy="1050"/>
            </a:xfrm>
            <a:custGeom>
              <a:avLst/>
              <a:gdLst/>
              <a:ahLst/>
              <a:cxnLst/>
              <a:rect l="l" t="t" r="r" b="b"/>
              <a:pathLst>
                <a:path w="42" h="42" extrusionOk="0">
                  <a:moveTo>
                    <a:pt x="21" y="0"/>
                  </a:moveTo>
                  <a:cubicBezTo>
                    <a:pt x="21" y="21"/>
                    <a:pt x="1" y="21"/>
                    <a:pt x="1" y="21"/>
                  </a:cubicBezTo>
                  <a:cubicBezTo>
                    <a:pt x="1" y="41"/>
                    <a:pt x="21" y="41"/>
                    <a:pt x="21" y="41"/>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
            <p:cNvSpPr/>
            <p:nvPr/>
          </p:nvSpPr>
          <p:spPr>
            <a:xfrm flipH="1">
              <a:off x="-2203114" y="1946489"/>
              <a:ext cx="1050" cy="1550"/>
            </a:xfrm>
            <a:custGeom>
              <a:avLst/>
              <a:gdLst/>
              <a:ahLst/>
              <a:cxnLst/>
              <a:rect l="l" t="t" r="r" b="b"/>
              <a:pathLst>
                <a:path w="42" h="62" extrusionOk="0">
                  <a:moveTo>
                    <a:pt x="21" y="1"/>
                  </a:moveTo>
                  <a:cubicBezTo>
                    <a:pt x="1" y="21"/>
                    <a:pt x="1" y="41"/>
                    <a:pt x="21" y="62"/>
                  </a:cubicBezTo>
                  <a:cubicBezTo>
                    <a:pt x="21" y="62"/>
                    <a:pt x="41" y="41"/>
                    <a:pt x="41" y="41"/>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
            <p:cNvSpPr/>
            <p:nvPr/>
          </p:nvSpPr>
          <p:spPr>
            <a:xfrm flipH="1">
              <a:off x="-2112989" y="2098839"/>
              <a:ext cx="1050" cy="800"/>
            </a:xfrm>
            <a:custGeom>
              <a:avLst/>
              <a:gdLst/>
              <a:ahLst/>
              <a:cxnLst/>
              <a:rect l="l" t="t" r="r" b="b"/>
              <a:pathLst>
                <a:path w="42" h="32" extrusionOk="0">
                  <a:moveTo>
                    <a:pt x="14" y="1"/>
                  </a:moveTo>
                  <a:cubicBezTo>
                    <a:pt x="6" y="1"/>
                    <a:pt x="1" y="6"/>
                    <a:pt x="1" y="16"/>
                  </a:cubicBezTo>
                  <a:cubicBezTo>
                    <a:pt x="1" y="26"/>
                    <a:pt x="6" y="31"/>
                    <a:pt x="14" y="31"/>
                  </a:cubicBezTo>
                  <a:cubicBezTo>
                    <a:pt x="21" y="31"/>
                    <a:pt x="31" y="26"/>
                    <a:pt x="42" y="16"/>
                  </a:cubicBezTo>
                  <a:cubicBezTo>
                    <a:pt x="31" y="6"/>
                    <a:pt x="21" y="1"/>
                    <a:pt x="14"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
            <p:cNvSpPr/>
            <p:nvPr/>
          </p:nvSpPr>
          <p:spPr>
            <a:xfrm flipH="1">
              <a:off x="-2146089" y="2162364"/>
              <a:ext cx="1050" cy="1050"/>
            </a:xfrm>
            <a:custGeom>
              <a:avLst/>
              <a:gdLst/>
              <a:ahLst/>
              <a:cxnLst/>
              <a:rect l="l" t="t" r="r" b="b"/>
              <a:pathLst>
                <a:path w="42" h="42" extrusionOk="0">
                  <a:moveTo>
                    <a:pt x="21" y="1"/>
                  </a:moveTo>
                  <a:cubicBezTo>
                    <a:pt x="1" y="21"/>
                    <a:pt x="1" y="41"/>
                    <a:pt x="2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
            <p:cNvSpPr/>
            <p:nvPr/>
          </p:nvSpPr>
          <p:spPr>
            <a:xfrm flipH="1">
              <a:off x="-2135914" y="2187939"/>
              <a:ext cx="1575" cy="800"/>
            </a:xfrm>
            <a:custGeom>
              <a:avLst/>
              <a:gdLst/>
              <a:ahLst/>
              <a:cxnLst/>
              <a:rect l="l" t="t" r="r" b="b"/>
              <a:pathLst>
                <a:path w="63" h="32" extrusionOk="0">
                  <a:moveTo>
                    <a:pt x="32" y="1"/>
                  </a:moveTo>
                  <a:cubicBezTo>
                    <a:pt x="21" y="1"/>
                    <a:pt x="11" y="6"/>
                    <a:pt x="1" y="16"/>
                  </a:cubicBezTo>
                  <a:cubicBezTo>
                    <a:pt x="11" y="26"/>
                    <a:pt x="21" y="31"/>
                    <a:pt x="32" y="31"/>
                  </a:cubicBezTo>
                  <a:cubicBezTo>
                    <a:pt x="42" y="31"/>
                    <a:pt x="52" y="26"/>
                    <a:pt x="62" y="16"/>
                  </a:cubicBezTo>
                  <a:cubicBezTo>
                    <a:pt x="52" y="6"/>
                    <a:pt x="42" y="1"/>
                    <a:pt x="3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
            <p:cNvSpPr/>
            <p:nvPr/>
          </p:nvSpPr>
          <p:spPr>
            <a:xfrm flipH="1">
              <a:off x="-2119614" y="1906914"/>
              <a:ext cx="1050" cy="625"/>
            </a:xfrm>
            <a:custGeom>
              <a:avLst/>
              <a:gdLst/>
              <a:ahLst/>
              <a:cxnLst/>
              <a:rect l="l" t="t" r="r" b="b"/>
              <a:pathLst>
                <a:path w="42" h="25" extrusionOk="0">
                  <a:moveTo>
                    <a:pt x="29" y="0"/>
                  </a:moveTo>
                  <a:cubicBezTo>
                    <a:pt x="21" y="0"/>
                    <a:pt x="11" y="5"/>
                    <a:pt x="1" y="15"/>
                  </a:cubicBezTo>
                  <a:cubicBezTo>
                    <a:pt x="14" y="15"/>
                    <a:pt x="19" y="24"/>
                    <a:pt x="26" y="24"/>
                  </a:cubicBezTo>
                  <a:cubicBezTo>
                    <a:pt x="30" y="24"/>
                    <a:pt x="35" y="22"/>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
            <p:cNvSpPr/>
            <p:nvPr/>
          </p:nvSpPr>
          <p:spPr>
            <a:xfrm flipH="1">
              <a:off x="-2122164" y="1905764"/>
              <a:ext cx="1050" cy="1550"/>
            </a:xfrm>
            <a:custGeom>
              <a:avLst/>
              <a:gdLst/>
              <a:ahLst/>
              <a:cxnLst/>
              <a:rect l="l" t="t" r="r" b="b"/>
              <a:pathLst>
                <a:path w="42" h="62" extrusionOk="0">
                  <a:moveTo>
                    <a:pt x="21" y="0"/>
                  </a:moveTo>
                  <a:cubicBezTo>
                    <a:pt x="0" y="21"/>
                    <a:pt x="0" y="41"/>
                    <a:pt x="21" y="61"/>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
            <p:cNvSpPr/>
            <p:nvPr/>
          </p:nvSpPr>
          <p:spPr>
            <a:xfrm flipH="1">
              <a:off x="-2283039" y="2472439"/>
              <a:ext cx="1550" cy="1025"/>
            </a:xfrm>
            <a:custGeom>
              <a:avLst/>
              <a:gdLst/>
              <a:ahLst/>
              <a:cxnLst/>
              <a:rect l="l" t="t" r="r" b="b"/>
              <a:pathLst>
                <a:path w="62" h="41" extrusionOk="0">
                  <a:moveTo>
                    <a:pt x="1" y="0"/>
                  </a:moveTo>
                  <a:cubicBezTo>
                    <a:pt x="21" y="21"/>
                    <a:pt x="21" y="21"/>
                    <a:pt x="41" y="41"/>
                  </a:cubicBezTo>
                  <a:cubicBezTo>
                    <a:pt x="41" y="21"/>
                    <a:pt x="62"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
            <p:cNvSpPr/>
            <p:nvPr/>
          </p:nvSpPr>
          <p:spPr>
            <a:xfrm flipH="1">
              <a:off x="-2154739" y="2145689"/>
              <a:ext cx="1050" cy="625"/>
            </a:xfrm>
            <a:custGeom>
              <a:avLst/>
              <a:gdLst/>
              <a:ahLst/>
              <a:cxnLst/>
              <a:rect l="l" t="t" r="r" b="b"/>
              <a:pathLst>
                <a:path w="42" h="25" extrusionOk="0">
                  <a:moveTo>
                    <a:pt x="29" y="1"/>
                  </a:moveTo>
                  <a:cubicBezTo>
                    <a:pt x="21" y="1"/>
                    <a:pt x="11" y="6"/>
                    <a:pt x="1" y="16"/>
                  </a:cubicBezTo>
                  <a:cubicBezTo>
                    <a:pt x="14" y="16"/>
                    <a:pt x="19" y="25"/>
                    <a:pt x="26" y="25"/>
                  </a:cubicBezTo>
                  <a:cubicBezTo>
                    <a:pt x="30" y="25"/>
                    <a:pt x="35" y="23"/>
                    <a:pt x="42" y="16"/>
                  </a:cubicBezTo>
                  <a:cubicBezTo>
                    <a:pt x="42" y="6"/>
                    <a:pt x="36" y="1"/>
                    <a:pt x="2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
            <p:cNvSpPr/>
            <p:nvPr/>
          </p:nvSpPr>
          <p:spPr>
            <a:xfrm flipH="1">
              <a:off x="-2270814" y="2344139"/>
              <a:ext cx="1025" cy="1250"/>
            </a:xfrm>
            <a:custGeom>
              <a:avLst/>
              <a:gdLst/>
              <a:ahLst/>
              <a:cxnLst/>
              <a:rect l="l" t="t" r="r" b="b"/>
              <a:pathLst>
                <a:path w="41" h="50" extrusionOk="0">
                  <a:moveTo>
                    <a:pt x="21" y="0"/>
                  </a:moveTo>
                  <a:cubicBezTo>
                    <a:pt x="21" y="20"/>
                    <a:pt x="0" y="20"/>
                    <a:pt x="0" y="41"/>
                  </a:cubicBezTo>
                  <a:cubicBezTo>
                    <a:pt x="0" y="41"/>
                    <a:pt x="9" y="50"/>
                    <a:pt x="21" y="50"/>
                  </a:cubicBezTo>
                  <a:cubicBezTo>
                    <a:pt x="27" y="50"/>
                    <a:pt x="34" y="48"/>
                    <a:pt x="41" y="41"/>
                  </a:cubicBez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
            <p:cNvSpPr/>
            <p:nvPr/>
          </p:nvSpPr>
          <p:spPr>
            <a:xfrm flipH="1">
              <a:off x="-2081939" y="1850539"/>
              <a:ext cx="1550" cy="1275"/>
            </a:xfrm>
            <a:custGeom>
              <a:avLst/>
              <a:gdLst/>
              <a:ahLst/>
              <a:cxnLst/>
              <a:rect l="l" t="t" r="r" b="b"/>
              <a:pathLst>
                <a:path w="62" h="51" extrusionOk="0">
                  <a:moveTo>
                    <a:pt x="21" y="1"/>
                  </a:moveTo>
                  <a:cubicBezTo>
                    <a:pt x="14" y="1"/>
                    <a:pt x="7" y="3"/>
                    <a:pt x="0" y="10"/>
                  </a:cubicBezTo>
                  <a:cubicBezTo>
                    <a:pt x="0" y="10"/>
                    <a:pt x="21" y="30"/>
                    <a:pt x="21" y="51"/>
                  </a:cubicBezTo>
                  <a:cubicBezTo>
                    <a:pt x="21" y="30"/>
                    <a:pt x="41" y="30"/>
                    <a:pt x="61" y="10"/>
                  </a:cubicBezTo>
                  <a:cubicBezTo>
                    <a:pt x="48" y="10"/>
                    <a:pt x="34"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
            <p:cNvSpPr/>
            <p:nvPr/>
          </p:nvSpPr>
          <p:spPr>
            <a:xfrm flipH="1">
              <a:off x="-2102814" y="2202589"/>
              <a:ext cx="2575" cy="2050"/>
            </a:xfrm>
            <a:custGeom>
              <a:avLst/>
              <a:gdLst/>
              <a:ahLst/>
              <a:cxnLst/>
              <a:rect l="l" t="t" r="r" b="b"/>
              <a:pathLst>
                <a:path w="103" h="82" extrusionOk="0">
                  <a:moveTo>
                    <a:pt x="41" y="0"/>
                  </a:moveTo>
                  <a:cubicBezTo>
                    <a:pt x="0" y="41"/>
                    <a:pt x="41" y="62"/>
                    <a:pt x="62" y="82"/>
                  </a:cubicBezTo>
                  <a:cubicBezTo>
                    <a:pt x="62" y="82"/>
                    <a:pt x="82" y="62"/>
                    <a:pt x="102" y="62"/>
                  </a:cubicBezTo>
                  <a:cubicBezTo>
                    <a:pt x="82" y="41"/>
                    <a:pt x="62"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
            <p:cNvSpPr/>
            <p:nvPr/>
          </p:nvSpPr>
          <p:spPr>
            <a:xfrm flipH="1">
              <a:off x="-2169514" y="1936814"/>
              <a:ext cx="1050" cy="1550"/>
            </a:xfrm>
            <a:custGeom>
              <a:avLst/>
              <a:gdLst/>
              <a:ahLst/>
              <a:cxnLst/>
              <a:rect l="l" t="t" r="r" b="b"/>
              <a:pathLst>
                <a:path w="42" h="62" extrusionOk="0">
                  <a:moveTo>
                    <a:pt x="21" y="1"/>
                  </a:moveTo>
                  <a:cubicBezTo>
                    <a:pt x="0" y="21"/>
                    <a:pt x="0" y="41"/>
                    <a:pt x="0" y="62"/>
                  </a:cubicBezTo>
                  <a:cubicBezTo>
                    <a:pt x="21" y="62"/>
                    <a:pt x="41" y="41"/>
                    <a:pt x="4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
            <p:cNvSpPr/>
            <p:nvPr/>
          </p:nvSpPr>
          <p:spPr>
            <a:xfrm flipH="1">
              <a:off x="-2125214" y="2125714"/>
              <a:ext cx="1550" cy="1550"/>
            </a:xfrm>
            <a:custGeom>
              <a:avLst/>
              <a:gdLst/>
              <a:ahLst/>
              <a:cxnLst/>
              <a:rect l="l" t="t" r="r" b="b"/>
              <a:pathLst>
                <a:path w="62" h="62" extrusionOk="0">
                  <a:moveTo>
                    <a:pt x="21" y="0"/>
                  </a:moveTo>
                  <a:cubicBezTo>
                    <a:pt x="0" y="21"/>
                    <a:pt x="0" y="41"/>
                    <a:pt x="21" y="61"/>
                  </a:cubicBezTo>
                  <a:cubicBezTo>
                    <a:pt x="41" y="61"/>
                    <a:pt x="41" y="41"/>
                    <a:pt x="61" y="41"/>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
            <p:cNvSpPr/>
            <p:nvPr/>
          </p:nvSpPr>
          <p:spPr>
            <a:xfrm flipH="1">
              <a:off x="-2125214" y="2127239"/>
              <a:ext cx="1550" cy="1375"/>
            </a:xfrm>
            <a:custGeom>
              <a:avLst/>
              <a:gdLst/>
              <a:ahLst/>
              <a:cxnLst/>
              <a:rect l="l" t="t" r="r" b="b"/>
              <a:pathLst>
                <a:path w="62" h="55" extrusionOk="0">
                  <a:moveTo>
                    <a:pt x="21" y="0"/>
                  </a:moveTo>
                  <a:cubicBezTo>
                    <a:pt x="21" y="21"/>
                    <a:pt x="0" y="21"/>
                    <a:pt x="0" y="21"/>
                  </a:cubicBezTo>
                  <a:cubicBezTo>
                    <a:pt x="0" y="45"/>
                    <a:pt x="7" y="54"/>
                    <a:pt x="21" y="54"/>
                  </a:cubicBezTo>
                  <a:cubicBezTo>
                    <a:pt x="31" y="54"/>
                    <a:pt x="45" y="49"/>
                    <a:pt x="61" y="41"/>
                  </a:cubicBezTo>
                  <a:cubicBezTo>
                    <a:pt x="41" y="2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
            <p:cNvSpPr/>
            <p:nvPr/>
          </p:nvSpPr>
          <p:spPr>
            <a:xfrm flipH="1">
              <a:off x="-2136914" y="2195964"/>
              <a:ext cx="1550" cy="1425"/>
            </a:xfrm>
            <a:custGeom>
              <a:avLst/>
              <a:gdLst/>
              <a:ahLst/>
              <a:cxnLst/>
              <a:rect l="l" t="t" r="r" b="b"/>
              <a:pathLst>
                <a:path w="62" h="57" extrusionOk="0">
                  <a:moveTo>
                    <a:pt x="21" y="1"/>
                  </a:moveTo>
                  <a:cubicBezTo>
                    <a:pt x="21" y="21"/>
                    <a:pt x="1" y="21"/>
                    <a:pt x="1" y="41"/>
                  </a:cubicBezTo>
                  <a:cubicBezTo>
                    <a:pt x="11" y="52"/>
                    <a:pt x="21" y="57"/>
                    <a:pt x="31" y="57"/>
                  </a:cubicBezTo>
                  <a:cubicBezTo>
                    <a:pt x="41" y="57"/>
                    <a:pt x="52" y="52"/>
                    <a:pt x="62"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
            <p:cNvSpPr/>
            <p:nvPr/>
          </p:nvSpPr>
          <p:spPr>
            <a:xfrm flipH="1">
              <a:off x="-2462376" y="1684289"/>
              <a:ext cx="495425" cy="1139275"/>
            </a:xfrm>
            <a:custGeom>
              <a:avLst/>
              <a:gdLst/>
              <a:ahLst/>
              <a:cxnLst/>
              <a:rect l="l" t="t" r="r" b="b"/>
              <a:pathLst>
                <a:path w="19817" h="45571" extrusionOk="0">
                  <a:moveTo>
                    <a:pt x="5479" y="0"/>
                  </a:moveTo>
                  <a:lnTo>
                    <a:pt x="5479" y="0"/>
                  </a:lnTo>
                  <a:cubicBezTo>
                    <a:pt x="5357" y="122"/>
                    <a:pt x="5357" y="102"/>
                    <a:pt x="5296" y="346"/>
                  </a:cubicBezTo>
                  <a:cubicBezTo>
                    <a:pt x="4807" y="1894"/>
                    <a:pt x="4543" y="3503"/>
                    <a:pt x="4604" y="5132"/>
                  </a:cubicBezTo>
                  <a:cubicBezTo>
                    <a:pt x="4604" y="5193"/>
                    <a:pt x="4604" y="5255"/>
                    <a:pt x="4604" y="5295"/>
                  </a:cubicBezTo>
                  <a:cubicBezTo>
                    <a:pt x="4583" y="5295"/>
                    <a:pt x="4583" y="5316"/>
                    <a:pt x="4563" y="5316"/>
                  </a:cubicBezTo>
                  <a:cubicBezTo>
                    <a:pt x="4543" y="5255"/>
                    <a:pt x="4502" y="5193"/>
                    <a:pt x="4481" y="5132"/>
                  </a:cubicBezTo>
                  <a:cubicBezTo>
                    <a:pt x="4054" y="4094"/>
                    <a:pt x="3646" y="3055"/>
                    <a:pt x="3219" y="2037"/>
                  </a:cubicBezTo>
                  <a:cubicBezTo>
                    <a:pt x="3137" y="1854"/>
                    <a:pt x="3056" y="1691"/>
                    <a:pt x="2974" y="1528"/>
                  </a:cubicBezTo>
                  <a:cubicBezTo>
                    <a:pt x="2954" y="1487"/>
                    <a:pt x="2913" y="1487"/>
                    <a:pt x="2893" y="1467"/>
                  </a:cubicBezTo>
                  <a:cubicBezTo>
                    <a:pt x="2873" y="1467"/>
                    <a:pt x="2852" y="1467"/>
                    <a:pt x="2852" y="1487"/>
                  </a:cubicBezTo>
                  <a:cubicBezTo>
                    <a:pt x="3198" y="2770"/>
                    <a:pt x="3708" y="4012"/>
                    <a:pt x="4115" y="5275"/>
                  </a:cubicBezTo>
                  <a:cubicBezTo>
                    <a:pt x="2852" y="4073"/>
                    <a:pt x="1528" y="2933"/>
                    <a:pt x="1" y="2078"/>
                  </a:cubicBezTo>
                  <a:lnTo>
                    <a:pt x="1" y="2078"/>
                  </a:lnTo>
                  <a:cubicBezTo>
                    <a:pt x="103" y="2200"/>
                    <a:pt x="205" y="2281"/>
                    <a:pt x="327" y="2363"/>
                  </a:cubicBezTo>
                  <a:cubicBezTo>
                    <a:pt x="816" y="2750"/>
                    <a:pt x="1304" y="3116"/>
                    <a:pt x="1773" y="3524"/>
                  </a:cubicBezTo>
                  <a:cubicBezTo>
                    <a:pt x="2221" y="3890"/>
                    <a:pt x="2669" y="4297"/>
                    <a:pt x="3097" y="4705"/>
                  </a:cubicBezTo>
                  <a:cubicBezTo>
                    <a:pt x="3504" y="5071"/>
                    <a:pt x="3891" y="5458"/>
                    <a:pt x="4278" y="5866"/>
                  </a:cubicBezTo>
                  <a:cubicBezTo>
                    <a:pt x="4359" y="5947"/>
                    <a:pt x="4420" y="6069"/>
                    <a:pt x="4461" y="6171"/>
                  </a:cubicBezTo>
                  <a:cubicBezTo>
                    <a:pt x="4807" y="7108"/>
                    <a:pt x="5153" y="8045"/>
                    <a:pt x="5500" y="9002"/>
                  </a:cubicBezTo>
                  <a:cubicBezTo>
                    <a:pt x="5520" y="9043"/>
                    <a:pt x="5520" y="9083"/>
                    <a:pt x="5540" y="9165"/>
                  </a:cubicBezTo>
                  <a:cubicBezTo>
                    <a:pt x="5479" y="9124"/>
                    <a:pt x="5459" y="9104"/>
                    <a:pt x="5439" y="9083"/>
                  </a:cubicBezTo>
                  <a:cubicBezTo>
                    <a:pt x="4257" y="8167"/>
                    <a:pt x="3035" y="7332"/>
                    <a:pt x="1732" y="6639"/>
                  </a:cubicBezTo>
                  <a:cubicBezTo>
                    <a:pt x="1223" y="6354"/>
                    <a:pt x="714" y="6130"/>
                    <a:pt x="205" y="5886"/>
                  </a:cubicBezTo>
                  <a:cubicBezTo>
                    <a:pt x="164" y="5866"/>
                    <a:pt x="123" y="5845"/>
                    <a:pt x="42" y="5825"/>
                  </a:cubicBezTo>
                  <a:lnTo>
                    <a:pt x="42" y="5825"/>
                  </a:lnTo>
                  <a:cubicBezTo>
                    <a:pt x="62" y="5886"/>
                    <a:pt x="62" y="5906"/>
                    <a:pt x="82" y="5906"/>
                  </a:cubicBezTo>
                  <a:cubicBezTo>
                    <a:pt x="225" y="5988"/>
                    <a:pt x="368" y="6069"/>
                    <a:pt x="510" y="6151"/>
                  </a:cubicBezTo>
                  <a:cubicBezTo>
                    <a:pt x="2323" y="7149"/>
                    <a:pt x="4013" y="8309"/>
                    <a:pt x="5622" y="9592"/>
                  </a:cubicBezTo>
                  <a:cubicBezTo>
                    <a:pt x="5724" y="9674"/>
                    <a:pt x="5785" y="9755"/>
                    <a:pt x="5826" y="9878"/>
                  </a:cubicBezTo>
                  <a:cubicBezTo>
                    <a:pt x="6253" y="11018"/>
                    <a:pt x="6661" y="12179"/>
                    <a:pt x="7088" y="13319"/>
                  </a:cubicBezTo>
                  <a:cubicBezTo>
                    <a:pt x="7109" y="13360"/>
                    <a:pt x="7109" y="13401"/>
                    <a:pt x="7129" y="13482"/>
                  </a:cubicBezTo>
                  <a:cubicBezTo>
                    <a:pt x="7047" y="13442"/>
                    <a:pt x="7007" y="13442"/>
                    <a:pt x="6966" y="13401"/>
                  </a:cubicBezTo>
                  <a:cubicBezTo>
                    <a:pt x="5642" y="12668"/>
                    <a:pt x="4257" y="12036"/>
                    <a:pt x="2852" y="11486"/>
                  </a:cubicBezTo>
                  <a:cubicBezTo>
                    <a:pt x="2363" y="11303"/>
                    <a:pt x="1854" y="11161"/>
                    <a:pt x="1365" y="10998"/>
                  </a:cubicBezTo>
                  <a:cubicBezTo>
                    <a:pt x="1304" y="10977"/>
                    <a:pt x="1243" y="10977"/>
                    <a:pt x="1162" y="10957"/>
                  </a:cubicBezTo>
                  <a:cubicBezTo>
                    <a:pt x="1162" y="10977"/>
                    <a:pt x="1162" y="10998"/>
                    <a:pt x="1162" y="10998"/>
                  </a:cubicBezTo>
                  <a:cubicBezTo>
                    <a:pt x="1203" y="11038"/>
                    <a:pt x="1243" y="11059"/>
                    <a:pt x="1284" y="11079"/>
                  </a:cubicBezTo>
                  <a:cubicBezTo>
                    <a:pt x="2282" y="11446"/>
                    <a:pt x="3239" y="11853"/>
                    <a:pt x="4196" y="12301"/>
                  </a:cubicBezTo>
                  <a:cubicBezTo>
                    <a:pt x="5215" y="12790"/>
                    <a:pt x="6212" y="13279"/>
                    <a:pt x="7170" y="13849"/>
                  </a:cubicBezTo>
                  <a:cubicBezTo>
                    <a:pt x="7272" y="13910"/>
                    <a:pt x="7333" y="13971"/>
                    <a:pt x="7373" y="14093"/>
                  </a:cubicBezTo>
                  <a:cubicBezTo>
                    <a:pt x="7842" y="15397"/>
                    <a:pt x="8331" y="16680"/>
                    <a:pt x="8799" y="17983"/>
                  </a:cubicBezTo>
                  <a:cubicBezTo>
                    <a:pt x="8819" y="18044"/>
                    <a:pt x="8840" y="18085"/>
                    <a:pt x="8860" y="18166"/>
                  </a:cubicBezTo>
                  <a:cubicBezTo>
                    <a:pt x="8656" y="18065"/>
                    <a:pt x="8493" y="17983"/>
                    <a:pt x="8310" y="17902"/>
                  </a:cubicBezTo>
                  <a:cubicBezTo>
                    <a:pt x="7210" y="17413"/>
                    <a:pt x="6111" y="16924"/>
                    <a:pt x="5011" y="16456"/>
                  </a:cubicBezTo>
                  <a:cubicBezTo>
                    <a:pt x="4196" y="16109"/>
                    <a:pt x="3382" y="15763"/>
                    <a:pt x="2547" y="15539"/>
                  </a:cubicBezTo>
                  <a:cubicBezTo>
                    <a:pt x="2486" y="15519"/>
                    <a:pt x="2404" y="15519"/>
                    <a:pt x="2343" y="15498"/>
                  </a:cubicBezTo>
                  <a:lnTo>
                    <a:pt x="2343" y="15498"/>
                  </a:lnTo>
                  <a:cubicBezTo>
                    <a:pt x="2343" y="15539"/>
                    <a:pt x="2363" y="15539"/>
                    <a:pt x="2363" y="15560"/>
                  </a:cubicBezTo>
                  <a:cubicBezTo>
                    <a:pt x="2486" y="15621"/>
                    <a:pt x="2608" y="15682"/>
                    <a:pt x="2750" y="15722"/>
                  </a:cubicBezTo>
                  <a:cubicBezTo>
                    <a:pt x="4441" y="16435"/>
                    <a:pt x="6131" y="17189"/>
                    <a:pt x="7801" y="17963"/>
                  </a:cubicBezTo>
                  <a:cubicBezTo>
                    <a:pt x="8229" y="18166"/>
                    <a:pt x="8636" y="18411"/>
                    <a:pt x="9043" y="18614"/>
                  </a:cubicBezTo>
                  <a:cubicBezTo>
                    <a:pt x="9532" y="19979"/>
                    <a:pt x="10041" y="21303"/>
                    <a:pt x="10510" y="22647"/>
                  </a:cubicBezTo>
                  <a:cubicBezTo>
                    <a:pt x="10428" y="22647"/>
                    <a:pt x="10347" y="22626"/>
                    <a:pt x="10286" y="22586"/>
                  </a:cubicBezTo>
                  <a:cubicBezTo>
                    <a:pt x="8493" y="21812"/>
                    <a:pt x="6640" y="21180"/>
                    <a:pt x="4746" y="20753"/>
                  </a:cubicBezTo>
                  <a:cubicBezTo>
                    <a:pt x="4257" y="20651"/>
                    <a:pt x="3789" y="20569"/>
                    <a:pt x="3321" y="20468"/>
                  </a:cubicBezTo>
                  <a:lnTo>
                    <a:pt x="3097" y="20468"/>
                  </a:lnTo>
                  <a:cubicBezTo>
                    <a:pt x="3097" y="20488"/>
                    <a:pt x="3076" y="20508"/>
                    <a:pt x="3076" y="20529"/>
                  </a:cubicBezTo>
                  <a:cubicBezTo>
                    <a:pt x="5724" y="21119"/>
                    <a:pt x="8269" y="21954"/>
                    <a:pt x="10693" y="23095"/>
                  </a:cubicBezTo>
                  <a:cubicBezTo>
                    <a:pt x="10876" y="23461"/>
                    <a:pt x="10937" y="23869"/>
                    <a:pt x="11100" y="24215"/>
                  </a:cubicBezTo>
                  <a:cubicBezTo>
                    <a:pt x="11284" y="24582"/>
                    <a:pt x="11385" y="24968"/>
                    <a:pt x="11528" y="25335"/>
                  </a:cubicBezTo>
                  <a:cubicBezTo>
                    <a:pt x="11670" y="25702"/>
                    <a:pt x="11813" y="26068"/>
                    <a:pt x="11956" y="26475"/>
                  </a:cubicBezTo>
                  <a:cubicBezTo>
                    <a:pt x="11833" y="26455"/>
                    <a:pt x="11772" y="26435"/>
                    <a:pt x="11691" y="26414"/>
                  </a:cubicBezTo>
                  <a:cubicBezTo>
                    <a:pt x="11284" y="26313"/>
                    <a:pt x="10897" y="26190"/>
                    <a:pt x="10489" y="26109"/>
                  </a:cubicBezTo>
                  <a:cubicBezTo>
                    <a:pt x="8962" y="25783"/>
                    <a:pt x="7414" y="25518"/>
                    <a:pt x="5846" y="25315"/>
                  </a:cubicBezTo>
                  <a:cubicBezTo>
                    <a:pt x="5378" y="25254"/>
                    <a:pt x="4868" y="25233"/>
                    <a:pt x="4380" y="25192"/>
                  </a:cubicBezTo>
                  <a:cubicBezTo>
                    <a:pt x="4350" y="25185"/>
                    <a:pt x="4317" y="25180"/>
                    <a:pt x="4283" y="25180"/>
                  </a:cubicBezTo>
                  <a:cubicBezTo>
                    <a:pt x="4224" y="25180"/>
                    <a:pt x="4159" y="25194"/>
                    <a:pt x="4094" y="25233"/>
                  </a:cubicBezTo>
                  <a:cubicBezTo>
                    <a:pt x="4156" y="25254"/>
                    <a:pt x="4196" y="25254"/>
                    <a:pt x="4237" y="25274"/>
                  </a:cubicBezTo>
                  <a:cubicBezTo>
                    <a:pt x="4441" y="25294"/>
                    <a:pt x="4665" y="25315"/>
                    <a:pt x="4868" y="25355"/>
                  </a:cubicBezTo>
                  <a:cubicBezTo>
                    <a:pt x="5948" y="25539"/>
                    <a:pt x="7027" y="25702"/>
                    <a:pt x="8106" y="25905"/>
                  </a:cubicBezTo>
                  <a:cubicBezTo>
                    <a:pt x="9369" y="26150"/>
                    <a:pt x="10611" y="26394"/>
                    <a:pt x="11854" y="26781"/>
                  </a:cubicBezTo>
                  <a:cubicBezTo>
                    <a:pt x="11935" y="26822"/>
                    <a:pt x="12017" y="26842"/>
                    <a:pt x="12078" y="26862"/>
                  </a:cubicBezTo>
                  <a:cubicBezTo>
                    <a:pt x="12322" y="27351"/>
                    <a:pt x="13442" y="30467"/>
                    <a:pt x="13442" y="30610"/>
                  </a:cubicBezTo>
                  <a:lnTo>
                    <a:pt x="13320" y="30589"/>
                  </a:lnTo>
                  <a:cubicBezTo>
                    <a:pt x="12465" y="30386"/>
                    <a:pt x="11630" y="30182"/>
                    <a:pt x="10774" y="30019"/>
                  </a:cubicBezTo>
                  <a:cubicBezTo>
                    <a:pt x="9878" y="29836"/>
                    <a:pt x="8982" y="29714"/>
                    <a:pt x="8086" y="29693"/>
                  </a:cubicBezTo>
                  <a:cubicBezTo>
                    <a:pt x="8025" y="29693"/>
                    <a:pt x="7984" y="29693"/>
                    <a:pt x="7923" y="29714"/>
                  </a:cubicBezTo>
                  <a:cubicBezTo>
                    <a:pt x="7923" y="29734"/>
                    <a:pt x="7923" y="29754"/>
                    <a:pt x="7923" y="29754"/>
                  </a:cubicBezTo>
                  <a:cubicBezTo>
                    <a:pt x="9858" y="30019"/>
                    <a:pt x="11752" y="30406"/>
                    <a:pt x="13626" y="30976"/>
                  </a:cubicBezTo>
                  <a:cubicBezTo>
                    <a:pt x="13666" y="31078"/>
                    <a:pt x="13707" y="31160"/>
                    <a:pt x="13727" y="31241"/>
                  </a:cubicBezTo>
                  <a:cubicBezTo>
                    <a:pt x="15112" y="34866"/>
                    <a:pt x="16477" y="38512"/>
                    <a:pt x="17862" y="42137"/>
                  </a:cubicBezTo>
                  <a:cubicBezTo>
                    <a:pt x="18228" y="43073"/>
                    <a:pt x="18636" y="43990"/>
                    <a:pt x="19022" y="44927"/>
                  </a:cubicBezTo>
                  <a:cubicBezTo>
                    <a:pt x="19104" y="45090"/>
                    <a:pt x="19185" y="45253"/>
                    <a:pt x="19267" y="45415"/>
                  </a:cubicBezTo>
                  <a:cubicBezTo>
                    <a:pt x="19331" y="45512"/>
                    <a:pt x="19447" y="45571"/>
                    <a:pt x="19553" y="45571"/>
                  </a:cubicBezTo>
                  <a:cubicBezTo>
                    <a:pt x="19581" y="45571"/>
                    <a:pt x="19608" y="45567"/>
                    <a:pt x="19633" y="45558"/>
                  </a:cubicBezTo>
                  <a:cubicBezTo>
                    <a:pt x="19735" y="45517"/>
                    <a:pt x="19817" y="45395"/>
                    <a:pt x="19796" y="45253"/>
                  </a:cubicBezTo>
                  <a:cubicBezTo>
                    <a:pt x="19796" y="45212"/>
                    <a:pt x="19796" y="45171"/>
                    <a:pt x="19776" y="45130"/>
                  </a:cubicBezTo>
                  <a:cubicBezTo>
                    <a:pt x="19695" y="44845"/>
                    <a:pt x="19633" y="44560"/>
                    <a:pt x="19532" y="44295"/>
                  </a:cubicBezTo>
                  <a:cubicBezTo>
                    <a:pt x="19246" y="43440"/>
                    <a:pt x="18961" y="42564"/>
                    <a:pt x="18636" y="41729"/>
                  </a:cubicBezTo>
                  <a:cubicBezTo>
                    <a:pt x="17271" y="38125"/>
                    <a:pt x="15907" y="34520"/>
                    <a:pt x="14542" y="30915"/>
                  </a:cubicBezTo>
                  <a:cubicBezTo>
                    <a:pt x="14501" y="30813"/>
                    <a:pt x="14461" y="30712"/>
                    <a:pt x="14420" y="30610"/>
                  </a:cubicBezTo>
                  <a:cubicBezTo>
                    <a:pt x="14461" y="30549"/>
                    <a:pt x="14501" y="30488"/>
                    <a:pt x="14522" y="30447"/>
                  </a:cubicBezTo>
                  <a:cubicBezTo>
                    <a:pt x="14807" y="30039"/>
                    <a:pt x="15072" y="29653"/>
                    <a:pt x="15357" y="29266"/>
                  </a:cubicBezTo>
                  <a:cubicBezTo>
                    <a:pt x="15927" y="28492"/>
                    <a:pt x="16579" y="27759"/>
                    <a:pt x="17271" y="27086"/>
                  </a:cubicBezTo>
                  <a:cubicBezTo>
                    <a:pt x="17638" y="26740"/>
                    <a:pt x="18025" y="26435"/>
                    <a:pt x="18411" y="26089"/>
                  </a:cubicBezTo>
                  <a:cubicBezTo>
                    <a:pt x="18493" y="26027"/>
                    <a:pt x="18534" y="25946"/>
                    <a:pt x="18615" y="25865"/>
                  </a:cubicBezTo>
                  <a:cubicBezTo>
                    <a:pt x="18595" y="25844"/>
                    <a:pt x="18595" y="25844"/>
                    <a:pt x="18574" y="25824"/>
                  </a:cubicBezTo>
                  <a:cubicBezTo>
                    <a:pt x="18534" y="25844"/>
                    <a:pt x="18473" y="25865"/>
                    <a:pt x="18432" y="25905"/>
                  </a:cubicBezTo>
                  <a:cubicBezTo>
                    <a:pt x="18045" y="26190"/>
                    <a:pt x="17638" y="26496"/>
                    <a:pt x="17271" y="26801"/>
                  </a:cubicBezTo>
                  <a:cubicBezTo>
                    <a:pt x="17108" y="26924"/>
                    <a:pt x="16986" y="27066"/>
                    <a:pt x="16843" y="27209"/>
                  </a:cubicBezTo>
                  <a:cubicBezTo>
                    <a:pt x="16477" y="27575"/>
                    <a:pt x="16110" y="27942"/>
                    <a:pt x="15784" y="28329"/>
                  </a:cubicBezTo>
                  <a:cubicBezTo>
                    <a:pt x="15275" y="28899"/>
                    <a:pt x="14827" y="29530"/>
                    <a:pt x="14399" y="30182"/>
                  </a:cubicBezTo>
                  <a:cubicBezTo>
                    <a:pt x="14379" y="30202"/>
                    <a:pt x="14338" y="30243"/>
                    <a:pt x="14298" y="30284"/>
                  </a:cubicBezTo>
                  <a:cubicBezTo>
                    <a:pt x="13870" y="29164"/>
                    <a:pt x="13442" y="28064"/>
                    <a:pt x="13015" y="26985"/>
                  </a:cubicBezTo>
                  <a:cubicBezTo>
                    <a:pt x="13666" y="25824"/>
                    <a:pt x="14379" y="24724"/>
                    <a:pt x="15153" y="23665"/>
                  </a:cubicBezTo>
                  <a:cubicBezTo>
                    <a:pt x="15927" y="22626"/>
                    <a:pt x="16721" y="21567"/>
                    <a:pt x="17658" y="20631"/>
                  </a:cubicBezTo>
                  <a:cubicBezTo>
                    <a:pt x="17597" y="20631"/>
                    <a:pt x="17556" y="20651"/>
                    <a:pt x="17515" y="20671"/>
                  </a:cubicBezTo>
                  <a:cubicBezTo>
                    <a:pt x="17210" y="20977"/>
                    <a:pt x="16864" y="21242"/>
                    <a:pt x="16579" y="21567"/>
                  </a:cubicBezTo>
                  <a:cubicBezTo>
                    <a:pt x="16069" y="22138"/>
                    <a:pt x="15601" y="22708"/>
                    <a:pt x="15133" y="23298"/>
                  </a:cubicBezTo>
                  <a:cubicBezTo>
                    <a:pt x="14359" y="24276"/>
                    <a:pt x="13646" y="25315"/>
                    <a:pt x="12994" y="26394"/>
                  </a:cubicBezTo>
                  <a:cubicBezTo>
                    <a:pt x="12974" y="26455"/>
                    <a:pt x="12933" y="26516"/>
                    <a:pt x="12872" y="26598"/>
                  </a:cubicBezTo>
                  <a:cubicBezTo>
                    <a:pt x="12383" y="25335"/>
                    <a:pt x="11894" y="24113"/>
                    <a:pt x="11426" y="22871"/>
                  </a:cubicBezTo>
                  <a:cubicBezTo>
                    <a:pt x="11589" y="22525"/>
                    <a:pt x="11772" y="22199"/>
                    <a:pt x="11956" y="21853"/>
                  </a:cubicBezTo>
                  <a:cubicBezTo>
                    <a:pt x="12139" y="21506"/>
                    <a:pt x="12322" y="21180"/>
                    <a:pt x="12526" y="20834"/>
                  </a:cubicBezTo>
                  <a:cubicBezTo>
                    <a:pt x="12709" y="20508"/>
                    <a:pt x="12913" y="20183"/>
                    <a:pt x="13116" y="19857"/>
                  </a:cubicBezTo>
                  <a:cubicBezTo>
                    <a:pt x="13320" y="19531"/>
                    <a:pt x="13544" y="19205"/>
                    <a:pt x="13748" y="18900"/>
                  </a:cubicBezTo>
                  <a:cubicBezTo>
                    <a:pt x="13972" y="18574"/>
                    <a:pt x="14196" y="18268"/>
                    <a:pt x="14420" y="17963"/>
                  </a:cubicBezTo>
                  <a:cubicBezTo>
                    <a:pt x="14644" y="17637"/>
                    <a:pt x="14888" y="17331"/>
                    <a:pt x="15153" y="17046"/>
                  </a:cubicBezTo>
                  <a:cubicBezTo>
                    <a:pt x="15377" y="16741"/>
                    <a:pt x="15621" y="16456"/>
                    <a:pt x="15866" y="16171"/>
                  </a:cubicBezTo>
                  <a:cubicBezTo>
                    <a:pt x="15866" y="16171"/>
                    <a:pt x="15845" y="16150"/>
                    <a:pt x="15845" y="16130"/>
                  </a:cubicBezTo>
                  <a:cubicBezTo>
                    <a:pt x="15805" y="16150"/>
                    <a:pt x="15744" y="16171"/>
                    <a:pt x="15723" y="16191"/>
                  </a:cubicBezTo>
                  <a:cubicBezTo>
                    <a:pt x="15621" y="16293"/>
                    <a:pt x="15520" y="16395"/>
                    <a:pt x="15438" y="16476"/>
                  </a:cubicBezTo>
                  <a:cubicBezTo>
                    <a:pt x="14949" y="16944"/>
                    <a:pt x="14522" y="17454"/>
                    <a:pt x="14114" y="17983"/>
                  </a:cubicBezTo>
                  <a:cubicBezTo>
                    <a:pt x="13055" y="19327"/>
                    <a:pt x="12139" y="20773"/>
                    <a:pt x="11365" y="22301"/>
                  </a:cubicBezTo>
                  <a:cubicBezTo>
                    <a:pt x="11345" y="22341"/>
                    <a:pt x="11324" y="22382"/>
                    <a:pt x="11284" y="22463"/>
                  </a:cubicBezTo>
                  <a:cubicBezTo>
                    <a:pt x="11243" y="22362"/>
                    <a:pt x="11202" y="22301"/>
                    <a:pt x="11182" y="22239"/>
                  </a:cubicBezTo>
                  <a:cubicBezTo>
                    <a:pt x="10754" y="21140"/>
                    <a:pt x="10326" y="20060"/>
                    <a:pt x="9899" y="18961"/>
                  </a:cubicBezTo>
                  <a:cubicBezTo>
                    <a:pt x="9838" y="18777"/>
                    <a:pt x="9715" y="18574"/>
                    <a:pt x="9715" y="18370"/>
                  </a:cubicBezTo>
                  <a:cubicBezTo>
                    <a:pt x="9715" y="18166"/>
                    <a:pt x="9858" y="17983"/>
                    <a:pt x="9939" y="17779"/>
                  </a:cubicBezTo>
                  <a:cubicBezTo>
                    <a:pt x="10306" y="16863"/>
                    <a:pt x="10795" y="16008"/>
                    <a:pt x="11263" y="15152"/>
                  </a:cubicBezTo>
                  <a:cubicBezTo>
                    <a:pt x="11813" y="14154"/>
                    <a:pt x="12363" y="13156"/>
                    <a:pt x="12994" y="12199"/>
                  </a:cubicBezTo>
                  <a:cubicBezTo>
                    <a:pt x="13157" y="11955"/>
                    <a:pt x="13320" y="11710"/>
                    <a:pt x="13483" y="11466"/>
                  </a:cubicBezTo>
                  <a:cubicBezTo>
                    <a:pt x="13524" y="11405"/>
                    <a:pt x="13605" y="11344"/>
                    <a:pt x="13544" y="11222"/>
                  </a:cubicBezTo>
                  <a:lnTo>
                    <a:pt x="13544" y="11222"/>
                  </a:lnTo>
                  <a:cubicBezTo>
                    <a:pt x="12689" y="12240"/>
                    <a:pt x="12017" y="13340"/>
                    <a:pt x="11365" y="14460"/>
                  </a:cubicBezTo>
                  <a:cubicBezTo>
                    <a:pt x="10693" y="15600"/>
                    <a:pt x="10041" y="16720"/>
                    <a:pt x="9552" y="17983"/>
                  </a:cubicBezTo>
                  <a:cubicBezTo>
                    <a:pt x="9512" y="17902"/>
                    <a:pt x="9471" y="17841"/>
                    <a:pt x="9451" y="17800"/>
                  </a:cubicBezTo>
                  <a:cubicBezTo>
                    <a:pt x="8921" y="16435"/>
                    <a:pt x="8392" y="15071"/>
                    <a:pt x="7862" y="13706"/>
                  </a:cubicBezTo>
                  <a:cubicBezTo>
                    <a:pt x="7801" y="13604"/>
                    <a:pt x="7801" y="13503"/>
                    <a:pt x="7862" y="13380"/>
                  </a:cubicBezTo>
                  <a:cubicBezTo>
                    <a:pt x="8066" y="12912"/>
                    <a:pt x="8269" y="12423"/>
                    <a:pt x="8493" y="11934"/>
                  </a:cubicBezTo>
                  <a:cubicBezTo>
                    <a:pt x="9064" y="10733"/>
                    <a:pt x="9634" y="9531"/>
                    <a:pt x="10347" y="8391"/>
                  </a:cubicBezTo>
                  <a:cubicBezTo>
                    <a:pt x="10367" y="8391"/>
                    <a:pt x="10367" y="8350"/>
                    <a:pt x="10367" y="8309"/>
                  </a:cubicBezTo>
                  <a:lnTo>
                    <a:pt x="10367" y="8309"/>
                  </a:lnTo>
                  <a:cubicBezTo>
                    <a:pt x="10326" y="8330"/>
                    <a:pt x="10286" y="8330"/>
                    <a:pt x="10265" y="8350"/>
                  </a:cubicBezTo>
                  <a:cubicBezTo>
                    <a:pt x="10184" y="8472"/>
                    <a:pt x="10082" y="8595"/>
                    <a:pt x="9980" y="8737"/>
                  </a:cubicBezTo>
                  <a:cubicBezTo>
                    <a:pt x="9104" y="10061"/>
                    <a:pt x="8392" y="11486"/>
                    <a:pt x="7740" y="12932"/>
                  </a:cubicBezTo>
                  <a:cubicBezTo>
                    <a:pt x="7720" y="12994"/>
                    <a:pt x="7699" y="13034"/>
                    <a:pt x="7658" y="13136"/>
                  </a:cubicBezTo>
                  <a:cubicBezTo>
                    <a:pt x="7618" y="13075"/>
                    <a:pt x="7597" y="13055"/>
                    <a:pt x="7577" y="13014"/>
                  </a:cubicBezTo>
                  <a:cubicBezTo>
                    <a:pt x="7109" y="11812"/>
                    <a:pt x="6640" y="10631"/>
                    <a:pt x="6172" y="9430"/>
                  </a:cubicBezTo>
                  <a:cubicBezTo>
                    <a:pt x="6151" y="9348"/>
                    <a:pt x="6151" y="9267"/>
                    <a:pt x="6151" y="9165"/>
                  </a:cubicBezTo>
                  <a:cubicBezTo>
                    <a:pt x="6294" y="8248"/>
                    <a:pt x="6518" y="7332"/>
                    <a:pt x="6823" y="6456"/>
                  </a:cubicBezTo>
                  <a:cubicBezTo>
                    <a:pt x="7149" y="5519"/>
                    <a:pt x="7516" y="4623"/>
                    <a:pt x="7964" y="3748"/>
                  </a:cubicBezTo>
                  <a:cubicBezTo>
                    <a:pt x="8005" y="3666"/>
                    <a:pt x="8025" y="3605"/>
                    <a:pt x="8045" y="3524"/>
                  </a:cubicBezTo>
                  <a:cubicBezTo>
                    <a:pt x="7984" y="3524"/>
                    <a:pt x="7964" y="3544"/>
                    <a:pt x="7944" y="3564"/>
                  </a:cubicBezTo>
                  <a:cubicBezTo>
                    <a:pt x="6966" y="5173"/>
                    <a:pt x="6274" y="6884"/>
                    <a:pt x="5927" y="8737"/>
                  </a:cubicBezTo>
                  <a:cubicBezTo>
                    <a:pt x="5887" y="8676"/>
                    <a:pt x="5846" y="8615"/>
                    <a:pt x="5826" y="8554"/>
                  </a:cubicBezTo>
                  <a:cubicBezTo>
                    <a:pt x="5602" y="7963"/>
                    <a:pt x="5378" y="7373"/>
                    <a:pt x="5133" y="6782"/>
                  </a:cubicBezTo>
                  <a:cubicBezTo>
                    <a:pt x="4950" y="6375"/>
                    <a:pt x="4848" y="5947"/>
                    <a:pt x="4848" y="5499"/>
                  </a:cubicBezTo>
                  <a:cubicBezTo>
                    <a:pt x="4848" y="5234"/>
                    <a:pt x="4848" y="4949"/>
                    <a:pt x="4848" y="4684"/>
                  </a:cubicBezTo>
                  <a:cubicBezTo>
                    <a:pt x="4848" y="3279"/>
                    <a:pt x="5052" y="1915"/>
                    <a:pt x="5357" y="550"/>
                  </a:cubicBezTo>
                  <a:cubicBezTo>
                    <a:pt x="5398" y="387"/>
                    <a:pt x="5439" y="204"/>
                    <a:pt x="5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
            <p:cNvSpPr/>
            <p:nvPr/>
          </p:nvSpPr>
          <p:spPr>
            <a:xfrm flipH="1">
              <a:off x="-2326314" y="1647614"/>
              <a:ext cx="192975" cy="281600"/>
            </a:xfrm>
            <a:custGeom>
              <a:avLst/>
              <a:gdLst/>
              <a:ahLst/>
              <a:cxnLst/>
              <a:rect l="l" t="t" r="r" b="b"/>
              <a:pathLst>
                <a:path w="7719" h="11264" extrusionOk="0">
                  <a:moveTo>
                    <a:pt x="82" y="1"/>
                  </a:moveTo>
                  <a:cubicBezTo>
                    <a:pt x="82" y="82"/>
                    <a:pt x="102" y="184"/>
                    <a:pt x="122" y="225"/>
                  </a:cubicBezTo>
                  <a:cubicBezTo>
                    <a:pt x="285" y="938"/>
                    <a:pt x="326" y="1671"/>
                    <a:pt x="224" y="2384"/>
                  </a:cubicBezTo>
                  <a:cubicBezTo>
                    <a:pt x="163" y="2730"/>
                    <a:pt x="122" y="3056"/>
                    <a:pt x="82" y="3402"/>
                  </a:cubicBezTo>
                  <a:cubicBezTo>
                    <a:pt x="0" y="4237"/>
                    <a:pt x="102" y="5072"/>
                    <a:pt x="489" y="5846"/>
                  </a:cubicBezTo>
                  <a:cubicBezTo>
                    <a:pt x="794" y="6477"/>
                    <a:pt x="1304" y="6946"/>
                    <a:pt x="1853" y="7353"/>
                  </a:cubicBezTo>
                  <a:cubicBezTo>
                    <a:pt x="2424" y="7781"/>
                    <a:pt x="3035" y="8106"/>
                    <a:pt x="3646" y="8432"/>
                  </a:cubicBezTo>
                  <a:cubicBezTo>
                    <a:pt x="4807" y="9043"/>
                    <a:pt x="5886" y="9756"/>
                    <a:pt x="6884" y="10571"/>
                  </a:cubicBezTo>
                  <a:cubicBezTo>
                    <a:pt x="7128" y="10754"/>
                    <a:pt x="7474" y="11059"/>
                    <a:pt x="7719" y="11263"/>
                  </a:cubicBezTo>
                  <a:cubicBezTo>
                    <a:pt x="6904" y="9878"/>
                    <a:pt x="5967" y="8575"/>
                    <a:pt x="4888" y="7373"/>
                  </a:cubicBezTo>
                  <a:cubicBezTo>
                    <a:pt x="4175" y="6620"/>
                    <a:pt x="3462" y="5866"/>
                    <a:pt x="2729" y="5133"/>
                  </a:cubicBezTo>
                  <a:cubicBezTo>
                    <a:pt x="2016" y="4400"/>
                    <a:pt x="1487" y="3565"/>
                    <a:pt x="1161" y="2587"/>
                  </a:cubicBezTo>
                  <a:cubicBezTo>
                    <a:pt x="1141" y="2526"/>
                    <a:pt x="1120" y="2486"/>
                    <a:pt x="1100" y="2445"/>
                  </a:cubicBezTo>
                  <a:cubicBezTo>
                    <a:pt x="1100" y="2424"/>
                    <a:pt x="1100" y="2424"/>
                    <a:pt x="1100" y="2404"/>
                  </a:cubicBezTo>
                  <a:cubicBezTo>
                    <a:pt x="1059" y="2323"/>
                    <a:pt x="1039" y="2241"/>
                    <a:pt x="1019" y="2160"/>
                  </a:cubicBezTo>
                  <a:cubicBezTo>
                    <a:pt x="856" y="1732"/>
                    <a:pt x="693" y="1304"/>
                    <a:pt x="530" y="897"/>
                  </a:cubicBezTo>
                  <a:cubicBezTo>
                    <a:pt x="408" y="571"/>
                    <a:pt x="245" y="266"/>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
            <p:cNvSpPr/>
            <p:nvPr/>
          </p:nvSpPr>
          <p:spPr>
            <a:xfrm flipH="1">
              <a:off x="-2299839" y="2343614"/>
              <a:ext cx="7650" cy="15300"/>
            </a:xfrm>
            <a:custGeom>
              <a:avLst/>
              <a:gdLst/>
              <a:ahLst/>
              <a:cxnLst/>
              <a:rect l="l" t="t" r="r" b="b"/>
              <a:pathLst>
                <a:path w="306" h="612" extrusionOk="0">
                  <a:moveTo>
                    <a:pt x="245" y="1"/>
                  </a:moveTo>
                  <a:cubicBezTo>
                    <a:pt x="210" y="1"/>
                    <a:pt x="205" y="46"/>
                    <a:pt x="178" y="46"/>
                  </a:cubicBezTo>
                  <a:cubicBezTo>
                    <a:pt x="174" y="46"/>
                    <a:pt x="169" y="44"/>
                    <a:pt x="163" y="41"/>
                  </a:cubicBezTo>
                  <a:cubicBezTo>
                    <a:pt x="157" y="38"/>
                    <a:pt x="152" y="37"/>
                    <a:pt x="148" y="37"/>
                  </a:cubicBezTo>
                  <a:cubicBezTo>
                    <a:pt x="122" y="37"/>
                    <a:pt x="117" y="82"/>
                    <a:pt x="82" y="82"/>
                  </a:cubicBezTo>
                  <a:cubicBezTo>
                    <a:pt x="61" y="62"/>
                    <a:pt x="61" y="41"/>
                    <a:pt x="41" y="41"/>
                  </a:cubicBezTo>
                  <a:cubicBezTo>
                    <a:pt x="0" y="102"/>
                    <a:pt x="41" y="143"/>
                    <a:pt x="21" y="204"/>
                  </a:cubicBezTo>
                  <a:cubicBezTo>
                    <a:pt x="41" y="265"/>
                    <a:pt x="143" y="306"/>
                    <a:pt x="143" y="367"/>
                  </a:cubicBezTo>
                  <a:cubicBezTo>
                    <a:pt x="163" y="388"/>
                    <a:pt x="163" y="408"/>
                    <a:pt x="163" y="428"/>
                  </a:cubicBezTo>
                  <a:cubicBezTo>
                    <a:pt x="204" y="469"/>
                    <a:pt x="184" y="571"/>
                    <a:pt x="265" y="612"/>
                  </a:cubicBezTo>
                  <a:cubicBezTo>
                    <a:pt x="285" y="571"/>
                    <a:pt x="285" y="510"/>
                    <a:pt x="285" y="489"/>
                  </a:cubicBezTo>
                  <a:cubicBezTo>
                    <a:pt x="224" y="428"/>
                    <a:pt x="224" y="347"/>
                    <a:pt x="265" y="286"/>
                  </a:cubicBezTo>
                  <a:cubicBezTo>
                    <a:pt x="306" y="184"/>
                    <a:pt x="285" y="102"/>
                    <a:pt x="24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
            <p:cNvSpPr/>
            <p:nvPr/>
          </p:nvSpPr>
          <p:spPr>
            <a:xfrm flipH="1">
              <a:off x="-2296289" y="2352789"/>
              <a:ext cx="4100" cy="6625"/>
            </a:xfrm>
            <a:custGeom>
              <a:avLst/>
              <a:gdLst/>
              <a:ahLst/>
              <a:cxnLst/>
              <a:rect l="l" t="t" r="r" b="b"/>
              <a:pathLst>
                <a:path w="164" h="265" extrusionOk="0">
                  <a:moveTo>
                    <a:pt x="143" y="0"/>
                  </a:moveTo>
                  <a:cubicBezTo>
                    <a:pt x="122" y="0"/>
                    <a:pt x="102" y="0"/>
                    <a:pt x="82" y="21"/>
                  </a:cubicBezTo>
                  <a:cubicBezTo>
                    <a:pt x="61" y="82"/>
                    <a:pt x="21" y="163"/>
                    <a:pt x="0" y="204"/>
                  </a:cubicBezTo>
                  <a:cubicBezTo>
                    <a:pt x="21" y="265"/>
                    <a:pt x="41" y="265"/>
                    <a:pt x="82" y="265"/>
                  </a:cubicBezTo>
                  <a:cubicBezTo>
                    <a:pt x="122" y="265"/>
                    <a:pt x="122" y="224"/>
                    <a:pt x="163" y="224"/>
                  </a:cubicBezTo>
                  <a:cubicBezTo>
                    <a:pt x="163" y="163"/>
                    <a:pt x="102" y="102"/>
                    <a:pt x="163" y="61"/>
                  </a:cubicBezTo>
                  <a:cubicBezTo>
                    <a:pt x="122" y="41"/>
                    <a:pt x="122" y="21"/>
                    <a:pt x="14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
            <p:cNvSpPr/>
            <p:nvPr/>
          </p:nvSpPr>
          <p:spPr>
            <a:xfrm flipH="1">
              <a:off x="-2297814" y="2334464"/>
              <a:ext cx="2575" cy="5825"/>
            </a:xfrm>
            <a:custGeom>
              <a:avLst/>
              <a:gdLst/>
              <a:ahLst/>
              <a:cxnLst/>
              <a:rect l="l" t="t" r="r" b="b"/>
              <a:pathLst>
                <a:path w="103" h="233" extrusionOk="0">
                  <a:moveTo>
                    <a:pt x="82" y="0"/>
                  </a:moveTo>
                  <a:cubicBezTo>
                    <a:pt x="21" y="20"/>
                    <a:pt x="82" y="122"/>
                    <a:pt x="0" y="143"/>
                  </a:cubicBezTo>
                  <a:cubicBezTo>
                    <a:pt x="0" y="183"/>
                    <a:pt x="21" y="204"/>
                    <a:pt x="21" y="224"/>
                  </a:cubicBezTo>
                  <a:cubicBezTo>
                    <a:pt x="33" y="230"/>
                    <a:pt x="43" y="233"/>
                    <a:pt x="51" y="233"/>
                  </a:cubicBezTo>
                  <a:cubicBezTo>
                    <a:pt x="72" y="233"/>
                    <a:pt x="82" y="218"/>
                    <a:pt x="82" y="204"/>
                  </a:cubicBezTo>
                  <a:cubicBezTo>
                    <a:pt x="102" y="143"/>
                    <a:pt x="102" y="10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
            <p:cNvSpPr/>
            <p:nvPr/>
          </p:nvSpPr>
          <p:spPr>
            <a:xfrm flipH="1">
              <a:off x="-2294239" y="2285564"/>
              <a:ext cx="3075" cy="3100"/>
            </a:xfrm>
            <a:custGeom>
              <a:avLst/>
              <a:gdLst/>
              <a:ahLst/>
              <a:cxnLst/>
              <a:rect l="l" t="t" r="r" b="b"/>
              <a:pathLst>
                <a:path w="123" h="124" extrusionOk="0">
                  <a:moveTo>
                    <a:pt x="102" y="1"/>
                  </a:moveTo>
                  <a:cubicBezTo>
                    <a:pt x="62" y="1"/>
                    <a:pt x="41" y="1"/>
                    <a:pt x="1" y="42"/>
                  </a:cubicBezTo>
                  <a:cubicBezTo>
                    <a:pt x="62" y="42"/>
                    <a:pt x="62" y="103"/>
                    <a:pt x="102" y="123"/>
                  </a:cubicBezTo>
                  <a:cubicBezTo>
                    <a:pt x="123" y="82"/>
                    <a:pt x="123" y="4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
            <p:cNvSpPr/>
            <p:nvPr/>
          </p:nvSpPr>
          <p:spPr>
            <a:xfrm flipH="1">
              <a:off x="-2292214" y="2278539"/>
              <a:ext cx="2725" cy="2475"/>
            </a:xfrm>
            <a:custGeom>
              <a:avLst/>
              <a:gdLst/>
              <a:ahLst/>
              <a:cxnLst/>
              <a:rect l="l" t="t" r="r" b="b"/>
              <a:pathLst>
                <a:path w="109" h="99" extrusionOk="0">
                  <a:moveTo>
                    <a:pt x="38" y="0"/>
                  </a:moveTo>
                  <a:cubicBezTo>
                    <a:pt x="29" y="0"/>
                    <a:pt x="18" y="5"/>
                    <a:pt x="6" y="17"/>
                  </a:cubicBezTo>
                  <a:cubicBezTo>
                    <a:pt x="0" y="41"/>
                    <a:pt x="9" y="48"/>
                    <a:pt x="22" y="48"/>
                  </a:cubicBezTo>
                  <a:cubicBezTo>
                    <a:pt x="36" y="48"/>
                    <a:pt x="55" y="41"/>
                    <a:pt x="68" y="41"/>
                  </a:cubicBezTo>
                  <a:cubicBezTo>
                    <a:pt x="84" y="41"/>
                    <a:pt x="91" y="51"/>
                    <a:pt x="68" y="99"/>
                  </a:cubicBezTo>
                  <a:cubicBezTo>
                    <a:pt x="88" y="99"/>
                    <a:pt x="108" y="78"/>
                    <a:pt x="108" y="58"/>
                  </a:cubicBezTo>
                  <a:cubicBezTo>
                    <a:pt x="79" y="29"/>
                    <a:pt x="61" y="0"/>
                    <a:pt x="3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
            <p:cNvSpPr/>
            <p:nvPr/>
          </p:nvSpPr>
          <p:spPr>
            <a:xfrm flipH="1">
              <a:off x="-2294764" y="2288639"/>
              <a:ext cx="2075" cy="3075"/>
            </a:xfrm>
            <a:custGeom>
              <a:avLst/>
              <a:gdLst/>
              <a:ahLst/>
              <a:cxnLst/>
              <a:rect l="l" t="t" r="r" b="b"/>
              <a:pathLst>
                <a:path w="83" h="123" extrusionOk="0">
                  <a:moveTo>
                    <a:pt x="41" y="0"/>
                  </a:moveTo>
                  <a:lnTo>
                    <a:pt x="41" y="0"/>
                  </a:lnTo>
                  <a:cubicBezTo>
                    <a:pt x="21" y="41"/>
                    <a:pt x="1" y="61"/>
                    <a:pt x="1" y="122"/>
                  </a:cubicBezTo>
                  <a:cubicBezTo>
                    <a:pt x="41" y="82"/>
                    <a:pt x="82"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
            <p:cNvSpPr/>
            <p:nvPr/>
          </p:nvSpPr>
          <p:spPr>
            <a:xfrm flipH="1">
              <a:off x="-2295264" y="2300339"/>
              <a:ext cx="1550" cy="2075"/>
            </a:xfrm>
            <a:custGeom>
              <a:avLst/>
              <a:gdLst/>
              <a:ahLst/>
              <a:cxnLst/>
              <a:rect l="l" t="t" r="r" b="b"/>
              <a:pathLst>
                <a:path w="62" h="83" extrusionOk="0">
                  <a:moveTo>
                    <a:pt x="61" y="1"/>
                  </a:moveTo>
                  <a:lnTo>
                    <a:pt x="61" y="1"/>
                  </a:lnTo>
                  <a:cubicBezTo>
                    <a:pt x="21" y="21"/>
                    <a:pt x="0" y="41"/>
                    <a:pt x="21" y="82"/>
                  </a:cubicBezTo>
                  <a:cubicBezTo>
                    <a:pt x="4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
            <p:cNvSpPr/>
            <p:nvPr/>
          </p:nvSpPr>
          <p:spPr>
            <a:xfrm flipH="1">
              <a:off x="-2295764" y="2304714"/>
              <a:ext cx="2550" cy="1300"/>
            </a:xfrm>
            <a:custGeom>
              <a:avLst/>
              <a:gdLst/>
              <a:ahLst/>
              <a:cxnLst/>
              <a:rect l="l" t="t" r="r" b="b"/>
              <a:pathLst>
                <a:path w="102" h="52" extrusionOk="0">
                  <a:moveTo>
                    <a:pt x="67" y="0"/>
                  </a:moveTo>
                  <a:cubicBezTo>
                    <a:pt x="39" y="0"/>
                    <a:pt x="14" y="15"/>
                    <a:pt x="0" y="29"/>
                  </a:cubicBezTo>
                  <a:cubicBezTo>
                    <a:pt x="23" y="45"/>
                    <a:pt x="41" y="51"/>
                    <a:pt x="54" y="51"/>
                  </a:cubicBezTo>
                  <a:cubicBezTo>
                    <a:pt x="77" y="51"/>
                    <a:pt x="89" y="34"/>
                    <a:pt x="102" y="9"/>
                  </a:cubicBezTo>
                  <a:cubicBezTo>
                    <a:pt x="90" y="3"/>
                    <a:pt x="78" y="0"/>
                    <a:pt x="6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
            <p:cNvSpPr/>
            <p:nvPr/>
          </p:nvSpPr>
          <p:spPr>
            <a:xfrm flipH="1">
              <a:off x="-2295264" y="2268764"/>
              <a:ext cx="1550" cy="1575"/>
            </a:xfrm>
            <a:custGeom>
              <a:avLst/>
              <a:gdLst/>
              <a:ahLst/>
              <a:cxnLst/>
              <a:rect l="l" t="t" r="r" b="b"/>
              <a:pathLst>
                <a:path w="62" h="63" extrusionOk="0">
                  <a:moveTo>
                    <a:pt x="41" y="1"/>
                  </a:moveTo>
                  <a:cubicBezTo>
                    <a:pt x="21" y="21"/>
                    <a:pt x="0" y="21"/>
                    <a:pt x="21" y="62"/>
                  </a:cubicBezTo>
                  <a:cubicBezTo>
                    <a:pt x="6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
            <p:cNvSpPr/>
            <p:nvPr/>
          </p:nvSpPr>
          <p:spPr>
            <a:xfrm flipH="1">
              <a:off x="-2292214" y="2296264"/>
              <a:ext cx="1050" cy="1050"/>
            </a:xfrm>
            <a:custGeom>
              <a:avLst/>
              <a:gdLst/>
              <a:ahLst/>
              <a:cxnLst/>
              <a:rect l="l" t="t" r="r" b="b"/>
              <a:pathLst>
                <a:path w="42" h="42" extrusionOk="0">
                  <a:moveTo>
                    <a:pt x="1" y="1"/>
                  </a:moveTo>
                  <a:cubicBezTo>
                    <a:pt x="1" y="41"/>
                    <a:pt x="21" y="41"/>
                    <a:pt x="41" y="41"/>
                  </a:cubicBezTo>
                  <a:cubicBezTo>
                    <a:pt x="4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
            <p:cNvSpPr/>
            <p:nvPr/>
          </p:nvSpPr>
          <p:spPr>
            <a:xfrm flipH="1">
              <a:off x="-2292714" y="2302889"/>
              <a:ext cx="1550" cy="1050"/>
            </a:xfrm>
            <a:custGeom>
              <a:avLst/>
              <a:gdLst/>
              <a:ahLst/>
              <a:cxnLst/>
              <a:rect l="l" t="t" r="r" b="b"/>
              <a:pathLst>
                <a:path w="62" h="42" extrusionOk="0">
                  <a:moveTo>
                    <a:pt x="1" y="0"/>
                  </a:moveTo>
                  <a:cubicBezTo>
                    <a:pt x="21" y="41"/>
                    <a:pt x="41" y="41"/>
                    <a:pt x="62" y="41"/>
                  </a:cubicBezTo>
                  <a:cubicBezTo>
                    <a:pt x="62"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
            <p:cNvSpPr/>
            <p:nvPr/>
          </p:nvSpPr>
          <p:spPr>
            <a:xfrm flipH="1">
              <a:off x="-2293239" y="2282014"/>
              <a:ext cx="550" cy="525"/>
            </a:xfrm>
            <a:custGeom>
              <a:avLst/>
              <a:gdLst/>
              <a:ahLst/>
              <a:cxnLst/>
              <a:rect l="l" t="t" r="r" b="b"/>
              <a:pathLst>
                <a:path w="22" h="21" extrusionOk="0">
                  <a:moveTo>
                    <a:pt x="1" y="0"/>
                  </a:moveTo>
                  <a:cubicBezTo>
                    <a:pt x="1" y="0"/>
                    <a:pt x="1" y="21"/>
                    <a:pt x="1" y="21"/>
                  </a:cubicBezTo>
                  <a:lnTo>
                    <a:pt x="21" y="21"/>
                  </a:ln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
            <p:cNvSpPr/>
            <p:nvPr/>
          </p:nvSpPr>
          <p:spPr>
            <a:xfrm flipH="1">
              <a:off x="-2291189" y="2286364"/>
              <a:ext cx="525" cy="475"/>
            </a:xfrm>
            <a:custGeom>
              <a:avLst/>
              <a:gdLst/>
              <a:ahLst/>
              <a:cxnLst/>
              <a:rect l="l" t="t" r="r" b="b"/>
              <a:pathLst>
                <a:path w="21" h="19" extrusionOk="0">
                  <a:moveTo>
                    <a:pt x="5" y="1"/>
                  </a:moveTo>
                  <a:cubicBezTo>
                    <a:pt x="2" y="1"/>
                    <a:pt x="0" y="3"/>
                    <a:pt x="0" y="10"/>
                  </a:cubicBezTo>
                  <a:cubicBezTo>
                    <a:pt x="7" y="17"/>
                    <a:pt x="12" y="19"/>
                    <a:pt x="15" y="19"/>
                  </a:cubicBezTo>
                  <a:cubicBezTo>
                    <a:pt x="21" y="19"/>
                    <a:pt x="21" y="10"/>
                    <a:pt x="21" y="10"/>
                  </a:cubicBezTo>
                  <a:cubicBezTo>
                    <a:pt x="21" y="10"/>
                    <a:pt x="12" y="1"/>
                    <a:pt x="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
            <p:cNvSpPr/>
            <p:nvPr/>
          </p:nvSpPr>
          <p:spPr>
            <a:xfrm flipH="1">
              <a:off x="-2294764" y="2292189"/>
              <a:ext cx="550" cy="1050"/>
            </a:xfrm>
            <a:custGeom>
              <a:avLst/>
              <a:gdLst/>
              <a:ahLst/>
              <a:cxnLst/>
              <a:rect l="l" t="t" r="r" b="b"/>
              <a:pathLst>
                <a:path w="22" h="42" extrusionOk="0">
                  <a:moveTo>
                    <a:pt x="1" y="1"/>
                  </a:moveTo>
                  <a:cubicBezTo>
                    <a:pt x="1" y="21"/>
                    <a:pt x="1" y="21"/>
                    <a:pt x="1" y="21"/>
                  </a:cubicBezTo>
                  <a:cubicBezTo>
                    <a:pt x="1" y="21"/>
                    <a:pt x="1" y="41"/>
                    <a:pt x="1" y="41"/>
                  </a:cubicBezTo>
                  <a:cubicBezTo>
                    <a:pt x="1" y="41"/>
                    <a:pt x="21" y="21"/>
                    <a:pt x="21" y="2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
            <p:cNvSpPr/>
            <p:nvPr/>
          </p:nvSpPr>
          <p:spPr>
            <a:xfrm flipH="1">
              <a:off x="-2292714" y="2292189"/>
              <a:ext cx="1050" cy="1050"/>
            </a:xfrm>
            <a:custGeom>
              <a:avLst/>
              <a:gdLst/>
              <a:ahLst/>
              <a:cxnLst/>
              <a:rect l="l" t="t" r="r" b="b"/>
              <a:pathLst>
                <a:path w="42" h="42" extrusionOk="0">
                  <a:moveTo>
                    <a:pt x="21" y="1"/>
                  </a:moveTo>
                  <a:cubicBezTo>
                    <a:pt x="1" y="41"/>
                    <a:pt x="21" y="41"/>
                    <a:pt x="21" y="41"/>
                  </a:cubicBezTo>
                  <a:cubicBezTo>
                    <a:pt x="42" y="4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
            <p:cNvSpPr/>
            <p:nvPr/>
          </p:nvSpPr>
          <p:spPr>
            <a:xfrm flipH="1">
              <a:off x="-2293214" y="2293214"/>
              <a:ext cx="1025" cy="1050"/>
            </a:xfrm>
            <a:custGeom>
              <a:avLst/>
              <a:gdLst/>
              <a:ahLst/>
              <a:cxnLst/>
              <a:rect l="l" t="t" r="r" b="b"/>
              <a:pathLst>
                <a:path w="41" h="42" extrusionOk="0">
                  <a:moveTo>
                    <a:pt x="0" y="0"/>
                  </a:moveTo>
                  <a:lnTo>
                    <a:pt x="0" y="21"/>
                  </a:lnTo>
                  <a:cubicBezTo>
                    <a:pt x="1" y="21"/>
                    <a:pt x="1" y="21"/>
                    <a:pt x="1" y="21"/>
                  </a:cubicBezTo>
                  <a:lnTo>
                    <a:pt x="1" y="21"/>
                  </a:lnTo>
                  <a:cubicBezTo>
                    <a:pt x="0" y="15"/>
                    <a:pt x="0" y="8"/>
                    <a:pt x="0" y="0"/>
                  </a:cubicBezTo>
                  <a:close/>
                  <a:moveTo>
                    <a:pt x="1" y="21"/>
                  </a:moveTo>
                  <a:cubicBezTo>
                    <a:pt x="3" y="33"/>
                    <a:pt x="7" y="41"/>
                    <a:pt x="21" y="41"/>
                  </a:cubicBezTo>
                  <a:cubicBezTo>
                    <a:pt x="41" y="21"/>
                    <a:pt x="2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
            <p:cNvSpPr/>
            <p:nvPr/>
          </p:nvSpPr>
          <p:spPr>
            <a:xfrm flipH="1">
              <a:off x="-2296789" y="2306439"/>
              <a:ext cx="525" cy="425"/>
            </a:xfrm>
            <a:custGeom>
              <a:avLst/>
              <a:gdLst/>
              <a:ahLst/>
              <a:cxnLst/>
              <a:rect l="l" t="t" r="r" b="b"/>
              <a:pathLst>
                <a:path w="21" h="17" extrusionOk="0">
                  <a:moveTo>
                    <a:pt x="0" y="1"/>
                  </a:moveTo>
                  <a:cubicBezTo>
                    <a:pt x="0" y="11"/>
                    <a:pt x="0" y="16"/>
                    <a:pt x="3" y="16"/>
                  </a:cubicBezTo>
                  <a:cubicBezTo>
                    <a:pt x="5" y="16"/>
                    <a:pt x="10" y="1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
            <p:cNvSpPr/>
            <p:nvPr/>
          </p:nvSpPr>
          <p:spPr>
            <a:xfrm flipH="1">
              <a:off x="-2293739" y="2308989"/>
              <a:ext cx="1050" cy="1050"/>
            </a:xfrm>
            <a:custGeom>
              <a:avLst/>
              <a:gdLst/>
              <a:ahLst/>
              <a:cxnLst/>
              <a:rect l="l" t="t" r="r" b="b"/>
              <a:pathLst>
                <a:path w="42" h="42" extrusionOk="0">
                  <a:moveTo>
                    <a:pt x="1" y="1"/>
                  </a:moveTo>
                  <a:cubicBezTo>
                    <a:pt x="1" y="21"/>
                    <a:pt x="1" y="21"/>
                    <a:pt x="21" y="42"/>
                  </a:cubicBezTo>
                  <a:cubicBezTo>
                    <a:pt x="21" y="2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
            <p:cNvSpPr/>
            <p:nvPr/>
          </p:nvSpPr>
          <p:spPr>
            <a:xfrm flipH="1">
              <a:off x="-2293739" y="2310014"/>
              <a:ext cx="525" cy="525"/>
            </a:xfrm>
            <a:custGeom>
              <a:avLst/>
              <a:gdLst/>
              <a:ahLst/>
              <a:cxnLst/>
              <a:rect l="l" t="t" r="r" b="b"/>
              <a:pathLst>
                <a:path w="21" h="21" extrusionOk="0">
                  <a:moveTo>
                    <a:pt x="0" y="1"/>
                  </a:moveTo>
                  <a:cubicBezTo>
                    <a:pt x="0" y="21"/>
                    <a:pt x="0" y="21"/>
                    <a:pt x="20" y="21"/>
                  </a:cubicBezTo>
                  <a:cubicBezTo>
                    <a:pt x="2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
            <p:cNvSpPr/>
            <p:nvPr/>
          </p:nvSpPr>
          <p:spPr>
            <a:xfrm flipH="1">
              <a:off x="-2296289" y="2365014"/>
              <a:ext cx="950" cy="1025"/>
            </a:xfrm>
            <a:custGeom>
              <a:avLst/>
              <a:gdLst/>
              <a:ahLst/>
              <a:cxnLst/>
              <a:rect l="l" t="t" r="r" b="b"/>
              <a:pathLst>
                <a:path w="38" h="41" extrusionOk="0">
                  <a:moveTo>
                    <a:pt x="17" y="0"/>
                  </a:moveTo>
                  <a:cubicBezTo>
                    <a:pt x="1" y="16"/>
                    <a:pt x="10" y="20"/>
                    <a:pt x="25" y="31"/>
                  </a:cubicBezTo>
                  <a:lnTo>
                    <a:pt x="25" y="31"/>
                  </a:lnTo>
                  <a:cubicBezTo>
                    <a:pt x="37" y="14"/>
                    <a:pt x="34" y="0"/>
                    <a:pt x="17" y="0"/>
                  </a:cubicBezTo>
                  <a:close/>
                  <a:moveTo>
                    <a:pt x="25" y="31"/>
                  </a:moveTo>
                  <a:cubicBezTo>
                    <a:pt x="23" y="34"/>
                    <a:pt x="20" y="37"/>
                    <a:pt x="17" y="41"/>
                  </a:cubicBezTo>
                  <a:lnTo>
                    <a:pt x="37" y="41"/>
                  </a:lnTo>
                  <a:cubicBezTo>
                    <a:pt x="33" y="37"/>
                    <a:pt x="29" y="33"/>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
            <p:cNvSpPr/>
            <p:nvPr/>
          </p:nvSpPr>
          <p:spPr>
            <a:xfrm flipH="1">
              <a:off x="-2296639" y="2366014"/>
              <a:ext cx="900" cy="1050"/>
            </a:xfrm>
            <a:custGeom>
              <a:avLst/>
              <a:gdLst/>
              <a:ahLst/>
              <a:cxnLst/>
              <a:rect l="l" t="t" r="r" b="b"/>
              <a:pathLst>
                <a:path w="36" h="42" extrusionOk="0">
                  <a:moveTo>
                    <a:pt x="1" y="1"/>
                  </a:moveTo>
                  <a:cubicBezTo>
                    <a:pt x="7" y="1"/>
                    <a:pt x="12" y="2"/>
                    <a:pt x="17" y="5"/>
                  </a:cubicBezTo>
                  <a:lnTo>
                    <a:pt x="17" y="5"/>
                  </a:lnTo>
                  <a:cubicBezTo>
                    <a:pt x="18" y="4"/>
                    <a:pt x="20" y="2"/>
                    <a:pt x="21" y="1"/>
                  </a:cubicBezTo>
                  <a:close/>
                  <a:moveTo>
                    <a:pt x="17" y="5"/>
                  </a:moveTo>
                  <a:lnTo>
                    <a:pt x="17" y="5"/>
                  </a:lnTo>
                  <a:cubicBezTo>
                    <a:pt x="1" y="21"/>
                    <a:pt x="2" y="23"/>
                    <a:pt x="21" y="41"/>
                  </a:cubicBezTo>
                  <a:cubicBezTo>
                    <a:pt x="36" y="27"/>
                    <a:pt x="29" y="12"/>
                    <a:pt x="17" y="5"/>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9"/>
          <p:cNvGrpSpPr/>
          <p:nvPr/>
        </p:nvGrpSpPr>
        <p:grpSpPr>
          <a:xfrm rot="-2491342" flipH="1">
            <a:off x="729659" y="2204627"/>
            <a:ext cx="772579" cy="726207"/>
            <a:chOff x="-4843875" y="1216966"/>
            <a:chExt cx="209401" cy="196832"/>
          </a:xfrm>
        </p:grpSpPr>
        <p:sp>
          <p:nvSpPr>
            <p:cNvPr id="8672" name="Google Shape;8672;p9"/>
            <p:cNvSpPr/>
            <p:nvPr/>
          </p:nvSpPr>
          <p:spPr>
            <a:xfrm rot="-4600018">
              <a:off x="-4791853" y="1193478"/>
              <a:ext cx="96770" cy="183441"/>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
            <p:cNvSpPr/>
            <p:nvPr/>
          </p:nvSpPr>
          <p:spPr>
            <a:xfrm rot="-4600018">
              <a:off x="-4721235" y="1328131"/>
              <a:ext cx="82496" cy="73996"/>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674"/>
        <p:cNvGrpSpPr/>
        <p:nvPr/>
      </p:nvGrpSpPr>
      <p:grpSpPr>
        <a:xfrm>
          <a:off x="0" y="0"/>
          <a:ext cx="0" cy="0"/>
          <a:chOff x="0" y="0"/>
          <a:chExt cx="0" cy="0"/>
        </a:xfrm>
      </p:grpSpPr>
      <p:sp>
        <p:nvSpPr>
          <p:cNvPr id="8675" name="Google Shape;8675;p10"/>
          <p:cNvSpPr txBox="1">
            <a:spLocks noGrp="1"/>
          </p:cNvSpPr>
          <p:nvPr>
            <p:ph type="title"/>
          </p:nvPr>
        </p:nvSpPr>
        <p:spPr>
          <a:xfrm>
            <a:off x="713225" y="1635050"/>
            <a:ext cx="3252900" cy="15885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300"/>
              <a:buNone/>
              <a:defRPr sz="3300"/>
            </a:lvl1pPr>
            <a:lvl2pPr lvl="1" algn="l" rtl="0">
              <a:spcBef>
                <a:spcPts val="0"/>
              </a:spcBef>
              <a:spcAft>
                <a:spcPts val="0"/>
              </a:spcAft>
              <a:buSzPts val="3500"/>
              <a:buNone/>
              <a:defRPr/>
            </a:lvl2pPr>
            <a:lvl3pPr lvl="2" algn="l" rtl="0">
              <a:spcBef>
                <a:spcPts val="0"/>
              </a:spcBef>
              <a:spcAft>
                <a:spcPts val="0"/>
              </a:spcAft>
              <a:buSzPts val="3500"/>
              <a:buNone/>
              <a:defRPr/>
            </a:lvl3pPr>
            <a:lvl4pPr lvl="3" algn="l" rtl="0">
              <a:spcBef>
                <a:spcPts val="0"/>
              </a:spcBef>
              <a:spcAft>
                <a:spcPts val="0"/>
              </a:spcAft>
              <a:buSzPts val="3500"/>
              <a:buNone/>
              <a:defRPr/>
            </a:lvl4pPr>
            <a:lvl5pPr lvl="4" algn="l" rtl="0">
              <a:spcBef>
                <a:spcPts val="0"/>
              </a:spcBef>
              <a:spcAft>
                <a:spcPts val="0"/>
              </a:spcAft>
              <a:buSzPts val="3500"/>
              <a:buNone/>
              <a:defRPr/>
            </a:lvl5pPr>
            <a:lvl6pPr lvl="5" algn="l" rtl="0">
              <a:spcBef>
                <a:spcPts val="0"/>
              </a:spcBef>
              <a:spcAft>
                <a:spcPts val="0"/>
              </a:spcAft>
              <a:buSzPts val="3500"/>
              <a:buNone/>
              <a:defRPr/>
            </a:lvl6pPr>
            <a:lvl7pPr lvl="6" algn="l" rtl="0">
              <a:spcBef>
                <a:spcPts val="0"/>
              </a:spcBef>
              <a:spcAft>
                <a:spcPts val="0"/>
              </a:spcAft>
              <a:buSzPts val="3500"/>
              <a:buNone/>
              <a:defRPr/>
            </a:lvl7pPr>
            <a:lvl8pPr lvl="7" algn="l" rtl="0">
              <a:spcBef>
                <a:spcPts val="0"/>
              </a:spcBef>
              <a:spcAft>
                <a:spcPts val="0"/>
              </a:spcAft>
              <a:buSzPts val="3500"/>
              <a:buNone/>
              <a:defRPr/>
            </a:lvl8pPr>
            <a:lvl9pPr lvl="8" algn="l" rtl="0">
              <a:spcBef>
                <a:spcPts val="0"/>
              </a:spcBef>
              <a:spcAft>
                <a:spcPts val="0"/>
              </a:spcAft>
              <a:buSzPts val="3500"/>
              <a:buNone/>
              <a:defRPr/>
            </a:lvl9pPr>
          </a:lstStyle>
          <a:p>
            <a:endParaRPr/>
          </a:p>
        </p:txBody>
      </p:sp>
      <p:grpSp>
        <p:nvGrpSpPr>
          <p:cNvPr id="8676" name="Google Shape;8676;p10"/>
          <p:cNvGrpSpPr/>
          <p:nvPr/>
        </p:nvGrpSpPr>
        <p:grpSpPr>
          <a:xfrm rot="4684965">
            <a:off x="-53737" y="-1217804"/>
            <a:ext cx="2289565" cy="3514610"/>
            <a:chOff x="-4589416" y="3921196"/>
            <a:chExt cx="786676" cy="1304955"/>
          </a:xfrm>
        </p:grpSpPr>
        <p:sp>
          <p:nvSpPr>
            <p:cNvPr id="8677" name="Google Shape;8677;p10"/>
            <p:cNvSpPr/>
            <p:nvPr/>
          </p:nvSpPr>
          <p:spPr>
            <a:xfrm rot="-9312872" flipH="1">
              <a:off x="-4490729" y="4029959"/>
              <a:ext cx="589301" cy="1087428"/>
            </a:xfrm>
            <a:custGeom>
              <a:avLst/>
              <a:gdLst/>
              <a:ahLst/>
              <a:cxnLst/>
              <a:rect l="l" t="t" r="r" b="b"/>
              <a:pathLst>
                <a:path w="22546" h="44581" extrusionOk="0">
                  <a:moveTo>
                    <a:pt x="13629" y="810"/>
                  </a:moveTo>
                  <a:cubicBezTo>
                    <a:pt x="13694" y="810"/>
                    <a:pt x="13714" y="852"/>
                    <a:pt x="13748" y="937"/>
                  </a:cubicBezTo>
                  <a:lnTo>
                    <a:pt x="13626" y="937"/>
                  </a:lnTo>
                  <a:cubicBezTo>
                    <a:pt x="13605" y="897"/>
                    <a:pt x="13605" y="876"/>
                    <a:pt x="13585" y="815"/>
                  </a:cubicBezTo>
                  <a:cubicBezTo>
                    <a:pt x="13602" y="812"/>
                    <a:pt x="13617" y="810"/>
                    <a:pt x="13629" y="810"/>
                  </a:cubicBezTo>
                  <a:close/>
                  <a:moveTo>
                    <a:pt x="16904" y="1324"/>
                  </a:moveTo>
                  <a:cubicBezTo>
                    <a:pt x="16925" y="1345"/>
                    <a:pt x="16966" y="1365"/>
                    <a:pt x="17006" y="1365"/>
                  </a:cubicBezTo>
                  <a:cubicBezTo>
                    <a:pt x="16994" y="1429"/>
                    <a:pt x="16965" y="1460"/>
                    <a:pt x="16925" y="1460"/>
                  </a:cubicBezTo>
                  <a:cubicBezTo>
                    <a:pt x="16902" y="1460"/>
                    <a:pt x="16874" y="1449"/>
                    <a:pt x="16843" y="1426"/>
                  </a:cubicBezTo>
                  <a:cubicBezTo>
                    <a:pt x="16864" y="1385"/>
                    <a:pt x="16884" y="1365"/>
                    <a:pt x="16904" y="1324"/>
                  </a:cubicBezTo>
                  <a:close/>
                  <a:moveTo>
                    <a:pt x="13611" y="1050"/>
                  </a:moveTo>
                  <a:cubicBezTo>
                    <a:pt x="13632" y="1050"/>
                    <a:pt x="13660" y="1059"/>
                    <a:pt x="13687" y="1059"/>
                  </a:cubicBezTo>
                  <a:cubicBezTo>
                    <a:pt x="13707" y="1141"/>
                    <a:pt x="13626" y="1121"/>
                    <a:pt x="13585" y="1161"/>
                  </a:cubicBezTo>
                  <a:cubicBezTo>
                    <a:pt x="13564" y="1182"/>
                    <a:pt x="13524" y="1202"/>
                    <a:pt x="13483" y="1243"/>
                  </a:cubicBezTo>
                  <a:lnTo>
                    <a:pt x="13809" y="1243"/>
                  </a:lnTo>
                  <a:cubicBezTo>
                    <a:pt x="13931" y="1406"/>
                    <a:pt x="14114" y="1467"/>
                    <a:pt x="14155" y="1670"/>
                  </a:cubicBezTo>
                  <a:cubicBezTo>
                    <a:pt x="14155" y="1670"/>
                    <a:pt x="14135" y="1711"/>
                    <a:pt x="14135" y="1732"/>
                  </a:cubicBezTo>
                  <a:cubicBezTo>
                    <a:pt x="14114" y="1732"/>
                    <a:pt x="14094" y="1752"/>
                    <a:pt x="14094" y="1752"/>
                  </a:cubicBezTo>
                  <a:cubicBezTo>
                    <a:pt x="13972" y="1711"/>
                    <a:pt x="13850" y="1691"/>
                    <a:pt x="13748" y="1589"/>
                  </a:cubicBezTo>
                  <a:cubicBezTo>
                    <a:pt x="13707" y="1569"/>
                    <a:pt x="13646" y="1569"/>
                    <a:pt x="13564" y="1548"/>
                  </a:cubicBezTo>
                  <a:cubicBezTo>
                    <a:pt x="13564" y="1528"/>
                    <a:pt x="13564" y="1508"/>
                    <a:pt x="13544" y="1426"/>
                  </a:cubicBezTo>
                  <a:cubicBezTo>
                    <a:pt x="13483" y="1446"/>
                    <a:pt x="13422" y="1467"/>
                    <a:pt x="13361" y="1487"/>
                  </a:cubicBezTo>
                  <a:cubicBezTo>
                    <a:pt x="13361" y="1467"/>
                    <a:pt x="13361" y="1446"/>
                    <a:pt x="13361" y="1426"/>
                  </a:cubicBezTo>
                  <a:cubicBezTo>
                    <a:pt x="13340" y="1446"/>
                    <a:pt x="13300" y="1487"/>
                    <a:pt x="13259" y="1528"/>
                  </a:cubicBezTo>
                  <a:cubicBezTo>
                    <a:pt x="13198" y="1406"/>
                    <a:pt x="13300" y="1365"/>
                    <a:pt x="13300" y="1283"/>
                  </a:cubicBezTo>
                  <a:cubicBezTo>
                    <a:pt x="13361" y="1263"/>
                    <a:pt x="13422" y="1243"/>
                    <a:pt x="13483" y="1243"/>
                  </a:cubicBezTo>
                  <a:cubicBezTo>
                    <a:pt x="13463" y="1161"/>
                    <a:pt x="13503" y="1100"/>
                    <a:pt x="13585" y="1059"/>
                  </a:cubicBezTo>
                  <a:cubicBezTo>
                    <a:pt x="13592" y="1053"/>
                    <a:pt x="13601" y="1050"/>
                    <a:pt x="13611" y="1050"/>
                  </a:cubicBezTo>
                  <a:close/>
                  <a:moveTo>
                    <a:pt x="16619" y="1569"/>
                  </a:moveTo>
                  <a:lnTo>
                    <a:pt x="16619" y="1569"/>
                  </a:lnTo>
                  <a:cubicBezTo>
                    <a:pt x="16782" y="1650"/>
                    <a:pt x="16904" y="1732"/>
                    <a:pt x="17047" y="1813"/>
                  </a:cubicBezTo>
                  <a:cubicBezTo>
                    <a:pt x="17006" y="1833"/>
                    <a:pt x="16966" y="1854"/>
                    <a:pt x="16925" y="1894"/>
                  </a:cubicBezTo>
                  <a:cubicBezTo>
                    <a:pt x="16843" y="1752"/>
                    <a:pt x="16619" y="1793"/>
                    <a:pt x="16619" y="1569"/>
                  </a:cubicBezTo>
                  <a:close/>
                  <a:moveTo>
                    <a:pt x="9603" y="2505"/>
                  </a:moveTo>
                  <a:cubicBezTo>
                    <a:pt x="9644" y="2505"/>
                    <a:pt x="9685" y="2526"/>
                    <a:pt x="9736" y="2567"/>
                  </a:cubicBezTo>
                  <a:cubicBezTo>
                    <a:pt x="9685" y="2587"/>
                    <a:pt x="9649" y="2597"/>
                    <a:pt x="9611" y="2597"/>
                  </a:cubicBezTo>
                  <a:cubicBezTo>
                    <a:pt x="9573" y="2597"/>
                    <a:pt x="9532" y="2587"/>
                    <a:pt x="9471" y="2567"/>
                  </a:cubicBezTo>
                  <a:cubicBezTo>
                    <a:pt x="9522" y="2526"/>
                    <a:pt x="9563" y="2505"/>
                    <a:pt x="9603" y="2505"/>
                  </a:cubicBezTo>
                  <a:close/>
                  <a:moveTo>
                    <a:pt x="9919" y="2770"/>
                  </a:moveTo>
                  <a:lnTo>
                    <a:pt x="9919" y="2770"/>
                  </a:lnTo>
                  <a:cubicBezTo>
                    <a:pt x="9980" y="2791"/>
                    <a:pt x="10041" y="2811"/>
                    <a:pt x="10062" y="2913"/>
                  </a:cubicBezTo>
                  <a:cubicBezTo>
                    <a:pt x="10041" y="2913"/>
                    <a:pt x="10001" y="2933"/>
                    <a:pt x="9980" y="2953"/>
                  </a:cubicBezTo>
                  <a:cubicBezTo>
                    <a:pt x="10001" y="2994"/>
                    <a:pt x="10062" y="3035"/>
                    <a:pt x="10001" y="3116"/>
                  </a:cubicBezTo>
                  <a:lnTo>
                    <a:pt x="9899" y="3116"/>
                  </a:lnTo>
                  <a:cubicBezTo>
                    <a:pt x="9858" y="3035"/>
                    <a:pt x="9939" y="2994"/>
                    <a:pt x="9980" y="2953"/>
                  </a:cubicBezTo>
                  <a:cubicBezTo>
                    <a:pt x="9939" y="2913"/>
                    <a:pt x="9899" y="2852"/>
                    <a:pt x="9919" y="2770"/>
                  </a:cubicBezTo>
                  <a:close/>
                  <a:moveTo>
                    <a:pt x="16945" y="3076"/>
                  </a:moveTo>
                  <a:cubicBezTo>
                    <a:pt x="16986" y="3076"/>
                    <a:pt x="17027" y="3096"/>
                    <a:pt x="17067" y="3096"/>
                  </a:cubicBezTo>
                  <a:cubicBezTo>
                    <a:pt x="17067" y="3116"/>
                    <a:pt x="17067" y="3137"/>
                    <a:pt x="17047" y="3157"/>
                  </a:cubicBezTo>
                  <a:cubicBezTo>
                    <a:pt x="17006" y="3157"/>
                    <a:pt x="16966" y="3137"/>
                    <a:pt x="16925" y="3116"/>
                  </a:cubicBezTo>
                  <a:cubicBezTo>
                    <a:pt x="16925" y="3096"/>
                    <a:pt x="16925" y="3096"/>
                    <a:pt x="16945" y="3076"/>
                  </a:cubicBezTo>
                  <a:close/>
                  <a:moveTo>
                    <a:pt x="7984" y="3035"/>
                  </a:moveTo>
                  <a:cubicBezTo>
                    <a:pt x="8025" y="3116"/>
                    <a:pt x="8045" y="3157"/>
                    <a:pt x="8086" y="3177"/>
                  </a:cubicBezTo>
                  <a:cubicBezTo>
                    <a:pt x="8066" y="3259"/>
                    <a:pt x="8005" y="3239"/>
                    <a:pt x="7964" y="3259"/>
                  </a:cubicBezTo>
                  <a:cubicBezTo>
                    <a:pt x="7882" y="3137"/>
                    <a:pt x="7882" y="3137"/>
                    <a:pt x="7984" y="3035"/>
                  </a:cubicBezTo>
                  <a:close/>
                  <a:moveTo>
                    <a:pt x="17210" y="3340"/>
                  </a:moveTo>
                  <a:cubicBezTo>
                    <a:pt x="17210" y="3340"/>
                    <a:pt x="17210" y="3340"/>
                    <a:pt x="17220" y="3351"/>
                  </a:cubicBezTo>
                  <a:lnTo>
                    <a:pt x="17220" y="3351"/>
                  </a:lnTo>
                  <a:cubicBezTo>
                    <a:pt x="17183" y="3391"/>
                    <a:pt x="17144" y="3446"/>
                    <a:pt x="17088" y="3483"/>
                  </a:cubicBezTo>
                  <a:cubicBezTo>
                    <a:pt x="17063" y="3495"/>
                    <a:pt x="17023" y="3515"/>
                    <a:pt x="16987" y="3515"/>
                  </a:cubicBezTo>
                  <a:cubicBezTo>
                    <a:pt x="16963" y="3515"/>
                    <a:pt x="16941" y="3507"/>
                    <a:pt x="16925" y="3483"/>
                  </a:cubicBezTo>
                  <a:cubicBezTo>
                    <a:pt x="16925" y="3463"/>
                    <a:pt x="16925" y="3442"/>
                    <a:pt x="16925" y="3422"/>
                  </a:cubicBezTo>
                  <a:cubicBezTo>
                    <a:pt x="17027" y="3402"/>
                    <a:pt x="17108" y="3361"/>
                    <a:pt x="17210" y="3340"/>
                  </a:cubicBezTo>
                  <a:close/>
                  <a:moveTo>
                    <a:pt x="12730" y="3463"/>
                  </a:moveTo>
                  <a:lnTo>
                    <a:pt x="12730" y="3544"/>
                  </a:lnTo>
                  <a:cubicBezTo>
                    <a:pt x="12704" y="3557"/>
                    <a:pt x="12682" y="3564"/>
                    <a:pt x="12664" y="3564"/>
                  </a:cubicBezTo>
                  <a:cubicBezTo>
                    <a:pt x="12624" y="3564"/>
                    <a:pt x="12601" y="3532"/>
                    <a:pt x="12587" y="3463"/>
                  </a:cubicBezTo>
                  <a:close/>
                  <a:moveTo>
                    <a:pt x="7720" y="3890"/>
                  </a:moveTo>
                  <a:cubicBezTo>
                    <a:pt x="7760" y="3911"/>
                    <a:pt x="7781" y="3931"/>
                    <a:pt x="7801" y="3931"/>
                  </a:cubicBezTo>
                  <a:cubicBezTo>
                    <a:pt x="7801" y="4012"/>
                    <a:pt x="7760" y="4033"/>
                    <a:pt x="7679" y="4053"/>
                  </a:cubicBezTo>
                  <a:cubicBezTo>
                    <a:pt x="7699" y="3992"/>
                    <a:pt x="7720" y="3951"/>
                    <a:pt x="7720" y="3890"/>
                  </a:cubicBezTo>
                  <a:close/>
                  <a:moveTo>
                    <a:pt x="12872" y="3605"/>
                  </a:moveTo>
                  <a:cubicBezTo>
                    <a:pt x="12954" y="3626"/>
                    <a:pt x="13015" y="3666"/>
                    <a:pt x="13076" y="3687"/>
                  </a:cubicBezTo>
                  <a:cubicBezTo>
                    <a:pt x="13076" y="3748"/>
                    <a:pt x="13055" y="3768"/>
                    <a:pt x="13055" y="3809"/>
                  </a:cubicBezTo>
                  <a:cubicBezTo>
                    <a:pt x="13015" y="3829"/>
                    <a:pt x="12974" y="3829"/>
                    <a:pt x="12913" y="3829"/>
                  </a:cubicBezTo>
                  <a:cubicBezTo>
                    <a:pt x="12913" y="3870"/>
                    <a:pt x="12913" y="3911"/>
                    <a:pt x="12892" y="3931"/>
                  </a:cubicBezTo>
                  <a:cubicBezTo>
                    <a:pt x="12872" y="3992"/>
                    <a:pt x="12811" y="4053"/>
                    <a:pt x="12770" y="4135"/>
                  </a:cubicBezTo>
                  <a:cubicBezTo>
                    <a:pt x="12689" y="4074"/>
                    <a:pt x="12791" y="4033"/>
                    <a:pt x="12709" y="3951"/>
                  </a:cubicBezTo>
                  <a:lnTo>
                    <a:pt x="12709" y="3951"/>
                  </a:lnTo>
                  <a:cubicBezTo>
                    <a:pt x="12704" y="3946"/>
                    <a:pt x="12696" y="3938"/>
                    <a:pt x="12689" y="3931"/>
                  </a:cubicBezTo>
                  <a:cubicBezTo>
                    <a:pt x="12750" y="3829"/>
                    <a:pt x="12892" y="3768"/>
                    <a:pt x="12872" y="3605"/>
                  </a:cubicBezTo>
                  <a:close/>
                  <a:moveTo>
                    <a:pt x="13096" y="3992"/>
                  </a:moveTo>
                  <a:cubicBezTo>
                    <a:pt x="13137" y="4033"/>
                    <a:pt x="13178" y="4053"/>
                    <a:pt x="13239" y="4094"/>
                  </a:cubicBezTo>
                  <a:cubicBezTo>
                    <a:pt x="13178" y="4135"/>
                    <a:pt x="13116" y="4155"/>
                    <a:pt x="13076" y="4175"/>
                  </a:cubicBezTo>
                  <a:cubicBezTo>
                    <a:pt x="13055" y="4155"/>
                    <a:pt x="13055" y="4155"/>
                    <a:pt x="13035" y="4135"/>
                  </a:cubicBezTo>
                  <a:cubicBezTo>
                    <a:pt x="13055" y="4094"/>
                    <a:pt x="13076" y="4053"/>
                    <a:pt x="13096" y="3992"/>
                  </a:cubicBezTo>
                  <a:close/>
                  <a:moveTo>
                    <a:pt x="7027" y="4257"/>
                  </a:moveTo>
                  <a:lnTo>
                    <a:pt x="7027" y="4257"/>
                  </a:lnTo>
                  <a:cubicBezTo>
                    <a:pt x="7088" y="4277"/>
                    <a:pt x="7149" y="4298"/>
                    <a:pt x="7251" y="4359"/>
                  </a:cubicBezTo>
                  <a:cubicBezTo>
                    <a:pt x="7209" y="4369"/>
                    <a:pt x="7175" y="4374"/>
                    <a:pt x="7148" y="4374"/>
                  </a:cubicBezTo>
                  <a:cubicBezTo>
                    <a:pt x="7069" y="4374"/>
                    <a:pt x="7042" y="4332"/>
                    <a:pt x="7027" y="4257"/>
                  </a:cubicBezTo>
                  <a:close/>
                  <a:moveTo>
                    <a:pt x="15418" y="4481"/>
                  </a:moveTo>
                  <a:lnTo>
                    <a:pt x="15418" y="4481"/>
                  </a:lnTo>
                  <a:cubicBezTo>
                    <a:pt x="15439" y="4484"/>
                    <a:pt x="15459" y="4486"/>
                    <a:pt x="15478" y="4486"/>
                  </a:cubicBezTo>
                  <a:cubicBezTo>
                    <a:pt x="15507" y="4486"/>
                    <a:pt x="15534" y="4483"/>
                    <a:pt x="15559" y="4483"/>
                  </a:cubicBezTo>
                  <a:cubicBezTo>
                    <a:pt x="15612" y="4483"/>
                    <a:pt x="15657" y="4494"/>
                    <a:pt x="15703" y="4562"/>
                  </a:cubicBezTo>
                  <a:cubicBezTo>
                    <a:pt x="15621" y="4583"/>
                    <a:pt x="15581" y="4603"/>
                    <a:pt x="15499" y="4603"/>
                  </a:cubicBezTo>
                  <a:cubicBezTo>
                    <a:pt x="15479" y="4583"/>
                    <a:pt x="15458" y="4542"/>
                    <a:pt x="15418" y="4481"/>
                  </a:cubicBezTo>
                  <a:close/>
                  <a:moveTo>
                    <a:pt x="12587" y="5092"/>
                  </a:moveTo>
                  <a:cubicBezTo>
                    <a:pt x="12709" y="5112"/>
                    <a:pt x="12709" y="5194"/>
                    <a:pt x="12709" y="5275"/>
                  </a:cubicBezTo>
                  <a:cubicBezTo>
                    <a:pt x="12668" y="5214"/>
                    <a:pt x="12628" y="5173"/>
                    <a:pt x="12587" y="5092"/>
                  </a:cubicBezTo>
                  <a:close/>
                  <a:moveTo>
                    <a:pt x="6131" y="4929"/>
                  </a:moveTo>
                  <a:lnTo>
                    <a:pt x="6131" y="4929"/>
                  </a:lnTo>
                  <a:cubicBezTo>
                    <a:pt x="6090" y="5031"/>
                    <a:pt x="6050" y="5092"/>
                    <a:pt x="6029" y="5133"/>
                  </a:cubicBezTo>
                  <a:cubicBezTo>
                    <a:pt x="6088" y="5191"/>
                    <a:pt x="6128" y="5231"/>
                    <a:pt x="6167" y="5289"/>
                  </a:cubicBezTo>
                  <a:lnTo>
                    <a:pt x="6167" y="5289"/>
                  </a:lnTo>
                  <a:cubicBezTo>
                    <a:pt x="6141" y="5306"/>
                    <a:pt x="6122" y="5325"/>
                    <a:pt x="6090" y="5357"/>
                  </a:cubicBezTo>
                  <a:cubicBezTo>
                    <a:pt x="6050" y="5275"/>
                    <a:pt x="5948" y="5234"/>
                    <a:pt x="5988" y="5133"/>
                  </a:cubicBezTo>
                  <a:cubicBezTo>
                    <a:pt x="5988" y="5092"/>
                    <a:pt x="5968" y="5071"/>
                    <a:pt x="5948" y="5010"/>
                  </a:cubicBezTo>
                  <a:cubicBezTo>
                    <a:pt x="5988" y="4990"/>
                    <a:pt x="6029" y="4970"/>
                    <a:pt x="6131" y="4929"/>
                  </a:cubicBezTo>
                  <a:close/>
                  <a:moveTo>
                    <a:pt x="11080" y="5377"/>
                  </a:moveTo>
                  <a:cubicBezTo>
                    <a:pt x="11087" y="5377"/>
                    <a:pt x="11094" y="5377"/>
                    <a:pt x="11100" y="5378"/>
                  </a:cubicBezTo>
                  <a:lnTo>
                    <a:pt x="11100" y="5378"/>
                  </a:lnTo>
                  <a:cubicBezTo>
                    <a:pt x="11100" y="5377"/>
                    <a:pt x="11100" y="5377"/>
                    <a:pt x="11100" y="5377"/>
                  </a:cubicBezTo>
                  <a:close/>
                  <a:moveTo>
                    <a:pt x="12017" y="5397"/>
                  </a:moveTo>
                  <a:cubicBezTo>
                    <a:pt x="12119" y="5499"/>
                    <a:pt x="12119" y="5499"/>
                    <a:pt x="11935" y="5642"/>
                  </a:cubicBezTo>
                  <a:cubicBezTo>
                    <a:pt x="11956" y="5540"/>
                    <a:pt x="11996" y="5479"/>
                    <a:pt x="12017" y="5397"/>
                  </a:cubicBezTo>
                  <a:close/>
                  <a:moveTo>
                    <a:pt x="11691" y="5581"/>
                  </a:moveTo>
                  <a:lnTo>
                    <a:pt x="11691" y="5581"/>
                  </a:lnTo>
                  <a:cubicBezTo>
                    <a:pt x="11732" y="5642"/>
                    <a:pt x="11670" y="5642"/>
                    <a:pt x="11670" y="5662"/>
                  </a:cubicBezTo>
                  <a:cubicBezTo>
                    <a:pt x="11650" y="5682"/>
                    <a:pt x="11630" y="5703"/>
                    <a:pt x="11609" y="5723"/>
                  </a:cubicBezTo>
                  <a:cubicBezTo>
                    <a:pt x="11589" y="5723"/>
                    <a:pt x="11569" y="5723"/>
                    <a:pt x="11569" y="5703"/>
                  </a:cubicBezTo>
                  <a:cubicBezTo>
                    <a:pt x="11569" y="5682"/>
                    <a:pt x="11569" y="5662"/>
                    <a:pt x="11589" y="5621"/>
                  </a:cubicBezTo>
                  <a:cubicBezTo>
                    <a:pt x="11609" y="5601"/>
                    <a:pt x="11650" y="5601"/>
                    <a:pt x="11691" y="5581"/>
                  </a:cubicBezTo>
                  <a:close/>
                  <a:moveTo>
                    <a:pt x="6910" y="5477"/>
                  </a:moveTo>
                  <a:cubicBezTo>
                    <a:pt x="7007" y="5477"/>
                    <a:pt x="7011" y="5584"/>
                    <a:pt x="7068" y="5621"/>
                  </a:cubicBezTo>
                  <a:cubicBezTo>
                    <a:pt x="7027" y="5682"/>
                    <a:pt x="7007" y="5744"/>
                    <a:pt x="6966" y="5784"/>
                  </a:cubicBezTo>
                  <a:cubicBezTo>
                    <a:pt x="6885" y="5764"/>
                    <a:pt x="6844" y="5662"/>
                    <a:pt x="6885" y="5479"/>
                  </a:cubicBezTo>
                  <a:cubicBezTo>
                    <a:pt x="6894" y="5477"/>
                    <a:pt x="6902" y="5477"/>
                    <a:pt x="6910" y="5477"/>
                  </a:cubicBezTo>
                  <a:close/>
                  <a:moveTo>
                    <a:pt x="6640" y="5703"/>
                  </a:moveTo>
                  <a:lnTo>
                    <a:pt x="6640" y="5703"/>
                  </a:lnTo>
                  <a:cubicBezTo>
                    <a:pt x="6701" y="5723"/>
                    <a:pt x="6742" y="5744"/>
                    <a:pt x="6803" y="5784"/>
                  </a:cubicBezTo>
                  <a:cubicBezTo>
                    <a:pt x="6768" y="5819"/>
                    <a:pt x="6748" y="5854"/>
                    <a:pt x="6731" y="5876"/>
                  </a:cubicBezTo>
                  <a:lnTo>
                    <a:pt x="6731" y="5876"/>
                  </a:lnTo>
                  <a:cubicBezTo>
                    <a:pt x="6685" y="5838"/>
                    <a:pt x="6603" y="5796"/>
                    <a:pt x="6640" y="5703"/>
                  </a:cubicBezTo>
                  <a:close/>
                  <a:moveTo>
                    <a:pt x="11235" y="5797"/>
                  </a:moveTo>
                  <a:cubicBezTo>
                    <a:pt x="11255" y="5797"/>
                    <a:pt x="11272" y="5814"/>
                    <a:pt x="11284" y="5825"/>
                  </a:cubicBezTo>
                  <a:cubicBezTo>
                    <a:pt x="11358" y="5862"/>
                    <a:pt x="11364" y="5934"/>
                    <a:pt x="11365" y="6008"/>
                  </a:cubicBezTo>
                  <a:lnTo>
                    <a:pt x="11365" y="6008"/>
                  </a:lnTo>
                  <a:cubicBezTo>
                    <a:pt x="11263" y="5988"/>
                    <a:pt x="11243" y="5906"/>
                    <a:pt x="11182" y="5845"/>
                  </a:cubicBezTo>
                  <a:cubicBezTo>
                    <a:pt x="11200" y="5808"/>
                    <a:pt x="11219" y="5797"/>
                    <a:pt x="11235" y="5797"/>
                  </a:cubicBezTo>
                  <a:close/>
                  <a:moveTo>
                    <a:pt x="11487" y="6029"/>
                  </a:moveTo>
                  <a:cubicBezTo>
                    <a:pt x="11446" y="6090"/>
                    <a:pt x="11426" y="6110"/>
                    <a:pt x="11365" y="6192"/>
                  </a:cubicBezTo>
                  <a:cubicBezTo>
                    <a:pt x="11365" y="6106"/>
                    <a:pt x="11365" y="6064"/>
                    <a:pt x="11365" y="6029"/>
                  </a:cubicBezTo>
                  <a:close/>
                  <a:moveTo>
                    <a:pt x="9695" y="5968"/>
                  </a:moveTo>
                  <a:cubicBezTo>
                    <a:pt x="9715" y="6069"/>
                    <a:pt x="9715" y="6130"/>
                    <a:pt x="9715" y="6253"/>
                  </a:cubicBezTo>
                  <a:cubicBezTo>
                    <a:pt x="9634" y="6232"/>
                    <a:pt x="9614" y="6232"/>
                    <a:pt x="9552" y="6232"/>
                  </a:cubicBezTo>
                  <a:cubicBezTo>
                    <a:pt x="9573" y="6130"/>
                    <a:pt x="9573" y="6069"/>
                    <a:pt x="9573" y="5968"/>
                  </a:cubicBezTo>
                  <a:close/>
                  <a:moveTo>
                    <a:pt x="11182" y="6192"/>
                  </a:moveTo>
                  <a:cubicBezTo>
                    <a:pt x="11202" y="6273"/>
                    <a:pt x="11222" y="6355"/>
                    <a:pt x="11243" y="6456"/>
                  </a:cubicBezTo>
                  <a:lnTo>
                    <a:pt x="11121" y="6456"/>
                  </a:lnTo>
                  <a:cubicBezTo>
                    <a:pt x="11100" y="6355"/>
                    <a:pt x="11100" y="6273"/>
                    <a:pt x="11080" y="6192"/>
                  </a:cubicBezTo>
                  <a:close/>
                  <a:moveTo>
                    <a:pt x="14624" y="5825"/>
                  </a:moveTo>
                  <a:cubicBezTo>
                    <a:pt x="14664" y="5845"/>
                    <a:pt x="14705" y="5866"/>
                    <a:pt x="14746" y="5886"/>
                  </a:cubicBezTo>
                  <a:cubicBezTo>
                    <a:pt x="14725" y="5988"/>
                    <a:pt x="14685" y="6069"/>
                    <a:pt x="14664" y="6171"/>
                  </a:cubicBezTo>
                  <a:cubicBezTo>
                    <a:pt x="14603" y="6192"/>
                    <a:pt x="14562" y="6212"/>
                    <a:pt x="14501" y="6232"/>
                  </a:cubicBezTo>
                  <a:cubicBezTo>
                    <a:pt x="14562" y="6293"/>
                    <a:pt x="14562" y="6355"/>
                    <a:pt x="14501" y="6395"/>
                  </a:cubicBezTo>
                  <a:cubicBezTo>
                    <a:pt x="14501" y="6538"/>
                    <a:pt x="14501" y="6538"/>
                    <a:pt x="14420" y="6701"/>
                  </a:cubicBezTo>
                  <a:cubicBezTo>
                    <a:pt x="14359" y="6680"/>
                    <a:pt x="14318" y="6660"/>
                    <a:pt x="14257" y="6619"/>
                  </a:cubicBezTo>
                  <a:cubicBezTo>
                    <a:pt x="14318" y="6558"/>
                    <a:pt x="14359" y="6538"/>
                    <a:pt x="14399" y="6497"/>
                  </a:cubicBezTo>
                  <a:cubicBezTo>
                    <a:pt x="14420" y="6477"/>
                    <a:pt x="14440" y="6436"/>
                    <a:pt x="14481" y="6395"/>
                  </a:cubicBezTo>
                  <a:cubicBezTo>
                    <a:pt x="14440" y="6375"/>
                    <a:pt x="14379" y="6375"/>
                    <a:pt x="14359" y="6334"/>
                  </a:cubicBezTo>
                  <a:cubicBezTo>
                    <a:pt x="14338" y="6273"/>
                    <a:pt x="14379" y="6253"/>
                    <a:pt x="14440" y="6232"/>
                  </a:cubicBezTo>
                  <a:cubicBezTo>
                    <a:pt x="14481" y="6090"/>
                    <a:pt x="14481" y="5927"/>
                    <a:pt x="14624" y="5825"/>
                  </a:cubicBezTo>
                  <a:close/>
                  <a:moveTo>
                    <a:pt x="11060" y="6558"/>
                  </a:moveTo>
                  <a:cubicBezTo>
                    <a:pt x="11060" y="6640"/>
                    <a:pt x="11060" y="6701"/>
                    <a:pt x="11060" y="6762"/>
                  </a:cubicBezTo>
                  <a:cubicBezTo>
                    <a:pt x="11039" y="6762"/>
                    <a:pt x="11019" y="6782"/>
                    <a:pt x="10998" y="6782"/>
                  </a:cubicBezTo>
                  <a:cubicBezTo>
                    <a:pt x="10958" y="6762"/>
                    <a:pt x="10917" y="6741"/>
                    <a:pt x="10876" y="6721"/>
                  </a:cubicBezTo>
                  <a:cubicBezTo>
                    <a:pt x="10897" y="6660"/>
                    <a:pt x="10937" y="6619"/>
                    <a:pt x="10958" y="6558"/>
                  </a:cubicBezTo>
                  <a:close/>
                  <a:moveTo>
                    <a:pt x="6734" y="5892"/>
                  </a:moveTo>
                  <a:lnTo>
                    <a:pt x="6734" y="5892"/>
                  </a:lnTo>
                  <a:cubicBezTo>
                    <a:pt x="6852" y="5950"/>
                    <a:pt x="6971" y="5990"/>
                    <a:pt x="7109" y="6049"/>
                  </a:cubicBezTo>
                  <a:cubicBezTo>
                    <a:pt x="7047" y="6232"/>
                    <a:pt x="7007" y="6375"/>
                    <a:pt x="6844" y="6477"/>
                  </a:cubicBezTo>
                  <a:cubicBezTo>
                    <a:pt x="6864" y="6517"/>
                    <a:pt x="6864" y="6538"/>
                    <a:pt x="6885" y="6599"/>
                  </a:cubicBezTo>
                  <a:cubicBezTo>
                    <a:pt x="6844" y="6599"/>
                    <a:pt x="6803" y="6619"/>
                    <a:pt x="6742" y="6619"/>
                  </a:cubicBezTo>
                  <a:cubicBezTo>
                    <a:pt x="6762" y="6701"/>
                    <a:pt x="6783" y="6782"/>
                    <a:pt x="6823" y="6884"/>
                  </a:cubicBezTo>
                  <a:cubicBezTo>
                    <a:pt x="6701" y="6864"/>
                    <a:pt x="6661" y="6803"/>
                    <a:pt x="6620" y="6721"/>
                  </a:cubicBezTo>
                  <a:cubicBezTo>
                    <a:pt x="6640" y="6619"/>
                    <a:pt x="6681" y="6497"/>
                    <a:pt x="6722" y="6355"/>
                  </a:cubicBezTo>
                  <a:cubicBezTo>
                    <a:pt x="6722" y="6355"/>
                    <a:pt x="6762" y="6355"/>
                    <a:pt x="6823" y="6334"/>
                  </a:cubicBezTo>
                  <a:cubicBezTo>
                    <a:pt x="6823" y="6293"/>
                    <a:pt x="6803" y="6253"/>
                    <a:pt x="6803" y="6212"/>
                  </a:cubicBezTo>
                  <a:cubicBezTo>
                    <a:pt x="6742" y="6192"/>
                    <a:pt x="6681" y="6192"/>
                    <a:pt x="6620" y="6171"/>
                  </a:cubicBezTo>
                  <a:cubicBezTo>
                    <a:pt x="6600" y="6052"/>
                    <a:pt x="6638" y="5972"/>
                    <a:pt x="6734" y="5892"/>
                  </a:cubicBezTo>
                  <a:close/>
                  <a:moveTo>
                    <a:pt x="6599" y="6823"/>
                  </a:moveTo>
                  <a:lnTo>
                    <a:pt x="6599" y="6823"/>
                  </a:lnTo>
                  <a:cubicBezTo>
                    <a:pt x="6640" y="6884"/>
                    <a:pt x="6661" y="6925"/>
                    <a:pt x="6681" y="6965"/>
                  </a:cubicBezTo>
                  <a:cubicBezTo>
                    <a:pt x="6661" y="6986"/>
                    <a:pt x="6640" y="6986"/>
                    <a:pt x="6620" y="6986"/>
                  </a:cubicBezTo>
                  <a:cubicBezTo>
                    <a:pt x="6579" y="6965"/>
                    <a:pt x="6538" y="6925"/>
                    <a:pt x="6599" y="6823"/>
                  </a:cubicBezTo>
                  <a:close/>
                  <a:moveTo>
                    <a:pt x="3626" y="6925"/>
                  </a:moveTo>
                  <a:lnTo>
                    <a:pt x="3626" y="6925"/>
                  </a:lnTo>
                  <a:cubicBezTo>
                    <a:pt x="3585" y="7006"/>
                    <a:pt x="3585" y="7027"/>
                    <a:pt x="3565" y="7088"/>
                  </a:cubicBezTo>
                  <a:cubicBezTo>
                    <a:pt x="3504" y="7047"/>
                    <a:pt x="3463" y="7027"/>
                    <a:pt x="3382" y="6986"/>
                  </a:cubicBezTo>
                  <a:cubicBezTo>
                    <a:pt x="3484" y="6965"/>
                    <a:pt x="3524" y="6945"/>
                    <a:pt x="3626" y="6925"/>
                  </a:cubicBezTo>
                  <a:close/>
                  <a:moveTo>
                    <a:pt x="14624" y="6925"/>
                  </a:moveTo>
                  <a:cubicBezTo>
                    <a:pt x="14562" y="6986"/>
                    <a:pt x="14542" y="7047"/>
                    <a:pt x="14481" y="7088"/>
                  </a:cubicBezTo>
                  <a:cubicBezTo>
                    <a:pt x="14440" y="7067"/>
                    <a:pt x="14420" y="7027"/>
                    <a:pt x="14379" y="6986"/>
                  </a:cubicBezTo>
                  <a:cubicBezTo>
                    <a:pt x="14440" y="6925"/>
                    <a:pt x="14522" y="6925"/>
                    <a:pt x="14624" y="6925"/>
                  </a:cubicBezTo>
                  <a:close/>
                  <a:moveTo>
                    <a:pt x="5988" y="6701"/>
                  </a:moveTo>
                  <a:cubicBezTo>
                    <a:pt x="6009" y="6721"/>
                    <a:pt x="6029" y="6721"/>
                    <a:pt x="6029" y="6741"/>
                  </a:cubicBezTo>
                  <a:cubicBezTo>
                    <a:pt x="5988" y="6823"/>
                    <a:pt x="5968" y="6904"/>
                    <a:pt x="5948" y="7006"/>
                  </a:cubicBezTo>
                  <a:cubicBezTo>
                    <a:pt x="5907" y="7027"/>
                    <a:pt x="5866" y="7067"/>
                    <a:pt x="5826" y="7108"/>
                  </a:cubicBezTo>
                  <a:cubicBezTo>
                    <a:pt x="5785" y="7108"/>
                    <a:pt x="5744" y="7088"/>
                    <a:pt x="5683" y="7047"/>
                  </a:cubicBezTo>
                  <a:cubicBezTo>
                    <a:pt x="5805" y="7027"/>
                    <a:pt x="5866" y="7006"/>
                    <a:pt x="5948" y="7006"/>
                  </a:cubicBezTo>
                  <a:cubicBezTo>
                    <a:pt x="5846" y="6925"/>
                    <a:pt x="5887" y="6823"/>
                    <a:pt x="5907" y="6721"/>
                  </a:cubicBezTo>
                  <a:cubicBezTo>
                    <a:pt x="5948" y="6701"/>
                    <a:pt x="5968" y="6701"/>
                    <a:pt x="5988" y="6701"/>
                  </a:cubicBezTo>
                  <a:close/>
                  <a:moveTo>
                    <a:pt x="8432" y="6395"/>
                  </a:moveTo>
                  <a:cubicBezTo>
                    <a:pt x="8473" y="6436"/>
                    <a:pt x="8493" y="6477"/>
                    <a:pt x="8534" y="6517"/>
                  </a:cubicBezTo>
                  <a:cubicBezTo>
                    <a:pt x="8493" y="6762"/>
                    <a:pt x="8432" y="6986"/>
                    <a:pt x="8392" y="7230"/>
                  </a:cubicBezTo>
                  <a:cubicBezTo>
                    <a:pt x="8371" y="7251"/>
                    <a:pt x="8331" y="7291"/>
                    <a:pt x="8310" y="7332"/>
                  </a:cubicBezTo>
                  <a:cubicBezTo>
                    <a:pt x="8310" y="7352"/>
                    <a:pt x="8331" y="7373"/>
                    <a:pt x="8331" y="7414"/>
                  </a:cubicBezTo>
                  <a:cubicBezTo>
                    <a:pt x="8313" y="7431"/>
                    <a:pt x="8296" y="7449"/>
                    <a:pt x="8265" y="7466"/>
                  </a:cubicBezTo>
                  <a:lnTo>
                    <a:pt x="8265" y="7466"/>
                  </a:lnTo>
                  <a:cubicBezTo>
                    <a:pt x="8246" y="7428"/>
                    <a:pt x="8227" y="7389"/>
                    <a:pt x="8208" y="7332"/>
                  </a:cubicBezTo>
                  <a:cubicBezTo>
                    <a:pt x="8208" y="7291"/>
                    <a:pt x="8249" y="7230"/>
                    <a:pt x="8269" y="7169"/>
                  </a:cubicBezTo>
                  <a:cubicBezTo>
                    <a:pt x="8249" y="7169"/>
                    <a:pt x="8229" y="7169"/>
                    <a:pt x="8208" y="7149"/>
                  </a:cubicBezTo>
                  <a:cubicBezTo>
                    <a:pt x="8208" y="7047"/>
                    <a:pt x="8188" y="6925"/>
                    <a:pt x="8188" y="6823"/>
                  </a:cubicBezTo>
                  <a:cubicBezTo>
                    <a:pt x="8229" y="6741"/>
                    <a:pt x="8269" y="6660"/>
                    <a:pt x="8310" y="6579"/>
                  </a:cubicBezTo>
                  <a:cubicBezTo>
                    <a:pt x="8331" y="6517"/>
                    <a:pt x="8310" y="6416"/>
                    <a:pt x="8432" y="6395"/>
                  </a:cubicBezTo>
                  <a:close/>
                  <a:moveTo>
                    <a:pt x="14562" y="7251"/>
                  </a:moveTo>
                  <a:cubicBezTo>
                    <a:pt x="14685" y="7414"/>
                    <a:pt x="14562" y="7556"/>
                    <a:pt x="14583" y="7699"/>
                  </a:cubicBezTo>
                  <a:cubicBezTo>
                    <a:pt x="14501" y="7678"/>
                    <a:pt x="14440" y="7678"/>
                    <a:pt x="14379" y="7658"/>
                  </a:cubicBezTo>
                  <a:cubicBezTo>
                    <a:pt x="14318" y="7576"/>
                    <a:pt x="14257" y="7515"/>
                    <a:pt x="14216" y="7434"/>
                  </a:cubicBezTo>
                  <a:cubicBezTo>
                    <a:pt x="14216" y="7398"/>
                    <a:pt x="14231" y="7390"/>
                    <a:pt x="14252" y="7390"/>
                  </a:cubicBezTo>
                  <a:cubicBezTo>
                    <a:pt x="14270" y="7390"/>
                    <a:pt x="14293" y="7396"/>
                    <a:pt x="14315" y="7396"/>
                  </a:cubicBezTo>
                  <a:cubicBezTo>
                    <a:pt x="14341" y="7396"/>
                    <a:pt x="14365" y="7388"/>
                    <a:pt x="14379" y="7352"/>
                  </a:cubicBezTo>
                  <a:cubicBezTo>
                    <a:pt x="14399" y="7312"/>
                    <a:pt x="14501" y="7291"/>
                    <a:pt x="14562" y="7251"/>
                  </a:cubicBezTo>
                  <a:close/>
                  <a:moveTo>
                    <a:pt x="14338" y="7800"/>
                  </a:moveTo>
                  <a:cubicBezTo>
                    <a:pt x="14440" y="7800"/>
                    <a:pt x="14501" y="7800"/>
                    <a:pt x="14481" y="7943"/>
                  </a:cubicBezTo>
                  <a:cubicBezTo>
                    <a:pt x="14420" y="7923"/>
                    <a:pt x="14379" y="7902"/>
                    <a:pt x="14318" y="7902"/>
                  </a:cubicBezTo>
                  <a:cubicBezTo>
                    <a:pt x="14318" y="7841"/>
                    <a:pt x="14338" y="7821"/>
                    <a:pt x="14338" y="7800"/>
                  </a:cubicBezTo>
                  <a:close/>
                  <a:moveTo>
                    <a:pt x="8263" y="7481"/>
                  </a:moveTo>
                  <a:cubicBezTo>
                    <a:pt x="8299" y="7495"/>
                    <a:pt x="8335" y="7497"/>
                    <a:pt x="8371" y="7515"/>
                  </a:cubicBezTo>
                  <a:cubicBezTo>
                    <a:pt x="8392" y="7597"/>
                    <a:pt x="8371" y="7699"/>
                    <a:pt x="8351" y="7780"/>
                  </a:cubicBezTo>
                  <a:cubicBezTo>
                    <a:pt x="8331" y="7862"/>
                    <a:pt x="8310" y="7943"/>
                    <a:pt x="8290" y="8045"/>
                  </a:cubicBezTo>
                  <a:cubicBezTo>
                    <a:pt x="8229" y="8004"/>
                    <a:pt x="8168" y="7963"/>
                    <a:pt x="8107" y="7923"/>
                  </a:cubicBezTo>
                  <a:cubicBezTo>
                    <a:pt x="8127" y="7862"/>
                    <a:pt x="8168" y="7800"/>
                    <a:pt x="8188" y="7739"/>
                  </a:cubicBezTo>
                  <a:cubicBezTo>
                    <a:pt x="8168" y="7739"/>
                    <a:pt x="8147" y="7719"/>
                    <a:pt x="8127" y="7719"/>
                  </a:cubicBezTo>
                  <a:cubicBezTo>
                    <a:pt x="8107" y="7679"/>
                    <a:pt x="8146" y="7600"/>
                    <a:pt x="8263" y="7481"/>
                  </a:cubicBezTo>
                  <a:close/>
                  <a:moveTo>
                    <a:pt x="15296" y="5275"/>
                  </a:moveTo>
                  <a:cubicBezTo>
                    <a:pt x="15316" y="5336"/>
                    <a:pt x="15336" y="5377"/>
                    <a:pt x="15357" y="5418"/>
                  </a:cubicBezTo>
                  <a:cubicBezTo>
                    <a:pt x="15316" y="5458"/>
                    <a:pt x="15275" y="5479"/>
                    <a:pt x="15234" y="5520"/>
                  </a:cubicBezTo>
                  <a:cubicBezTo>
                    <a:pt x="15296" y="5499"/>
                    <a:pt x="15357" y="5479"/>
                    <a:pt x="15458" y="5458"/>
                  </a:cubicBezTo>
                  <a:cubicBezTo>
                    <a:pt x="15499" y="5479"/>
                    <a:pt x="15540" y="5499"/>
                    <a:pt x="15581" y="5520"/>
                  </a:cubicBezTo>
                  <a:cubicBezTo>
                    <a:pt x="15581" y="5540"/>
                    <a:pt x="15581" y="5560"/>
                    <a:pt x="15581" y="5581"/>
                  </a:cubicBezTo>
                  <a:cubicBezTo>
                    <a:pt x="15581" y="5682"/>
                    <a:pt x="15581" y="5764"/>
                    <a:pt x="15560" y="5866"/>
                  </a:cubicBezTo>
                  <a:cubicBezTo>
                    <a:pt x="15520" y="6232"/>
                    <a:pt x="15499" y="6619"/>
                    <a:pt x="15438" y="7006"/>
                  </a:cubicBezTo>
                  <a:cubicBezTo>
                    <a:pt x="15418" y="7169"/>
                    <a:pt x="15357" y="7352"/>
                    <a:pt x="15357" y="7515"/>
                  </a:cubicBezTo>
                  <a:cubicBezTo>
                    <a:pt x="15357" y="7658"/>
                    <a:pt x="15296" y="7780"/>
                    <a:pt x="15296" y="7923"/>
                  </a:cubicBezTo>
                  <a:cubicBezTo>
                    <a:pt x="15275" y="7963"/>
                    <a:pt x="15234" y="8004"/>
                    <a:pt x="15194" y="8065"/>
                  </a:cubicBezTo>
                  <a:cubicBezTo>
                    <a:pt x="15133" y="7963"/>
                    <a:pt x="15112" y="7902"/>
                    <a:pt x="15072" y="7821"/>
                  </a:cubicBezTo>
                  <a:lnTo>
                    <a:pt x="14929" y="7821"/>
                  </a:lnTo>
                  <a:cubicBezTo>
                    <a:pt x="14949" y="7719"/>
                    <a:pt x="14949" y="7658"/>
                    <a:pt x="14970" y="7617"/>
                  </a:cubicBezTo>
                  <a:cubicBezTo>
                    <a:pt x="14929" y="7576"/>
                    <a:pt x="14909" y="7536"/>
                    <a:pt x="14868" y="7475"/>
                  </a:cubicBezTo>
                  <a:cubicBezTo>
                    <a:pt x="14888" y="7434"/>
                    <a:pt x="14929" y="7373"/>
                    <a:pt x="14949" y="7291"/>
                  </a:cubicBezTo>
                  <a:cubicBezTo>
                    <a:pt x="14949" y="7271"/>
                    <a:pt x="14929" y="7230"/>
                    <a:pt x="14909" y="7169"/>
                  </a:cubicBezTo>
                  <a:cubicBezTo>
                    <a:pt x="14909" y="7128"/>
                    <a:pt x="14929" y="7067"/>
                    <a:pt x="14929" y="6986"/>
                  </a:cubicBezTo>
                  <a:cubicBezTo>
                    <a:pt x="14949" y="6965"/>
                    <a:pt x="14990" y="6904"/>
                    <a:pt x="15051" y="6864"/>
                  </a:cubicBezTo>
                  <a:cubicBezTo>
                    <a:pt x="15051" y="6741"/>
                    <a:pt x="15072" y="6599"/>
                    <a:pt x="15112" y="6456"/>
                  </a:cubicBezTo>
                  <a:cubicBezTo>
                    <a:pt x="15092" y="6456"/>
                    <a:pt x="15051" y="6436"/>
                    <a:pt x="15031" y="6416"/>
                  </a:cubicBezTo>
                  <a:cubicBezTo>
                    <a:pt x="15031" y="6293"/>
                    <a:pt x="15051" y="6171"/>
                    <a:pt x="15051" y="6049"/>
                  </a:cubicBezTo>
                  <a:cubicBezTo>
                    <a:pt x="15051" y="5947"/>
                    <a:pt x="15112" y="5845"/>
                    <a:pt x="15092" y="5744"/>
                  </a:cubicBezTo>
                  <a:cubicBezTo>
                    <a:pt x="15092" y="5642"/>
                    <a:pt x="15153" y="5560"/>
                    <a:pt x="15234" y="5520"/>
                  </a:cubicBezTo>
                  <a:cubicBezTo>
                    <a:pt x="15255" y="5438"/>
                    <a:pt x="15214" y="5357"/>
                    <a:pt x="15296" y="5275"/>
                  </a:cubicBezTo>
                  <a:close/>
                  <a:moveTo>
                    <a:pt x="14338" y="8024"/>
                  </a:moveTo>
                  <a:cubicBezTo>
                    <a:pt x="14440" y="8106"/>
                    <a:pt x="14440" y="8187"/>
                    <a:pt x="14399" y="8289"/>
                  </a:cubicBezTo>
                  <a:cubicBezTo>
                    <a:pt x="14436" y="8308"/>
                    <a:pt x="14456" y="8342"/>
                    <a:pt x="14490" y="8364"/>
                  </a:cubicBezTo>
                  <a:lnTo>
                    <a:pt x="14490" y="8364"/>
                  </a:lnTo>
                  <a:cubicBezTo>
                    <a:pt x="14474" y="8385"/>
                    <a:pt x="14461" y="8411"/>
                    <a:pt x="14461" y="8411"/>
                  </a:cubicBezTo>
                  <a:cubicBezTo>
                    <a:pt x="14497" y="8485"/>
                    <a:pt x="14451" y="8509"/>
                    <a:pt x="14412" y="8543"/>
                  </a:cubicBezTo>
                  <a:lnTo>
                    <a:pt x="14412" y="8543"/>
                  </a:lnTo>
                  <a:cubicBezTo>
                    <a:pt x="14353" y="8465"/>
                    <a:pt x="14295" y="8388"/>
                    <a:pt x="14237" y="8330"/>
                  </a:cubicBezTo>
                  <a:cubicBezTo>
                    <a:pt x="14175" y="8289"/>
                    <a:pt x="14114" y="8249"/>
                    <a:pt x="14114" y="8147"/>
                  </a:cubicBezTo>
                  <a:cubicBezTo>
                    <a:pt x="14196" y="8106"/>
                    <a:pt x="14277" y="8065"/>
                    <a:pt x="14338" y="8024"/>
                  </a:cubicBezTo>
                  <a:close/>
                  <a:moveTo>
                    <a:pt x="14857" y="8075"/>
                  </a:moveTo>
                  <a:cubicBezTo>
                    <a:pt x="14898" y="8075"/>
                    <a:pt x="14924" y="8101"/>
                    <a:pt x="14949" y="8126"/>
                  </a:cubicBezTo>
                  <a:cubicBezTo>
                    <a:pt x="15072" y="8167"/>
                    <a:pt x="15194" y="8208"/>
                    <a:pt x="15214" y="8371"/>
                  </a:cubicBezTo>
                  <a:cubicBezTo>
                    <a:pt x="15214" y="8452"/>
                    <a:pt x="15214" y="8534"/>
                    <a:pt x="15214" y="8615"/>
                  </a:cubicBezTo>
                  <a:cubicBezTo>
                    <a:pt x="15153" y="8615"/>
                    <a:pt x="15112" y="8595"/>
                    <a:pt x="15051" y="8595"/>
                  </a:cubicBezTo>
                  <a:cubicBezTo>
                    <a:pt x="15002" y="8611"/>
                    <a:pt x="14979" y="8667"/>
                    <a:pt x="14919" y="8667"/>
                  </a:cubicBezTo>
                  <a:cubicBezTo>
                    <a:pt x="14905" y="8667"/>
                    <a:pt x="14888" y="8664"/>
                    <a:pt x="14868" y="8656"/>
                  </a:cubicBezTo>
                  <a:cubicBezTo>
                    <a:pt x="14868" y="8635"/>
                    <a:pt x="14848" y="8615"/>
                    <a:pt x="14848" y="8595"/>
                  </a:cubicBezTo>
                  <a:cubicBezTo>
                    <a:pt x="14827" y="8595"/>
                    <a:pt x="14807" y="8615"/>
                    <a:pt x="14807" y="8615"/>
                  </a:cubicBezTo>
                  <a:cubicBezTo>
                    <a:pt x="14687" y="8555"/>
                    <a:pt x="14548" y="8515"/>
                    <a:pt x="14504" y="8360"/>
                  </a:cubicBezTo>
                  <a:lnTo>
                    <a:pt x="14504" y="8360"/>
                  </a:lnTo>
                  <a:cubicBezTo>
                    <a:pt x="14511" y="8349"/>
                    <a:pt x="14530" y="8346"/>
                    <a:pt x="14562" y="8330"/>
                  </a:cubicBezTo>
                  <a:cubicBezTo>
                    <a:pt x="14603" y="8432"/>
                    <a:pt x="14685" y="8493"/>
                    <a:pt x="14786" y="8513"/>
                  </a:cubicBezTo>
                  <a:cubicBezTo>
                    <a:pt x="14807" y="8534"/>
                    <a:pt x="14827" y="8574"/>
                    <a:pt x="14848" y="8595"/>
                  </a:cubicBezTo>
                  <a:cubicBezTo>
                    <a:pt x="14848" y="8574"/>
                    <a:pt x="14888" y="8534"/>
                    <a:pt x="14888" y="8534"/>
                  </a:cubicBezTo>
                  <a:cubicBezTo>
                    <a:pt x="14786" y="8391"/>
                    <a:pt x="14909" y="8228"/>
                    <a:pt x="14766" y="8106"/>
                  </a:cubicBezTo>
                  <a:cubicBezTo>
                    <a:pt x="14803" y="8083"/>
                    <a:pt x="14833" y="8075"/>
                    <a:pt x="14857" y="8075"/>
                  </a:cubicBezTo>
                  <a:close/>
                  <a:moveTo>
                    <a:pt x="3076" y="8697"/>
                  </a:moveTo>
                  <a:cubicBezTo>
                    <a:pt x="3097" y="8697"/>
                    <a:pt x="3117" y="8717"/>
                    <a:pt x="3158" y="8717"/>
                  </a:cubicBezTo>
                  <a:cubicBezTo>
                    <a:pt x="3178" y="8737"/>
                    <a:pt x="3198" y="8737"/>
                    <a:pt x="3219" y="8758"/>
                  </a:cubicBezTo>
                  <a:cubicBezTo>
                    <a:pt x="3209" y="8788"/>
                    <a:pt x="3193" y="8798"/>
                    <a:pt x="3178" y="8798"/>
                  </a:cubicBezTo>
                  <a:cubicBezTo>
                    <a:pt x="3163" y="8798"/>
                    <a:pt x="3147" y="8788"/>
                    <a:pt x="3137" y="8778"/>
                  </a:cubicBezTo>
                  <a:cubicBezTo>
                    <a:pt x="3097" y="8778"/>
                    <a:pt x="3076" y="8758"/>
                    <a:pt x="3035" y="8737"/>
                  </a:cubicBezTo>
                  <a:cubicBezTo>
                    <a:pt x="3056" y="8717"/>
                    <a:pt x="3056" y="8697"/>
                    <a:pt x="3076" y="8697"/>
                  </a:cubicBezTo>
                  <a:close/>
                  <a:moveTo>
                    <a:pt x="15092" y="8778"/>
                  </a:moveTo>
                  <a:lnTo>
                    <a:pt x="15092" y="8778"/>
                  </a:lnTo>
                  <a:cubicBezTo>
                    <a:pt x="15173" y="8819"/>
                    <a:pt x="15173" y="8819"/>
                    <a:pt x="15234" y="8859"/>
                  </a:cubicBezTo>
                  <a:cubicBezTo>
                    <a:pt x="15214" y="8880"/>
                    <a:pt x="15194" y="8900"/>
                    <a:pt x="15153" y="8941"/>
                  </a:cubicBezTo>
                  <a:cubicBezTo>
                    <a:pt x="15133" y="8859"/>
                    <a:pt x="15112" y="8819"/>
                    <a:pt x="15092" y="8778"/>
                  </a:cubicBezTo>
                  <a:close/>
                  <a:moveTo>
                    <a:pt x="3667" y="8961"/>
                  </a:moveTo>
                  <a:cubicBezTo>
                    <a:pt x="3667" y="9002"/>
                    <a:pt x="3667" y="9022"/>
                    <a:pt x="3687" y="9083"/>
                  </a:cubicBezTo>
                  <a:cubicBezTo>
                    <a:pt x="3626" y="9063"/>
                    <a:pt x="3565" y="9043"/>
                    <a:pt x="3524" y="9002"/>
                  </a:cubicBezTo>
                  <a:cubicBezTo>
                    <a:pt x="3524" y="9002"/>
                    <a:pt x="3524" y="9002"/>
                    <a:pt x="3524" y="8982"/>
                  </a:cubicBezTo>
                  <a:cubicBezTo>
                    <a:pt x="3565" y="8961"/>
                    <a:pt x="3606" y="8961"/>
                    <a:pt x="3667" y="8961"/>
                  </a:cubicBezTo>
                  <a:close/>
                  <a:moveTo>
                    <a:pt x="13789" y="8371"/>
                  </a:moveTo>
                  <a:lnTo>
                    <a:pt x="13789" y="8371"/>
                  </a:lnTo>
                  <a:cubicBezTo>
                    <a:pt x="13850" y="8411"/>
                    <a:pt x="13911" y="8473"/>
                    <a:pt x="13992" y="8534"/>
                  </a:cubicBezTo>
                  <a:cubicBezTo>
                    <a:pt x="14053" y="8513"/>
                    <a:pt x="14135" y="8493"/>
                    <a:pt x="14216" y="8473"/>
                  </a:cubicBezTo>
                  <a:cubicBezTo>
                    <a:pt x="14271" y="8491"/>
                    <a:pt x="14309" y="8557"/>
                    <a:pt x="14388" y="8557"/>
                  </a:cubicBezTo>
                  <a:cubicBezTo>
                    <a:pt x="14393" y="8557"/>
                    <a:pt x="14397" y="8557"/>
                    <a:pt x="14401" y="8557"/>
                  </a:cubicBezTo>
                  <a:lnTo>
                    <a:pt x="14401" y="8557"/>
                  </a:lnTo>
                  <a:cubicBezTo>
                    <a:pt x="14441" y="8617"/>
                    <a:pt x="14461" y="8677"/>
                    <a:pt x="14522" y="8758"/>
                  </a:cubicBezTo>
                  <a:cubicBezTo>
                    <a:pt x="14583" y="8758"/>
                    <a:pt x="14664" y="8758"/>
                    <a:pt x="14766" y="8778"/>
                  </a:cubicBezTo>
                  <a:cubicBezTo>
                    <a:pt x="14766" y="8798"/>
                    <a:pt x="14766" y="8839"/>
                    <a:pt x="14766" y="8880"/>
                  </a:cubicBezTo>
                  <a:cubicBezTo>
                    <a:pt x="14664" y="8880"/>
                    <a:pt x="14562" y="8900"/>
                    <a:pt x="14461" y="8900"/>
                  </a:cubicBezTo>
                  <a:cubicBezTo>
                    <a:pt x="14420" y="8819"/>
                    <a:pt x="14379" y="8737"/>
                    <a:pt x="14318" y="8635"/>
                  </a:cubicBezTo>
                  <a:cubicBezTo>
                    <a:pt x="14277" y="8676"/>
                    <a:pt x="14216" y="8697"/>
                    <a:pt x="14175" y="8737"/>
                  </a:cubicBezTo>
                  <a:cubicBezTo>
                    <a:pt x="14196" y="8758"/>
                    <a:pt x="14216" y="8798"/>
                    <a:pt x="14257" y="8819"/>
                  </a:cubicBezTo>
                  <a:cubicBezTo>
                    <a:pt x="14237" y="8859"/>
                    <a:pt x="14216" y="8900"/>
                    <a:pt x="14216" y="8941"/>
                  </a:cubicBezTo>
                  <a:cubicBezTo>
                    <a:pt x="14196" y="8961"/>
                    <a:pt x="14196" y="9002"/>
                    <a:pt x="14175" y="9002"/>
                  </a:cubicBezTo>
                  <a:cubicBezTo>
                    <a:pt x="14135" y="9022"/>
                    <a:pt x="14094" y="9022"/>
                    <a:pt x="14013" y="9022"/>
                  </a:cubicBezTo>
                  <a:cubicBezTo>
                    <a:pt x="14074" y="8961"/>
                    <a:pt x="14094" y="8921"/>
                    <a:pt x="14135" y="8880"/>
                  </a:cubicBezTo>
                  <a:cubicBezTo>
                    <a:pt x="14114" y="8880"/>
                    <a:pt x="14094" y="8880"/>
                    <a:pt x="14053" y="8859"/>
                  </a:cubicBezTo>
                  <a:cubicBezTo>
                    <a:pt x="14033" y="8900"/>
                    <a:pt x="13992" y="8941"/>
                    <a:pt x="13951" y="8982"/>
                  </a:cubicBezTo>
                  <a:cubicBezTo>
                    <a:pt x="13931" y="8982"/>
                    <a:pt x="13890" y="8961"/>
                    <a:pt x="13890" y="8961"/>
                  </a:cubicBezTo>
                  <a:cubicBezTo>
                    <a:pt x="13855" y="8914"/>
                    <a:pt x="13826" y="8894"/>
                    <a:pt x="13796" y="8894"/>
                  </a:cubicBezTo>
                  <a:cubicBezTo>
                    <a:pt x="13775" y="8894"/>
                    <a:pt x="13753" y="8904"/>
                    <a:pt x="13727" y="8921"/>
                  </a:cubicBezTo>
                  <a:cubicBezTo>
                    <a:pt x="13748" y="8941"/>
                    <a:pt x="13789" y="8982"/>
                    <a:pt x="13829" y="9022"/>
                  </a:cubicBezTo>
                  <a:cubicBezTo>
                    <a:pt x="13829" y="9043"/>
                    <a:pt x="13850" y="9083"/>
                    <a:pt x="13850" y="9145"/>
                  </a:cubicBezTo>
                  <a:cubicBezTo>
                    <a:pt x="13809" y="9145"/>
                    <a:pt x="13789" y="9145"/>
                    <a:pt x="13768" y="9124"/>
                  </a:cubicBezTo>
                  <a:cubicBezTo>
                    <a:pt x="13727" y="9083"/>
                    <a:pt x="13687" y="9043"/>
                    <a:pt x="13646" y="8982"/>
                  </a:cubicBezTo>
                  <a:cubicBezTo>
                    <a:pt x="13666" y="8961"/>
                    <a:pt x="13707" y="8941"/>
                    <a:pt x="13727" y="8921"/>
                  </a:cubicBezTo>
                  <a:cubicBezTo>
                    <a:pt x="13748" y="8819"/>
                    <a:pt x="13707" y="8697"/>
                    <a:pt x="13829" y="8615"/>
                  </a:cubicBezTo>
                  <a:cubicBezTo>
                    <a:pt x="13829" y="8534"/>
                    <a:pt x="13707" y="8473"/>
                    <a:pt x="13789" y="8371"/>
                  </a:cubicBezTo>
                  <a:close/>
                  <a:moveTo>
                    <a:pt x="8045" y="8208"/>
                  </a:moveTo>
                  <a:cubicBezTo>
                    <a:pt x="8127" y="8269"/>
                    <a:pt x="8127" y="8269"/>
                    <a:pt x="8147" y="8411"/>
                  </a:cubicBezTo>
                  <a:lnTo>
                    <a:pt x="8269" y="8411"/>
                  </a:lnTo>
                  <a:cubicBezTo>
                    <a:pt x="8249" y="8676"/>
                    <a:pt x="8229" y="8941"/>
                    <a:pt x="8188" y="9226"/>
                  </a:cubicBezTo>
                  <a:cubicBezTo>
                    <a:pt x="8147" y="9206"/>
                    <a:pt x="8107" y="9185"/>
                    <a:pt x="8066" y="9185"/>
                  </a:cubicBezTo>
                  <a:cubicBezTo>
                    <a:pt x="7990" y="9185"/>
                    <a:pt x="7933" y="9203"/>
                    <a:pt x="7860" y="9221"/>
                  </a:cubicBezTo>
                  <a:lnTo>
                    <a:pt x="7860" y="9221"/>
                  </a:lnTo>
                  <a:cubicBezTo>
                    <a:pt x="7840" y="9181"/>
                    <a:pt x="7821" y="9122"/>
                    <a:pt x="7801" y="9063"/>
                  </a:cubicBezTo>
                  <a:cubicBezTo>
                    <a:pt x="7923" y="8921"/>
                    <a:pt x="7862" y="8697"/>
                    <a:pt x="8005" y="8534"/>
                  </a:cubicBezTo>
                  <a:cubicBezTo>
                    <a:pt x="8005" y="8432"/>
                    <a:pt x="7944" y="8310"/>
                    <a:pt x="8045" y="8208"/>
                  </a:cubicBezTo>
                  <a:close/>
                  <a:moveTo>
                    <a:pt x="7862" y="9238"/>
                  </a:moveTo>
                  <a:cubicBezTo>
                    <a:pt x="7962" y="9290"/>
                    <a:pt x="8090" y="9318"/>
                    <a:pt x="8147" y="9470"/>
                  </a:cubicBezTo>
                  <a:cubicBezTo>
                    <a:pt x="8045" y="9430"/>
                    <a:pt x="7964" y="9409"/>
                    <a:pt x="7882" y="9369"/>
                  </a:cubicBezTo>
                  <a:cubicBezTo>
                    <a:pt x="7864" y="9332"/>
                    <a:pt x="7862" y="9278"/>
                    <a:pt x="7862" y="9238"/>
                  </a:cubicBezTo>
                  <a:close/>
                  <a:moveTo>
                    <a:pt x="5581" y="9369"/>
                  </a:moveTo>
                  <a:lnTo>
                    <a:pt x="5581" y="9369"/>
                  </a:lnTo>
                  <a:cubicBezTo>
                    <a:pt x="5703" y="9409"/>
                    <a:pt x="5683" y="9491"/>
                    <a:pt x="5683" y="9552"/>
                  </a:cubicBezTo>
                  <a:cubicBezTo>
                    <a:pt x="5674" y="9555"/>
                    <a:pt x="5665" y="9557"/>
                    <a:pt x="5657" y="9557"/>
                  </a:cubicBezTo>
                  <a:cubicBezTo>
                    <a:pt x="5616" y="9557"/>
                    <a:pt x="5598" y="9506"/>
                    <a:pt x="5581" y="9369"/>
                  </a:cubicBezTo>
                  <a:close/>
                  <a:moveTo>
                    <a:pt x="3422" y="9430"/>
                  </a:moveTo>
                  <a:lnTo>
                    <a:pt x="3422" y="9430"/>
                  </a:lnTo>
                  <a:cubicBezTo>
                    <a:pt x="3585" y="9450"/>
                    <a:pt x="3606" y="9491"/>
                    <a:pt x="3585" y="9593"/>
                  </a:cubicBezTo>
                  <a:cubicBezTo>
                    <a:pt x="3524" y="9532"/>
                    <a:pt x="3504" y="9511"/>
                    <a:pt x="3422" y="9430"/>
                  </a:cubicBezTo>
                  <a:close/>
                  <a:moveTo>
                    <a:pt x="13096" y="9715"/>
                  </a:moveTo>
                  <a:cubicBezTo>
                    <a:pt x="13116" y="9715"/>
                    <a:pt x="13157" y="9735"/>
                    <a:pt x="13198" y="9735"/>
                  </a:cubicBezTo>
                  <a:cubicBezTo>
                    <a:pt x="13198" y="9796"/>
                    <a:pt x="13178" y="9837"/>
                    <a:pt x="13178" y="9898"/>
                  </a:cubicBezTo>
                  <a:cubicBezTo>
                    <a:pt x="13142" y="9898"/>
                    <a:pt x="13106" y="9914"/>
                    <a:pt x="13057" y="9931"/>
                  </a:cubicBezTo>
                  <a:lnTo>
                    <a:pt x="13057" y="9931"/>
                  </a:lnTo>
                  <a:cubicBezTo>
                    <a:pt x="13076" y="9852"/>
                    <a:pt x="13076" y="9774"/>
                    <a:pt x="13096" y="9715"/>
                  </a:cubicBezTo>
                  <a:close/>
                  <a:moveTo>
                    <a:pt x="4236" y="9528"/>
                  </a:moveTo>
                  <a:cubicBezTo>
                    <a:pt x="4259" y="9528"/>
                    <a:pt x="4286" y="9539"/>
                    <a:pt x="4318" y="9572"/>
                  </a:cubicBezTo>
                  <a:cubicBezTo>
                    <a:pt x="4298" y="9633"/>
                    <a:pt x="4278" y="9694"/>
                    <a:pt x="4257" y="9776"/>
                  </a:cubicBezTo>
                  <a:cubicBezTo>
                    <a:pt x="4237" y="9837"/>
                    <a:pt x="4237" y="9898"/>
                    <a:pt x="4237" y="9980"/>
                  </a:cubicBezTo>
                  <a:cubicBezTo>
                    <a:pt x="4176" y="9939"/>
                    <a:pt x="4156" y="9918"/>
                    <a:pt x="4115" y="9898"/>
                  </a:cubicBezTo>
                  <a:cubicBezTo>
                    <a:pt x="4074" y="9817"/>
                    <a:pt x="4094" y="9735"/>
                    <a:pt x="4156" y="9674"/>
                  </a:cubicBezTo>
                  <a:cubicBezTo>
                    <a:pt x="4135" y="9654"/>
                    <a:pt x="4135" y="9633"/>
                    <a:pt x="4115" y="9593"/>
                  </a:cubicBezTo>
                  <a:cubicBezTo>
                    <a:pt x="4156" y="9579"/>
                    <a:pt x="4188" y="9528"/>
                    <a:pt x="4236" y="9528"/>
                  </a:cubicBezTo>
                  <a:close/>
                  <a:moveTo>
                    <a:pt x="21650" y="9796"/>
                  </a:moveTo>
                  <a:cubicBezTo>
                    <a:pt x="21772" y="9796"/>
                    <a:pt x="21813" y="9878"/>
                    <a:pt x="21935" y="9980"/>
                  </a:cubicBezTo>
                  <a:cubicBezTo>
                    <a:pt x="21813" y="9959"/>
                    <a:pt x="21751" y="9939"/>
                    <a:pt x="21650" y="9918"/>
                  </a:cubicBezTo>
                  <a:cubicBezTo>
                    <a:pt x="21650" y="9878"/>
                    <a:pt x="21650" y="9837"/>
                    <a:pt x="21650" y="9796"/>
                  </a:cubicBezTo>
                  <a:close/>
                  <a:moveTo>
                    <a:pt x="2995" y="9837"/>
                  </a:moveTo>
                  <a:lnTo>
                    <a:pt x="3117" y="9939"/>
                  </a:lnTo>
                  <a:cubicBezTo>
                    <a:pt x="3056" y="10000"/>
                    <a:pt x="3015" y="10020"/>
                    <a:pt x="2974" y="10061"/>
                  </a:cubicBezTo>
                  <a:cubicBezTo>
                    <a:pt x="2934" y="10020"/>
                    <a:pt x="2913" y="9980"/>
                    <a:pt x="2873" y="9918"/>
                  </a:cubicBezTo>
                  <a:cubicBezTo>
                    <a:pt x="2934" y="9898"/>
                    <a:pt x="2954" y="9878"/>
                    <a:pt x="2995" y="9837"/>
                  </a:cubicBezTo>
                  <a:close/>
                  <a:moveTo>
                    <a:pt x="13048" y="9946"/>
                  </a:moveTo>
                  <a:lnTo>
                    <a:pt x="13048" y="9946"/>
                  </a:lnTo>
                  <a:cubicBezTo>
                    <a:pt x="13084" y="9968"/>
                    <a:pt x="13121" y="10004"/>
                    <a:pt x="13157" y="10041"/>
                  </a:cubicBezTo>
                  <a:cubicBezTo>
                    <a:pt x="13157" y="10061"/>
                    <a:pt x="13137" y="10061"/>
                    <a:pt x="13137" y="10081"/>
                  </a:cubicBezTo>
                  <a:cubicBezTo>
                    <a:pt x="13096" y="10061"/>
                    <a:pt x="13055" y="10061"/>
                    <a:pt x="12974" y="10041"/>
                  </a:cubicBezTo>
                  <a:cubicBezTo>
                    <a:pt x="13010" y="9987"/>
                    <a:pt x="13030" y="9965"/>
                    <a:pt x="13048" y="9946"/>
                  </a:cubicBezTo>
                  <a:close/>
                  <a:moveTo>
                    <a:pt x="9736" y="10122"/>
                  </a:moveTo>
                  <a:cubicBezTo>
                    <a:pt x="9756" y="10163"/>
                    <a:pt x="9776" y="10224"/>
                    <a:pt x="9797" y="10285"/>
                  </a:cubicBezTo>
                  <a:cubicBezTo>
                    <a:pt x="9756" y="10285"/>
                    <a:pt x="9736" y="10285"/>
                    <a:pt x="9675" y="10305"/>
                  </a:cubicBezTo>
                  <a:cubicBezTo>
                    <a:pt x="9695" y="10224"/>
                    <a:pt x="9695" y="10163"/>
                    <a:pt x="9695" y="10122"/>
                  </a:cubicBezTo>
                  <a:close/>
                  <a:moveTo>
                    <a:pt x="5174" y="10102"/>
                  </a:moveTo>
                  <a:cubicBezTo>
                    <a:pt x="5215" y="10142"/>
                    <a:pt x="5235" y="10204"/>
                    <a:pt x="5255" y="10224"/>
                  </a:cubicBezTo>
                  <a:cubicBezTo>
                    <a:pt x="5296" y="10265"/>
                    <a:pt x="5357" y="10244"/>
                    <a:pt x="5337" y="10326"/>
                  </a:cubicBezTo>
                  <a:lnTo>
                    <a:pt x="5150" y="10307"/>
                  </a:lnTo>
                  <a:lnTo>
                    <a:pt x="5150" y="10307"/>
                  </a:lnTo>
                  <a:cubicBezTo>
                    <a:pt x="5151" y="10307"/>
                    <a:pt x="5152" y="10306"/>
                    <a:pt x="5153" y="10305"/>
                  </a:cubicBezTo>
                  <a:cubicBezTo>
                    <a:pt x="5072" y="10244"/>
                    <a:pt x="5072" y="10163"/>
                    <a:pt x="5174" y="10102"/>
                  </a:cubicBezTo>
                  <a:close/>
                  <a:moveTo>
                    <a:pt x="5764" y="9817"/>
                  </a:moveTo>
                  <a:cubicBezTo>
                    <a:pt x="5826" y="9918"/>
                    <a:pt x="5846" y="9980"/>
                    <a:pt x="5866" y="10020"/>
                  </a:cubicBezTo>
                  <a:cubicBezTo>
                    <a:pt x="5846" y="10102"/>
                    <a:pt x="5826" y="10163"/>
                    <a:pt x="5805" y="10224"/>
                  </a:cubicBezTo>
                  <a:cubicBezTo>
                    <a:pt x="5785" y="10285"/>
                    <a:pt x="5785" y="10346"/>
                    <a:pt x="5785" y="10428"/>
                  </a:cubicBezTo>
                  <a:cubicBezTo>
                    <a:pt x="5642" y="10346"/>
                    <a:pt x="5642" y="10346"/>
                    <a:pt x="5540" y="10183"/>
                  </a:cubicBezTo>
                  <a:cubicBezTo>
                    <a:pt x="5596" y="10109"/>
                    <a:pt x="5618" y="10018"/>
                    <a:pt x="5714" y="10018"/>
                  </a:cubicBezTo>
                  <a:cubicBezTo>
                    <a:pt x="5723" y="10018"/>
                    <a:pt x="5733" y="10019"/>
                    <a:pt x="5744" y="10020"/>
                  </a:cubicBezTo>
                  <a:cubicBezTo>
                    <a:pt x="5764" y="9959"/>
                    <a:pt x="5764" y="9918"/>
                    <a:pt x="5764" y="9817"/>
                  </a:cubicBezTo>
                  <a:close/>
                  <a:moveTo>
                    <a:pt x="4176" y="10285"/>
                  </a:moveTo>
                  <a:cubicBezTo>
                    <a:pt x="4156" y="10367"/>
                    <a:pt x="4156" y="10428"/>
                    <a:pt x="4156" y="10489"/>
                  </a:cubicBezTo>
                  <a:cubicBezTo>
                    <a:pt x="4074" y="10428"/>
                    <a:pt x="4054" y="10367"/>
                    <a:pt x="4176" y="10285"/>
                  </a:cubicBezTo>
                  <a:close/>
                  <a:moveTo>
                    <a:pt x="2771" y="10407"/>
                  </a:moveTo>
                  <a:cubicBezTo>
                    <a:pt x="2791" y="10448"/>
                    <a:pt x="2832" y="10489"/>
                    <a:pt x="2852" y="10529"/>
                  </a:cubicBezTo>
                  <a:cubicBezTo>
                    <a:pt x="2832" y="10550"/>
                    <a:pt x="2811" y="10570"/>
                    <a:pt x="2771" y="10591"/>
                  </a:cubicBezTo>
                  <a:cubicBezTo>
                    <a:pt x="2771" y="10550"/>
                    <a:pt x="2750" y="10529"/>
                    <a:pt x="2750" y="10509"/>
                  </a:cubicBezTo>
                  <a:cubicBezTo>
                    <a:pt x="2730" y="10489"/>
                    <a:pt x="2730" y="10448"/>
                    <a:pt x="2730" y="10428"/>
                  </a:cubicBezTo>
                  <a:cubicBezTo>
                    <a:pt x="2730" y="10428"/>
                    <a:pt x="2750" y="10407"/>
                    <a:pt x="2771" y="10407"/>
                  </a:cubicBezTo>
                  <a:close/>
                  <a:moveTo>
                    <a:pt x="9776" y="10468"/>
                  </a:moveTo>
                  <a:cubicBezTo>
                    <a:pt x="9756" y="10529"/>
                    <a:pt x="9736" y="10570"/>
                    <a:pt x="9736" y="10591"/>
                  </a:cubicBezTo>
                  <a:cubicBezTo>
                    <a:pt x="9702" y="10602"/>
                    <a:pt x="9669" y="10619"/>
                    <a:pt x="9629" y="10619"/>
                  </a:cubicBezTo>
                  <a:cubicBezTo>
                    <a:pt x="9596" y="10619"/>
                    <a:pt x="9558" y="10607"/>
                    <a:pt x="9512" y="10570"/>
                  </a:cubicBezTo>
                  <a:cubicBezTo>
                    <a:pt x="9614" y="10529"/>
                    <a:pt x="9675" y="10509"/>
                    <a:pt x="9776" y="10468"/>
                  </a:cubicBezTo>
                  <a:close/>
                  <a:moveTo>
                    <a:pt x="5505" y="10465"/>
                  </a:moveTo>
                  <a:cubicBezTo>
                    <a:pt x="5515" y="10465"/>
                    <a:pt x="5527" y="10466"/>
                    <a:pt x="5540" y="10468"/>
                  </a:cubicBezTo>
                  <a:cubicBezTo>
                    <a:pt x="5520" y="10529"/>
                    <a:pt x="5500" y="10591"/>
                    <a:pt x="5479" y="10652"/>
                  </a:cubicBezTo>
                  <a:cubicBezTo>
                    <a:pt x="5439" y="10631"/>
                    <a:pt x="5418" y="10631"/>
                    <a:pt x="5398" y="10631"/>
                  </a:cubicBezTo>
                  <a:cubicBezTo>
                    <a:pt x="5398" y="10611"/>
                    <a:pt x="5378" y="10591"/>
                    <a:pt x="5398" y="10570"/>
                  </a:cubicBezTo>
                  <a:cubicBezTo>
                    <a:pt x="5416" y="10534"/>
                    <a:pt x="5418" y="10465"/>
                    <a:pt x="5505" y="10465"/>
                  </a:cubicBezTo>
                  <a:close/>
                  <a:moveTo>
                    <a:pt x="7821" y="10529"/>
                  </a:moveTo>
                  <a:lnTo>
                    <a:pt x="7821" y="10529"/>
                  </a:lnTo>
                  <a:cubicBezTo>
                    <a:pt x="7862" y="10611"/>
                    <a:pt x="7842" y="10672"/>
                    <a:pt x="7760" y="10672"/>
                  </a:cubicBezTo>
                  <a:cubicBezTo>
                    <a:pt x="7699" y="10570"/>
                    <a:pt x="7699" y="10570"/>
                    <a:pt x="7821" y="10529"/>
                  </a:cubicBezTo>
                  <a:close/>
                  <a:moveTo>
                    <a:pt x="20955" y="10668"/>
                  </a:moveTo>
                  <a:cubicBezTo>
                    <a:pt x="20978" y="10668"/>
                    <a:pt x="21005" y="10676"/>
                    <a:pt x="21039" y="10692"/>
                  </a:cubicBezTo>
                  <a:cubicBezTo>
                    <a:pt x="20998" y="10713"/>
                    <a:pt x="20978" y="10733"/>
                    <a:pt x="20957" y="10753"/>
                  </a:cubicBezTo>
                  <a:cubicBezTo>
                    <a:pt x="20937" y="10774"/>
                    <a:pt x="20896" y="10774"/>
                    <a:pt x="20855" y="10794"/>
                  </a:cubicBezTo>
                  <a:cubicBezTo>
                    <a:pt x="20870" y="10720"/>
                    <a:pt x="20896" y="10668"/>
                    <a:pt x="20955" y="10668"/>
                  </a:cubicBezTo>
                  <a:close/>
                  <a:moveTo>
                    <a:pt x="7292" y="10041"/>
                  </a:moveTo>
                  <a:cubicBezTo>
                    <a:pt x="7292" y="10163"/>
                    <a:pt x="7292" y="10244"/>
                    <a:pt x="7312" y="10326"/>
                  </a:cubicBezTo>
                  <a:cubicBezTo>
                    <a:pt x="7272" y="10346"/>
                    <a:pt x="7251" y="10387"/>
                    <a:pt x="7231" y="10428"/>
                  </a:cubicBezTo>
                  <a:cubicBezTo>
                    <a:pt x="7251" y="10468"/>
                    <a:pt x="7251" y="10489"/>
                    <a:pt x="7272" y="10529"/>
                  </a:cubicBezTo>
                  <a:cubicBezTo>
                    <a:pt x="7231" y="10591"/>
                    <a:pt x="7190" y="10652"/>
                    <a:pt x="7170" y="10692"/>
                  </a:cubicBezTo>
                  <a:cubicBezTo>
                    <a:pt x="7132" y="10748"/>
                    <a:pt x="7112" y="10804"/>
                    <a:pt x="7078" y="10844"/>
                  </a:cubicBezTo>
                  <a:lnTo>
                    <a:pt x="7078" y="10844"/>
                  </a:lnTo>
                  <a:cubicBezTo>
                    <a:pt x="6989" y="10743"/>
                    <a:pt x="7029" y="10607"/>
                    <a:pt x="7068" y="10489"/>
                  </a:cubicBezTo>
                  <a:cubicBezTo>
                    <a:pt x="7088" y="10367"/>
                    <a:pt x="7170" y="10265"/>
                    <a:pt x="7210" y="10142"/>
                  </a:cubicBezTo>
                  <a:cubicBezTo>
                    <a:pt x="7231" y="10102"/>
                    <a:pt x="7251" y="10081"/>
                    <a:pt x="7292" y="10041"/>
                  </a:cubicBezTo>
                  <a:close/>
                  <a:moveTo>
                    <a:pt x="10611" y="10713"/>
                  </a:moveTo>
                  <a:lnTo>
                    <a:pt x="10611" y="10713"/>
                  </a:lnTo>
                  <a:cubicBezTo>
                    <a:pt x="10673" y="10774"/>
                    <a:pt x="10713" y="10815"/>
                    <a:pt x="10774" y="10876"/>
                  </a:cubicBezTo>
                  <a:cubicBezTo>
                    <a:pt x="10734" y="10896"/>
                    <a:pt x="10713" y="10916"/>
                    <a:pt x="10693" y="10916"/>
                  </a:cubicBezTo>
                  <a:cubicBezTo>
                    <a:pt x="10611" y="10896"/>
                    <a:pt x="10571" y="10835"/>
                    <a:pt x="10611" y="10713"/>
                  </a:cubicBezTo>
                  <a:close/>
                  <a:moveTo>
                    <a:pt x="9573" y="10733"/>
                  </a:moveTo>
                  <a:cubicBezTo>
                    <a:pt x="9654" y="10815"/>
                    <a:pt x="9593" y="10876"/>
                    <a:pt x="9614" y="10957"/>
                  </a:cubicBezTo>
                  <a:cubicBezTo>
                    <a:pt x="9532" y="10977"/>
                    <a:pt x="9491" y="10977"/>
                    <a:pt x="9430" y="10998"/>
                  </a:cubicBezTo>
                  <a:cubicBezTo>
                    <a:pt x="9430" y="10977"/>
                    <a:pt x="9410" y="10957"/>
                    <a:pt x="9410" y="10937"/>
                  </a:cubicBezTo>
                  <a:cubicBezTo>
                    <a:pt x="9471" y="10876"/>
                    <a:pt x="9512" y="10815"/>
                    <a:pt x="9573" y="10733"/>
                  </a:cubicBezTo>
                  <a:close/>
                  <a:moveTo>
                    <a:pt x="7074" y="10858"/>
                  </a:moveTo>
                  <a:cubicBezTo>
                    <a:pt x="7153" y="10898"/>
                    <a:pt x="7213" y="10938"/>
                    <a:pt x="7292" y="10977"/>
                  </a:cubicBezTo>
                  <a:cubicBezTo>
                    <a:pt x="7292" y="11039"/>
                    <a:pt x="7312" y="11079"/>
                    <a:pt x="7312" y="11161"/>
                  </a:cubicBezTo>
                  <a:cubicBezTo>
                    <a:pt x="7272" y="11202"/>
                    <a:pt x="7210" y="11242"/>
                    <a:pt x="7149" y="11303"/>
                  </a:cubicBezTo>
                  <a:cubicBezTo>
                    <a:pt x="7129" y="11263"/>
                    <a:pt x="7109" y="11242"/>
                    <a:pt x="7088" y="11242"/>
                  </a:cubicBezTo>
                  <a:cubicBezTo>
                    <a:pt x="7027" y="11181"/>
                    <a:pt x="7068" y="11059"/>
                    <a:pt x="6966" y="11018"/>
                  </a:cubicBezTo>
                  <a:cubicBezTo>
                    <a:pt x="6966" y="10941"/>
                    <a:pt x="6984" y="10882"/>
                    <a:pt x="7074" y="10858"/>
                  </a:cubicBezTo>
                  <a:close/>
                  <a:moveTo>
                    <a:pt x="7373" y="11263"/>
                  </a:moveTo>
                  <a:lnTo>
                    <a:pt x="7373" y="11263"/>
                  </a:lnTo>
                  <a:cubicBezTo>
                    <a:pt x="7434" y="11324"/>
                    <a:pt x="7475" y="11385"/>
                    <a:pt x="7557" y="11466"/>
                  </a:cubicBezTo>
                  <a:cubicBezTo>
                    <a:pt x="7373" y="11446"/>
                    <a:pt x="7373" y="11364"/>
                    <a:pt x="7373" y="11263"/>
                  </a:cubicBezTo>
                  <a:close/>
                  <a:moveTo>
                    <a:pt x="14685" y="11303"/>
                  </a:moveTo>
                  <a:cubicBezTo>
                    <a:pt x="14766" y="11364"/>
                    <a:pt x="14766" y="11364"/>
                    <a:pt x="14644" y="11466"/>
                  </a:cubicBezTo>
                  <a:cubicBezTo>
                    <a:pt x="14664" y="11405"/>
                    <a:pt x="14664" y="11344"/>
                    <a:pt x="14685" y="11303"/>
                  </a:cubicBezTo>
                  <a:close/>
                  <a:moveTo>
                    <a:pt x="5337" y="11405"/>
                  </a:moveTo>
                  <a:lnTo>
                    <a:pt x="5337" y="11405"/>
                  </a:lnTo>
                  <a:cubicBezTo>
                    <a:pt x="5418" y="11446"/>
                    <a:pt x="5479" y="11446"/>
                    <a:pt x="5520" y="11466"/>
                  </a:cubicBezTo>
                  <a:cubicBezTo>
                    <a:pt x="5483" y="11521"/>
                    <a:pt x="5459" y="11551"/>
                    <a:pt x="5436" y="11551"/>
                  </a:cubicBezTo>
                  <a:cubicBezTo>
                    <a:pt x="5408" y="11551"/>
                    <a:pt x="5382" y="11506"/>
                    <a:pt x="5337" y="11405"/>
                  </a:cubicBezTo>
                  <a:close/>
                  <a:moveTo>
                    <a:pt x="20957" y="11385"/>
                  </a:moveTo>
                  <a:cubicBezTo>
                    <a:pt x="20957" y="11507"/>
                    <a:pt x="20957" y="11568"/>
                    <a:pt x="20978" y="11650"/>
                  </a:cubicBezTo>
                  <a:lnTo>
                    <a:pt x="20855" y="11650"/>
                  </a:lnTo>
                  <a:cubicBezTo>
                    <a:pt x="20855" y="11588"/>
                    <a:pt x="20855" y="11548"/>
                    <a:pt x="20876" y="11487"/>
                  </a:cubicBezTo>
                  <a:cubicBezTo>
                    <a:pt x="20876" y="11466"/>
                    <a:pt x="20896" y="11446"/>
                    <a:pt x="20957" y="11385"/>
                  </a:cubicBezTo>
                  <a:close/>
                  <a:moveTo>
                    <a:pt x="2547" y="11018"/>
                  </a:moveTo>
                  <a:cubicBezTo>
                    <a:pt x="2608" y="11039"/>
                    <a:pt x="2689" y="11079"/>
                    <a:pt x="2791" y="11100"/>
                  </a:cubicBezTo>
                  <a:cubicBezTo>
                    <a:pt x="2791" y="11140"/>
                    <a:pt x="2791" y="11161"/>
                    <a:pt x="2771" y="11202"/>
                  </a:cubicBezTo>
                  <a:cubicBezTo>
                    <a:pt x="2817" y="11186"/>
                    <a:pt x="2864" y="11179"/>
                    <a:pt x="2911" y="11179"/>
                  </a:cubicBezTo>
                  <a:cubicBezTo>
                    <a:pt x="2986" y="11179"/>
                    <a:pt x="3062" y="11197"/>
                    <a:pt x="3137" y="11222"/>
                  </a:cubicBezTo>
                  <a:cubicBezTo>
                    <a:pt x="3117" y="11324"/>
                    <a:pt x="3219" y="11344"/>
                    <a:pt x="3259" y="11426"/>
                  </a:cubicBezTo>
                  <a:cubicBezTo>
                    <a:pt x="3259" y="11466"/>
                    <a:pt x="3239" y="11548"/>
                    <a:pt x="3219" y="11629"/>
                  </a:cubicBezTo>
                  <a:cubicBezTo>
                    <a:pt x="3117" y="11609"/>
                    <a:pt x="3056" y="11588"/>
                    <a:pt x="2954" y="11548"/>
                  </a:cubicBezTo>
                  <a:cubicBezTo>
                    <a:pt x="2913" y="11609"/>
                    <a:pt x="2893" y="11650"/>
                    <a:pt x="2832" y="11711"/>
                  </a:cubicBezTo>
                  <a:cubicBezTo>
                    <a:pt x="2750" y="11690"/>
                    <a:pt x="2649" y="11690"/>
                    <a:pt x="2526" y="11670"/>
                  </a:cubicBezTo>
                  <a:lnTo>
                    <a:pt x="2526" y="11568"/>
                  </a:lnTo>
                  <a:cubicBezTo>
                    <a:pt x="2567" y="11568"/>
                    <a:pt x="2628" y="11568"/>
                    <a:pt x="2669" y="11548"/>
                  </a:cubicBezTo>
                  <a:cubicBezTo>
                    <a:pt x="2669" y="11487"/>
                    <a:pt x="2649" y="11426"/>
                    <a:pt x="2649" y="11344"/>
                  </a:cubicBezTo>
                  <a:cubicBezTo>
                    <a:pt x="2669" y="11344"/>
                    <a:pt x="2689" y="11344"/>
                    <a:pt x="2730" y="11324"/>
                  </a:cubicBezTo>
                  <a:cubicBezTo>
                    <a:pt x="2750" y="11283"/>
                    <a:pt x="2771" y="11242"/>
                    <a:pt x="2791" y="11202"/>
                  </a:cubicBezTo>
                  <a:cubicBezTo>
                    <a:pt x="2730" y="11202"/>
                    <a:pt x="2669" y="11202"/>
                    <a:pt x="2608" y="11222"/>
                  </a:cubicBezTo>
                  <a:cubicBezTo>
                    <a:pt x="2587" y="11140"/>
                    <a:pt x="2567" y="11079"/>
                    <a:pt x="2547" y="11018"/>
                  </a:cubicBezTo>
                  <a:close/>
                  <a:moveTo>
                    <a:pt x="6966" y="11324"/>
                  </a:moveTo>
                  <a:cubicBezTo>
                    <a:pt x="7007" y="11426"/>
                    <a:pt x="7047" y="11527"/>
                    <a:pt x="7109" y="11629"/>
                  </a:cubicBezTo>
                  <a:cubicBezTo>
                    <a:pt x="7109" y="11629"/>
                    <a:pt x="7129" y="11609"/>
                    <a:pt x="7129" y="11609"/>
                  </a:cubicBezTo>
                  <a:cubicBezTo>
                    <a:pt x="7129" y="11568"/>
                    <a:pt x="7109" y="11507"/>
                    <a:pt x="7088" y="11446"/>
                  </a:cubicBezTo>
                  <a:cubicBezTo>
                    <a:pt x="7109" y="11405"/>
                    <a:pt x="7149" y="11385"/>
                    <a:pt x="7170" y="11364"/>
                  </a:cubicBezTo>
                  <a:cubicBezTo>
                    <a:pt x="7272" y="11385"/>
                    <a:pt x="7272" y="11466"/>
                    <a:pt x="7251" y="11527"/>
                  </a:cubicBezTo>
                  <a:cubicBezTo>
                    <a:pt x="7333" y="11548"/>
                    <a:pt x="7434" y="11507"/>
                    <a:pt x="7496" y="11629"/>
                  </a:cubicBezTo>
                  <a:lnTo>
                    <a:pt x="7292" y="11629"/>
                  </a:lnTo>
                  <a:cubicBezTo>
                    <a:pt x="7251" y="11690"/>
                    <a:pt x="7210" y="11751"/>
                    <a:pt x="7149" y="11812"/>
                  </a:cubicBezTo>
                  <a:cubicBezTo>
                    <a:pt x="7094" y="11794"/>
                    <a:pt x="7055" y="11792"/>
                    <a:pt x="7002" y="11777"/>
                  </a:cubicBezTo>
                  <a:lnTo>
                    <a:pt x="7002" y="11777"/>
                  </a:lnTo>
                  <a:cubicBezTo>
                    <a:pt x="7004" y="11775"/>
                    <a:pt x="7005" y="11773"/>
                    <a:pt x="7007" y="11772"/>
                  </a:cubicBezTo>
                  <a:cubicBezTo>
                    <a:pt x="6905" y="11751"/>
                    <a:pt x="6844" y="11690"/>
                    <a:pt x="6844" y="11588"/>
                  </a:cubicBezTo>
                  <a:cubicBezTo>
                    <a:pt x="6823" y="11487"/>
                    <a:pt x="6823" y="11405"/>
                    <a:pt x="6885" y="11324"/>
                  </a:cubicBezTo>
                  <a:close/>
                  <a:moveTo>
                    <a:pt x="14440" y="11568"/>
                  </a:moveTo>
                  <a:cubicBezTo>
                    <a:pt x="14481" y="11629"/>
                    <a:pt x="14501" y="11670"/>
                    <a:pt x="14522" y="11711"/>
                  </a:cubicBezTo>
                  <a:cubicBezTo>
                    <a:pt x="14603" y="11833"/>
                    <a:pt x="14603" y="11833"/>
                    <a:pt x="14501" y="11914"/>
                  </a:cubicBezTo>
                  <a:cubicBezTo>
                    <a:pt x="14464" y="11952"/>
                    <a:pt x="14443" y="11990"/>
                    <a:pt x="14408" y="12027"/>
                  </a:cubicBezTo>
                  <a:lnTo>
                    <a:pt x="14408" y="12027"/>
                  </a:lnTo>
                  <a:cubicBezTo>
                    <a:pt x="14338" y="11967"/>
                    <a:pt x="14338" y="11890"/>
                    <a:pt x="14338" y="11812"/>
                  </a:cubicBezTo>
                  <a:cubicBezTo>
                    <a:pt x="14318" y="11833"/>
                    <a:pt x="14277" y="11853"/>
                    <a:pt x="14237" y="11874"/>
                  </a:cubicBezTo>
                  <a:cubicBezTo>
                    <a:pt x="14216" y="11772"/>
                    <a:pt x="14237" y="11690"/>
                    <a:pt x="14298" y="11609"/>
                  </a:cubicBezTo>
                  <a:cubicBezTo>
                    <a:pt x="14338" y="11588"/>
                    <a:pt x="14379" y="11588"/>
                    <a:pt x="14440" y="11568"/>
                  </a:cubicBezTo>
                  <a:close/>
                  <a:moveTo>
                    <a:pt x="6997" y="11782"/>
                  </a:moveTo>
                  <a:cubicBezTo>
                    <a:pt x="7054" y="11840"/>
                    <a:pt x="7112" y="11898"/>
                    <a:pt x="7170" y="11975"/>
                  </a:cubicBezTo>
                  <a:cubicBezTo>
                    <a:pt x="7068" y="12077"/>
                    <a:pt x="7068" y="12077"/>
                    <a:pt x="6905" y="12138"/>
                  </a:cubicBezTo>
                  <a:cubicBezTo>
                    <a:pt x="6864" y="12118"/>
                    <a:pt x="6823" y="12098"/>
                    <a:pt x="6783" y="12057"/>
                  </a:cubicBezTo>
                  <a:cubicBezTo>
                    <a:pt x="6823" y="12016"/>
                    <a:pt x="6844" y="11975"/>
                    <a:pt x="6864" y="11955"/>
                  </a:cubicBezTo>
                  <a:cubicBezTo>
                    <a:pt x="6925" y="11975"/>
                    <a:pt x="6966" y="11975"/>
                    <a:pt x="7027" y="11996"/>
                  </a:cubicBezTo>
                  <a:cubicBezTo>
                    <a:pt x="6986" y="11935"/>
                    <a:pt x="6966" y="11874"/>
                    <a:pt x="6946" y="11833"/>
                  </a:cubicBezTo>
                  <a:cubicBezTo>
                    <a:pt x="6963" y="11816"/>
                    <a:pt x="6980" y="11799"/>
                    <a:pt x="6997" y="11782"/>
                  </a:cubicBezTo>
                  <a:close/>
                  <a:moveTo>
                    <a:pt x="7475" y="12138"/>
                  </a:moveTo>
                  <a:lnTo>
                    <a:pt x="7475" y="12138"/>
                  </a:lnTo>
                  <a:cubicBezTo>
                    <a:pt x="7638" y="12159"/>
                    <a:pt x="7740" y="12179"/>
                    <a:pt x="7821" y="12301"/>
                  </a:cubicBezTo>
                  <a:cubicBezTo>
                    <a:pt x="7740" y="12322"/>
                    <a:pt x="7699" y="12322"/>
                    <a:pt x="7618" y="12322"/>
                  </a:cubicBezTo>
                  <a:cubicBezTo>
                    <a:pt x="7597" y="12281"/>
                    <a:pt x="7536" y="12220"/>
                    <a:pt x="7475" y="12138"/>
                  </a:cubicBezTo>
                  <a:close/>
                  <a:moveTo>
                    <a:pt x="14410" y="12047"/>
                  </a:moveTo>
                  <a:cubicBezTo>
                    <a:pt x="14450" y="12087"/>
                    <a:pt x="14505" y="12142"/>
                    <a:pt x="14542" y="12179"/>
                  </a:cubicBezTo>
                  <a:cubicBezTo>
                    <a:pt x="14522" y="12220"/>
                    <a:pt x="14501" y="12261"/>
                    <a:pt x="14461" y="12322"/>
                  </a:cubicBezTo>
                  <a:cubicBezTo>
                    <a:pt x="14399" y="12281"/>
                    <a:pt x="14359" y="12240"/>
                    <a:pt x="14298" y="12199"/>
                  </a:cubicBezTo>
                  <a:cubicBezTo>
                    <a:pt x="14335" y="12143"/>
                    <a:pt x="14372" y="12087"/>
                    <a:pt x="14410" y="12047"/>
                  </a:cubicBezTo>
                  <a:close/>
                  <a:moveTo>
                    <a:pt x="2852" y="12118"/>
                  </a:moveTo>
                  <a:cubicBezTo>
                    <a:pt x="2873" y="12159"/>
                    <a:pt x="2893" y="12179"/>
                    <a:pt x="2913" y="12240"/>
                  </a:cubicBezTo>
                  <a:cubicBezTo>
                    <a:pt x="2832" y="12240"/>
                    <a:pt x="2771" y="12220"/>
                    <a:pt x="2730" y="12220"/>
                  </a:cubicBezTo>
                  <a:cubicBezTo>
                    <a:pt x="2750" y="12240"/>
                    <a:pt x="2771" y="12281"/>
                    <a:pt x="2791" y="12322"/>
                  </a:cubicBezTo>
                  <a:cubicBezTo>
                    <a:pt x="2730" y="12342"/>
                    <a:pt x="2689" y="12342"/>
                    <a:pt x="2649" y="12362"/>
                  </a:cubicBezTo>
                  <a:cubicBezTo>
                    <a:pt x="2628" y="12322"/>
                    <a:pt x="2608" y="12301"/>
                    <a:pt x="2587" y="12281"/>
                  </a:cubicBezTo>
                  <a:cubicBezTo>
                    <a:pt x="2608" y="12261"/>
                    <a:pt x="2608" y="12240"/>
                    <a:pt x="2628" y="12240"/>
                  </a:cubicBezTo>
                  <a:cubicBezTo>
                    <a:pt x="2669" y="12240"/>
                    <a:pt x="2710" y="12240"/>
                    <a:pt x="2730" y="12220"/>
                  </a:cubicBezTo>
                  <a:cubicBezTo>
                    <a:pt x="2771" y="12199"/>
                    <a:pt x="2791" y="12179"/>
                    <a:pt x="2852" y="12118"/>
                  </a:cubicBezTo>
                  <a:close/>
                  <a:moveTo>
                    <a:pt x="4848" y="9939"/>
                  </a:moveTo>
                  <a:lnTo>
                    <a:pt x="4848" y="9939"/>
                  </a:lnTo>
                  <a:cubicBezTo>
                    <a:pt x="4950" y="10000"/>
                    <a:pt x="4991" y="10020"/>
                    <a:pt x="5072" y="10061"/>
                  </a:cubicBezTo>
                  <a:cubicBezTo>
                    <a:pt x="5011" y="10081"/>
                    <a:pt x="4970" y="10102"/>
                    <a:pt x="4950" y="10102"/>
                  </a:cubicBezTo>
                  <a:cubicBezTo>
                    <a:pt x="4950" y="10142"/>
                    <a:pt x="4950" y="10183"/>
                    <a:pt x="4950" y="10224"/>
                  </a:cubicBezTo>
                  <a:cubicBezTo>
                    <a:pt x="4999" y="10240"/>
                    <a:pt x="5022" y="10322"/>
                    <a:pt x="5092" y="10322"/>
                  </a:cubicBezTo>
                  <a:cubicBezTo>
                    <a:pt x="5105" y="10322"/>
                    <a:pt x="5120" y="10319"/>
                    <a:pt x="5138" y="10313"/>
                  </a:cubicBezTo>
                  <a:lnTo>
                    <a:pt x="5138" y="10313"/>
                  </a:lnTo>
                  <a:cubicBezTo>
                    <a:pt x="5175" y="10371"/>
                    <a:pt x="5196" y="10431"/>
                    <a:pt x="5235" y="10509"/>
                  </a:cubicBezTo>
                  <a:cubicBezTo>
                    <a:pt x="5215" y="10529"/>
                    <a:pt x="5174" y="10550"/>
                    <a:pt x="5133" y="10591"/>
                  </a:cubicBezTo>
                  <a:cubicBezTo>
                    <a:pt x="5092" y="10550"/>
                    <a:pt x="5052" y="10509"/>
                    <a:pt x="5011" y="10448"/>
                  </a:cubicBezTo>
                  <a:cubicBezTo>
                    <a:pt x="4950" y="10448"/>
                    <a:pt x="4889" y="10448"/>
                    <a:pt x="4828" y="10428"/>
                  </a:cubicBezTo>
                  <a:cubicBezTo>
                    <a:pt x="4807" y="10407"/>
                    <a:pt x="4787" y="10387"/>
                    <a:pt x="4767" y="10367"/>
                  </a:cubicBezTo>
                  <a:cubicBezTo>
                    <a:pt x="4767" y="10367"/>
                    <a:pt x="4767" y="10367"/>
                    <a:pt x="4746" y="10387"/>
                  </a:cubicBezTo>
                  <a:cubicBezTo>
                    <a:pt x="4787" y="10448"/>
                    <a:pt x="4828" y="10509"/>
                    <a:pt x="4889" y="10591"/>
                  </a:cubicBezTo>
                  <a:cubicBezTo>
                    <a:pt x="4889" y="10611"/>
                    <a:pt x="4868" y="10652"/>
                    <a:pt x="4868" y="10672"/>
                  </a:cubicBezTo>
                  <a:cubicBezTo>
                    <a:pt x="4889" y="10733"/>
                    <a:pt x="4929" y="10774"/>
                    <a:pt x="4950" y="10815"/>
                  </a:cubicBezTo>
                  <a:lnTo>
                    <a:pt x="5092" y="10753"/>
                  </a:lnTo>
                  <a:lnTo>
                    <a:pt x="5092" y="10753"/>
                  </a:lnTo>
                  <a:cubicBezTo>
                    <a:pt x="5113" y="10855"/>
                    <a:pt x="5072" y="10896"/>
                    <a:pt x="4991" y="10937"/>
                  </a:cubicBezTo>
                  <a:cubicBezTo>
                    <a:pt x="4970" y="10896"/>
                    <a:pt x="4950" y="10876"/>
                    <a:pt x="4950" y="10835"/>
                  </a:cubicBezTo>
                  <a:cubicBezTo>
                    <a:pt x="4909" y="10835"/>
                    <a:pt x="4868" y="10855"/>
                    <a:pt x="4828" y="10855"/>
                  </a:cubicBezTo>
                  <a:cubicBezTo>
                    <a:pt x="4828" y="10916"/>
                    <a:pt x="4848" y="10977"/>
                    <a:pt x="4868" y="11059"/>
                  </a:cubicBezTo>
                  <a:cubicBezTo>
                    <a:pt x="4929" y="11018"/>
                    <a:pt x="4991" y="10998"/>
                    <a:pt x="5072" y="10957"/>
                  </a:cubicBezTo>
                  <a:cubicBezTo>
                    <a:pt x="5092" y="10998"/>
                    <a:pt x="5133" y="11018"/>
                    <a:pt x="5174" y="11059"/>
                  </a:cubicBezTo>
                  <a:cubicBezTo>
                    <a:pt x="5113" y="11100"/>
                    <a:pt x="5092" y="11100"/>
                    <a:pt x="5052" y="11120"/>
                  </a:cubicBezTo>
                  <a:cubicBezTo>
                    <a:pt x="5052" y="11181"/>
                    <a:pt x="5072" y="11222"/>
                    <a:pt x="5072" y="11324"/>
                  </a:cubicBezTo>
                  <a:cubicBezTo>
                    <a:pt x="5011" y="11222"/>
                    <a:pt x="4970" y="11181"/>
                    <a:pt x="4929" y="11140"/>
                  </a:cubicBezTo>
                  <a:cubicBezTo>
                    <a:pt x="4868" y="11120"/>
                    <a:pt x="4828" y="11120"/>
                    <a:pt x="4767" y="11120"/>
                  </a:cubicBezTo>
                  <a:cubicBezTo>
                    <a:pt x="4726" y="11202"/>
                    <a:pt x="4685" y="11283"/>
                    <a:pt x="4624" y="11385"/>
                  </a:cubicBezTo>
                  <a:cubicBezTo>
                    <a:pt x="4665" y="11405"/>
                    <a:pt x="4685" y="11426"/>
                    <a:pt x="4705" y="11466"/>
                  </a:cubicBezTo>
                  <a:cubicBezTo>
                    <a:pt x="4705" y="11507"/>
                    <a:pt x="4685" y="11527"/>
                    <a:pt x="4665" y="11568"/>
                  </a:cubicBezTo>
                  <a:cubicBezTo>
                    <a:pt x="4685" y="11609"/>
                    <a:pt x="4705" y="11670"/>
                    <a:pt x="4726" y="11751"/>
                  </a:cubicBezTo>
                  <a:lnTo>
                    <a:pt x="4563" y="11751"/>
                  </a:lnTo>
                  <a:cubicBezTo>
                    <a:pt x="4502" y="11853"/>
                    <a:pt x="4563" y="11955"/>
                    <a:pt x="4583" y="12057"/>
                  </a:cubicBezTo>
                  <a:cubicBezTo>
                    <a:pt x="4543" y="12098"/>
                    <a:pt x="4502" y="12118"/>
                    <a:pt x="4461" y="12159"/>
                  </a:cubicBezTo>
                  <a:cubicBezTo>
                    <a:pt x="4461" y="12220"/>
                    <a:pt x="4441" y="12301"/>
                    <a:pt x="4441" y="12383"/>
                  </a:cubicBezTo>
                  <a:cubicBezTo>
                    <a:pt x="4298" y="12322"/>
                    <a:pt x="4400" y="12199"/>
                    <a:pt x="4339" y="12138"/>
                  </a:cubicBezTo>
                  <a:lnTo>
                    <a:pt x="4339" y="12138"/>
                  </a:lnTo>
                  <a:cubicBezTo>
                    <a:pt x="4318" y="12159"/>
                    <a:pt x="4298" y="12261"/>
                    <a:pt x="4278" y="12281"/>
                  </a:cubicBezTo>
                  <a:cubicBezTo>
                    <a:pt x="4257" y="12301"/>
                    <a:pt x="4217" y="12322"/>
                    <a:pt x="4176" y="12362"/>
                  </a:cubicBezTo>
                  <a:cubicBezTo>
                    <a:pt x="4196" y="12220"/>
                    <a:pt x="4196" y="12098"/>
                    <a:pt x="4217" y="11955"/>
                  </a:cubicBezTo>
                  <a:cubicBezTo>
                    <a:pt x="4278" y="11955"/>
                    <a:pt x="4339" y="11935"/>
                    <a:pt x="4400" y="11935"/>
                  </a:cubicBezTo>
                  <a:cubicBezTo>
                    <a:pt x="4400" y="11874"/>
                    <a:pt x="4380" y="11812"/>
                    <a:pt x="4380" y="11751"/>
                  </a:cubicBezTo>
                  <a:cubicBezTo>
                    <a:pt x="4400" y="11711"/>
                    <a:pt x="4441" y="11650"/>
                    <a:pt x="4502" y="11568"/>
                  </a:cubicBezTo>
                  <a:lnTo>
                    <a:pt x="4502" y="11568"/>
                  </a:lnTo>
                  <a:cubicBezTo>
                    <a:pt x="4441" y="11588"/>
                    <a:pt x="4420" y="11588"/>
                    <a:pt x="4380" y="11588"/>
                  </a:cubicBezTo>
                  <a:cubicBezTo>
                    <a:pt x="4298" y="11466"/>
                    <a:pt x="4217" y="11344"/>
                    <a:pt x="4115" y="11222"/>
                  </a:cubicBezTo>
                  <a:cubicBezTo>
                    <a:pt x="4176" y="11202"/>
                    <a:pt x="4217" y="11181"/>
                    <a:pt x="4278" y="11161"/>
                  </a:cubicBezTo>
                  <a:cubicBezTo>
                    <a:pt x="4217" y="11059"/>
                    <a:pt x="4094" y="11039"/>
                    <a:pt x="4115" y="10896"/>
                  </a:cubicBezTo>
                  <a:cubicBezTo>
                    <a:pt x="4196" y="10896"/>
                    <a:pt x="4278" y="10896"/>
                    <a:pt x="4359" y="10916"/>
                  </a:cubicBezTo>
                  <a:cubicBezTo>
                    <a:pt x="4420" y="10998"/>
                    <a:pt x="4481" y="11100"/>
                    <a:pt x="4563" y="11202"/>
                  </a:cubicBezTo>
                  <a:cubicBezTo>
                    <a:pt x="4563" y="11181"/>
                    <a:pt x="4563" y="11140"/>
                    <a:pt x="4583" y="11120"/>
                  </a:cubicBezTo>
                  <a:cubicBezTo>
                    <a:pt x="4502" y="10957"/>
                    <a:pt x="4502" y="10957"/>
                    <a:pt x="4522" y="10815"/>
                  </a:cubicBezTo>
                  <a:cubicBezTo>
                    <a:pt x="4543" y="10815"/>
                    <a:pt x="4563" y="10835"/>
                    <a:pt x="4583" y="10855"/>
                  </a:cubicBezTo>
                  <a:lnTo>
                    <a:pt x="4644" y="10855"/>
                  </a:lnTo>
                  <a:cubicBezTo>
                    <a:pt x="4644" y="10855"/>
                    <a:pt x="4685" y="10835"/>
                    <a:pt x="4685" y="10835"/>
                  </a:cubicBezTo>
                  <a:cubicBezTo>
                    <a:pt x="4665" y="10753"/>
                    <a:pt x="4705" y="10652"/>
                    <a:pt x="4705" y="10570"/>
                  </a:cubicBezTo>
                  <a:cubicBezTo>
                    <a:pt x="4705" y="10529"/>
                    <a:pt x="4665" y="10468"/>
                    <a:pt x="4624" y="10407"/>
                  </a:cubicBezTo>
                  <a:cubicBezTo>
                    <a:pt x="4583" y="10448"/>
                    <a:pt x="4563" y="10448"/>
                    <a:pt x="4543" y="10468"/>
                  </a:cubicBezTo>
                  <a:cubicBezTo>
                    <a:pt x="4563" y="10509"/>
                    <a:pt x="4583" y="10550"/>
                    <a:pt x="4604" y="10570"/>
                  </a:cubicBezTo>
                  <a:cubicBezTo>
                    <a:pt x="4563" y="10591"/>
                    <a:pt x="4543" y="10611"/>
                    <a:pt x="4522" y="10611"/>
                  </a:cubicBezTo>
                  <a:cubicBezTo>
                    <a:pt x="4461" y="10591"/>
                    <a:pt x="4420" y="10550"/>
                    <a:pt x="4339" y="10509"/>
                  </a:cubicBezTo>
                  <a:cubicBezTo>
                    <a:pt x="4380" y="10448"/>
                    <a:pt x="4420" y="10367"/>
                    <a:pt x="4461" y="10305"/>
                  </a:cubicBezTo>
                  <a:cubicBezTo>
                    <a:pt x="4400" y="10285"/>
                    <a:pt x="4339" y="10285"/>
                    <a:pt x="4278" y="10265"/>
                  </a:cubicBezTo>
                  <a:cubicBezTo>
                    <a:pt x="4308" y="10205"/>
                    <a:pt x="4337" y="10167"/>
                    <a:pt x="4383" y="10167"/>
                  </a:cubicBezTo>
                  <a:cubicBezTo>
                    <a:pt x="4400" y="10167"/>
                    <a:pt x="4419" y="10172"/>
                    <a:pt x="4441" y="10183"/>
                  </a:cubicBezTo>
                  <a:cubicBezTo>
                    <a:pt x="4461" y="10224"/>
                    <a:pt x="4461" y="10265"/>
                    <a:pt x="4461" y="10305"/>
                  </a:cubicBezTo>
                  <a:cubicBezTo>
                    <a:pt x="4543" y="10265"/>
                    <a:pt x="4522" y="10183"/>
                    <a:pt x="4522" y="10122"/>
                  </a:cubicBezTo>
                  <a:cubicBezTo>
                    <a:pt x="4545" y="10113"/>
                    <a:pt x="4564" y="10109"/>
                    <a:pt x="4580" y="10109"/>
                  </a:cubicBezTo>
                  <a:cubicBezTo>
                    <a:pt x="4634" y="10109"/>
                    <a:pt x="4654" y="10156"/>
                    <a:pt x="4685" y="10204"/>
                  </a:cubicBezTo>
                  <a:cubicBezTo>
                    <a:pt x="4767" y="10183"/>
                    <a:pt x="4868" y="10142"/>
                    <a:pt x="4950" y="10122"/>
                  </a:cubicBezTo>
                  <a:cubicBezTo>
                    <a:pt x="4929" y="10081"/>
                    <a:pt x="4909" y="10041"/>
                    <a:pt x="4848" y="9939"/>
                  </a:cubicBezTo>
                  <a:close/>
                  <a:moveTo>
                    <a:pt x="14155" y="12220"/>
                  </a:moveTo>
                  <a:cubicBezTo>
                    <a:pt x="14269" y="12239"/>
                    <a:pt x="14277" y="12328"/>
                    <a:pt x="14310" y="12406"/>
                  </a:cubicBezTo>
                  <a:lnTo>
                    <a:pt x="14310" y="12406"/>
                  </a:lnTo>
                  <a:cubicBezTo>
                    <a:pt x="14299" y="12410"/>
                    <a:pt x="14289" y="12411"/>
                    <a:pt x="14279" y="12411"/>
                  </a:cubicBezTo>
                  <a:cubicBezTo>
                    <a:pt x="14210" y="12411"/>
                    <a:pt x="14187" y="12319"/>
                    <a:pt x="14135" y="12301"/>
                  </a:cubicBezTo>
                  <a:cubicBezTo>
                    <a:pt x="14135" y="12261"/>
                    <a:pt x="14155" y="12240"/>
                    <a:pt x="14155" y="12220"/>
                  </a:cubicBezTo>
                  <a:close/>
                  <a:moveTo>
                    <a:pt x="14461" y="12423"/>
                  </a:moveTo>
                  <a:cubicBezTo>
                    <a:pt x="14481" y="12464"/>
                    <a:pt x="14501" y="12505"/>
                    <a:pt x="14542" y="12546"/>
                  </a:cubicBezTo>
                  <a:cubicBezTo>
                    <a:pt x="14501" y="12566"/>
                    <a:pt x="14481" y="12566"/>
                    <a:pt x="14461" y="12566"/>
                  </a:cubicBezTo>
                  <a:cubicBezTo>
                    <a:pt x="14425" y="12512"/>
                    <a:pt x="14373" y="12474"/>
                    <a:pt x="14333" y="12423"/>
                  </a:cubicBezTo>
                  <a:close/>
                  <a:moveTo>
                    <a:pt x="2823" y="12420"/>
                  </a:moveTo>
                  <a:cubicBezTo>
                    <a:pt x="2935" y="12420"/>
                    <a:pt x="3008" y="12477"/>
                    <a:pt x="3097" y="12566"/>
                  </a:cubicBezTo>
                  <a:cubicBezTo>
                    <a:pt x="3015" y="12586"/>
                    <a:pt x="2954" y="12586"/>
                    <a:pt x="2873" y="12607"/>
                  </a:cubicBezTo>
                  <a:cubicBezTo>
                    <a:pt x="2852" y="12546"/>
                    <a:pt x="2811" y="12485"/>
                    <a:pt x="2771" y="12423"/>
                  </a:cubicBezTo>
                  <a:cubicBezTo>
                    <a:pt x="2789" y="12421"/>
                    <a:pt x="2807" y="12420"/>
                    <a:pt x="2823" y="12420"/>
                  </a:cubicBezTo>
                  <a:close/>
                  <a:moveTo>
                    <a:pt x="5052" y="12607"/>
                  </a:moveTo>
                  <a:cubicBezTo>
                    <a:pt x="5052" y="12668"/>
                    <a:pt x="5052" y="12709"/>
                    <a:pt x="5031" y="12749"/>
                  </a:cubicBezTo>
                  <a:lnTo>
                    <a:pt x="4991" y="12749"/>
                  </a:lnTo>
                  <a:cubicBezTo>
                    <a:pt x="4991" y="12729"/>
                    <a:pt x="4970" y="12688"/>
                    <a:pt x="4950" y="12647"/>
                  </a:cubicBezTo>
                  <a:cubicBezTo>
                    <a:pt x="4991" y="12627"/>
                    <a:pt x="5011" y="12627"/>
                    <a:pt x="5052" y="12607"/>
                  </a:cubicBezTo>
                  <a:close/>
                  <a:moveTo>
                    <a:pt x="17210" y="12749"/>
                  </a:moveTo>
                  <a:cubicBezTo>
                    <a:pt x="17214" y="12753"/>
                    <a:pt x="17218" y="12756"/>
                    <a:pt x="17222" y="12759"/>
                  </a:cubicBezTo>
                  <a:lnTo>
                    <a:pt x="17222" y="12759"/>
                  </a:lnTo>
                  <a:cubicBezTo>
                    <a:pt x="17225" y="12756"/>
                    <a:pt x="17228" y="12753"/>
                    <a:pt x="17230" y="12749"/>
                  </a:cubicBezTo>
                  <a:close/>
                  <a:moveTo>
                    <a:pt x="2547" y="12505"/>
                  </a:moveTo>
                  <a:cubicBezTo>
                    <a:pt x="2547" y="12627"/>
                    <a:pt x="2567" y="12729"/>
                    <a:pt x="2567" y="12831"/>
                  </a:cubicBezTo>
                  <a:cubicBezTo>
                    <a:pt x="2445" y="12831"/>
                    <a:pt x="2465" y="12749"/>
                    <a:pt x="2465" y="12709"/>
                  </a:cubicBezTo>
                  <a:cubicBezTo>
                    <a:pt x="2486" y="12647"/>
                    <a:pt x="2424" y="12566"/>
                    <a:pt x="2547" y="12505"/>
                  </a:cubicBezTo>
                  <a:close/>
                  <a:moveTo>
                    <a:pt x="14277" y="12709"/>
                  </a:moveTo>
                  <a:cubicBezTo>
                    <a:pt x="14298" y="12749"/>
                    <a:pt x="14298" y="12770"/>
                    <a:pt x="14298" y="12770"/>
                  </a:cubicBezTo>
                  <a:cubicBezTo>
                    <a:pt x="14257" y="12892"/>
                    <a:pt x="14175" y="12912"/>
                    <a:pt x="14053" y="12953"/>
                  </a:cubicBezTo>
                  <a:cubicBezTo>
                    <a:pt x="14074" y="12871"/>
                    <a:pt x="14094" y="12831"/>
                    <a:pt x="14094" y="12770"/>
                  </a:cubicBezTo>
                  <a:cubicBezTo>
                    <a:pt x="14155" y="12749"/>
                    <a:pt x="14216" y="12729"/>
                    <a:pt x="14277" y="12709"/>
                  </a:cubicBezTo>
                  <a:close/>
                  <a:moveTo>
                    <a:pt x="7720" y="12566"/>
                  </a:moveTo>
                  <a:lnTo>
                    <a:pt x="7720" y="12566"/>
                  </a:lnTo>
                  <a:cubicBezTo>
                    <a:pt x="7699" y="12709"/>
                    <a:pt x="7679" y="12831"/>
                    <a:pt x="7679" y="12933"/>
                  </a:cubicBezTo>
                  <a:cubicBezTo>
                    <a:pt x="7618" y="12933"/>
                    <a:pt x="7557" y="12912"/>
                    <a:pt x="7516" y="12912"/>
                  </a:cubicBezTo>
                  <a:cubicBezTo>
                    <a:pt x="7475" y="12912"/>
                    <a:pt x="7434" y="12933"/>
                    <a:pt x="7353" y="12973"/>
                  </a:cubicBezTo>
                  <a:cubicBezTo>
                    <a:pt x="7394" y="12892"/>
                    <a:pt x="7414" y="12831"/>
                    <a:pt x="7414" y="12790"/>
                  </a:cubicBezTo>
                  <a:cubicBezTo>
                    <a:pt x="7434" y="12749"/>
                    <a:pt x="7414" y="12709"/>
                    <a:pt x="7414" y="12607"/>
                  </a:cubicBezTo>
                  <a:cubicBezTo>
                    <a:pt x="7516" y="12607"/>
                    <a:pt x="7618" y="12586"/>
                    <a:pt x="7720" y="12566"/>
                  </a:cubicBezTo>
                  <a:close/>
                  <a:moveTo>
                    <a:pt x="6826" y="12188"/>
                  </a:moveTo>
                  <a:cubicBezTo>
                    <a:pt x="6898" y="12188"/>
                    <a:pt x="6952" y="12206"/>
                    <a:pt x="7007" y="12261"/>
                  </a:cubicBezTo>
                  <a:cubicBezTo>
                    <a:pt x="7068" y="12322"/>
                    <a:pt x="7129" y="12362"/>
                    <a:pt x="7190" y="12403"/>
                  </a:cubicBezTo>
                  <a:cubicBezTo>
                    <a:pt x="7170" y="12505"/>
                    <a:pt x="7170" y="12607"/>
                    <a:pt x="7149" y="12709"/>
                  </a:cubicBezTo>
                  <a:cubicBezTo>
                    <a:pt x="7109" y="12709"/>
                    <a:pt x="7068" y="12729"/>
                    <a:pt x="7027" y="12729"/>
                  </a:cubicBezTo>
                  <a:cubicBezTo>
                    <a:pt x="6966" y="12790"/>
                    <a:pt x="6925" y="12831"/>
                    <a:pt x="6885" y="12871"/>
                  </a:cubicBezTo>
                  <a:cubicBezTo>
                    <a:pt x="6864" y="12871"/>
                    <a:pt x="6864" y="12871"/>
                    <a:pt x="6864" y="12851"/>
                  </a:cubicBezTo>
                  <a:lnTo>
                    <a:pt x="6762" y="13014"/>
                  </a:lnTo>
                  <a:cubicBezTo>
                    <a:pt x="6681" y="12994"/>
                    <a:pt x="6661" y="12912"/>
                    <a:pt x="6681" y="12831"/>
                  </a:cubicBezTo>
                  <a:cubicBezTo>
                    <a:pt x="6701" y="12729"/>
                    <a:pt x="6701" y="12607"/>
                    <a:pt x="6681" y="12464"/>
                  </a:cubicBezTo>
                  <a:lnTo>
                    <a:pt x="6681" y="12464"/>
                  </a:lnTo>
                  <a:lnTo>
                    <a:pt x="6864" y="12546"/>
                  </a:lnTo>
                  <a:cubicBezTo>
                    <a:pt x="6925" y="12566"/>
                    <a:pt x="6986" y="12566"/>
                    <a:pt x="7047" y="12566"/>
                  </a:cubicBezTo>
                  <a:cubicBezTo>
                    <a:pt x="7027" y="12403"/>
                    <a:pt x="7027" y="12383"/>
                    <a:pt x="6905" y="12362"/>
                  </a:cubicBezTo>
                  <a:cubicBezTo>
                    <a:pt x="6803" y="12342"/>
                    <a:pt x="6783" y="12281"/>
                    <a:pt x="6701" y="12199"/>
                  </a:cubicBezTo>
                  <a:cubicBezTo>
                    <a:pt x="6749" y="12193"/>
                    <a:pt x="6790" y="12188"/>
                    <a:pt x="6826" y="12188"/>
                  </a:cubicBezTo>
                  <a:close/>
                  <a:moveTo>
                    <a:pt x="7007" y="12953"/>
                  </a:moveTo>
                  <a:cubicBezTo>
                    <a:pt x="7047" y="12953"/>
                    <a:pt x="7068" y="12973"/>
                    <a:pt x="7109" y="12973"/>
                  </a:cubicBezTo>
                  <a:cubicBezTo>
                    <a:pt x="7109" y="13014"/>
                    <a:pt x="7109" y="13055"/>
                    <a:pt x="7109" y="13116"/>
                  </a:cubicBezTo>
                  <a:cubicBezTo>
                    <a:pt x="7027" y="13075"/>
                    <a:pt x="6986" y="13055"/>
                    <a:pt x="7007" y="12953"/>
                  </a:cubicBezTo>
                  <a:close/>
                  <a:moveTo>
                    <a:pt x="7251" y="13055"/>
                  </a:moveTo>
                  <a:lnTo>
                    <a:pt x="7251" y="13055"/>
                  </a:lnTo>
                  <a:cubicBezTo>
                    <a:pt x="7353" y="13075"/>
                    <a:pt x="7394" y="13075"/>
                    <a:pt x="7475" y="13075"/>
                  </a:cubicBezTo>
                  <a:cubicBezTo>
                    <a:pt x="7434" y="13136"/>
                    <a:pt x="7434" y="13157"/>
                    <a:pt x="7414" y="13197"/>
                  </a:cubicBezTo>
                  <a:cubicBezTo>
                    <a:pt x="7373" y="13157"/>
                    <a:pt x="7333" y="13136"/>
                    <a:pt x="7251" y="13055"/>
                  </a:cubicBezTo>
                  <a:close/>
                  <a:moveTo>
                    <a:pt x="17841" y="13055"/>
                  </a:moveTo>
                  <a:cubicBezTo>
                    <a:pt x="17841" y="13136"/>
                    <a:pt x="17862" y="13177"/>
                    <a:pt x="17882" y="13258"/>
                  </a:cubicBezTo>
                  <a:cubicBezTo>
                    <a:pt x="17801" y="13238"/>
                    <a:pt x="17760" y="13218"/>
                    <a:pt x="17699" y="13197"/>
                  </a:cubicBezTo>
                  <a:cubicBezTo>
                    <a:pt x="17760" y="13136"/>
                    <a:pt x="17780" y="13116"/>
                    <a:pt x="17841" y="13055"/>
                  </a:cubicBezTo>
                  <a:close/>
                  <a:moveTo>
                    <a:pt x="6701" y="13116"/>
                  </a:moveTo>
                  <a:cubicBezTo>
                    <a:pt x="6803" y="13197"/>
                    <a:pt x="6905" y="13258"/>
                    <a:pt x="7027" y="13279"/>
                  </a:cubicBezTo>
                  <a:cubicBezTo>
                    <a:pt x="7007" y="13299"/>
                    <a:pt x="7007" y="13320"/>
                    <a:pt x="6986" y="13320"/>
                  </a:cubicBezTo>
                  <a:cubicBezTo>
                    <a:pt x="6905" y="13340"/>
                    <a:pt x="6823" y="13340"/>
                    <a:pt x="6742" y="13340"/>
                  </a:cubicBezTo>
                  <a:cubicBezTo>
                    <a:pt x="6722" y="13320"/>
                    <a:pt x="6681" y="13299"/>
                    <a:pt x="6661" y="13258"/>
                  </a:cubicBezTo>
                  <a:cubicBezTo>
                    <a:pt x="6661" y="13218"/>
                    <a:pt x="6640" y="13177"/>
                    <a:pt x="6640" y="13136"/>
                  </a:cubicBezTo>
                  <a:cubicBezTo>
                    <a:pt x="6661" y="13136"/>
                    <a:pt x="6701" y="13116"/>
                    <a:pt x="6701" y="13116"/>
                  </a:cubicBezTo>
                  <a:close/>
                  <a:moveTo>
                    <a:pt x="4033" y="13218"/>
                  </a:moveTo>
                  <a:cubicBezTo>
                    <a:pt x="4054" y="13258"/>
                    <a:pt x="4074" y="13299"/>
                    <a:pt x="4115" y="13360"/>
                  </a:cubicBezTo>
                  <a:cubicBezTo>
                    <a:pt x="3993" y="13320"/>
                    <a:pt x="3993" y="13320"/>
                    <a:pt x="4033" y="13218"/>
                  </a:cubicBezTo>
                  <a:close/>
                  <a:moveTo>
                    <a:pt x="6825" y="13485"/>
                  </a:moveTo>
                  <a:cubicBezTo>
                    <a:pt x="6850" y="13485"/>
                    <a:pt x="6878" y="13494"/>
                    <a:pt x="6905" y="13503"/>
                  </a:cubicBezTo>
                  <a:cubicBezTo>
                    <a:pt x="6905" y="13523"/>
                    <a:pt x="6885" y="13564"/>
                    <a:pt x="6885" y="13605"/>
                  </a:cubicBezTo>
                  <a:cubicBezTo>
                    <a:pt x="6823" y="13584"/>
                    <a:pt x="6783" y="13564"/>
                    <a:pt x="6742" y="13544"/>
                  </a:cubicBezTo>
                  <a:cubicBezTo>
                    <a:pt x="6765" y="13499"/>
                    <a:pt x="6793" y="13485"/>
                    <a:pt x="6825" y="13485"/>
                  </a:cubicBezTo>
                  <a:close/>
                  <a:moveTo>
                    <a:pt x="17179" y="13484"/>
                  </a:moveTo>
                  <a:cubicBezTo>
                    <a:pt x="17268" y="13484"/>
                    <a:pt x="17330" y="13519"/>
                    <a:pt x="17373" y="13605"/>
                  </a:cubicBezTo>
                  <a:cubicBezTo>
                    <a:pt x="17358" y="13619"/>
                    <a:pt x="17344" y="13633"/>
                    <a:pt x="17337" y="13633"/>
                  </a:cubicBezTo>
                  <a:cubicBezTo>
                    <a:pt x="17334" y="13633"/>
                    <a:pt x="17332" y="13631"/>
                    <a:pt x="17332" y="13625"/>
                  </a:cubicBezTo>
                  <a:cubicBezTo>
                    <a:pt x="17251" y="13605"/>
                    <a:pt x="17169" y="13544"/>
                    <a:pt x="17047" y="13503"/>
                  </a:cubicBezTo>
                  <a:cubicBezTo>
                    <a:pt x="17096" y="13490"/>
                    <a:pt x="17140" y="13484"/>
                    <a:pt x="17179" y="13484"/>
                  </a:cubicBezTo>
                  <a:close/>
                  <a:moveTo>
                    <a:pt x="3809" y="13462"/>
                  </a:moveTo>
                  <a:lnTo>
                    <a:pt x="3809" y="13462"/>
                  </a:lnTo>
                  <a:cubicBezTo>
                    <a:pt x="3972" y="13523"/>
                    <a:pt x="3972" y="13523"/>
                    <a:pt x="3932" y="13645"/>
                  </a:cubicBezTo>
                  <a:cubicBezTo>
                    <a:pt x="3891" y="13584"/>
                    <a:pt x="3870" y="13544"/>
                    <a:pt x="3809" y="13462"/>
                  </a:cubicBezTo>
                  <a:close/>
                  <a:moveTo>
                    <a:pt x="7312" y="13340"/>
                  </a:moveTo>
                  <a:lnTo>
                    <a:pt x="7312" y="13340"/>
                  </a:lnTo>
                  <a:cubicBezTo>
                    <a:pt x="7373" y="13381"/>
                    <a:pt x="7394" y="13381"/>
                    <a:pt x="7434" y="13401"/>
                  </a:cubicBezTo>
                  <a:cubicBezTo>
                    <a:pt x="7414" y="13482"/>
                    <a:pt x="7394" y="13564"/>
                    <a:pt x="7373" y="13666"/>
                  </a:cubicBezTo>
                  <a:cubicBezTo>
                    <a:pt x="7272" y="13564"/>
                    <a:pt x="7373" y="13462"/>
                    <a:pt x="7312" y="13340"/>
                  </a:cubicBezTo>
                  <a:close/>
                  <a:moveTo>
                    <a:pt x="7536" y="13686"/>
                  </a:moveTo>
                  <a:cubicBezTo>
                    <a:pt x="7597" y="13706"/>
                    <a:pt x="7638" y="13747"/>
                    <a:pt x="7618" y="13849"/>
                  </a:cubicBezTo>
                  <a:cubicBezTo>
                    <a:pt x="7557" y="13808"/>
                    <a:pt x="7536" y="13768"/>
                    <a:pt x="7536" y="13686"/>
                  </a:cubicBezTo>
                  <a:close/>
                  <a:moveTo>
                    <a:pt x="17638" y="13645"/>
                  </a:moveTo>
                  <a:cubicBezTo>
                    <a:pt x="17719" y="13706"/>
                    <a:pt x="17760" y="13727"/>
                    <a:pt x="17821" y="13788"/>
                  </a:cubicBezTo>
                  <a:cubicBezTo>
                    <a:pt x="17821" y="13808"/>
                    <a:pt x="17821" y="13849"/>
                    <a:pt x="17821" y="13951"/>
                  </a:cubicBezTo>
                  <a:cubicBezTo>
                    <a:pt x="17739" y="13829"/>
                    <a:pt x="17658" y="13788"/>
                    <a:pt x="17638" y="13645"/>
                  </a:cubicBezTo>
                  <a:close/>
                  <a:moveTo>
                    <a:pt x="17495" y="13727"/>
                  </a:moveTo>
                  <a:cubicBezTo>
                    <a:pt x="17617" y="13747"/>
                    <a:pt x="17617" y="13869"/>
                    <a:pt x="17658" y="13971"/>
                  </a:cubicBezTo>
                  <a:cubicBezTo>
                    <a:pt x="17617" y="13971"/>
                    <a:pt x="17577" y="13992"/>
                    <a:pt x="17536" y="13992"/>
                  </a:cubicBezTo>
                  <a:cubicBezTo>
                    <a:pt x="17495" y="14012"/>
                    <a:pt x="17454" y="14012"/>
                    <a:pt x="17393" y="14032"/>
                  </a:cubicBezTo>
                  <a:cubicBezTo>
                    <a:pt x="17373" y="13971"/>
                    <a:pt x="17352" y="13930"/>
                    <a:pt x="17332" y="13890"/>
                  </a:cubicBezTo>
                  <a:cubicBezTo>
                    <a:pt x="17312" y="13849"/>
                    <a:pt x="17271" y="13829"/>
                    <a:pt x="17251" y="13788"/>
                  </a:cubicBezTo>
                  <a:cubicBezTo>
                    <a:pt x="17271" y="13768"/>
                    <a:pt x="17271" y="13747"/>
                    <a:pt x="17271" y="13747"/>
                  </a:cubicBezTo>
                  <a:cubicBezTo>
                    <a:pt x="17312" y="13768"/>
                    <a:pt x="17352" y="13788"/>
                    <a:pt x="17393" y="13808"/>
                  </a:cubicBezTo>
                  <a:cubicBezTo>
                    <a:pt x="17434" y="13768"/>
                    <a:pt x="17475" y="13747"/>
                    <a:pt x="17495" y="13727"/>
                  </a:cubicBezTo>
                  <a:close/>
                  <a:moveTo>
                    <a:pt x="16843" y="13951"/>
                  </a:moveTo>
                  <a:lnTo>
                    <a:pt x="16843" y="13951"/>
                  </a:lnTo>
                  <a:cubicBezTo>
                    <a:pt x="16925" y="14012"/>
                    <a:pt x="16945" y="14053"/>
                    <a:pt x="16884" y="14114"/>
                  </a:cubicBezTo>
                  <a:cubicBezTo>
                    <a:pt x="16823" y="14093"/>
                    <a:pt x="16803" y="14032"/>
                    <a:pt x="16843" y="13951"/>
                  </a:cubicBezTo>
                  <a:close/>
                  <a:moveTo>
                    <a:pt x="2262" y="13890"/>
                  </a:moveTo>
                  <a:cubicBezTo>
                    <a:pt x="2363" y="13971"/>
                    <a:pt x="2465" y="14053"/>
                    <a:pt x="2567" y="14155"/>
                  </a:cubicBezTo>
                  <a:cubicBezTo>
                    <a:pt x="2587" y="14155"/>
                    <a:pt x="2567" y="14175"/>
                    <a:pt x="2567" y="14195"/>
                  </a:cubicBezTo>
                  <a:cubicBezTo>
                    <a:pt x="2567" y="14195"/>
                    <a:pt x="2547" y="14216"/>
                    <a:pt x="2526" y="14216"/>
                  </a:cubicBezTo>
                  <a:cubicBezTo>
                    <a:pt x="2506" y="14216"/>
                    <a:pt x="2465" y="14195"/>
                    <a:pt x="2424" y="14195"/>
                  </a:cubicBezTo>
                  <a:cubicBezTo>
                    <a:pt x="2363" y="14093"/>
                    <a:pt x="2302" y="14012"/>
                    <a:pt x="2241" y="13930"/>
                  </a:cubicBezTo>
                  <a:cubicBezTo>
                    <a:pt x="2241" y="13910"/>
                    <a:pt x="2262" y="13890"/>
                    <a:pt x="2262" y="13890"/>
                  </a:cubicBezTo>
                  <a:close/>
                  <a:moveTo>
                    <a:pt x="2139" y="14032"/>
                  </a:moveTo>
                  <a:cubicBezTo>
                    <a:pt x="2200" y="14093"/>
                    <a:pt x="2282" y="14134"/>
                    <a:pt x="2282" y="14236"/>
                  </a:cubicBezTo>
                  <a:cubicBezTo>
                    <a:pt x="2167" y="14217"/>
                    <a:pt x="2106" y="14143"/>
                    <a:pt x="2065" y="14067"/>
                  </a:cubicBezTo>
                  <a:lnTo>
                    <a:pt x="2065" y="14067"/>
                  </a:lnTo>
                  <a:cubicBezTo>
                    <a:pt x="2083" y="14052"/>
                    <a:pt x="2103" y="14050"/>
                    <a:pt x="2139" y="14032"/>
                  </a:cubicBezTo>
                  <a:close/>
                  <a:moveTo>
                    <a:pt x="9471" y="14093"/>
                  </a:moveTo>
                  <a:cubicBezTo>
                    <a:pt x="9471" y="14155"/>
                    <a:pt x="9471" y="14216"/>
                    <a:pt x="9471" y="14277"/>
                  </a:cubicBezTo>
                  <a:cubicBezTo>
                    <a:pt x="9454" y="14288"/>
                    <a:pt x="9442" y="14294"/>
                    <a:pt x="9433" y="14294"/>
                  </a:cubicBezTo>
                  <a:cubicBezTo>
                    <a:pt x="9408" y="14294"/>
                    <a:pt x="9404" y="14247"/>
                    <a:pt x="9390" y="14114"/>
                  </a:cubicBezTo>
                  <a:cubicBezTo>
                    <a:pt x="9410" y="14114"/>
                    <a:pt x="9430" y="14114"/>
                    <a:pt x="9471" y="14093"/>
                  </a:cubicBezTo>
                  <a:close/>
                  <a:moveTo>
                    <a:pt x="17536" y="14175"/>
                  </a:moveTo>
                  <a:cubicBezTo>
                    <a:pt x="17556" y="14236"/>
                    <a:pt x="17577" y="14277"/>
                    <a:pt x="17617" y="14338"/>
                  </a:cubicBezTo>
                  <a:cubicBezTo>
                    <a:pt x="17515" y="14317"/>
                    <a:pt x="17434" y="14317"/>
                    <a:pt x="17373" y="14317"/>
                  </a:cubicBezTo>
                  <a:cubicBezTo>
                    <a:pt x="17352" y="14277"/>
                    <a:pt x="17352" y="14256"/>
                    <a:pt x="17352" y="14216"/>
                  </a:cubicBezTo>
                  <a:cubicBezTo>
                    <a:pt x="17414" y="14195"/>
                    <a:pt x="17475" y="14195"/>
                    <a:pt x="17536" y="14175"/>
                  </a:cubicBezTo>
                  <a:close/>
                  <a:moveTo>
                    <a:pt x="9267" y="14195"/>
                  </a:moveTo>
                  <a:lnTo>
                    <a:pt x="9267" y="14195"/>
                  </a:lnTo>
                  <a:cubicBezTo>
                    <a:pt x="9288" y="14256"/>
                    <a:pt x="9288" y="14297"/>
                    <a:pt x="9308" y="14399"/>
                  </a:cubicBezTo>
                  <a:cubicBezTo>
                    <a:pt x="9206" y="14317"/>
                    <a:pt x="9247" y="14256"/>
                    <a:pt x="9267" y="14195"/>
                  </a:cubicBezTo>
                  <a:close/>
                  <a:moveTo>
                    <a:pt x="2221" y="14358"/>
                  </a:moveTo>
                  <a:cubicBezTo>
                    <a:pt x="2282" y="14379"/>
                    <a:pt x="2323" y="14399"/>
                    <a:pt x="2384" y="14440"/>
                  </a:cubicBezTo>
                  <a:cubicBezTo>
                    <a:pt x="2384" y="14480"/>
                    <a:pt x="2384" y="14521"/>
                    <a:pt x="2343" y="14521"/>
                  </a:cubicBezTo>
                  <a:cubicBezTo>
                    <a:pt x="2315" y="14549"/>
                    <a:pt x="2282" y="14565"/>
                    <a:pt x="2247" y="14565"/>
                  </a:cubicBezTo>
                  <a:cubicBezTo>
                    <a:pt x="2206" y="14565"/>
                    <a:pt x="2163" y="14544"/>
                    <a:pt x="2119" y="14501"/>
                  </a:cubicBezTo>
                  <a:cubicBezTo>
                    <a:pt x="2160" y="14460"/>
                    <a:pt x="2180" y="14399"/>
                    <a:pt x="2221" y="14358"/>
                  </a:cubicBezTo>
                  <a:close/>
                  <a:moveTo>
                    <a:pt x="8867" y="14485"/>
                  </a:moveTo>
                  <a:cubicBezTo>
                    <a:pt x="8897" y="14485"/>
                    <a:pt x="8917" y="14515"/>
                    <a:pt x="8962" y="14582"/>
                  </a:cubicBezTo>
                  <a:cubicBezTo>
                    <a:pt x="8880" y="14582"/>
                    <a:pt x="8840" y="14562"/>
                    <a:pt x="8758" y="14541"/>
                  </a:cubicBezTo>
                  <a:cubicBezTo>
                    <a:pt x="8813" y="14505"/>
                    <a:pt x="8843" y="14485"/>
                    <a:pt x="8867" y="14485"/>
                  </a:cubicBezTo>
                  <a:close/>
                  <a:moveTo>
                    <a:pt x="10515" y="10946"/>
                  </a:moveTo>
                  <a:cubicBezTo>
                    <a:pt x="10603" y="10946"/>
                    <a:pt x="10672" y="11006"/>
                    <a:pt x="10754" y="11039"/>
                  </a:cubicBezTo>
                  <a:cubicBezTo>
                    <a:pt x="10673" y="11344"/>
                    <a:pt x="10591" y="11650"/>
                    <a:pt x="10489" y="11975"/>
                  </a:cubicBezTo>
                  <a:cubicBezTo>
                    <a:pt x="10510" y="11996"/>
                    <a:pt x="10530" y="12016"/>
                    <a:pt x="10571" y="12036"/>
                  </a:cubicBezTo>
                  <a:cubicBezTo>
                    <a:pt x="10530" y="12220"/>
                    <a:pt x="10469" y="12423"/>
                    <a:pt x="10428" y="12607"/>
                  </a:cubicBezTo>
                  <a:cubicBezTo>
                    <a:pt x="10367" y="12790"/>
                    <a:pt x="10326" y="12973"/>
                    <a:pt x="10265" y="13136"/>
                  </a:cubicBezTo>
                  <a:cubicBezTo>
                    <a:pt x="10245" y="13218"/>
                    <a:pt x="10225" y="13299"/>
                    <a:pt x="10184" y="13381"/>
                  </a:cubicBezTo>
                  <a:cubicBezTo>
                    <a:pt x="10123" y="13482"/>
                    <a:pt x="10082" y="13584"/>
                    <a:pt x="10082" y="13706"/>
                  </a:cubicBezTo>
                  <a:cubicBezTo>
                    <a:pt x="10082" y="13788"/>
                    <a:pt x="10041" y="13849"/>
                    <a:pt x="9980" y="13890"/>
                  </a:cubicBezTo>
                  <a:cubicBezTo>
                    <a:pt x="9980" y="14012"/>
                    <a:pt x="10001" y="14134"/>
                    <a:pt x="9858" y="14216"/>
                  </a:cubicBezTo>
                  <a:cubicBezTo>
                    <a:pt x="9919" y="14297"/>
                    <a:pt x="9817" y="14358"/>
                    <a:pt x="9817" y="14460"/>
                  </a:cubicBezTo>
                  <a:cubicBezTo>
                    <a:pt x="9838" y="14480"/>
                    <a:pt x="9858" y="14521"/>
                    <a:pt x="9899" y="14582"/>
                  </a:cubicBezTo>
                  <a:cubicBezTo>
                    <a:pt x="9856" y="14599"/>
                    <a:pt x="9813" y="14606"/>
                    <a:pt x="9771" y="14606"/>
                  </a:cubicBezTo>
                  <a:cubicBezTo>
                    <a:pt x="9714" y="14606"/>
                    <a:pt x="9661" y="14594"/>
                    <a:pt x="9614" y="14582"/>
                  </a:cubicBezTo>
                  <a:cubicBezTo>
                    <a:pt x="9573" y="14460"/>
                    <a:pt x="9695" y="14419"/>
                    <a:pt x="9695" y="14317"/>
                  </a:cubicBezTo>
                  <a:cubicBezTo>
                    <a:pt x="9695" y="14277"/>
                    <a:pt x="9675" y="14216"/>
                    <a:pt x="9654" y="14155"/>
                  </a:cubicBezTo>
                  <a:cubicBezTo>
                    <a:pt x="9695" y="14134"/>
                    <a:pt x="9715" y="14114"/>
                    <a:pt x="9736" y="14093"/>
                  </a:cubicBezTo>
                  <a:cubicBezTo>
                    <a:pt x="9675" y="14012"/>
                    <a:pt x="9614" y="13930"/>
                    <a:pt x="9552" y="13849"/>
                  </a:cubicBezTo>
                  <a:cubicBezTo>
                    <a:pt x="9461" y="13922"/>
                    <a:pt x="9387" y="13995"/>
                    <a:pt x="9270" y="13995"/>
                  </a:cubicBezTo>
                  <a:cubicBezTo>
                    <a:pt x="9256" y="13995"/>
                    <a:pt x="9242" y="13994"/>
                    <a:pt x="9227" y="13992"/>
                  </a:cubicBezTo>
                  <a:cubicBezTo>
                    <a:pt x="9186" y="13992"/>
                    <a:pt x="9125" y="14053"/>
                    <a:pt x="9064" y="14093"/>
                  </a:cubicBezTo>
                  <a:cubicBezTo>
                    <a:pt x="8962" y="14032"/>
                    <a:pt x="8860" y="13951"/>
                    <a:pt x="8738" y="13869"/>
                  </a:cubicBezTo>
                  <a:cubicBezTo>
                    <a:pt x="8758" y="13849"/>
                    <a:pt x="8779" y="13808"/>
                    <a:pt x="8799" y="13747"/>
                  </a:cubicBezTo>
                  <a:cubicBezTo>
                    <a:pt x="8717" y="13564"/>
                    <a:pt x="8819" y="13381"/>
                    <a:pt x="8819" y="13177"/>
                  </a:cubicBezTo>
                  <a:cubicBezTo>
                    <a:pt x="8840" y="13157"/>
                    <a:pt x="8860" y="13157"/>
                    <a:pt x="8901" y="13136"/>
                  </a:cubicBezTo>
                  <a:cubicBezTo>
                    <a:pt x="8941" y="13034"/>
                    <a:pt x="8962" y="12933"/>
                    <a:pt x="8921" y="12810"/>
                  </a:cubicBezTo>
                  <a:cubicBezTo>
                    <a:pt x="9023" y="12709"/>
                    <a:pt x="8880" y="12586"/>
                    <a:pt x="8962" y="12505"/>
                  </a:cubicBezTo>
                  <a:cubicBezTo>
                    <a:pt x="9104" y="12485"/>
                    <a:pt x="9227" y="12464"/>
                    <a:pt x="9328" y="12444"/>
                  </a:cubicBezTo>
                  <a:cubicBezTo>
                    <a:pt x="9288" y="12403"/>
                    <a:pt x="9247" y="12383"/>
                    <a:pt x="9206" y="12342"/>
                  </a:cubicBezTo>
                  <a:cubicBezTo>
                    <a:pt x="9206" y="12261"/>
                    <a:pt x="9227" y="12199"/>
                    <a:pt x="9227" y="12118"/>
                  </a:cubicBezTo>
                  <a:cubicBezTo>
                    <a:pt x="9206" y="12077"/>
                    <a:pt x="9166" y="12036"/>
                    <a:pt x="9145" y="12016"/>
                  </a:cubicBezTo>
                  <a:lnTo>
                    <a:pt x="9166" y="11975"/>
                  </a:lnTo>
                  <a:cubicBezTo>
                    <a:pt x="9247" y="12036"/>
                    <a:pt x="9328" y="12098"/>
                    <a:pt x="9410" y="12138"/>
                  </a:cubicBezTo>
                  <a:cubicBezTo>
                    <a:pt x="9430" y="11996"/>
                    <a:pt x="9369" y="11853"/>
                    <a:pt x="9247" y="11751"/>
                  </a:cubicBezTo>
                  <a:cubicBezTo>
                    <a:pt x="9247" y="11629"/>
                    <a:pt x="9227" y="11487"/>
                    <a:pt x="9267" y="11385"/>
                  </a:cubicBezTo>
                  <a:cubicBezTo>
                    <a:pt x="9349" y="11324"/>
                    <a:pt x="9430" y="11263"/>
                    <a:pt x="9512" y="11202"/>
                  </a:cubicBezTo>
                  <a:cubicBezTo>
                    <a:pt x="9471" y="11161"/>
                    <a:pt x="9430" y="11140"/>
                    <a:pt x="9390" y="11120"/>
                  </a:cubicBezTo>
                  <a:cubicBezTo>
                    <a:pt x="9410" y="11059"/>
                    <a:pt x="9614" y="11018"/>
                    <a:pt x="9797" y="11018"/>
                  </a:cubicBezTo>
                  <a:cubicBezTo>
                    <a:pt x="9838" y="11059"/>
                    <a:pt x="9817" y="11120"/>
                    <a:pt x="9776" y="11161"/>
                  </a:cubicBezTo>
                  <a:cubicBezTo>
                    <a:pt x="9756" y="11181"/>
                    <a:pt x="9736" y="11222"/>
                    <a:pt x="9695" y="11263"/>
                  </a:cubicBezTo>
                  <a:cubicBezTo>
                    <a:pt x="9726" y="11281"/>
                    <a:pt x="9753" y="11288"/>
                    <a:pt x="9777" y="11288"/>
                  </a:cubicBezTo>
                  <a:cubicBezTo>
                    <a:pt x="9832" y="11288"/>
                    <a:pt x="9870" y="11250"/>
                    <a:pt x="9899" y="11222"/>
                  </a:cubicBezTo>
                  <a:cubicBezTo>
                    <a:pt x="9960" y="11263"/>
                    <a:pt x="10021" y="11303"/>
                    <a:pt x="10062" y="11344"/>
                  </a:cubicBezTo>
                  <a:cubicBezTo>
                    <a:pt x="10021" y="11588"/>
                    <a:pt x="9980" y="11812"/>
                    <a:pt x="9919" y="12057"/>
                  </a:cubicBezTo>
                  <a:cubicBezTo>
                    <a:pt x="9776" y="12159"/>
                    <a:pt x="9573" y="12118"/>
                    <a:pt x="9410" y="12138"/>
                  </a:cubicBezTo>
                  <a:cubicBezTo>
                    <a:pt x="9471" y="12199"/>
                    <a:pt x="9552" y="12240"/>
                    <a:pt x="9573" y="12342"/>
                  </a:cubicBezTo>
                  <a:cubicBezTo>
                    <a:pt x="9609" y="12324"/>
                    <a:pt x="9630" y="12314"/>
                    <a:pt x="9650" y="12314"/>
                  </a:cubicBezTo>
                  <a:cubicBezTo>
                    <a:pt x="9675" y="12314"/>
                    <a:pt x="9700" y="12329"/>
                    <a:pt x="9756" y="12362"/>
                  </a:cubicBezTo>
                  <a:cubicBezTo>
                    <a:pt x="9736" y="12383"/>
                    <a:pt x="9715" y="12423"/>
                    <a:pt x="9675" y="12423"/>
                  </a:cubicBezTo>
                  <a:cubicBezTo>
                    <a:pt x="9614" y="12444"/>
                    <a:pt x="9552" y="12464"/>
                    <a:pt x="9471" y="12485"/>
                  </a:cubicBezTo>
                  <a:cubicBezTo>
                    <a:pt x="9573" y="12505"/>
                    <a:pt x="9654" y="12525"/>
                    <a:pt x="9756" y="12546"/>
                  </a:cubicBezTo>
                  <a:cubicBezTo>
                    <a:pt x="9756" y="12566"/>
                    <a:pt x="9776" y="12586"/>
                    <a:pt x="9797" y="12627"/>
                  </a:cubicBezTo>
                  <a:cubicBezTo>
                    <a:pt x="9838" y="12586"/>
                    <a:pt x="9878" y="12546"/>
                    <a:pt x="9919" y="12525"/>
                  </a:cubicBezTo>
                  <a:lnTo>
                    <a:pt x="10062" y="12525"/>
                  </a:lnTo>
                  <a:cubicBezTo>
                    <a:pt x="10082" y="12423"/>
                    <a:pt x="10082" y="12342"/>
                    <a:pt x="10102" y="12240"/>
                  </a:cubicBezTo>
                  <a:cubicBezTo>
                    <a:pt x="10082" y="12220"/>
                    <a:pt x="10062" y="12179"/>
                    <a:pt x="10041" y="12159"/>
                  </a:cubicBezTo>
                  <a:cubicBezTo>
                    <a:pt x="10102" y="12077"/>
                    <a:pt x="10163" y="11996"/>
                    <a:pt x="10204" y="11914"/>
                  </a:cubicBezTo>
                  <a:cubicBezTo>
                    <a:pt x="10184" y="11874"/>
                    <a:pt x="10163" y="11853"/>
                    <a:pt x="10143" y="11812"/>
                  </a:cubicBezTo>
                  <a:cubicBezTo>
                    <a:pt x="10184" y="11772"/>
                    <a:pt x="10245" y="11731"/>
                    <a:pt x="10286" y="11670"/>
                  </a:cubicBezTo>
                  <a:cubicBezTo>
                    <a:pt x="10286" y="11588"/>
                    <a:pt x="10286" y="11487"/>
                    <a:pt x="10265" y="11405"/>
                  </a:cubicBezTo>
                  <a:cubicBezTo>
                    <a:pt x="10306" y="11385"/>
                    <a:pt x="10347" y="11364"/>
                    <a:pt x="10387" y="11344"/>
                  </a:cubicBezTo>
                  <a:cubicBezTo>
                    <a:pt x="10387" y="11283"/>
                    <a:pt x="10387" y="11242"/>
                    <a:pt x="10387" y="11181"/>
                  </a:cubicBezTo>
                  <a:cubicBezTo>
                    <a:pt x="10408" y="11161"/>
                    <a:pt x="10449" y="11140"/>
                    <a:pt x="10489" y="11120"/>
                  </a:cubicBezTo>
                  <a:cubicBezTo>
                    <a:pt x="10469" y="11059"/>
                    <a:pt x="10449" y="11018"/>
                    <a:pt x="10449" y="10957"/>
                  </a:cubicBezTo>
                  <a:cubicBezTo>
                    <a:pt x="10472" y="10949"/>
                    <a:pt x="10494" y="10946"/>
                    <a:pt x="10515" y="10946"/>
                  </a:cubicBezTo>
                  <a:close/>
                  <a:moveTo>
                    <a:pt x="4807" y="14501"/>
                  </a:moveTo>
                  <a:cubicBezTo>
                    <a:pt x="4807" y="14541"/>
                    <a:pt x="4807" y="14582"/>
                    <a:pt x="4787" y="14643"/>
                  </a:cubicBezTo>
                  <a:cubicBezTo>
                    <a:pt x="4746" y="14603"/>
                    <a:pt x="4726" y="14562"/>
                    <a:pt x="4665" y="14501"/>
                  </a:cubicBezTo>
                  <a:close/>
                  <a:moveTo>
                    <a:pt x="2484" y="14619"/>
                  </a:moveTo>
                  <a:cubicBezTo>
                    <a:pt x="2566" y="14619"/>
                    <a:pt x="2605" y="14713"/>
                    <a:pt x="2669" y="14745"/>
                  </a:cubicBezTo>
                  <a:cubicBezTo>
                    <a:pt x="2613" y="14782"/>
                    <a:pt x="2557" y="14820"/>
                    <a:pt x="2501" y="14857"/>
                  </a:cubicBezTo>
                  <a:lnTo>
                    <a:pt x="2501" y="14857"/>
                  </a:lnTo>
                  <a:cubicBezTo>
                    <a:pt x="2463" y="14781"/>
                    <a:pt x="2443" y="14721"/>
                    <a:pt x="2404" y="14643"/>
                  </a:cubicBezTo>
                  <a:cubicBezTo>
                    <a:pt x="2435" y="14626"/>
                    <a:pt x="2461" y="14619"/>
                    <a:pt x="2484" y="14619"/>
                  </a:cubicBezTo>
                  <a:close/>
                  <a:moveTo>
                    <a:pt x="9491" y="14745"/>
                  </a:moveTo>
                  <a:lnTo>
                    <a:pt x="9491" y="14745"/>
                  </a:lnTo>
                  <a:cubicBezTo>
                    <a:pt x="9654" y="14806"/>
                    <a:pt x="9675" y="14827"/>
                    <a:pt x="9573" y="14949"/>
                  </a:cubicBezTo>
                  <a:cubicBezTo>
                    <a:pt x="9491" y="14908"/>
                    <a:pt x="9491" y="14827"/>
                    <a:pt x="9491" y="14745"/>
                  </a:cubicBezTo>
                  <a:close/>
                  <a:moveTo>
                    <a:pt x="17678" y="14765"/>
                  </a:moveTo>
                  <a:cubicBezTo>
                    <a:pt x="17760" y="14867"/>
                    <a:pt x="17699" y="14928"/>
                    <a:pt x="17658" y="15010"/>
                  </a:cubicBezTo>
                  <a:cubicBezTo>
                    <a:pt x="17617" y="14990"/>
                    <a:pt x="17617" y="14990"/>
                    <a:pt x="17577" y="14969"/>
                  </a:cubicBezTo>
                  <a:cubicBezTo>
                    <a:pt x="17617" y="14908"/>
                    <a:pt x="17638" y="14847"/>
                    <a:pt x="17678" y="14765"/>
                  </a:cubicBezTo>
                  <a:close/>
                  <a:moveTo>
                    <a:pt x="13931" y="14867"/>
                  </a:moveTo>
                  <a:cubicBezTo>
                    <a:pt x="13992" y="14867"/>
                    <a:pt x="14053" y="14867"/>
                    <a:pt x="14135" y="14888"/>
                  </a:cubicBezTo>
                  <a:cubicBezTo>
                    <a:pt x="14135" y="14949"/>
                    <a:pt x="14135" y="15010"/>
                    <a:pt x="14114" y="15071"/>
                  </a:cubicBezTo>
                  <a:cubicBezTo>
                    <a:pt x="14058" y="15062"/>
                    <a:pt x="13997" y="15048"/>
                    <a:pt x="13938" y="15048"/>
                  </a:cubicBezTo>
                  <a:cubicBezTo>
                    <a:pt x="13869" y="15048"/>
                    <a:pt x="13803" y="15066"/>
                    <a:pt x="13748" y="15132"/>
                  </a:cubicBezTo>
                  <a:cubicBezTo>
                    <a:pt x="13707" y="15112"/>
                    <a:pt x="13666" y="15091"/>
                    <a:pt x="13626" y="15071"/>
                  </a:cubicBezTo>
                  <a:cubicBezTo>
                    <a:pt x="13646" y="15010"/>
                    <a:pt x="13687" y="14969"/>
                    <a:pt x="13707" y="14928"/>
                  </a:cubicBezTo>
                  <a:cubicBezTo>
                    <a:pt x="13789" y="14908"/>
                    <a:pt x="13870" y="14867"/>
                    <a:pt x="13931" y="14867"/>
                  </a:cubicBezTo>
                  <a:close/>
                  <a:moveTo>
                    <a:pt x="17067" y="14928"/>
                  </a:moveTo>
                  <a:cubicBezTo>
                    <a:pt x="17108" y="14949"/>
                    <a:pt x="17169" y="14969"/>
                    <a:pt x="17210" y="14990"/>
                  </a:cubicBezTo>
                  <a:cubicBezTo>
                    <a:pt x="17169" y="15071"/>
                    <a:pt x="17149" y="15152"/>
                    <a:pt x="17088" y="15234"/>
                  </a:cubicBezTo>
                  <a:cubicBezTo>
                    <a:pt x="17088" y="15254"/>
                    <a:pt x="17047" y="15275"/>
                    <a:pt x="17027" y="15295"/>
                  </a:cubicBezTo>
                  <a:cubicBezTo>
                    <a:pt x="16986" y="15254"/>
                    <a:pt x="16966" y="15214"/>
                    <a:pt x="16925" y="15173"/>
                  </a:cubicBezTo>
                  <a:cubicBezTo>
                    <a:pt x="16884" y="15173"/>
                    <a:pt x="16864" y="15152"/>
                    <a:pt x="16803" y="15152"/>
                  </a:cubicBezTo>
                  <a:cubicBezTo>
                    <a:pt x="16803" y="15112"/>
                    <a:pt x="16782" y="15071"/>
                    <a:pt x="16782" y="15030"/>
                  </a:cubicBezTo>
                  <a:cubicBezTo>
                    <a:pt x="16823" y="15010"/>
                    <a:pt x="16843" y="14990"/>
                    <a:pt x="16864" y="14990"/>
                  </a:cubicBezTo>
                  <a:cubicBezTo>
                    <a:pt x="16884" y="15010"/>
                    <a:pt x="16904" y="15010"/>
                    <a:pt x="16904" y="15030"/>
                  </a:cubicBezTo>
                  <a:cubicBezTo>
                    <a:pt x="16925" y="15071"/>
                    <a:pt x="16925" y="15132"/>
                    <a:pt x="16925" y="15173"/>
                  </a:cubicBezTo>
                  <a:cubicBezTo>
                    <a:pt x="16966" y="15112"/>
                    <a:pt x="17006" y="15030"/>
                    <a:pt x="17067" y="14928"/>
                  </a:cubicBezTo>
                  <a:close/>
                  <a:moveTo>
                    <a:pt x="12546" y="15417"/>
                  </a:moveTo>
                  <a:cubicBezTo>
                    <a:pt x="12526" y="15478"/>
                    <a:pt x="12526" y="15499"/>
                    <a:pt x="12526" y="15519"/>
                  </a:cubicBezTo>
                  <a:cubicBezTo>
                    <a:pt x="12465" y="15499"/>
                    <a:pt x="12444" y="15478"/>
                    <a:pt x="12404" y="15458"/>
                  </a:cubicBezTo>
                  <a:cubicBezTo>
                    <a:pt x="12404" y="15458"/>
                    <a:pt x="12404" y="15438"/>
                    <a:pt x="12404" y="15438"/>
                  </a:cubicBezTo>
                  <a:cubicBezTo>
                    <a:pt x="12444" y="15438"/>
                    <a:pt x="12485" y="15417"/>
                    <a:pt x="12546" y="15417"/>
                  </a:cubicBezTo>
                  <a:close/>
                  <a:moveTo>
                    <a:pt x="3789" y="13625"/>
                  </a:moveTo>
                  <a:cubicBezTo>
                    <a:pt x="3870" y="13706"/>
                    <a:pt x="3972" y="13768"/>
                    <a:pt x="4074" y="13849"/>
                  </a:cubicBezTo>
                  <a:cubicBezTo>
                    <a:pt x="4054" y="13951"/>
                    <a:pt x="4033" y="14053"/>
                    <a:pt x="4013" y="14175"/>
                  </a:cubicBezTo>
                  <a:cubicBezTo>
                    <a:pt x="4054" y="14216"/>
                    <a:pt x="4115" y="14256"/>
                    <a:pt x="4156" y="14297"/>
                  </a:cubicBezTo>
                  <a:cubicBezTo>
                    <a:pt x="4196" y="14256"/>
                    <a:pt x="4217" y="14236"/>
                    <a:pt x="4257" y="14195"/>
                  </a:cubicBezTo>
                  <a:cubicBezTo>
                    <a:pt x="4380" y="14216"/>
                    <a:pt x="4481" y="14297"/>
                    <a:pt x="4604" y="14379"/>
                  </a:cubicBezTo>
                  <a:cubicBezTo>
                    <a:pt x="4624" y="14277"/>
                    <a:pt x="4624" y="14195"/>
                    <a:pt x="4644" y="14114"/>
                  </a:cubicBezTo>
                  <a:cubicBezTo>
                    <a:pt x="4746" y="14175"/>
                    <a:pt x="4848" y="14195"/>
                    <a:pt x="4848" y="14338"/>
                  </a:cubicBezTo>
                  <a:cubicBezTo>
                    <a:pt x="4726" y="14419"/>
                    <a:pt x="4604" y="14501"/>
                    <a:pt x="4481" y="14582"/>
                  </a:cubicBezTo>
                  <a:lnTo>
                    <a:pt x="4380" y="14582"/>
                  </a:lnTo>
                  <a:cubicBezTo>
                    <a:pt x="4359" y="14623"/>
                    <a:pt x="4339" y="14664"/>
                    <a:pt x="4318" y="14745"/>
                  </a:cubicBezTo>
                  <a:cubicBezTo>
                    <a:pt x="4298" y="14745"/>
                    <a:pt x="4257" y="14765"/>
                    <a:pt x="4217" y="14806"/>
                  </a:cubicBezTo>
                  <a:cubicBezTo>
                    <a:pt x="4257" y="14806"/>
                    <a:pt x="4278" y="14806"/>
                    <a:pt x="4318" y="14827"/>
                  </a:cubicBezTo>
                  <a:cubicBezTo>
                    <a:pt x="4339" y="14847"/>
                    <a:pt x="4359" y="14908"/>
                    <a:pt x="4400" y="14949"/>
                  </a:cubicBezTo>
                  <a:cubicBezTo>
                    <a:pt x="4420" y="14969"/>
                    <a:pt x="4441" y="15010"/>
                    <a:pt x="4481" y="15051"/>
                  </a:cubicBezTo>
                  <a:cubicBezTo>
                    <a:pt x="4447" y="15065"/>
                    <a:pt x="4419" y="15072"/>
                    <a:pt x="4395" y="15072"/>
                  </a:cubicBezTo>
                  <a:cubicBezTo>
                    <a:pt x="4319" y="15072"/>
                    <a:pt x="4288" y="15006"/>
                    <a:pt x="4257" y="14928"/>
                  </a:cubicBezTo>
                  <a:cubicBezTo>
                    <a:pt x="4217" y="14949"/>
                    <a:pt x="4176" y="14969"/>
                    <a:pt x="4135" y="14990"/>
                  </a:cubicBezTo>
                  <a:cubicBezTo>
                    <a:pt x="4094" y="14949"/>
                    <a:pt x="4074" y="14928"/>
                    <a:pt x="4054" y="14888"/>
                  </a:cubicBezTo>
                  <a:cubicBezTo>
                    <a:pt x="4094" y="14847"/>
                    <a:pt x="4135" y="14827"/>
                    <a:pt x="4176" y="14806"/>
                  </a:cubicBezTo>
                  <a:cubicBezTo>
                    <a:pt x="4135" y="14786"/>
                    <a:pt x="4115" y="14765"/>
                    <a:pt x="4074" y="14765"/>
                  </a:cubicBezTo>
                  <a:cubicBezTo>
                    <a:pt x="4013" y="14786"/>
                    <a:pt x="3952" y="14827"/>
                    <a:pt x="3891" y="14867"/>
                  </a:cubicBezTo>
                  <a:cubicBezTo>
                    <a:pt x="3932" y="14949"/>
                    <a:pt x="3932" y="15051"/>
                    <a:pt x="3952" y="15152"/>
                  </a:cubicBezTo>
                  <a:cubicBezTo>
                    <a:pt x="3911" y="15152"/>
                    <a:pt x="3850" y="15152"/>
                    <a:pt x="3789" y="15173"/>
                  </a:cubicBezTo>
                  <a:cubicBezTo>
                    <a:pt x="3769" y="15234"/>
                    <a:pt x="3748" y="15295"/>
                    <a:pt x="3728" y="15356"/>
                  </a:cubicBezTo>
                  <a:cubicBezTo>
                    <a:pt x="3748" y="15417"/>
                    <a:pt x="3769" y="15458"/>
                    <a:pt x="3809" y="15539"/>
                  </a:cubicBezTo>
                  <a:cubicBezTo>
                    <a:pt x="3728" y="15560"/>
                    <a:pt x="3667" y="15580"/>
                    <a:pt x="3606" y="15600"/>
                  </a:cubicBezTo>
                  <a:cubicBezTo>
                    <a:pt x="3585" y="15580"/>
                    <a:pt x="3585" y="15560"/>
                    <a:pt x="3565" y="15539"/>
                  </a:cubicBezTo>
                  <a:cubicBezTo>
                    <a:pt x="3524" y="15539"/>
                    <a:pt x="3484" y="15539"/>
                    <a:pt x="3422" y="15560"/>
                  </a:cubicBezTo>
                  <a:cubicBezTo>
                    <a:pt x="3402" y="15438"/>
                    <a:pt x="3382" y="15356"/>
                    <a:pt x="3463" y="15254"/>
                  </a:cubicBezTo>
                  <a:cubicBezTo>
                    <a:pt x="3524" y="15275"/>
                    <a:pt x="3565" y="15295"/>
                    <a:pt x="3606" y="15295"/>
                  </a:cubicBezTo>
                  <a:cubicBezTo>
                    <a:pt x="3606" y="15275"/>
                    <a:pt x="3606" y="15234"/>
                    <a:pt x="3565" y="15214"/>
                  </a:cubicBezTo>
                  <a:cubicBezTo>
                    <a:pt x="3545" y="15193"/>
                    <a:pt x="3484" y="15193"/>
                    <a:pt x="3443" y="15173"/>
                  </a:cubicBezTo>
                  <a:cubicBezTo>
                    <a:pt x="3443" y="15051"/>
                    <a:pt x="3484" y="14969"/>
                    <a:pt x="3565" y="14867"/>
                  </a:cubicBezTo>
                  <a:cubicBezTo>
                    <a:pt x="3545" y="14684"/>
                    <a:pt x="3565" y="14501"/>
                    <a:pt x="3667" y="14338"/>
                  </a:cubicBezTo>
                  <a:cubicBezTo>
                    <a:pt x="3708" y="14277"/>
                    <a:pt x="3687" y="14155"/>
                    <a:pt x="3687" y="14032"/>
                  </a:cubicBezTo>
                  <a:lnTo>
                    <a:pt x="3687" y="14032"/>
                  </a:lnTo>
                  <a:cubicBezTo>
                    <a:pt x="3748" y="14053"/>
                    <a:pt x="3809" y="14073"/>
                    <a:pt x="3850" y="14093"/>
                  </a:cubicBezTo>
                  <a:cubicBezTo>
                    <a:pt x="3850" y="13992"/>
                    <a:pt x="3748" y="13971"/>
                    <a:pt x="3667" y="13910"/>
                  </a:cubicBezTo>
                  <a:cubicBezTo>
                    <a:pt x="3687" y="13869"/>
                    <a:pt x="3728" y="13808"/>
                    <a:pt x="3748" y="13747"/>
                  </a:cubicBezTo>
                  <a:cubicBezTo>
                    <a:pt x="3748" y="13727"/>
                    <a:pt x="3748" y="13706"/>
                    <a:pt x="3728" y="13666"/>
                  </a:cubicBezTo>
                  <a:cubicBezTo>
                    <a:pt x="3748" y="13666"/>
                    <a:pt x="3769" y="13645"/>
                    <a:pt x="3789" y="13625"/>
                  </a:cubicBezTo>
                  <a:close/>
                  <a:moveTo>
                    <a:pt x="17027" y="15295"/>
                  </a:moveTo>
                  <a:lnTo>
                    <a:pt x="17027" y="15295"/>
                  </a:lnTo>
                  <a:cubicBezTo>
                    <a:pt x="17006" y="15397"/>
                    <a:pt x="17027" y="15478"/>
                    <a:pt x="17088" y="15539"/>
                  </a:cubicBezTo>
                  <a:cubicBezTo>
                    <a:pt x="17047" y="15580"/>
                    <a:pt x="17027" y="15600"/>
                    <a:pt x="17006" y="15641"/>
                  </a:cubicBezTo>
                  <a:cubicBezTo>
                    <a:pt x="16986" y="15662"/>
                    <a:pt x="16966" y="15682"/>
                    <a:pt x="16945" y="15702"/>
                  </a:cubicBezTo>
                  <a:cubicBezTo>
                    <a:pt x="16904" y="15662"/>
                    <a:pt x="16884" y="15621"/>
                    <a:pt x="16843" y="15560"/>
                  </a:cubicBezTo>
                  <a:cubicBezTo>
                    <a:pt x="16904" y="15458"/>
                    <a:pt x="16925" y="15356"/>
                    <a:pt x="17027" y="15295"/>
                  </a:cubicBezTo>
                  <a:close/>
                  <a:moveTo>
                    <a:pt x="17373" y="15682"/>
                  </a:moveTo>
                  <a:cubicBezTo>
                    <a:pt x="17475" y="15763"/>
                    <a:pt x="17332" y="15865"/>
                    <a:pt x="17373" y="15947"/>
                  </a:cubicBezTo>
                  <a:cubicBezTo>
                    <a:pt x="17312" y="15906"/>
                    <a:pt x="17271" y="15865"/>
                    <a:pt x="17230" y="15824"/>
                  </a:cubicBezTo>
                  <a:cubicBezTo>
                    <a:pt x="17251" y="15723"/>
                    <a:pt x="17291" y="15682"/>
                    <a:pt x="17373" y="15682"/>
                  </a:cubicBezTo>
                  <a:close/>
                  <a:moveTo>
                    <a:pt x="16823" y="15804"/>
                  </a:moveTo>
                  <a:cubicBezTo>
                    <a:pt x="16884" y="15824"/>
                    <a:pt x="16843" y="15865"/>
                    <a:pt x="16843" y="15886"/>
                  </a:cubicBezTo>
                  <a:cubicBezTo>
                    <a:pt x="16843" y="15926"/>
                    <a:pt x="16864" y="15947"/>
                    <a:pt x="16884" y="16008"/>
                  </a:cubicBezTo>
                  <a:cubicBezTo>
                    <a:pt x="16823" y="15967"/>
                    <a:pt x="16782" y="15926"/>
                    <a:pt x="16742" y="15886"/>
                  </a:cubicBezTo>
                  <a:cubicBezTo>
                    <a:pt x="16762" y="15845"/>
                    <a:pt x="16803" y="15824"/>
                    <a:pt x="16823" y="15804"/>
                  </a:cubicBezTo>
                  <a:close/>
                  <a:moveTo>
                    <a:pt x="3382" y="15723"/>
                  </a:moveTo>
                  <a:cubicBezTo>
                    <a:pt x="3463" y="15804"/>
                    <a:pt x="3545" y="15865"/>
                    <a:pt x="3606" y="15906"/>
                  </a:cubicBezTo>
                  <a:cubicBezTo>
                    <a:pt x="3606" y="16008"/>
                    <a:pt x="3565" y="16049"/>
                    <a:pt x="3484" y="16069"/>
                  </a:cubicBezTo>
                  <a:cubicBezTo>
                    <a:pt x="3454" y="16073"/>
                    <a:pt x="3430" y="16076"/>
                    <a:pt x="3410" y="16076"/>
                  </a:cubicBezTo>
                  <a:cubicBezTo>
                    <a:pt x="3336" y="16076"/>
                    <a:pt x="3333" y="16039"/>
                    <a:pt x="3382" y="15926"/>
                  </a:cubicBezTo>
                  <a:lnTo>
                    <a:pt x="3382" y="15926"/>
                  </a:lnTo>
                  <a:cubicBezTo>
                    <a:pt x="3422" y="15967"/>
                    <a:pt x="3463" y="16008"/>
                    <a:pt x="3484" y="16049"/>
                  </a:cubicBezTo>
                  <a:cubicBezTo>
                    <a:pt x="3443" y="15967"/>
                    <a:pt x="3402" y="15906"/>
                    <a:pt x="3382" y="15845"/>
                  </a:cubicBezTo>
                  <a:cubicBezTo>
                    <a:pt x="3361" y="15804"/>
                    <a:pt x="3382" y="15763"/>
                    <a:pt x="3382" y="15723"/>
                  </a:cubicBezTo>
                  <a:close/>
                  <a:moveTo>
                    <a:pt x="12770" y="15560"/>
                  </a:moveTo>
                  <a:cubicBezTo>
                    <a:pt x="12852" y="15560"/>
                    <a:pt x="12852" y="15662"/>
                    <a:pt x="12913" y="15682"/>
                  </a:cubicBezTo>
                  <a:cubicBezTo>
                    <a:pt x="12974" y="15702"/>
                    <a:pt x="13015" y="15763"/>
                    <a:pt x="13076" y="15804"/>
                  </a:cubicBezTo>
                  <a:cubicBezTo>
                    <a:pt x="13035" y="15845"/>
                    <a:pt x="13015" y="15886"/>
                    <a:pt x="12974" y="15947"/>
                  </a:cubicBezTo>
                  <a:cubicBezTo>
                    <a:pt x="12994" y="15987"/>
                    <a:pt x="13015" y="16028"/>
                    <a:pt x="13035" y="16089"/>
                  </a:cubicBezTo>
                  <a:cubicBezTo>
                    <a:pt x="12994" y="16089"/>
                    <a:pt x="12974" y="16110"/>
                    <a:pt x="12954" y="16110"/>
                  </a:cubicBezTo>
                  <a:cubicBezTo>
                    <a:pt x="12913" y="16089"/>
                    <a:pt x="12872" y="16069"/>
                    <a:pt x="12831" y="16049"/>
                  </a:cubicBezTo>
                  <a:cubicBezTo>
                    <a:pt x="12831" y="16051"/>
                    <a:pt x="12830" y="16053"/>
                    <a:pt x="12830" y="16056"/>
                  </a:cubicBezTo>
                  <a:lnTo>
                    <a:pt x="12830" y="16056"/>
                  </a:lnTo>
                  <a:cubicBezTo>
                    <a:pt x="12810" y="15897"/>
                    <a:pt x="12790" y="15738"/>
                    <a:pt x="12770" y="15560"/>
                  </a:cubicBezTo>
                  <a:close/>
                  <a:moveTo>
                    <a:pt x="17251" y="16049"/>
                  </a:moveTo>
                  <a:cubicBezTo>
                    <a:pt x="17210" y="16110"/>
                    <a:pt x="17190" y="16130"/>
                    <a:pt x="17149" y="16171"/>
                  </a:cubicBezTo>
                  <a:cubicBezTo>
                    <a:pt x="17088" y="16150"/>
                    <a:pt x="17047" y="16130"/>
                    <a:pt x="17006" y="16110"/>
                  </a:cubicBezTo>
                  <a:cubicBezTo>
                    <a:pt x="17027" y="16089"/>
                    <a:pt x="17027" y="16069"/>
                    <a:pt x="17027" y="16069"/>
                  </a:cubicBezTo>
                  <a:cubicBezTo>
                    <a:pt x="17088" y="16049"/>
                    <a:pt x="17149" y="16049"/>
                    <a:pt x="17251" y="16049"/>
                  </a:cubicBezTo>
                  <a:close/>
                  <a:moveTo>
                    <a:pt x="12750" y="15987"/>
                  </a:moveTo>
                  <a:cubicBezTo>
                    <a:pt x="12788" y="16026"/>
                    <a:pt x="12808" y="16046"/>
                    <a:pt x="12827" y="16065"/>
                  </a:cubicBezTo>
                  <a:lnTo>
                    <a:pt x="12827" y="16065"/>
                  </a:lnTo>
                  <a:cubicBezTo>
                    <a:pt x="12802" y="16155"/>
                    <a:pt x="12725" y="16193"/>
                    <a:pt x="12648" y="16232"/>
                  </a:cubicBezTo>
                  <a:cubicBezTo>
                    <a:pt x="12567" y="16232"/>
                    <a:pt x="12505" y="16211"/>
                    <a:pt x="12444" y="16150"/>
                  </a:cubicBezTo>
                  <a:cubicBezTo>
                    <a:pt x="12444" y="16130"/>
                    <a:pt x="12444" y="16089"/>
                    <a:pt x="12465" y="16028"/>
                  </a:cubicBezTo>
                  <a:cubicBezTo>
                    <a:pt x="12546" y="16069"/>
                    <a:pt x="12628" y="16110"/>
                    <a:pt x="12709" y="16130"/>
                  </a:cubicBezTo>
                  <a:cubicBezTo>
                    <a:pt x="12709" y="16089"/>
                    <a:pt x="12730" y="16049"/>
                    <a:pt x="12750" y="15987"/>
                  </a:cubicBezTo>
                  <a:close/>
                  <a:moveTo>
                    <a:pt x="16518" y="16334"/>
                  </a:moveTo>
                  <a:cubicBezTo>
                    <a:pt x="16416" y="16395"/>
                    <a:pt x="16375" y="16435"/>
                    <a:pt x="16314" y="16476"/>
                  </a:cubicBezTo>
                  <a:cubicBezTo>
                    <a:pt x="16293" y="16415"/>
                    <a:pt x="16293" y="16395"/>
                    <a:pt x="16273" y="16354"/>
                  </a:cubicBezTo>
                  <a:cubicBezTo>
                    <a:pt x="16334" y="16334"/>
                    <a:pt x="16375" y="16334"/>
                    <a:pt x="16518" y="16334"/>
                  </a:cubicBezTo>
                  <a:close/>
                  <a:moveTo>
                    <a:pt x="17108" y="16354"/>
                  </a:moveTo>
                  <a:lnTo>
                    <a:pt x="17108" y="16354"/>
                  </a:lnTo>
                  <a:cubicBezTo>
                    <a:pt x="17251" y="16374"/>
                    <a:pt x="17251" y="16374"/>
                    <a:pt x="17210" y="16497"/>
                  </a:cubicBezTo>
                  <a:cubicBezTo>
                    <a:pt x="17169" y="16435"/>
                    <a:pt x="17149" y="16395"/>
                    <a:pt x="17108" y="16354"/>
                  </a:cubicBezTo>
                  <a:close/>
                  <a:moveTo>
                    <a:pt x="16680" y="16191"/>
                  </a:moveTo>
                  <a:lnTo>
                    <a:pt x="16680" y="16191"/>
                  </a:lnTo>
                  <a:cubicBezTo>
                    <a:pt x="16742" y="16252"/>
                    <a:pt x="16762" y="16313"/>
                    <a:pt x="16803" y="16354"/>
                  </a:cubicBezTo>
                  <a:cubicBezTo>
                    <a:pt x="16803" y="16456"/>
                    <a:pt x="16803" y="16456"/>
                    <a:pt x="16884" y="16639"/>
                  </a:cubicBezTo>
                  <a:lnTo>
                    <a:pt x="16721" y="16639"/>
                  </a:lnTo>
                  <a:cubicBezTo>
                    <a:pt x="16742" y="16497"/>
                    <a:pt x="16558" y="16374"/>
                    <a:pt x="16680" y="16191"/>
                  </a:cubicBezTo>
                  <a:close/>
                  <a:moveTo>
                    <a:pt x="12831" y="16273"/>
                  </a:moveTo>
                  <a:cubicBezTo>
                    <a:pt x="12852" y="16313"/>
                    <a:pt x="12892" y="16334"/>
                    <a:pt x="12913" y="16354"/>
                  </a:cubicBezTo>
                  <a:cubicBezTo>
                    <a:pt x="12892" y="16517"/>
                    <a:pt x="12892" y="16659"/>
                    <a:pt x="12872" y="16802"/>
                  </a:cubicBezTo>
                  <a:cubicBezTo>
                    <a:pt x="12861" y="16806"/>
                    <a:pt x="12851" y="16807"/>
                    <a:pt x="12842" y="16807"/>
                  </a:cubicBezTo>
                  <a:cubicBezTo>
                    <a:pt x="12804" y="16807"/>
                    <a:pt x="12791" y="16774"/>
                    <a:pt x="12791" y="16741"/>
                  </a:cubicBezTo>
                  <a:cubicBezTo>
                    <a:pt x="12750" y="16619"/>
                    <a:pt x="12709" y="16517"/>
                    <a:pt x="12668" y="16354"/>
                  </a:cubicBezTo>
                  <a:cubicBezTo>
                    <a:pt x="12668" y="16350"/>
                    <a:pt x="12671" y="16348"/>
                    <a:pt x="12676" y="16348"/>
                  </a:cubicBezTo>
                  <a:cubicBezTo>
                    <a:pt x="12689" y="16348"/>
                    <a:pt x="12719" y="16360"/>
                    <a:pt x="12752" y="16360"/>
                  </a:cubicBezTo>
                  <a:cubicBezTo>
                    <a:pt x="12765" y="16360"/>
                    <a:pt x="12778" y="16358"/>
                    <a:pt x="12791" y="16354"/>
                  </a:cubicBezTo>
                  <a:cubicBezTo>
                    <a:pt x="12791" y="16334"/>
                    <a:pt x="12791" y="16313"/>
                    <a:pt x="12791" y="16293"/>
                  </a:cubicBezTo>
                  <a:cubicBezTo>
                    <a:pt x="12811" y="16293"/>
                    <a:pt x="12811" y="16293"/>
                    <a:pt x="12831" y="16273"/>
                  </a:cubicBezTo>
                  <a:close/>
                  <a:moveTo>
                    <a:pt x="9242" y="16760"/>
                  </a:moveTo>
                  <a:cubicBezTo>
                    <a:pt x="9271" y="16760"/>
                    <a:pt x="9288" y="16783"/>
                    <a:pt x="9288" y="16822"/>
                  </a:cubicBezTo>
                  <a:cubicBezTo>
                    <a:pt x="9288" y="16843"/>
                    <a:pt x="9247" y="16863"/>
                    <a:pt x="9186" y="16945"/>
                  </a:cubicBezTo>
                  <a:cubicBezTo>
                    <a:pt x="9186" y="16843"/>
                    <a:pt x="9186" y="16802"/>
                    <a:pt x="9186" y="16782"/>
                  </a:cubicBezTo>
                  <a:cubicBezTo>
                    <a:pt x="9208" y="16767"/>
                    <a:pt x="9227" y="16760"/>
                    <a:pt x="9242" y="16760"/>
                  </a:cubicBezTo>
                  <a:close/>
                  <a:moveTo>
                    <a:pt x="3158" y="16273"/>
                  </a:moveTo>
                  <a:cubicBezTo>
                    <a:pt x="3158" y="16334"/>
                    <a:pt x="3178" y="16374"/>
                    <a:pt x="3178" y="16435"/>
                  </a:cubicBezTo>
                  <a:cubicBezTo>
                    <a:pt x="3196" y="16446"/>
                    <a:pt x="3211" y="16451"/>
                    <a:pt x="3224" y="16451"/>
                  </a:cubicBezTo>
                  <a:cubicBezTo>
                    <a:pt x="3288" y="16451"/>
                    <a:pt x="3311" y="16350"/>
                    <a:pt x="3361" y="16334"/>
                  </a:cubicBezTo>
                  <a:cubicBezTo>
                    <a:pt x="3504" y="16435"/>
                    <a:pt x="3708" y="16354"/>
                    <a:pt x="3830" y="16598"/>
                  </a:cubicBezTo>
                  <a:cubicBezTo>
                    <a:pt x="3769" y="16558"/>
                    <a:pt x="3748" y="16537"/>
                    <a:pt x="3728" y="16537"/>
                  </a:cubicBezTo>
                  <a:cubicBezTo>
                    <a:pt x="3708" y="16517"/>
                    <a:pt x="3708" y="16517"/>
                    <a:pt x="3687" y="16497"/>
                  </a:cubicBezTo>
                  <a:cubicBezTo>
                    <a:pt x="3646" y="16497"/>
                    <a:pt x="3606" y="16517"/>
                    <a:pt x="3524" y="16537"/>
                  </a:cubicBezTo>
                  <a:cubicBezTo>
                    <a:pt x="3606" y="16619"/>
                    <a:pt x="3646" y="16680"/>
                    <a:pt x="3728" y="16741"/>
                  </a:cubicBezTo>
                  <a:cubicBezTo>
                    <a:pt x="3697" y="16803"/>
                    <a:pt x="3654" y="16830"/>
                    <a:pt x="3590" y="16830"/>
                  </a:cubicBezTo>
                  <a:cubicBezTo>
                    <a:pt x="3570" y="16830"/>
                    <a:pt x="3548" y="16827"/>
                    <a:pt x="3524" y="16822"/>
                  </a:cubicBezTo>
                  <a:lnTo>
                    <a:pt x="3524" y="16822"/>
                  </a:lnTo>
                  <a:cubicBezTo>
                    <a:pt x="3545" y="16883"/>
                    <a:pt x="3545" y="16924"/>
                    <a:pt x="3545" y="16985"/>
                  </a:cubicBezTo>
                  <a:cubicBezTo>
                    <a:pt x="3531" y="16985"/>
                    <a:pt x="3517" y="16994"/>
                    <a:pt x="3510" y="16994"/>
                  </a:cubicBezTo>
                  <a:cubicBezTo>
                    <a:pt x="3506" y="16994"/>
                    <a:pt x="3504" y="16992"/>
                    <a:pt x="3504" y="16985"/>
                  </a:cubicBezTo>
                  <a:cubicBezTo>
                    <a:pt x="3443" y="16965"/>
                    <a:pt x="3382" y="16945"/>
                    <a:pt x="3361" y="16904"/>
                  </a:cubicBezTo>
                  <a:cubicBezTo>
                    <a:pt x="3280" y="16721"/>
                    <a:pt x="3137" y="16598"/>
                    <a:pt x="2995" y="16476"/>
                  </a:cubicBezTo>
                  <a:cubicBezTo>
                    <a:pt x="3035" y="16395"/>
                    <a:pt x="3056" y="16334"/>
                    <a:pt x="3097" y="16273"/>
                  </a:cubicBezTo>
                  <a:close/>
                  <a:moveTo>
                    <a:pt x="12689" y="16802"/>
                  </a:moveTo>
                  <a:cubicBezTo>
                    <a:pt x="12730" y="16843"/>
                    <a:pt x="12750" y="16863"/>
                    <a:pt x="12791" y="16883"/>
                  </a:cubicBezTo>
                  <a:cubicBezTo>
                    <a:pt x="12811" y="16924"/>
                    <a:pt x="12831" y="16965"/>
                    <a:pt x="12872" y="17026"/>
                  </a:cubicBezTo>
                  <a:cubicBezTo>
                    <a:pt x="12831" y="17046"/>
                    <a:pt x="12811" y="17046"/>
                    <a:pt x="12770" y="17067"/>
                  </a:cubicBezTo>
                  <a:cubicBezTo>
                    <a:pt x="12709" y="17026"/>
                    <a:pt x="12648" y="16965"/>
                    <a:pt x="12567" y="16883"/>
                  </a:cubicBezTo>
                  <a:cubicBezTo>
                    <a:pt x="12628" y="16863"/>
                    <a:pt x="12668" y="16843"/>
                    <a:pt x="12689" y="16802"/>
                  </a:cubicBezTo>
                  <a:close/>
                  <a:moveTo>
                    <a:pt x="3708" y="16965"/>
                  </a:moveTo>
                  <a:cubicBezTo>
                    <a:pt x="3789" y="16985"/>
                    <a:pt x="3748" y="17046"/>
                    <a:pt x="3769" y="17087"/>
                  </a:cubicBezTo>
                  <a:lnTo>
                    <a:pt x="3667" y="17087"/>
                  </a:lnTo>
                  <a:cubicBezTo>
                    <a:pt x="3687" y="17026"/>
                    <a:pt x="3708" y="17006"/>
                    <a:pt x="3708" y="16965"/>
                  </a:cubicBezTo>
                  <a:close/>
                  <a:moveTo>
                    <a:pt x="3606" y="17087"/>
                  </a:moveTo>
                  <a:cubicBezTo>
                    <a:pt x="3606" y="17148"/>
                    <a:pt x="3585" y="17209"/>
                    <a:pt x="3585" y="17291"/>
                  </a:cubicBezTo>
                  <a:cubicBezTo>
                    <a:pt x="3463" y="17270"/>
                    <a:pt x="3422" y="17209"/>
                    <a:pt x="3382" y="17128"/>
                  </a:cubicBezTo>
                  <a:cubicBezTo>
                    <a:pt x="3463" y="17108"/>
                    <a:pt x="3524" y="17108"/>
                    <a:pt x="3606" y="17087"/>
                  </a:cubicBezTo>
                  <a:close/>
                  <a:moveTo>
                    <a:pt x="12648" y="17148"/>
                  </a:moveTo>
                  <a:lnTo>
                    <a:pt x="12648" y="17148"/>
                  </a:lnTo>
                  <a:cubicBezTo>
                    <a:pt x="12689" y="17169"/>
                    <a:pt x="12730" y="17169"/>
                    <a:pt x="12770" y="17189"/>
                  </a:cubicBezTo>
                  <a:cubicBezTo>
                    <a:pt x="12750" y="17230"/>
                    <a:pt x="12750" y="17250"/>
                    <a:pt x="12730" y="17291"/>
                  </a:cubicBezTo>
                  <a:cubicBezTo>
                    <a:pt x="12668" y="17270"/>
                    <a:pt x="12628" y="17250"/>
                    <a:pt x="12648" y="17148"/>
                  </a:cubicBezTo>
                  <a:close/>
                  <a:moveTo>
                    <a:pt x="13503" y="17352"/>
                  </a:moveTo>
                  <a:cubicBezTo>
                    <a:pt x="13524" y="17372"/>
                    <a:pt x="13544" y="17393"/>
                    <a:pt x="13585" y="17413"/>
                  </a:cubicBezTo>
                  <a:cubicBezTo>
                    <a:pt x="13544" y="17454"/>
                    <a:pt x="13524" y="17494"/>
                    <a:pt x="13503" y="17535"/>
                  </a:cubicBezTo>
                  <a:cubicBezTo>
                    <a:pt x="13422" y="17494"/>
                    <a:pt x="13442" y="17474"/>
                    <a:pt x="13503" y="17352"/>
                  </a:cubicBezTo>
                  <a:close/>
                  <a:moveTo>
                    <a:pt x="15323" y="17164"/>
                  </a:moveTo>
                  <a:cubicBezTo>
                    <a:pt x="15431" y="17164"/>
                    <a:pt x="15516" y="17206"/>
                    <a:pt x="15601" y="17291"/>
                  </a:cubicBezTo>
                  <a:cubicBezTo>
                    <a:pt x="15578" y="17309"/>
                    <a:pt x="15556" y="17315"/>
                    <a:pt x="15533" y="17315"/>
                  </a:cubicBezTo>
                  <a:cubicBezTo>
                    <a:pt x="15489" y="17315"/>
                    <a:pt x="15445" y="17291"/>
                    <a:pt x="15403" y="17291"/>
                  </a:cubicBezTo>
                  <a:cubicBezTo>
                    <a:pt x="15373" y="17291"/>
                    <a:pt x="15343" y="17304"/>
                    <a:pt x="15316" y="17352"/>
                  </a:cubicBezTo>
                  <a:cubicBezTo>
                    <a:pt x="15397" y="17413"/>
                    <a:pt x="15479" y="17474"/>
                    <a:pt x="15540" y="17535"/>
                  </a:cubicBezTo>
                  <a:cubicBezTo>
                    <a:pt x="15527" y="17574"/>
                    <a:pt x="15506" y="17588"/>
                    <a:pt x="15482" y="17588"/>
                  </a:cubicBezTo>
                  <a:cubicBezTo>
                    <a:pt x="15468" y="17588"/>
                    <a:pt x="15453" y="17583"/>
                    <a:pt x="15438" y="17576"/>
                  </a:cubicBezTo>
                  <a:cubicBezTo>
                    <a:pt x="15397" y="17576"/>
                    <a:pt x="15357" y="17576"/>
                    <a:pt x="15296" y="17556"/>
                  </a:cubicBezTo>
                  <a:cubicBezTo>
                    <a:pt x="15275" y="17515"/>
                    <a:pt x="15234" y="17474"/>
                    <a:pt x="15214" y="17413"/>
                  </a:cubicBezTo>
                  <a:cubicBezTo>
                    <a:pt x="15214" y="17332"/>
                    <a:pt x="15234" y="17250"/>
                    <a:pt x="15255" y="17169"/>
                  </a:cubicBezTo>
                  <a:cubicBezTo>
                    <a:pt x="15279" y="17165"/>
                    <a:pt x="15301" y="17164"/>
                    <a:pt x="15323" y="17164"/>
                  </a:cubicBezTo>
                  <a:close/>
                  <a:moveTo>
                    <a:pt x="15153" y="17596"/>
                  </a:moveTo>
                  <a:cubicBezTo>
                    <a:pt x="15234" y="17617"/>
                    <a:pt x="15275" y="17637"/>
                    <a:pt x="15336" y="17657"/>
                  </a:cubicBezTo>
                  <a:cubicBezTo>
                    <a:pt x="15336" y="17678"/>
                    <a:pt x="15336" y="17698"/>
                    <a:pt x="15336" y="17698"/>
                  </a:cubicBezTo>
                  <a:cubicBezTo>
                    <a:pt x="15275" y="17739"/>
                    <a:pt x="15214" y="17780"/>
                    <a:pt x="15153" y="17841"/>
                  </a:cubicBezTo>
                  <a:cubicBezTo>
                    <a:pt x="15153" y="17759"/>
                    <a:pt x="15153" y="17678"/>
                    <a:pt x="15153" y="17596"/>
                  </a:cubicBezTo>
                  <a:close/>
                  <a:moveTo>
                    <a:pt x="9145" y="17515"/>
                  </a:moveTo>
                  <a:cubicBezTo>
                    <a:pt x="9186" y="17556"/>
                    <a:pt x="9227" y="17576"/>
                    <a:pt x="9247" y="17617"/>
                  </a:cubicBezTo>
                  <a:cubicBezTo>
                    <a:pt x="9227" y="17718"/>
                    <a:pt x="9227" y="17841"/>
                    <a:pt x="9145" y="17943"/>
                  </a:cubicBezTo>
                  <a:cubicBezTo>
                    <a:pt x="9023" y="17922"/>
                    <a:pt x="9023" y="17800"/>
                    <a:pt x="8962" y="17759"/>
                  </a:cubicBezTo>
                  <a:cubicBezTo>
                    <a:pt x="8921" y="17739"/>
                    <a:pt x="8880" y="17739"/>
                    <a:pt x="8799" y="17739"/>
                  </a:cubicBezTo>
                  <a:cubicBezTo>
                    <a:pt x="8941" y="17657"/>
                    <a:pt x="9043" y="17596"/>
                    <a:pt x="9145" y="17515"/>
                  </a:cubicBezTo>
                  <a:close/>
                  <a:moveTo>
                    <a:pt x="12504" y="18280"/>
                  </a:moveTo>
                  <a:cubicBezTo>
                    <a:pt x="12512" y="18280"/>
                    <a:pt x="12519" y="18282"/>
                    <a:pt x="12526" y="18289"/>
                  </a:cubicBezTo>
                  <a:cubicBezTo>
                    <a:pt x="12587" y="18309"/>
                    <a:pt x="12587" y="18370"/>
                    <a:pt x="12526" y="18431"/>
                  </a:cubicBezTo>
                  <a:cubicBezTo>
                    <a:pt x="12485" y="18391"/>
                    <a:pt x="12465" y="18350"/>
                    <a:pt x="12424" y="18289"/>
                  </a:cubicBezTo>
                  <a:cubicBezTo>
                    <a:pt x="12465" y="18289"/>
                    <a:pt x="12487" y="18280"/>
                    <a:pt x="12504" y="18280"/>
                  </a:cubicBezTo>
                  <a:close/>
                  <a:moveTo>
                    <a:pt x="3158" y="18228"/>
                  </a:moveTo>
                  <a:cubicBezTo>
                    <a:pt x="3198" y="18268"/>
                    <a:pt x="3219" y="18289"/>
                    <a:pt x="3219" y="18329"/>
                  </a:cubicBezTo>
                  <a:cubicBezTo>
                    <a:pt x="3178" y="18391"/>
                    <a:pt x="3137" y="18452"/>
                    <a:pt x="3076" y="18513"/>
                  </a:cubicBezTo>
                  <a:cubicBezTo>
                    <a:pt x="3015" y="18492"/>
                    <a:pt x="2974" y="18452"/>
                    <a:pt x="2913" y="18431"/>
                  </a:cubicBezTo>
                  <a:cubicBezTo>
                    <a:pt x="2913" y="18411"/>
                    <a:pt x="2913" y="18391"/>
                    <a:pt x="2913" y="18370"/>
                  </a:cubicBezTo>
                  <a:cubicBezTo>
                    <a:pt x="2995" y="18329"/>
                    <a:pt x="3076" y="18268"/>
                    <a:pt x="3158" y="18228"/>
                  </a:cubicBezTo>
                  <a:close/>
                  <a:moveTo>
                    <a:pt x="13157" y="18961"/>
                  </a:moveTo>
                  <a:cubicBezTo>
                    <a:pt x="13178" y="19002"/>
                    <a:pt x="13198" y="19022"/>
                    <a:pt x="13218" y="19063"/>
                  </a:cubicBezTo>
                  <a:cubicBezTo>
                    <a:pt x="13218" y="19063"/>
                    <a:pt x="13198" y="19083"/>
                    <a:pt x="13198" y="19083"/>
                  </a:cubicBezTo>
                  <a:cubicBezTo>
                    <a:pt x="13178" y="19042"/>
                    <a:pt x="13157" y="19022"/>
                    <a:pt x="13137" y="18981"/>
                  </a:cubicBezTo>
                  <a:cubicBezTo>
                    <a:pt x="13137" y="18981"/>
                    <a:pt x="13137" y="18961"/>
                    <a:pt x="13157" y="18961"/>
                  </a:cubicBezTo>
                  <a:close/>
                  <a:moveTo>
                    <a:pt x="12607" y="19124"/>
                  </a:moveTo>
                  <a:cubicBezTo>
                    <a:pt x="12648" y="19185"/>
                    <a:pt x="12689" y="19246"/>
                    <a:pt x="12730" y="19307"/>
                  </a:cubicBezTo>
                  <a:cubicBezTo>
                    <a:pt x="12730" y="19327"/>
                    <a:pt x="12709" y="19348"/>
                    <a:pt x="12709" y="19368"/>
                  </a:cubicBezTo>
                  <a:cubicBezTo>
                    <a:pt x="12709" y="19368"/>
                    <a:pt x="12709" y="19388"/>
                    <a:pt x="12689" y="19388"/>
                  </a:cubicBezTo>
                  <a:cubicBezTo>
                    <a:pt x="12607" y="19327"/>
                    <a:pt x="12607" y="19327"/>
                    <a:pt x="12526" y="19144"/>
                  </a:cubicBezTo>
                  <a:cubicBezTo>
                    <a:pt x="12567" y="19144"/>
                    <a:pt x="12587" y="19124"/>
                    <a:pt x="12607" y="19124"/>
                  </a:cubicBezTo>
                  <a:close/>
                  <a:moveTo>
                    <a:pt x="2852" y="18920"/>
                  </a:moveTo>
                  <a:lnTo>
                    <a:pt x="2852" y="18920"/>
                  </a:lnTo>
                  <a:cubicBezTo>
                    <a:pt x="2934" y="18940"/>
                    <a:pt x="3015" y="18981"/>
                    <a:pt x="3076" y="19042"/>
                  </a:cubicBezTo>
                  <a:cubicBezTo>
                    <a:pt x="3137" y="19103"/>
                    <a:pt x="3259" y="19103"/>
                    <a:pt x="3280" y="19226"/>
                  </a:cubicBezTo>
                  <a:cubicBezTo>
                    <a:pt x="3239" y="19246"/>
                    <a:pt x="3219" y="19266"/>
                    <a:pt x="3158" y="19307"/>
                  </a:cubicBezTo>
                  <a:cubicBezTo>
                    <a:pt x="3105" y="19290"/>
                    <a:pt x="3143" y="19152"/>
                    <a:pt x="3051" y="19152"/>
                  </a:cubicBezTo>
                  <a:cubicBezTo>
                    <a:pt x="3036" y="19152"/>
                    <a:pt x="3018" y="19156"/>
                    <a:pt x="2995" y="19164"/>
                  </a:cubicBezTo>
                  <a:cubicBezTo>
                    <a:pt x="3015" y="19205"/>
                    <a:pt x="3035" y="19246"/>
                    <a:pt x="3056" y="19266"/>
                  </a:cubicBezTo>
                  <a:cubicBezTo>
                    <a:pt x="3056" y="19307"/>
                    <a:pt x="3076" y="19327"/>
                    <a:pt x="3097" y="19348"/>
                  </a:cubicBezTo>
                  <a:cubicBezTo>
                    <a:pt x="3035" y="19388"/>
                    <a:pt x="2974" y="19429"/>
                    <a:pt x="2913" y="19470"/>
                  </a:cubicBezTo>
                  <a:cubicBezTo>
                    <a:pt x="2832" y="19409"/>
                    <a:pt x="2771" y="19307"/>
                    <a:pt x="2811" y="19226"/>
                  </a:cubicBezTo>
                  <a:cubicBezTo>
                    <a:pt x="2873" y="19124"/>
                    <a:pt x="2832" y="19042"/>
                    <a:pt x="2852" y="18920"/>
                  </a:cubicBezTo>
                  <a:close/>
                  <a:moveTo>
                    <a:pt x="12505" y="19348"/>
                  </a:moveTo>
                  <a:cubicBezTo>
                    <a:pt x="12485" y="19429"/>
                    <a:pt x="12465" y="19470"/>
                    <a:pt x="12424" y="19531"/>
                  </a:cubicBezTo>
                  <a:cubicBezTo>
                    <a:pt x="12383" y="19490"/>
                    <a:pt x="12343" y="19450"/>
                    <a:pt x="12261" y="19368"/>
                  </a:cubicBezTo>
                  <a:cubicBezTo>
                    <a:pt x="12363" y="19348"/>
                    <a:pt x="12424" y="19348"/>
                    <a:pt x="12505" y="19348"/>
                  </a:cubicBezTo>
                  <a:close/>
                  <a:moveTo>
                    <a:pt x="16599" y="16517"/>
                  </a:moveTo>
                  <a:cubicBezTo>
                    <a:pt x="16640" y="16598"/>
                    <a:pt x="16701" y="16680"/>
                    <a:pt x="16762" y="16761"/>
                  </a:cubicBezTo>
                  <a:cubicBezTo>
                    <a:pt x="16701" y="16782"/>
                    <a:pt x="16680" y="16822"/>
                    <a:pt x="16619" y="16863"/>
                  </a:cubicBezTo>
                  <a:cubicBezTo>
                    <a:pt x="16660" y="16883"/>
                    <a:pt x="16680" y="16924"/>
                    <a:pt x="16701" y="16965"/>
                  </a:cubicBezTo>
                  <a:cubicBezTo>
                    <a:pt x="16721" y="16985"/>
                    <a:pt x="16762" y="17026"/>
                    <a:pt x="16782" y="17087"/>
                  </a:cubicBezTo>
                  <a:cubicBezTo>
                    <a:pt x="16742" y="17108"/>
                    <a:pt x="16721" y="17128"/>
                    <a:pt x="16680" y="17169"/>
                  </a:cubicBezTo>
                  <a:cubicBezTo>
                    <a:pt x="16640" y="17189"/>
                    <a:pt x="16619" y="17209"/>
                    <a:pt x="16579" y="17230"/>
                  </a:cubicBezTo>
                  <a:cubicBezTo>
                    <a:pt x="16579" y="17291"/>
                    <a:pt x="16579" y="17352"/>
                    <a:pt x="16558" y="17433"/>
                  </a:cubicBezTo>
                  <a:cubicBezTo>
                    <a:pt x="16538" y="17454"/>
                    <a:pt x="16518" y="17474"/>
                    <a:pt x="16456" y="17535"/>
                  </a:cubicBezTo>
                  <a:cubicBezTo>
                    <a:pt x="16538" y="17576"/>
                    <a:pt x="16599" y="17596"/>
                    <a:pt x="16680" y="17657"/>
                  </a:cubicBezTo>
                  <a:cubicBezTo>
                    <a:pt x="16680" y="17596"/>
                    <a:pt x="16680" y="17556"/>
                    <a:pt x="16680" y="17515"/>
                  </a:cubicBezTo>
                  <a:cubicBezTo>
                    <a:pt x="16701" y="17515"/>
                    <a:pt x="16701" y="17494"/>
                    <a:pt x="16701" y="17494"/>
                  </a:cubicBezTo>
                  <a:cubicBezTo>
                    <a:pt x="16803" y="17617"/>
                    <a:pt x="16864" y="17739"/>
                    <a:pt x="16803" y="17881"/>
                  </a:cubicBezTo>
                  <a:cubicBezTo>
                    <a:pt x="16762" y="17881"/>
                    <a:pt x="16742" y="17902"/>
                    <a:pt x="16680" y="17922"/>
                  </a:cubicBezTo>
                  <a:cubicBezTo>
                    <a:pt x="16701" y="17983"/>
                    <a:pt x="16721" y="18044"/>
                    <a:pt x="16742" y="18105"/>
                  </a:cubicBezTo>
                  <a:cubicBezTo>
                    <a:pt x="16742" y="18105"/>
                    <a:pt x="16721" y="18126"/>
                    <a:pt x="16721" y="18146"/>
                  </a:cubicBezTo>
                  <a:cubicBezTo>
                    <a:pt x="16680" y="18167"/>
                    <a:pt x="16640" y="18187"/>
                    <a:pt x="16579" y="18228"/>
                  </a:cubicBezTo>
                  <a:cubicBezTo>
                    <a:pt x="16599" y="18248"/>
                    <a:pt x="16619" y="18268"/>
                    <a:pt x="16640" y="18289"/>
                  </a:cubicBezTo>
                  <a:cubicBezTo>
                    <a:pt x="16640" y="18391"/>
                    <a:pt x="16701" y="18411"/>
                    <a:pt x="16782" y="18431"/>
                  </a:cubicBezTo>
                  <a:cubicBezTo>
                    <a:pt x="16823" y="18370"/>
                    <a:pt x="16864" y="18309"/>
                    <a:pt x="16904" y="18248"/>
                  </a:cubicBezTo>
                  <a:cubicBezTo>
                    <a:pt x="16925" y="18187"/>
                    <a:pt x="16925" y="18105"/>
                    <a:pt x="16945" y="18024"/>
                  </a:cubicBezTo>
                  <a:cubicBezTo>
                    <a:pt x="16986" y="18024"/>
                    <a:pt x="17006" y="18024"/>
                    <a:pt x="17047" y="18004"/>
                  </a:cubicBezTo>
                  <a:lnTo>
                    <a:pt x="17047" y="18004"/>
                  </a:lnTo>
                  <a:cubicBezTo>
                    <a:pt x="17006" y="18228"/>
                    <a:pt x="17067" y="18452"/>
                    <a:pt x="16966" y="18676"/>
                  </a:cubicBezTo>
                  <a:cubicBezTo>
                    <a:pt x="16884" y="18879"/>
                    <a:pt x="16823" y="19103"/>
                    <a:pt x="16742" y="19348"/>
                  </a:cubicBezTo>
                  <a:cubicBezTo>
                    <a:pt x="16701" y="19388"/>
                    <a:pt x="16640" y="19450"/>
                    <a:pt x="16599" y="19511"/>
                  </a:cubicBezTo>
                  <a:cubicBezTo>
                    <a:pt x="16538" y="19490"/>
                    <a:pt x="16497" y="19470"/>
                    <a:pt x="16456" y="19450"/>
                  </a:cubicBezTo>
                  <a:cubicBezTo>
                    <a:pt x="16436" y="19470"/>
                    <a:pt x="16416" y="19511"/>
                    <a:pt x="16395" y="19531"/>
                  </a:cubicBezTo>
                  <a:cubicBezTo>
                    <a:pt x="16334" y="19511"/>
                    <a:pt x="16253" y="19511"/>
                    <a:pt x="16171" y="19490"/>
                  </a:cubicBezTo>
                  <a:cubicBezTo>
                    <a:pt x="16212" y="19450"/>
                    <a:pt x="16232" y="19409"/>
                    <a:pt x="16253" y="19348"/>
                  </a:cubicBezTo>
                  <a:cubicBezTo>
                    <a:pt x="16212" y="19348"/>
                    <a:pt x="16151" y="19327"/>
                    <a:pt x="16090" y="19307"/>
                  </a:cubicBezTo>
                  <a:cubicBezTo>
                    <a:pt x="16144" y="19253"/>
                    <a:pt x="16198" y="19216"/>
                    <a:pt x="16265" y="19216"/>
                  </a:cubicBezTo>
                  <a:cubicBezTo>
                    <a:pt x="16298" y="19216"/>
                    <a:pt x="16334" y="19226"/>
                    <a:pt x="16375" y="19246"/>
                  </a:cubicBezTo>
                  <a:cubicBezTo>
                    <a:pt x="16334" y="19164"/>
                    <a:pt x="16334" y="19124"/>
                    <a:pt x="16314" y="19103"/>
                  </a:cubicBezTo>
                  <a:cubicBezTo>
                    <a:pt x="16278" y="19050"/>
                    <a:pt x="16243" y="19013"/>
                    <a:pt x="16221" y="18977"/>
                  </a:cubicBezTo>
                  <a:lnTo>
                    <a:pt x="16221" y="18977"/>
                  </a:lnTo>
                  <a:cubicBezTo>
                    <a:pt x="16259" y="18961"/>
                    <a:pt x="16297" y="18959"/>
                    <a:pt x="16334" y="18940"/>
                  </a:cubicBezTo>
                  <a:cubicBezTo>
                    <a:pt x="16436" y="18777"/>
                    <a:pt x="16171" y="18757"/>
                    <a:pt x="16212" y="18594"/>
                  </a:cubicBezTo>
                  <a:cubicBezTo>
                    <a:pt x="16232" y="18594"/>
                    <a:pt x="16253" y="18574"/>
                    <a:pt x="16273" y="18574"/>
                  </a:cubicBezTo>
                  <a:cubicBezTo>
                    <a:pt x="16293" y="18533"/>
                    <a:pt x="16314" y="18472"/>
                    <a:pt x="16334" y="18431"/>
                  </a:cubicBezTo>
                  <a:lnTo>
                    <a:pt x="16334" y="18431"/>
                  </a:lnTo>
                  <a:lnTo>
                    <a:pt x="16314" y="18452"/>
                  </a:lnTo>
                  <a:cubicBezTo>
                    <a:pt x="16293" y="18391"/>
                    <a:pt x="16253" y="18350"/>
                    <a:pt x="16232" y="18329"/>
                  </a:cubicBezTo>
                  <a:cubicBezTo>
                    <a:pt x="16221" y="18326"/>
                    <a:pt x="16212" y="18324"/>
                    <a:pt x="16205" y="18324"/>
                  </a:cubicBezTo>
                  <a:cubicBezTo>
                    <a:pt x="16171" y="18324"/>
                    <a:pt x="16171" y="18357"/>
                    <a:pt x="16171" y="18391"/>
                  </a:cubicBezTo>
                  <a:cubicBezTo>
                    <a:pt x="16171" y="18411"/>
                    <a:pt x="16151" y="18431"/>
                    <a:pt x="16131" y="18472"/>
                  </a:cubicBezTo>
                  <a:cubicBezTo>
                    <a:pt x="16069" y="18472"/>
                    <a:pt x="16029" y="18452"/>
                    <a:pt x="15968" y="18452"/>
                  </a:cubicBezTo>
                  <a:cubicBezTo>
                    <a:pt x="15968" y="18391"/>
                    <a:pt x="15968" y="18350"/>
                    <a:pt x="15968" y="18289"/>
                  </a:cubicBezTo>
                  <a:cubicBezTo>
                    <a:pt x="15907" y="18329"/>
                    <a:pt x="15886" y="18350"/>
                    <a:pt x="15845" y="18370"/>
                  </a:cubicBezTo>
                  <a:cubicBezTo>
                    <a:pt x="15805" y="18391"/>
                    <a:pt x="15784" y="18411"/>
                    <a:pt x="15744" y="18411"/>
                  </a:cubicBezTo>
                  <a:cubicBezTo>
                    <a:pt x="15703" y="18248"/>
                    <a:pt x="15886" y="18268"/>
                    <a:pt x="15927" y="18146"/>
                  </a:cubicBezTo>
                  <a:cubicBezTo>
                    <a:pt x="15866" y="18044"/>
                    <a:pt x="15805" y="17943"/>
                    <a:pt x="15723" y="17820"/>
                  </a:cubicBezTo>
                  <a:cubicBezTo>
                    <a:pt x="15907" y="17800"/>
                    <a:pt x="15907" y="17800"/>
                    <a:pt x="16029" y="17678"/>
                  </a:cubicBezTo>
                  <a:lnTo>
                    <a:pt x="16090" y="17678"/>
                  </a:lnTo>
                  <a:cubicBezTo>
                    <a:pt x="16131" y="17698"/>
                    <a:pt x="16151" y="17698"/>
                    <a:pt x="16192" y="17698"/>
                  </a:cubicBezTo>
                  <a:cubicBezTo>
                    <a:pt x="16192" y="17637"/>
                    <a:pt x="16171" y="17596"/>
                    <a:pt x="16171" y="17556"/>
                  </a:cubicBezTo>
                  <a:cubicBezTo>
                    <a:pt x="16232" y="17494"/>
                    <a:pt x="16273" y="17454"/>
                    <a:pt x="16314" y="17352"/>
                  </a:cubicBezTo>
                  <a:cubicBezTo>
                    <a:pt x="16314" y="17332"/>
                    <a:pt x="16293" y="17291"/>
                    <a:pt x="16293" y="17270"/>
                  </a:cubicBezTo>
                  <a:cubicBezTo>
                    <a:pt x="16273" y="17250"/>
                    <a:pt x="16273" y="17230"/>
                    <a:pt x="16253" y="17189"/>
                  </a:cubicBezTo>
                  <a:cubicBezTo>
                    <a:pt x="16334" y="17189"/>
                    <a:pt x="16416" y="17209"/>
                    <a:pt x="16497" y="17209"/>
                  </a:cubicBezTo>
                  <a:cubicBezTo>
                    <a:pt x="16518" y="17169"/>
                    <a:pt x="16538" y="17128"/>
                    <a:pt x="16579" y="17067"/>
                  </a:cubicBezTo>
                  <a:lnTo>
                    <a:pt x="16579" y="17067"/>
                  </a:lnTo>
                  <a:cubicBezTo>
                    <a:pt x="16497" y="17087"/>
                    <a:pt x="16456" y="17108"/>
                    <a:pt x="16416" y="17108"/>
                  </a:cubicBezTo>
                  <a:cubicBezTo>
                    <a:pt x="16395" y="17046"/>
                    <a:pt x="16395" y="16985"/>
                    <a:pt x="16355" y="16945"/>
                  </a:cubicBezTo>
                  <a:cubicBezTo>
                    <a:pt x="16334" y="16883"/>
                    <a:pt x="16293" y="16863"/>
                    <a:pt x="16253" y="16822"/>
                  </a:cubicBezTo>
                  <a:cubicBezTo>
                    <a:pt x="16263" y="16751"/>
                    <a:pt x="16299" y="16741"/>
                    <a:pt x="16342" y="16741"/>
                  </a:cubicBezTo>
                  <a:cubicBezTo>
                    <a:pt x="16359" y="16741"/>
                    <a:pt x="16378" y="16743"/>
                    <a:pt x="16396" y="16743"/>
                  </a:cubicBezTo>
                  <a:cubicBezTo>
                    <a:pt x="16424" y="16743"/>
                    <a:pt x="16452" y="16739"/>
                    <a:pt x="16477" y="16721"/>
                  </a:cubicBezTo>
                  <a:cubicBezTo>
                    <a:pt x="16518" y="16659"/>
                    <a:pt x="16477" y="16537"/>
                    <a:pt x="16599" y="16517"/>
                  </a:cubicBezTo>
                  <a:close/>
                  <a:moveTo>
                    <a:pt x="12180" y="19511"/>
                  </a:moveTo>
                  <a:cubicBezTo>
                    <a:pt x="12236" y="19586"/>
                    <a:pt x="12309" y="19643"/>
                    <a:pt x="12384" y="19699"/>
                  </a:cubicBezTo>
                  <a:lnTo>
                    <a:pt x="12384" y="19699"/>
                  </a:lnTo>
                  <a:cubicBezTo>
                    <a:pt x="12371" y="19702"/>
                    <a:pt x="12359" y="19703"/>
                    <a:pt x="12348" y="19703"/>
                  </a:cubicBezTo>
                  <a:cubicBezTo>
                    <a:pt x="12260" y="19703"/>
                    <a:pt x="12204" y="19630"/>
                    <a:pt x="12119" y="19612"/>
                  </a:cubicBezTo>
                  <a:cubicBezTo>
                    <a:pt x="12139" y="19572"/>
                    <a:pt x="12159" y="19551"/>
                    <a:pt x="12180" y="19511"/>
                  </a:cubicBezTo>
                  <a:close/>
                  <a:moveTo>
                    <a:pt x="13123" y="19483"/>
                  </a:moveTo>
                  <a:cubicBezTo>
                    <a:pt x="13230" y="19483"/>
                    <a:pt x="13319" y="19561"/>
                    <a:pt x="13442" y="19592"/>
                  </a:cubicBezTo>
                  <a:cubicBezTo>
                    <a:pt x="13422" y="19653"/>
                    <a:pt x="13422" y="19714"/>
                    <a:pt x="13402" y="19775"/>
                  </a:cubicBezTo>
                  <a:cubicBezTo>
                    <a:pt x="13340" y="19775"/>
                    <a:pt x="13300" y="19775"/>
                    <a:pt x="13218" y="19796"/>
                  </a:cubicBezTo>
                  <a:cubicBezTo>
                    <a:pt x="13239" y="19735"/>
                    <a:pt x="13259" y="19694"/>
                    <a:pt x="13279" y="19653"/>
                  </a:cubicBezTo>
                  <a:cubicBezTo>
                    <a:pt x="13178" y="19633"/>
                    <a:pt x="13096" y="19612"/>
                    <a:pt x="12994" y="19592"/>
                  </a:cubicBezTo>
                  <a:cubicBezTo>
                    <a:pt x="12974" y="19612"/>
                    <a:pt x="12954" y="19633"/>
                    <a:pt x="12913" y="19674"/>
                  </a:cubicBezTo>
                  <a:cubicBezTo>
                    <a:pt x="12872" y="19653"/>
                    <a:pt x="12831" y="19633"/>
                    <a:pt x="12770" y="19612"/>
                  </a:cubicBezTo>
                  <a:cubicBezTo>
                    <a:pt x="12791" y="19572"/>
                    <a:pt x="12811" y="19551"/>
                    <a:pt x="12811" y="19551"/>
                  </a:cubicBezTo>
                  <a:cubicBezTo>
                    <a:pt x="12872" y="19572"/>
                    <a:pt x="12933" y="19592"/>
                    <a:pt x="12994" y="19592"/>
                  </a:cubicBezTo>
                  <a:cubicBezTo>
                    <a:pt x="13015" y="19572"/>
                    <a:pt x="13015" y="19551"/>
                    <a:pt x="13015" y="19511"/>
                  </a:cubicBezTo>
                  <a:cubicBezTo>
                    <a:pt x="13054" y="19491"/>
                    <a:pt x="13089" y="19483"/>
                    <a:pt x="13123" y="19483"/>
                  </a:cubicBezTo>
                  <a:close/>
                  <a:moveTo>
                    <a:pt x="6151" y="19633"/>
                  </a:moveTo>
                  <a:cubicBezTo>
                    <a:pt x="6233" y="19674"/>
                    <a:pt x="6294" y="19694"/>
                    <a:pt x="6355" y="19735"/>
                  </a:cubicBezTo>
                  <a:cubicBezTo>
                    <a:pt x="6335" y="19755"/>
                    <a:pt x="6335" y="19796"/>
                    <a:pt x="6314" y="19837"/>
                  </a:cubicBezTo>
                  <a:cubicBezTo>
                    <a:pt x="6253" y="19816"/>
                    <a:pt x="6192" y="19816"/>
                    <a:pt x="6131" y="19796"/>
                  </a:cubicBezTo>
                  <a:lnTo>
                    <a:pt x="6131" y="19796"/>
                  </a:lnTo>
                  <a:cubicBezTo>
                    <a:pt x="6151" y="19837"/>
                    <a:pt x="6192" y="19877"/>
                    <a:pt x="6213" y="19938"/>
                  </a:cubicBezTo>
                  <a:cubicBezTo>
                    <a:pt x="6181" y="19945"/>
                    <a:pt x="6159" y="19949"/>
                    <a:pt x="6142" y="19949"/>
                  </a:cubicBezTo>
                  <a:cubicBezTo>
                    <a:pt x="6105" y="19949"/>
                    <a:pt x="6092" y="19927"/>
                    <a:pt x="6050" y="19857"/>
                  </a:cubicBezTo>
                  <a:cubicBezTo>
                    <a:pt x="6070" y="19837"/>
                    <a:pt x="6111" y="19816"/>
                    <a:pt x="6131" y="19775"/>
                  </a:cubicBezTo>
                  <a:cubicBezTo>
                    <a:pt x="6131" y="19755"/>
                    <a:pt x="6151" y="19714"/>
                    <a:pt x="6151" y="19633"/>
                  </a:cubicBezTo>
                  <a:close/>
                  <a:moveTo>
                    <a:pt x="5703" y="19775"/>
                  </a:moveTo>
                  <a:lnTo>
                    <a:pt x="5703" y="19775"/>
                  </a:lnTo>
                  <a:cubicBezTo>
                    <a:pt x="5805" y="19837"/>
                    <a:pt x="5744" y="19898"/>
                    <a:pt x="5724" y="19959"/>
                  </a:cubicBezTo>
                  <a:cubicBezTo>
                    <a:pt x="5683" y="19898"/>
                    <a:pt x="5683" y="19898"/>
                    <a:pt x="5703" y="19775"/>
                  </a:cubicBezTo>
                  <a:close/>
                  <a:moveTo>
                    <a:pt x="16134" y="19828"/>
                  </a:moveTo>
                  <a:cubicBezTo>
                    <a:pt x="16170" y="19828"/>
                    <a:pt x="16208" y="19846"/>
                    <a:pt x="16253" y="19857"/>
                  </a:cubicBezTo>
                  <a:cubicBezTo>
                    <a:pt x="16232" y="19898"/>
                    <a:pt x="16232" y="19938"/>
                    <a:pt x="16212" y="19979"/>
                  </a:cubicBezTo>
                  <a:cubicBezTo>
                    <a:pt x="16151" y="19938"/>
                    <a:pt x="16110" y="19918"/>
                    <a:pt x="16049" y="19877"/>
                  </a:cubicBezTo>
                  <a:cubicBezTo>
                    <a:pt x="16077" y="19840"/>
                    <a:pt x="16104" y="19828"/>
                    <a:pt x="16134" y="19828"/>
                  </a:cubicBezTo>
                  <a:close/>
                  <a:moveTo>
                    <a:pt x="13218" y="19877"/>
                  </a:moveTo>
                  <a:cubicBezTo>
                    <a:pt x="13239" y="19898"/>
                    <a:pt x="13300" y="19898"/>
                    <a:pt x="13340" y="19918"/>
                  </a:cubicBezTo>
                  <a:cubicBezTo>
                    <a:pt x="13320" y="19959"/>
                    <a:pt x="13320" y="19999"/>
                    <a:pt x="13320" y="20040"/>
                  </a:cubicBezTo>
                  <a:cubicBezTo>
                    <a:pt x="13279" y="20061"/>
                    <a:pt x="13239" y="20061"/>
                    <a:pt x="13198" y="20061"/>
                  </a:cubicBezTo>
                  <a:cubicBezTo>
                    <a:pt x="13151" y="20061"/>
                    <a:pt x="13098" y="20087"/>
                    <a:pt x="13050" y="20087"/>
                  </a:cubicBezTo>
                  <a:cubicBezTo>
                    <a:pt x="13013" y="20087"/>
                    <a:pt x="12980" y="20072"/>
                    <a:pt x="12954" y="20020"/>
                  </a:cubicBezTo>
                  <a:cubicBezTo>
                    <a:pt x="12994" y="19999"/>
                    <a:pt x="13035" y="19959"/>
                    <a:pt x="13076" y="19938"/>
                  </a:cubicBezTo>
                  <a:cubicBezTo>
                    <a:pt x="13157" y="19938"/>
                    <a:pt x="13178" y="20020"/>
                    <a:pt x="13198" y="20061"/>
                  </a:cubicBezTo>
                  <a:cubicBezTo>
                    <a:pt x="13198" y="19999"/>
                    <a:pt x="13218" y="19959"/>
                    <a:pt x="13218" y="19877"/>
                  </a:cubicBezTo>
                  <a:close/>
                  <a:moveTo>
                    <a:pt x="12587" y="19490"/>
                  </a:moveTo>
                  <a:lnTo>
                    <a:pt x="12628" y="19735"/>
                  </a:lnTo>
                  <a:cubicBezTo>
                    <a:pt x="12668" y="19775"/>
                    <a:pt x="12709" y="19796"/>
                    <a:pt x="12750" y="19857"/>
                  </a:cubicBezTo>
                  <a:cubicBezTo>
                    <a:pt x="12668" y="19938"/>
                    <a:pt x="12607" y="19999"/>
                    <a:pt x="12505" y="20101"/>
                  </a:cubicBezTo>
                  <a:cubicBezTo>
                    <a:pt x="12525" y="19923"/>
                    <a:pt x="12545" y="19783"/>
                    <a:pt x="12414" y="19700"/>
                  </a:cubicBezTo>
                  <a:lnTo>
                    <a:pt x="12414" y="19700"/>
                  </a:lnTo>
                  <a:cubicBezTo>
                    <a:pt x="12470" y="19626"/>
                    <a:pt x="12510" y="19567"/>
                    <a:pt x="12587" y="19490"/>
                  </a:cubicBezTo>
                  <a:close/>
                  <a:moveTo>
                    <a:pt x="5927" y="20061"/>
                  </a:moveTo>
                  <a:cubicBezTo>
                    <a:pt x="6009" y="20061"/>
                    <a:pt x="6050" y="20081"/>
                    <a:pt x="6111" y="20081"/>
                  </a:cubicBezTo>
                  <a:cubicBezTo>
                    <a:pt x="6131" y="20142"/>
                    <a:pt x="6151" y="20183"/>
                    <a:pt x="6151" y="20244"/>
                  </a:cubicBezTo>
                  <a:cubicBezTo>
                    <a:pt x="6151" y="20244"/>
                    <a:pt x="6131" y="20264"/>
                    <a:pt x="6131" y="20285"/>
                  </a:cubicBezTo>
                  <a:cubicBezTo>
                    <a:pt x="6090" y="20223"/>
                    <a:pt x="6050" y="20183"/>
                    <a:pt x="5988" y="20142"/>
                  </a:cubicBezTo>
                  <a:cubicBezTo>
                    <a:pt x="5988" y="20162"/>
                    <a:pt x="5968" y="20183"/>
                    <a:pt x="5968" y="20223"/>
                  </a:cubicBezTo>
                  <a:cubicBezTo>
                    <a:pt x="5948" y="20162"/>
                    <a:pt x="5948" y="20122"/>
                    <a:pt x="5927" y="20061"/>
                  </a:cubicBezTo>
                  <a:close/>
                  <a:moveTo>
                    <a:pt x="15357" y="20509"/>
                  </a:moveTo>
                  <a:cubicBezTo>
                    <a:pt x="15418" y="20509"/>
                    <a:pt x="15438" y="20529"/>
                    <a:pt x="15418" y="20610"/>
                  </a:cubicBezTo>
                  <a:cubicBezTo>
                    <a:pt x="15377" y="20590"/>
                    <a:pt x="15336" y="20590"/>
                    <a:pt x="15255" y="20590"/>
                  </a:cubicBezTo>
                  <a:cubicBezTo>
                    <a:pt x="15316" y="20549"/>
                    <a:pt x="15336" y="20509"/>
                    <a:pt x="15357" y="20509"/>
                  </a:cubicBezTo>
                  <a:close/>
                  <a:moveTo>
                    <a:pt x="15947" y="18553"/>
                  </a:moveTo>
                  <a:cubicBezTo>
                    <a:pt x="15988" y="18615"/>
                    <a:pt x="16008" y="18655"/>
                    <a:pt x="16049" y="18716"/>
                  </a:cubicBezTo>
                  <a:cubicBezTo>
                    <a:pt x="16029" y="18757"/>
                    <a:pt x="16008" y="18777"/>
                    <a:pt x="15988" y="18818"/>
                  </a:cubicBezTo>
                  <a:cubicBezTo>
                    <a:pt x="16060" y="18872"/>
                    <a:pt x="16116" y="18910"/>
                    <a:pt x="16185" y="18961"/>
                  </a:cubicBezTo>
                  <a:lnTo>
                    <a:pt x="16185" y="18961"/>
                  </a:lnTo>
                  <a:cubicBezTo>
                    <a:pt x="16112" y="18961"/>
                    <a:pt x="16040" y="18958"/>
                    <a:pt x="15968" y="18940"/>
                  </a:cubicBezTo>
                  <a:lnTo>
                    <a:pt x="15968" y="18940"/>
                  </a:lnTo>
                  <a:cubicBezTo>
                    <a:pt x="15968" y="18981"/>
                    <a:pt x="15988" y="19042"/>
                    <a:pt x="15968" y="19063"/>
                  </a:cubicBezTo>
                  <a:cubicBezTo>
                    <a:pt x="15805" y="19144"/>
                    <a:pt x="15907" y="19327"/>
                    <a:pt x="15825" y="19429"/>
                  </a:cubicBezTo>
                  <a:cubicBezTo>
                    <a:pt x="15886" y="19572"/>
                    <a:pt x="15805" y="19674"/>
                    <a:pt x="15764" y="19796"/>
                  </a:cubicBezTo>
                  <a:cubicBezTo>
                    <a:pt x="15764" y="19816"/>
                    <a:pt x="15744" y="19837"/>
                    <a:pt x="15744" y="19857"/>
                  </a:cubicBezTo>
                  <a:cubicBezTo>
                    <a:pt x="15723" y="19857"/>
                    <a:pt x="15703" y="19877"/>
                    <a:pt x="15683" y="19877"/>
                  </a:cubicBezTo>
                  <a:cubicBezTo>
                    <a:pt x="15703" y="19938"/>
                    <a:pt x="15744" y="20020"/>
                    <a:pt x="15764" y="20081"/>
                  </a:cubicBezTo>
                  <a:cubicBezTo>
                    <a:pt x="15805" y="20162"/>
                    <a:pt x="15825" y="20223"/>
                    <a:pt x="15845" y="20305"/>
                  </a:cubicBezTo>
                  <a:cubicBezTo>
                    <a:pt x="15825" y="20386"/>
                    <a:pt x="15866" y="20529"/>
                    <a:pt x="15744" y="20610"/>
                  </a:cubicBezTo>
                  <a:cubicBezTo>
                    <a:pt x="15784" y="20671"/>
                    <a:pt x="15845" y="20753"/>
                    <a:pt x="15907" y="20834"/>
                  </a:cubicBezTo>
                  <a:cubicBezTo>
                    <a:pt x="15845" y="20814"/>
                    <a:pt x="15805" y="20814"/>
                    <a:pt x="15784" y="20794"/>
                  </a:cubicBezTo>
                  <a:cubicBezTo>
                    <a:pt x="15744" y="20733"/>
                    <a:pt x="15723" y="20671"/>
                    <a:pt x="15683" y="20631"/>
                  </a:cubicBezTo>
                  <a:cubicBezTo>
                    <a:pt x="15683" y="20671"/>
                    <a:pt x="15662" y="20712"/>
                    <a:pt x="15662" y="20753"/>
                  </a:cubicBezTo>
                  <a:lnTo>
                    <a:pt x="15621" y="20753"/>
                  </a:lnTo>
                  <a:cubicBezTo>
                    <a:pt x="15601" y="20712"/>
                    <a:pt x="15560" y="20671"/>
                    <a:pt x="15520" y="20610"/>
                  </a:cubicBezTo>
                  <a:cubicBezTo>
                    <a:pt x="15549" y="20581"/>
                    <a:pt x="15573" y="20570"/>
                    <a:pt x="15594" y="20570"/>
                  </a:cubicBezTo>
                  <a:cubicBezTo>
                    <a:pt x="15630" y="20570"/>
                    <a:pt x="15656" y="20605"/>
                    <a:pt x="15683" y="20631"/>
                  </a:cubicBezTo>
                  <a:cubicBezTo>
                    <a:pt x="15683" y="20610"/>
                    <a:pt x="15703" y="20590"/>
                    <a:pt x="15703" y="20590"/>
                  </a:cubicBezTo>
                  <a:cubicBezTo>
                    <a:pt x="15703" y="20509"/>
                    <a:pt x="15703" y="20447"/>
                    <a:pt x="15683" y="20346"/>
                  </a:cubicBezTo>
                  <a:cubicBezTo>
                    <a:pt x="15601" y="20386"/>
                    <a:pt x="15520" y="20407"/>
                    <a:pt x="15458" y="20427"/>
                  </a:cubicBezTo>
                  <a:cubicBezTo>
                    <a:pt x="15377" y="20386"/>
                    <a:pt x="15336" y="20325"/>
                    <a:pt x="15377" y="20264"/>
                  </a:cubicBezTo>
                  <a:cubicBezTo>
                    <a:pt x="15438" y="20183"/>
                    <a:pt x="15418" y="20081"/>
                    <a:pt x="15418" y="20020"/>
                  </a:cubicBezTo>
                  <a:cubicBezTo>
                    <a:pt x="15397" y="19979"/>
                    <a:pt x="15357" y="19938"/>
                    <a:pt x="15316" y="19877"/>
                  </a:cubicBezTo>
                  <a:cubicBezTo>
                    <a:pt x="15397" y="19857"/>
                    <a:pt x="15458" y="19816"/>
                    <a:pt x="15520" y="19796"/>
                  </a:cubicBezTo>
                  <a:cubicBezTo>
                    <a:pt x="15520" y="19755"/>
                    <a:pt x="15520" y="19694"/>
                    <a:pt x="15520" y="19633"/>
                  </a:cubicBezTo>
                  <a:cubicBezTo>
                    <a:pt x="15540" y="19612"/>
                    <a:pt x="15581" y="19592"/>
                    <a:pt x="15601" y="19551"/>
                  </a:cubicBezTo>
                  <a:cubicBezTo>
                    <a:pt x="15601" y="19511"/>
                    <a:pt x="15581" y="19470"/>
                    <a:pt x="15560" y="19388"/>
                  </a:cubicBezTo>
                  <a:cubicBezTo>
                    <a:pt x="15744" y="19226"/>
                    <a:pt x="15642" y="18961"/>
                    <a:pt x="15744" y="18757"/>
                  </a:cubicBezTo>
                  <a:cubicBezTo>
                    <a:pt x="15784" y="18737"/>
                    <a:pt x="15845" y="18716"/>
                    <a:pt x="15907" y="18696"/>
                  </a:cubicBezTo>
                  <a:cubicBezTo>
                    <a:pt x="15907" y="18655"/>
                    <a:pt x="15907" y="18615"/>
                    <a:pt x="15886" y="18553"/>
                  </a:cubicBezTo>
                  <a:close/>
                  <a:moveTo>
                    <a:pt x="16395" y="20020"/>
                  </a:moveTo>
                  <a:cubicBezTo>
                    <a:pt x="16477" y="20101"/>
                    <a:pt x="16456" y="20203"/>
                    <a:pt x="16456" y="20305"/>
                  </a:cubicBezTo>
                  <a:cubicBezTo>
                    <a:pt x="16417" y="20344"/>
                    <a:pt x="16360" y="20383"/>
                    <a:pt x="16319" y="20422"/>
                  </a:cubicBezTo>
                  <a:lnTo>
                    <a:pt x="16319" y="20422"/>
                  </a:lnTo>
                  <a:cubicBezTo>
                    <a:pt x="16317" y="20417"/>
                    <a:pt x="16316" y="20412"/>
                    <a:pt x="16314" y="20407"/>
                  </a:cubicBezTo>
                  <a:lnTo>
                    <a:pt x="16314" y="20427"/>
                  </a:lnTo>
                  <a:cubicBezTo>
                    <a:pt x="16316" y="20425"/>
                    <a:pt x="16317" y="20424"/>
                    <a:pt x="16319" y="20422"/>
                  </a:cubicBezTo>
                  <a:lnTo>
                    <a:pt x="16319" y="20422"/>
                  </a:lnTo>
                  <a:cubicBezTo>
                    <a:pt x="16338" y="20475"/>
                    <a:pt x="16358" y="20514"/>
                    <a:pt x="16395" y="20570"/>
                  </a:cubicBezTo>
                  <a:cubicBezTo>
                    <a:pt x="16334" y="20712"/>
                    <a:pt x="16355" y="20875"/>
                    <a:pt x="16212" y="21018"/>
                  </a:cubicBezTo>
                  <a:cubicBezTo>
                    <a:pt x="16110" y="20855"/>
                    <a:pt x="16110" y="20692"/>
                    <a:pt x="16131" y="20529"/>
                  </a:cubicBezTo>
                  <a:cubicBezTo>
                    <a:pt x="16110" y="20529"/>
                    <a:pt x="16090" y="20509"/>
                    <a:pt x="16090" y="20509"/>
                  </a:cubicBezTo>
                  <a:lnTo>
                    <a:pt x="15927" y="20509"/>
                  </a:lnTo>
                  <a:cubicBezTo>
                    <a:pt x="15947" y="20427"/>
                    <a:pt x="15968" y="20366"/>
                    <a:pt x="15988" y="20325"/>
                  </a:cubicBezTo>
                  <a:cubicBezTo>
                    <a:pt x="15988" y="20305"/>
                    <a:pt x="16049" y="20305"/>
                    <a:pt x="16090" y="20305"/>
                  </a:cubicBezTo>
                  <a:cubicBezTo>
                    <a:pt x="16131" y="20285"/>
                    <a:pt x="16192" y="20264"/>
                    <a:pt x="16232" y="20244"/>
                  </a:cubicBezTo>
                  <a:cubicBezTo>
                    <a:pt x="16334" y="20223"/>
                    <a:pt x="16334" y="20101"/>
                    <a:pt x="16395" y="20020"/>
                  </a:cubicBezTo>
                  <a:close/>
                  <a:moveTo>
                    <a:pt x="15336" y="20834"/>
                  </a:moveTo>
                  <a:cubicBezTo>
                    <a:pt x="15438" y="20875"/>
                    <a:pt x="15540" y="20916"/>
                    <a:pt x="15662" y="20936"/>
                  </a:cubicBezTo>
                  <a:cubicBezTo>
                    <a:pt x="15683" y="21038"/>
                    <a:pt x="15683" y="21120"/>
                    <a:pt x="15703" y="21242"/>
                  </a:cubicBezTo>
                  <a:cubicBezTo>
                    <a:pt x="15642" y="21181"/>
                    <a:pt x="15601" y="21160"/>
                    <a:pt x="15581" y="21120"/>
                  </a:cubicBezTo>
                  <a:lnTo>
                    <a:pt x="15255" y="21120"/>
                  </a:lnTo>
                  <a:cubicBezTo>
                    <a:pt x="15234" y="21018"/>
                    <a:pt x="15234" y="20916"/>
                    <a:pt x="15336" y="20834"/>
                  </a:cubicBezTo>
                  <a:close/>
                  <a:moveTo>
                    <a:pt x="15072" y="21079"/>
                  </a:moveTo>
                  <a:lnTo>
                    <a:pt x="15072" y="21079"/>
                  </a:lnTo>
                  <a:cubicBezTo>
                    <a:pt x="15153" y="21120"/>
                    <a:pt x="15194" y="21160"/>
                    <a:pt x="15255" y="21181"/>
                  </a:cubicBezTo>
                  <a:cubicBezTo>
                    <a:pt x="15234" y="21242"/>
                    <a:pt x="15234" y="21282"/>
                    <a:pt x="15214" y="21384"/>
                  </a:cubicBezTo>
                  <a:cubicBezTo>
                    <a:pt x="15153" y="21262"/>
                    <a:pt x="15133" y="21181"/>
                    <a:pt x="15072" y="21079"/>
                  </a:cubicBezTo>
                  <a:close/>
                  <a:moveTo>
                    <a:pt x="16090" y="21018"/>
                  </a:moveTo>
                  <a:cubicBezTo>
                    <a:pt x="16151" y="21038"/>
                    <a:pt x="16212" y="21079"/>
                    <a:pt x="16253" y="21120"/>
                  </a:cubicBezTo>
                  <a:cubicBezTo>
                    <a:pt x="16232" y="21221"/>
                    <a:pt x="16192" y="21344"/>
                    <a:pt x="16151" y="21445"/>
                  </a:cubicBezTo>
                  <a:cubicBezTo>
                    <a:pt x="16151" y="21466"/>
                    <a:pt x="16090" y="21486"/>
                    <a:pt x="16049" y="21506"/>
                  </a:cubicBezTo>
                  <a:cubicBezTo>
                    <a:pt x="16029" y="21506"/>
                    <a:pt x="16008" y="21486"/>
                    <a:pt x="15947" y="21445"/>
                  </a:cubicBezTo>
                  <a:cubicBezTo>
                    <a:pt x="15968" y="21445"/>
                    <a:pt x="15968" y="21405"/>
                    <a:pt x="15988" y="21384"/>
                  </a:cubicBezTo>
                  <a:cubicBezTo>
                    <a:pt x="16008" y="21364"/>
                    <a:pt x="16029" y="21344"/>
                    <a:pt x="16069" y="21282"/>
                  </a:cubicBezTo>
                  <a:cubicBezTo>
                    <a:pt x="16069" y="21221"/>
                    <a:pt x="16008" y="21140"/>
                    <a:pt x="16090" y="21018"/>
                  </a:cubicBezTo>
                  <a:close/>
                  <a:moveTo>
                    <a:pt x="15194" y="21629"/>
                  </a:moveTo>
                  <a:cubicBezTo>
                    <a:pt x="15153" y="21669"/>
                    <a:pt x="15133" y="21690"/>
                    <a:pt x="15112" y="21730"/>
                  </a:cubicBezTo>
                  <a:cubicBezTo>
                    <a:pt x="15092" y="21629"/>
                    <a:pt x="15092" y="21629"/>
                    <a:pt x="15194" y="21629"/>
                  </a:cubicBezTo>
                  <a:close/>
                  <a:moveTo>
                    <a:pt x="16049" y="21506"/>
                  </a:moveTo>
                  <a:lnTo>
                    <a:pt x="16049" y="21506"/>
                  </a:lnTo>
                  <a:cubicBezTo>
                    <a:pt x="16110" y="21608"/>
                    <a:pt x="16110" y="21608"/>
                    <a:pt x="16029" y="21730"/>
                  </a:cubicBezTo>
                  <a:cubicBezTo>
                    <a:pt x="16049" y="21771"/>
                    <a:pt x="16069" y="21792"/>
                    <a:pt x="16110" y="21812"/>
                  </a:cubicBezTo>
                  <a:cubicBezTo>
                    <a:pt x="16069" y="21893"/>
                    <a:pt x="16029" y="21955"/>
                    <a:pt x="15988" y="22016"/>
                  </a:cubicBezTo>
                  <a:cubicBezTo>
                    <a:pt x="15947" y="21995"/>
                    <a:pt x="15907" y="21995"/>
                    <a:pt x="15866" y="21995"/>
                  </a:cubicBezTo>
                  <a:cubicBezTo>
                    <a:pt x="15907" y="21914"/>
                    <a:pt x="15927" y="21832"/>
                    <a:pt x="15968" y="21771"/>
                  </a:cubicBezTo>
                  <a:cubicBezTo>
                    <a:pt x="15886" y="21629"/>
                    <a:pt x="15907" y="21608"/>
                    <a:pt x="16049" y="21506"/>
                  </a:cubicBezTo>
                  <a:close/>
                  <a:moveTo>
                    <a:pt x="15133" y="21975"/>
                  </a:moveTo>
                  <a:cubicBezTo>
                    <a:pt x="15173" y="22016"/>
                    <a:pt x="15194" y="22056"/>
                    <a:pt x="15234" y="22097"/>
                  </a:cubicBezTo>
                  <a:cubicBezTo>
                    <a:pt x="15207" y="22108"/>
                    <a:pt x="15184" y="22113"/>
                    <a:pt x="15165" y="22113"/>
                  </a:cubicBezTo>
                  <a:cubicBezTo>
                    <a:pt x="15112" y="22113"/>
                    <a:pt x="15086" y="22075"/>
                    <a:pt x="15072" y="22016"/>
                  </a:cubicBezTo>
                  <a:cubicBezTo>
                    <a:pt x="15092" y="21995"/>
                    <a:pt x="15112" y="21995"/>
                    <a:pt x="15133" y="21975"/>
                  </a:cubicBezTo>
                  <a:close/>
                  <a:moveTo>
                    <a:pt x="2750" y="20916"/>
                  </a:moveTo>
                  <a:cubicBezTo>
                    <a:pt x="2791" y="20957"/>
                    <a:pt x="2852" y="20977"/>
                    <a:pt x="2893" y="20997"/>
                  </a:cubicBezTo>
                  <a:cubicBezTo>
                    <a:pt x="2893" y="21079"/>
                    <a:pt x="2832" y="21099"/>
                    <a:pt x="2791" y="21099"/>
                  </a:cubicBezTo>
                  <a:cubicBezTo>
                    <a:pt x="2934" y="21181"/>
                    <a:pt x="3035" y="21303"/>
                    <a:pt x="3137" y="21425"/>
                  </a:cubicBezTo>
                  <a:lnTo>
                    <a:pt x="3158" y="21425"/>
                  </a:lnTo>
                  <a:cubicBezTo>
                    <a:pt x="3158" y="21344"/>
                    <a:pt x="3178" y="21262"/>
                    <a:pt x="3198" y="21181"/>
                  </a:cubicBezTo>
                  <a:cubicBezTo>
                    <a:pt x="3259" y="21201"/>
                    <a:pt x="3219" y="21262"/>
                    <a:pt x="3239" y="21282"/>
                  </a:cubicBezTo>
                  <a:cubicBezTo>
                    <a:pt x="3280" y="21303"/>
                    <a:pt x="3300" y="21323"/>
                    <a:pt x="3341" y="21344"/>
                  </a:cubicBezTo>
                  <a:cubicBezTo>
                    <a:pt x="3341" y="21384"/>
                    <a:pt x="3341" y="21425"/>
                    <a:pt x="3321" y="21466"/>
                  </a:cubicBezTo>
                  <a:cubicBezTo>
                    <a:pt x="3361" y="21425"/>
                    <a:pt x="3402" y="21384"/>
                    <a:pt x="3443" y="21344"/>
                  </a:cubicBezTo>
                  <a:cubicBezTo>
                    <a:pt x="3463" y="21364"/>
                    <a:pt x="3484" y="21405"/>
                    <a:pt x="3524" y="21445"/>
                  </a:cubicBezTo>
                  <a:cubicBezTo>
                    <a:pt x="3463" y="21486"/>
                    <a:pt x="3422" y="21506"/>
                    <a:pt x="3382" y="21547"/>
                  </a:cubicBezTo>
                  <a:cubicBezTo>
                    <a:pt x="3402" y="21588"/>
                    <a:pt x="3422" y="21608"/>
                    <a:pt x="3443" y="21649"/>
                  </a:cubicBezTo>
                  <a:cubicBezTo>
                    <a:pt x="3463" y="21649"/>
                    <a:pt x="3484" y="21649"/>
                    <a:pt x="3524" y="21669"/>
                  </a:cubicBezTo>
                  <a:cubicBezTo>
                    <a:pt x="3504" y="21832"/>
                    <a:pt x="3504" y="22016"/>
                    <a:pt x="3402" y="22179"/>
                  </a:cubicBezTo>
                  <a:cubicBezTo>
                    <a:pt x="3341" y="22158"/>
                    <a:pt x="3259" y="22138"/>
                    <a:pt x="3178" y="22117"/>
                  </a:cubicBezTo>
                  <a:cubicBezTo>
                    <a:pt x="3158" y="22056"/>
                    <a:pt x="3137" y="21995"/>
                    <a:pt x="3097" y="21955"/>
                  </a:cubicBezTo>
                  <a:cubicBezTo>
                    <a:pt x="3097" y="21873"/>
                    <a:pt x="3097" y="21812"/>
                    <a:pt x="3097" y="21751"/>
                  </a:cubicBezTo>
                  <a:cubicBezTo>
                    <a:pt x="3076" y="21792"/>
                    <a:pt x="3035" y="21832"/>
                    <a:pt x="2995" y="21893"/>
                  </a:cubicBezTo>
                  <a:cubicBezTo>
                    <a:pt x="2934" y="21893"/>
                    <a:pt x="2852" y="21893"/>
                    <a:pt x="2771" y="21914"/>
                  </a:cubicBezTo>
                  <a:cubicBezTo>
                    <a:pt x="2750" y="21873"/>
                    <a:pt x="2730" y="21832"/>
                    <a:pt x="2710" y="21812"/>
                  </a:cubicBezTo>
                  <a:cubicBezTo>
                    <a:pt x="2690" y="21804"/>
                    <a:pt x="2671" y="21801"/>
                    <a:pt x="2653" y="21801"/>
                  </a:cubicBezTo>
                  <a:cubicBezTo>
                    <a:pt x="2576" y="21801"/>
                    <a:pt x="2507" y="21860"/>
                    <a:pt x="2424" y="21893"/>
                  </a:cubicBezTo>
                  <a:cubicBezTo>
                    <a:pt x="2404" y="21853"/>
                    <a:pt x="2363" y="21812"/>
                    <a:pt x="2363" y="21771"/>
                  </a:cubicBezTo>
                  <a:cubicBezTo>
                    <a:pt x="2404" y="21568"/>
                    <a:pt x="2445" y="21344"/>
                    <a:pt x="2465" y="21140"/>
                  </a:cubicBezTo>
                  <a:cubicBezTo>
                    <a:pt x="2526" y="21140"/>
                    <a:pt x="2547" y="21140"/>
                    <a:pt x="2587" y="21120"/>
                  </a:cubicBezTo>
                  <a:cubicBezTo>
                    <a:pt x="2628" y="21181"/>
                    <a:pt x="2689" y="21221"/>
                    <a:pt x="2750" y="21282"/>
                  </a:cubicBezTo>
                  <a:cubicBezTo>
                    <a:pt x="2730" y="21181"/>
                    <a:pt x="2730" y="21120"/>
                    <a:pt x="2730" y="21058"/>
                  </a:cubicBezTo>
                  <a:cubicBezTo>
                    <a:pt x="2710" y="21038"/>
                    <a:pt x="2710" y="21018"/>
                    <a:pt x="2689" y="20997"/>
                  </a:cubicBezTo>
                  <a:cubicBezTo>
                    <a:pt x="2710" y="20977"/>
                    <a:pt x="2730" y="20957"/>
                    <a:pt x="2750" y="20916"/>
                  </a:cubicBezTo>
                  <a:close/>
                  <a:moveTo>
                    <a:pt x="12017" y="21730"/>
                  </a:moveTo>
                  <a:cubicBezTo>
                    <a:pt x="12057" y="21853"/>
                    <a:pt x="12078" y="21955"/>
                    <a:pt x="12119" y="22056"/>
                  </a:cubicBezTo>
                  <a:cubicBezTo>
                    <a:pt x="12163" y="22012"/>
                    <a:pt x="12207" y="21979"/>
                    <a:pt x="12266" y="21979"/>
                  </a:cubicBezTo>
                  <a:cubicBezTo>
                    <a:pt x="12289" y="21979"/>
                    <a:pt x="12314" y="21984"/>
                    <a:pt x="12343" y="21995"/>
                  </a:cubicBezTo>
                  <a:cubicBezTo>
                    <a:pt x="12302" y="22056"/>
                    <a:pt x="12281" y="22117"/>
                    <a:pt x="12241" y="22199"/>
                  </a:cubicBezTo>
                  <a:cubicBezTo>
                    <a:pt x="12180" y="22138"/>
                    <a:pt x="12159" y="22097"/>
                    <a:pt x="12119" y="22056"/>
                  </a:cubicBezTo>
                  <a:lnTo>
                    <a:pt x="12017" y="22056"/>
                  </a:lnTo>
                  <a:cubicBezTo>
                    <a:pt x="11996" y="22056"/>
                    <a:pt x="11976" y="22036"/>
                    <a:pt x="11956" y="22016"/>
                  </a:cubicBezTo>
                  <a:cubicBezTo>
                    <a:pt x="11935" y="21955"/>
                    <a:pt x="11935" y="21873"/>
                    <a:pt x="11915" y="21792"/>
                  </a:cubicBezTo>
                  <a:cubicBezTo>
                    <a:pt x="11956" y="21771"/>
                    <a:pt x="11976" y="21751"/>
                    <a:pt x="12017" y="21730"/>
                  </a:cubicBezTo>
                  <a:close/>
                  <a:moveTo>
                    <a:pt x="14990" y="21975"/>
                  </a:moveTo>
                  <a:cubicBezTo>
                    <a:pt x="15010" y="22056"/>
                    <a:pt x="15031" y="22117"/>
                    <a:pt x="15051" y="22179"/>
                  </a:cubicBezTo>
                  <a:cubicBezTo>
                    <a:pt x="15051" y="22179"/>
                    <a:pt x="15031" y="22179"/>
                    <a:pt x="15010" y="22199"/>
                  </a:cubicBezTo>
                  <a:cubicBezTo>
                    <a:pt x="14970" y="22158"/>
                    <a:pt x="14929" y="22117"/>
                    <a:pt x="14888" y="22077"/>
                  </a:cubicBezTo>
                  <a:cubicBezTo>
                    <a:pt x="14909" y="22056"/>
                    <a:pt x="14929" y="22036"/>
                    <a:pt x="14990" y="21975"/>
                  </a:cubicBezTo>
                  <a:close/>
                  <a:moveTo>
                    <a:pt x="15928" y="22068"/>
                  </a:moveTo>
                  <a:cubicBezTo>
                    <a:pt x="15945" y="22068"/>
                    <a:pt x="15968" y="22077"/>
                    <a:pt x="16008" y="22077"/>
                  </a:cubicBezTo>
                  <a:cubicBezTo>
                    <a:pt x="15988" y="22138"/>
                    <a:pt x="15968" y="22179"/>
                    <a:pt x="15927" y="22260"/>
                  </a:cubicBezTo>
                  <a:cubicBezTo>
                    <a:pt x="15886" y="22199"/>
                    <a:pt x="15866" y="22158"/>
                    <a:pt x="15845" y="22117"/>
                  </a:cubicBezTo>
                  <a:cubicBezTo>
                    <a:pt x="15866" y="22097"/>
                    <a:pt x="15886" y="22077"/>
                    <a:pt x="15907" y="22077"/>
                  </a:cubicBezTo>
                  <a:cubicBezTo>
                    <a:pt x="15913" y="22070"/>
                    <a:pt x="15920" y="22068"/>
                    <a:pt x="15928" y="22068"/>
                  </a:cubicBezTo>
                  <a:close/>
                  <a:moveTo>
                    <a:pt x="1060" y="22179"/>
                  </a:moveTo>
                  <a:cubicBezTo>
                    <a:pt x="1101" y="22260"/>
                    <a:pt x="1141" y="22321"/>
                    <a:pt x="1182" y="22403"/>
                  </a:cubicBezTo>
                  <a:cubicBezTo>
                    <a:pt x="1060" y="22362"/>
                    <a:pt x="1060" y="22362"/>
                    <a:pt x="1060" y="22179"/>
                  </a:cubicBezTo>
                  <a:close/>
                  <a:moveTo>
                    <a:pt x="15458" y="22280"/>
                  </a:moveTo>
                  <a:lnTo>
                    <a:pt x="15458" y="22280"/>
                  </a:lnTo>
                  <a:cubicBezTo>
                    <a:pt x="15499" y="22362"/>
                    <a:pt x="15499" y="22423"/>
                    <a:pt x="15397" y="22423"/>
                  </a:cubicBezTo>
                  <a:cubicBezTo>
                    <a:pt x="15418" y="22362"/>
                    <a:pt x="15438" y="22321"/>
                    <a:pt x="15458" y="22280"/>
                  </a:cubicBezTo>
                  <a:close/>
                  <a:moveTo>
                    <a:pt x="8249" y="22240"/>
                  </a:moveTo>
                  <a:lnTo>
                    <a:pt x="8249" y="22240"/>
                  </a:lnTo>
                  <a:cubicBezTo>
                    <a:pt x="8290" y="22362"/>
                    <a:pt x="8208" y="22423"/>
                    <a:pt x="8168" y="22525"/>
                  </a:cubicBezTo>
                  <a:cubicBezTo>
                    <a:pt x="8086" y="22382"/>
                    <a:pt x="8086" y="22382"/>
                    <a:pt x="8249" y="22240"/>
                  </a:cubicBezTo>
                  <a:close/>
                  <a:moveTo>
                    <a:pt x="4685" y="22403"/>
                  </a:moveTo>
                  <a:lnTo>
                    <a:pt x="4685" y="22403"/>
                  </a:lnTo>
                  <a:cubicBezTo>
                    <a:pt x="4787" y="22464"/>
                    <a:pt x="4787" y="22464"/>
                    <a:pt x="4705" y="22565"/>
                  </a:cubicBezTo>
                  <a:cubicBezTo>
                    <a:pt x="4624" y="22504"/>
                    <a:pt x="4644" y="22464"/>
                    <a:pt x="4685" y="22403"/>
                  </a:cubicBezTo>
                  <a:close/>
                  <a:moveTo>
                    <a:pt x="11732" y="22769"/>
                  </a:moveTo>
                  <a:lnTo>
                    <a:pt x="11732" y="22769"/>
                  </a:lnTo>
                  <a:cubicBezTo>
                    <a:pt x="11813" y="22810"/>
                    <a:pt x="11854" y="22830"/>
                    <a:pt x="11895" y="22830"/>
                  </a:cubicBezTo>
                  <a:cubicBezTo>
                    <a:pt x="11874" y="22891"/>
                    <a:pt x="11874" y="22932"/>
                    <a:pt x="11854" y="23014"/>
                  </a:cubicBezTo>
                  <a:cubicBezTo>
                    <a:pt x="11793" y="22932"/>
                    <a:pt x="11772" y="22871"/>
                    <a:pt x="11732" y="22769"/>
                  </a:cubicBezTo>
                  <a:close/>
                  <a:moveTo>
                    <a:pt x="15187" y="22943"/>
                  </a:moveTo>
                  <a:cubicBezTo>
                    <a:pt x="15225" y="22943"/>
                    <a:pt x="15268" y="22984"/>
                    <a:pt x="15336" y="23075"/>
                  </a:cubicBezTo>
                  <a:cubicBezTo>
                    <a:pt x="15234" y="23054"/>
                    <a:pt x="15173" y="23034"/>
                    <a:pt x="15092" y="23014"/>
                  </a:cubicBezTo>
                  <a:cubicBezTo>
                    <a:pt x="15128" y="22969"/>
                    <a:pt x="15156" y="22943"/>
                    <a:pt x="15187" y="22943"/>
                  </a:cubicBezTo>
                  <a:close/>
                  <a:moveTo>
                    <a:pt x="15171" y="23136"/>
                  </a:moveTo>
                  <a:cubicBezTo>
                    <a:pt x="15204" y="23136"/>
                    <a:pt x="15245" y="23156"/>
                    <a:pt x="15296" y="23197"/>
                  </a:cubicBezTo>
                  <a:cubicBezTo>
                    <a:pt x="15234" y="23217"/>
                    <a:pt x="15173" y="23258"/>
                    <a:pt x="15133" y="23278"/>
                  </a:cubicBezTo>
                  <a:cubicBezTo>
                    <a:pt x="15173" y="23299"/>
                    <a:pt x="15194" y="23319"/>
                    <a:pt x="15234" y="23360"/>
                  </a:cubicBezTo>
                  <a:cubicBezTo>
                    <a:pt x="15234" y="23400"/>
                    <a:pt x="15214" y="23462"/>
                    <a:pt x="15214" y="23523"/>
                  </a:cubicBezTo>
                  <a:lnTo>
                    <a:pt x="15173" y="23523"/>
                  </a:lnTo>
                  <a:cubicBezTo>
                    <a:pt x="15112" y="23482"/>
                    <a:pt x="15051" y="23441"/>
                    <a:pt x="15072" y="23319"/>
                  </a:cubicBezTo>
                  <a:cubicBezTo>
                    <a:pt x="15072" y="23319"/>
                    <a:pt x="15112" y="23299"/>
                    <a:pt x="15133" y="23278"/>
                  </a:cubicBezTo>
                  <a:cubicBezTo>
                    <a:pt x="15112" y="23258"/>
                    <a:pt x="15112" y="23238"/>
                    <a:pt x="15092" y="23197"/>
                  </a:cubicBezTo>
                  <a:cubicBezTo>
                    <a:pt x="15112" y="23156"/>
                    <a:pt x="15138" y="23136"/>
                    <a:pt x="15171" y="23136"/>
                  </a:cubicBezTo>
                  <a:close/>
                  <a:moveTo>
                    <a:pt x="14909" y="23543"/>
                  </a:moveTo>
                  <a:cubicBezTo>
                    <a:pt x="15010" y="23543"/>
                    <a:pt x="15072" y="23584"/>
                    <a:pt x="15112" y="23665"/>
                  </a:cubicBezTo>
                  <a:cubicBezTo>
                    <a:pt x="15072" y="23686"/>
                    <a:pt x="15031" y="23686"/>
                    <a:pt x="14990" y="23686"/>
                  </a:cubicBezTo>
                  <a:cubicBezTo>
                    <a:pt x="14970" y="23645"/>
                    <a:pt x="14929" y="23604"/>
                    <a:pt x="14909" y="23543"/>
                  </a:cubicBezTo>
                  <a:close/>
                  <a:moveTo>
                    <a:pt x="15458" y="24011"/>
                  </a:moveTo>
                  <a:cubicBezTo>
                    <a:pt x="15479" y="24011"/>
                    <a:pt x="15520" y="24032"/>
                    <a:pt x="15540" y="24052"/>
                  </a:cubicBezTo>
                  <a:cubicBezTo>
                    <a:pt x="15540" y="24073"/>
                    <a:pt x="15540" y="24093"/>
                    <a:pt x="15540" y="24113"/>
                  </a:cubicBezTo>
                  <a:cubicBezTo>
                    <a:pt x="15499" y="24093"/>
                    <a:pt x="15458" y="24093"/>
                    <a:pt x="15397" y="24073"/>
                  </a:cubicBezTo>
                  <a:cubicBezTo>
                    <a:pt x="15418" y="24052"/>
                    <a:pt x="15438" y="24011"/>
                    <a:pt x="15458" y="24011"/>
                  </a:cubicBezTo>
                  <a:close/>
                  <a:moveTo>
                    <a:pt x="12648" y="23950"/>
                  </a:moveTo>
                  <a:cubicBezTo>
                    <a:pt x="12750" y="23991"/>
                    <a:pt x="12750" y="24052"/>
                    <a:pt x="12770" y="24134"/>
                  </a:cubicBezTo>
                  <a:cubicBezTo>
                    <a:pt x="12668" y="24093"/>
                    <a:pt x="12648" y="24032"/>
                    <a:pt x="12648" y="23950"/>
                  </a:cubicBezTo>
                  <a:close/>
                  <a:moveTo>
                    <a:pt x="14949" y="23808"/>
                  </a:moveTo>
                  <a:cubicBezTo>
                    <a:pt x="15072" y="23828"/>
                    <a:pt x="15112" y="23910"/>
                    <a:pt x="15112" y="24032"/>
                  </a:cubicBezTo>
                  <a:cubicBezTo>
                    <a:pt x="15092" y="24052"/>
                    <a:pt x="15072" y="24073"/>
                    <a:pt x="15031" y="24093"/>
                  </a:cubicBezTo>
                  <a:cubicBezTo>
                    <a:pt x="15072" y="24174"/>
                    <a:pt x="15072" y="24276"/>
                    <a:pt x="15092" y="24358"/>
                  </a:cubicBezTo>
                  <a:cubicBezTo>
                    <a:pt x="15070" y="24385"/>
                    <a:pt x="15051" y="24395"/>
                    <a:pt x="15034" y="24395"/>
                  </a:cubicBezTo>
                  <a:cubicBezTo>
                    <a:pt x="14990" y="24395"/>
                    <a:pt x="14955" y="24335"/>
                    <a:pt x="14904" y="24335"/>
                  </a:cubicBezTo>
                  <a:cubicBezTo>
                    <a:pt x="14902" y="24335"/>
                    <a:pt x="14899" y="24335"/>
                    <a:pt x="14897" y="24336"/>
                  </a:cubicBezTo>
                  <a:lnTo>
                    <a:pt x="14897" y="24336"/>
                  </a:lnTo>
                  <a:cubicBezTo>
                    <a:pt x="14875" y="24331"/>
                    <a:pt x="14841" y="24314"/>
                    <a:pt x="14807" y="24297"/>
                  </a:cubicBezTo>
                  <a:cubicBezTo>
                    <a:pt x="14807" y="24276"/>
                    <a:pt x="14807" y="24215"/>
                    <a:pt x="14807" y="24195"/>
                  </a:cubicBezTo>
                  <a:cubicBezTo>
                    <a:pt x="14766" y="24154"/>
                    <a:pt x="14725" y="24113"/>
                    <a:pt x="14705" y="24093"/>
                  </a:cubicBezTo>
                  <a:cubicBezTo>
                    <a:pt x="14722" y="24043"/>
                    <a:pt x="14745" y="24030"/>
                    <a:pt x="14772" y="24030"/>
                  </a:cubicBezTo>
                  <a:cubicBezTo>
                    <a:pt x="14797" y="24030"/>
                    <a:pt x="14825" y="24042"/>
                    <a:pt x="14852" y="24042"/>
                  </a:cubicBezTo>
                  <a:cubicBezTo>
                    <a:pt x="14864" y="24042"/>
                    <a:pt x="14877" y="24039"/>
                    <a:pt x="14888" y="24032"/>
                  </a:cubicBezTo>
                  <a:cubicBezTo>
                    <a:pt x="14909" y="24011"/>
                    <a:pt x="14929" y="23991"/>
                    <a:pt x="14949" y="23971"/>
                  </a:cubicBezTo>
                  <a:cubicBezTo>
                    <a:pt x="14929" y="23930"/>
                    <a:pt x="14909" y="23889"/>
                    <a:pt x="14888" y="23849"/>
                  </a:cubicBezTo>
                  <a:cubicBezTo>
                    <a:pt x="14909" y="23828"/>
                    <a:pt x="14929" y="23808"/>
                    <a:pt x="14949" y="23808"/>
                  </a:cubicBezTo>
                  <a:close/>
                  <a:moveTo>
                    <a:pt x="14895" y="24357"/>
                  </a:moveTo>
                  <a:lnTo>
                    <a:pt x="14895" y="24357"/>
                  </a:lnTo>
                  <a:cubicBezTo>
                    <a:pt x="14913" y="24408"/>
                    <a:pt x="14931" y="24446"/>
                    <a:pt x="14949" y="24500"/>
                  </a:cubicBezTo>
                  <a:cubicBezTo>
                    <a:pt x="14930" y="24538"/>
                    <a:pt x="14911" y="24554"/>
                    <a:pt x="14888" y="24554"/>
                  </a:cubicBezTo>
                  <a:cubicBezTo>
                    <a:pt x="14862" y="24554"/>
                    <a:pt x="14830" y="24533"/>
                    <a:pt x="14786" y="24500"/>
                  </a:cubicBezTo>
                  <a:cubicBezTo>
                    <a:pt x="14823" y="24446"/>
                    <a:pt x="14859" y="24408"/>
                    <a:pt x="14895" y="24357"/>
                  </a:cubicBezTo>
                  <a:close/>
                  <a:moveTo>
                    <a:pt x="15418" y="24561"/>
                  </a:moveTo>
                  <a:cubicBezTo>
                    <a:pt x="15418" y="24622"/>
                    <a:pt x="15418" y="24663"/>
                    <a:pt x="15418" y="24704"/>
                  </a:cubicBezTo>
                  <a:cubicBezTo>
                    <a:pt x="15397" y="24704"/>
                    <a:pt x="15377" y="24704"/>
                    <a:pt x="15357" y="24724"/>
                  </a:cubicBezTo>
                  <a:cubicBezTo>
                    <a:pt x="15336" y="24684"/>
                    <a:pt x="15316" y="24643"/>
                    <a:pt x="15275" y="24602"/>
                  </a:cubicBezTo>
                  <a:cubicBezTo>
                    <a:pt x="15336" y="24582"/>
                    <a:pt x="15357" y="24582"/>
                    <a:pt x="15418" y="24561"/>
                  </a:cubicBezTo>
                  <a:close/>
                  <a:moveTo>
                    <a:pt x="17434" y="24724"/>
                  </a:moveTo>
                  <a:cubicBezTo>
                    <a:pt x="17428" y="24732"/>
                    <a:pt x="17422" y="24740"/>
                    <a:pt x="17417" y="24748"/>
                  </a:cubicBezTo>
                  <a:lnTo>
                    <a:pt x="17417" y="24748"/>
                  </a:lnTo>
                  <a:cubicBezTo>
                    <a:pt x="17423" y="24746"/>
                    <a:pt x="17429" y="24745"/>
                    <a:pt x="17434" y="24745"/>
                  </a:cubicBezTo>
                  <a:lnTo>
                    <a:pt x="17434" y="24724"/>
                  </a:lnTo>
                  <a:close/>
                  <a:moveTo>
                    <a:pt x="6697" y="24357"/>
                  </a:moveTo>
                  <a:cubicBezTo>
                    <a:pt x="6725" y="24357"/>
                    <a:pt x="6742" y="24379"/>
                    <a:pt x="6742" y="24419"/>
                  </a:cubicBezTo>
                  <a:cubicBezTo>
                    <a:pt x="6742" y="24541"/>
                    <a:pt x="6722" y="24643"/>
                    <a:pt x="6701" y="24765"/>
                  </a:cubicBezTo>
                  <a:lnTo>
                    <a:pt x="6640" y="24765"/>
                  </a:lnTo>
                  <a:cubicBezTo>
                    <a:pt x="6640" y="24643"/>
                    <a:pt x="6640" y="24500"/>
                    <a:pt x="6640" y="24378"/>
                  </a:cubicBezTo>
                  <a:cubicBezTo>
                    <a:pt x="6662" y="24364"/>
                    <a:pt x="6681" y="24357"/>
                    <a:pt x="6697" y="24357"/>
                  </a:cubicBezTo>
                  <a:close/>
                  <a:moveTo>
                    <a:pt x="15306" y="24941"/>
                  </a:moveTo>
                  <a:cubicBezTo>
                    <a:pt x="15320" y="24941"/>
                    <a:pt x="15337" y="24943"/>
                    <a:pt x="15357" y="24948"/>
                  </a:cubicBezTo>
                  <a:cubicBezTo>
                    <a:pt x="15340" y="24999"/>
                    <a:pt x="15309" y="25035"/>
                    <a:pt x="15265" y="25035"/>
                  </a:cubicBezTo>
                  <a:cubicBezTo>
                    <a:pt x="15255" y="25035"/>
                    <a:pt x="15245" y="25033"/>
                    <a:pt x="15234" y="25030"/>
                  </a:cubicBezTo>
                  <a:cubicBezTo>
                    <a:pt x="15234" y="24967"/>
                    <a:pt x="15258" y="24941"/>
                    <a:pt x="15306" y="24941"/>
                  </a:cubicBezTo>
                  <a:close/>
                  <a:moveTo>
                    <a:pt x="999" y="25050"/>
                  </a:moveTo>
                  <a:cubicBezTo>
                    <a:pt x="1060" y="25070"/>
                    <a:pt x="1101" y="25070"/>
                    <a:pt x="1121" y="25070"/>
                  </a:cubicBezTo>
                  <a:cubicBezTo>
                    <a:pt x="1121" y="25111"/>
                    <a:pt x="1101" y="25152"/>
                    <a:pt x="1101" y="25254"/>
                  </a:cubicBezTo>
                  <a:cubicBezTo>
                    <a:pt x="1040" y="25152"/>
                    <a:pt x="1040" y="25132"/>
                    <a:pt x="999" y="25050"/>
                  </a:cubicBezTo>
                  <a:close/>
                  <a:moveTo>
                    <a:pt x="14705" y="24989"/>
                  </a:moveTo>
                  <a:cubicBezTo>
                    <a:pt x="14827" y="25050"/>
                    <a:pt x="14929" y="25111"/>
                    <a:pt x="15031" y="25172"/>
                  </a:cubicBezTo>
                  <a:cubicBezTo>
                    <a:pt x="15010" y="25213"/>
                    <a:pt x="14990" y="25254"/>
                    <a:pt x="14990" y="25274"/>
                  </a:cubicBezTo>
                  <a:cubicBezTo>
                    <a:pt x="14888" y="25254"/>
                    <a:pt x="14786" y="25233"/>
                    <a:pt x="14664" y="25213"/>
                  </a:cubicBezTo>
                  <a:cubicBezTo>
                    <a:pt x="14685" y="25132"/>
                    <a:pt x="14685" y="25070"/>
                    <a:pt x="14705" y="24989"/>
                  </a:cubicBezTo>
                  <a:close/>
                  <a:moveTo>
                    <a:pt x="15133" y="25111"/>
                  </a:moveTo>
                  <a:cubicBezTo>
                    <a:pt x="15214" y="25132"/>
                    <a:pt x="15275" y="25172"/>
                    <a:pt x="15296" y="25254"/>
                  </a:cubicBezTo>
                  <a:cubicBezTo>
                    <a:pt x="15275" y="25274"/>
                    <a:pt x="15255" y="25294"/>
                    <a:pt x="15234" y="25335"/>
                  </a:cubicBezTo>
                  <a:cubicBezTo>
                    <a:pt x="15194" y="25315"/>
                    <a:pt x="15153" y="25315"/>
                    <a:pt x="15112" y="25315"/>
                  </a:cubicBezTo>
                  <a:cubicBezTo>
                    <a:pt x="15112" y="25254"/>
                    <a:pt x="15133" y="25193"/>
                    <a:pt x="15133" y="25111"/>
                  </a:cubicBezTo>
                  <a:close/>
                  <a:moveTo>
                    <a:pt x="1162" y="24134"/>
                  </a:moveTo>
                  <a:cubicBezTo>
                    <a:pt x="1223" y="24174"/>
                    <a:pt x="1264" y="24215"/>
                    <a:pt x="1304" y="24256"/>
                  </a:cubicBezTo>
                  <a:cubicBezTo>
                    <a:pt x="1264" y="24297"/>
                    <a:pt x="1243" y="24317"/>
                    <a:pt x="1182" y="24358"/>
                  </a:cubicBezTo>
                  <a:cubicBezTo>
                    <a:pt x="1264" y="24480"/>
                    <a:pt x="1345" y="24602"/>
                    <a:pt x="1427" y="24704"/>
                  </a:cubicBezTo>
                  <a:cubicBezTo>
                    <a:pt x="1386" y="24785"/>
                    <a:pt x="1345" y="24846"/>
                    <a:pt x="1325" y="24928"/>
                  </a:cubicBezTo>
                  <a:cubicBezTo>
                    <a:pt x="1345" y="24969"/>
                    <a:pt x="1386" y="25009"/>
                    <a:pt x="1447" y="25070"/>
                  </a:cubicBezTo>
                  <a:cubicBezTo>
                    <a:pt x="1427" y="25152"/>
                    <a:pt x="1406" y="25233"/>
                    <a:pt x="1386" y="25335"/>
                  </a:cubicBezTo>
                  <a:cubicBezTo>
                    <a:pt x="1304" y="25356"/>
                    <a:pt x="1243" y="25376"/>
                    <a:pt x="1141" y="25396"/>
                  </a:cubicBezTo>
                  <a:cubicBezTo>
                    <a:pt x="1182" y="25294"/>
                    <a:pt x="1223" y="25213"/>
                    <a:pt x="1264" y="25111"/>
                  </a:cubicBezTo>
                  <a:cubicBezTo>
                    <a:pt x="1162" y="24948"/>
                    <a:pt x="1141" y="24745"/>
                    <a:pt x="1203" y="24541"/>
                  </a:cubicBezTo>
                  <a:cubicBezTo>
                    <a:pt x="1162" y="24480"/>
                    <a:pt x="1121" y="24398"/>
                    <a:pt x="1060" y="24317"/>
                  </a:cubicBezTo>
                  <a:cubicBezTo>
                    <a:pt x="1101" y="24256"/>
                    <a:pt x="1121" y="24195"/>
                    <a:pt x="1162" y="24134"/>
                  </a:cubicBezTo>
                  <a:close/>
                  <a:moveTo>
                    <a:pt x="11589" y="24867"/>
                  </a:moveTo>
                  <a:cubicBezTo>
                    <a:pt x="11650" y="24928"/>
                    <a:pt x="11670" y="24948"/>
                    <a:pt x="11732" y="24989"/>
                  </a:cubicBezTo>
                  <a:cubicBezTo>
                    <a:pt x="11670" y="25030"/>
                    <a:pt x="11630" y="25050"/>
                    <a:pt x="11609" y="25070"/>
                  </a:cubicBezTo>
                  <a:cubicBezTo>
                    <a:pt x="11650" y="25091"/>
                    <a:pt x="11691" y="25132"/>
                    <a:pt x="11732" y="25172"/>
                  </a:cubicBezTo>
                  <a:cubicBezTo>
                    <a:pt x="11691" y="25254"/>
                    <a:pt x="11650" y="25335"/>
                    <a:pt x="11589" y="25437"/>
                  </a:cubicBezTo>
                  <a:cubicBezTo>
                    <a:pt x="11548" y="25376"/>
                    <a:pt x="11528" y="25335"/>
                    <a:pt x="11487" y="25274"/>
                  </a:cubicBezTo>
                  <a:cubicBezTo>
                    <a:pt x="11528" y="25213"/>
                    <a:pt x="11569" y="25132"/>
                    <a:pt x="11609" y="25070"/>
                  </a:cubicBezTo>
                  <a:cubicBezTo>
                    <a:pt x="11609" y="25030"/>
                    <a:pt x="11589" y="24969"/>
                    <a:pt x="11589" y="24867"/>
                  </a:cubicBezTo>
                  <a:close/>
                  <a:moveTo>
                    <a:pt x="14461" y="25233"/>
                  </a:moveTo>
                  <a:cubicBezTo>
                    <a:pt x="14522" y="25274"/>
                    <a:pt x="14583" y="25315"/>
                    <a:pt x="14583" y="25437"/>
                  </a:cubicBezTo>
                  <a:cubicBezTo>
                    <a:pt x="14501" y="25396"/>
                    <a:pt x="14440" y="25356"/>
                    <a:pt x="14461" y="25233"/>
                  </a:cubicBezTo>
                  <a:close/>
                  <a:moveTo>
                    <a:pt x="14345" y="25427"/>
                  </a:moveTo>
                  <a:cubicBezTo>
                    <a:pt x="14386" y="25427"/>
                    <a:pt x="14403" y="25452"/>
                    <a:pt x="14461" y="25539"/>
                  </a:cubicBezTo>
                  <a:cubicBezTo>
                    <a:pt x="14379" y="25518"/>
                    <a:pt x="14318" y="25498"/>
                    <a:pt x="14237" y="25478"/>
                  </a:cubicBezTo>
                  <a:cubicBezTo>
                    <a:pt x="14257" y="25457"/>
                    <a:pt x="14277" y="25437"/>
                    <a:pt x="14277" y="25437"/>
                  </a:cubicBezTo>
                  <a:cubicBezTo>
                    <a:pt x="14307" y="25431"/>
                    <a:pt x="14328" y="25427"/>
                    <a:pt x="14345" y="25427"/>
                  </a:cubicBezTo>
                  <a:close/>
                  <a:moveTo>
                    <a:pt x="15051" y="25457"/>
                  </a:moveTo>
                  <a:cubicBezTo>
                    <a:pt x="15112" y="25478"/>
                    <a:pt x="15153" y="25518"/>
                    <a:pt x="15234" y="25559"/>
                  </a:cubicBezTo>
                  <a:cubicBezTo>
                    <a:pt x="15133" y="25600"/>
                    <a:pt x="15072" y="25620"/>
                    <a:pt x="14990" y="25641"/>
                  </a:cubicBezTo>
                  <a:cubicBezTo>
                    <a:pt x="15010" y="25559"/>
                    <a:pt x="15031" y="25518"/>
                    <a:pt x="15051" y="25457"/>
                  </a:cubicBezTo>
                  <a:close/>
                  <a:moveTo>
                    <a:pt x="11208" y="25584"/>
                  </a:moveTo>
                  <a:cubicBezTo>
                    <a:pt x="11222" y="25584"/>
                    <a:pt x="11240" y="25589"/>
                    <a:pt x="11263" y="25600"/>
                  </a:cubicBezTo>
                  <a:cubicBezTo>
                    <a:pt x="11263" y="25644"/>
                    <a:pt x="11242" y="25677"/>
                    <a:pt x="11200" y="25677"/>
                  </a:cubicBezTo>
                  <a:cubicBezTo>
                    <a:pt x="11183" y="25677"/>
                    <a:pt x="11164" y="25672"/>
                    <a:pt x="11141" y="25661"/>
                  </a:cubicBezTo>
                  <a:cubicBezTo>
                    <a:pt x="11156" y="25617"/>
                    <a:pt x="11170" y="25584"/>
                    <a:pt x="11208" y="25584"/>
                  </a:cubicBezTo>
                  <a:close/>
                  <a:moveTo>
                    <a:pt x="884" y="25843"/>
                  </a:moveTo>
                  <a:cubicBezTo>
                    <a:pt x="909" y="25843"/>
                    <a:pt x="924" y="25868"/>
                    <a:pt x="958" y="25926"/>
                  </a:cubicBezTo>
                  <a:cubicBezTo>
                    <a:pt x="897" y="25905"/>
                    <a:pt x="856" y="25885"/>
                    <a:pt x="795" y="25885"/>
                  </a:cubicBezTo>
                  <a:cubicBezTo>
                    <a:pt x="840" y="25858"/>
                    <a:pt x="865" y="25843"/>
                    <a:pt x="884" y="25843"/>
                  </a:cubicBezTo>
                  <a:close/>
                  <a:moveTo>
                    <a:pt x="12157" y="26165"/>
                  </a:moveTo>
                  <a:cubicBezTo>
                    <a:pt x="12212" y="26165"/>
                    <a:pt x="12237" y="26205"/>
                    <a:pt x="12220" y="26272"/>
                  </a:cubicBezTo>
                  <a:cubicBezTo>
                    <a:pt x="12200" y="26272"/>
                    <a:pt x="12180" y="26272"/>
                    <a:pt x="12139" y="26292"/>
                  </a:cubicBezTo>
                  <a:cubicBezTo>
                    <a:pt x="12119" y="26252"/>
                    <a:pt x="12119" y="26211"/>
                    <a:pt x="12119" y="26170"/>
                  </a:cubicBezTo>
                  <a:cubicBezTo>
                    <a:pt x="12133" y="26167"/>
                    <a:pt x="12145" y="26165"/>
                    <a:pt x="12157" y="26165"/>
                  </a:cubicBezTo>
                  <a:close/>
                  <a:moveTo>
                    <a:pt x="15031" y="26170"/>
                  </a:moveTo>
                  <a:cubicBezTo>
                    <a:pt x="15051" y="26252"/>
                    <a:pt x="15051" y="26272"/>
                    <a:pt x="15051" y="26313"/>
                  </a:cubicBezTo>
                  <a:cubicBezTo>
                    <a:pt x="14990" y="26353"/>
                    <a:pt x="14949" y="26374"/>
                    <a:pt x="14868" y="26394"/>
                  </a:cubicBezTo>
                  <a:cubicBezTo>
                    <a:pt x="14848" y="26272"/>
                    <a:pt x="14949" y="26252"/>
                    <a:pt x="15031" y="26170"/>
                  </a:cubicBezTo>
                  <a:close/>
                  <a:moveTo>
                    <a:pt x="11446" y="25559"/>
                  </a:moveTo>
                  <a:cubicBezTo>
                    <a:pt x="11752" y="25580"/>
                    <a:pt x="11793" y="25620"/>
                    <a:pt x="11772" y="25844"/>
                  </a:cubicBezTo>
                  <a:cubicBezTo>
                    <a:pt x="11732" y="25824"/>
                    <a:pt x="11711" y="25804"/>
                    <a:pt x="11670" y="25804"/>
                  </a:cubicBezTo>
                  <a:cubicBezTo>
                    <a:pt x="11650" y="25783"/>
                    <a:pt x="11630" y="25763"/>
                    <a:pt x="11589" y="25722"/>
                  </a:cubicBezTo>
                  <a:lnTo>
                    <a:pt x="11589" y="25722"/>
                  </a:lnTo>
                  <a:cubicBezTo>
                    <a:pt x="11609" y="25804"/>
                    <a:pt x="11609" y="25844"/>
                    <a:pt x="11630" y="25885"/>
                  </a:cubicBezTo>
                  <a:cubicBezTo>
                    <a:pt x="11691" y="25926"/>
                    <a:pt x="11772" y="25967"/>
                    <a:pt x="11833" y="26007"/>
                  </a:cubicBezTo>
                  <a:cubicBezTo>
                    <a:pt x="11813" y="26048"/>
                    <a:pt x="11813" y="26089"/>
                    <a:pt x="11793" y="26109"/>
                  </a:cubicBezTo>
                  <a:cubicBezTo>
                    <a:pt x="11793" y="26129"/>
                    <a:pt x="11772" y="26150"/>
                    <a:pt x="11772" y="26150"/>
                  </a:cubicBezTo>
                  <a:cubicBezTo>
                    <a:pt x="11752" y="26191"/>
                    <a:pt x="11752" y="26231"/>
                    <a:pt x="11732" y="26252"/>
                  </a:cubicBezTo>
                  <a:cubicBezTo>
                    <a:pt x="11670" y="26292"/>
                    <a:pt x="11609" y="26333"/>
                    <a:pt x="11548" y="26353"/>
                  </a:cubicBezTo>
                  <a:cubicBezTo>
                    <a:pt x="11564" y="26407"/>
                    <a:pt x="11588" y="26420"/>
                    <a:pt x="11615" y="26420"/>
                  </a:cubicBezTo>
                  <a:cubicBezTo>
                    <a:pt x="11641" y="26420"/>
                    <a:pt x="11671" y="26408"/>
                    <a:pt x="11699" y="26408"/>
                  </a:cubicBezTo>
                  <a:cubicBezTo>
                    <a:pt x="11718" y="26408"/>
                    <a:pt x="11736" y="26414"/>
                    <a:pt x="11752" y="26435"/>
                  </a:cubicBezTo>
                  <a:cubicBezTo>
                    <a:pt x="11752" y="26455"/>
                    <a:pt x="11752" y="26496"/>
                    <a:pt x="11752" y="26516"/>
                  </a:cubicBezTo>
                  <a:cubicBezTo>
                    <a:pt x="11732" y="26537"/>
                    <a:pt x="11711" y="26557"/>
                    <a:pt x="11670" y="26577"/>
                  </a:cubicBezTo>
                  <a:cubicBezTo>
                    <a:pt x="11609" y="26537"/>
                    <a:pt x="11548" y="26496"/>
                    <a:pt x="11487" y="26476"/>
                  </a:cubicBezTo>
                  <a:cubicBezTo>
                    <a:pt x="11467" y="26496"/>
                    <a:pt x="11446" y="26537"/>
                    <a:pt x="11446" y="26577"/>
                  </a:cubicBezTo>
                  <a:cubicBezTo>
                    <a:pt x="11182" y="26516"/>
                    <a:pt x="11182" y="26313"/>
                    <a:pt x="11121" y="26109"/>
                  </a:cubicBezTo>
                  <a:cubicBezTo>
                    <a:pt x="11121" y="26068"/>
                    <a:pt x="11141" y="26028"/>
                    <a:pt x="11182" y="25946"/>
                  </a:cubicBezTo>
                  <a:cubicBezTo>
                    <a:pt x="11222" y="26048"/>
                    <a:pt x="11263" y="26129"/>
                    <a:pt x="11324" y="26231"/>
                  </a:cubicBezTo>
                  <a:lnTo>
                    <a:pt x="11446" y="26231"/>
                  </a:lnTo>
                  <a:cubicBezTo>
                    <a:pt x="11406" y="26170"/>
                    <a:pt x="11385" y="26109"/>
                    <a:pt x="11345" y="26048"/>
                  </a:cubicBezTo>
                  <a:cubicBezTo>
                    <a:pt x="11385" y="26007"/>
                    <a:pt x="11406" y="25987"/>
                    <a:pt x="11446" y="25946"/>
                  </a:cubicBezTo>
                  <a:cubicBezTo>
                    <a:pt x="11487" y="25824"/>
                    <a:pt x="11365" y="25681"/>
                    <a:pt x="11446" y="25559"/>
                  </a:cubicBezTo>
                  <a:close/>
                  <a:moveTo>
                    <a:pt x="691" y="27562"/>
                  </a:moveTo>
                  <a:cubicBezTo>
                    <a:pt x="717" y="27562"/>
                    <a:pt x="734" y="27582"/>
                    <a:pt x="734" y="27637"/>
                  </a:cubicBezTo>
                  <a:cubicBezTo>
                    <a:pt x="717" y="27653"/>
                    <a:pt x="700" y="27663"/>
                    <a:pt x="684" y="27663"/>
                  </a:cubicBezTo>
                  <a:cubicBezTo>
                    <a:pt x="660" y="27663"/>
                    <a:pt x="636" y="27643"/>
                    <a:pt x="612" y="27596"/>
                  </a:cubicBezTo>
                  <a:cubicBezTo>
                    <a:pt x="640" y="27577"/>
                    <a:pt x="669" y="27562"/>
                    <a:pt x="691" y="27562"/>
                  </a:cubicBezTo>
                  <a:close/>
                  <a:moveTo>
                    <a:pt x="5500" y="27514"/>
                  </a:moveTo>
                  <a:lnTo>
                    <a:pt x="5500" y="27514"/>
                  </a:lnTo>
                  <a:cubicBezTo>
                    <a:pt x="5520" y="27524"/>
                    <a:pt x="5535" y="27524"/>
                    <a:pt x="5546" y="27524"/>
                  </a:cubicBezTo>
                  <a:cubicBezTo>
                    <a:pt x="5556" y="27524"/>
                    <a:pt x="5561" y="27524"/>
                    <a:pt x="5561" y="27535"/>
                  </a:cubicBezTo>
                  <a:cubicBezTo>
                    <a:pt x="5602" y="27555"/>
                    <a:pt x="5663" y="27596"/>
                    <a:pt x="5703" y="27637"/>
                  </a:cubicBezTo>
                  <a:cubicBezTo>
                    <a:pt x="5683" y="27657"/>
                    <a:pt x="5663" y="27677"/>
                    <a:pt x="5622" y="27698"/>
                  </a:cubicBezTo>
                  <a:cubicBezTo>
                    <a:pt x="5561" y="27657"/>
                    <a:pt x="5500" y="27616"/>
                    <a:pt x="5500" y="27514"/>
                  </a:cubicBezTo>
                  <a:close/>
                  <a:moveTo>
                    <a:pt x="1101" y="27718"/>
                  </a:moveTo>
                  <a:lnTo>
                    <a:pt x="1101" y="27718"/>
                  </a:lnTo>
                  <a:cubicBezTo>
                    <a:pt x="1068" y="27772"/>
                    <a:pt x="1053" y="27797"/>
                    <a:pt x="1031" y="27797"/>
                  </a:cubicBezTo>
                  <a:cubicBezTo>
                    <a:pt x="1011" y="27797"/>
                    <a:pt x="986" y="27777"/>
                    <a:pt x="938" y="27738"/>
                  </a:cubicBezTo>
                  <a:cubicBezTo>
                    <a:pt x="999" y="27738"/>
                    <a:pt x="1040" y="27738"/>
                    <a:pt x="1101" y="27718"/>
                  </a:cubicBezTo>
                  <a:close/>
                  <a:moveTo>
                    <a:pt x="5439" y="27718"/>
                  </a:moveTo>
                  <a:cubicBezTo>
                    <a:pt x="5561" y="27718"/>
                    <a:pt x="5602" y="27820"/>
                    <a:pt x="5683" y="27861"/>
                  </a:cubicBezTo>
                  <a:cubicBezTo>
                    <a:pt x="5637" y="27874"/>
                    <a:pt x="5606" y="27882"/>
                    <a:pt x="5582" y="27882"/>
                  </a:cubicBezTo>
                  <a:cubicBezTo>
                    <a:pt x="5530" y="27882"/>
                    <a:pt x="5508" y="27843"/>
                    <a:pt x="5439" y="27718"/>
                  </a:cubicBezTo>
                  <a:close/>
                  <a:moveTo>
                    <a:pt x="6416" y="27575"/>
                  </a:moveTo>
                  <a:cubicBezTo>
                    <a:pt x="6437" y="27596"/>
                    <a:pt x="6457" y="27616"/>
                    <a:pt x="6457" y="27616"/>
                  </a:cubicBezTo>
                  <a:cubicBezTo>
                    <a:pt x="6437" y="27738"/>
                    <a:pt x="6498" y="27840"/>
                    <a:pt x="6559" y="27942"/>
                  </a:cubicBezTo>
                  <a:cubicBezTo>
                    <a:pt x="6518" y="27962"/>
                    <a:pt x="6498" y="28003"/>
                    <a:pt x="6457" y="28023"/>
                  </a:cubicBezTo>
                  <a:cubicBezTo>
                    <a:pt x="6443" y="28030"/>
                    <a:pt x="6427" y="28033"/>
                    <a:pt x="6410" y="28033"/>
                  </a:cubicBezTo>
                  <a:cubicBezTo>
                    <a:pt x="6375" y="28033"/>
                    <a:pt x="6335" y="28023"/>
                    <a:pt x="6294" y="28023"/>
                  </a:cubicBezTo>
                  <a:cubicBezTo>
                    <a:pt x="6253" y="28023"/>
                    <a:pt x="6233" y="28003"/>
                    <a:pt x="6172" y="28003"/>
                  </a:cubicBezTo>
                  <a:cubicBezTo>
                    <a:pt x="6131" y="27901"/>
                    <a:pt x="6111" y="27840"/>
                    <a:pt x="6070" y="27759"/>
                  </a:cubicBezTo>
                  <a:cubicBezTo>
                    <a:pt x="6131" y="27698"/>
                    <a:pt x="6172" y="27657"/>
                    <a:pt x="6233" y="27616"/>
                  </a:cubicBezTo>
                  <a:cubicBezTo>
                    <a:pt x="6274" y="27657"/>
                    <a:pt x="6294" y="27657"/>
                    <a:pt x="6314" y="27677"/>
                  </a:cubicBezTo>
                  <a:cubicBezTo>
                    <a:pt x="6355" y="27637"/>
                    <a:pt x="6375" y="27616"/>
                    <a:pt x="6416" y="27575"/>
                  </a:cubicBezTo>
                  <a:close/>
                  <a:moveTo>
                    <a:pt x="612" y="27881"/>
                  </a:moveTo>
                  <a:cubicBezTo>
                    <a:pt x="632" y="27901"/>
                    <a:pt x="673" y="27901"/>
                    <a:pt x="734" y="27922"/>
                  </a:cubicBezTo>
                  <a:cubicBezTo>
                    <a:pt x="653" y="27962"/>
                    <a:pt x="612" y="27983"/>
                    <a:pt x="530" y="28044"/>
                  </a:cubicBezTo>
                  <a:cubicBezTo>
                    <a:pt x="571" y="27962"/>
                    <a:pt x="592" y="27922"/>
                    <a:pt x="612" y="27881"/>
                  </a:cubicBezTo>
                  <a:close/>
                  <a:moveTo>
                    <a:pt x="5418" y="27962"/>
                  </a:moveTo>
                  <a:cubicBezTo>
                    <a:pt x="5479" y="27983"/>
                    <a:pt x="5561" y="27983"/>
                    <a:pt x="5642" y="28003"/>
                  </a:cubicBezTo>
                  <a:cubicBezTo>
                    <a:pt x="5642" y="28044"/>
                    <a:pt x="5642" y="28085"/>
                    <a:pt x="5642" y="28146"/>
                  </a:cubicBezTo>
                  <a:cubicBezTo>
                    <a:pt x="5520" y="28085"/>
                    <a:pt x="5459" y="28044"/>
                    <a:pt x="5398" y="28003"/>
                  </a:cubicBezTo>
                  <a:cubicBezTo>
                    <a:pt x="5398" y="27983"/>
                    <a:pt x="5398" y="27983"/>
                    <a:pt x="5418" y="27962"/>
                  </a:cubicBezTo>
                  <a:close/>
                  <a:moveTo>
                    <a:pt x="4929" y="28044"/>
                  </a:moveTo>
                  <a:cubicBezTo>
                    <a:pt x="4944" y="28047"/>
                    <a:pt x="4959" y="28048"/>
                    <a:pt x="4974" y="28048"/>
                  </a:cubicBezTo>
                  <a:cubicBezTo>
                    <a:pt x="4997" y="28048"/>
                    <a:pt x="5021" y="28046"/>
                    <a:pt x="5044" y="28046"/>
                  </a:cubicBezTo>
                  <a:cubicBezTo>
                    <a:pt x="5093" y="28046"/>
                    <a:pt x="5140" y="28057"/>
                    <a:pt x="5174" y="28125"/>
                  </a:cubicBezTo>
                  <a:cubicBezTo>
                    <a:pt x="5072" y="28146"/>
                    <a:pt x="4970" y="28146"/>
                    <a:pt x="4868" y="28166"/>
                  </a:cubicBezTo>
                  <a:cubicBezTo>
                    <a:pt x="4889" y="28125"/>
                    <a:pt x="4909" y="28085"/>
                    <a:pt x="4929" y="28044"/>
                  </a:cubicBezTo>
                  <a:close/>
                  <a:moveTo>
                    <a:pt x="5354" y="28187"/>
                  </a:moveTo>
                  <a:cubicBezTo>
                    <a:pt x="5409" y="28187"/>
                    <a:pt x="5432" y="28252"/>
                    <a:pt x="5479" y="28268"/>
                  </a:cubicBezTo>
                  <a:cubicBezTo>
                    <a:pt x="5459" y="28288"/>
                    <a:pt x="5459" y="28309"/>
                    <a:pt x="5439" y="28309"/>
                  </a:cubicBezTo>
                  <a:cubicBezTo>
                    <a:pt x="5357" y="28309"/>
                    <a:pt x="5316" y="28268"/>
                    <a:pt x="5296" y="28207"/>
                  </a:cubicBezTo>
                  <a:cubicBezTo>
                    <a:pt x="5319" y="28193"/>
                    <a:pt x="5338" y="28187"/>
                    <a:pt x="5354" y="28187"/>
                  </a:cubicBezTo>
                  <a:close/>
                  <a:moveTo>
                    <a:pt x="13748" y="28085"/>
                  </a:moveTo>
                  <a:cubicBezTo>
                    <a:pt x="13809" y="28085"/>
                    <a:pt x="13850" y="28125"/>
                    <a:pt x="13951" y="28288"/>
                  </a:cubicBezTo>
                  <a:cubicBezTo>
                    <a:pt x="13951" y="28309"/>
                    <a:pt x="13931" y="28329"/>
                    <a:pt x="13911" y="28349"/>
                  </a:cubicBezTo>
                  <a:cubicBezTo>
                    <a:pt x="13829" y="28268"/>
                    <a:pt x="13789" y="28186"/>
                    <a:pt x="13748" y="28085"/>
                  </a:cubicBezTo>
                  <a:close/>
                  <a:moveTo>
                    <a:pt x="11164" y="28251"/>
                  </a:moveTo>
                  <a:cubicBezTo>
                    <a:pt x="11192" y="28251"/>
                    <a:pt x="11236" y="28263"/>
                    <a:pt x="11304" y="28288"/>
                  </a:cubicBezTo>
                  <a:cubicBezTo>
                    <a:pt x="11263" y="28329"/>
                    <a:pt x="11222" y="28349"/>
                    <a:pt x="11202" y="28390"/>
                  </a:cubicBezTo>
                  <a:cubicBezTo>
                    <a:pt x="11161" y="28370"/>
                    <a:pt x="11121" y="28329"/>
                    <a:pt x="11100" y="28309"/>
                  </a:cubicBezTo>
                  <a:cubicBezTo>
                    <a:pt x="11112" y="28273"/>
                    <a:pt x="11124" y="28251"/>
                    <a:pt x="11164" y="28251"/>
                  </a:cubicBezTo>
                  <a:close/>
                  <a:moveTo>
                    <a:pt x="6246" y="28522"/>
                  </a:moveTo>
                  <a:cubicBezTo>
                    <a:pt x="6279" y="28522"/>
                    <a:pt x="6304" y="28543"/>
                    <a:pt x="6335" y="28594"/>
                  </a:cubicBezTo>
                  <a:cubicBezTo>
                    <a:pt x="6274" y="28594"/>
                    <a:pt x="6213" y="28573"/>
                    <a:pt x="6111" y="28573"/>
                  </a:cubicBezTo>
                  <a:cubicBezTo>
                    <a:pt x="6172" y="28543"/>
                    <a:pt x="6213" y="28522"/>
                    <a:pt x="6246" y="28522"/>
                  </a:cubicBezTo>
                  <a:close/>
                  <a:moveTo>
                    <a:pt x="449" y="28370"/>
                  </a:moveTo>
                  <a:cubicBezTo>
                    <a:pt x="530" y="28370"/>
                    <a:pt x="571" y="28370"/>
                    <a:pt x="592" y="28390"/>
                  </a:cubicBezTo>
                  <a:cubicBezTo>
                    <a:pt x="673" y="28431"/>
                    <a:pt x="673" y="28471"/>
                    <a:pt x="653" y="28614"/>
                  </a:cubicBezTo>
                  <a:cubicBezTo>
                    <a:pt x="592" y="28533"/>
                    <a:pt x="530" y="28471"/>
                    <a:pt x="449" y="28370"/>
                  </a:cubicBezTo>
                  <a:close/>
                  <a:moveTo>
                    <a:pt x="10978" y="28492"/>
                  </a:moveTo>
                  <a:lnTo>
                    <a:pt x="10978" y="28492"/>
                  </a:lnTo>
                  <a:cubicBezTo>
                    <a:pt x="11141" y="28512"/>
                    <a:pt x="11222" y="28573"/>
                    <a:pt x="11243" y="28696"/>
                  </a:cubicBezTo>
                  <a:cubicBezTo>
                    <a:pt x="11222" y="28716"/>
                    <a:pt x="11204" y="28723"/>
                    <a:pt x="11186" y="28723"/>
                  </a:cubicBezTo>
                  <a:cubicBezTo>
                    <a:pt x="11150" y="28723"/>
                    <a:pt x="11114" y="28696"/>
                    <a:pt x="11060" y="28696"/>
                  </a:cubicBezTo>
                  <a:cubicBezTo>
                    <a:pt x="11039" y="28634"/>
                    <a:pt x="11019" y="28573"/>
                    <a:pt x="10978" y="28492"/>
                  </a:cubicBezTo>
                  <a:close/>
                  <a:moveTo>
                    <a:pt x="5296" y="28471"/>
                  </a:moveTo>
                  <a:cubicBezTo>
                    <a:pt x="5357" y="28492"/>
                    <a:pt x="5418" y="28512"/>
                    <a:pt x="5500" y="28533"/>
                  </a:cubicBezTo>
                  <a:cubicBezTo>
                    <a:pt x="5520" y="28655"/>
                    <a:pt x="5540" y="28736"/>
                    <a:pt x="5561" y="28838"/>
                  </a:cubicBezTo>
                  <a:cubicBezTo>
                    <a:pt x="5546" y="28884"/>
                    <a:pt x="5530" y="28941"/>
                    <a:pt x="5481" y="28941"/>
                  </a:cubicBezTo>
                  <a:cubicBezTo>
                    <a:pt x="5464" y="28941"/>
                    <a:pt x="5444" y="28935"/>
                    <a:pt x="5418" y="28920"/>
                  </a:cubicBezTo>
                  <a:cubicBezTo>
                    <a:pt x="5439" y="28879"/>
                    <a:pt x="5459" y="28838"/>
                    <a:pt x="5479" y="28797"/>
                  </a:cubicBezTo>
                  <a:cubicBezTo>
                    <a:pt x="5439" y="28777"/>
                    <a:pt x="5378" y="28757"/>
                    <a:pt x="5316" y="28736"/>
                  </a:cubicBezTo>
                  <a:cubicBezTo>
                    <a:pt x="5357" y="28696"/>
                    <a:pt x="5378" y="28675"/>
                    <a:pt x="5418" y="28655"/>
                  </a:cubicBezTo>
                  <a:cubicBezTo>
                    <a:pt x="5357" y="28614"/>
                    <a:pt x="5316" y="28553"/>
                    <a:pt x="5255" y="28512"/>
                  </a:cubicBezTo>
                  <a:cubicBezTo>
                    <a:pt x="5276" y="28512"/>
                    <a:pt x="5276" y="28471"/>
                    <a:pt x="5296" y="28471"/>
                  </a:cubicBezTo>
                  <a:close/>
                  <a:moveTo>
                    <a:pt x="11182" y="28838"/>
                  </a:moveTo>
                  <a:cubicBezTo>
                    <a:pt x="11222" y="28879"/>
                    <a:pt x="11263" y="28899"/>
                    <a:pt x="11304" y="28920"/>
                  </a:cubicBezTo>
                  <a:cubicBezTo>
                    <a:pt x="11284" y="28960"/>
                    <a:pt x="11263" y="29001"/>
                    <a:pt x="11263" y="29001"/>
                  </a:cubicBezTo>
                  <a:cubicBezTo>
                    <a:pt x="11161" y="29001"/>
                    <a:pt x="11100" y="28960"/>
                    <a:pt x="11060" y="28858"/>
                  </a:cubicBezTo>
                  <a:cubicBezTo>
                    <a:pt x="11100" y="28858"/>
                    <a:pt x="11141" y="28838"/>
                    <a:pt x="11182" y="28838"/>
                  </a:cubicBezTo>
                  <a:close/>
                  <a:moveTo>
                    <a:pt x="2465" y="28818"/>
                  </a:moveTo>
                  <a:cubicBezTo>
                    <a:pt x="2486" y="28818"/>
                    <a:pt x="2506" y="28838"/>
                    <a:pt x="2547" y="28858"/>
                  </a:cubicBezTo>
                  <a:cubicBezTo>
                    <a:pt x="2526" y="28920"/>
                    <a:pt x="2506" y="28981"/>
                    <a:pt x="2486" y="29042"/>
                  </a:cubicBezTo>
                  <a:cubicBezTo>
                    <a:pt x="2404" y="28960"/>
                    <a:pt x="2404" y="28899"/>
                    <a:pt x="2465" y="28818"/>
                  </a:cubicBezTo>
                  <a:close/>
                  <a:moveTo>
                    <a:pt x="490" y="29042"/>
                  </a:moveTo>
                  <a:cubicBezTo>
                    <a:pt x="530" y="29082"/>
                    <a:pt x="551" y="29123"/>
                    <a:pt x="571" y="29164"/>
                  </a:cubicBezTo>
                  <a:cubicBezTo>
                    <a:pt x="530" y="29205"/>
                    <a:pt x="490" y="29266"/>
                    <a:pt x="449" y="29327"/>
                  </a:cubicBezTo>
                  <a:cubicBezTo>
                    <a:pt x="429" y="29306"/>
                    <a:pt x="408" y="29286"/>
                    <a:pt x="408" y="29286"/>
                  </a:cubicBezTo>
                  <a:cubicBezTo>
                    <a:pt x="429" y="29205"/>
                    <a:pt x="469" y="29144"/>
                    <a:pt x="490" y="29042"/>
                  </a:cubicBezTo>
                  <a:close/>
                  <a:moveTo>
                    <a:pt x="4848" y="29449"/>
                  </a:moveTo>
                  <a:lnTo>
                    <a:pt x="4848" y="29449"/>
                  </a:lnTo>
                  <a:cubicBezTo>
                    <a:pt x="4889" y="29490"/>
                    <a:pt x="4929" y="29510"/>
                    <a:pt x="4970" y="29551"/>
                  </a:cubicBezTo>
                  <a:cubicBezTo>
                    <a:pt x="4935" y="29565"/>
                    <a:pt x="4909" y="29574"/>
                    <a:pt x="4891" y="29574"/>
                  </a:cubicBezTo>
                  <a:cubicBezTo>
                    <a:pt x="4857" y="29574"/>
                    <a:pt x="4848" y="29542"/>
                    <a:pt x="4848" y="29449"/>
                  </a:cubicBezTo>
                  <a:close/>
                  <a:moveTo>
                    <a:pt x="13585" y="29571"/>
                  </a:moveTo>
                  <a:cubicBezTo>
                    <a:pt x="13687" y="29612"/>
                    <a:pt x="13646" y="29653"/>
                    <a:pt x="13585" y="29714"/>
                  </a:cubicBezTo>
                  <a:cubicBezTo>
                    <a:pt x="13585" y="29673"/>
                    <a:pt x="13585" y="29632"/>
                    <a:pt x="13585" y="29571"/>
                  </a:cubicBezTo>
                  <a:close/>
                  <a:moveTo>
                    <a:pt x="16110" y="30325"/>
                  </a:moveTo>
                  <a:cubicBezTo>
                    <a:pt x="16151" y="30345"/>
                    <a:pt x="16171" y="30345"/>
                    <a:pt x="16171" y="30365"/>
                  </a:cubicBezTo>
                  <a:cubicBezTo>
                    <a:pt x="16171" y="30427"/>
                    <a:pt x="16171" y="30427"/>
                    <a:pt x="16110" y="30549"/>
                  </a:cubicBezTo>
                  <a:cubicBezTo>
                    <a:pt x="16110" y="30508"/>
                    <a:pt x="16090" y="30467"/>
                    <a:pt x="16090" y="30447"/>
                  </a:cubicBezTo>
                  <a:cubicBezTo>
                    <a:pt x="16090" y="30406"/>
                    <a:pt x="16110" y="30365"/>
                    <a:pt x="16110" y="30325"/>
                  </a:cubicBezTo>
                  <a:close/>
                  <a:moveTo>
                    <a:pt x="5357" y="30447"/>
                  </a:moveTo>
                  <a:cubicBezTo>
                    <a:pt x="5398" y="30508"/>
                    <a:pt x="5398" y="30528"/>
                    <a:pt x="5439" y="30549"/>
                  </a:cubicBezTo>
                  <a:cubicBezTo>
                    <a:pt x="5378" y="30569"/>
                    <a:pt x="5337" y="30590"/>
                    <a:pt x="5276" y="30590"/>
                  </a:cubicBezTo>
                  <a:cubicBezTo>
                    <a:pt x="5296" y="30549"/>
                    <a:pt x="5316" y="30508"/>
                    <a:pt x="5357" y="30447"/>
                  </a:cubicBezTo>
                  <a:close/>
                  <a:moveTo>
                    <a:pt x="14226" y="30701"/>
                  </a:moveTo>
                  <a:cubicBezTo>
                    <a:pt x="14250" y="30701"/>
                    <a:pt x="14280" y="30705"/>
                    <a:pt x="14318" y="30712"/>
                  </a:cubicBezTo>
                  <a:cubicBezTo>
                    <a:pt x="14237" y="30752"/>
                    <a:pt x="14196" y="30773"/>
                    <a:pt x="14135" y="30793"/>
                  </a:cubicBezTo>
                  <a:cubicBezTo>
                    <a:pt x="14149" y="30723"/>
                    <a:pt x="14173" y="30701"/>
                    <a:pt x="14226" y="30701"/>
                  </a:cubicBezTo>
                  <a:close/>
                  <a:moveTo>
                    <a:pt x="5296" y="30895"/>
                  </a:moveTo>
                  <a:cubicBezTo>
                    <a:pt x="5418" y="30956"/>
                    <a:pt x="5398" y="31078"/>
                    <a:pt x="5439" y="31160"/>
                  </a:cubicBezTo>
                  <a:cubicBezTo>
                    <a:pt x="5418" y="31180"/>
                    <a:pt x="5398" y="31200"/>
                    <a:pt x="5378" y="31221"/>
                  </a:cubicBezTo>
                  <a:cubicBezTo>
                    <a:pt x="5337" y="31139"/>
                    <a:pt x="5296" y="31078"/>
                    <a:pt x="5235" y="30997"/>
                  </a:cubicBezTo>
                  <a:cubicBezTo>
                    <a:pt x="5255" y="30956"/>
                    <a:pt x="5276" y="30936"/>
                    <a:pt x="5296" y="30895"/>
                  </a:cubicBezTo>
                  <a:close/>
                  <a:moveTo>
                    <a:pt x="10815" y="31160"/>
                  </a:moveTo>
                  <a:cubicBezTo>
                    <a:pt x="10897" y="31200"/>
                    <a:pt x="10978" y="31241"/>
                    <a:pt x="11060" y="31282"/>
                  </a:cubicBezTo>
                  <a:cubicBezTo>
                    <a:pt x="11060" y="31323"/>
                    <a:pt x="11060" y="31363"/>
                    <a:pt x="11060" y="31404"/>
                  </a:cubicBezTo>
                  <a:cubicBezTo>
                    <a:pt x="10998" y="31424"/>
                    <a:pt x="10937" y="31445"/>
                    <a:pt x="10876" y="31465"/>
                  </a:cubicBezTo>
                  <a:cubicBezTo>
                    <a:pt x="10835" y="31363"/>
                    <a:pt x="10754" y="31282"/>
                    <a:pt x="10815" y="31160"/>
                  </a:cubicBezTo>
                  <a:close/>
                  <a:moveTo>
                    <a:pt x="10693" y="31506"/>
                  </a:moveTo>
                  <a:cubicBezTo>
                    <a:pt x="10774" y="31506"/>
                    <a:pt x="10795" y="31526"/>
                    <a:pt x="10835" y="31547"/>
                  </a:cubicBezTo>
                  <a:lnTo>
                    <a:pt x="10958" y="31547"/>
                  </a:lnTo>
                  <a:cubicBezTo>
                    <a:pt x="10903" y="31602"/>
                    <a:pt x="10864" y="31657"/>
                    <a:pt x="10827" y="31697"/>
                  </a:cubicBezTo>
                  <a:lnTo>
                    <a:pt x="10827" y="31697"/>
                  </a:lnTo>
                  <a:cubicBezTo>
                    <a:pt x="10789" y="31640"/>
                    <a:pt x="10750" y="31582"/>
                    <a:pt x="10693" y="31506"/>
                  </a:cubicBezTo>
                  <a:close/>
                  <a:moveTo>
                    <a:pt x="6335" y="31526"/>
                  </a:moveTo>
                  <a:cubicBezTo>
                    <a:pt x="6335" y="31547"/>
                    <a:pt x="6355" y="31567"/>
                    <a:pt x="6355" y="31567"/>
                  </a:cubicBezTo>
                  <a:cubicBezTo>
                    <a:pt x="6335" y="31608"/>
                    <a:pt x="6335" y="31649"/>
                    <a:pt x="6314" y="31710"/>
                  </a:cubicBezTo>
                  <a:cubicBezTo>
                    <a:pt x="6233" y="31608"/>
                    <a:pt x="6233" y="31587"/>
                    <a:pt x="6335" y="31526"/>
                  </a:cubicBezTo>
                  <a:close/>
                  <a:moveTo>
                    <a:pt x="14094" y="31628"/>
                  </a:moveTo>
                  <a:cubicBezTo>
                    <a:pt x="14094" y="31710"/>
                    <a:pt x="14114" y="31750"/>
                    <a:pt x="14135" y="31852"/>
                  </a:cubicBezTo>
                  <a:cubicBezTo>
                    <a:pt x="14053" y="31791"/>
                    <a:pt x="14033" y="31771"/>
                    <a:pt x="14033" y="31750"/>
                  </a:cubicBezTo>
                  <a:cubicBezTo>
                    <a:pt x="14013" y="31730"/>
                    <a:pt x="14053" y="31689"/>
                    <a:pt x="14094" y="31628"/>
                  </a:cubicBezTo>
                  <a:close/>
                  <a:moveTo>
                    <a:pt x="13890" y="31873"/>
                  </a:moveTo>
                  <a:lnTo>
                    <a:pt x="13890" y="31873"/>
                  </a:lnTo>
                  <a:cubicBezTo>
                    <a:pt x="13931" y="31893"/>
                    <a:pt x="13972" y="31893"/>
                    <a:pt x="14013" y="31934"/>
                  </a:cubicBezTo>
                  <a:cubicBezTo>
                    <a:pt x="13973" y="31949"/>
                    <a:pt x="13949" y="31959"/>
                    <a:pt x="13933" y="31959"/>
                  </a:cubicBezTo>
                  <a:cubicBezTo>
                    <a:pt x="13908" y="31959"/>
                    <a:pt x="13903" y="31935"/>
                    <a:pt x="13890" y="31873"/>
                  </a:cubicBezTo>
                  <a:close/>
                  <a:moveTo>
                    <a:pt x="755" y="31811"/>
                  </a:moveTo>
                  <a:lnTo>
                    <a:pt x="755" y="31811"/>
                  </a:lnTo>
                  <a:cubicBezTo>
                    <a:pt x="877" y="31873"/>
                    <a:pt x="877" y="31934"/>
                    <a:pt x="856" y="31995"/>
                  </a:cubicBezTo>
                  <a:lnTo>
                    <a:pt x="795" y="31995"/>
                  </a:lnTo>
                  <a:cubicBezTo>
                    <a:pt x="775" y="31954"/>
                    <a:pt x="775" y="31893"/>
                    <a:pt x="755" y="31811"/>
                  </a:cubicBezTo>
                  <a:close/>
                  <a:moveTo>
                    <a:pt x="5031" y="32158"/>
                  </a:moveTo>
                  <a:cubicBezTo>
                    <a:pt x="5052" y="32198"/>
                    <a:pt x="5072" y="32219"/>
                    <a:pt x="5092" y="32239"/>
                  </a:cubicBezTo>
                  <a:cubicBezTo>
                    <a:pt x="5072" y="32259"/>
                    <a:pt x="5052" y="32280"/>
                    <a:pt x="5011" y="32300"/>
                  </a:cubicBezTo>
                  <a:cubicBezTo>
                    <a:pt x="4991" y="32259"/>
                    <a:pt x="4991" y="32219"/>
                    <a:pt x="4970" y="32178"/>
                  </a:cubicBezTo>
                  <a:lnTo>
                    <a:pt x="5031" y="32158"/>
                  </a:lnTo>
                  <a:close/>
                  <a:moveTo>
                    <a:pt x="13951" y="32239"/>
                  </a:moveTo>
                  <a:lnTo>
                    <a:pt x="13951" y="32239"/>
                  </a:lnTo>
                  <a:cubicBezTo>
                    <a:pt x="13992" y="32341"/>
                    <a:pt x="13951" y="32402"/>
                    <a:pt x="13911" y="32463"/>
                  </a:cubicBezTo>
                  <a:cubicBezTo>
                    <a:pt x="13870" y="32463"/>
                    <a:pt x="13850" y="32463"/>
                    <a:pt x="13829" y="32443"/>
                  </a:cubicBezTo>
                  <a:cubicBezTo>
                    <a:pt x="13870" y="32382"/>
                    <a:pt x="13890" y="32321"/>
                    <a:pt x="13951" y="32239"/>
                  </a:cubicBezTo>
                  <a:close/>
                  <a:moveTo>
                    <a:pt x="1215" y="32460"/>
                  </a:moveTo>
                  <a:cubicBezTo>
                    <a:pt x="1238" y="32460"/>
                    <a:pt x="1268" y="32476"/>
                    <a:pt x="1325" y="32504"/>
                  </a:cubicBezTo>
                  <a:cubicBezTo>
                    <a:pt x="1264" y="32524"/>
                    <a:pt x="1223" y="32524"/>
                    <a:pt x="1141" y="32524"/>
                  </a:cubicBezTo>
                  <a:cubicBezTo>
                    <a:pt x="1174" y="32481"/>
                    <a:pt x="1189" y="32460"/>
                    <a:pt x="1215" y="32460"/>
                  </a:cubicBezTo>
                  <a:close/>
                  <a:moveTo>
                    <a:pt x="13850" y="32708"/>
                  </a:moveTo>
                  <a:lnTo>
                    <a:pt x="13850" y="32708"/>
                  </a:lnTo>
                  <a:cubicBezTo>
                    <a:pt x="13931" y="32809"/>
                    <a:pt x="13931" y="32809"/>
                    <a:pt x="13911" y="32891"/>
                  </a:cubicBezTo>
                  <a:cubicBezTo>
                    <a:pt x="13809" y="32830"/>
                    <a:pt x="13809" y="32830"/>
                    <a:pt x="13850" y="32708"/>
                  </a:cubicBezTo>
                  <a:close/>
                  <a:moveTo>
                    <a:pt x="5088" y="33174"/>
                  </a:moveTo>
                  <a:cubicBezTo>
                    <a:pt x="5097" y="33174"/>
                    <a:pt x="5106" y="33176"/>
                    <a:pt x="5113" y="33176"/>
                  </a:cubicBezTo>
                  <a:cubicBezTo>
                    <a:pt x="5133" y="33176"/>
                    <a:pt x="5153" y="33196"/>
                    <a:pt x="5194" y="33196"/>
                  </a:cubicBezTo>
                  <a:cubicBezTo>
                    <a:pt x="5194" y="33217"/>
                    <a:pt x="5194" y="33217"/>
                    <a:pt x="5194" y="33237"/>
                  </a:cubicBezTo>
                  <a:lnTo>
                    <a:pt x="5052" y="33237"/>
                  </a:lnTo>
                  <a:cubicBezTo>
                    <a:pt x="5052" y="33183"/>
                    <a:pt x="5070" y="33174"/>
                    <a:pt x="5088" y="33174"/>
                  </a:cubicBezTo>
                  <a:close/>
                  <a:moveTo>
                    <a:pt x="5700" y="33316"/>
                  </a:moveTo>
                  <a:cubicBezTo>
                    <a:pt x="5743" y="33316"/>
                    <a:pt x="5788" y="33336"/>
                    <a:pt x="5887" y="33380"/>
                  </a:cubicBezTo>
                  <a:cubicBezTo>
                    <a:pt x="5907" y="33441"/>
                    <a:pt x="5927" y="33522"/>
                    <a:pt x="5968" y="33583"/>
                  </a:cubicBezTo>
                  <a:cubicBezTo>
                    <a:pt x="5988" y="33644"/>
                    <a:pt x="6050" y="33705"/>
                    <a:pt x="6131" y="33787"/>
                  </a:cubicBezTo>
                  <a:lnTo>
                    <a:pt x="5927" y="33787"/>
                  </a:lnTo>
                  <a:cubicBezTo>
                    <a:pt x="5805" y="33624"/>
                    <a:pt x="5683" y="33502"/>
                    <a:pt x="5561" y="33359"/>
                  </a:cubicBezTo>
                  <a:cubicBezTo>
                    <a:pt x="5627" y="33331"/>
                    <a:pt x="5662" y="33316"/>
                    <a:pt x="5700" y="33316"/>
                  </a:cubicBezTo>
                  <a:close/>
                  <a:moveTo>
                    <a:pt x="5724" y="33665"/>
                  </a:moveTo>
                  <a:cubicBezTo>
                    <a:pt x="5785" y="33685"/>
                    <a:pt x="5805" y="33726"/>
                    <a:pt x="5866" y="33767"/>
                  </a:cubicBezTo>
                  <a:cubicBezTo>
                    <a:pt x="5785" y="33787"/>
                    <a:pt x="5724" y="33787"/>
                    <a:pt x="5622" y="33807"/>
                  </a:cubicBezTo>
                  <a:cubicBezTo>
                    <a:pt x="5683" y="33726"/>
                    <a:pt x="5703" y="33705"/>
                    <a:pt x="5724" y="33665"/>
                  </a:cubicBezTo>
                  <a:close/>
                  <a:moveTo>
                    <a:pt x="10428" y="34602"/>
                  </a:moveTo>
                  <a:cubicBezTo>
                    <a:pt x="10530" y="34683"/>
                    <a:pt x="10530" y="34683"/>
                    <a:pt x="10449" y="34805"/>
                  </a:cubicBezTo>
                  <a:cubicBezTo>
                    <a:pt x="10428" y="34744"/>
                    <a:pt x="10387" y="34703"/>
                    <a:pt x="10347" y="34642"/>
                  </a:cubicBezTo>
                  <a:cubicBezTo>
                    <a:pt x="10387" y="34622"/>
                    <a:pt x="10408" y="34602"/>
                    <a:pt x="10428" y="34602"/>
                  </a:cubicBezTo>
                  <a:close/>
                  <a:moveTo>
                    <a:pt x="10693" y="34826"/>
                  </a:moveTo>
                  <a:cubicBezTo>
                    <a:pt x="10734" y="34887"/>
                    <a:pt x="10774" y="34948"/>
                    <a:pt x="10835" y="35029"/>
                  </a:cubicBezTo>
                  <a:cubicBezTo>
                    <a:pt x="10815" y="35070"/>
                    <a:pt x="10774" y="35131"/>
                    <a:pt x="10754" y="35172"/>
                  </a:cubicBezTo>
                  <a:cubicBezTo>
                    <a:pt x="10713" y="35172"/>
                    <a:pt x="10693" y="35172"/>
                    <a:pt x="10693" y="35151"/>
                  </a:cubicBezTo>
                  <a:cubicBezTo>
                    <a:pt x="10632" y="35111"/>
                    <a:pt x="10591" y="35029"/>
                    <a:pt x="10489" y="35029"/>
                  </a:cubicBezTo>
                  <a:cubicBezTo>
                    <a:pt x="10469" y="35029"/>
                    <a:pt x="10449" y="34968"/>
                    <a:pt x="10408" y="34948"/>
                  </a:cubicBezTo>
                  <a:cubicBezTo>
                    <a:pt x="10469" y="34805"/>
                    <a:pt x="10591" y="34846"/>
                    <a:pt x="10693" y="34826"/>
                  </a:cubicBezTo>
                  <a:close/>
                  <a:moveTo>
                    <a:pt x="10571" y="36190"/>
                  </a:moveTo>
                  <a:lnTo>
                    <a:pt x="10571" y="36190"/>
                  </a:lnTo>
                  <a:cubicBezTo>
                    <a:pt x="10713" y="36251"/>
                    <a:pt x="10713" y="36251"/>
                    <a:pt x="10693" y="36394"/>
                  </a:cubicBezTo>
                  <a:cubicBezTo>
                    <a:pt x="10652" y="36312"/>
                    <a:pt x="10611" y="36251"/>
                    <a:pt x="10571" y="36190"/>
                  </a:cubicBezTo>
                  <a:close/>
                  <a:moveTo>
                    <a:pt x="10754" y="36516"/>
                  </a:moveTo>
                  <a:cubicBezTo>
                    <a:pt x="10815" y="36577"/>
                    <a:pt x="10795" y="36618"/>
                    <a:pt x="10754" y="36658"/>
                  </a:cubicBezTo>
                  <a:cubicBezTo>
                    <a:pt x="10713" y="36699"/>
                    <a:pt x="10673" y="36699"/>
                    <a:pt x="10611" y="36740"/>
                  </a:cubicBezTo>
                  <a:cubicBezTo>
                    <a:pt x="10611" y="36557"/>
                    <a:pt x="10611" y="36557"/>
                    <a:pt x="10754" y="36516"/>
                  </a:cubicBezTo>
                  <a:close/>
                  <a:moveTo>
                    <a:pt x="10897" y="37045"/>
                  </a:moveTo>
                  <a:cubicBezTo>
                    <a:pt x="10917" y="37066"/>
                    <a:pt x="10937" y="37086"/>
                    <a:pt x="10937" y="37106"/>
                  </a:cubicBezTo>
                  <a:cubicBezTo>
                    <a:pt x="10917" y="37127"/>
                    <a:pt x="10897" y="37147"/>
                    <a:pt x="10856" y="37168"/>
                  </a:cubicBezTo>
                  <a:cubicBezTo>
                    <a:pt x="10856" y="37168"/>
                    <a:pt x="10815" y="37147"/>
                    <a:pt x="10774" y="37106"/>
                  </a:cubicBezTo>
                  <a:cubicBezTo>
                    <a:pt x="10835" y="37086"/>
                    <a:pt x="10876" y="37066"/>
                    <a:pt x="10897" y="37045"/>
                  </a:cubicBezTo>
                  <a:close/>
                  <a:moveTo>
                    <a:pt x="10856" y="37555"/>
                  </a:moveTo>
                  <a:cubicBezTo>
                    <a:pt x="10917" y="37595"/>
                    <a:pt x="10958" y="37616"/>
                    <a:pt x="11019" y="37656"/>
                  </a:cubicBezTo>
                  <a:cubicBezTo>
                    <a:pt x="10998" y="37677"/>
                    <a:pt x="10998" y="37717"/>
                    <a:pt x="10998" y="37758"/>
                  </a:cubicBezTo>
                  <a:cubicBezTo>
                    <a:pt x="10958" y="37758"/>
                    <a:pt x="10917" y="37779"/>
                    <a:pt x="10876" y="37779"/>
                  </a:cubicBezTo>
                  <a:cubicBezTo>
                    <a:pt x="10835" y="37738"/>
                    <a:pt x="10795" y="37697"/>
                    <a:pt x="10754" y="37636"/>
                  </a:cubicBezTo>
                  <a:cubicBezTo>
                    <a:pt x="10795" y="37616"/>
                    <a:pt x="10835" y="37595"/>
                    <a:pt x="10856" y="37555"/>
                  </a:cubicBezTo>
                  <a:close/>
                  <a:moveTo>
                    <a:pt x="10306" y="37677"/>
                  </a:moveTo>
                  <a:lnTo>
                    <a:pt x="10306" y="37677"/>
                  </a:lnTo>
                  <a:cubicBezTo>
                    <a:pt x="10286" y="37738"/>
                    <a:pt x="10245" y="37819"/>
                    <a:pt x="10225" y="37880"/>
                  </a:cubicBezTo>
                  <a:cubicBezTo>
                    <a:pt x="10143" y="37860"/>
                    <a:pt x="10123" y="37819"/>
                    <a:pt x="10163" y="37779"/>
                  </a:cubicBezTo>
                  <a:cubicBezTo>
                    <a:pt x="10204" y="37738"/>
                    <a:pt x="10265" y="37717"/>
                    <a:pt x="10306" y="37677"/>
                  </a:cubicBezTo>
                  <a:close/>
                  <a:moveTo>
                    <a:pt x="10469" y="39082"/>
                  </a:moveTo>
                  <a:cubicBezTo>
                    <a:pt x="10571" y="39163"/>
                    <a:pt x="10673" y="39225"/>
                    <a:pt x="10795" y="39306"/>
                  </a:cubicBezTo>
                  <a:cubicBezTo>
                    <a:pt x="10754" y="39347"/>
                    <a:pt x="10713" y="39367"/>
                    <a:pt x="10673" y="39408"/>
                  </a:cubicBezTo>
                  <a:cubicBezTo>
                    <a:pt x="10611" y="39367"/>
                    <a:pt x="10550" y="39306"/>
                    <a:pt x="10489" y="39225"/>
                  </a:cubicBezTo>
                  <a:lnTo>
                    <a:pt x="10408" y="39225"/>
                  </a:lnTo>
                  <a:cubicBezTo>
                    <a:pt x="10408" y="39204"/>
                    <a:pt x="10387" y="39184"/>
                    <a:pt x="10408" y="39163"/>
                  </a:cubicBezTo>
                  <a:cubicBezTo>
                    <a:pt x="10428" y="39143"/>
                    <a:pt x="10449" y="39123"/>
                    <a:pt x="10469" y="39082"/>
                  </a:cubicBezTo>
                  <a:close/>
                  <a:moveTo>
                    <a:pt x="10571" y="39449"/>
                  </a:moveTo>
                  <a:lnTo>
                    <a:pt x="10571" y="39449"/>
                  </a:lnTo>
                  <a:cubicBezTo>
                    <a:pt x="10632" y="39489"/>
                    <a:pt x="10673" y="39530"/>
                    <a:pt x="10713" y="39550"/>
                  </a:cubicBezTo>
                  <a:cubicBezTo>
                    <a:pt x="10673" y="39591"/>
                    <a:pt x="10652" y="39611"/>
                    <a:pt x="10611" y="39652"/>
                  </a:cubicBezTo>
                  <a:cubicBezTo>
                    <a:pt x="10611" y="39571"/>
                    <a:pt x="10591" y="39530"/>
                    <a:pt x="10571" y="39449"/>
                  </a:cubicBezTo>
                  <a:close/>
                  <a:moveTo>
                    <a:pt x="14215" y="41274"/>
                  </a:moveTo>
                  <a:cubicBezTo>
                    <a:pt x="14274" y="41274"/>
                    <a:pt x="14302" y="41304"/>
                    <a:pt x="14318" y="41383"/>
                  </a:cubicBezTo>
                  <a:lnTo>
                    <a:pt x="14155" y="41383"/>
                  </a:lnTo>
                  <a:cubicBezTo>
                    <a:pt x="14155" y="41343"/>
                    <a:pt x="14155" y="41322"/>
                    <a:pt x="14155" y="41281"/>
                  </a:cubicBezTo>
                  <a:cubicBezTo>
                    <a:pt x="14178" y="41277"/>
                    <a:pt x="14198" y="41274"/>
                    <a:pt x="14215" y="41274"/>
                  </a:cubicBezTo>
                  <a:close/>
                  <a:moveTo>
                    <a:pt x="5642" y="0"/>
                  </a:moveTo>
                  <a:cubicBezTo>
                    <a:pt x="5520" y="0"/>
                    <a:pt x="5500" y="102"/>
                    <a:pt x="5398" y="163"/>
                  </a:cubicBezTo>
                  <a:cubicBezTo>
                    <a:pt x="5337" y="163"/>
                    <a:pt x="5276" y="143"/>
                    <a:pt x="5174" y="123"/>
                  </a:cubicBezTo>
                  <a:cubicBezTo>
                    <a:pt x="5174" y="204"/>
                    <a:pt x="5174" y="286"/>
                    <a:pt x="5174" y="387"/>
                  </a:cubicBezTo>
                  <a:cubicBezTo>
                    <a:pt x="5153" y="387"/>
                    <a:pt x="5133" y="367"/>
                    <a:pt x="5133" y="367"/>
                  </a:cubicBezTo>
                  <a:cubicBezTo>
                    <a:pt x="5092" y="428"/>
                    <a:pt x="5052" y="489"/>
                    <a:pt x="5031" y="550"/>
                  </a:cubicBezTo>
                  <a:cubicBezTo>
                    <a:pt x="5052" y="611"/>
                    <a:pt x="5092" y="673"/>
                    <a:pt x="5113" y="713"/>
                  </a:cubicBezTo>
                  <a:cubicBezTo>
                    <a:pt x="5101" y="737"/>
                    <a:pt x="5084" y="743"/>
                    <a:pt x="5066" y="743"/>
                  </a:cubicBezTo>
                  <a:cubicBezTo>
                    <a:pt x="5042" y="743"/>
                    <a:pt x="5014" y="731"/>
                    <a:pt x="4992" y="731"/>
                  </a:cubicBezTo>
                  <a:cubicBezTo>
                    <a:pt x="4972" y="731"/>
                    <a:pt x="4957" y="740"/>
                    <a:pt x="4950" y="774"/>
                  </a:cubicBezTo>
                  <a:cubicBezTo>
                    <a:pt x="5031" y="835"/>
                    <a:pt x="5113" y="876"/>
                    <a:pt x="5133" y="998"/>
                  </a:cubicBezTo>
                  <a:cubicBezTo>
                    <a:pt x="5072" y="998"/>
                    <a:pt x="5031" y="998"/>
                    <a:pt x="4970" y="978"/>
                  </a:cubicBezTo>
                  <a:lnTo>
                    <a:pt x="4970" y="978"/>
                  </a:lnTo>
                  <a:cubicBezTo>
                    <a:pt x="5011" y="1080"/>
                    <a:pt x="5052" y="1161"/>
                    <a:pt x="5092" y="1243"/>
                  </a:cubicBezTo>
                  <a:cubicBezTo>
                    <a:pt x="5072" y="1304"/>
                    <a:pt x="5052" y="1365"/>
                    <a:pt x="5031" y="1426"/>
                  </a:cubicBezTo>
                  <a:lnTo>
                    <a:pt x="4767" y="1426"/>
                  </a:lnTo>
                  <a:cubicBezTo>
                    <a:pt x="4787" y="1487"/>
                    <a:pt x="4807" y="1528"/>
                    <a:pt x="4807" y="1569"/>
                  </a:cubicBezTo>
                  <a:cubicBezTo>
                    <a:pt x="4889" y="1569"/>
                    <a:pt x="4909" y="1630"/>
                    <a:pt x="4909" y="1670"/>
                  </a:cubicBezTo>
                  <a:cubicBezTo>
                    <a:pt x="4950" y="1833"/>
                    <a:pt x="4950" y="1996"/>
                    <a:pt x="4868" y="2159"/>
                  </a:cubicBezTo>
                  <a:lnTo>
                    <a:pt x="4787" y="2159"/>
                  </a:lnTo>
                  <a:cubicBezTo>
                    <a:pt x="4889" y="2261"/>
                    <a:pt x="4909" y="2383"/>
                    <a:pt x="4848" y="2526"/>
                  </a:cubicBezTo>
                  <a:cubicBezTo>
                    <a:pt x="4807" y="2607"/>
                    <a:pt x="4807" y="2709"/>
                    <a:pt x="4787" y="2791"/>
                  </a:cubicBezTo>
                  <a:cubicBezTo>
                    <a:pt x="4685" y="3402"/>
                    <a:pt x="4583" y="4033"/>
                    <a:pt x="4502" y="4644"/>
                  </a:cubicBezTo>
                  <a:cubicBezTo>
                    <a:pt x="4461" y="4868"/>
                    <a:pt x="4420" y="5092"/>
                    <a:pt x="4380" y="5316"/>
                  </a:cubicBezTo>
                  <a:cubicBezTo>
                    <a:pt x="4359" y="5397"/>
                    <a:pt x="4298" y="5458"/>
                    <a:pt x="4298" y="5520"/>
                  </a:cubicBezTo>
                  <a:cubicBezTo>
                    <a:pt x="4318" y="5927"/>
                    <a:pt x="4196" y="6314"/>
                    <a:pt x="4074" y="6680"/>
                  </a:cubicBezTo>
                  <a:cubicBezTo>
                    <a:pt x="3932" y="6599"/>
                    <a:pt x="3870" y="6579"/>
                    <a:pt x="3789" y="6579"/>
                  </a:cubicBezTo>
                  <a:cubicBezTo>
                    <a:pt x="3708" y="6497"/>
                    <a:pt x="3626" y="6436"/>
                    <a:pt x="3565" y="6375"/>
                  </a:cubicBezTo>
                  <a:cubicBezTo>
                    <a:pt x="3504" y="6395"/>
                    <a:pt x="3443" y="6395"/>
                    <a:pt x="3382" y="6395"/>
                  </a:cubicBezTo>
                  <a:cubicBezTo>
                    <a:pt x="3361" y="6477"/>
                    <a:pt x="3361" y="6538"/>
                    <a:pt x="3341" y="6619"/>
                  </a:cubicBezTo>
                  <a:cubicBezTo>
                    <a:pt x="3402" y="6640"/>
                    <a:pt x="3443" y="6660"/>
                    <a:pt x="3504" y="6660"/>
                  </a:cubicBezTo>
                  <a:cubicBezTo>
                    <a:pt x="3524" y="6640"/>
                    <a:pt x="3565" y="6619"/>
                    <a:pt x="3606" y="6579"/>
                  </a:cubicBezTo>
                  <a:cubicBezTo>
                    <a:pt x="3646" y="6599"/>
                    <a:pt x="3667" y="6599"/>
                    <a:pt x="3708" y="6619"/>
                  </a:cubicBezTo>
                  <a:cubicBezTo>
                    <a:pt x="3662" y="6677"/>
                    <a:pt x="3642" y="6702"/>
                    <a:pt x="3611" y="6702"/>
                  </a:cubicBezTo>
                  <a:cubicBezTo>
                    <a:pt x="3587" y="6702"/>
                    <a:pt x="3557" y="6687"/>
                    <a:pt x="3504" y="6660"/>
                  </a:cubicBezTo>
                  <a:cubicBezTo>
                    <a:pt x="3443" y="6701"/>
                    <a:pt x="3402" y="6741"/>
                    <a:pt x="3341" y="6762"/>
                  </a:cubicBezTo>
                  <a:cubicBezTo>
                    <a:pt x="3361" y="6823"/>
                    <a:pt x="3361" y="6864"/>
                    <a:pt x="3361" y="6904"/>
                  </a:cubicBezTo>
                  <a:cubicBezTo>
                    <a:pt x="3321" y="6945"/>
                    <a:pt x="3300" y="6986"/>
                    <a:pt x="3280" y="7027"/>
                  </a:cubicBezTo>
                  <a:cubicBezTo>
                    <a:pt x="3321" y="7067"/>
                    <a:pt x="3361" y="7128"/>
                    <a:pt x="3402" y="7169"/>
                  </a:cubicBezTo>
                  <a:cubicBezTo>
                    <a:pt x="3341" y="7230"/>
                    <a:pt x="3280" y="7271"/>
                    <a:pt x="3219" y="7332"/>
                  </a:cubicBezTo>
                  <a:cubicBezTo>
                    <a:pt x="3239" y="7352"/>
                    <a:pt x="3280" y="7393"/>
                    <a:pt x="3300" y="7414"/>
                  </a:cubicBezTo>
                  <a:cubicBezTo>
                    <a:pt x="3402" y="7373"/>
                    <a:pt x="3484" y="7332"/>
                    <a:pt x="3585" y="7271"/>
                  </a:cubicBezTo>
                  <a:lnTo>
                    <a:pt x="3585" y="7271"/>
                  </a:lnTo>
                  <a:cubicBezTo>
                    <a:pt x="3504" y="7414"/>
                    <a:pt x="3443" y="7536"/>
                    <a:pt x="3382" y="7678"/>
                  </a:cubicBezTo>
                  <a:lnTo>
                    <a:pt x="3239" y="7678"/>
                  </a:lnTo>
                  <a:cubicBezTo>
                    <a:pt x="3219" y="7739"/>
                    <a:pt x="3158" y="7841"/>
                    <a:pt x="3117" y="7923"/>
                  </a:cubicBezTo>
                  <a:cubicBezTo>
                    <a:pt x="3219" y="7984"/>
                    <a:pt x="3280" y="8024"/>
                    <a:pt x="3361" y="8086"/>
                  </a:cubicBezTo>
                  <a:cubicBezTo>
                    <a:pt x="3382" y="8228"/>
                    <a:pt x="3382" y="8350"/>
                    <a:pt x="3382" y="8493"/>
                  </a:cubicBezTo>
                  <a:cubicBezTo>
                    <a:pt x="3382" y="8513"/>
                    <a:pt x="3361" y="8513"/>
                    <a:pt x="3321" y="8534"/>
                  </a:cubicBezTo>
                  <a:cubicBezTo>
                    <a:pt x="3259" y="8493"/>
                    <a:pt x="3239" y="8432"/>
                    <a:pt x="3239" y="8371"/>
                  </a:cubicBezTo>
                  <a:cubicBezTo>
                    <a:pt x="3239" y="8310"/>
                    <a:pt x="3259" y="8249"/>
                    <a:pt x="3280" y="8208"/>
                  </a:cubicBezTo>
                  <a:cubicBezTo>
                    <a:pt x="3219" y="8147"/>
                    <a:pt x="3178" y="8086"/>
                    <a:pt x="3158" y="8045"/>
                  </a:cubicBezTo>
                  <a:cubicBezTo>
                    <a:pt x="3056" y="8065"/>
                    <a:pt x="3056" y="8126"/>
                    <a:pt x="3035" y="8187"/>
                  </a:cubicBezTo>
                  <a:cubicBezTo>
                    <a:pt x="2995" y="8391"/>
                    <a:pt x="2974" y="8574"/>
                    <a:pt x="2913" y="8758"/>
                  </a:cubicBezTo>
                  <a:cubicBezTo>
                    <a:pt x="2873" y="8961"/>
                    <a:pt x="2873" y="9145"/>
                    <a:pt x="2811" y="9348"/>
                  </a:cubicBezTo>
                  <a:cubicBezTo>
                    <a:pt x="2730" y="9694"/>
                    <a:pt x="2689" y="10041"/>
                    <a:pt x="2608" y="10407"/>
                  </a:cubicBezTo>
                  <a:cubicBezTo>
                    <a:pt x="2567" y="10570"/>
                    <a:pt x="2526" y="10733"/>
                    <a:pt x="2567" y="10916"/>
                  </a:cubicBezTo>
                  <a:cubicBezTo>
                    <a:pt x="2567" y="10957"/>
                    <a:pt x="2547" y="10977"/>
                    <a:pt x="2547" y="11018"/>
                  </a:cubicBezTo>
                  <a:cubicBezTo>
                    <a:pt x="2445" y="11140"/>
                    <a:pt x="2547" y="11242"/>
                    <a:pt x="2526" y="11364"/>
                  </a:cubicBezTo>
                  <a:cubicBezTo>
                    <a:pt x="2465" y="11507"/>
                    <a:pt x="2343" y="11629"/>
                    <a:pt x="2384" y="11812"/>
                  </a:cubicBezTo>
                  <a:cubicBezTo>
                    <a:pt x="2486" y="11792"/>
                    <a:pt x="2587" y="11772"/>
                    <a:pt x="2669" y="11751"/>
                  </a:cubicBezTo>
                  <a:cubicBezTo>
                    <a:pt x="2730" y="11792"/>
                    <a:pt x="2811" y="11812"/>
                    <a:pt x="2811" y="11914"/>
                  </a:cubicBezTo>
                  <a:cubicBezTo>
                    <a:pt x="2771" y="11935"/>
                    <a:pt x="2730" y="11955"/>
                    <a:pt x="2689" y="11975"/>
                  </a:cubicBezTo>
                  <a:cubicBezTo>
                    <a:pt x="2689" y="12016"/>
                    <a:pt x="2710" y="12057"/>
                    <a:pt x="2730" y="12098"/>
                  </a:cubicBezTo>
                  <a:lnTo>
                    <a:pt x="2465" y="12098"/>
                  </a:lnTo>
                  <a:cubicBezTo>
                    <a:pt x="2506" y="12036"/>
                    <a:pt x="2547" y="11996"/>
                    <a:pt x="2587" y="11935"/>
                  </a:cubicBezTo>
                  <a:cubicBezTo>
                    <a:pt x="2506" y="11935"/>
                    <a:pt x="2445" y="11914"/>
                    <a:pt x="2404" y="11894"/>
                  </a:cubicBezTo>
                  <a:cubicBezTo>
                    <a:pt x="2343" y="11975"/>
                    <a:pt x="2323" y="12036"/>
                    <a:pt x="2323" y="12118"/>
                  </a:cubicBezTo>
                  <a:cubicBezTo>
                    <a:pt x="2323" y="12240"/>
                    <a:pt x="2384" y="12383"/>
                    <a:pt x="2262" y="12485"/>
                  </a:cubicBezTo>
                  <a:cubicBezTo>
                    <a:pt x="2241" y="12627"/>
                    <a:pt x="2139" y="12790"/>
                    <a:pt x="2200" y="12953"/>
                  </a:cubicBezTo>
                  <a:cubicBezTo>
                    <a:pt x="2221" y="13014"/>
                    <a:pt x="2262" y="13075"/>
                    <a:pt x="2323" y="13157"/>
                  </a:cubicBezTo>
                  <a:cubicBezTo>
                    <a:pt x="2302" y="13177"/>
                    <a:pt x="2282" y="13197"/>
                    <a:pt x="2262" y="13218"/>
                  </a:cubicBezTo>
                  <a:cubicBezTo>
                    <a:pt x="2180" y="13177"/>
                    <a:pt x="2180" y="13116"/>
                    <a:pt x="2180" y="13055"/>
                  </a:cubicBezTo>
                  <a:cubicBezTo>
                    <a:pt x="2160" y="13075"/>
                    <a:pt x="2139" y="13096"/>
                    <a:pt x="2139" y="13116"/>
                  </a:cubicBezTo>
                  <a:cubicBezTo>
                    <a:pt x="2099" y="13401"/>
                    <a:pt x="2038" y="13666"/>
                    <a:pt x="1997" y="13951"/>
                  </a:cubicBezTo>
                  <a:cubicBezTo>
                    <a:pt x="1997" y="13970"/>
                    <a:pt x="2033" y="14025"/>
                    <a:pt x="2054" y="14065"/>
                  </a:cubicBezTo>
                  <a:lnTo>
                    <a:pt x="2054" y="14065"/>
                  </a:lnTo>
                  <a:cubicBezTo>
                    <a:pt x="2037" y="14125"/>
                    <a:pt x="2032" y="14197"/>
                    <a:pt x="1956" y="14216"/>
                  </a:cubicBezTo>
                  <a:cubicBezTo>
                    <a:pt x="1997" y="14277"/>
                    <a:pt x="2038" y="14317"/>
                    <a:pt x="2078" y="14379"/>
                  </a:cubicBezTo>
                  <a:cubicBezTo>
                    <a:pt x="2051" y="14406"/>
                    <a:pt x="2027" y="14417"/>
                    <a:pt x="2004" y="14417"/>
                  </a:cubicBezTo>
                  <a:cubicBezTo>
                    <a:pt x="1976" y="14417"/>
                    <a:pt x="1949" y="14401"/>
                    <a:pt x="1915" y="14379"/>
                  </a:cubicBezTo>
                  <a:cubicBezTo>
                    <a:pt x="1854" y="14562"/>
                    <a:pt x="1814" y="14745"/>
                    <a:pt x="1834" y="14928"/>
                  </a:cubicBezTo>
                  <a:cubicBezTo>
                    <a:pt x="1854" y="15010"/>
                    <a:pt x="1875" y="15030"/>
                    <a:pt x="1956" y="15051"/>
                  </a:cubicBezTo>
                  <a:cubicBezTo>
                    <a:pt x="2017" y="14969"/>
                    <a:pt x="2078" y="14888"/>
                    <a:pt x="2058" y="14765"/>
                  </a:cubicBezTo>
                  <a:cubicBezTo>
                    <a:pt x="2058" y="14725"/>
                    <a:pt x="1956" y="14725"/>
                    <a:pt x="1997" y="14623"/>
                  </a:cubicBezTo>
                  <a:lnTo>
                    <a:pt x="1997" y="14623"/>
                  </a:lnTo>
                  <a:cubicBezTo>
                    <a:pt x="2099" y="14643"/>
                    <a:pt x="2200" y="14704"/>
                    <a:pt x="2282" y="14786"/>
                  </a:cubicBezTo>
                  <a:cubicBezTo>
                    <a:pt x="2339" y="14843"/>
                    <a:pt x="2396" y="14864"/>
                    <a:pt x="2486" y="14867"/>
                  </a:cubicBezTo>
                  <a:lnTo>
                    <a:pt x="2486" y="14867"/>
                  </a:lnTo>
                  <a:cubicBezTo>
                    <a:pt x="2486" y="14867"/>
                    <a:pt x="2486" y="14867"/>
                    <a:pt x="2486" y="14867"/>
                  </a:cubicBezTo>
                  <a:cubicBezTo>
                    <a:pt x="2506" y="14908"/>
                    <a:pt x="2526" y="14969"/>
                    <a:pt x="2567" y="15010"/>
                  </a:cubicBezTo>
                  <a:cubicBezTo>
                    <a:pt x="2587" y="15051"/>
                    <a:pt x="2628" y="15091"/>
                    <a:pt x="2649" y="15132"/>
                  </a:cubicBezTo>
                  <a:cubicBezTo>
                    <a:pt x="2669" y="15275"/>
                    <a:pt x="2608" y="15356"/>
                    <a:pt x="2526" y="15438"/>
                  </a:cubicBezTo>
                  <a:cubicBezTo>
                    <a:pt x="2567" y="15641"/>
                    <a:pt x="2567" y="15824"/>
                    <a:pt x="2526" y="16028"/>
                  </a:cubicBezTo>
                  <a:cubicBezTo>
                    <a:pt x="2486" y="16110"/>
                    <a:pt x="2465" y="16211"/>
                    <a:pt x="2486" y="16293"/>
                  </a:cubicBezTo>
                  <a:cubicBezTo>
                    <a:pt x="2486" y="16578"/>
                    <a:pt x="2363" y="16822"/>
                    <a:pt x="2323" y="17087"/>
                  </a:cubicBezTo>
                  <a:cubicBezTo>
                    <a:pt x="2262" y="17108"/>
                    <a:pt x="2221" y="17128"/>
                    <a:pt x="2160" y="17128"/>
                  </a:cubicBezTo>
                  <a:cubicBezTo>
                    <a:pt x="2160" y="17189"/>
                    <a:pt x="2160" y="17250"/>
                    <a:pt x="2180" y="17291"/>
                  </a:cubicBezTo>
                  <a:cubicBezTo>
                    <a:pt x="2047" y="17291"/>
                    <a:pt x="2003" y="17415"/>
                    <a:pt x="1898" y="17415"/>
                  </a:cubicBezTo>
                  <a:cubicBezTo>
                    <a:pt x="1891" y="17415"/>
                    <a:pt x="1883" y="17414"/>
                    <a:pt x="1875" y="17413"/>
                  </a:cubicBezTo>
                  <a:cubicBezTo>
                    <a:pt x="1875" y="17454"/>
                    <a:pt x="1875" y="17494"/>
                    <a:pt x="1854" y="17515"/>
                  </a:cubicBezTo>
                  <a:cubicBezTo>
                    <a:pt x="1793" y="17596"/>
                    <a:pt x="1732" y="17698"/>
                    <a:pt x="1671" y="17780"/>
                  </a:cubicBezTo>
                  <a:cubicBezTo>
                    <a:pt x="1671" y="17820"/>
                    <a:pt x="1671" y="17881"/>
                    <a:pt x="1671" y="17943"/>
                  </a:cubicBezTo>
                  <a:cubicBezTo>
                    <a:pt x="1590" y="17943"/>
                    <a:pt x="1528" y="17922"/>
                    <a:pt x="1427" y="17922"/>
                  </a:cubicBezTo>
                  <a:cubicBezTo>
                    <a:pt x="1467" y="17963"/>
                    <a:pt x="1488" y="17983"/>
                    <a:pt x="1508" y="17983"/>
                  </a:cubicBezTo>
                  <a:cubicBezTo>
                    <a:pt x="1569" y="18004"/>
                    <a:pt x="1610" y="18024"/>
                    <a:pt x="1671" y="18044"/>
                  </a:cubicBezTo>
                  <a:cubicBezTo>
                    <a:pt x="1691" y="18085"/>
                    <a:pt x="1691" y="18126"/>
                    <a:pt x="1712" y="18167"/>
                  </a:cubicBezTo>
                  <a:cubicBezTo>
                    <a:pt x="1793" y="18207"/>
                    <a:pt x="1854" y="18268"/>
                    <a:pt x="1936" y="18289"/>
                  </a:cubicBezTo>
                  <a:cubicBezTo>
                    <a:pt x="2017" y="18309"/>
                    <a:pt x="2078" y="18329"/>
                    <a:pt x="2139" y="18411"/>
                  </a:cubicBezTo>
                  <a:cubicBezTo>
                    <a:pt x="2139" y="18452"/>
                    <a:pt x="2139" y="18492"/>
                    <a:pt x="2119" y="18533"/>
                  </a:cubicBezTo>
                  <a:cubicBezTo>
                    <a:pt x="2052" y="18575"/>
                    <a:pt x="1979" y="18582"/>
                    <a:pt x="1903" y="18582"/>
                  </a:cubicBezTo>
                  <a:cubicBezTo>
                    <a:pt x="1859" y="18582"/>
                    <a:pt x="1815" y="18580"/>
                    <a:pt x="1770" y="18580"/>
                  </a:cubicBezTo>
                  <a:cubicBezTo>
                    <a:pt x="1702" y="18580"/>
                    <a:pt x="1634" y="18586"/>
                    <a:pt x="1569" y="18615"/>
                  </a:cubicBezTo>
                  <a:cubicBezTo>
                    <a:pt x="1569" y="18655"/>
                    <a:pt x="1590" y="18696"/>
                    <a:pt x="1590" y="18716"/>
                  </a:cubicBezTo>
                  <a:cubicBezTo>
                    <a:pt x="1752" y="18798"/>
                    <a:pt x="1895" y="18859"/>
                    <a:pt x="2078" y="18940"/>
                  </a:cubicBezTo>
                  <a:cubicBezTo>
                    <a:pt x="2058" y="19002"/>
                    <a:pt x="2058" y="19063"/>
                    <a:pt x="2038" y="19144"/>
                  </a:cubicBezTo>
                  <a:cubicBezTo>
                    <a:pt x="1997" y="19124"/>
                    <a:pt x="1976" y="19103"/>
                    <a:pt x="1936" y="19083"/>
                  </a:cubicBezTo>
                  <a:cubicBezTo>
                    <a:pt x="1915" y="19103"/>
                    <a:pt x="1875" y="19124"/>
                    <a:pt x="1854" y="19144"/>
                  </a:cubicBezTo>
                  <a:cubicBezTo>
                    <a:pt x="1793" y="19226"/>
                    <a:pt x="1732" y="19307"/>
                    <a:pt x="1691" y="19388"/>
                  </a:cubicBezTo>
                  <a:cubicBezTo>
                    <a:pt x="1671" y="19388"/>
                    <a:pt x="1691" y="19409"/>
                    <a:pt x="1691" y="19450"/>
                  </a:cubicBezTo>
                  <a:cubicBezTo>
                    <a:pt x="1752" y="19531"/>
                    <a:pt x="1956" y="19409"/>
                    <a:pt x="1936" y="19612"/>
                  </a:cubicBezTo>
                  <a:cubicBezTo>
                    <a:pt x="1920" y="19615"/>
                    <a:pt x="1905" y="19616"/>
                    <a:pt x="1890" y="19616"/>
                  </a:cubicBezTo>
                  <a:cubicBezTo>
                    <a:pt x="1767" y="19616"/>
                    <a:pt x="1658" y="19547"/>
                    <a:pt x="1549" y="19511"/>
                  </a:cubicBezTo>
                  <a:cubicBezTo>
                    <a:pt x="1528" y="19592"/>
                    <a:pt x="1488" y="19653"/>
                    <a:pt x="1467" y="19714"/>
                  </a:cubicBezTo>
                  <a:cubicBezTo>
                    <a:pt x="1508" y="19816"/>
                    <a:pt x="1528" y="19918"/>
                    <a:pt x="1406" y="20020"/>
                  </a:cubicBezTo>
                  <a:cubicBezTo>
                    <a:pt x="1325" y="19999"/>
                    <a:pt x="1243" y="19959"/>
                    <a:pt x="1162" y="19938"/>
                  </a:cubicBezTo>
                  <a:cubicBezTo>
                    <a:pt x="1141" y="19877"/>
                    <a:pt x="1121" y="19816"/>
                    <a:pt x="1101" y="19755"/>
                  </a:cubicBezTo>
                  <a:lnTo>
                    <a:pt x="1019" y="19755"/>
                  </a:lnTo>
                  <a:cubicBezTo>
                    <a:pt x="958" y="20183"/>
                    <a:pt x="897" y="20590"/>
                    <a:pt x="836" y="20997"/>
                  </a:cubicBezTo>
                  <a:cubicBezTo>
                    <a:pt x="734" y="21506"/>
                    <a:pt x="693" y="22036"/>
                    <a:pt x="653" y="22545"/>
                  </a:cubicBezTo>
                  <a:cubicBezTo>
                    <a:pt x="653" y="22565"/>
                    <a:pt x="673" y="22565"/>
                    <a:pt x="673" y="22586"/>
                  </a:cubicBezTo>
                  <a:cubicBezTo>
                    <a:pt x="755" y="22586"/>
                    <a:pt x="816" y="22586"/>
                    <a:pt x="897" y="22565"/>
                  </a:cubicBezTo>
                  <a:cubicBezTo>
                    <a:pt x="917" y="22525"/>
                    <a:pt x="938" y="22504"/>
                    <a:pt x="958" y="22443"/>
                  </a:cubicBezTo>
                  <a:cubicBezTo>
                    <a:pt x="1060" y="22525"/>
                    <a:pt x="1162" y="22606"/>
                    <a:pt x="1264" y="22688"/>
                  </a:cubicBezTo>
                  <a:cubicBezTo>
                    <a:pt x="1264" y="22728"/>
                    <a:pt x="1264" y="22769"/>
                    <a:pt x="1264" y="22810"/>
                  </a:cubicBezTo>
                  <a:cubicBezTo>
                    <a:pt x="1182" y="22871"/>
                    <a:pt x="1141" y="22912"/>
                    <a:pt x="1080" y="22952"/>
                  </a:cubicBezTo>
                  <a:cubicBezTo>
                    <a:pt x="1080" y="23054"/>
                    <a:pt x="1101" y="23156"/>
                    <a:pt x="1121" y="23258"/>
                  </a:cubicBezTo>
                  <a:cubicBezTo>
                    <a:pt x="1080" y="23299"/>
                    <a:pt x="1040" y="23339"/>
                    <a:pt x="979" y="23380"/>
                  </a:cubicBezTo>
                  <a:cubicBezTo>
                    <a:pt x="1060" y="23482"/>
                    <a:pt x="1141" y="23584"/>
                    <a:pt x="1223" y="23665"/>
                  </a:cubicBezTo>
                  <a:cubicBezTo>
                    <a:pt x="1203" y="23706"/>
                    <a:pt x="1203" y="23747"/>
                    <a:pt x="1182" y="23787"/>
                  </a:cubicBezTo>
                  <a:cubicBezTo>
                    <a:pt x="1203" y="23828"/>
                    <a:pt x="1243" y="23910"/>
                    <a:pt x="1264" y="23950"/>
                  </a:cubicBezTo>
                  <a:cubicBezTo>
                    <a:pt x="1325" y="23971"/>
                    <a:pt x="1365" y="23991"/>
                    <a:pt x="1427" y="24011"/>
                  </a:cubicBezTo>
                  <a:cubicBezTo>
                    <a:pt x="1406" y="24052"/>
                    <a:pt x="1406" y="24073"/>
                    <a:pt x="1386" y="24113"/>
                  </a:cubicBezTo>
                  <a:cubicBezTo>
                    <a:pt x="1284" y="24073"/>
                    <a:pt x="1203" y="24052"/>
                    <a:pt x="1121" y="24011"/>
                  </a:cubicBezTo>
                  <a:cubicBezTo>
                    <a:pt x="1101" y="24011"/>
                    <a:pt x="1080" y="24032"/>
                    <a:pt x="1080" y="24032"/>
                  </a:cubicBezTo>
                  <a:cubicBezTo>
                    <a:pt x="1080" y="24073"/>
                    <a:pt x="1080" y="24113"/>
                    <a:pt x="1080" y="24154"/>
                  </a:cubicBezTo>
                  <a:cubicBezTo>
                    <a:pt x="999" y="24154"/>
                    <a:pt x="938" y="24174"/>
                    <a:pt x="856" y="24174"/>
                  </a:cubicBezTo>
                  <a:cubicBezTo>
                    <a:pt x="816" y="24113"/>
                    <a:pt x="795" y="24052"/>
                    <a:pt x="775" y="24032"/>
                  </a:cubicBezTo>
                  <a:cubicBezTo>
                    <a:pt x="673" y="23971"/>
                    <a:pt x="592" y="23950"/>
                    <a:pt x="510" y="23910"/>
                  </a:cubicBezTo>
                  <a:lnTo>
                    <a:pt x="510" y="23910"/>
                  </a:lnTo>
                  <a:cubicBezTo>
                    <a:pt x="449" y="23950"/>
                    <a:pt x="571" y="23991"/>
                    <a:pt x="490" y="24052"/>
                  </a:cubicBezTo>
                  <a:cubicBezTo>
                    <a:pt x="449" y="24073"/>
                    <a:pt x="449" y="24154"/>
                    <a:pt x="429" y="24215"/>
                  </a:cubicBezTo>
                  <a:cubicBezTo>
                    <a:pt x="408" y="24358"/>
                    <a:pt x="408" y="24480"/>
                    <a:pt x="388" y="24602"/>
                  </a:cubicBezTo>
                  <a:cubicBezTo>
                    <a:pt x="368" y="24826"/>
                    <a:pt x="327" y="25050"/>
                    <a:pt x="327" y="25274"/>
                  </a:cubicBezTo>
                  <a:cubicBezTo>
                    <a:pt x="327" y="25580"/>
                    <a:pt x="266" y="25885"/>
                    <a:pt x="266" y="26191"/>
                  </a:cubicBezTo>
                  <a:cubicBezTo>
                    <a:pt x="266" y="26374"/>
                    <a:pt x="225" y="26557"/>
                    <a:pt x="205" y="26740"/>
                  </a:cubicBezTo>
                  <a:cubicBezTo>
                    <a:pt x="184" y="27188"/>
                    <a:pt x="164" y="27637"/>
                    <a:pt x="144" y="28064"/>
                  </a:cubicBezTo>
                  <a:cubicBezTo>
                    <a:pt x="123" y="28309"/>
                    <a:pt x="82" y="28533"/>
                    <a:pt x="82" y="28777"/>
                  </a:cubicBezTo>
                  <a:cubicBezTo>
                    <a:pt x="82" y="29001"/>
                    <a:pt x="1" y="29245"/>
                    <a:pt x="123" y="29469"/>
                  </a:cubicBezTo>
                  <a:cubicBezTo>
                    <a:pt x="123" y="29490"/>
                    <a:pt x="103" y="29510"/>
                    <a:pt x="82" y="29531"/>
                  </a:cubicBezTo>
                  <a:cubicBezTo>
                    <a:pt x="62" y="29714"/>
                    <a:pt x="62" y="29917"/>
                    <a:pt x="62" y="30101"/>
                  </a:cubicBezTo>
                  <a:cubicBezTo>
                    <a:pt x="62" y="30203"/>
                    <a:pt x="62" y="30304"/>
                    <a:pt x="144" y="30386"/>
                  </a:cubicBezTo>
                  <a:cubicBezTo>
                    <a:pt x="144" y="30386"/>
                    <a:pt x="144" y="30427"/>
                    <a:pt x="144" y="30427"/>
                  </a:cubicBezTo>
                  <a:lnTo>
                    <a:pt x="82" y="30488"/>
                  </a:lnTo>
                  <a:cubicBezTo>
                    <a:pt x="103" y="30671"/>
                    <a:pt x="123" y="30834"/>
                    <a:pt x="103" y="30997"/>
                  </a:cubicBezTo>
                  <a:cubicBezTo>
                    <a:pt x="82" y="31099"/>
                    <a:pt x="103" y="31200"/>
                    <a:pt x="164" y="31282"/>
                  </a:cubicBezTo>
                  <a:cubicBezTo>
                    <a:pt x="205" y="31262"/>
                    <a:pt x="245" y="31241"/>
                    <a:pt x="286" y="31221"/>
                  </a:cubicBezTo>
                  <a:lnTo>
                    <a:pt x="286" y="31221"/>
                  </a:lnTo>
                  <a:cubicBezTo>
                    <a:pt x="274" y="31283"/>
                    <a:pt x="269" y="31307"/>
                    <a:pt x="244" y="31307"/>
                  </a:cubicBezTo>
                  <a:cubicBezTo>
                    <a:pt x="228" y="31307"/>
                    <a:pt x="203" y="31298"/>
                    <a:pt x="164" y="31282"/>
                  </a:cubicBezTo>
                  <a:lnTo>
                    <a:pt x="164" y="31282"/>
                  </a:lnTo>
                  <a:cubicBezTo>
                    <a:pt x="103" y="31424"/>
                    <a:pt x="245" y="31547"/>
                    <a:pt x="205" y="31689"/>
                  </a:cubicBezTo>
                  <a:cubicBezTo>
                    <a:pt x="184" y="31730"/>
                    <a:pt x="225" y="31750"/>
                    <a:pt x="245" y="31791"/>
                  </a:cubicBezTo>
                  <a:cubicBezTo>
                    <a:pt x="266" y="31750"/>
                    <a:pt x="205" y="31689"/>
                    <a:pt x="286" y="31669"/>
                  </a:cubicBezTo>
                  <a:cubicBezTo>
                    <a:pt x="490" y="31811"/>
                    <a:pt x="490" y="31811"/>
                    <a:pt x="551" y="31934"/>
                  </a:cubicBezTo>
                  <a:cubicBezTo>
                    <a:pt x="592" y="31934"/>
                    <a:pt x="592" y="31934"/>
                    <a:pt x="673" y="31995"/>
                  </a:cubicBezTo>
                  <a:cubicBezTo>
                    <a:pt x="612" y="32035"/>
                    <a:pt x="551" y="32097"/>
                    <a:pt x="490" y="32137"/>
                  </a:cubicBezTo>
                  <a:cubicBezTo>
                    <a:pt x="490" y="32178"/>
                    <a:pt x="510" y="32198"/>
                    <a:pt x="530" y="32239"/>
                  </a:cubicBezTo>
                  <a:cubicBezTo>
                    <a:pt x="612" y="32178"/>
                    <a:pt x="673" y="32137"/>
                    <a:pt x="734" y="32076"/>
                  </a:cubicBezTo>
                  <a:cubicBezTo>
                    <a:pt x="775" y="32117"/>
                    <a:pt x="795" y="32137"/>
                    <a:pt x="816" y="32178"/>
                  </a:cubicBezTo>
                  <a:cubicBezTo>
                    <a:pt x="755" y="32198"/>
                    <a:pt x="734" y="32239"/>
                    <a:pt x="673" y="32280"/>
                  </a:cubicBezTo>
                  <a:cubicBezTo>
                    <a:pt x="795" y="32300"/>
                    <a:pt x="877" y="32382"/>
                    <a:pt x="897" y="32463"/>
                  </a:cubicBezTo>
                  <a:cubicBezTo>
                    <a:pt x="917" y="32524"/>
                    <a:pt x="958" y="32545"/>
                    <a:pt x="999" y="32565"/>
                  </a:cubicBezTo>
                  <a:cubicBezTo>
                    <a:pt x="1141" y="32687"/>
                    <a:pt x="1264" y="32789"/>
                    <a:pt x="1406" y="32911"/>
                  </a:cubicBezTo>
                  <a:cubicBezTo>
                    <a:pt x="1386" y="32972"/>
                    <a:pt x="1365" y="33033"/>
                    <a:pt x="1325" y="33115"/>
                  </a:cubicBezTo>
                  <a:cubicBezTo>
                    <a:pt x="1386" y="33094"/>
                    <a:pt x="1406" y="33094"/>
                    <a:pt x="1447" y="33094"/>
                  </a:cubicBezTo>
                  <a:cubicBezTo>
                    <a:pt x="1467" y="33013"/>
                    <a:pt x="1488" y="32952"/>
                    <a:pt x="1528" y="32870"/>
                  </a:cubicBezTo>
                  <a:cubicBezTo>
                    <a:pt x="1590" y="32891"/>
                    <a:pt x="1590" y="32952"/>
                    <a:pt x="1569" y="32993"/>
                  </a:cubicBezTo>
                  <a:cubicBezTo>
                    <a:pt x="1528" y="33033"/>
                    <a:pt x="1488" y="33054"/>
                    <a:pt x="1447" y="33094"/>
                  </a:cubicBezTo>
                  <a:cubicBezTo>
                    <a:pt x="1508" y="33217"/>
                    <a:pt x="1651" y="33217"/>
                    <a:pt x="1752" y="33298"/>
                  </a:cubicBezTo>
                  <a:cubicBezTo>
                    <a:pt x="1834" y="33441"/>
                    <a:pt x="1834" y="33441"/>
                    <a:pt x="1976" y="33522"/>
                  </a:cubicBezTo>
                  <a:cubicBezTo>
                    <a:pt x="2038" y="33767"/>
                    <a:pt x="2099" y="33828"/>
                    <a:pt x="2343" y="33828"/>
                  </a:cubicBezTo>
                  <a:cubicBezTo>
                    <a:pt x="2486" y="33828"/>
                    <a:pt x="2587" y="33767"/>
                    <a:pt x="2669" y="33685"/>
                  </a:cubicBezTo>
                  <a:cubicBezTo>
                    <a:pt x="2750" y="33583"/>
                    <a:pt x="2811" y="33502"/>
                    <a:pt x="2893" y="33400"/>
                  </a:cubicBezTo>
                  <a:cubicBezTo>
                    <a:pt x="2913" y="33400"/>
                    <a:pt x="2954" y="33380"/>
                    <a:pt x="2995" y="33380"/>
                  </a:cubicBezTo>
                  <a:cubicBezTo>
                    <a:pt x="3056" y="33257"/>
                    <a:pt x="3117" y="33135"/>
                    <a:pt x="3158" y="33013"/>
                  </a:cubicBezTo>
                  <a:cubicBezTo>
                    <a:pt x="3219" y="32870"/>
                    <a:pt x="3239" y="32728"/>
                    <a:pt x="3259" y="32606"/>
                  </a:cubicBezTo>
                  <a:cubicBezTo>
                    <a:pt x="3300" y="32484"/>
                    <a:pt x="3361" y="32402"/>
                    <a:pt x="3382" y="32300"/>
                  </a:cubicBezTo>
                  <a:cubicBezTo>
                    <a:pt x="3422" y="32076"/>
                    <a:pt x="3484" y="31852"/>
                    <a:pt x="3524" y="31628"/>
                  </a:cubicBezTo>
                  <a:cubicBezTo>
                    <a:pt x="3585" y="31445"/>
                    <a:pt x="3626" y="31262"/>
                    <a:pt x="3646" y="31078"/>
                  </a:cubicBezTo>
                  <a:cubicBezTo>
                    <a:pt x="3667" y="30956"/>
                    <a:pt x="3667" y="30834"/>
                    <a:pt x="3687" y="30712"/>
                  </a:cubicBezTo>
                  <a:cubicBezTo>
                    <a:pt x="3728" y="30569"/>
                    <a:pt x="3850" y="30406"/>
                    <a:pt x="3687" y="30243"/>
                  </a:cubicBezTo>
                  <a:cubicBezTo>
                    <a:pt x="3687" y="30243"/>
                    <a:pt x="3708" y="30223"/>
                    <a:pt x="3708" y="30223"/>
                  </a:cubicBezTo>
                  <a:lnTo>
                    <a:pt x="3789" y="30121"/>
                  </a:lnTo>
                  <a:cubicBezTo>
                    <a:pt x="3769" y="30080"/>
                    <a:pt x="3769" y="30040"/>
                    <a:pt x="3748" y="29999"/>
                  </a:cubicBezTo>
                  <a:cubicBezTo>
                    <a:pt x="3870" y="29795"/>
                    <a:pt x="3932" y="29531"/>
                    <a:pt x="3850" y="29469"/>
                  </a:cubicBezTo>
                  <a:lnTo>
                    <a:pt x="3850" y="29469"/>
                  </a:lnTo>
                  <a:cubicBezTo>
                    <a:pt x="3809" y="29510"/>
                    <a:pt x="3769" y="29531"/>
                    <a:pt x="3728" y="29571"/>
                  </a:cubicBezTo>
                  <a:cubicBezTo>
                    <a:pt x="3708" y="29388"/>
                    <a:pt x="3870" y="29408"/>
                    <a:pt x="3932" y="29306"/>
                  </a:cubicBezTo>
                  <a:cubicBezTo>
                    <a:pt x="3932" y="29286"/>
                    <a:pt x="3932" y="29266"/>
                    <a:pt x="3952" y="29245"/>
                  </a:cubicBezTo>
                  <a:cubicBezTo>
                    <a:pt x="4013" y="28879"/>
                    <a:pt x="4074" y="28492"/>
                    <a:pt x="4135" y="28125"/>
                  </a:cubicBezTo>
                  <a:cubicBezTo>
                    <a:pt x="4135" y="28064"/>
                    <a:pt x="4156" y="28003"/>
                    <a:pt x="4135" y="27942"/>
                  </a:cubicBezTo>
                  <a:cubicBezTo>
                    <a:pt x="4115" y="27799"/>
                    <a:pt x="4156" y="27657"/>
                    <a:pt x="4196" y="27535"/>
                  </a:cubicBezTo>
                  <a:cubicBezTo>
                    <a:pt x="4257" y="27331"/>
                    <a:pt x="4278" y="27107"/>
                    <a:pt x="4278" y="26883"/>
                  </a:cubicBezTo>
                  <a:cubicBezTo>
                    <a:pt x="4298" y="26740"/>
                    <a:pt x="4318" y="26577"/>
                    <a:pt x="4339" y="26415"/>
                  </a:cubicBezTo>
                  <a:cubicBezTo>
                    <a:pt x="4380" y="26150"/>
                    <a:pt x="4420" y="25885"/>
                    <a:pt x="4461" y="25600"/>
                  </a:cubicBezTo>
                  <a:cubicBezTo>
                    <a:pt x="4522" y="25315"/>
                    <a:pt x="4543" y="25009"/>
                    <a:pt x="4604" y="24704"/>
                  </a:cubicBezTo>
                  <a:cubicBezTo>
                    <a:pt x="4665" y="24378"/>
                    <a:pt x="4624" y="24073"/>
                    <a:pt x="4502" y="23767"/>
                  </a:cubicBezTo>
                  <a:cubicBezTo>
                    <a:pt x="4583" y="23686"/>
                    <a:pt x="4665" y="23584"/>
                    <a:pt x="4746" y="23482"/>
                  </a:cubicBezTo>
                  <a:cubicBezTo>
                    <a:pt x="4828" y="23014"/>
                    <a:pt x="4909" y="22525"/>
                    <a:pt x="4970" y="22056"/>
                  </a:cubicBezTo>
                  <a:cubicBezTo>
                    <a:pt x="5072" y="21425"/>
                    <a:pt x="5174" y="20794"/>
                    <a:pt x="5296" y="20162"/>
                  </a:cubicBezTo>
                  <a:cubicBezTo>
                    <a:pt x="5316" y="20020"/>
                    <a:pt x="5337" y="19857"/>
                    <a:pt x="5276" y="19735"/>
                  </a:cubicBezTo>
                  <a:cubicBezTo>
                    <a:pt x="5316" y="19612"/>
                    <a:pt x="5357" y="19511"/>
                    <a:pt x="5378" y="19409"/>
                  </a:cubicBezTo>
                  <a:cubicBezTo>
                    <a:pt x="5418" y="19388"/>
                    <a:pt x="5459" y="19388"/>
                    <a:pt x="5520" y="19388"/>
                  </a:cubicBezTo>
                  <a:cubicBezTo>
                    <a:pt x="5500" y="19470"/>
                    <a:pt x="5479" y="19531"/>
                    <a:pt x="5479" y="19612"/>
                  </a:cubicBezTo>
                  <a:cubicBezTo>
                    <a:pt x="5439" y="19837"/>
                    <a:pt x="5378" y="20061"/>
                    <a:pt x="5357" y="20285"/>
                  </a:cubicBezTo>
                  <a:cubicBezTo>
                    <a:pt x="5316" y="20610"/>
                    <a:pt x="5316" y="20936"/>
                    <a:pt x="5235" y="21262"/>
                  </a:cubicBezTo>
                  <a:cubicBezTo>
                    <a:pt x="5215" y="21344"/>
                    <a:pt x="5235" y="21445"/>
                    <a:pt x="5215" y="21527"/>
                  </a:cubicBezTo>
                  <a:cubicBezTo>
                    <a:pt x="5174" y="21812"/>
                    <a:pt x="5194" y="22117"/>
                    <a:pt x="5133" y="22423"/>
                  </a:cubicBezTo>
                  <a:cubicBezTo>
                    <a:pt x="5092" y="22688"/>
                    <a:pt x="5092" y="22952"/>
                    <a:pt x="5092" y="23217"/>
                  </a:cubicBezTo>
                  <a:cubicBezTo>
                    <a:pt x="5092" y="23258"/>
                    <a:pt x="5092" y="23299"/>
                    <a:pt x="5092" y="23319"/>
                  </a:cubicBezTo>
                  <a:cubicBezTo>
                    <a:pt x="5153" y="23360"/>
                    <a:pt x="5215" y="23400"/>
                    <a:pt x="5276" y="23441"/>
                  </a:cubicBezTo>
                  <a:cubicBezTo>
                    <a:pt x="5255" y="23523"/>
                    <a:pt x="5255" y="23604"/>
                    <a:pt x="5255" y="23686"/>
                  </a:cubicBezTo>
                  <a:cubicBezTo>
                    <a:pt x="5238" y="23703"/>
                    <a:pt x="5220" y="23721"/>
                    <a:pt x="5202" y="23739"/>
                  </a:cubicBezTo>
                  <a:lnTo>
                    <a:pt x="5202" y="23739"/>
                  </a:lnTo>
                  <a:cubicBezTo>
                    <a:pt x="5199" y="23735"/>
                    <a:pt x="5197" y="23731"/>
                    <a:pt x="5194" y="23726"/>
                  </a:cubicBezTo>
                  <a:lnTo>
                    <a:pt x="5194" y="23747"/>
                  </a:lnTo>
                  <a:cubicBezTo>
                    <a:pt x="5197" y="23744"/>
                    <a:pt x="5199" y="23742"/>
                    <a:pt x="5202" y="23739"/>
                  </a:cubicBezTo>
                  <a:lnTo>
                    <a:pt x="5202" y="23739"/>
                  </a:lnTo>
                  <a:cubicBezTo>
                    <a:pt x="5260" y="23835"/>
                    <a:pt x="5319" y="23913"/>
                    <a:pt x="5378" y="23991"/>
                  </a:cubicBezTo>
                  <a:cubicBezTo>
                    <a:pt x="5378" y="23889"/>
                    <a:pt x="5398" y="23787"/>
                    <a:pt x="5418" y="23686"/>
                  </a:cubicBezTo>
                  <a:cubicBezTo>
                    <a:pt x="5425" y="23683"/>
                    <a:pt x="5431" y="23682"/>
                    <a:pt x="5437" y="23682"/>
                  </a:cubicBezTo>
                  <a:cubicBezTo>
                    <a:pt x="5475" y="23682"/>
                    <a:pt x="5486" y="23730"/>
                    <a:pt x="5536" y="23730"/>
                  </a:cubicBezTo>
                  <a:cubicBezTo>
                    <a:pt x="5543" y="23730"/>
                    <a:pt x="5552" y="23729"/>
                    <a:pt x="5561" y="23726"/>
                  </a:cubicBezTo>
                  <a:cubicBezTo>
                    <a:pt x="5591" y="23716"/>
                    <a:pt x="5623" y="23711"/>
                    <a:pt x="5655" y="23711"/>
                  </a:cubicBezTo>
                  <a:cubicBezTo>
                    <a:pt x="5752" y="23711"/>
                    <a:pt x="5851" y="23757"/>
                    <a:pt x="5927" y="23849"/>
                  </a:cubicBezTo>
                  <a:cubicBezTo>
                    <a:pt x="5907" y="23910"/>
                    <a:pt x="5887" y="23950"/>
                    <a:pt x="5866" y="24011"/>
                  </a:cubicBezTo>
                  <a:cubicBezTo>
                    <a:pt x="5927" y="24093"/>
                    <a:pt x="5988" y="24174"/>
                    <a:pt x="6050" y="24256"/>
                  </a:cubicBezTo>
                  <a:cubicBezTo>
                    <a:pt x="6029" y="24337"/>
                    <a:pt x="6009" y="24419"/>
                    <a:pt x="5988" y="24480"/>
                  </a:cubicBezTo>
                  <a:cubicBezTo>
                    <a:pt x="5927" y="24521"/>
                    <a:pt x="5866" y="24561"/>
                    <a:pt x="5785" y="24622"/>
                  </a:cubicBezTo>
                  <a:cubicBezTo>
                    <a:pt x="5744" y="24602"/>
                    <a:pt x="5683" y="24602"/>
                    <a:pt x="5602" y="24602"/>
                  </a:cubicBezTo>
                  <a:cubicBezTo>
                    <a:pt x="5581" y="24561"/>
                    <a:pt x="5540" y="24500"/>
                    <a:pt x="5520" y="24459"/>
                  </a:cubicBezTo>
                  <a:cubicBezTo>
                    <a:pt x="5439" y="24419"/>
                    <a:pt x="5357" y="24398"/>
                    <a:pt x="5276" y="24358"/>
                  </a:cubicBezTo>
                  <a:cubicBezTo>
                    <a:pt x="5255" y="24235"/>
                    <a:pt x="5378" y="24215"/>
                    <a:pt x="5418" y="24134"/>
                  </a:cubicBezTo>
                  <a:cubicBezTo>
                    <a:pt x="5398" y="24093"/>
                    <a:pt x="5398" y="24052"/>
                    <a:pt x="5378" y="24011"/>
                  </a:cubicBezTo>
                  <a:lnTo>
                    <a:pt x="5194" y="24011"/>
                  </a:lnTo>
                  <a:cubicBezTo>
                    <a:pt x="5194" y="24073"/>
                    <a:pt x="5194" y="24154"/>
                    <a:pt x="5194" y="24215"/>
                  </a:cubicBezTo>
                  <a:cubicBezTo>
                    <a:pt x="5133" y="24235"/>
                    <a:pt x="5092" y="24256"/>
                    <a:pt x="5011" y="24276"/>
                  </a:cubicBezTo>
                  <a:cubicBezTo>
                    <a:pt x="4991" y="24480"/>
                    <a:pt x="4950" y="24663"/>
                    <a:pt x="4929" y="24846"/>
                  </a:cubicBezTo>
                  <a:cubicBezTo>
                    <a:pt x="4909" y="25091"/>
                    <a:pt x="4909" y="25335"/>
                    <a:pt x="4889" y="25580"/>
                  </a:cubicBezTo>
                  <a:cubicBezTo>
                    <a:pt x="4848" y="26007"/>
                    <a:pt x="4848" y="26435"/>
                    <a:pt x="4828" y="26863"/>
                  </a:cubicBezTo>
                  <a:cubicBezTo>
                    <a:pt x="4828" y="26924"/>
                    <a:pt x="4807" y="26985"/>
                    <a:pt x="4807" y="27026"/>
                  </a:cubicBezTo>
                  <a:cubicBezTo>
                    <a:pt x="4767" y="27290"/>
                    <a:pt x="4726" y="27555"/>
                    <a:pt x="4787" y="27820"/>
                  </a:cubicBezTo>
                  <a:cubicBezTo>
                    <a:pt x="4767" y="27901"/>
                    <a:pt x="4746" y="27962"/>
                    <a:pt x="4705" y="28023"/>
                  </a:cubicBezTo>
                  <a:cubicBezTo>
                    <a:pt x="4807" y="28146"/>
                    <a:pt x="4726" y="28309"/>
                    <a:pt x="4848" y="28410"/>
                  </a:cubicBezTo>
                  <a:cubicBezTo>
                    <a:pt x="4787" y="28451"/>
                    <a:pt x="4767" y="28492"/>
                    <a:pt x="4726" y="28512"/>
                  </a:cubicBezTo>
                  <a:cubicBezTo>
                    <a:pt x="4726" y="28696"/>
                    <a:pt x="4705" y="28858"/>
                    <a:pt x="4705" y="29042"/>
                  </a:cubicBezTo>
                  <a:cubicBezTo>
                    <a:pt x="4705" y="29306"/>
                    <a:pt x="4705" y="29592"/>
                    <a:pt x="4726" y="29856"/>
                  </a:cubicBezTo>
                  <a:cubicBezTo>
                    <a:pt x="4726" y="29917"/>
                    <a:pt x="4705" y="29958"/>
                    <a:pt x="4705" y="29999"/>
                  </a:cubicBezTo>
                  <a:cubicBezTo>
                    <a:pt x="4685" y="30264"/>
                    <a:pt x="4685" y="30508"/>
                    <a:pt x="4828" y="30752"/>
                  </a:cubicBezTo>
                  <a:cubicBezTo>
                    <a:pt x="4848" y="30752"/>
                    <a:pt x="4828" y="30793"/>
                    <a:pt x="4828" y="30814"/>
                  </a:cubicBezTo>
                  <a:cubicBezTo>
                    <a:pt x="4787" y="30814"/>
                    <a:pt x="4746" y="30793"/>
                    <a:pt x="4705" y="30773"/>
                  </a:cubicBezTo>
                  <a:cubicBezTo>
                    <a:pt x="4705" y="30834"/>
                    <a:pt x="4705" y="30875"/>
                    <a:pt x="4705" y="30915"/>
                  </a:cubicBezTo>
                  <a:cubicBezTo>
                    <a:pt x="4705" y="31221"/>
                    <a:pt x="4685" y="31526"/>
                    <a:pt x="4685" y="31832"/>
                  </a:cubicBezTo>
                  <a:cubicBezTo>
                    <a:pt x="4685" y="31934"/>
                    <a:pt x="4685" y="32035"/>
                    <a:pt x="4726" y="32117"/>
                  </a:cubicBezTo>
                  <a:cubicBezTo>
                    <a:pt x="4767" y="32239"/>
                    <a:pt x="4787" y="32341"/>
                    <a:pt x="4746" y="32443"/>
                  </a:cubicBezTo>
                  <a:cubicBezTo>
                    <a:pt x="4767" y="32504"/>
                    <a:pt x="4807" y="32524"/>
                    <a:pt x="4828" y="32565"/>
                  </a:cubicBezTo>
                  <a:cubicBezTo>
                    <a:pt x="4787" y="32606"/>
                    <a:pt x="4767" y="32626"/>
                    <a:pt x="4746" y="32667"/>
                  </a:cubicBezTo>
                  <a:cubicBezTo>
                    <a:pt x="4767" y="32728"/>
                    <a:pt x="4787" y="32789"/>
                    <a:pt x="4807" y="32809"/>
                  </a:cubicBezTo>
                  <a:cubicBezTo>
                    <a:pt x="4807" y="32932"/>
                    <a:pt x="4767" y="33054"/>
                    <a:pt x="4807" y="33135"/>
                  </a:cubicBezTo>
                  <a:cubicBezTo>
                    <a:pt x="4909" y="33318"/>
                    <a:pt x="4868" y="33543"/>
                    <a:pt x="5072" y="33726"/>
                  </a:cubicBezTo>
                  <a:cubicBezTo>
                    <a:pt x="5031" y="33746"/>
                    <a:pt x="5011" y="33787"/>
                    <a:pt x="4950" y="33848"/>
                  </a:cubicBezTo>
                  <a:cubicBezTo>
                    <a:pt x="5072" y="33828"/>
                    <a:pt x="5133" y="33828"/>
                    <a:pt x="5194" y="33807"/>
                  </a:cubicBezTo>
                  <a:cubicBezTo>
                    <a:pt x="5215" y="33848"/>
                    <a:pt x="5235" y="33889"/>
                    <a:pt x="5255" y="33929"/>
                  </a:cubicBezTo>
                  <a:cubicBezTo>
                    <a:pt x="5316" y="33929"/>
                    <a:pt x="5357" y="33909"/>
                    <a:pt x="5418" y="33889"/>
                  </a:cubicBezTo>
                  <a:cubicBezTo>
                    <a:pt x="5439" y="33950"/>
                    <a:pt x="5439" y="33970"/>
                    <a:pt x="5439" y="34011"/>
                  </a:cubicBezTo>
                  <a:cubicBezTo>
                    <a:pt x="5479" y="33991"/>
                    <a:pt x="5500" y="33970"/>
                    <a:pt x="5540" y="33970"/>
                  </a:cubicBezTo>
                  <a:cubicBezTo>
                    <a:pt x="5622" y="33991"/>
                    <a:pt x="5724" y="34011"/>
                    <a:pt x="5805" y="34031"/>
                  </a:cubicBezTo>
                  <a:cubicBezTo>
                    <a:pt x="5846" y="33991"/>
                    <a:pt x="5887" y="33950"/>
                    <a:pt x="5907" y="33909"/>
                  </a:cubicBezTo>
                  <a:cubicBezTo>
                    <a:pt x="5948" y="33909"/>
                    <a:pt x="5968" y="33909"/>
                    <a:pt x="6029" y="33889"/>
                  </a:cubicBezTo>
                  <a:lnTo>
                    <a:pt x="6029" y="33889"/>
                  </a:lnTo>
                  <a:cubicBezTo>
                    <a:pt x="5988" y="33970"/>
                    <a:pt x="5968" y="34031"/>
                    <a:pt x="5927" y="34113"/>
                  </a:cubicBezTo>
                  <a:cubicBezTo>
                    <a:pt x="6070" y="34133"/>
                    <a:pt x="5988" y="34296"/>
                    <a:pt x="6050" y="34378"/>
                  </a:cubicBezTo>
                  <a:lnTo>
                    <a:pt x="6131" y="34378"/>
                  </a:lnTo>
                  <a:cubicBezTo>
                    <a:pt x="6151" y="34316"/>
                    <a:pt x="6172" y="34255"/>
                    <a:pt x="6213" y="34215"/>
                  </a:cubicBezTo>
                  <a:cubicBezTo>
                    <a:pt x="6253" y="34153"/>
                    <a:pt x="6355" y="34174"/>
                    <a:pt x="6335" y="34072"/>
                  </a:cubicBezTo>
                  <a:cubicBezTo>
                    <a:pt x="6274" y="34031"/>
                    <a:pt x="6213" y="34011"/>
                    <a:pt x="6151" y="33970"/>
                  </a:cubicBezTo>
                  <a:cubicBezTo>
                    <a:pt x="6151" y="33929"/>
                    <a:pt x="6172" y="33909"/>
                    <a:pt x="6172" y="33868"/>
                  </a:cubicBezTo>
                  <a:cubicBezTo>
                    <a:pt x="6314" y="33909"/>
                    <a:pt x="6457" y="33950"/>
                    <a:pt x="6599" y="34011"/>
                  </a:cubicBezTo>
                  <a:lnTo>
                    <a:pt x="6599" y="33868"/>
                  </a:lnTo>
                  <a:cubicBezTo>
                    <a:pt x="6559" y="33848"/>
                    <a:pt x="6518" y="33828"/>
                    <a:pt x="6477" y="33807"/>
                  </a:cubicBezTo>
                  <a:cubicBezTo>
                    <a:pt x="6518" y="33746"/>
                    <a:pt x="6538" y="33705"/>
                    <a:pt x="6579" y="33644"/>
                  </a:cubicBezTo>
                  <a:cubicBezTo>
                    <a:pt x="6742" y="33705"/>
                    <a:pt x="6864" y="33807"/>
                    <a:pt x="6986" y="33929"/>
                  </a:cubicBezTo>
                  <a:cubicBezTo>
                    <a:pt x="7129" y="34113"/>
                    <a:pt x="7170" y="34316"/>
                    <a:pt x="7231" y="34520"/>
                  </a:cubicBezTo>
                  <a:cubicBezTo>
                    <a:pt x="7251" y="34622"/>
                    <a:pt x="7333" y="34724"/>
                    <a:pt x="7210" y="34805"/>
                  </a:cubicBezTo>
                  <a:cubicBezTo>
                    <a:pt x="7312" y="34907"/>
                    <a:pt x="7414" y="34988"/>
                    <a:pt x="7536" y="35111"/>
                  </a:cubicBezTo>
                  <a:cubicBezTo>
                    <a:pt x="7536" y="35172"/>
                    <a:pt x="7577" y="35233"/>
                    <a:pt x="7597" y="35294"/>
                  </a:cubicBezTo>
                  <a:cubicBezTo>
                    <a:pt x="7658" y="35335"/>
                    <a:pt x="7720" y="35375"/>
                    <a:pt x="7760" y="35396"/>
                  </a:cubicBezTo>
                  <a:cubicBezTo>
                    <a:pt x="7862" y="35355"/>
                    <a:pt x="7944" y="35314"/>
                    <a:pt x="8025" y="35253"/>
                  </a:cubicBezTo>
                  <a:cubicBezTo>
                    <a:pt x="8045" y="35151"/>
                    <a:pt x="8045" y="35050"/>
                    <a:pt x="8045" y="34927"/>
                  </a:cubicBezTo>
                  <a:cubicBezTo>
                    <a:pt x="8066" y="34907"/>
                    <a:pt x="8086" y="34887"/>
                    <a:pt x="8127" y="34846"/>
                  </a:cubicBezTo>
                  <a:cubicBezTo>
                    <a:pt x="8107" y="34805"/>
                    <a:pt x="8107" y="34764"/>
                    <a:pt x="8086" y="34703"/>
                  </a:cubicBezTo>
                  <a:cubicBezTo>
                    <a:pt x="8147" y="34663"/>
                    <a:pt x="8188" y="34622"/>
                    <a:pt x="8229" y="34581"/>
                  </a:cubicBezTo>
                  <a:cubicBezTo>
                    <a:pt x="8290" y="34418"/>
                    <a:pt x="8331" y="34276"/>
                    <a:pt x="8371" y="34092"/>
                  </a:cubicBezTo>
                  <a:lnTo>
                    <a:pt x="8595" y="34092"/>
                  </a:lnTo>
                  <a:cubicBezTo>
                    <a:pt x="8616" y="33929"/>
                    <a:pt x="8656" y="33787"/>
                    <a:pt x="8677" y="33644"/>
                  </a:cubicBezTo>
                  <a:cubicBezTo>
                    <a:pt x="8656" y="33624"/>
                    <a:pt x="8636" y="33583"/>
                    <a:pt x="8595" y="33563"/>
                  </a:cubicBezTo>
                  <a:cubicBezTo>
                    <a:pt x="8636" y="33522"/>
                    <a:pt x="8636" y="33502"/>
                    <a:pt x="8677" y="33441"/>
                  </a:cubicBezTo>
                  <a:lnTo>
                    <a:pt x="8677" y="33441"/>
                  </a:lnTo>
                  <a:cubicBezTo>
                    <a:pt x="8616" y="33461"/>
                    <a:pt x="8595" y="33481"/>
                    <a:pt x="8534" y="33502"/>
                  </a:cubicBezTo>
                  <a:cubicBezTo>
                    <a:pt x="8493" y="33420"/>
                    <a:pt x="8432" y="33359"/>
                    <a:pt x="8392" y="33318"/>
                  </a:cubicBezTo>
                  <a:cubicBezTo>
                    <a:pt x="8412" y="33217"/>
                    <a:pt x="8453" y="33156"/>
                    <a:pt x="8453" y="33094"/>
                  </a:cubicBezTo>
                  <a:cubicBezTo>
                    <a:pt x="8493" y="32789"/>
                    <a:pt x="8534" y="32504"/>
                    <a:pt x="8575" y="32219"/>
                  </a:cubicBezTo>
                  <a:cubicBezTo>
                    <a:pt x="8595" y="32158"/>
                    <a:pt x="8636" y="32117"/>
                    <a:pt x="8656" y="32056"/>
                  </a:cubicBezTo>
                  <a:cubicBezTo>
                    <a:pt x="8717" y="32076"/>
                    <a:pt x="8758" y="32097"/>
                    <a:pt x="8799" y="32097"/>
                  </a:cubicBezTo>
                  <a:cubicBezTo>
                    <a:pt x="8840" y="32076"/>
                    <a:pt x="8880" y="32035"/>
                    <a:pt x="8941" y="31995"/>
                  </a:cubicBezTo>
                  <a:cubicBezTo>
                    <a:pt x="8962" y="31791"/>
                    <a:pt x="8982" y="31567"/>
                    <a:pt x="9003" y="31343"/>
                  </a:cubicBezTo>
                  <a:cubicBezTo>
                    <a:pt x="9023" y="31119"/>
                    <a:pt x="9043" y="30895"/>
                    <a:pt x="9145" y="30691"/>
                  </a:cubicBezTo>
                  <a:cubicBezTo>
                    <a:pt x="9186" y="30569"/>
                    <a:pt x="9166" y="30467"/>
                    <a:pt x="9125" y="30365"/>
                  </a:cubicBezTo>
                  <a:cubicBezTo>
                    <a:pt x="9145" y="30284"/>
                    <a:pt x="9166" y="30203"/>
                    <a:pt x="9166" y="30121"/>
                  </a:cubicBezTo>
                  <a:cubicBezTo>
                    <a:pt x="9166" y="29673"/>
                    <a:pt x="9247" y="29245"/>
                    <a:pt x="9288" y="28797"/>
                  </a:cubicBezTo>
                  <a:cubicBezTo>
                    <a:pt x="9328" y="28451"/>
                    <a:pt x="9390" y="28105"/>
                    <a:pt x="9451" y="27759"/>
                  </a:cubicBezTo>
                  <a:cubicBezTo>
                    <a:pt x="9491" y="27535"/>
                    <a:pt x="9532" y="27290"/>
                    <a:pt x="9552" y="27066"/>
                  </a:cubicBezTo>
                  <a:cubicBezTo>
                    <a:pt x="9593" y="26842"/>
                    <a:pt x="9614" y="26618"/>
                    <a:pt x="9634" y="26394"/>
                  </a:cubicBezTo>
                  <a:cubicBezTo>
                    <a:pt x="9675" y="26170"/>
                    <a:pt x="9675" y="25946"/>
                    <a:pt x="9715" y="25722"/>
                  </a:cubicBezTo>
                  <a:cubicBezTo>
                    <a:pt x="9817" y="25193"/>
                    <a:pt x="9899" y="24663"/>
                    <a:pt x="10001" y="24113"/>
                  </a:cubicBezTo>
                  <a:cubicBezTo>
                    <a:pt x="10021" y="23991"/>
                    <a:pt x="10041" y="23849"/>
                    <a:pt x="10041" y="23706"/>
                  </a:cubicBezTo>
                  <a:cubicBezTo>
                    <a:pt x="10062" y="23563"/>
                    <a:pt x="10082" y="23400"/>
                    <a:pt x="10082" y="23258"/>
                  </a:cubicBezTo>
                  <a:cubicBezTo>
                    <a:pt x="9980" y="23217"/>
                    <a:pt x="9878" y="23238"/>
                    <a:pt x="9817" y="23136"/>
                  </a:cubicBezTo>
                  <a:cubicBezTo>
                    <a:pt x="9838" y="23034"/>
                    <a:pt x="9858" y="22932"/>
                    <a:pt x="9939" y="22810"/>
                  </a:cubicBezTo>
                  <a:cubicBezTo>
                    <a:pt x="10001" y="22912"/>
                    <a:pt x="10041" y="22973"/>
                    <a:pt x="10102" y="23075"/>
                  </a:cubicBezTo>
                  <a:cubicBezTo>
                    <a:pt x="10225" y="22708"/>
                    <a:pt x="10347" y="22362"/>
                    <a:pt x="10245" y="21995"/>
                  </a:cubicBezTo>
                  <a:cubicBezTo>
                    <a:pt x="10347" y="21955"/>
                    <a:pt x="10347" y="21853"/>
                    <a:pt x="10367" y="21751"/>
                  </a:cubicBezTo>
                  <a:cubicBezTo>
                    <a:pt x="10428" y="21445"/>
                    <a:pt x="10469" y="21120"/>
                    <a:pt x="10550" y="20814"/>
                  </a:cubicBezTo>
                  <a:cubicBezTo>
                    <a:pt x="10673" y="20407"/>
                    <a:pt x="10673" y="19959"/>
                    <a:pt x="10774" y="19551"/>
                  </a:cubicBezTo>
                  <a:cubicBezTo>
                    <a:pt x="10795" y="19470"/>
                    <a:pt x="10774" y="19409"/>
                    <a:pt x="10713" y="19368"/>
                  </a:cubicBezTo>
                  <a:cubicBezTo>
                    <a:pt x="10713" y="19368"/>
                    <a:pt x="10713" y="19327"/>
                    <a:pt x="10713" y="19307"/>
                  </a:cubicBezTo>
                  <a:cubicBezTo>
                    <a:pt x="10754" y="19287"/>
                    <a:pt x="10774" y="19266"/>
                    <a:pt x="10835" y="19226"/>
                  </a:cubicBezTo>
                  <a:cubicBezTo>
                    <a:pt x="10795" y="19083"/>
                    <a:pt x="10937" y="18940"/>
                    <a:pt x="10876" y="18777"/>
                  </a:cubicBezTo>
                  <a:cubicBezTo>
                    <a:pt x="10835" y="18757"/>
                    <a:pt x="10795" y="18737"/>
                    <a:pt x="10734" y="18716"/>
                  </a:cubicBezTo>
                  <a:cubicBezTo>
                    <a:pt x="10713" y="18615"/>
                    <a:pt x="10693" y="18533"/>
                    <a:pt x="10673" y="18452"/>
                  </a:cubicBezTo>
                  <a:cubicBezTo>
                    <a:pt x="10734" y="18431"/>
                    <a:pt x="10774" y="18391"/>
                    <a:pt x="10795" y="18370"/>
                  </a:cubicBezTo>
                  <a:cubicBezTo>
                    <a:pt x="10795" y="18329"/>
                    <a:pt x="10795" y="18268"/>
                    <a:pt x="10795" y="18207"/>
                  </a:cubicBezTo>
                  <a:lnTo>
                    <a:pt x="11039" y="18207"/>
                  </a:lnTo>
                  <a:cubicBezTo>
                    <a:pt x="11060" y="18187"/>
                    <a:pt x="11080" y="18167"/>
                    <a:pt x="11080" y="18146"/>
                  </a:cubicBezTo>
                  <a:cubicBezTo>
                    <a:pt x="11161" y="17800"/>
                    <a:pt x="11182" y="17454"/>
                    <a:pt x="11284" y="17128"/>
                  </a:cubicBezTo>
                  <a:cubicBezTo>
                    <a:pt x="11304" y="17026"/>
                    <a:pt x="11324" y="16904"/>
                    <a:pt x="11345" y="16802"/>
                  </a:cubicBezTo>
                  <a:cubicBezTo>
                    <a:pt x="11385" y="16680"/>
                    <a:pt x="11406" y="16537"/>
                    <a:pt x="11324" y="16395"/>
                  </a:cubicBezTo>
                  <a:cubicBezTo>
                    <a:pt x="11324" y="16395"/>
                    <a:pt x="11345" y="16374"/>
                    <a:pt x="11345" y="16334"/>
                  </a:cubicBezTo>
                  <a:cubicBezTo>
                    <a:pt x="11385" y="16313"/>
                    <a:pt x="11446" y="16293"/>
                    <a:pt x="11508" y="16252"/>
                  </a:cubicBezTo>
                  <a:cubicBezTo>
                    <a:pt x="11487" y="16211"/>
                    <a:pt x="11487" y="16171"/>
                    <a:pt x="11467" y="16150"/>
                  </a:cubicBezTo>
                  <a:cubicBezTo>
                    <a:pt x="11406" y="16130"/>
                    <a:pt x="11345" y="16110"/>
                    <a:pt x="11263" y="16069"/>
                  </a:cubicBezTo>
                  <a:cubicBezTo>
                    <a:pt x="11284" y="16028"/>
                    <a:pt x="11284" y="15967"/>
                    <a:pt x="11304" y="15926"/>
                  </a:cubicBezTo>
                  <a:cubicBezTo>
                    <a:pt x="11284" y="15886"/>
                    <a:pt x="11284" y="15824"/>
                    <a:pt x="11263" y="15763"/>
                  </a:cubicBezTo>
                  <a:lnTo>
                    <a:pt x="11263" y="15763"/>
                  </a:lnTo>
                  <a:cubicBezTo>
                    <a:pt x="11319" y="15777"/>
                    <a:pt x="11374" y="15819"/>
                    <a:pt x="11429" y="15819"/>
                  </a:cubicBezTo>
                  <a:cubicBezTo>
                    <a:pt x="11455" y="15819"/>
                    <a:pt x="11481" y="15810"/>
                    <a:pt x="11508" y="15784"/>
                  </a:cubicBezTo>
                  <a:cubicBezTo>
                    <a:pt x="11446" y="15723"/>
                    <a:pt x="11365" y="15662"/>
                    <a:pt x="11304" y="15600"/>
                  </a:cubicBezTo>
                  <a:cubicBezTo>
                    <a:pt x="11345" y="15519"/>
                    <a:pt x="11365" y="15438"/>
                    <a:pt x="11406" y="15376"/>
                  </a:cubicBezTo>
                  <a:cubicBezTo>
                    <a:pt x="11487" y="15356"/>
                    <a:pt x="11548" y="15336"/>
                    <a:pt x="11650" y="15315"/>
                  </a:cubicBezTo>
                  <a:cubicBezTo>
                    <a:pt x="11630" y="15234"/>
                    <a:pt x="11609" y="15152"/>
                    <a:pt x="11589" y="15091"/>
                  </a:cubicBezTo>
                  <a:cubicBezTo>
                    <a:pt x="11630" y="15071"/>
                    <a:pt x="11650" y="15030"/>
                    <a:pt x="11691" y="15010"/>
                  </a:cubicBezTo>
                  <a:cubicBezTo>
                    <a:pt x="11630" y="14888"/>
                    <a:pt x="11691" y="14765"/>
                    <a:pt x="11691" y="14643"/>
                  </a:cubicBezTo>
                  <a:cubicBezTo>
                    <a:pt x="11691" y="14501"/>
                    <a:pt x="11691" y="14379"/>
                    <a:pt x="11691" y="14277"/>
                  </a:cubicBezTo>
                  <a:cubicBezTo>
                    <a:pt x="11729" y="14182"/>
                    <a:pt x="11785" y="14104"/>
                    <a:pt x="11825" y="14028"/>
                  </a:cubicBezTo>
                  <a:lnTo>
                    <a:pt x="11825" y="14028"/>
                  </a:lnTo>
                  <a:cubicBezTo>
                    <a:pt x="11828" y="14030"/>
                    <a:pt x="11831" y="14031"/>
                    <a:pt x="11833" y="14032"/>
                  </a:cubicBezTo>
                  <a:lnTo>
                    <a:pt x="11833" y="14012"/>
                  </a:lnTo>
                  <a:cubicBezTo>
                    <a:pt x="11831" y="14017"/>
                    <a:pt x="11828" y="14023"/>
                    <a:pt x="11825" y="14028"/>
                  </a:cubicBezTo>
                  <a:lnTo>
                    <a:pt x="11825" y="14028"/>
                  </a:lnTo>
                  <a:cubicBezTo>
                    <a:pt x="11787" y="14009"/>
                    <a:pt x="11748" y="13990"/>
                    <a:pt x="11691" y="13971"/>
                  </a:cubicBezTo>
                  <a:cubicBezTo>
                    <a:pt x="11752" y="13910"/>
                    <a:pt x="11793" y="13890"/>
                    <a:pt x="11813" y="13849"/>
                  </a:cubicBezTo>
                  <a:cubicBezTo>
                    <a:pt x="11833" y="13706"/>
                    <a:pt x="11833" y="13584"/>
                    <a:pt x="11874" y="13442"/>
                  </a:cubicBezTo>
                  <a:cubicBezTo>
                    <a:pt x="11915" y="13279"/>
                    <a:pt x="11976" y="13116"/>
                    <a:pt x="12037" y="12973"/>
                  </a:cubicBezTo>
                  <a:cubicBezTo>
                    <a:pt x="12119" y="12810"/>
                    <a:pt x="12180" y="12647"/>
                    <a:pt x="12180" y="12464"/>
                  </a:cubicBezTo>
                  <a:cubicBezTo>
                    <a:pt x="12180" y="12261"/>
                    <a:pt x="12281" y="12098"/>
                    <a:pt x="12363" y="11914"/>
                  </a:cubicBezTo>
                  <a:cubicBezTo>
                    <a:pt x="12424" y="11935"/>
                    <a:pt x="12465" y="11935"/>
                    <a:pt x="12505" y="11935"/>
                  </a:cubicBezTo>
                  <a:cubicBezTo>
                    <a:pt x="12505" y="11894"/>
                    <a:pt x="12505" y="11874"/>
                    <a:pt x="12505" y="11833"/>
                  </a:cubicBezTo>
                  <a:lnTo>
                    <a:pt x="12648" y="11690"/>
                  </a:lnTo>
                  <a:cubicBezTo>
                    <a:pt x="12648" y="11670"/>
                    <a:pt x="12628" y="11629"/>
                    <a:pt x="12628" y="11609"/>
                  </a:cubicBezTo>
                  <a:cubicBezTo>
                    <a:pt x="12628" y="11588"/>
                    <a:pt x="12628" y="11568"/>
                    <a:pt x="12648" y="11527"/>
                  </a:cubicBezTo>
                  <a:cubicBezTo>
                    <a:pt x="12709" y="11548"/>
                    <a:pt x="12750" y="11568"/>
                    <a:pt x="12811" y="11568"/>
                  </a:cubicBezTo>
                  <a:lnTo>
                    <a:pt x="12994" y="11568"/>
                  </a:lnTo>
                  <a:cubicBezTo>
                    <a:pt x="12933" y="11690"/>
                    <a:pt x="12954" y="11792"/>
                    <a:pt x="13015" y="11894"/>
                  </a:cubicBezTo>
                  <a:cubicBezTo>
                    <a:pt x="13076" y="11914"/>
                    <a:pt x="13157" y="11914"/>
                    <a:pt x="13259" y="11935"/>
                  </a:cubicBezTo>
                  <a:cubicBezTo>
                    <a:pt x="13218" y="11853"/>
                    <a:pt x="13198" y="11792"/>
                    <a:pt x="13157" y="11731"/>
                  </a:cubicBezTo>
                  <a:lnTo>
                    <a:pt x="13279" y="11731"/>
                  </a:lnTo>
                  <a:cubicBezTo>
                    <a:pt x="13361" y="11629"/>
                    <a:pt x="13300" y="11568"/>
                    <a:pt x="13279" y="11487"/>
                  </a:cubicBezTo>
                  <a:cubicBezTo>
                    <a:pt x="13279" y="11466"/>
                    <a:pt x="13300" y="11446"/>
                    <a:pt x="13300" y="11426"/>
                  </a:cubicBezTo>
                  <a:cubicBezTo>
                    <a:pt x="13361" y="11426"/>
                    <a:pt x="13422" y="11446"/>
                    <a:pt x="13503" y="11446"/>
                  </a:cubicBezTo>
                  <a:cubicBezTo>
                    <a:pt x="13483" y="11344"/>
                    <a:pt x="13544" y="11263"/>
                    <a:pt x="13503" y="11161"/>
                  </a:cubicBezTo>
                  <a:cubicBezTo>
                    <a:pt x="13585" y="11100"/>
                    <a:pt x="13585" y="10998"/>
                    <a:pt x="13626" y="10876"/>
                  </a:cubicBezTo>
                  <a:cubicBezTo>
                    <a:pt x="13707" y="10957"/>
                    <a:pt x="13748" y="11018"/>
                    <a:pt x="13789" y="11079"/>
                  </a:cubicBezTo>
                  <a:cubicBezTo>
                    <a:pt x="13789" y="11039"/>
                    <a:pt x="13789" y="10977"/>
                    <a:pt x="13768" y="10916"/>
                  </a:cubicBezTo>
                  <a:cubicBezTo>
                    <a:pt x="13890" y="10916"/>
                    <a:pt x="13992" y="10896"/>
                    <a:pt x="14094" y="10896"/>
                  </a:cubicBezTo>
                  <a:cubicBezTo>
                    <a:pt x="14094" y="10957"/>
                    <a:pt x="14094" y="10998"/>
                    <a:pt x="14094" y="11039"/>
                  </a:cubicBezTo>
                  <a:cubicBezTo>
                    <a:pt x="14135" y="11079"/>
                    <a:pt x="14175" y="11100"/>
                    <a:pt x="14216" y="11140"/>
                  </a:cubicBezTo>
                  <a:cubicBezTo>
                    <a:pt x="14196" y="11181"/>
                    <a:pt x="14175" y="11222"/>
                    <a:pt x="14175" y="11242"/>
                  </a:cubicBezTo>
                  <a:cubicBezTo>
                    <a:pt x="14318" y="11242"/>
                    <a:pt x="14440" y="11181"/>
                    <a:pt x="14562" y="11079"/>
                  </a:cubicBezTo>
                  <a:cubicBezTo>
                    <a:pt x="14583" y="11039"/>
                    <a:pt x="14603" y="10977"/>
                    <a:pt x="14624" y="10896"/>
                  </a:cubicBezTo>
                  <a:lnTo>
                    <a:pt x="14379" y="10896"/>
                  </a:lnTo>
                  <a:cubicBezTo>
                    <a:pt x="14359" y="10692"/>
                    <a:pt x="14420" y="10652"/>
                    <a:pt x="14705" y="10652"/>
                  </a:cubicBezTo>
                  <a:cubicBezTo>
                    <a:pt x="14705" y="10611"/>
                    <a:pt x="14685" y="10591"/>
                    <a:pt x="14685" y="10550"/>
                  </a:cubicBezTo>
                  <a:cubicBezTo>
                    <a:pt x="14624" y="10570"/>
                    <a:pt x="14562" y="10570"/>
                    <a:pt x="14440" y="10611"/>
                  </a:cubicBezTo>
                  <a:cubicBezTo>
                    <a:pt x="14522" y="10550"/>
                    <a:pt x="14562" y="10509"/>
                    <a:pt x="14624" y="10468"/>
                  </a:cubicBezTo>
                  <a:cubicBezTo>
                    <a:pt x="14644" y="10509"/>
                    <a:pt x="14664" y="10529"/>
                    <a:pt x="14685" y="10550"/>
                  </a:cubicBezTo>
                  <a:cubicBezTo>
                    <a:pt x="14705" y="10509"/>
                    <a:pt x="14746" y="10448"/>
                    <a:pt x="14766" y="10407"/>
                  </a:cubicBezTo>
                  <a:cubicBezTo>
                    <a:pt x="14725" y="10346"/>
                    <a:pt x="14705" y="10285"/>
                    <a:pt x="14664" y="10224"/>
                  </a:cubicBezTo>
                  <a:cubicBezTo>
                    <a:pt x="14684" y="10216"/>
                    <a:pt x="14700" y="10213"/>
                    <a:pt x="14713" y="10213"/>
                  </a:cubicBezTo>
                  <a:cubicBezTo>
                    <a:pt x="14768" y="10213"/>
                    <a:pt x="14774" y="10269"/>
                    <a:pt x="14807" y="10285"/>
                  </a:cubicBezTo>
                  <a:cubicBezTo>
                    <a:pt x="14848" y="10305"/>
                    <a:pt x="14888" y="10326"/>
                    <a:pt x="14909" y="10346"/>
                  </a:cubicBezTo>
                  <a:cubicBezTo>
                    <a:pt x="14909" y="10468"/>
                    <a:pt x="14888" y="10591"/>
                    <a:pt x="14868" y="10692"/>
                  </a:cubicBezTo>
                  <a:cubicBezTo>
                    <a:pt x="14827" y="10733"/>
                    <a:pt x="14786" y="10753"/>
                    <a:pt x="14746" y="10794"/>
                  </a:cubicBezTo>
                  <a:cubicBezTo>
                    <a:pt x="14746" y="10937"/>
                    <a:pt x="14746" y="11059"/>
                    <a:pt x="14746" y="11181"/>
                  </a:cubicBezTo>
                  <a:cubicBezTo>
                    <a:pt x="14685" y="11161"/>
                    <a:pt x="14644" y="11161"/>
                    <a:pt x="14603" y="11140"/>
                  </a:cubicBezTo>
                  <a:cubicBezTo>
                    <a:pt x="14481" y="11222"/>
                    <a:pt x="14562" y="11364"/>
                    <a:pt x="14481" y="11466"/>
                  </a:cubicBezTo>
                  <a:cubicBezTo>
                    <a:pt x="14461" y="11466"/>
                    <a:pt x="14420" y="11487"/>
                    <a:pt x="14379" y="11487"/>
                  </a:cubicBezTo>
                  <a:cubicBezTo>
                    <a:pt x="14338" y="11446"/>
                    <a:pt x="14318" y="11405"/>
                    <a:pt x="14277" y="11364"/>
                  </a:cubicBezTo>
                  <a:cubicBezTo>
                    <a:pt x="14257" y="11344"/>
                    <a:pt x="14216" y="11324"/>
                    <a:pt x="14175" y="11303"/>
                  </a:cubicBezTo>
                  <a:cubicBezTo>
                    <a:pt x="14155" y="11324"/>
                    <a:pt x="14135" y="11364"/>
                    <a:pt x="14114" y="11385"/>
                  </a:cubicBezTo>
                  <a:cubicBezTo>
                    <a:pt x="14175" y="11405"/>
                    <a:pt x="14196" y="11426"/>
                    <a:pt x="14237" y="11446"/>
                  </a:cubicBezTo>
                  <a:cubicBezTo>
                    <a:pt x="14196" y="11487"/>
                    <a:pt x="14155" y="11527"/>
                    <a:pt x="14135" y="11548"/>
                  </a:cubicBezTo>
                  <a:cubicBezTo>
                    <a:pt x="14135" y="11629"/>
                    <a:pt x="14135" y="11690"/>
                    <a:pt x="14135" y="11751"/>
                  </a:cubicBezTo>
                  <a:cubicBezTo>
                    <a:pt x="14094" y="11751"/>
                    <a:pt x="14053" y="11736"/>
                    <a:pt x="14023" y="11736"/>
                  </a:cubicBezTo>
                  <a:cubicBezTo>
                    <a:pt x="13992" y="11736"/>
                    <a:pt x="13972" y="11751"/>
                    <a:pt x="13972" y="11812"/>
                  </a:cubicBezTo>
                  <a:cubicBezTo>
                    <a:pt x="14135" y="11914"/>
                    <a:pt x="14257" y="12057"/>
                    <a:pt x="14216" y="12077"/>
                  </a:cubicBezTo>
                  <a:cubicBezTo>
                    <a:pt x="14175" y="12057"/>
                    <a:pt x="14135" y="12036"/>
                    <a:pt x="14074" y="12016"/>
                  </a:cubicBezTo>
                  <a:lnTo>
                    <a:pt x="14074" y="12016"/>
                  </a:lnTo>
                  <a:cubicBezTo>
                    <a:pt x="14074" y="12098"/>
                    <a:pt x="14094" y="12138"/>
                    <a:pt x="14094" y="12199"/>
                  </a:cubicBezTo>
                  <a:cubicBezTo>
                    <a:pt x="14013" y="12220"/>
                    <a:pt x="13951" y="12261"/>
                    <a:pt x="13870" y="12301"/>
                  </a:cubicBezTo>
                  <a:cubicBezTo>
                    <a:pt x="13870" y="12403"/>
                    <a:pt x="13789" y="12505"/>
                    <a:pt x="13850" y="12627"/>
                  </a:cubicBezTo>
                  <a:cubicBezTo>
                    <a:pt x="13789" y="12749"/>
                    <a:pt x="13768" y="12871"/>
                    <a:pt x="13789" y="12994"/>
                  </a:cubicBezTo>
                  <a:cubicBezTo>
                    <a:pt x="13870" y="13034"/>
                    <a:pt x="13931" y="13075"/>
                    <a:pt x="13992" y="13136"/>
                  </a:cubicBezTo>
                  <a:cubicBezTo>
                    <a:pt x="14041" y="13124"/>
                    <a:pt x="14098" y="13082"/>
                    <a:pt x="14148" y="13082"/>
                  </a:cubicBezTo>
                  <a:cubicBezTo>
                    <a:pt x="14182" y="13082"/>
                    <a:pt x="14212" y="13100"/>
                    <a:pt x="14237" y="13157"/>
                  </a:cubicBezTo>
                  <a:cubicBezTo>
                    <a:pt x="14216" y="13177"/>
                    <a:pt x="14196" y="13218"/>
                    <a:pt x="14175" y="13238"/>
                  </a:cubicBezTo>
                  <a:cubicBezTo>
                    <a:pt x="14257" y="13299"/>
                    <a:pt x="14318" y="13340"/>
                    <a:pt x="14379" y="13381"/>
                  </a:cubicBezTo>
                  <a:cubicBezTo>
                    <a:pt x="14379" y="13462"/>
                    <a:pt x="14440" y="13544"/>
                    <a:pt x="14318" y="13564"/>
                  </a:cubicBezTo>
                  <a:lnTo>
                    <a:pt x="14338" y="13564"/>
                  </a:lnTo>
                  <a:cubicBezTo>
                    <a:pt x="14298" y="13605"/>
                    <a:pt x="14277" y="13666"/>
                    <a:pt x="14237" y="13686"/>
                  </a:cubicBezTo>
                  <a:cubicBezTo>
                    <a:pt x="14298" y="13808"/>
                    <a:pt x="14399" y="13910"/>
                    <a:pt x="14318" y="14053"/>
                  </a:cubicBezTo>
                  <a:cubicBezTo>
                    <a:pt x="14257" y="14053"/>
                    <a:pt x="14175" y="14053"/>
                    <a:pt x="14175" y="14032"/>
                  </a:cubicBezTo>
                  <a:cubicBezTo>
                    <a:pt x="14114" y="13930"/>
                    <a:pt x="13992" y="13951"/>
                    <a:pt x="13911" y="13869"/>
                  </a:cubicBezTo>
                  <a:cubicBezTo>
                    <a:pt x="13911" y="13829"/>
                    <a:pt x="13911" y="13788"/>
                    <a:pt x="13911" y="13747"/>
                  </a:cubicBezTo>
                  <a:cubicBezTo>
                    <a:pt x="13992" y="13747"/>
                    <a:pt x="14053" y="13768"/>
                    <a:pt x="14135" y="13768"/>
                  </a:cubicBezTo>
                  <a:cubicBezTo>
                    <a:pt x="14114" y="13706"/>
                    <a:pt x="14094" y="13645"/>
                    <a:pt x="14094" y="13584"/>
                  </a:cubicBezTo>
                  <a:lnTo>
                    <a:pt x="13972" y="13584"/>
                  </a:lnTo>
                  <a:lnTo>
                    <a:pt x="13850" y="13462"/>
                  </a:lnTo>
                  <a:cubicBezTo>
                    <a:pt x="13809" y="13564"/>
                    <a:pt x="13789" y="13625"/>
                    <a:pt x="13768" y="13686"/>
                  </a:cubicBezTo>
                  <a:lnTo>
                    <a:pt x="13666" y="13686"/>
                  </a:lnTo>
                  <a:cubicBezTo>
                    <a:pt x="13626" y="13788"/>
                    <a:pt x="13605" y="13869"/>
                    <a:pt x="13585" y="13951"/>
                  </a:cubicBezTo>
                  <a:cubicBezTo>
                    <a:pt x="13646" y="14032"/>
                    <a:pt x="13666" y="14114"/>
                    <a:pt x="13707" y="14175"/>
                  </a:cubicBezTo>
                  <a:cubicBezTo>
                    <a:pt x="13666" y="14277"/>
                    <a:pt x="13666" y="14297"/>
                    <a:pt x="13748" y="14358"/>
                  </a:cubicBezTo>
                  <a:cubicBezTo>
                    <a:pt x="13768" y="14297"/>
                    <a:pt x="13789" y="14256"/>
                    <a:pt x="13829" y="14216"/>
                  </a:cubicBezTo>
                  <a:cubicBezTo>
                    <a:pt x="13870" y="14175"/>
                    <a:pt x="13931" y="14155"/>
                    <a:pt x="13951" y="14134"/>
                  </a:cubicBezTo>
                  <a:cubicBezTo>
                    <a:pt x="13972" y="14073"/>
                    <a:pt x="13911" y="14032"/>
                    <a:pt x="13951" y="13992"/>
                  </a:cubicBezTo>
                  <a:lnTo>
                    <a:pt x="13951" y="13992"/>
                  </a:lnTo>
                  <a:cubicBezTo>
                    <a:pt x="14074" y="14053"/>
                    <a:pt x="14196" y="14114"/>
                    <a:pt x="14298" y="14175"/>
                  </a:cubicBezTo>
                  <a:cubicBezTo>
                    <a:pt x="14359" y="14277"/>
                    <a:pt x="14359" y="14358"/>
                    <a:pt x="14298" y="14460"/>
                  </a:cubicBezTo>
                  <a:cubicBezTo>
                    <a:pt x="14237" y="14541"/>
                    <a:pt x="14175" y="14643"/>
                    <a:pt x="14135" y="14745"/>
                  </a:cubicBezTo>
                  <a:cubicBezTo>
                    <a:pt x="14069" y="14773"/>
                    <a:pt x="14005" y="14784"/>
                    <a:pt x="13944" y="14784"/>
                  </a:cubicBezTo>
                  <a:cubicBezTo>
                    <a:pt x="13779" y="14784"/>
                    <a:pt x="13626" y="14703"/>
                    <a:pt x="13463" y="14643"/>
                  </a:cubicBezTo>
                  <a:cubicBezTo>
                    <a:pt x="13463" y="14704"/>
                    <a:pt x="13463" y="14725"/>
                    <a:pt x="13463" y="14745"/>
                  </a:cubicBezTo>
                  <a:cubicBezTo>
                    <a:pt x="13503" y="14765"/>
                    <a:pt x="13544" y="14786"/>
                    <a:pt x="13605" y="14806"/>
                  </a:cubicBezTo>
                  <a:cubicBezTo>
                    <a:pt x="13605" y="14867"/>
                    <a:pt x="13585" y="14949"/>
                    <a:pt x="13585" y="15010"/>
                  </a:cubicBezTo>
                  <a:cubicBezTo>
                    <a:pt x="13524" y="15051"/>
                    <a:pt x="13463" y="15091"/>
                    <a:pt x="13422" y="15112"/>
                  </a:cubicBezTo>
                  <a:cubicBezTo>
                    <a:pt x="13361" y="15071"/>
                    <a:pt x="13300" y="15071"/>
                    <a:pt x="13239" y="15051"/>
                  </a:cubicBezTo>
                  <a:cubicBezTo>
                    <a:pt x="13218" y="15091"/>
                    <a:pt x="13218" y="15132"/>
                    <a:pt x="13198" y="15173"/>
                  </a:cubicBezTo>
                  <a:cubicBezTo>
                    <a:pt x="13239" y="15234"/>
                    <a:pt x="13340" y="15254"/>
                    <a:pt x="13300" y="15356"/>
                  </a:cubicBezTo>
                  <a:cubicBezTo>
                    <a:pt x="13273" y="15356"/>
                    <a:pt x="13254" y="15347"/>
                    <a:pt x="13233" y="15347"/>
                  </a:cubicBezTo>
                  <a:cubicBezTo>
                    <a:pt x="13223" y="15347"/>
                    <a:pt x="13211" y="15349"/>
                    <a:pt x="13198" y="15356"/>
                  </a:cubicBezTo>
                  <a:cubicBezTo>
                    <a:pt x="13116" y="15376"/>
                    <a:pt x="13055" y="15397"/>
                    <a:pt x="13035" y="15417"/>
                  </a:cubicBezTo>
                  <a:cubicBezTo>
                    <a:pt x="12933" y="15397"/>
                    <a:pt x="12852" y="15376"/>
                    <a:pt x="12811" y="15356"/>
                  </a:cubicBezTo>
                  <a:cubicBezTo>
                    <a:pt x="12750" y="15254"/>
                    <a:pt x="12689" y="15132"/>
                    <a:pt x="12607" y="14990"/>
                  </a:cubicBezTo>
                  <a:lnTo>
                    <a:pt x="12607" y="14990"/>
                  </a:lnTo>
                  <a:cubicBezTo>
                    <a:pt x="12709" y="15030"/>
                    <a:pt x="12770" y="15051"/>
                    <a:pt x="12872" y="15071"/>
                  </a:cubicBezTo>
                  <a:cubicBezTo>
                    <a:pt x="12811" y="15010"/>
                    <a:pt x="12770" y="14949"/>
                    <a:pt x="12750" y="14928"/>
                  </a:cubicBezTo>
                  <a:cubicBezTo>
                    <a:pt x="12750" y="14867"/>
                    <a:pt x="12750" y="14827"/>
                    <a:pt x="12750" y="14765"/>
                  </a:cubicBezTo>
                  <a:cubicBezTo>
                    <a:pt x="12709" y="14745"/>
                    <a:pt x="12689" y="14745"/>
                    <a:pt x="12668" y="14745"/>
                  </a:cubicBezTo>
                  <a:cubicBezTo>
                    <a:pt x="12587" y="14847"/>
                    <a:pt x="12505" y="14949"/>
                    <a:pt x="12424" y="15030"/>
                  </a:cubicBezTo>
                  <a:cubicBezTo>
                    <a:pt x="12444" y="15112"/>
                    <a:pt x="12444" y="15152"/>
                    <a:pt x="12465" y="15214"/>
                  </a:cubicBezTo>
                  <a:cubicBezTo>
                    <a:pt x="12424" y="15234"/>
                    <a:pt x="12404" y="15234"/>
                    <a:pt x="12383" y="15234"/>
                  </a:cubicBezTo>
                  <a:cubicBezTo>
                    <a:pt x="12363" y="15254"/>
                    <a:pt x="12343" y="15254"/>
                    <a:pt x="12322" y="15254"/>
                  </a:cubicBezTo>
                  <a:cubicBezTo>
                    <a:pt x="12261" y="15438"/>
                    <a:pt x="12404" y="15580"/>
                    <a:pt x="12404" y="15804"/>
                  </a:cubicBezTo>
                  <a:cubicBezTo>
                    <a:pt x="12343" y="15743"/>
                    <a:pt x="12302" y="15702"/>
                    <a:pt x="12241" y="15662"/>
                  </a:cubicBezTo>
                  <a:lnTo>
                    <a:pt x="12241" y="15662"/>
                  </a:lnTo>
                  <a:cubicBezTo>
                    <a:pt x="12281" y="15702"/>
                    <a:pt x="12302" y="15763"/>
                    <a:pt x="12322" y="15804"/>
                  </a:cubicBezTo>
                  <a:cubicBezTo>
                    <a:pt x="12302" y="15865"/>
                    <a:pt x="12261" y="15906"/>
                    <a:pt x="12220" y="15967"/>
                  </a:cubicBezTo>
                  <a:lnTo>
                    <a:pt x="12139" y="15886"/>
                  </a:lnTo>
                  <a:cubicBezTo>
                    <a:pt x="12139" y="15906"/>
                    <a:pt x="12139" y="15926"/>
                    <a:pt x="12119" y="15926"/>
                  </a:cubicBezTo>
                  <a:cubicBezTo>
                    <a:pt x="12139" y="15967"/>
                    <a:pt x="12159" y="15987"/>
                    <a:pt x="12180" y="16028"/>
                  </a:cubicBezTo>
                  <a:cubicBezTo>
                    <a:pt x="12159" y="16089"/>
                    <a:pt x="12119" y="16150"/>
                    <a:pt x="12098" y="16211"/>
                  </a:cubicBezTo>
                  <a:cubicBezTo>
                    <a:pt x="12119" y="16273"/>
                    <a:pt x="12139" y="16334"/>
                    <a:pt x="12139" y="16374"/>
                  </a:cubicBezTo>
                  <a:cubicBezTo>
                    <a:pt x="12119" y="16415"/>
                    <a:pt x="12098" y="16456"/>
                    <a:pt x="12078" y="16497"/>
                  </a:cubicBezTo>
                  <a:cubicBezTo>
                    <a:pt x="12119" y="16517"/>
                    <a:pt x="12159" y="16537"/>
                    <a:pt x="12200" y="16558"/>
                  </a:cubicBezTo>
                  <a:cubicBezTo>
                    <a:pt x="12200" y="16639"/>
                    <a:pt x="12220" y="16721"/>
                    <a:pt x="12220" y="16802"/>
                  </a:cubicBezTo>
                  <a:cubicBezTo>
                    <a:pt x="12220" y="16822"/>
                    <a:pt x="12200" y="16822"/>
                    <a:pt x="12200" y="16843"/>
                  </a:cubicBezTo>
                  <a:cubicBezTo>
                    <a:pt x="12128" y="16843"/>
                    <a:pt x="12152" y="16714"/>
                    <a:pt x="12072" y="16714"/>
                  </a:cubicBezTo>
                  <a:cubicBezTo>
                    <a:pt x="12062" y="16714"/>
                    <a:pt x="12051" y="16716"/>
                    <a:pt x="12037" y="16721"/>
                  </a:cubicBezTo>
                  <a:cubicBezTo>
                    <a:pt x="12037" y="16802"/>
                    <a:pt x="12037" y="16924"/>
                    <a:pt x="11996" y="17006"/>
                  </a:cubicBezTo>
                  <a:cubicBezTo>
                    <a:pt x="11895" y="17148"/>
                    <a:pt x="11915" y="17311"/>
                    <a:pt x="11895" y="17474"/>
                  </a:cubicBezTo>
                  <a:cubicBezTo>
                    <a:pt x="11895" y="17515"/>
                    <a:pt x="11895" y="17556"/>
                    <a:pt x="11895" y="17617"/>
                  </a:cubicBezTo>
                  <a:cubicBezTo>
                    <a:pt x="11854" y="17780"/>
                    <a:pt x="11813" y="17943"/>
                    <a:pt x="11793" y="18126"/>
                  </a:cubicBezTo>
                  <a:cubicBezTo>
                    <a:pt x="11813" y="18187"/>
                    <a:pt x="11854" y="18248"/>
                    <a:pt x="11874" y="18329"/>
                  </a:cubicBezTo>
                  <a:cubicBezTo>
                    <a:pt x="11833" y="18329"/>
                    <a:pt x="11793" y="18350"/>
                    <a:pt x="11752" y="18370"/>
                  </a:cubicBezTo>
                  <a:cubicBezTo>
                    <a:pt x="11752" y="18411"/>
                    <a:pt x="11772" y="18472"/>
                    <a:pt x="11772" y="18513"/>
                  </a:cubicBezTo>
                  <a:cubicBezTo>
                    <a:pt x="11732" y="18615"/>
                    <a:pt x="11691" y="18737"/>
                    <a:pt x="11752" y="18839"/>
                  </a:cubicBezTo>
                  <a:cubicBezTo>
                    <a:pt x="11752" y="18859"/>
                    <a:pt x="11732" y="18879"/>
                    <a:pt x="11732" y="18879"/>
                  </a:cubicBezTo>
                  <a:cubicBezTo>
                    <a:pt x="11670" y="18961"/>
                    <a:pt x="11670" y="19042"/>
                    <a:pt x="11650" y="19124"/>
                  </a:cubicBezTo>
                  <a:cubicBezTo>
                    <a:pt x="11609" y="19205"/>
                    <a:pt x="11609" y="19327"/>
                    <a:pt x="11609" y="19429"/>
                  </a:cubicBezTo>
                  <a:cubicBezTo>
                    <a:pt x="11589" y="19551"/>
                    <a:pt x="11589" y="19674"/>
                    <a:pt x="11548" y="19775"/>
                  </a:cubicBezTo>
                  <a:cubicBezTo>
                    <a:pt x="11446" y="20101"/>
                    <a:pt x="11487" y="20447"/>
                    <a:pt x="11385" y="20773"/>
                  </a:cubicBezTo>
                  <a:cubicBezTo>
                    <a:pt x="11385" y="20794"/>
                    <a:pt x="11385" y="20814"/>
                    <a:pt x="11385" y="20834"/>
                  </a:cubicBezTo>
                  <a:cubicBezTo>
                    <a:pt x="11365" y="21058"/>
                    <a:pt x="11345" y="21282"/>
                    <a:pt x="11304" y="21527"/>
                  </a:cubicBezTo>
                  <a:cubicBezTo>
                    <a:pt x="11304" y="21588"/>
                    <a:pt x="11304" y="21669"/>
                    <a:pt x="11284" y="21730"/>
                  </a:cubicBezTo>
                  <a:cubicBezTo>
                    <a:pt x="11345" y="21771"/>
                    <a:pt x="11406" y="21792"/>
                    <a:pt x="11446" y="21812"/>
                  </a:cubicBezTo>
                  <a:cubicBezTo>
                    <a:pt x="11487" y="21832"/>
                    <a:pt x="11487" y="21873"/>
                    <a:pt x="11446" y="21893"/>
                  </a:cubicBezTo>
                  <a:cubicBezTo>
                    <a:pt x="11406" y="21893"/>
                    <a:pt x="11345" y="21873"/>
                    <a:pt x="11304" y="21853"/>
                  </a:cubicBezTo>
                  <a:cubicBezTo>
                    <a:pt x="11222" y="21955"/>
                    <a:pt x="11222" y="22077"/>
                    <a:pt x="11202" y="22179"/>
                  </a:cubicBezTo>
                  <a:cubicBezTo>
                    <a:pt x="11121" y="22586"/>
                    <a:pt x="11141" y="23014"/>
                    <a:pt x="11019" y="23400"/>
                  </a:cubicBezTo>
                  <a:cubicBezTo>
                    <a:pt x="11060" y="23624"/>
                    <a:pt x="10978" y="23808"/>
                    <a:pt x="10937" y="24011"/>
                  </a:cubicBezTo>
                  <a:cubicBezTo>
                    <a:pt x="10937" y="24093"/>
                    <a:pt x="10917" y="24174"/>
                    <a:pt x="10917" y="24256"/>
                  </a:cubicBezTo>
                  <a:cubicBezTo>
                    <a:pt x="10897" y="24398"/>
                    <a:pt x="10897" y="24521"/>
                    <a:pt x="10876" y="24663"/>
                  </a:cubicBezTo>
                  <a:cubicBezTo>
                    <a:pt x="10856" y="24887"/>
                    <a:pt x="10795" y="25091"/>
                    <a:pt x="10795" y="25315"/>
                  </a:cubicBezTo>
                  <a:cubicBezTo>
                    <a:pt x="10815" y="25356"/>
                    <a:pt x="10815" y="25376"/>
                    <a:pt x="10795" y="25396"/>
                  </a:cubicBezTo>
                  <a:cubicBezTo>
                    <a:pt x="10693" y="25580"/>
                    <a:pt x="10754" y="25763"/>
                    <a:pt x="10734" y="25905"/>
                  </a:cubicBezTo>
                  <a:cubicBezTo>
                    <a:pt x="10774" y="25967"/>
                    <a:pt x="10815" y="26028"/>
                    <a:pt x="10835" y="26068"/>
                  </a:cubicBezTo>
                  <a:cubicBezTo>
                    <a:pt x="10795" y="26109"/>
                    <a:pt x="10754" y="26129"/>
                    <a:pt x="10693" y="26150"/>
                  </a:cubicBezTo>
                  <a:cubicBezTo>
                    <a:pt x="10673" y="26231"/>
                    <a:pt x="10652" y="26333"/>
                    <a:pt x="10652" y="26435"/>
                  </a:cubicBezTo>
                  <a:cubicBezTo>
                    <a:pt x="10632" y="26598"/>
                    <a:pt x="10632" y="26761"/>
                    <a:pt x="10611" y="26924"/>
                  </a:cubicBezTo>
                  <a:cubicBezTo>
                    <a:pt x="10591" y="27168"/>
                    <a:pt x="10550" y="27392"/>
                    <a:pt x="10510" y="27616"/>
                  </a:cubicBezTo>
                  <a:cubicBezTo>
                    <a:pt x="10469" y="27901"/>
                    <a:pt x="10489" y="28227"/>
                    <a:pt x="10387" y="28512"/>
                  </a:cubicBezTo>
                  <a:cubicBezTo>
                    <a:pt x="10387" y="28553"/>
                    <a:pt x="10387" y="28594"/>
                    <a:pt x="10387" y="28614"/>
                  </a:cubicBezTo>
                  <a:cubicBezTo>
                    <a:pt x="10387" y="28818"/>
                    <a:pt x="10387" y="29001"/>
                    <a:pt x="10367" y="29225"/>
                  </a:cubicBezTo>
                  <a:cubicBezTo>
                    <a:pt x="10387" y="29245"/>
                    <a:pt x="10428" y="29286"/>
                    <a:pt x="10469" y="29327"/>
                  </a:cubicBezTo>
                  <a:cubicBezTo>
                    <a:pt x="10408" y="29347"/>
                    <a:pt x="10367" y="29368"/>
                    <a:pt x="10326" y="29368"/>
                  </a:cubicBezTo>
                  <a:cubicBezTo>
                    <a:pt x="10306" y="29531"/>
                    <a:pt x="10286" y="29693"/>
                    <a:pt x="10265" y="29856"/>
                  </a:cubicBezTo>
                  <a:cubicBezTo>
                    <a:pt x="10306" y="29917"/>
                    <a:pt x="10347" y="29958"/>
                    <a:pt x="10387" y="30019"/>
                  </a:cubicBezTo>
                  <a:cubicBezTo>
                    <a:pt x="10347" y="30040"/>
                    <a:pt x="10306" y="30060"/>
                    <a:pt x="10265" y="30080"/>
                  </a:cubicBezTo>
                  <a:cubicBezTo>
                    <a:pt x="10245" y="30223"/>
                    <a:pt x="10265" y="30345"/>
                    <a:pt x="10245" y="30488"/>
                  </a:cubicBezTo>
                  <a:cubicBezTo>
                    <a:pt x="10184" y="30915"/>
                    <a:pt x="10184" y="31363"/>
                    <a:pt x="10143" y="31811"/>
                  </a:cubicBezTo>
                  <a:cubicBezTo>
                    <a:pt x="10143" y="31832"/>
                    <a:pt x="10163" y="31832"/>
                    <a:pt x="10184" y="31852"/>
                  </a:cubicBezTo>
                  <a:cubicBezTo>
                    <a:pt x="10204" y="31852"/>
                    <a:pt x="10225" y="31832"/>
                    <a:pt x="10245" y="31832"/>
                  </a:cubicBezTo>
                  <a:cubicBezTo>
                    <a:pt x="10245" y="31771"/>
                    <a:pt x="10245" y="31730"/>
                    <a:pt x="10245" y="31649"/>
                  </a:cubicBezTo>
                  <a:cubicBezTo>
                    <a:pt x="10408" y="31669"/>
                    <a:pt x="10489" y="31750"/>
                    <a:pt x="10611" y="31873"/>
                  </a:cubicBezTo>
                  <a:cubicBezTo>
                    <a:pt x="10510" y="31873"/>
                    <a:pt x="10449" y="31893"/>
                    <a:pt x="10387" y="31893"/>
                  </a:cubicBezTo>
                  <a:cubicBezTo>
                    <a:pt x="10306" y="31954"/>
                    <a:pt x="10245" y="32015"/>
                    <a:pt x="10143" y="32117"/>
                  </a:cubicBezTo>
                  <a:cubicBezTo>
                    <a:pt x="10265" y="32097"/>
                    <a:pt x="10326" y="32097"/>
                    <a:pt x="10387" y="32076"/>
                  </a:cubicBezTo>
                  <a:cubicBezTo>
                    <a:pt x="10387" y="32117"/>
                    <a:pt x="10408" y="32158"/>
                    <a:pt x="10428" y="32198"/>
                  </a:cubicBezTo>
                  <a:cubicBezTo>
                    <a:pt x="10469" y="32178"/>
                    <a:pt x="10510" y="32158"/>
                    <a:pt x="10550" y="32117"/>
                  </a:cubicBezTo>
                  <a:cubicBezTo>
                    <a:pt x="10611" y="32076"/>
                    <a:pt x="10591" y="31974"/>
                    <a:pt x="10693" y="31934"/>
                  </a:cubicBezTo>
                  <a:cubicBezTo>
                    <a:pt x="10754" y="31893"/>
                    <a:pt x="10794" y="31792"/>
                    <a:pt x="10835" y="31711"/>
                  </a:cubicBezTo>
                  <a:lnTo>
                    <a:pt x="10835" y="31711"/>
                  </a:lnTo>
                  <a:cubicBezTo>
                    <a:pt x="10868" y="31716"/>
                    <a:pt x="10900" y="31730"/>
                    <a:pt x="10917" y="31730"/>
                  </a:cubicBezTo>
                  <a:cubicBezTo>
                    <a:pt x="10958" y="31832"/>
                    <a:pt x="10897" y="31934"/>
                    <a:pt x="10978" y="32015"/>
                  </a:cubicBezTo>
                  <a:cubicBezTo>
                    <a:pt x="11019" y="32015"/>
                    <a:pt x="11060" y="32035"/>
                    <a:pt x="11121" y="32056"/>
                  </a:cubicBezTo>
                  <a:cubicBezTo>
                    <a:pt x="11140" y="32046"/>
                    <a:pt x="11159" y="32042"/>
                    <a:pt x="11176" y="32042"/>
                  </a:cubicBezTo>
                  <a:cubicBezTo>
                    <a:pt x="11233" y="32042"/>
                    <a:pt x="11283" y="32081"/>
                    <a:pt x="11345" y="32097"/>
                  </a:cubicBezTo>
                  <a:cubicBezTo>
                    <a:pt x="11324" y="32158"/>
                    <a:pt x="11446" y="32178"/>
                    <a:pt x="11406" y="32259"/>
                  </a:cubicBezTo>
                  <a:cubicBezTo>
                    <a:pt x="11393" y="32264"/>
                    <a:pt x="11382" y="32265"/>
                    <a:pt x="11371" y="32265"/>
                  </a:cubicBezTo>
                  <a:cubicBezTo>
                    <a:pt x="11298" y="32265"/>
                    <a:pt x="11265" y="32177"/>
                    <a:pt x="11200" y="32177"/>
                  </a:cubicBezTo>
                  <a:cubicBezTo>
                    <a:pt x="11183" y="32177"/>
                    <a:pt x="11164" y="32183"/>
                    <a:pt x="11141" y="32198"/>
                  </a:cubicBezTo>
                  <a:cubicBezTo>
                    <a:pt x="11202" y="32259"/>
                    <a:pt x="11263" y="32341"/>
                    <a:pt x="11324" y="32402"/>
                  </a:cubicBezTo>
                  <a:cubicBezTo>
                    <a:pt x="11304" y="32463"/>
                    <a:pt x="11284" y="32524"/>
                    <a:pt x="11263" y="32585"/>
                  </a:cubicBezTo>
                  <a:cubicBezTo>
                    <a:pt x="11213" y="32568"/>
                    <a:pt x="11172" y="32559"/>
                    <a:pt x="11143" y="32559"/>
                  </a:cubicBezTo>
                  <a:cubicBezTo>
                    <a:pt x="11101" y="32559"/>
                    <a:pt x="11080" y="32578"/>
                    <a:pt x="11080" y="32626"/>
                  </a:cubicBezTo>
                  <a:cubicBezTo>
                    <a:pt x="11100" y="32667"/>
                    <a:pt x="11121" y="32687"/>
                    <a:pt x="11161" y="32708"/>
                  </a:cubicBezTo>
                  <a:cubicBezTo>
                    <a:pt x="11080" y="32809"/>
                    <a:pt x="11100" y="32911"/>
                    <a:pt x="11121" y="33013"/>
                  </a:cubicBezTo>
                  <a:cubicBezTo>
                    <a:pt x="11080" y="33033"/>
                    <a:pt x="11039" y="33054"/>
                    <a:pt x="10998" y="33094"/>
                  </a:cubicBezTo>
                  <a:cubicBezTo>
                    <a:pt x="11060" y="33135"/>
                    <a:pt x="11100" y="33156"/>
                    <a:pt x="11141" y="33176"/>
                  </a:cubicBezTo>
                  <a:cubicBezTo>
                    <a:pt x="11141" y="33237"/>
                    <a:pt x="11141" y="33278"/>
                    <a:pt x="11121" y="33318"/>
                  </a:cubicBezTo>
                  <a:cubicBezTo>
                    <a:pt x="11121" y="33359"/>
                    <a:pt x="11141" y="33420"/>
                    <a:pt x="11060" y="33420"/>
                  </a:cubicBezTo>
                  <a:cubicBezTo>
                    <a:pt x="11019" y="33318"/>
                    <a:pt x="11039" y="33156"/>
                    <a:pt x="10897" y="33115"/>
                  </a:cubicBezTo>
                  <a:cubicBezTo>
                    <a:pt x="10795" y="33196"/>
                    <a:pt x="10897" y="33278"/>
                    <a:pt x="10876" y="33359"/>
                  </a:cubicBezTo>
                  <a:cubicBezTo>
                    <a:pt x="10856" y="33380"/>
                    <a:pt x="10815" y="33380"/>
                    <a:pt x="10774" y="33380"/>
                  </a:cubicBezTo>
                  <a:cubicBezTo>
                    <a:pt x="10795" y="33624"/>
                    <a:pt x="10815" y="33889"/>
                    <a:pt x="10815" y="34133"/>
                  </a:cubicBezTo>
                  <a:cubicBezTo>
                    <a:pt x="10734" y="34153"/>
                    <a:pt x="10652" y="34153"/>
                    <a:pt x="10571" y="34174"/>
                  </a:cubicBezTo>
                  <a:cubicBezTo>
                    <a:pt x="10632" y="34296"/>
                    <a:pt x="10754" y="34357"/>
                    <a:pt x="10856" y="34418"/>
                  </a:cubicBezTo>
                  <a:cubicBezTo>
                    <a:pt x="10876" y="34439"/>
                    <a:pt x="10876" y="34459"/>
                    <a:pt x="10876" y="34479"/>
                  </a:cubicBezTo>
                  <a:cubicBezTo>
                    <a:pt x="10835" y="34500"/>
                    <a:pt x="10774" y="34520"/>
                    <a:pt x="10693" y="34561"/>
                  </a:cubicBezTo>
                  <a:cubicBezTo>
                    <a:pt x="10774" y="34581"/>
                    <a:pt x="10815" y="34602"/>
                    <a:pt x="10876" y="34622"/>
                  </a:cubicBezTo>
                  <a:cubicBezTo>
                    <a:pt x="10876" y="34683"/>
                    <a:pt x="10958" y="34744"/>
                    <a:pt x="10876" y="34826"/>
                  </a:cubicBezTo>
                  <a:cubicBezTo>
                    <a:pt x="10795" y="34785"/>
                    <a:pt x="10713" y="34724"/>
                    <a:pt x="10632" y="34683"/>
                  </a:cubicBezTo>
                  <a:cubicBezTo>
                    <a:pt x="10611" y="34642"/>
                    <a:pt x="10611" y="34581"/>
                    <a:pt x="10591" y="34540"/>
                  </a:cubicBezTo>
                  <a:cubicBezTo>
                    <a:pt x="10530" y="34520"/>
                    <a:pt x="10469" y="34500"/>
                    <a:pt x="10408" y="34479"/>
                  </a:cubicBezTo>
                  <a:cubicBezTo>
                    <a:pt x="10387" y="34398"/>
                    <a:pt x="10347" y="34316"/>
                    <a:pt x="10326" y="34235"/>
                  </a:cubicBezTo>
                  <a:lnTo>
                    <a:pt x="10102" y="34235"/>
                  </a:lnTo>
                  <a:cubicBezTo>
                    <a:pt x="10102" y="34276"/>
                    <a:pt x="10123" y="34337"/>
                    <a:pt x="10123" y="34378"/>
                  </a:cubicBezTo>
                  <a:cubicBezTo>
                    <a:pt x="10139" y="34382"/>
                    <a:pt x="10157" y="34382"/>
                    <a:pt x="10175" y="34382"/>
                  </a:cubicBezTo>
                  <a:cubicBezTo>
                    <a:pt x="10188" y="34382"/>
                    <a:pt x="10200" y="34382"/>
                    <a:pt x="10212" y="34382"/>
                  </a:cubicBezTo>
                  <a:cubicBezTo>
                    <a:pt x="10274" y="34382"/>
                    <a:pt x="10333" y="34391"/>
                    <a:pt x="10347" y="34500"/>
                  </a:cubicBezTo>
                  <a:cubicBezTo>
                    <a:pt x="10225" y="34520"/>
                    <a:pt x="10123" y="34540"/>
                    <a:pt x="10021" y="34540"/>
                  </a:cubicBezTo>
                  <a:cubicBezTo>
                    <a:pt x="10001" y="34602"/>
                    <a:pt x="10001" y="34642"/>
                    <a:pt x="10001" y="34683"/>
                  </a:cubicBezTo>
                  <a:cubicBezTo>
                    <a:pt x="10021" y="34764"/>
                    <a:pt x="10021" y="34826"/>
                    <a:pt x="10041" y="34907"/>
                  </a:cubicBezTo>
                  <a:cubicBezTo>
                    <a:pt x="10102" y="34846"/>
                    <a:pt x="10163" y="34785"/>
                    <a:pt x="10225" y="34724"/>
                  </a:cubicBezTo>
                  <a:cubicBezTo>
                    <a:pt x="10225" y="34744"/>
                    <a:pt x="10225" y="34785"/>
                    <a:pt x="10245" y="34805"/>
                  </a:cubicBezTo>
                  <a:cubicBezTo>
                    <a:pt x="10184" y="34887"/>
                    <a:pt x="10123" y="34907"/>
                    <a:pt x="10041" y="34907"/>
                  </a:cubicBezTo>
                  <a:cubicBezTo>
                    <a:pt x="10062" y="34968"/>
                    <a:pt x="10062" y="35029"/>
                    <a:pt x="10082" y="35090"/>
                  </a:cubicBezTo>
                  <a:cubicBezTo>
                    <a:pt x="10021" y="35090"/>
                    <a:pt x="9960" y="35111"/>
                    <a:pt x="9919" y="35111"/>
                  </a:cubicBezTo>
                  <a:cubicBezTo>
                    <a:pt x="9838" y="35457"/>
                    <a:pt x="9858" y="35823"/>
                    <a:pt x="9878" y="36170"/>
                  </a:cubicBezTo>
                  <a:cubicBezTo>
                    <a:pt x="9878" y="36251"/>
                    <a:pt x="9878" y="36353"/>
                    <a:pt x="9858" y="36434"/>
                  </a:cubicBezTo>
                  <a:cubicBezTo>
                    <a:pt x="9817" y="36618"/>
                    <a:pt x="9838" y="36801"/>
                    <a:pt x="9899" y="36964"/>
                  </a:cubicBezTo>
                  <a:cubicBezTo>
                    <a:pt x="9878" y="37127"/>
                    <a:pt x="9858" y="37290"/>
                    <a:pt x="9838" y="37453"/>
                  </a:cubicBezTo>
                  <a:cubicBezTo>
                    <a:pt x="9899" y="37473"/>
                    <a:pt x="9960" y="37493"/>
                    <a:pt x="10001" y="37514"/>
                  </a:cubicBezTo>
                  <a:cubicBezTo>
                    <a:pt x="10055" y="37405"/>
                    <a:pt x="10082" y="37360"/>
                    <a:pt x="10136" y="37360"/>
                  </a:cubicBezTo>
                  <a:cubicBezTo>
                    <a:pt x="10163" y="37360"/>
                    <a:pt x="10197" y="37371"/>
                    <a:pt x="10245" y="37392"/>
                  </a:cubicBezTo>
                  <a:cubicBezTo>
                    <a:pt x="10225" y="37595"/>
                    <a:pt x="10001" y="37575"/>
                    <a:pt x="9919" y="37697"/>
                  </a:cubicBezTo>
                  <a:cubicBezTo>
                    <a:pt x="9980" y="37779"/>
                    <a:pt x="10041" y="37860"/>
                    <a:pt x="10102" y="37941"/>
                  </a:cubicBezTo>
                  <a:cubicBezTo>
                    <a:pt x="10041" y="38023"/>
                    <a:pt x="10001" y="38104"/>
                    <a:pt x="9939" y="38186"/>
                  </a:cubicBezTo>
                  <a:cubicBezTo>
                    <a:pt x="9980" y="38206"/>
                    <a:pt x="10001" y="38227"/>
                    <a:pt x="10021" y="38247"/>
                  </a:cubicBezTo>
                  <a:cubicBezTo>
                    <a:pt x="10041" y="38308"/>
                    <a:pt x="10041" y="38369"/>
                    <a:pt x="10062" y="38410"/>
                  </a:cubicBezTo>
                  <a:cubicBezTo>
                    <a:pt x="10123" y="38410"/>
                    <a:pt x="10143" y="38390"/>
                    <a:pt x="10204" y="38390"/>
                  </a:cubicBezTo>
                  <a:cubicBezTo>
                    <a:pt x="10163" y="38308"/>
                    <a:pt x="10143" y="38247"/>
                    <a:pt x="10123" y="38206"/>
                  </a:cubicBezTo>
                  <a:cubicBezTo>
                    <a:pt x="10184" y="38145"/>
                    <a:pt x="10225" y="38104"/>
                    <a:pt x="10245" y="38064"/>
                  </a:cubicBezTo>
                  <a:cubicBezTo>
                    <a:pt x="10265" y="37982"/>
                    <a:pt x="10367" y="38023"/>
                    <a:pt x="10387" y="37982"/>
                  </a:cubicBezTo>
                  <a:cubicBezTo>
                    <a:pt x="10367" y="37880"/>
                    <a:pt x="10347" y="37779"/>
                    <a:pt x="10306" y="37677"/>
                  </a:cubicBezTo>
                  <a:cubicBezTo>
                    <a:pt x="10326" y="37656"/>
                    <a:pt x="10347" y="37616"/>
                    <a:pt x="10387" y="37575"/>
                  </a:cubicBezTo>
                  <a:cubicBezTo>
                    <a:pt x="10408" y="37636"/>
                    <a:pt x="10428" y="37677"/>
                    <a:pt x="10449" y="37717"/>
                  </a:cubicBezTo>
                  <a:cubicBezTo>
                    <a:pt x="10489" y="37738"/>
                    <a:pt x="10530" y="37758"/>
                    <a:pt x="10571" y="37779"/>
                  </a:cubicBezTo>
                  <a:cubicBezTo>
                    <a:pt x="10550" y="37738"/>
                    <a:pt x="10550" y="37677"/>
                    <a:pt x="10530" y="37636"/>
                  </a:cubicBezTo>
                  <a:cubicBezTo>
                    <a:pt x="10550" y="37595"/>
                    <a:pt x="10571" y="37575"/>
                    <a:pt x="10591" y="37555"/>
                  </a:cubicBezTo>
                  <a:cubicBezTo>
                    <a:pt x="10530" y="37514"/>
                    <a:pt x="10449" y="37473"/>
                    <a:pt x="10387" y="37453"/>
                  </a:cubicBezTo>
                  <a:cubicBezTo>
                    <a:pt x="10347" y="37331"/>
                    <a:pt x="10449" y="37351"/>
                    <a:pt x="10489" y="37310"/>
                  </a:cubicBezTo>
                  <a:cubicBezTo>
                    <a:pt x="10489" y="37290"/>
                    <a:pt x="10489" y="37249"/>
                    <a:pt x="10469" y="37249"/>
                  </a:cubicBezTo>
                  <a:cubicBezTo>
                    <a:pt x="10408" y="37208"/>
                    <a:pt x="10326" y="37188"/>
                    <a:pt x="10245" y="37147"/>
                  </a:cubicBezTo>
                  <a:cubicBezTo>
                    <a:pt x="10306" y="37127"/>
                    <a:pt x="10367" y="37086"/>
                    <a:pt x="10449" y="37066"/>
                  </a:cubicBezTo>
                  <a:cubicBezTo>
                    <a:pt x="10408" y="36984"/>
                    <a:pt x="10387" y="36882"/>
                    <a:pt x="10347" y="36760"/>
                  </a:cubicBezTo>
                  <a:lnTo>
                    <a:pt x="10347" y="36760"/>
                  </a:lnTo>
                  <a:cubicBezTo>
                    <a:pt x="10591" y="36862"/>
                    <a:pt x="10632" y="36923"/>
                    <a:pt x="10469" y="37086"/>
                  </a:cubicBezTo>
                  <a:cubicBezTo>
                    <a:pt x="10591" y="37086"/>
                    <a:pt x="10693" y="37106"/>
                    <a:pt x="10774" y="37229"/>
                  </a:cubicBezTo>
                  <a:cubicBezTo>
                    <a:pt x="10815" y="37269"/>
                    <a:pt x="10897" y="37290"/>
                    <a:pt x="10978" y="37331"/>
                  </a:cubicBezTo>
                  <a:cubicBezTo>
                    <a:pt x="10978" y="37371"/>
                    <a:pt x="10958" y="37412"/>
                    <a:pt x="10958" y="37453"/>
                  </a:cubicBezTo>
                  <a:cubicBezTo>
                    <a:pt x="10856" y="37493"/>
                    <a:pt x="10754" y="37534"/>
                    <a:pt x="10652" y="37555"/>
                  </a:cubicBezTo>
                  <a:cubicBezTo>
                    <a:pt x="10713" y="37656"/>
                    <a:pt x="10652" y="37738"/>
                    <a:pt x="10571" y="37779"/>
                  </a:cubicBezTo>
                  <a:cubicBezTo>
                    <a:pt x="10632" y="37840"/>
                    <a:pt x="10693" y="37901"/>
                    <a:pt x="10754" y="37962"/>
                  </a:cubicBezTo>
                  <a:cubicBezTo>
                    <a:pt x="10754" y="38023"/>
                    <a:pt x="10734" y="38104"/>
                    <a:pt x="10754" y="38145"/>
                  </a:cubicBezTo>
                  <a:cubicBezTo>
                    <a:pt x="10774" y="38206"/>
                    <a:pt x="10835" y="38267"/>
                    <a:pt x="10856" y="38328"/>
                  </a:cubicBezTo>
                  <a:cubicBezTo>
                    <a:pt x="10876" y="38369"/>
                    <a:pt x="10876" y="38410"/>
                    <a:pt x="10876" y="38430"/>
                  </a:cubicBezTo>
                  <a:lnTo>
                    <a:pt x="10754" y="38573"/>
                  </a:lnTo>
                  <a:cubicBezTo>
                    <a:pt x="10815" y="38614"/>
                    <a:pt x="10876" y="38634"/>
                    <a:pt x="10917" y="38675"/>
                  </a:cubicBezTo>
                  <a:cubicBezTo>
                    <a:pt x="10856" y="38715"/>
                    <a:pt x="10815" y="38756"/>
                    <a:pt x="10754" y="38797"/>
                  </a:cubicBezTo>
                  <a:cubicBezTo>
                    <a:pt x="10774" y="38817"/>
                    <a:pt x="10774" y="38858"/>
                    <a:pt x="10774" y="38899"/>
                  </a:cubicBezTo>
                  <a:lnTo>
                    <a:pt x="10550" y="38899"/>
                  </a:lnTo>
                  <a:cubicBezTo>
                    <a:pt x="10498" y="38899"/>
                    <a:pt x="10505" y="38809"/>
                    <a:pt x="10457" y="38809"/>
                  </a:cubicBezTo>
                  <a:cubicBezTo>
                    <a:pt x="10449" y="38809"/>
                    <a:pt x="10440" y="38811"/>
                    <a:pt x="10428" y="38817"/>
                  </a:cubicBezTo>
                  <a:cubicBezTo>
                    <a:pt x="10449" y="38838"/>
                    <a:pt x="10449" y="38858"/>
                    <a:pt x="10469" y="38899"/>
                  </a:cubicBezTo>
                  <a:cubicBezTo>
                    <a:pt x="10407" y="38914"/>
                    <a:pt x="10369" y="38953"/>
                    <a:pt x="10309" y="38953"/>
                  </a:cubicBezTo>
                  <a:cubicBezTo>
                    <a:pt x="10290" y="38953"/>
                    <a:pt x="10269" y="38949"/>
                    <a:pt x="10245" y="38939"/>
                  </a:cubicBezTo>
                  <a:cubicBezTo>
                    <a:pt x="10216" y="38935"/>
                    <a:pt x="10193" y="38933"/>
                    <a:pt x="10173" y="38933"/>
                  </a:cubicBezTo>
                  <a:cubicBezTo>
                    <a:pt x="10092" y="38933"/>
                    <a:pt x="10066" y="38972"/>
                    <a:pt x="10001" y="39102"/>
                  </a:cubicBezTo>
                  <a:cubicBezTo>
                    <a:pt x="10021" y="39143"/>
                    <a:pt x="10062" y="39184"/>
                    <a:pt x="10062" y="39225"/>
                  </a:cubicBezTo>
                  <a:cubicBezTo>
                    <a:pt x="10062" y="39306"/>
                    <a:pt x="10041" y="39387"/>
                    <a:pt x="10041" y="39469"/>
                  </a:cubicBezTo>
                  <a:cubicBezTo>
                    <a:pt x="10082" y="39591"/>
                    <a:pt x="10123" y="39713"/>
                    <a:pt x="10163" y="39835"/>
                  </a:cubicBezTo>
                  <a:cubicBezTo>
                    <a:pt x="10163" y="39835"/>
                    <a:pt x="10163" y="39856"/>
                    <a:pt x="10163" y="39876"/>
                  </a:cubicBezTo>
                  <a:cubicBezTo>
                    <a:pt x="10123" y="39835"/>
                    <a:pt x="10082" y="39815"/>
                    <a:pt x="10021" y="39774"/>
                  </a:cubicBezTo>
                  <a:cubicBezTo>
                    <a:pt x="10001" y="39795"/>
                    <a:pt x="9980" y="39815"/>
                    <a:pt x="9960" y="39835"/>
                  </a:cubicBezTo>
                  <a:cubicBezTo>
                    <a:pt x="10001" y="39876"/>
                    <a:pt x="10041" y="39917"/>
                    <a:pt x="10062" y="39978"/>
                  </a:cubicBezTo>
                  <a:cubicBezTo>
                    <a:pt x="10082" y="40039"/>
                    <a:pt x="10102" y="40121"/>
                    <a:pt x="10102" y="40182"/>
                  </a:cubicBezTo>
                  <a:cubicBezTo>
                    <a:pt x="10123" y="40243"/>
                    <a:pt x="10143" y="40304"/>
                    <a:pt x="10163" y="40365"/>
                  </a:cubicBezTo>
                  <a:cubicBezTo>
                    <a:pt x="10082" y="40365"/>
                    <a:pt x="10041" y="40385"/>
                    <a:pt x="9960" y="40406"/>
                  </a:cubicBezTo>
                  <a:cubicBezTo>
                    <a:pt x="10001" y="40467"/>
                    <a:pt x="10041" y="40508"/>
                    <a:pt x="10082" y="40569"/>
                  </a:cubicBezTo>
                  <a:cubicBezTo>
                    <a:pt x="10062" y="40650"/>
                    <a:pt x="10001" y="40752"/>
                    <a:pt x="10102" y="40813"/>
                  </a:cubicBezTo>
                  <a:cubicBezTo>
                    <a:pt x="10113" y="40820"/>
                    <a:pt x="10125" y="40823"/>
                    <a:pt x="10137" y="40823"/>
                  </a:cubicBezTo>
                  <a:cubicBezTo>
                    <a:pt x="10172" y="40823"/>
                    <a:pt x="10210" y="40801"/>
                    <a:pt x="10246" y="40801"/>
                  </a:cubicBezTo>
                  <a:cubicBezTo>
                    <a:pt x="10267" y="40801"/>
                    <a:pt x="10287" y="40809"/>
                    <a:pt x="10306" y="40833"/>
                  </a:cubicBezTo>
                  <a:cubicBezTo>
                    <a:pt x="10265" y="40915"/>
                    <a:pt x="10204" y="40935"/>
                    <a:pt x="10123" y="40935"/>
                  </a:cubicBezTo>
                  <a:cubicBezTo>
                    <a:pt x="10102" y="40935"/>
                    <a:pt x="10102" y="40976"/>
                    <a:pt x="10082" y="40996"/>
                  </a:cubicBezTo>
                  <a:cubicBezTo>
                    <a:pt x="10102" y="41037"/>
                    <a:pt x="10143" y="41098"/>
                    <a:pt x="10163" y="41180"/>
                  </a:cubicBezTo>
                  <a:lnTo>
                    <a:pt x="10265" y="41078"/>
                  </a:lnTo>
                  <a:lnTo>
                    <a:pt x="10265" y="41078"/>
                  </a:lnTo>
                  <a:cubicBezTo>
                    <a:pt x="10306" y="41200"/>
                    <a:pt x="10286" y="41281"/>
                    <a:pt x="10225" y="41363"/>
                  </a:cubicBezTo>
                  <a:cubicBezTo>
                    <a:pt x="10184" y="41404"/>
                    <a:pt x="10143" y="41465"/>
                    <a:pt x="10123" y="41505"/>
                  </a:cubicBezTo>
                  <a:cubicBezTo>
                    <a:pt x="10184" y="41485"/>
                    <a:pt x="10245" y="41485"/>
                    <a:pt x="10286" y="41485"/>
                  </a:cubicBezTo>
                  <a:cubicBezTo>
                    <a:pt x="10325" y="41543"/>
                    <a:pt x="10345" y="41602"/>
                    <a:pt x="10293" y="41660"/>
                  </a:cubicBezTo>
                  <a:lnTo>
                    <a:pt x="10293" y="41660"/>
                  </a:lnTo>
                  <a:cubicBezTo>
                    <a:pt x="10291" y="41656"/>
                    <a:pt x="10288" y="41652"/>
                    <a:pt x="10286" y="41648"/>
                  </a:cubicBezTo>
                  <a:lnTo>
                    <a:pt x="10286" y="41668"/>
                  </a:lnTo>
                  <a:cubicBezTo>
                    <a:pt x="10288" y="41666"/>
                    <a:pt x="10291" y="41663"/>
                    <a:pt x="10293" y="41660"/>
                  </a:cubicBezTo>
                  <a:lnTo>
                    <a:pt x="10293" y="41660"/>
                  </a:lnTo>
                  <a:cubicBezTo>
                    <a:pt x="10326" y="41715"/>
                    <a:pt x="10324" y="41753"/>
                    <a:pt x="10286" y="41791"/>
                  </a:cubicBezTo>
                  <a:cubicBezTo>
                    <a:pt x="10245" y="41791"/>
                    <a:pt x="10204" y="41791"/>
                    <a:pt x="10123" y="41770"/>
                  </a:cubicBezTo>
                  <a:lnTo>
                    <a:pt x="10123" y="41770"/>
                  </a:lnTo>
                  <a:cubicBezTo>
                    <a:pt x="10163" y="42096"/>
                    <a:pt x="10286" y="42381"/>
                    <a:pt x="10387" y="42666"/>
                  </a:cubicBezTo>
                  <a:cubicBezTo>
                    <a:pt x="10550" y="42707"/>
                    <a:pt x="10713" y="42768"/>
                    <a:pt x="10876" y="42829"/>
                  </a:cubicBezTo>
                  <a:cubicBezTo>
                    <a:pt x="10937" y="42768"/>
                    <a:pt x="10998" y="42707"/>
                    <a:pt x="11060" y="42646"/>
                  </a:cubicBezTo>
                  <a:cubicBezTo>
                    <a:pt x="11060" y="42585"/>
                    <a:pt x="11060" y="42503"/>
                    <a:pt x="11080" y="42463"/>
                  </a:cubicBezTo>
                  <a:cubicBezTo>
                    <a:pt x="11222" y="42402"/>
                    <a:pt x="11324" y="42340"/>
                    <a:pt x="11446" y="42279"/>
                  </a:cubicBezTo>
                  <a:cubicBezTo>
                    <a:pt x="11385" y="42157"/>
                    <a:pt x="11385" y="42015"/>
                    <a:pt x="11426" y="41892"/>
                  </a:cubicBezTo>
                  <a:cubicBezTo>
                    <a:pt x="11365" y="41831"/>
                    <a:pt x="11304" y="41811"/>
                    <a:pt x="11324" y="41709"/>
                  </a:cubicBezTo>
                  <a:cubicBezTo>
                    <a:pt x="11365" y="41709"/>
                    <a:pt x="11406" y="41729"/>
                    <a:pt x="11467" y="41750"/>
                  </a:cubicBezTo>
                  <a:cubicBezTo>
                    <a:pt x="11508" y="41648"/>
                    <a:pt x="11528" y="41567"/>
                    <a:pt x="11569" y="41465"/>
                  </a:cubicBezTo>
                  <a:cubicBezTo>
                    <a:pt x="11508" y="41383"/>
                    <a:pt x="11446" y="41302"/>
                    <a:pt x="11406" y="41220"/>
                  </a:cubicBezTo>
                  <a:cubicBezTo>
                    <a:pt x="11426" y="41139"/>
                    <a:pt x="11467" y="41078"/>
                    <a:pt x="11508" y="40976"/>
                  </a:cubicBezTo>
                  <a:cubicBezTo>
                    <a:pt x="11569" y="41017"/>
                    <a:pt x="11609" y="41037"/>
                    <a:pt x="11650" y="41057"/>
                  </a:cubicBezTo>
                  <a:cubicBezTo>
                    <a:pt x="11691" y="41057"/>
                    <a:pt x="11732" y="41037"/>
                    <a:pt x="11793" y="41037"/>
                  </a:cubicBezTo>
                  <a:cubicBezTo>
                    <a:pt x="11813" y="41139"/>
                    <a:pt x="11833" y="41241"/>
                    <a:pt x="11874" y="41363"/>
                  </a:cubicBezTo>
                  <a:cubicBezTo>
                    <a:pt x="11833" y="41404"/>
                    <a:pt x="11813" y="41424"/>
                    <a:pt x="11772" y="41465"/>
                  </a:cubicBezTo>
                  <a:cubicBezTo>
                    <a:pt x="11793" y="41526"/>
                    <a:pt x="11813" y="41587"/>
                    <a:pt x="11813" y="41648"/>
                  </a:cubicBezTo>
                  <a:cubicBezTo>
                    <a:pt x="11772" y="41668"/>
                    <a:pt x="11732" y="41689"/>
                    <a:pt x="11650" y="41729"/>
                  </a:cubicBezTo>
                  <a:cubicBezTo>
                    <a:pt x="11732" y="41750"/>
                    <a:pt x="11813" y="41770"/>
                    <a:pt x="11874" y="41791"/>
                  </a:cubicBezTo>
                  <a:cubicBezTo>
                    <a:pt x="11833" y="41852"/>
                    <a:pt x="11793" y="41913"/>
                    <a:pt x="11772" y="41974"/>
                  </a:cubicBezTo>
                  <a:cubicBezTo>
                    <a:pt x="11732" y="42035"/>
                    <a:pt x="11711" y="42116"/>
                    <a:pt x="11670" y="42178"/>
                  </a:cubicBezTo>
                  <a:cubicBezTo>
                    <a:pt x="11666" y="42191"/>
                    <a:pt x="11656" y="42196"/>
                    <a:pt x="11644" y="42196"/>
                  </a:cubicBezTo>
                  <a:cubicBezTo>
                    <a:pt x="11621" y="42196"/>
                    <a:pt x="11591" y="42182"/>
                    <a:pt x="11567" y="42182"/>
                  </a:cubicBezTo>
                  <a:cubicBezTo>
                    <a:pt x="11545" y="42182"/>
                    <a:pt x="11528" y="42193"/>
                    <a:pt x="11528" y="42239"/>
                  </a:cubicBezTo>
                  <a:cubicBezTo>
                    <a:pt x="11548" y="42259"/>
                    <a:pt x="11569" y="42279"/>
                    <a:pt x="11589" y="42279"/>
                  </a:cubicBezTo>
                  <a:cubicBezTo>
                    <a:pt x="11569" y="42361"/>
                    <a:pt x="11528" y="42442"/>
                    <a:pt x="11487" y="42503"/>
                  </a:cubicBezTo>
                  <a:cubicBezTo>
                    <a:pt x="11446" y="42585"/>
                    <a:pt x="11324" y="42585"/>
                    <a:pt x="11324" y="42707"/>
                  </a:cubicBezTo>
                  <a:cubicBezTo>
                    <a:pt x="11426" y="42768"/>
                    <a:pt x="11528" y="42829"/>
                    <a:pt x="11630" y="42890"/>
                  </a:cubicBezTo>
                  <a:cubicBezTo>
                    <a:pt x="11630" y="42992"/>
                    <a:pt x="11650" y="43074"/>
                    <a:pt x="11650" y="43155"/>
                  </a:cubicBezTo>
                  <a:cubicBezTo>
                    <a:pt x="11691" y="43155"/>
                    <a:pt x="11732" y="43155"/>
                    <a:pt x="11772" y="43175"/>
                  </a:cubicBezTo>
                  <a:lnTo>
                    <a:pt x="11752" y="43012"/>
                  </a:lnTo>
                  <a:lnTo>
                    <a:pt x="11752" y="43012"/>
                  </a:lnTo>
                  <a:cubicBezTo>
                    <a:pt x="11813" y="43053"/>
                    <a:pt x="11874" y="43094"/>
                    <a:pt x="11915" y="43094"/>
                  </a:cubicBezTo>
                  <a:cubicBezTo>
                    <a:pt x="11976" y="43114"/>
                    <a:pt x="12057" y="43074"/>
                    <a:pt x="12078" y="43175"/>
                  </a:cubicBezTo>
                  <a:cubicBezTo>
                    <a:pt x="12037" y="43216"/>
                    <a:pt x="11996" y="43257"/>
                    <a:pt x="11935" y="43318"/>
                  </a:cubicBezTo>
                  <a:cubicBezTo>
                    <a:pt x="12119" y="43461"/>
                    <a:pt x="12200" y="43603"/>
                    <a:pt x="12139" y="43685"/>
                  </a:cubicBezTo>
                  <a:cubicBezTo>
                    <a:pt x="12119" y="43664"/>
                    <a:pt x="12078" y="43644"/>
                    <a:pt x="12057" y="43623"/>
                  </a:cubicBezTo>
                  <a:cubicBezTo>
                    <a:pt x="12043" y="43616"/>
                    <a:pt x="12030" y="43611"/>
                    <a:pt x="12020" y="43611"/>
                  </a:cubicBezTo>
                  <a:cubicBezTo>
                    <a:pt x="12002" y="43611"/>
                    <a:pt x="11989" y="43625"/>
                    <a:pt x="11976" y="43664"/>
                  </a:cubicBezTo>
                  <a:cubicBezTo>
                    <a:pt x="12119" y="43746"/>
                    <a:pt x="12261" y="43827"/>
                    <a:pt x="12404" y="43909"/>
                  </a:cubicBezTo>
                  <a:cubicBezTo>
                    <a:pt x="12404" y="43949"/>
                    <a:pt x="12424" y="43990"/>
                    <a:pt x="12424" y="44010"/>
                  </a:cubicBezTo>
                  <a:cubicBezTo>
                    <a:pt x="12505" y="44072"/>
                    <a:pt x="12587" y="44133"/>
                    <a:pt x="12668" y="44173"/>
                  </a:cubicBezTo>
                  <a:cubicBezTo>
                    <a:pt x="12628" y="44296"/>
                    <a:pt x="12709" y="44357"/>
                    <a:pt x="12750" y="44458"/>
                  </a:cubicBezTo>
                  <a:cubicBezTo>
                    <a:pt x="12831" y="44499"/>
                    <a:pt x="12933" y="44540"/>
                    <a:pt x="12994" y="44581"/>
                  </a:cubicBezTo>
                  <a:cubicBezTo>
                    <a:pt x="13076" y="44560"/>
                    <a:pt x="13137" y="44540"/>
                    <a:pt x="13198" y="44540"/>
                  </a:cubicBezTo>
                  <a:cubicBezTo>
                    <a:pt x="13178" y="44458"/>
                    <a:pt x="13157" y="44397"/>
                    <a:pt x="13137" y="44357"/>
                  </a:cubicBezTo>
                  <a:cubicBezTo>
                    <a:pt x="13259" y="44275"/>
                    <a:pt x="13361" y="44194"/>
                    <a:pt x="13483" y="44092"/>
                  </a:cubicBezTo>
                  <a:lnTo>
                    <a:pt x="13605" y="44092"/>
                  </a:lnTo>
                  <a:cubicBezTo>
                    <a:pt x="13585" y="44031"/>
                    <a:pt x="13564" y="43990"/>
                    <a:pt x="13544" y="43970"/>
                  </a:cubicBezTo>
                  <a:cubicBezTo>
                    <a:pt x="13585" y="43888"/>
                    <a:pt x="13646" y="43807"/>
                    <a:pt x="13626" y="43746"/>
                  </a:cubicBezTo>
                  <a:cubicBezTo>
                    <a:pt x="13605" y="43481"/>
                    <a:pt x="13748" y="43318"/>
                    <a:pt x="13911" y="43155"/>
                  </a:cubicBezTo>
                  <a:cubicBezTo>
                    <a:pt x="13951" y="43196"/>
                    <a:pt x="13972" y="43216"/>
                    <a:pt x="13992" y="43237"/>
                  </a:cubicBezTo>
                  <a:cubicBezTo>
                    <a:pt x="14175" y="42829"/>
                    <a:pt x="14237" y="42402"/>
                    <a:pt x="14298" y="41974"/>
                  </a:cubicBezTo>
                  <a:cubicBezTo>
                    <a:pt x="14298" y="41913"/>
                    <a:pt x="14298" y="41872"/>
                    <a:pt x="14318" y="41831"/>
                  </a:cubicBezTo>
                  <a:cubicBezTo>
                    <a:pt x="14399" y="41729"/>
                    <a:pt x="14338" y="41607"/>
                    <a:pt x="14399" y="41485"/>
                  </a:cubicBezTo>
                  <a:cubicBezTo>
                    <a:pt x="14440" y="41404"/>
                    <a:pt x="14359" y="41281"/>
                    <a:pt x="14318" y="41200"/>
                  </a:cubicBezTo>
                  <a:cubicBezTo>
                    <a:pt x="14318" y="41180"/>
                    <a:pt x="14318" y="41159"/>
                    <a:pt x="14318" y="41139"/>
                  </a:cubicBezTo>
                  <a:cubicBezTo>
                    <a:pt x="14338" y="41139"/>
                    <a:pt x="14359" y="41119"/>
                    <a:pt x="14379" y="41098"/>
                  </a:cubicBezTo>
                  <a:cubicBezTo>
                    <a:pt x="14359" y="41057"/>
                    <a:pt x="14359" y="41017"/>
                    <a:pt x="14338" y="40976"/>
                  </a:cubicBezTo>
                  <a:cubicBezTo>
                    <a:pt x="14399" y="40956"/>
                    <a:pt x="14420" y="40956"/>
                    <a:pt x="14481" y="40935"/>
                  </a:cubicBezTo>
                  <a:cubicBezTo>
                    <a:pt x="14501" y="40894"/>
                    <a:pt x="14522" y="40833"/>
                    <a:pt x="14542" y="40772"/>
                  </a:cubicBezTo>
                  <a:cubicBezTo>
                    <a:pt x="14562" y="40711"/>
                    <a:pt x="14562" y="40650"/>
                    <a:pt x="14562" y="40589"/>
                  </a:cubicBezTo>
                  <a:cubicBezTo>
                    <a:pt x="14562" y="40528"/>
                    <a:pt x="14583" y="40467"/>
                    <a:pt x="14583" y="40406"/>
                  </a:cubicBezTo>
                  <a:cubicBezTo>
                    <a:pt x="14501" y="40345"/>
                    <a:pt x="14440" y="40304"/>
                    <a:pt x="14379" y="40263"/>
                  </a:cubicBezTo>
                  <a:cubicBezTo>
                    <a:pt x="14338" y="40182"/>
                    <a:pt x="14359" y="40100"/>
                    <a:pt x="14379" y="40039"/>
                  </a:cubicBezTo>
                  <a:cubicBezTo>
                    <a:pt x="14420" y="39978"/>
                    <a:pt x="14420" y="39897"/>
                    <a:pt x="14420" y="39815"/>
                  </a:cubicBezTo>
                  <a:cubicBezTo>
                    <a:pt x="14440" y="39734"/>
                    <a:pt x="14461" y="39652"/>
                    <a:pt x="14461" y="39571"/>
                  </a:cubicBezTo>
                  <a:cubicBezTo>
                    <a:pt x="14481" y="39510"/>
                    <a:pt x="14461" y="39428"/>
                    <a:pt x="14522" y="39387"/>
                  </a:cubicBezTo>
                  <a:cubicBezTo>
                    <a:pt x="14562" y="39387"/>
                    <a:pt x="14583" y="39408"/>
                    <a:pt x="14624" y="39408"/>
                  </a:cubicBezTo>
                  <a:cubicBezTo>
                    <a:pt x="14603" y="39265"/>
                    <a:pt x="14562" y="39143"/>
                    <a:pt x="14522" y="38980"/>
                  </a:cubicBezTo>
                  <a:cubicBezTo>
                    <a:pt x="14583" y="38776"/>
                    <a:pt x="14664" y="38532"/>
                    <a:pt x="14725" y="38267"/>
                  </a:cubicBezTo>
                  <a:cubicBezTo>
                    <a:pt x="14766" y="38308"/>
                    <a:pt x="14807" y="38328"/>
                    <a:pt x="14827" y="38369"/>
                  </a:cubicBezTo>
                  <a:cubicBezTo>
                    <a:pt x="14868" y="38328"/>
                    <a:pt x="14909" y="38288"/>
                    <a:pt x="14970" y="38247"/>
                  </a:cubicBezTo>
                  <a:cubicBezTo>
                    <a:pt x="14868" y="38206"/>
                    <a:pt x="14766" y="38247"/>
                    <a:pt x="14725" y="38125"/>
                  </a:cubicBezTo>
                  <a:cubicBezTo>
                    <a:pt x="14807" y="37962"/>
                    <a:pt x="14705" y="37738"/>
                    <a:pt x="14827" y="37555"/>
                  </a:cubicBezTo>
                  <a:cubicBezTo>
                    <a:pt x="14868" y="37575"/>
                    <a:pt x="14909" y="37595"/>
                    <a:pt x="14970" y="37616"/>
                  </a:cubicBezTo>
                  <a:cubicBezTo>
                    <a:pt x="14970" y="37555"/>
                    <a:pt x="14990" y="37493"/>
                    <a:pt x="14990" y="37432"/>
                  </a:cubicBezTo>
                  <a:cubicBezTo>
                    <a:pt x="15031" y="37432"/>
                    <a:pt x="15072" y="37453"/>
                    <a:pt x="15112" y="37453"/>
                  </a:cubicBezTo>
                  <a:cubicBezTo>
                    <a:pt x="15092" y="37371"/>
                    <a:pt x="15072" y="37310"/>
                    <a:pt x="15051" y="37229"/>
                  </a:cubicBezTo>
                  <a:cubicBezTo>
                    <a:pt x="15194" y="37188"/>
                    <a:pt x="15051" y="37066"/>
                    <a:pt x="15092" y="36984"/>
                  </a:cubicBezTo>
                  <a:cubicBezTo>
                    <a:pt x="15112" y="36984"/>
                    <a:pt x="15153" y="36964"/>
                    <a:pt x="15173" y="36964"/>
                  </a:cubicBezTo>
                  <a:cubicBezTo>
                    <a:pt x="15194" y="36923"/>
                    <a:pt x="15173" y="36882"/>
                    <a:pt x="15194" y="36821"/>
                  </a:cubicBezTo>
                  <a:cubicBezTo>
                    <a:pt x="15194" y="36781"/>
                    <a:pt x="15214" y="36720"/>
                    <a:pt x="15234" y="36699"/>
                  </a:cubicBezTo>
                  <a:cubicBezTo>
                    <a:pt x="15194" y="36597"/>
                    <a:pt x="15031" y="36577"/>
                    <a:pt x="15112" y="36434"/>
                  </a:cubicBezTo>
                  <a:lnTo>
                    <a:pt x="15112" y="36434"/>
                  </a:lnTo>
                  <a:cubicBezTo>
                    <a:pt x="15153" y="36455"/>
                    <a:pt x="15194" y="36475"/>
                    <a:pt x="15255" y="36496"/>
                  </a:cubicBezTo>
                  <a:cubicBezTo>
                    <a:pt x="15255" y="36414"/>
                    <a:pt x="15234" y="36353"/>
                    <a:pt x="15255" y="36292"/>
                  </a:cubicBezTo>
                  <a:cubicBezTo>
                    <a:pt x="15275" y="36170"/>
                    <a:pt x="15316" y="36047"/>
                    <a:pt x="15336" y="35925"/>
                  </a:cubicBezTo>
                  <a:cubicBezTo>
                    <a:pt x="15418" y="35599"/>
                    <a:pt x="15479" y="35274"/>
                    <a:pt x="15499" y="34927"/>
                  </a:cubicBezTo>
                  <a:cubicBezTo>
                    <a:pt x="15520" y="34805"/>
                    <a:pt x="15520" y="34663"/>
                    <a:pt x="15581" y="34540"/>
                  </a:cubicBezTo>
                  <a:cubicBezTo>
                    <a:pt x="15540" y="34479"/>
                    <a:pt x="15520" y="34418"/>
                    <a:pt x="15499" y="34337"/>
                  </a:cubicBezTo>
                  <a:lnTo>
                    <a:pt x="15499" y="34337"/>
                  </a:lnTo>
                  <a:cubicBezTo>
                    <a:pt x="15510" y="34339"/>
                    <a:pt x="15520" y="34339"/>
                    <a:pt x="15529" y="34339"/>
                  </a:cubicBezTo>
                  <a:cubicBezTo>
                    <a:pt x="15618" y="34339"/>
                    <a:pt x="15601" y="34252"/>
                    <a:pt x="15601" y="34215"/>
                  </a:cubicBezTo>
                  <a:cubicBezTo>
                    <a:pt x="15560" y="33950"/>
                    <a:pt x="15703" y="33705"/>
                    <a:pt x="15723" y="33441"/>
                  </a:cubicBezTo>
                  <a:cubicBezTo>
                    <a:pt x="15744" y="33176"/>
                    <a:pt x="15845" y="32932"/>
                    <a:pt x="15886" y="32667"/>
                  </a:cubicBezTo>
                  <a:cubicBezTo>
                    <a:pt x="15927" y="32565"/>
                    <a:pt x="15947" y="32443"/>
                    <a:pt x="15886" y="32341"/>
                  </a:cubicBezTo>
                  <a:cubicBezTo>
                    <a:pt x="15907" y="32300"/>
                    <a:pt x="15947" y="32259"/>
                    <a:pt x="15947" y="32219"/>
                  </a:cubicBezTo>
                  <a:cubicBezTo>
                    <a:pt x="16008" y="31852"/>
                    <a:pt x="16151" y="31506"/>
                    <a:pt x="16131" y="31119"/>
                  </a:cubicBezTo>
                  <a:cubicBezTo>
                    <a:pt x="16131" y="31058"/>
                    <a:pt x="16151" y="30997"/>
                    <a:pt x="16171" y="30936"/>
                  </a:cubicBezTo>
                  <a:cubicBezTo>
                    <a:pt x="16212" y="30793"/>
                    <a:pt x="16273" y="30630"/>
                    <a:pt x="16293" y="30488"/>
                  </a:cubicBezTo>
                  <a:cubicBezTo>
                    <a:pt x="16314" y="30284"/>
                    <a:pt x="16436" y="30101"/>
                    <a:pt x="16334" y="29897"/>
                  </a:cubicBezTo>
                  <a:cubicBezTo>
                    <a:pt x="16416" y="29836"/>
                    <a:pt x="16456" y="29755"/>
                    <a:pt x="16436" y="29632"/>
                  </a:cubicBezTo>
                  <a:cubicBezTo>
                    <a:pt x="16360" y="29632"/>
                    <a:pt x="16295" y="29701"/>
                    <a:pt x="16224" y="29701"/>
                  </a:cubicBezTo>
                  <a:cubicBezTo>
                    <a:pt x="16201" y="29701"/>
                    <a:pt x="16176" y="29693"/>
                    <a:pt x="16151" y="29673"/>
                  </a:cubicBezTo>
                  <a:cubicBezTo>
                    <a:pt x="16171" y="29571"/>
                    <a:pt x="16192" y="29469"/>
                    <a:pt x="16212" y="29368"/>
                  </a:cubicBezTo>
                  <a:cubicBezTo>
                    <a:pt x="16253" y="29368"/>
                    <a:pt x="16293" y="29347"/>
                    <a:pt x="16314" y="29347"/>
                  </a:cubicBezTo>
                  <a:lnTo>
                    <a:pt x="16314" y="29205"/>
                  </a:lnTo>
                  <a:cubicBezTo>
                    <a:pt x="16375" y="29184"/>
                    <a:pt x="16436" y="29184"/>
                    <a:pt x="16518" y="29164"/>
                  </a:cubicBezTo>
                  <a:cubicBezTo>
                    <a:pt x="16518" y="29103"/>
                    <a:pt x="16518" y="29042"/>
                    <a:pt x="16518" y="29001"/>
                  </a:cubicBezTo>
                  <a:cubicBezTo>
                    <a:pt x="16456" y="28920"/>
                    <a:pt x="16395" y="28858"/>
                    <a:pt x="16355" y="28818"/>
                  </a:cubicBezTo>
                  <a:cubicBezTo>
                    <a:pt x="16375" y="28696"/>
                    <a:pt x="16375" y="28594"/>
                    <a:pt x="16375" y="28492"/>
                  </a:cubicBezTo>
                  <a:cubicBezTo>
                    <a:pt x="16395" y="28471"/>
                    <a:pt x="16436" y="28471"/>
                    <a:pt x="16456" y="28451"/>
                  </a:cubicBezTo>
                  <a:lnTo>
                    <a:pt x="16456" y="28451"/>
                  </a:lnTo>
                  <a:cubicBezTo>
                    <a:pt x="16538" y="28573"/>
                    <a:pt x="16477" y="28716"/>
                    <a:pt x="16436" y="28879"/>
                  </a:cubicBezTo>
                  <a:cubicBezTo>
                    <a:pt x="16538" y="28818"/>
                    <a:pt x="16579" y="28797"/>
                    <a:pt x="16599" y="28797"/>
                  </a:cubicBezTo>
                  <a:cubicBezTo>
                    <a:pt x="16660" y="28614"/>
                    <a:pt x="16579" y="28492"/>
                    <a:pt x="16538" y="28349"/>
                  </a:cubicBezTo>
                  <a:cubicBezTo>
                    <a:pt x="16497" y="28370"/>
                    <a:pt x="16456" y="28370"/>
                    <a:pt x="16395" y="28390"/>
                  </a:cubicBezTo>
                  <a:cubicBezTo>
                    <a:pt x="16416" y="28207"/>
                    <a:pt x="16436" y="28064"/>
                    <a:pt x="16477" y="27901"/>
                  </a:cubicBezTo>
                  <a:cubicBezTo>
                    <a:pt x="16518" y="27718"/>
                    <a:pt x="16558" y="27555"/>
                    <a:pt x="16579" y="27392"/>
                  </a:cubicBezTo>
                  <a:cubicBezTo>
                    <a:pt x="16619" y="27229"/>
                    <a:pt x="16680" y="27087"/>
                    <a:pt x="16680" y="26924"/>
                  </a:cubicBezTo>
                  <a:cubicBezTo>
                    <a:pt x="16708" y="26917"/>
                    <a:pt x="16735" y="26917"/>
                    <a:pt x="16762" y="26917"/>
                  </a:cubicBezTo>
                  <a:lnTo>
                    <a:pt x="16762" y="26917"/>
                  </a:lnTo>
                  <a:cubicBezTo>
                    <a:pt x="16816" y="26917"/>
                    <a:pt x="16871" y="26917"/>
                    <a:pt x="16925" y="26863"/>
                  </a:cubicBezTo>
                  <a:cubicBezTo>
                    <a:pt x="16904" y="26761"/>
                    <a:pt x="16782" y="26802"/>
                    <a:pt x="16721" y="26720"/>
                  </a:cubicBezTo>
                  <a:cubicBezTo>
                    <a:pt x="16721" y="26679"/>
                    <a:pt x="16742" y="26618"/>
                    <a:pt x="16762" y="26557"/>
                  </a:cubicBezTo>
                  <a:lnTo>
                    <a:pt x="16864" y="26557"/>
                  </a:lnTo>
                  <a:cubicBezTo>
                    <a:pt x="16803" y="26313"/>
                    <a:pt x="16762" y="26089"/>
                    <a:pt x="16945" y="25905"/>
                  </a:cubicBezTo>
                  <a:cubicBezTo>
                    <a:pt x="16945" y="25783"/>
                    <a:pt x="16945" y="25681"/>
                    <a:pt x="16966" y="25580"/>
                  </a:cubicBezTo>
                  <a:cubicBezTo>
                    <a:pt x="16986" y="25478"/>
                    <a:pt x="17027" y="25376"/>
                    <a:pt x="17047" y="25294"/>
                  </a:cubicBezTo>
                  <a:cubicBezTo>
                    <a:pt x="17067" y="25152"/>
                    <a:pt x="17108" y="25050"/>
                    <a:pt x="17230" y="24969"/>
                  </a:cubicBezTo>
                  <a:cubicBezTo>
                    <a:pt x="17304" y="24913"/>
                    <a:pt x="17361" y="24825"/>
                    <a:pt x="17417" y="24748"/>
                  </a:cubicBezTo>
                  <a:lnTo>
                    <a:pt x="17417" y="24748"/>
                  </a:lnTo>
                  <a:cubicBezTo>
                    <a:pt x="17396" y="24754"/>
                    <a:pt x="17368" y="24770"/>
                    <a:pt x="17352" y="24785"/>
                  </a:cubicBezTo>
                  <a:cubicBezTo>
                    <a:pt x="17210" y="24704"/>
                    <a:pt x="17291" y="24561"/>
                    <a:pt x="17230" y="24480"/>
                  </a:cubicBezTo>
                  <a:cubicBezTo>
                    <a:pt x="17271" y="24439"/>
                    <a:pt x="17291" y="24398"/>
                    <a:pt x="17332" y="24378"/>
                  </a:cubicBezTo>
                  <a:cubicBezTo>
                    <a:pt x="17291" y="24174"/>
                    <a:pt x="17312" y="23971"/>
                    <a:pt x="17414" y="23787"/>
                  </a:cubicBezTo>
                  <a:cubicBezTo>
                    <a:pt x="17414" y="23747"/>
                    <a:pt x="17434" y="23686"/>
                    <a:pt x="17434" y="23665"/>
                  </a:cubicBezTo>
                  <a:cubicBezTo>
                    <a:pt x="17414" y="23543"/>
                    <a:pt x="17434" y="23462"/>
                    <a:pt x="17495" y="23360"/>
                  </a:cubicBezTo>
                  <a:cubicBezTo>
                    <a:pt x="17536" y="23278"/>
                    <a:pt x="17536" y="23197"/>
                    <a:pt x="17556" y="23095"/>
                  </a:cubicBezTo>
                  <a:cubicBezTo>
                    <a:pt x="17577" y="23034"/>
                    <a:pt x="17577" y="22952"/>
                    <a:pt x="17597" y="22891"/>
                  </a:cubicBezTo>
                  <a:cubicBezTo>
                    <a:pt x="17638" y="22790"/>
                    <a:pt x="17658" y="22667"/>
                    <a:pt x="17699" y="22565"/>
                  </a:cubicBezTo>
                  <a:cubicBezTo>
                    <a:pt x="17780" y="22341"/>
                    <a:pt x="17760" y="22097"/>
                    <a:pt x="17902" y="21893"/>
                  </a:cubicBezTo>
                  <a:cubicBezTo>
                    <a:pt x="17902" y="21853"/>
                    <a:pt x="17923" y="21812"/>
                    <a:pt x="17923" y="21771"/>
                  </a:cubicBezTo>
                  <a:cubicBezTo>
                    <a:pt x="17984" y="21486"/>
                    <a:pt x="18025" y="21201"/>
                    <a:pt x="18106" y="20916"/>
                  </a:cubicBezTo>
                  <a:cubicBezTo>
                    <a:pt x="18167" y="20733"/>
                    <a:pt x="18208" y="20549"/>
                    <a:pt x="18167" y="20366"/>
                  </a:cubicBezTo>
                  <a:cubicBezTo>
                    <a:pt x="18208" y="20305"/>
                    <a:pt x="18249" y="20244"/>
                    <a:pt x="18289" y="20203"/>
                  </a:cubicBezTo>
                  <a:cubicBezTo>
                    <a:pt x="18473" y="19938"/>
                    <a:pt x="18493" y="19592"/>
                    <a:pt x="18615" y="19307"/>
                  </a:cubicBezTo>
                  <a:cubicBezTo>
                    <a:pt x="18615" y="19144"/>
                    <a:pt x="18697" y="19042"/>
                    <a:pt x="18778" y="18920"/>
                  </a:cubicBezTo>
                  <a:cubicBezTo>
                    <a:pt x="18778" y="18920"/>
                    <a:pt x="18798" y="18900"/>
                    <a:pt x="18798" y="18900"/>
                  </a:cubicBezTo>
                  <a:cubicBezTo>
                    <a:pt x="18798" y="18839"/>
                    <a:pt x="18798" y="18777"/>
                    <a:pt x="18798" y="18737"/>
                  </a:cubicBezTo>
                  <a:cubicBezTo>
                    <a:pt x="18839" y="18696"/>
                    <a:pt x="18860" y="18676"/>
                    <a:pt x="18900" y="18655"/>
                  </a:cubicBezTo>
                  <a:cubicBezTo>
                    <a:pt x="18880" y="18594"/>
                    <a:pt x="18860" y="18553"/>
                    <a:pt x="18860" y="18513"/>
                  </a:cubicBezTo>
                  <a:cubicBezTo>
                    <a:pt x="18982" y="18329"/>
                    <a:pt x="18921" y="18065"/>
                    <a:pt x="19104" y="17963"/>
                  </a:cubicBezTo>
                  <a:cubicBezTo>
                    <a:pt x="19165" y="17861"/>
                    <a:pt x="19043" y="17759"/>
                    <a:pt x="19185" y="17678"/>
                  </a:cubicBezTo>
                  <a:cubicBezTo>
                    <a:pt x="19206" y="17739"/>
                    <a:pt x="19226" y="17800"/>
                    <a:pt x="19246" y="17881"/>
                  </a:cubicBezTo>
                  <a:cubicBezTo>
                    <a:pt x="19328" y="17759"/>
                    <a:pt x="19308" y="17637"/>
                    <a:pt x="19267" y="17535"/>
                  </a:cubicBezTo>
                  <a:cubicBezTo>
                    <a:pt x="19348" y="17494"/>
                    <a:pt x="19389" y="17474"/>
                    <a:pt x="19450" y="17454"/>
                  </a:cubicBezTo>
                  <a:cubicBezTo>
                    <a:pt x="19450" y="17413"/>
                    <a:pt x="19450" y="17393"/>
                    <a:pt x="19450" y="17352"/>
                  </a:cubicBezTo>
                  <a:cubicBezTo>
                    <a:pt x="19491" y="17311"/>
                    <a:pt x="19532" y="17270"/>
                    <a:pt x="19552" y="17270"/>
                  </a:cubicBezTo>
                  <a:cubicBezTo>
                    <a:pt x="19613" y="17046"/>
                    <a:pt x="19695" y="16883"/>
                    <a:pt x="19756" y="16700"/>
                  </a:cubicBezTo>
                  <a:cubicBezTo>
                    <a:pt x="19817" y="16497"/>
                    <a:pt x="19878" y="16293"/>
                    <a:pt x="19959" y="16089"/>
                  </a:cubicBezTo>
                  <a:cubicBezTo>
                    <a:pt x="20041" y="15886"/>
                    <a:pt x="20081" y="15702"/>
                    <a:pt x="20163" y="15499"/>
                  </a:cubicBezTo>
                  <a:cubicBezTo>
                    <a:pt x="20326" y="15132"/>
                    <a:pt x="20428" y="14765"/>
                    <a:pt x="20570" y="14399"/>
                  </a:cubicBezTo>
                  <a:cubicBezTo>
                    <a:pt x="20672" y="14114"/>
                    <a:pt x="20794" y="13869"/>
                    <a:pt x="20896" y="13605"/>
                  </a:cubicBezTo>
                  <a:cubicBezTo>
                    <a:pt x="21018" y="13279"/>
                    <a:pt x="21161" y="12973"/>
                    <a:pt x="21283" y="12647"/>
                  </a:cubicBezTo>
                  <a:cubicBezTo>
                    <a:pt x="21344" y="12505"/>
                    <a:pt x="21405" y="12342"/>
                    <a:pt x="21466" y="12199"/>
                  </a:cubicBezTo>
                  <a:cubicBezTo>
                    <a:pt x="21507" y="12159"/>
                    <a:pt x="21507" y="12098"/>
                    <a:pt x="21527" y="12057"/>
                  </a:cubicBezTo>
                  <a:cubicBezTo>
                    <a:pt x="21466" y="11975"/>
                    <a:pt x="21426" y="11894"/>
                    <a:pt x="21365" y="11812"/>
                  </a:cubicBezTo>
                  <a:cubicBezTo>
                    <a:pt x="21507" y="11711"/>
                    <a:pt x="21629" y="11629"/>
                    <a:pt x="21751" y="11548"/>
                  </a:cubicBezTo>
                  <a:cubicBezTo>
                    <a:pt x="21751" y="11527"/>
                    <a:pt x="21772" y="11507"/>
                    <a:pt x="21772" y="11487"/>
                  </a:cubicBezTo>
                  <a:cubicBezTo>
                    <a:pt x="21772" y="11466"/>
                    <a:pt x="21772" y="11446"/>
                    <a:pt x="21772" y="11426"/>
                  </a:cubicBezTo>
                  <a:cubicBezTo>
                    <a:pt x="22037" y="11018"/>
                    <a:pt x="22179" y="10570"/>
                    <a:pt x="22322" y="10122"/>
                  </a:cubicBezTo>
                  <a:cubicBezTo>
                    <a:pt x="22261" y="10102"/>
                    <a:pt x="22220" y="10081"/>
                    <a:pt x="22200" y="10061"/>
                  </a:cubicBezTo>
                  <a:cubicBezTo>
                    <a:pt x="22138" y="10081"/>
                    <a:pt x="22077" y="10102"/>
                    <a:pt x="22037" y="10122"/>
                  </a:cubicBezTo>
                  <a:cubicBezTo>
                    <a:pt x="22016" y="10102"/>
                    <a:pt x="21996" y="10081"/>
                    <a:pt x="21975" y="10061"/>
                  </a:cubicBezTo>
                  <a:cubicBezTo>
                    <a:pt x="22118" y="9898"/>
                    <a:pt x="22179" y="9715"/>
                    <a:pt x="22179" y="9511"/>
                  </a:cubicBezTo>
                  <a:cubicBezTo>
                    <a:pt x="22179" y="9430"/>
                    <a:pt x="22179" y="9328"/>
                    <a:pt x="22138" y="9287"/>
                  </a:cubicBezTo>
                  <a:cubicBezTo>
                    <a:pt x="22016" y="9185"/>
                    <a:pt x="22037" y="9043"/>
                    <a:pt x="21996" y="8900"/>
                  </a:cubicBezTo>
                  <a:cubicBezTo>
                    <a:pt x="21955" y="8778"/>
                    <a:pt x="22016" y="8656"/>
                    <a:pt x="22057" y="8513"/>
                  </a:cubicBezTo>
                  <a:lnTo>
                    <a:pt x="22261" y="8513"/>
                  </a:lnTo>
                  <a:cubicBezTo>
                    <a:pt x="22261" y="8473"/>
                    <a:pt x="22261" y="8411"/>
                    <a:pt x="22261" y="8371"/>
                  </a:cubicBezTo>
                  <a:cubicBezTo>
                    <a:pt x="22424" y="8208"/>
                    <a:pt x="22424" y="8024"/>
                    <a:pt x="22301" y="7821"/>
                  </a:cubicBezTo>
                  <a:cubicBezTo>
                    <a:pt x="22342" y="7760"/>
                    <a:pt x="22362" y="7699"/>
                    <a:pt x="22383" y="7617"/>
                  </a:cubicBezTo>
                  <a:cubicBezTo>
                    <a:pt x="22424" y="7638"/>
                    <a:pt x="22444" y="7658"/>
                    <a:pt x="22464" y="7699"/>
                  </a:cubicBezTo>
                  <a:cubicBezTo>
                    <a:pt x="22505" y="7638"/>
                    <a:pt x="22525" y="7597"/>
                    <a:pt x="22546" y="7556"/>
                  </a:cubicBezTo>
                  <a:cubicBezTo>
                    <a:pt x="22505" y="7475"/>
                    <a:pt x="22444" y="7414"/>
                    <a:pt x="22424" y="7332"/>
                  </a:cubicBezTo>
                  <a:cubicBezTo>
                    <a:pt x="22403" y="7251"/>
                    <a:pt x="22424" y="7149"/>
                    <a:pt x="22403" y="7067"/>
                  </a:cubicBezTo>
                  <a:cubicBezTo>
                    <a:pt x="22342" y="7027"/>
                    <a:pt x="22281" y="7006"/>
                    <a:pt x="22240" y="6965"/>
                  </a:cubicBezTo>
                  <a:cubicBezTo>
                    <a:pt x="22179" y="6986"/>
                    <a:pt x="22098" y="6986"/>
                    <a:pt x="22037" y="7006"/>
                  </a:cubicBezTo>
                  <a:cubicBezTo>
                    <a:pt x="22016" y="6945"/>
                    <a:pt x="21996" y="6904"/>
                    <a:pt x="21975" y="6843"/>
                  </a:cubicBezTo>
                  <a:cubicBezTo>
                    <a:pt x="21914" y="6864"/>
                    <a:pt x="21853" y="6904"/>
                    <a:pt x="21792" y="6904"/>
                  </a:cubicBezTo>
                  <a:cubicBezTo>
                    <a:pt x="21773" y="6903"/>
                    <a:pt x="21755" y="6902"/>
                    <a:pt x="21737" y="6902"/>
                  </a:cubicBezTo>
                  <a:cubicBezTo>
                    <a:pt x="21507" y="6902"/>
                    <a:pt x="21379" y="7022"/>
                    <a:pt x="21303" y="7230"/>
                  </a:cubicBezTo>
                  <a:cubicBezTo>
                    <a:pt x="21202" y="7475"/>
                    <a:pt x="21059" y="7678"/>
                    <a:pt x="20896" y="7862"/>
                  </a:cubicBezTo>
                  <a:cubicBezTo>
                    <a:pt x="20815" y="7862"/>
                    <a:pt x="20733" y="7841"/>
                    <a:pt x="20672" y="7821"/>
                  </a:cubicBezTo>
                  <a:cubicBezTo>
                    <a:pt x="20611" y="7902"/>
                    <a:pt x="20570" y="7943"/>
                    <a:pt x="20530" y="8004"/>
                  </a:cubicBezTo>
                  <a:cubicBezTo>
                    <a:pt x="20509" y="8045"/>
                    <a:pt x="20489" y="8106"/>
                    <a:pt x="20448" y="8147"/>
                  </a:cubicBezTo>
                  <a:cubicBezTo>
                    <a:pt x="20448" y="8147"/>
                    <a:pt x="20428" y="8147"/>
                    <a:pt x="20387" y="8167"/>
                  </a:cubicBezTo>
                  <a:cubicBezTo>
                    <a:pt x="20387" y="8126"/>
                    <a:pt x="20367" y="8086"/>
                    <a:pt x="20346" y="8024"/>
                  </a:cubicBezTo>
                  <a:cubicBezTo>
                    <a:pt x="20285" y="7984"/>
                    <a:pt x="20143" y="8004"/>
                    <a:pt x="20163" y="7862"/>
                  </a:cubicBezTo>
                  <a:cubicBezTo>
                    <a:pt x="20224" y="7862"/>
                    <a:pt x="20285" y="7862"/>
                    <a:pt x="20346" y="7841"/>
                  </a:cubicBezTo>
                  <a:cubicBezTo>
                    <a:pt x="20306" y="7678"/>
                    <a:pt x="20306" y="7536"/>
                    <a:pt x="20163" y="7434"/>
                  </a:cubicBezTo>
                  <a:cubicBezTo>
                    <a:pt x="20061" y="7454"/>
                    <a:pt x="19980" y="7475"/>
                    <a:pt x="19939" y="7597"/>
                  </a:cubicBezTo>
                  <a:cubicBezTo>
                    <a:pt x="19980" y="7658"/>
                    <a:pt x="20020" y="7739"/>
                    <a:pt x="20041" y="7800"/>
                  </a:cubicBezTo>
                  <a:cubicBezTo>
                    <a:pt x="20041" y="7821"/>
                    <a:pt x="20041" y="7841"/>
                    <a:pt x="20020" y="7862"/>
                  </a:cubicBezTo>
                  <a:cubicBezTo>
                    <a:pt x="19959" y="7841"/>
                    <a:pt x="19898" y="7821"/>
                    <a:pt x="19776" y="7780"/>
                  </a:cubicBezTo>
                  <a:lnTo>
                    <a:pt x="19776" y="7780"/>
                  </a:lnTo>
                  <a:cubicBezTo>
                    <a:pt x="19919" y="7984"/>
                    <a:pt x="20102" y="8004"/>
                    <a:pt x="20244" y="8086"/>
                  </a:cubicBezTo>
                  <a:cubicBezTo>
                    <a:pt x="20285" y="8208"/>
                    <a:pt x="20143" y="8228"/>
                    <a:pt x="20122" y="8269"/>
                  </a:cubicBezTo>
                  <a:cubicBezTo>
                    <a:pt x="20143" y="8493"/>
                    <a:pt x="20407" y="8432"/>
                    <a:pt x="20448" y="8615"/>
                  </a:cubicBezTo>
                  <a:cubicBezTo>
                    <a:pt x="20407" y="8676"/>
                    <a:pt x="20367" y="8737"/>
                    <a:pt x="20306" y="8798"/>
                  </a:cubicBezTo>
                  <a:cubicBezTo>
                    <a:pt x="20346" y="8859"/>
                    <a:pt x="20367" y="8900"/>
                    <a:pt x="20407" y="8961"/>
                  </a:cubicBezTo>
                  <a:cubicBezTo>
                    <a:pt x="20407" y="9022"/>
                    <a:pt x="20387" y="9083"/>
                    <a:pt x="20387" y="9145"/>
                  </a:cubicBezTo>
                  <a:cubicBezTo>
                    <a:pt x="20265" y="9165"/>
                    <a:pt x="20183" y="9185"/>
                    <a:pt x="20102" y="9206"/>
                  </a:cubicBezTo>
                  <a:cubicBezTo>
                    <a:pt x="20102" y="9206"/>
                    <a:pt x="20081" y="9185"/>
                    <a:pt x="20061" y="9185"/>
                  </a:cubicBezTo>
                  <a:cubicBezTo>
                    <a:pt x="20061" y="9145"/>
                    <a:pt x="20041" y="9083"/>
                    <a:pt x="20020" y="9043"/>
                  </a:cubicBezTo>
                  <a:cubicBezTo>
                    <a:pt x="20061" y="9002"/>
                    <a:pt x="20102" y="8982"/>
                    <a:pt x="20143" y="8961"/>
                  </a:cubicBezTo>
                  <a:cubicBezTo>
                    <a:pt x="20143" y="8921"/>
                    <a:pt x="20143" y="8880"/>
                    <a:pt x="20163" y="8839"/>
                  </a:cubicBezTo>
                  <a:cubicBezTo>
                    <a:pt x="20081" y="8778"/>
                    <a:pt x="20000" y="8697"/>
                    <a:pt x="19939" y="8635"/>
                  </a:cubicBezTo>
                  <a:cubicBezTo>
                    <a:pt x="19919" y="8493"/>
                    <a:pt x="19898" y="8350"/>
                    <a:pt x="19776" y="8249"/>
                  </a:cubicBezTo>
                  <a:lnTo>
                    <a:pt x="19532" y="8249"/>
                  </a:lnTo>
                  <a:cubicBezTo>
                    <a:pt x="19369" y="8289"/>
                    <a:pt x="19491" y="8411"/>
                    <a:pt x="19430" y="8473"/>
                  </a:cubicBezTo>
                  <a:cubicBezTo>
                    <a:pt x="19389" y="8452"/>
                    <a:pt x="19328" y="8432"/>
                    <a:pt x="19287" y="8411"/>
                  </a:cubicBezTo>
                  <a:cubicBezTo>
                    <a:pt x="19124" y="8697"/>
                    <a:pt x="18982" y="8941"/>
                    <a:pt x="18819" y="9206"/>
                  </a:cubicBezTo>
                  <a:cubicBezTo>
                    <a:pt x="18717" y="9430"/>
                    <a:pt x="18615" y="9633"/>
                    <a:pt x="18493" y="9857"/>
                  </a:cubicBezTo>
                  <a:cubicBezTo>
                    <a:pt x="18350" y="10061"/>
                    <a:pt x="18249" y="10305"/>
                    <a:pt x="18167" y="10550"/>
                  </a:cubicBezTo>
                  <a:cubicBezTo>
                    <a:pt x="18167" y="10570"/>
                    <a:pt x="18167" y="10570"/>
                    <a:pt x="18187" y="10611"/>
                  </a:cubicBezTo>
                  <a:lnTo>
                    <a:pt x="18391" y="10611"/>
                  </a:lnTo>
                  <a:cubicBezTo>
                    <a:pt x="18412" y="10550"/>
                    <a:pt x="18432" y="10509"/>
                    <a:pt x="18452" y="10448"/>
                  </a:cubicBezTo>
                  <a:cubicBezTo>
                    <a:pt x="18513" y="10468"/>
                    <a:pt x="18574" y="10509"/>
                    <a:pt x="18636" y="10529"/>
                  </a:cubicBezTo>
                  <a:cubicBezTo>
                    <a:pt x="18676" y="10489"/>
                    <a:pt x="18717" y="10448"/>
                    <a:pt x="18758" y="10387"/>
                  </a:cubicBezTo>
                  <a:cubicBezTo>
                    <a:pt x="18781" y="10393"/>
                    <a:pt x="18803" y="10396"/>
                    <a:pt x="18825" y="10396"/>
                  </a:cubicBezTo>
                  <a:cubicBezTo>
                    <a:pt x="18940" y="10396"/>
                    <a:pt x="19045" y="10319"/>
                    <a:pt x="19165" y="10285"/>
                  </a:cubicBezTo>
                  <a:cubicBezTo>
                    <a:pt x="19185" y="10285"/>
                    <a:pt x="19206" y="10244"/>
                    <a:pt x="19226" y="10204"/>
                  </a:cubicBezTo>
                  <a:cubicBezTo>
                    <a:pt x="19185" y="10204"/>
                    <a:pt x="19145" y="10224"/>
                    <a:pt x="19084" y="10224"/>
                  </a:cubicBezTo>
                  <a:cubicBezTo>
                    <a:pt x="19150" y="10131"/>
                    <a:pt x="19173" y="10099"/>
                    <a:pt x="19209" y="10099"/>
                  </a:cubicBezTo>
                  <a:cubicBezTo>
                    <a:pt x="19229" y="10099"/>
                    <a:pt x="19252" y="10108"/>
                    <a:pt x="19287" y="10122"/>
                  </a:cubicBezTo>
                  <a:cubicBezTo>
                    <a:pt x="19308" y="10061"/>
                    <a:pt x="19348" y="10020"/>
                    <a:pt x="19409" y="10000"/>
                  </a:cubicBezTo>
                  <a:cubicBezTo>
                    <a:pt x="19491" y="9959"/>
                    <a:pt x="19552" y="9918"/>
                    <a:pt x="19613" y="9878"/>
                  </a:cubicBezTo>
                  <a:cubicBezTo>
                    <a:pt x="19633" y="9796"/>
                    <a:pt x="19654" y="9735"/>
                    <a:pt x="19654" y="9674"/>
                  </a:cubicBezTo>
                  <a:lnTo>
                    <a:pt x="19654" y="9674"/>
                  </a:lnTo>
                  <a:cubicBezTo>
                    <a:pt x="19589" y="9698"/>
                    <a:pt x="19550" y="9713"/>
                    <a:pt x="19522" y="9713"/>
                  </a:cubicBezTo>
                  <a:cubicBezTo>
                    <a:pt x="19478" y="9713"/>
                    <a:pt x="19459" y="9679"/>
                    <a:pt x="19409" y="9593"/>
                  </a:cubicBezTo>
                  <a:cubicBezTo>
                    <a:pt x="19471" y="9572"/>
                    <a:pt x="19511" y="9552"/>
                    <a:pt x="19593" y="9552"/>
                  </a:cubicBezTo>
                  <a:cubicBezTo>
                    <a:pt x="19613" y="9593"/>
                    <a:pt x="19633" y="9633"/>
                    <a:pt x="19654" y="9674"/>
                  </a:cubicBezTo>
                  <a:cubicBezTo>
                    <a:pt x="19674" y="9572"/>
                    <a:pt x="19633" y="9511"/>
                    <a:pt x="19572" y="9430"/>
                  </a:cubicBezTo>
                  <a:cubicBezTo>
                    <a:pt x="19552" y="9389"/>
                    <a:pt x="19552" y="9348"/>
                    <a:pt x="19532" y="9308"/>
                  </a:cubicBezTo>
                  <a:lnTo>
                    <a:pt x="19532" y="9308"/>
                  </a:lnTo>
                  <a:cubicBezTo>
                    <a:pt x="19602" y="9322"/>
                    <a:pt x="19672" y="9345"/>
                    <a:pt x="19736" y="9345"/>
                  </a:cubicBezTo>
                  <a:cubicBezTo>
                    <a:pt x="19764" y="9345"/>
                    <a:pt x="19791" y="9341"/>
                    <a:pt x="19817" y="9328"/>
                  </a:cubicBezTo>
                  <a:cubicBezTo>
                    <a:pt x="19852" y="9318"/>
                    <a:pt x="19885" y="9314"/>
                    <a:pt x="19917" y="9314"/>
                  </a:cubicBezTo>
                  <a:cubicBezTo>
                    <a:pt x="20011" y="9314"/>
                    <a:pt x="20092" y="9348"/>
                    <a:pt x="20183" y="9348"/>
                  </a:cubicBezTo>
                  <a:cubicBezTo>
                    <a:pt x="20204" y="9552"/>
                    <a:pt x="20081" y="9694"/>
                    <a:pt x="20000" y="9837"/>
                  </a:cubicBezTo>
                  <a:cubicBezTo>
                    <a:pt x="19898" y="10020"/>
                    <a:pt x="19796" y="10183"/>
                    <a:pt x="19756" y="10387"/>
                  </a:cubicBezTo>
                  <a:cubicBezTo>
                    <a:pt x="19735" y="10570"/>
                    <a:pt x="19633" y="10692"/>
                    <a:pt x="19511" y="10794"/>
                  </a:cubicBezTo>
                  <a:cubicBezTo>
                    <a:pt x="19450" y="11039"/>
                    <a:pt x="19348" y="11242"/>
                    <a:pt x="19226" y="11446"/>
                  </a:cubicBezTo>
                  <a:cubicBezTo>
                    <a:pt x="19084" y="11650"/>
                    <a:pt x="18860" y="11731"/>
                    <a:pt x="18697" y="11914"/>
                  </a:cubicBezTo>
                  <a:cubicBezTo>
                    <a:pt x="18676" y="11975"/>
                    <a:pt x="18717" y="12016"/>
                    <a:pt x="18656" y="12077"/>
                  </a:cubicBezTo>
                  <a:cubicBezTo>
                    <a:pt x="18574" y="12159"/>
                    <a:pt x="18534" y="12261"/>
                    <a:pt x="18473" y="12342"/>
                  </a:cubicBezTo>
                  <a:cubicBezTo>
                    <a:pt x="18554" y="12383"/>
                    <a:pt x="18636" y="12444"/>
                    <a:pt x="18737" y="12505"/>
                  </a:cubicBezTo>
                  <a:cubicBezTo>
                    <a:pt x="18676" y="12546"/>
                    <a:pt x="18615" y="12586"/>
                    <a:pt x="18574" y="12607"/>
                  </a:cubicBezTo>
                  <a:cubicBezTo>
                    <a:pt x="18554" y="12647"/>
                    <a:pt x="18534" y="12668"/>
                    <a:pt x="18513" y="12709"/>
                  </a:cubicBezTo>
                  <a:cubicBezTo>
                    <a:pt x="18473" y="12749"/>
                    <a:pt x="18432" y="12770"/>
                    <a:pt x="18412" y="12810"/>
                  </a:cubicBezTo>
                  <a:cubicBezTo>
                    <a:pt x="18350" y="12770"/>
                    <a:pt x="18289" y="12729"/>
                    <a:pt x="18249" y="12688"/>
                  </a:cubicBezTo>
                  <a:lnTo>
                    <a:pt x="18249" y="12688"/>
                  </a:lnTo>
                  <a:cubicBezTo>
                    <a:pt x="18310" y="12810"/>
                    <a:pt x="18391" y="12892"/>
                    <a:pt x="18473" y="12973"/>
                  </a:cubicBezTo>
                  <a:cubicBezTo>
                    <a:pt x="18493" y="12994"/>
                    <a:pt x="18473" y="13014"/>
                    <a:pt x="18473" y="13055"/>
                  </a:cubicBezTo>
                  <a:cubicBezTo>
                    <a:pt x="18391" y="12994"/>
                    <a:pt x="18310" y="12953"/>
                    <a:pt x="18228" y="12892"/>
                  </a:cubicBezTo>
                  <a:cubicBezTo>
                    <a:pt x="18187" y="12953"/>
                    <a:pt x="18147" y="12994"/>
                    <a:pt x="18106" y="13055"/>
                  </a:cubicBezTo>
                  <a:cubicBezTo>
                    <a:pt x="18065" y="13014"/>
                    <a:pt x="18045" y="12994"/>
                    <a:pt x="18004" y="12973"/>
                  </a:cubicBezTo>
                  <a:cubicBezTo>
                    <a:pt x="17984" y="13014"/>
                    <a:pt x="17963" y="13055"/>
                    <a:pt x="17963" y="13096"/>
                  </a:cubicBezTo>
                  <a:cubicBezTo>
                    <a:pt x="17841" y="13075"/>
                    <a:pt x="17841" y="13014"/>
                    <a:pt x="17821" y="12953"/>
                  </a:cubicBezTo>
                  <a:cubicBezTo>
                    <a:pt x="17739" y="13014"/>
                    <a:pt x="17739" y="13014"/>
                    <a:pt x="17495" y="13014"/>
                  </a:cubicBezTo>
                  <a:cubicBezTo>
                    <a:pt x="17397" y="12916"/>
                    <a:pt x="17318" y="12837"/>
                    <a:pt x="17222" y="12759"/>
                  </a:cubicBezTo>
                  <a:lnTo>
                    <a:pt x="17222" y="12759"/>
                  </a:lnTo>
                  <a:cubicBezTo>
                    <a:pt x="17142" y="12856"/>
                    <a:pt x="17046" y="12937"/>
                    <a:pt x="17027" y="13055"/>
                  </a:cubicBezTo>
                  <a:cubicBezTo>
                    <a:pt x="16986" y="13197"/>
                    <a:pt x="16966" y="13320"/>
                    <a:pt x="16884" y="13442"/>
                  </a:cubicBezTo>
                  <a:cubicBezTo>
                    <a:pt x="16823" y="13503"/>
                    <a:pt x="16823" y="13584"/>
                    <a:pt x="16803" y="13666"/>
                  </a:cubicBezTo>
                  <a:cubicBezTo>
                    <a:pt x="16680" y="13910"/>
                    <a:pt x="16579" y="14175"/>
                    <a:pt x="16599" y="14460"/>
                  </a:cubicBezTo>
                  <a:cubicBezTo>
                    <a:pt x="16660" y="14460"/>
                    <a:pt x="16742" y="14460"/>
                    <a:pt x="16803" y="14501"/>
                  </a:cubicBezTo>
                  <a:cubicBezTo>
                    <a:pt x="16823" y="14562"/>
                    <a:pt x="16864" y="14623"/>
                    <a:pt x="16904" y="14684"/>
                  </a:cubicBezTo>
                  <a:cubicBezTo>
                    <a:pt x="16925" y="14684"/>
                    <a:pt x="16966" y="14684"/>
                    <a:pt x="17006" y="14664"/>
                  </a:cubicBezTo>
                  <a:cubicBezTo>
                    <a:pt x="17027" y="14664"/>
                    <a:pt x="17027" y="14643"/>
                    <a:pt x="17047" y="14623"/>
                  </a:cubicBezTo>
                  <a:cubicBezTo>
                    <a:pt x="17067" y="14623"/>
                    <a:pt x="17088" y="14643"/>
                    <a:pt x="17108" y="14664"/>
                  </a:cubicBezTo>
                  <a:cubicBezTo>
                    <a:pt x="17126" y="14593"/>
                    <a:pt x="17159" y="14538"/>
                    <a:pt x="17247" y="14538"/>
                  </a:cubicBezTo>
                  <a:cubicBezTo>
                    <a:pt x="17261" y="14538"/>
                    <a:pt x="17275" y="14539"/>
                    <a:pt x="17291" y="14541"/>
                  </a:cubicBezTo>
                  <a:cubicBezTo>
                    <a:pt x="17291" y="14582"/>
                    <a:pt x="17291" y="14623"/>
                    <a:pt x="17291" y="14664"/>
                  </a:cubicBezTo>
                  <a:cubicBezTo>
                    <a:pt x="17291" y="14704"/>
                    <a:pt x="17312" y="14745"/>
                    <a:pt x="17312" y="14786"/>
                  </a:cubicBezTo>
                  <a:cubicBezTo>
                    <a:pt x="17271" y="14827"/>
                    <a:pt x="17210" y="14867"/>
                    <a:pt x="17149" y="14928"/>
                  </a:cubicBezTo>
                  <a:cubicBezTo>
                    <a:pt x="17088" y="14888"/>
                    <a:pt x="17027" y="14867"/>
                    <a:pt x="16966" y="14827"/>
                  </a:cubicBezTo>
                  <a:cubicBezTo>
                    <a:pt x="16945" y="14786"/>
                    <a:pt x="16925" y="14725"/>
                    <a:pt x="16904" y="14684"/>
                  </a:cubicBezTo>
                  <a:cubicBezTo>
                    <a:pt x="16864" y="14684"/>
                    <a:pt x="16823" y="14684"/>
                    <a:pt x="16762" y="14664"/>
                  </a:cubicBezTo>
                  <a:cubicBezTo>
                    <a:pt x="16701" y="14623"/>
                    <a:pt x="16640" y="14562"/>
                    <a:pt x="16579" y="14480"/>
                  </a:cubicBezTo>
                  <a:cubicBezTo>
                    <a:pt x="16477" y="14562"/>
                    <a:pt x="16375" y="14643"/>
                    <a:pt x="16395" y="14786"/>
                  </a:cubicBezTo>
                  <a:cubicBezTo>
                    <a:pt x="16416" y="14827"/>
                    <a:pt x="16436" y="14847"/>
                    <a:pt x="16477" y="14867"/>
                  </a:cubicBezTo>
                  <a:cubicBezTo>
                    <a:pt x="16416" y="14928"/>
                    <a:pt x="16375" y="14969"/>
                    <a:pt x="16314" y="15010"/>
                  </a:cubicBezTo>
                  <a:cubicBezTo>
                    <a:pt x="16355" y="15112"/>
                    <a:pt x="16538" y="15112"/>
                    <a:pt x="16538" y="15295"/>
                  </a:cubicBezTo>
                  <a:cubicBezTo>
                    <a:pt x="16456" y="15234"/>
                    <a:pt x="16375" y="15214"/>
                    <a:pt x="16314" y="15173"/>
                  </a:cubicBezTo>
                  <a:cubicBezTo>
                    <a:pt x="16293" y="15173"/>
                    <a:pt x="16273" y="15193"/>
                    <a:pt x="16232" y="15193"/>
                  </a:cubicBezTo>
                  <a:cubicBezTo>
                    <a:pt x="16253" y="15254"/>
                    <a:pt x="16253" y="15315"/>
                    <a:pt x="16253" y="15376"/>
                  </a:cubicBezTo>
                  <a:cubicBezTo>
                    <a:pt x="16192" y="15438"/>
                    <a:pt x="16131" y="15478"/>
                    <a:pt x="16110" y="15539"/>
                  </a:cubicBezTo>
                  <a:cubicBezTo>
                    <a:pt x="16069" y="15600"/>
                    <a:pt x="16090" y="15682"/>
                    <a:pt x="16090" y="15723"/>
                  </a:cubicBezTo>
                  <a:cubicBezTo>
                    <a:pt x="15927" y="15906"/>
                    <a:pt x="15907" y="16110"/>
                    <a:pt x="15845" y="16313"/>
                  </a:cubicBezTo>
                  <a:cubicBezTo>
                    <a:pt x="15784" y="16517"/>
                    <a:pt x="15866" y="16721"/>
                    <a:pt x="15825" y="16924"/>
                  </a:cubicBezTo>
                  <a:cubicBezTo>
                    <a:pt x="15784" y="16924"/>
                    <a:pt x="15744" y="16945"/>
                    <a:pt x="15703" y="16945"/>
                  </a:cubicBezTo>
                  <a:cubicBezTo>
                    <a:pt x="15723" y="17046"/>
                    <a:pt x="15744" y="17169"/>
                    <a:pt x="15601" y="17189"/>
                  </a:cubicBezTo>
                  <a:cubicBezTo>
                    <a:pt x="15458" y="17108"/>
                    <a:pt x="15357" y="17006"/>
                    <a:pt x="15316" y="16863"/>
                  </a:cubicBezTo>
                  <a:cubicBezTo>
                    <a:pt x="15316" y="16843"/>
                    <a:pt x="15336" y="16822"/>
                    <a:pt x="15336" y="16822"/>
                  </a:cubicBezTo>
                  <a:cubicBezTo>
                    <a:pt x="15401" y="16822"/>
                    <a:pt x="15441" y="16901"/>
                    <a:pt x="15506" y="16901"/>
                  </a:cubicBezTo>
                  <a:cubicBezTo>
                    <a:pt x="15522" y="16901"/>
                    <a:pt x="15540" y="16896"/>
                    <a:pt x="15560" y="16883"/>
                  </a:cubicBezTo>
                  <a:cubicBezTo>
                    <a:pt x="15560" y="16843"/>
                    <a:pt x="15560" y="16802"/>
                    <a:pt x="15560" y="16741"/>
                  </a:cubicBezTo>
                  <a:cubicBezTo>
                    <a:pt x="15479" y="16721"/>
                    <a:pt x="15418" y="16700"/>
                    <a:pt x="15316" y="16659"/>
                  </a:cubicBezTo>
                  <a:cubicBezTo>
                    <a:pt x="15336" y="16619"/>
                    <a:pt x="15336" y="16598"/>
                    <a:pt x="15357" y="16558"/>
                  </a:cubicBezTo>
                  <a:cubicBezTo>
                    <a:pt x="15458" y="16598"/>
                    <a:pt x="15520" y="16619"/>
                    <a:pt x="15621" y="16639"/>
                  </a:cubicBezTo>
                  <a:cubicBezTo>
                    <a:pt x="15723" y="16191"/>
                    <a:pt x="15764" y="15763"/>
                    <a:pt x="15825" y="15336"/>
                  </a:cubicBezTo>
                  <a:cubicBezTo>
                    <a:pt x="15560" y="15295"/>
                    <a:pt x="15560" y="15295"/>
                    <a:pt x="15560" y="15152"/>
                  </a:cubicBezTo>
                  <a:lnTo>
                    <a:pt x="15560" y="15152"/>
                  </a:lnTo>
                  <a:cubicBezTo>
                    <a:pt x="15601" y="15173"/>
                    <a:pt x="15642" y="15173"/>
                    <a:pt x="15683" y="15173"/>
                  </a:cubicBezTo>
                  <a:cubicBezTo>
                    <a:pt x="15642" y="15051"/>
                    <a:pt x="15621" y="14928"/>
                    <a:pt x="15581" y="14827"/>
                  </a:cubicBezTo>
                  <a:cubicBezTo>
                    <a:pt x="15621" y="14786"/>
                    <a:pt x="15642" y="14765"/>
                    <a:pt x="15683" y="14745"/>
                  </a:cubicBezTo>
                  <a:cubicBezTo>
                    <a:pt x="15683" y="14786"/>
                    <a:pt x="15683" y="14827"/>
                    <a:pt x="15683" y="14867"/>
                  </a:cubicBezTo>
                  <a:cubicBezTo>
                    <a:pt x="15693" y="14869"/>
                    <a:pt x="15703" y="14870"/>
                    <a:pt x="15712" y="14870"/>
                  </a:cubicBezTo>
                  <a:cubicBezTo>
                    <a:pt x="15819" y="14870"/>
                    <a:pt x="15789" y="14762"/>
                    <a:pt x="15845" y="14725"/>
                  </a:cubicBezTo>
                  <a:cubicBezTo>
                    <a:pt x="15866" y="14704"/>
                    <a:pt x="15886" y="14704"/>
                    <a:pt x="15927" y="14704"/>
                  </a:cubicBezTo>
                  <a:cubicBezTo>
                    <a:pt x="15927" y="14623"/>
                    <a:pt x="15907" y="14562"/>
                    <a:pt x="15907" y="14521"/>
                  </a:cubicBezTo>
                  <a:cubicBezTo>
                    <a:pt x="15845" y="14460"/>
                    <a:pt x="15744" y="14501"/>
                    <a:pt x="15723" y="14379"/>
                  </a:cubicBezTo>
                  <a:cubicBezTo>
                    <a:pt x="15764" y="14379"/>
                    <a:pt x="15784" y="14379"/>
                    <a:pt x="15825" y="14358"/>
                  </a:cubicBezTo>
                  <a:cubicBezTo>
                    <a:pt x="15825" y="14317"/>
                    <a:pt x="15845" y="14256"/>
                    <a:pt x="15845" y="14216"/>
                  </a:cubicBezTo>
                  <a:cubicBezTo>
                    <a:pt x="15852" y="14214"/>
                    <a:pt x="15858" y="14213"/>
                    <a:pt x="15863" y="14213"/>
                  </a:cubicBezTo>
                  <a:cubicBezTo>
                    <a:pt x="15911" y="14213"/>
                    <a:pt x="15915" y="14274"/>
                    <a:pt x="15959" y="14274"/>
                  </a:cubicBezTo>
                  <a:cubicBezTo>
                    <a:pt x="15972" y="14274"/>
                    <a:pt x="15988" y="14269"/>
                    <a:pt x="16008" y="14256"/>
                  </a:cubicBezTo>
                  <a:cubicBezTo>
                    <a:pt x="15988" y="14195"/>
                    <a:pt x="15968" y="14134"/>
                    <a:pt x="15947" y="14053"/>
                  </a:cubicBezTo>
                  <a:cubicBezTo>
                    <a:pt x="15988" y="14032"/>
                    <a:pt x="16008" y="13992"/>
                    <a:pt x="16069" y="13951"/>
                  </a:cubicBezTo>
                  <a:cubicBezTo>
                    <a:pt x="15968" y="13829"/>
                    <a:pt x="16131" y="13727"/>
                    <a:pt x="16131" y="13605"/>
                  </a:cubicBezTo>
                  <a:cubicBezTo>
                    <a:pt x="16131" y="13340"/>
                    <a:pt x="16212" y="13096"/>
                    <a:pt x="16253" y="12851"/>
                  </a:cubicBezTo>
                  <a:cubicBezTo>
                    <a:pt x="16314" y="12505"/>
                    <a:pt x="16375" y="12159"/>
                    <a:pt x="16416" y="11812"/>
                  </a:cubicBezTo>
                  <a:cubicBezTo>
                    <a:pt x="16436" y="11568"/>
                    <a:pt x="16518" y="11324"/>
                    <a:pt x="16558" y="11079"/>
                  </a:cubicBezTo>
                  <a:cubicBezTo>
                    <a:pt x="16660" y="10509"/>
                    <a:pt x="16762" y="9939"/>
                    <a:pt x="16843" y="9369"/>
                  </a:cubicBezTo>
                  <a:cubicBezTo>
                    <a:pt x="16884" y="9083"/>
                    <a:pt x="16925" y="8778"/>
                    <a:pt x="16966" y="8493"/>
                  </a:cubicBezTo>
                  <a:cubicBezTo>
                    <a:pt x="16966" y="8473"/>
                    <a:pt x="16966" y="8432"/>
                    <a:pt x="16966" y="8411"/>
                  </a:cubicBezTo>
                  <a:cubicBezTo>
                    <a:pt x="16884" y="8391"/>
                    <a:pt x="16803" y="8391"/>
                    <a:pt x="16742" y="8371"/>
                  </a:cubicBezTo>
                  <a:cubicBezTo>
                    <a:pt x="16712" y="8385"/>
                    <a:pt x="16715" y="8443"/>
                    <a:pt x="16688" y="8443"/>
                  </a:cubicBezTo>
                  <a:cubicBezTo>
                    <a:pt x="16677" y="8443"/>
                    <a:pt x="16662" y="8434"/>
                    <a:pt x="16640" y="8411"/>
                  </a:cubicBezTo>
                  <a:cubicBezTo>
                    <a:pt x="16640" y="8289"/>
                    <a:pt x="16640" y="8147"/>
                    <a:pt x="16680" y="8024"/>
                  </a:cubicBezTo>
                  <a:cubicBezTo>
                    <a:pt x="16721" y="7760"/>
                    <a:pt x="16782" y="7515"/>
                    <a:pt x="16843" y="7251"/>
                  </a:cubicBezTo>
                  <a:cubicBezTo>
                    <a:pt x="16884" y="7230"/>
                    <a:pt x="16945" y="7210"/>
                    <a:pt x="16986" y="7189"/>
                  </a:cubicBezTo>
                  <a:cubicBezTo>
                    <a:pt x="17006" y="7149"/>
                    <a:pt x="17027" y="7108"/>
                    <a:pt x="17047" y="7088"/>
                  </a:cubicBezTo>
                  <a:cubicBezTo>
                    <a:pt x="17108" y="7108"/>
                    <a:pt x="17128" y="7108"/>
                    <a:pt x="17169" y="7108"/>
                  </a:cubicBezTo>
                  <a:cubicBezTo>
                    <a:pt x="17169" y="6925"/>
                    <a:pt x="17190" y="6762"/>
                    <a:pt x="17190" y="6599"/>
                  </a:cubicBezTo>
                  <a:lnTo>
                    <a:pt x="16904" y="6456"/>
                  </a:lnTo>
                  <a:cubicBezTo>
                    <a:pt x="16904" y="6395"/>
                    <a:pt x="16904" y="6334"/>
                    <a:pt x="16925" y="6293"/>
                  </a:cubicBezTo>
                  <a:cubicBezTo>
                    <a:pt x="17006" y="6171"/>
                    <a:pt x="16966" y="6008"/>
                    <a:pt x="16966" y="5866"/>
                  </a:cubicBezTo>
                  <a:cubicBezTo>
                    <a:pt x="16966" y="5744"/>
                    <a:pt x="16884" y="5682"/>
                    <a:pt x="16803" y="5581"/>
                  </a:cubicBezTo>
                  <a:cubicBezTo>
                    <a:pt x="16823" y="5499"/>
                    <a:pt x="16864" y="5377"/>
                    <a:pt x="16843" y="5275"/>
                  </a:cubicBezTo>
                  <a:cubicBezTo>
                    <a:pt x="16803" y="5153"/>
                    <a:pt x="16823" y="5051"/>
                    <a:pt x="16864" y="4929"/>
                  </a:cubicBezTo>
                  <a:lnTo>
                    <a:pt x="16925" y="4929"/>
                  </a:lnTo>
                  <a:cubicBezTo>
                    <a:pt x="16884" y="4868"/>
                    <a:pt x="16843" y="4786"/>
                    <a:pt x="16884" y="4705"/>
                  </a:cubicBezTo>
                  <a:cubicBezTo>
                    <a:pt x="16904" y="4623"/>
                    <a:pt x="16945" y="4542"/>
                    <a:pt x="16925" y="4461"/>
                  </a:cubicBezTo>
                  <a:cubicBezTo>
                    <a:pt x="16884" y="4379"/>
                    <a:pt x="16966" y="4298"/>
                    <a:pt x="16925" y="4196"/>
                  </a:cubicBezTo>
                  <a:cubicBezTo>
                    <a:pt x="16904" y="4114"/>
                    <a:pt x="16945" y="3992"/>
                    <a:pt x="16945" y="3890"/>
                  </a:cubicBezTo>
                  <a:cubicBezTo>
                    <a:pt x="17006" y="3870"/>
                    <a:pt x="17047" y="3850"/>
                    <a:pt x="17088" y="3850"/>
                  </a:cubicBezTo>
                  <a:cubicBezTo>
                    <a:pt x="17149" y="3931"/>
                    <a:pt x="17190" y="4012"/>
                    <a:pt x="17251" y="4094"/>
                  </a:cubicBezTo>
                  <a:cubicBezTo>
                    <a:pt x="17190" y="4155"/>
                    <a:pt x="17149" y="4196"/>
                    <a:pt x="17108" y="4236"/>
                  </a:cubicBezTo>
                  <a:cubicBezTo>
                    <a:pt x="17108" y="4277"/>
                    <a:pt x="17128" y="4298"/>
                    <a:pt x="17128" y="4338"/>
                  </a:cubicBezTo>
                  <a:cubicBezTo>
                    <a:pt x="17190" y="4338"/>
                    <a:pt x="17271" y="4318"/>
                    <a:pt x="17312" y="4298"/>
                  </a:cubicBezTo>
                  <a:cubicBezTo>
                    <a:pt x="17373" y="4257"/>
                    <a:pt x="17414" y="4196"/>
                    <a:pt x="17454" y="4155"/>
                  </a:cubicBezTo>
                  <a:cubicBezTo>
                    <a:pt x="17291" y="4074"/>
                    <a:pt x="17373" y="3911"/>
                    <a:pt x="17312" y="3768"/>
                  </a:cubicBezTo>
                  <a:cubicBezTo>
                    <a:pt x="17230" y="3727"/>
                    <a:pt x="17128" y="3666"/>
                    <a:pt x="17149" y="3524"/>
                  </a:cubicBezTo>
                  <a:cubicBezTo>
                    <a:pt x="17169" y="3503"/>
                    <a:pt x="17210" y="3483"/>
                    <a:pt x="17230" y="3463"/>
                  </a:cubicBezTo>
                  <a:cubicBezTo>
                    <a:pt x="17230" y="3422"/>
                    <a:pt x="17230" y="3390"/>
                    <a:pt x="17230" y="3361"/>
                  </a:cubicBezTo>
                  <a:cubicBezTo>
                    <a:pt x="17251" y="3300"/>
                    <a:pt x="17271" y="3259"/>
                    <a:pt x="17291" y="3218"/>
                  </a:cubicBezTo>
                  <a:cubicBezTo>
                    <a:pt x="17291" y="3157"/>
                    <a:pt x="17291" y="3116"/>
                    <a:pt x="17291" y="3076"/>
                  </a:cubicBezTo>
                  <a:cubicBezTo>
                    <a:pt x="17332" y="3052"/>
                    <a:pt x="17365" y="3040"/>
                    <a:pt x="17393" y="3040"/>
                  </a:cubicBezTo>
                  <a:cubicBezTo>
                    <a:pt x="17435" y="3040"/>
                    <a:pt x="17462" y="3067"/>
                    <a:pt x="17475" y="3116"/>
                  </a:cubicBezTo>
                  <a:cubicBezTo>
                    <a:pt x="17454" y="3035"/>
                    <a:pt x="17434" y="2953"/>
                    <a:pt x="17414" y="2872"/>
                  </a:cubicBezTo>
                  <a:cubicBezTo>
                    <a:pt x="17495" y="2831"/>
                    <a:pt x="17495" y="2770"/>
                    <a:pt x="17414" y="2709"/>
                  </a:cubicBezTo>
                  <a:cubicBezTo>
                    <a:pt x="17352" y="2750"/>
                    <a:pt x="17291" y="2770"/>
                    <a:pt x="17230" y="2811"/>
                  </a:cubicBezTo>
                  <a:cubicBezTo>
                    <a:pt x="17149" y="2770"/>
                    <a:pt x="17067" y="2709"/>
                    <a:pt x="16966" y="2648"/>
                  </a:cubicBezTo>
                  <a:cubicBezTo>
                    <a:pt x="17047" y="2628"/>
                    <a:pt x="17088" y="2607"/>
                    <a:pt x="17169" y="2567"/>
                  </a:cubicBezTo>
                  <a:cubicBezTo>
                    <a:pt x="17027" y="2567"/>
                    <a:pt x="17027" y="2465"/>
                    <a:pt x="17006" y="2383"/>
                  </a:cubicBezTo>
                  <a:cubicBezTo>
                    <a:pt x="16986" y="2302"/>
                    <a:pt x="16843" y="2342"/>
                    <a:pt x="16864" y="2220"/>
                  </a:cubicBezTo>
                  <a:cubicBezTo>
                    <a:pt x="16884" y="2098"/>
                    <a:pt x="16742" y="2139"/>
                    <a:pt x="16701" y="2037"/>
                  </a:cubicBezTo>
                  <a:cubicBezTo>
                    <a:pt x="16721" y="2017"/>
                    <a:pt x="16762" y="1976"/>
                    <a:pt x="16782" y="1935"/>
                  </a:cubicBezTo>
                  <a:cubicBezTo>
                    <a:pt x="16843" y="1956"/>
                    <a:pt x="16884" y="1996"/>
                    <a:pt x="16945" y="2017"/>
                  </a:cubicBezTo>
                  <a:cubicBezTo>
                    <a:pt x="16986" y="1976"/>
                    <a:pt x="17027" y="1935"/>
                    <a:pt x="17067" y="1894"/>
                  </a:cubicBezTo>
                  <a:cubicBezTo>
                    <a:pt x="17067" y="1854"/>
                    <a:pt x="17047" y="1833"/>
                    <a:pt x="17047" y="1813"/>
                  </a:cubicBezTo>
                  <a:lnTo>
                    <a:pt x="17047" y="1813"/>
                  </a:lnTo>
                  <a:cubicBezTo>
                    <a:pt x="17061" y="1817"/>
                    <a:pt x="17075" y="1818"/>
                    <a:pt x="17088" y="1818"/>
                  </a:cubicBezTo>
                  <a:cubicBezTo>
                    <a:pt x="17149" y="1818"/>
                    <a:pt x="17197" y="1782"/>
                    <a:pt x="17230" y="1732"/>
                  </a:cubicBezTo>
                  <a:cubicBezTo>
                    <a:pt x="17190" y="1691"/>
                    <a:pt x="17128" y="1650"/>
                    <a:pt x="17088" y="1609"/>
                  </a:cubicBezTo>
                  <a:cubicBezTo>
                    <a:pt x="17067" y="1589"/>
                    <a:pt x="17088" y="1569"/>
                    <a:pt x="17088" y="1528"/>
                  </a:cubicBezTo>
                  <a:cubicBezTo>
                    <a:pt x="17128" y="1548"/>
                    <a:pt x="17149" y="1569"/>
                    <a:pt x="17190" y="1589"/>
                  </a:cubicBezTo>
                  <a:cubicBezTo>
                    <a:pt x="17251" y="1548"/>
                    <a:pt x="17332" y="1528"/>
                    <a:pt x="17414" y="1487"/>
                  </a:cubicBezTo>
                  <a:cubicBezTo>
                    <a:pt x="17454" y="1406"/>
                    <a:pt x="17475" y="1324"/>
                    <a:pt x="17495" y="1263"/>
                  </a:cubicBezTo>
                  <a:cubicBezTo>
                    <a:pt x="17414" y="1121"/>
                    <a:pt x="17352" y="998"/>
                    <a:pt x="17291" y="876"/>
                  </a:cubicBezTo>
                  <a:cubicBezTo>
                    <a:pt x="17210" y="958"/>
                    <a:pt x="17088" y="958"/>
                    <a:pt x="16986" y="1019"/>
                  </a:cubicBezTo>
                  <a:cubicBezTo>
                    <a:pt x="16986" y="998"/>
                    <a:pt x="16966" y="998"/>
                    <a:pt x="16966" y="978"/>
                  </a:cubicBezTo>
                  <a:cubicBezTo>
                    <a:pt x="16986" y="958"/>
                    <a:pt x="17006" y="917"/>
                    <a:pt x="17027" y="917"/>
                  </a:cubicBezTo>
                  <a:cubicBezTo>
                    <a:pt x="17088" y="876"/>
                    <a:pt x="17169" y="856"/>
                    <a:pt x="17251" y="835"/>
                  </a:cubicBezTo>
                  <a:cubicBezTo>
                    <a:pt x="17210" y="754"/>
                    <a:pt x="17149" y="673"/>
                    <a:pt x="17088" y="591"/>
                  </a:cubicBezTo>
                  <a:lnTo>
                    <a:pt x="16945" y="591"/>
                  </a:lnTo>
                  <a:cubicBezTo>
                    <a:pt x="16904" y="611"/>
                    <a:pt x="16864" y="652"/>
                    <a:pt x="16803" y="713"/>
                  </a:cubicBezTo>
                  <a:cubicBezTo>
                    <a:pt x="16803" y="632"/>
                    <a:pt x="16803" y="611"/>
                    <a:pt x="16782" y="571"/>
                  </a:cubicBezTo>
                  <a:cubicBezTo>
                    <a:pt x="16742" y="510"/>
                    <a:pt x="16619" y="550"/>
                    <a:pt x="16599" y="448"/>
                  </a:cubicBezTo>
                  <a:cubicBezTo>
                    <a:pt x="16599" y="428"/>
                    <a:pt x="16579" y="428"/>
                    <a:pt x="16579" y="428"/>
                  </a:cubicBezTo>
                  <a:cubicBezTo>
                    <a:pt x="16558" y="469"/>
                    <a:pt x="16538" y="489"/>
                    <a:pt x="16518" y="510"/>
                  </a:cubicBezTo>
                  <a:cubicBezTo>
                    <a:pt x="16409" y="510"/>
                    <a:pt x="16397" y="381"/>
                    <a:pt x="16310" y="381"/>
                  </a:cubicBezTo>
                  <a:cubicBezTo>
                    <a:pt x="16299" y="381"/>
                    <a:pt x="16287" y="383"/>
                    <a:pt x="16273" y="387"/>
                  </a:cubicBezTo>
                  <a:cubicBezTo>
                    <a:pt x="16253" y="489"/>
                    <a:pt x="16212" y="591"/>
                    <a:pt x="16171" y="693"/>
                  </a:cubicBezTo>
                  <a:cubicBezTo>
                    <a:pt x="16049" y="734"/>
                    <a:pt x="15947" y="774"/>
                    <a:pt x="15825" y="795"/>
                  </a:cubicBezTo>
                  <a:cubicBezTo>
                    <a:pt x="15744" y="774"/>
                    <a:pt x="15683" y="734"/>
                    <a:pt x="15601" y="693"/>
                  </a:cubicBezTo>
                  <a:cubicBezTo>
                    <a:pt x="15601" y="571"/>
                    <a:pt x="15642" y="489"/>
                    <a:pt x="15723" y="408"/>
                  </a:cubicBezTo>
                  <a:cubicBezTo>
                    <a:pt x="15723" y="408"/>
                    <a:pt x="15703" y="387"/>
                    <a:pt x="15703" y="367"/>
                  </a:cubicBezTo>
                  <a:cubicBezTo>
                    <a:pt x="15662" y="387"/>
                    <a:pt x="15621" y="428"/>
                    <a:pt x="15601" y="448"/>
                  </a:cubicBezTo>
                  <a:cubicBezTo>
                    <a:pt x="15560" y="448"/>
                    <a:pt x="15499" y="428"/>
                    <a:pt x="15418" y="428"/>
                  </a:cubicBezTo>
                  <a:cubicBezTo>
                    <a:pt x="15520" y="550"/>
                    <a:pt x="15581" y="673"/>
                    <a:pt x="15499" y="795"/>
                  </a:cubicBezTo>
                  <a:cubicBezTo>
                    <a:pt x="15499" y="815"/>
                    <a:pt x="15601" y="795"/>
                    <a:pt x="15540" y="876"/>
                  </a:cubicBezTo>
                  <a:cubicBezTo>
                    <a:pt x="15530" y="878"/>
                    <a:pt x="15521" y="879"/>
                    <a:pt x="15511" y="879"/>
                  </a:cubicBezTo>
                  <a:cubicBezTo>
                    <a:pt x="15446" y="879"/>
                    <a:pt x="15375" y="844"/>
                    <a:pt x="15301" y="844"/>
                  </a:cubicBezTo>
                  <a:cubicBezTo>
                    <a:pt x="15266" y="844"/>
                    <a:pt x="15230" y="852"/>
                    <a:pt x="15194" y="876"/>
                  </a:cubicBezTo>
                  <a:cubicBezTo>
                    <a:pt x="15133" y="937"/>
                    <a:pt x="15072" y="1019"/>
                    <a:pt x="14990" y="1121"/>
                  </a:cubicBezTo>
                  <a:cubicBezTo>
                    <a:pt x="14949" y="1121"/>
                    <a:pt x="14888" y="1141"/>
                    <a:pt x="14827" y="1161"/>
                  </a:cubicBezTo>
                  <a:cubicBezTo>
                    <a:pt x="14827" y="1283"/>
                    <a:pt x="14685" y="1304"/>
                    <a:pt x="14685" y="1406"/>
                  </a:cubicBezTo>
                  <a:cubicBezTo>
                    <a:pt x="14603" y="1406"/>
                    <a:pt x="14542" y="1385"/>
                    <a:pt x="14461" y="1385"/>
                  </a:cubicBezTo>
                  <a:cubicBezTo>
                    <a:pt x="14481" y="1406"/>
                    <a:pt x="14481" y="1426"/>
                    <a:pt x="14481" y="1446"/>
                  </a:cubicBezTo>
                  <a:cubicBezTo>
                    <a:pt x="14440" y="1482"/>
                    <a:pt x="14400" y="1493"/>
                    <a:pt x="14362" y="1493"/>
                  </a:cubicBezTo>
                  <a:cubicBezTo>
                    <a:pt x="14289" y="1493"/>
                    <a:pt x="14218" y="1453"/>
                    <a:pt x="14144" y="1453"/>
                  </a:cubicBezTo>
                  <a:cubicBezTo>
                    <a:pt x="14121" y="1453"/>
                    <a:pt x="14098" y="1456"/>
                    <a:pt x="14074" y="1467"/>
                  </a:cubicBezTo>
                  <a:cubicBezTo>
                    <a:pt x="14074" y="1385"/>
                    <a:pt x="14094" y="1345"/>
                    <a:pt x="14094" y="1283"/>
                  </a:cubicBezTo>
                  <a:cubicBezTo>
                    <a:pt x="14118" y="1270"/>
                    <a:pt x="14141" y="1264"/>
                    <a:pt x="14162" y="1264"/>
                  </a:cubicBezTo>
                  <a:cubicBezTo>
                    <a:pt x="14254" y="1264"/>
                    <a:pt x="14322" y="1370"/>
                    <a:pt x="14407" y="1370"/>
                  </a:cubicBezTo>
                  <a:cubicBezTo>
                    <a:pt x="14418" y="1370"/>
                    <a:pt x="14429" y="1369"/>
                    <a:pt x="14440" y="1365"/>
                  </a:cubicBezTo>
                  <a:cubicBezTo>
                    <a:pt x="14399" y="1263"/>
                    <a:pt x="14257" y="1222"/>
                    <a:pt x="14196" y="1141"/>
                  </a:cubicBezTo>
                  <a:lnTo>
                    <a:pt x="14053" y="1141"/>
                  </a:lnTo>
                  <a:cubicBezTo>
                    <a:pt x="14013" y="1039"/>
                    <a:pt x="13931" y="998"/>
                    <a:pt x="13850" y="978"/>
                  </a:cubicBezTo>
                  <a:cubicBezTo>
                    <a:pt x="13829" y="978"/>
                    <a:pt x="13829" y="958"/>
                    <a:pt x="13829" y="937"/>
                  </a:cubicBezTo>
                  <a:cubicBezTo>
                    <a:pt x="13870" y="917"/>
                    <a:pt x="13911" y="897"/>
                    <a:pt x="13972" y="876"/>
                  </a:cubicBezTo>
                  <a:cubicBezTo>
                    <a:pt x="13893" y="745"/>
                    <a:pt x="13856" y="698"/>
                    <a:pt x="13764" y="698"/>
                  </a:cubicBezTo>
                  <a:cubicBezTo>
                    <a:pt x="13713" y="698"/>
                    <a:pt x="13645" y="712"/>
                    <a:pt x="13544" y="734"/>
                  </a:cubicBezTo>
                  <a:cubicBezTo>
                    <a:pt x="13483" y="795"/>
                    <a:pt x="13422" y="856"/>
                    <a:pt x="13340" y="917"/>
                  </a:cubicBezTo>
                  <a:cubicBezTo>
                    <a:pt x="13310" y="908"/>
                    <a:pt x="13280" y="904"/>
                    <a:pt x="13252" y="904"/>
                  </a:cubicBezTo>
                  <a:cubicBezTo>
                    <a:pt x="13147" y="904"/>
                    <a:pt x="13054" y="959"/>
                    <a:pt x="12974" y="1039"/>
                  </a:cubicBezTo>
                  <a:cubicBezTo>
                    <a:pt x="12791" y="1222"/>
                    <a:pt x="12628" y="1426"/>
                    <a:pt x="12485" y="1650"/>
                  </a:cubicBezTo>
                  <a:cubicBezTo>
                    <a:pt x="12444" y="1691"/>
                    <a:pt x="12424" y="1752"/>
                    <a:pt x="12404" y="1793"/>
                  </a:cubicBezTo>
                  <a:cubicBezTo>
                    <a:pt x="12444" y="1854"/>
                    <a:pt x="12505" y="1894"/>
                    <a:pt x="12546" y="1956"/>
                  </a:cubicBezTo>
                  <a:lnTo>
                    <a:pt x="12526" y="1956"/>
                  </a:lnTo>
                  <a:cubicBezTo>
                    <a:pt x="12607" y="1976"/>
                    <a:pt x="12668" y="2017"/>
                    <a:pt x="12668" y="2118"/>
                  </a:cubicBezTo>
                  <a:cubicBezTo>
                    <a:pt x="12668" y="2118"/>
                    <a:pt x="12689" y="2118"/>
                    <a:pt x="12709" y="2139"/>
                  </a:cubicBezTo>
                  <a:cubicBezTo>
                    <a:pt x="12750" y="2057"/>
                    <a:pt x="12770" y="1976"/>
                    <a:pt x="12892" y="1976"/>
                  </a:cubicBezTo>
                  <a:cubicBezTo>
                    <a:pt x="12974" y="1976"/>
                    <a:pt x="13076" y="1996"/>
                    <a:pt x="13137" y="2017"/>
                  </a:cubicBezTo>
                  <a:cubicBezTo>
                    <a:pt x="13218" y="1976"/>
                    <a:pt x="13259" y="1956"/>
                    <a:pt x="13300" y="1935"/>
                  </a:cubicBezTo>
                  <a:cubicBezTo>
                    <a:pt x="13320" y="1935"/>
                    <a:pt x="13320" y="1956"/>
                    <a:pt x="13340" y="1956"/>
                  </a:cubicBezTo>
                  <a:cubicBezTo>
                    <a:pt x="13320" y="1996"/>
                    <a:pt x="13300" y="2057"/>
                    <a:pt x="13279" y="2078"/>
                  </a:cubicBezTo>
                  <a:cubicBezTo>
                    <a:pt x="13361" y="2241"/>
                    <a:pt x="13483" y="2342"/>
                    <a:pt x="13524" y="2505"/>
                  </a:cubicBezTo>
                  <a:cubicBezTo>
                    <a:pt x="13463" y="2567"/>
                    <a:pt x="13402" y="2628"/>
                    <a:pt x="13340" y="2709"/>
                  </a:cubicBezTo>
                  <a:cubicBezTo>
                    <a:pt x="13361" y="2770"/>
                    <a:pt x="13381" y="2852"/>
                    <a:pt x="13381" y="2913"/>
                  </a:cubicBezTo>
                  <a:cubicBezTo>
                    <a:pt x="13320" y="2953"/>
                    <a:pt x="13279" y="2994"/>
                    <a:pt x="13218" y="3035"/>
                  </a:cubicBezTo>
                  <a:cubicBezTo>
                    <a:pt x="13279" y="3096"/>
                    <a:pt x="13320" y="3137"/>
                    <a:pt x="13361" y="3198"/>
                  </a:cubicBezTo>
                  <a:cubicBezTo>
                    <a:pt x="13300" y="3198"/>
                    <a:pt x="13259" y="3198"/>
                    <a:pt x="13218" y="3218"/>
                  </a:cubicBezTo>
                  <a:cubicBezTo>
                    <a:pt x="13198" y="3259"/>
                    <a:pt x="13178" y="3300"/>
                    <a:pt x="13157" y="3361"/>
                  </a:cubicBezTo>
                  <a:cubicBezTo>
                    <a:pt x="13116" y="3361"/>
                    <a:pt x="13076" y="3361"/>
                    <a:pt x="13055" y="3381"/>
                  </a:cubicBezTo>
                  <a:cubicBezTo>
                    <a:pt x="12980" y="3343"/>
                    <a:pt x="13044" y="3236"/>
                    <a:pt x="12958" y="3236"/>
                  </a:cubicBezTo>
                  <a:cubicBezTo>
                    <a:pt x="12951" y="3236"/>
                    <a:pt x="12942" y="3237"/>
                    <a:pt x="12933" y="3239"/>
                  </a:cubicBezTo>
                  <a:cubicBezTo>
                    <a:pt x="12913" y="3300"/>
                    <a:pt x="12872" y="3381"/>
                    <a:pt x="12852" y="3442"/>
                  </a:cubicBezTo>
                  <a:cubicBezTo>
                    <a:pt x="12811" y="3402"/>
                    <a:pt x="12770" y="3381"/>
                    <a:pt x="12750" y="3361"/>
                  </a:cubicBezTo>
                  <a:cubicBezTo>
                    <a:pt x="12668" y="3381"/>
                    <a:pt x="12587" y="3402"/>
                    <a:pt x="12526" y="3402"/>
                  </a:cubicBezTo>
                  <a:cubicBezTo>
                    <a:pt x="12485" y="3463"/>
                    <a:pt x="12444" y="3524"/>
                    <a:pt x="12424" y="3585"/>
                  </a:cubicBezTo>
                  <a:cubicBezTo>
                    <a:pt x="12465" y="3687"/>
                    <a:pt x="12587" y="3727"/>
                    <a:pt x="12505" y="3870"/>
                  </a:cubicBezTo>
                  <a:lnTo>
                    <a:pt x="12404" y="3870"/>
                  </a:lnTo>
                  <a:cubicBezTo>
                    <a:pt x="12383" y="3809"/>
                    <a:pt x="12363" y="3727"/>
                    <a:pt x="12322" y="3666"/>
                  </a:cubicBezTo>
                  <a:cubicBezTo>
                    <a:pt x="12302" y="3605"/>
                    <a:pt x="12261" y="3544"/>
                    <a:pt x="12241" y="3483"/>
                  </a:cubicBezTo>
                  <a:cubicBezTo>
                    <a:pt x="12281" y="3442"/>
                    <a:pt x="12322" y="3422"/>
                    <a:pt x="12343" y="3402"/>
                  </a:cubicBezTo>
                  <a:cubicBezTo>
                    <a:pt x="12343" y="3300"/>
                    <a:pt x="12302" y="3279"/>
                    <a:pt x="12220" y="3279"/>
                  </a:cubicBezTo>
                  <a:cubicBezTo>
                    <a:pt x="12139" y="3259"/>
                    <a:pt x="12119" y="3198"/>
                    <a:pt x="12078" y="3116"/>
                  </a:cubicBezTo>
                  <a:cubicBezTo>
                    <a:pt x="12057" y="3055"/>
                    <a:pt x="12037" y="3015"/>
                    <a:pt x="12017" y="2933"/>
                  </a:cubicBezTo>
                  <a:cubicBezTo>
                    <a:pt x="11956" y="2974"/>
                    <a:pt x="11915" y="2994"/>
                    <a:pt x="11874" y="3035"/>
                  </a:cubicBezTo>
                  <a:cubicBezTo>
                    <a:pt x="11854" y="3035"/>
                    <a:pt x="11813" y="3015"/>
                    <a:pt x="11793" y="3015"/>
                  </a:cubicBezTo>
                  <a:cubicBezTo>
                    <a:pt x="11793" y="3076"/>
                    <a:pt x="11793" y="3096"/>
                    <a:pt x="11793" y="3096"/>
                  </a:cubicBezTo>
                  <a:cubicBezTo>
                    <a:pt x="11732" y="3116"/>
                    <a:pt x="11691" y="3116"/>
                    <a:pt x="11670" y="3116"/>
                  </a:cubicBezTo>
                  <a:cubicBezTo>
                    <a:pt x="11528" y="3381"/>
                    <a:pt x="11406" y="3646"/>
                    <a:pt x="11263" y="3911"/>
                  </a:cubicBezTo>
                  <a:cubicBezTo>
                    <a:pt x="11304" y="3951"/>
                    <a:pt x="11345" y="3992"/>
                    <a:pt x="11365" y="4033"/>
                  </a:cubicBezTo>
                  <a:lnTo>
                    <a:pt x="11365" y="4012"/>
                  </a:lnTo>
                  <a:cubicBezTo>
                    <a:pt x="11508" y="4012"/>
                    <a:pt x="11650" y="4012"/>
                    <a:pt x="11691" y="4196"/>
                  </a:cubicBezTo>
                  <a:cubicBezTo>
                    <a:pt x="11732" y="4175"/>
                    <a:pt x="11772" y="4175"/>
                    <a:pt x="11793" y="4175"/>
                  </a:cubicBezTo>
                  <a:cubicBezTo>
                    <a:pt x="11813" y="4135"/>
                    <a:pt x="11813" y="4114"/>
                    <a:pt x="11813" y="4074"/>
                  </a:cubicBezTo>
                  <a:lnTo>
                    <a:pt x="11935" y="4074"/>
                  </a:lnTo>
                  <a:cubicBezTo>
                    <a:pt x="11976" y="4074"/>
                    <a:pt x="12017" y="4053"/>
                    <a:pt x="12057" y="4053"/>
                  </a:cubicBezTo>
                  <a:cubicBezTo>
                    <a:pt x="12037" y="3972"/>
                    <a:pt x="11976" y="3972"/>
                    <a:pt x="11935" y="3972"/>
                  </a:cubicBezTo>
                  <a:cubicBezTo>
                    <a:pt x="11874" y="3931"/>
                    <a:pt x="11813" y="3890"/>
                    <a:pt x="11833" y="3768"/>
                  </a:cubicBezTo>
                  <a:lnTo>
                    <a:pt x="11833" y="3768"/>
                  </a:lnTo>
                  <a:cubicBezTo>
                    <a:pt x="11956" y="3850"/>
                    <a:pt x="12057" y="3911"/>
                    <a:pt x="12159" y="3972"/>
                  </a:cubicBezTo>
                  <a:cubicBezTo>
                    <a:pt x="12159" y="3911"/>
                    <a:pt x="12159" y="3829"/>
                    <a:pt x="12159" y="3768"/>
                  </a:cubicBezTo>
                  <a:cubicBezTo>
                    <a:pt x="12220" y="3748"/>
                    <a:pt x="12241" y="3748"/>
                    <a:pt x="12281" y="3727"/>
                  </a:cubicBezTo>
                  <a:cubicBezTo>
                    <a:pt x="12302" y="3768"/>
                    <a:pt x="12302" y="3788"/>
                    <a:pt x="12302" y="3788"/>
                  </a:cubicBezTo>
                  <a:cubicBezTo>
                    <a:pt x="12322" y="3911"/>
                    <a:pt x="12220" y="3931"/>
                    <a:pt x="12159" y="3951"/>
                  </a:cubicBezTo>
                  <a:cubicBezTo>
                    <a:pt x="12200" y="3992"/>
                    <a:pt x="12241" y="4033"/>
                    <a:pt x="12281" y="4074"/>
                  </a:cubicBezTo>
                  <a:cubicBezTo>
                    <a:pt x="12363" y="4074"/>
                    <a:pt x="12424" y="4053"/>
                    <a:pt x="12485" y="4053"/>
                  </a:cubicBezTo>
                  <a:cubicBezTo>
                    <a:pt x="12546" y="4155"/>
                    <a:pt x="12607" y="4236"/>
                    <a:pt x="12648" y="4298"/>
                  </a:cubicBezTo>
                  <a:cubicBezTo>
                    <a:pt x="12628" y="4501"/>
                    <a:pt x="12628" y="4501"/>
                    <a:pt x="12567" y="4583"/>
                  </a:cubicBezTo>
                  <a:cubicBezTo>
                    <a:pt x="12505" y="4583"/>
                    <a:pt x="12465" y="4562"/>
                    <a:pt x="12383" y="4562"/>
                  </a:cubicBezTo>
                  <a:cubicBezTo>
                    <a:pt x="12383" y="4583"/>
                    <a:pt x="12383" y="4623"/>
                    <a:pt x="12383" y="4644"/>
                  </a:cubicBezTo>
                  <a:cubicBezTo>
                    <a:pt x="12343" y="4664"/>
                    <a:pt x="12281" y="4685"/>
                    <a:pt x="12220" y="4705"/>
                  </a:cubicBezTo>
                  <a:cubicBezTo>
                    <a:pt x="12281" y="4827"/>
                    <a:pt x="12322" y="4929"/>
                    <a:pt x="12383" y="5031"/>
                  </a:cubicBezTo>
                  <a:cubicBezTo>
                    <a:pt x="12343" y="5051"/>
                    <a:pt x="12302" y="5092"/>
                    <a:pt x="12261" y="5112"/>
                  </a:cubicBezTo>
                  <a:cubicBezTo>
                    <a:pt x="12241" y="5071"/>
                    <a:pt x="12200" y="5051"/>
                    <a:pt x="12180" y="5010"/>
                  </a:cubicBezTo>
                  <a:cubicBezTo>
                    <a:pt x="12119" y="4970"/>
                    <a:pt x="12057" y="4949"/>
                    <a:pt x="11976" y="4909"/>
                  </a:cubicBezTo>
                  <a:cubicBezTo>
                    <a:pt x="11976" y="5092"/>
                    <a:pt x="11874" y="5214"/>
                    <a:pt x="11793" y="5336"/>
                  </a:cubicBezTo>
                  <a:cubicBezTo>
                    <a:pt x="11732" y="5336"/>
                    <a:pt x="11670" y="5336"/>
                    <a:pt x="11609" y="5316"/>
                  </a:cubicBezTo>
                  <a:cubicBezTo>
                    <a:pt x="11569" y="5397"/>
                    <a:pt x="11548" y="5438"/>
                    <a:pt x="11528" y="5499"/>
                  </a:cubicBezTo>
                  <a:cubicBezTo>
                    <a:pt x="11487" y="5520"/>
                    <a:pt x="11446" y="5540"/>
                    <a:pt x="11426" y="5540"/>
                  </a:cubicBezTo>
                  <a:cubicBezTo>
                    <a:pt x="11426" y="5581"/>
                    <a:pt x="11426" y="5621"/>
                    <a:pt x="11426" y="5642"/>
                  </a:cubicBezTo>
                  <a:cubicBezTo>
                    <a:pt x="11406" y="5682"/>
                    <a:pt x="11406" y="5723"/>
                    <a:pt x="11406" y="5805"/>
                  </a:cubicBezTo>
                  <a:cubicBezTo>
                    <a:pt x="11324" y="5744"/>
                    <a:pt x="11263" y="5703"/>
                    <a:pt x="11202" y="5621"/>
                  </a:cubicBezTo>
                  <a:cubicBezTo>
                    <a:pt x="11284" y="5621"/>
                    <a:pt x="11345" y="5621"/>
                    <a:pt x="11385" y="5642"/>
                  </a:cubicBezTo>
                  <a:cubicBezTo>
                    <a:pt x="11307" y="5524"/>
                    <a:pt x="11266" y="5388"/>
                    <a:pt x="11100" y="5378"/>
                  </a:cubicBezTo>
                  <a:lnTo>
                    <a:pt x="11100" y="5378"/>
                  </a:lnTo>
                  <a:cubicBezTo>
                    <a:pt x="11100" y="5418"/>
                    <a:pt x="11121" y="5438"/>
                    <a:pt x="11141" y="5479"/>
                  </a:cubicBezTo>
                  <a:cubicBezTo>
                    <a:pt x="11061" y="5575"/>
                    <a:pt x="10981" y="5608"/>
                    <a:pt x="10872" y="5608"/>
                  </a:cubicBezTo>
                  <a:cubicBezTo>
                    <a:pt x="10842" y="5608"/>
                    <a:pt x="10809" y="5605"/>
                    <a:pt x="10774" y="5601"/>
                  </a:cubicBezTo>
                  <a:cubicBezTo>
                    <a:pt x="10835" y="5540"/>
                    <a:pt x="10876" y="5499"/>
                    <a:pt x="10917" y="5458"/>
                  </a:cubicBezTo>
                  <a:lnTo>
                    <a:pt x="10917" y="5458"/>
                  </a:lnTo>
                  <a:cubicBezTo>
                    <a:pt x="10892" y="5469"/>
                    <a:pt x="10872" y="5473"/>
                    <a:pt x="10855" y="5473"/>
                  </a:cubicBezTo>
                  <a:cubicBezTo>
                    <a:pt x="10773" y="5473"/>
                    <a:pt x="10764" y="5370"/>
                    <a:pt x="10713" y="5336"/>
                  </a:cubicBezTo>
                  <a:cubicBezTo>
                    <a:pt x="10673" y="5397"/>
                    <a:pt x="10652" y="5479"/>
                    <a:pt x="10611" y="5540"/>
                  </a:cubicBezTo>
                  <a:cubicBezTo>
                    <a:pt x="10530" y="5744"/>
                    <a:pt x="10428" y="5927"/>
                    <a:pt x="10367" y="6110"/>
                  </a:cubicBezTo>
                  <a:cubicBezTo>
                    <a:pt x="10306" y="6314"/>
                    <a:pt x="10184" y="6497"/>
                    <a:pt x="10123" y="6701"/>
                  </a:cubicBezTo>
                  <a:cubicBezTo>
                    <a:pt x="10062" y="6864"/>
                    <a:pt x="10021" y="7006"/>
                    <a:pt x="9980" y="7169"/>
                  </a:cubicBezTo>
                  <a:cubicBezTo>
                    <a:pt x="9964" y="7202"/>
                    <a:pt x="9947" y="7236"/>
                    <a:pt x="9897" y="7236"/>
                  </a:cubicBezTo>
                  <a:cubicBezTo>
                    <a:pt x="9886" y="7236"/>
                    <a:pt x="9873" y="7234"/>
                    <a:pt x="9858" y="7230"/>
                  </a:cubicBezTo>
                  <a:cubicBezTo>
                    <a:pt x="9899" y="6803"/>
                    <a:pt x="9919" y="6355"/>
                    <a:pt x="9960" y="5906"/>
                  </a:cubicBezTo>
                  <a:lnTo>
                    <a:pt x="9756" y="5906"/>
                  </a:lnTo>
                  <a:cubicBezTo>
                    <a:pt x="9715" y="5866"/>
                    <a:pt x="9654" y="5825"/>
                    <a:pt x="9593" y="5764"/>
                  </a:cubicBezTo>
                  <a:cubicBezTo>
                    <a:pt x="9593" y="5581"/>
                    <a:pt x="9573" y="5418"/>
                    <a:pt x="9654" y="5234"/>
                  </a:cubicBezTo>
                  <a:cubicBezTo>
                    <a:pt x="9573" y="5051"/>
                    <a:pt x="9715" y="4868"/>
                    <a:pt x="9634" y="4685"/>
                  </a:cubicBezTo>
                  <a:cubicBezTo>
                    <a:pt x="9736" y="4623"/>
                    <a:pt x="9817" y="4562"/>
                    <a:pt x="9776" y="4440"/>
                  </a:cubicBezTo>
                  <a:cubicBezTo>
                    <a:pt x="9776" y="4420"/>
                    <a:pt x="9797" y="4379"/>
                    <a:pt x="9797" y="4359"/>
                  </a:cubicBezTo>
                  <a:cubicBezTo>
                    <a:pt x="9776" y="4298"/>
                    <a:pt x="9715" y="4257"/>
                    <a:pt x="9756" y="4175"/>
                  </a:cubicBezTo>
                  <a:cubicBezTo>
                    <a:pt x="9775" y="4169"/>
                    <a:pt x="9794" y="4167"/>
                    <a:pt x="9813" y="4167"/>
                  </a:cubicBezTo>
                  <a:cubicBezTo>
                    <a:pt x="9882" y="4167"/>
                    <a:pt x="9954" y="4197"/>
                    <a:pt x="10025" y="4197"/>
                  </a:cubicBezTo>
                  <a:cubicBezTo>
                    <a:pt x="10065" y="4197"/>
                    <a:pt x="10105" y="4187"/>
                    <a:pt x="10143" y="4155"/>
                  </a:cubicBezTo>
                  <a:cubicBezTo>
                    <a:pt x="10102" y="4074"/>
                    <a:pt x="10082" y="3972"/>
                    <a:pt x="10062" y="3890"/>
                  </a:cubicBezTo>
                  <a:cubicBezTo>
                    <a:pt x="10082" y="3870"/>
                    <a:pt x="10123" y="3850"/>
                    <a:pt x="10143" y="3829"/>
                  </a:cubicBezTo>
                  <a:cubicBezTo>
                    <a:pt x="10123" y="3748"/>
                    <a:pt x="10102" y="3687"/>
                    <a:pt x="10082" y="3646"/>
                  </a:cubicBezTo>
                  <a:cubicBezTo>
                    <a:pt x="10123" y="3585"/>
                    <a:pt x="10143" y="3544"/>
                    <a:pt x="10184" y="3503"/>
                  </a:cubicBezTo>
                  <a:cubicBezTo>
                    <a:pt x="10184" y="3402"/>
                    <a:pt x="10204" y="3300"/>
                    <a:pt x="10163" y="3239"/>
                  </a:cubicBezTo>
                  <a:cubicBezTo>
                    <a:pt x="10102" y="3137"/>
                    <a:pt x="10184" y="3035"/>
                    <a:pt x="10143" y="2953"/>
                  </a:cubicBezTo>
                  <a:cubicBezTo>
                    <a:pt x="10102" y="2831"/>
                    <a:pt x="10041" y="2729"/>
                    <a:pt x="9980" y="2607"/>
                  </a:cubicBezTo>
                  <a:cubicBezTo>
                    <a:pt x="9980" y="2505"/>
                    <a:pt x="10062" y="2404"/>
                    <a:pt x="9960" y="2281"/>
                  </a:cubicBezTo>
                  <a:cubicBezTo>
                    <a:pt x="9899" y="2281"/>
                    <a:pt x="9817" y="2302"/>
                    <a:pt x="9736" y="2302"/>
                  </a:cubicBezTo>
                  <a:cubicBezTo>
                    <a:pt x="9756" y="2342"/>
                    <a:pt x="9797" y="2404"/>
                    <a:pt x="9838" y="2465"/>
                  </a:cubicBezTo>
                  <a:cubicBezTo>
                    <a:pt x="9756" y="2444"/>
                    <a:pt x="9715" y="2444"/>
                    <a:pt x="9675" y="2424"/>
                  </a:cubicBezTo>
                  <a:cubicBezTo>
                    <a:pt x="9593" y="2383"/>
                    <a:pt x="9573" y="2302"/>
                    <a:pt x="9552" y="2200"/>
                  </a:cubicBezTo>
                  <a:lnTo>
                    <a:pt x="9552" y="2200"/>
                  </a:lnTo>
                  <a:cubicBezTo>
                    <a:pt x="9634" y="2241"/>
                    <a:pt x="9695" y="2281"/>
                    <a:pt x="9736" y="2302"/>
                  </a:cubicBezTo>
                  <a:cubicBezTo>
                    <a:pt x="9695" y="2241"/>
                    <a:pt x="9634" y="2159"/>
                    <a:pt x="9573" y="2098"/>
                  </a:cubicBezTo>
                  <a:cubicBezTo>
                    <a:pt x="9491" y="2078"/>
                    <a:pt x="9410" y="2078"/>
                    <a:pt x="9328" y="2057"/>
                  </a:cubicBezTo>
                  <a:cubicBezTo>
                    <a:pt x="9288" y="2118"/>
                    <a:pt x="9267" y="2159"/>
                    <a:pt x="9247" y="2200"/>
                  </a:cubicBezTo>
                  <a:cubicBezTo>
                    <a:pt x="9125" y="2180"/>
                    <a:pt x="9166" y="2078"/>
                    <a:pt x="9104" y="2017"/>
                  </a:cubicBezTo>
                  <a:cubicBezTo>
                    <a:pt x="9003" y="2078"/>
                    <a:pt x="8860" y="2098"/>
                    <a:pt x="8819" y="2180"/>
                  </a:cubicBezTo>
                  <a:cubicBezTo>
                    <a:pt x="8799" y="2281"/>
                    <a:pt x="8779" y="2342"/>
                    <a:pt x="8758" y="2383"/>
                  </a:cubicBezTo>
                  <a:cubicBezTo>
                    <a:pt x="8717" y="2383"/>
                    <a:pt x="8677" y="2383"/>
                    <a:pt x="8636" y="2363"/>
                  </a:cubicBezTo>
                  <a:cubicBezTo>
                    <a:pt x="8575" y="2444"/>
                    <a:pt x="8514" y="2505"/>
                    <a:pt x="8473" y="2567"/>
                  </a:cubicBezTo>
                  <a:cubicBezTo>
                    <a:pt x="8473" y="2628"/>
                    <a:pt x="8493" y="2668"/>
                    <a:pt x="8493" y="2709"/>
                  </a:cubicBezTo>
                  <a:lnTo>
                    <a:pt x="8371" y="2709"/>
                  </a:lnTo>
                  <a:cubicBezTo>
                    <a:pt x="8412" y="2770"/>
                    <a:pt x="8432" y="2831"/>
                    <a:pt x="8453" y="2872"/>
                  </a:cubicBezTo>
                  <a:cubicBezTo>
                    <a:pt x="8351" y="2933"/>
                    <a:pt x="8269" y="2974"/>
                    <a:pt x="8168" y="3035"/>
                  </a:cubicBezTo>
                  <a:cubicBezTo>
                    <a:pt x="8168" y="2994"/>
                    <a:pt x="8168" y="2953"/>
                    <a:pt x="8147" y="2913"/>
                  </a:cubicBezTo>
                  <a:cubicBezTo>
                    <a:pt x="8045" y="2892"/>
                    <a:pt x="7944" y="2872"/>
                    <a:pt x="7821" y="2852"/>
                  </a:cubicBezTo>
                  <a:cubicBezTo>
                    <a:pt x="7760" y="2811"/>
                    <a:pt x="7699" y="2750"/>
                    <a:pt x="7679" y="2648"/>
                  </a:cubicBezTo>
                  <a:cubicBezTo>
                    <a:pt x="7658" y="2587"/>
                    <a:pt x="7638" y="2587"/>
                    <a:pt x="7516" y="2567"/>
                  </a:cubicBezTo>
                  <a:lnTo>
                    <a:pt x="7516" y="2567"/>
                  </a:lnTo>
                  <a:cubicBezTo>
                    <a:pt x="7557" y="2628"/>
                    <a:pt x="7597" y="2729"/>
                    <a:pt x="7618" y="2811"/>
                  </a:cubicBezTo>
                  <a:cubicBezTo>
                    <a:pt x="7638" y="2811"/>
                    <a:pt x="7618" y="2831"/>
                    <a:pt x="7597" y="2852"/>
                  </a:cubicBezTo>
                  <a:cubicBezTo>
                    <a:pt x="7557" y="2852"/>
                    <a:pt x="7516" y="2872"/>
                    <a:pt x="7455" y="2872"/>
                  </a:cubicBezTo>
                  <a:cubicBezTo>
                    <a:pt x="7475" y="2953"/>
                    <a:pt x="7496" y="3015"/>
                    <a:pt x="7516" y="3096"/>
                  </a:cubicBezTo>
                  <a:cubicBezTo>
                    <a:pt x="7496" y="3096"/>
                    <a:pt x="7475" y="3076"/>
                    <a:pt x="7414" y="3076"/>
                  </a:cubicBezTo>
                  <a:cubicBezTo>
                    <a:pt x="7353" y="3442"/>
                    <a:pt x="7312" y="3809"/>
                    <a:pt x="7292" y="4196"/>
                  </a:cubicBezTo>
                  <a:cubicBezTo>
                    <a:pt x="7282" y="4193"/>
                    <a:pt x="7273" y="4192"/>
                    <a:pt x="7263" y="4192"/>
                  </a:cubicBezTo>
                  <a:cubicBezTo>
                    <a:pt x="7214" y="4192"/>
                    <a:pt x="7164" y="4219"/>
                    <a:pt x="7109" y="4219"/>
                  </a:cubicBezTo>
                  <a:cubicBezTo>
                    <a:pt x="7083" y="4219"/>
                    <a:pt x="7056" y="4213"/>
                    <a:pt x="7027" y="4196"/>
                  </a:cubicBezTo>
                  <a:cubicBezTo>
                    <a:pt x="7016" y="4192"/>
                    <a:pt x="7005" y="4190"/>
                    <a:pt x="6993" y="4190"/>
                  </a:cubicBezTo>
                  <a:cubicBezTo>
                    <a:pt x="6938" y="4190"/>
                    <a:pt x="6877" y="4227"/>
                    <a:pt x="6844" y="4277"/>
                  </a:cubicBezTo>
                  <a:cubicBezTo>
                    <a:pt x="6844" y="4298"/>
                    <a:pt x="6844" y="4318"/>
                    <a:pt x="6844" y="4338"/>
                  </a:cubicBezTo>
                  <a:cubicBezTo>
                    <a:pt x="6864" y="4338"/>
                    <a:pt x="6966" y="4379"/>
                    <a:pt x="6986" y="4399"/>
                  </a:cubicBezTo>
                  <a:cubicBezTo>
                    <a:pt x="6925" y="4562"/>
                    <a:pt x="6762" y="4562"/>
                    <a:pt x="6640" y="4623"/>
                  </a:cubicBezTo>
                  <a:cubicBezTo>
                    <a:pt x="6620" y="4685"/>
                    <a:pt x="6599" y="4725"/>
                    <a:pt x="6579" y="4766"/>
                  </a:cubicBezTo>
                  <a:cubicBezTo>
                    <a:pt x="6587" y="4767"/>
                    <a:pt x="6595" y="4768"/>
                    <a:pt x="6603" y="4768"/>
                  </a:cubicBezTo>
                  <a:cubicBezTo>
                    <a:pt x="6722" y="4768"/>
                    <a:pt x="6728" y="4623"/>
                    <a:pt x="6823" y="4623"/>
                  </a:cubicBezTo>
                  <a:cubicBezTo>
                    <a:pt x="6844" y="4623"/>
                    <a:pt x="6864" y="4644"/>
                    <a:pt x="6885" y="4644"/>
                  </a:cubicBezTo>
                  <a:cubicBezTo>
                    <a:pt x="6905" y="4623"/>
                    <a:pt x="6905" y="4583"/>
                    <a:pt x="6925" y="4542"/>
                  </a:cubicBezTo>
                  <a:cubicBezTo>
                    <a:pt x="6986" y="4542"/>
                    <a:pt x="7047" y="4522"/>
                    <a:pt x="7109" y="4522"/>
                  </a:cubicBezTo>
                  <a:cubicBezTo>
                    <a:pt x="7149" y="4644"/>
                    <a:pt x="7027" y="4644"/>
                    <a:pt x="7007" y="4725"/>
                  </a:cubicBezTo>
                  <a:cubicBezTo>
                    <a:pt x="6966" y="4685"/>
                    <a:pt x="6925" y="4664"/>
                    <a:pt x="6885" y="4644"/>
                  </a:cubicBezTo>
                  <a:cubicBezTo>
                    <a:pt x="6783" y="4786"/>
                    <a:pt x="6681" y="4929"/>
                    <a:pt x="6661" y="5092"/>
                  </a:cubicBezTo>
                  <a:cubicBezTo>
                    <a:pt x="6701" y="5112"/>
                    <a:pt x="6742" y="5133"/>
                    <a:pt x="6803" y="5153"/>
                  </a:cubicBezTo>
                  <a:cubicBezTo>
                    <a:pt x="6762" y="5214"/>
                    <a:pt x="6722" y="5295"/>
                    <a:pt x="6701" y="5357"/>
                  </a:cubicBezTo>
                  <a:cubicBezTo>
                    <a:pt x="6661" y="5336"/>
                    <a:pt x="6640" y="5316"/>
                    <a:pt x="6640" y="5316"/>
                  </a:cubicBezTo>
                  <a:cubicBezTo>
                    <a:pt x="6640" y="5255"/>
                    <a:pt x="6640" y="5194"/>
                    <a:pt x="6661" y="5133"/>
                  </a:cubicBezTo>
                  <a:lnTo>
                    <a:pt x="6661" y="5133"/>
                  </a:lnTo>
                  <a:cubicBezTo>
                    <a:pt x="6559" y="5173"/>
                    <a:pt x="6477" y="5214"/>
                    <a:pt x="6375" y="5255"/>
                  </a:cubicBezTo>
                  <a:cubicBezTo>
                    <a:pt x="6375" y="5316"/>
                    <a:pt x="6375" y="5357"/>
                    <a:pt x="6396" y="5438"/>
                  </a:cubicBezTo>
                  <a:cubicBezTo>
                    <a:pt x="6437" y="5397"/>
                    <a:pt x="6477" y="5357"/>
                    <a:pt x="6518" y="5316"/>
                  </a:cubicBezTo>
                  <a:cubicBezTo>
                    <a:pt x="6538" y="5357"/>
                    <a:pt x="6579" y="5418"/>
                    <a:pt x="6599" y="5458"/>
                  </a:cubicBezTo>
                  <a:cubicBezTo>
                    <a:pt x="6559" y="5479"/>
                    <a:pt x="6538" y="5499"/>
                    <a:pt x="6498" y="5520"/>
                  </a:cubicBezTo>
                  <a:cubicBezTo>
                    <a:pt x="6457" y="5621"/>
                    <a:pt x="6437" y="5723"/>
                    <a:pt x="6396" y="5825"/>
                  </a:cubicBezTo>
                  <a:cubicBezTo>
                    <a:pt x="6416" y="5845"/>
                    <a:pt x="6437" y="5886"/>
                    <a:pt x="6457" y="5906"/>
                  </a:cubicBezTo>
                  <a:cubicBezTo>
                    <a:pt x="6416" y="5927"/>
                    <a:pt x="6375" y="5947"/>
                    <a:pt x="6355" y="5947"/>
                  </a:cubicBezTo>
                  <a:cubicBezTo>
                    <a:pt x="6314" y="6008"/>
                    <a:pt x="6274" y="6069"/>
                    <a:pt x="6233" y="6130"/>
                  </a:cubicBezTo>
                  <a:lnTo>
                    <a:pt x="5988" y="6130"/>
                  </a:lnTo>
                  <a:cubicBezTo>
                    <a:pt x="6009" y="6192"/>
                    <a:pt x="6050" y="6232"/>
                    <a:pt x="6070" y="6293"/>
                  </a:cubicBezTo>
                  <a:cubicBezTo>
                    <a:pt x="6050" y="6334"/>
                    <a:pt x="6050" y="6375"/>
                    <a:pt x="6029" y="6395"/>
                  </a:cubicBezTo>
                  <a:cubicBezTo>
                    <a:pt x="6029" y="6395"/>
                    <a:pt x="6151" y="6517"/>
                    <a:pt x="6151" y="6517"/>
                  </a:cubicBezTo>
                  <a:cubicBezTo>
                    <a:pt x="6151" y="6517"/>
                    <a:pt x="6131" y="6538"/>
                    <a:pt x="6111" y="6538"/>
                  </a:cubicBezTo>
                  <a:cubicBezTo>
                    <a:pt x="6077" y="6545"/>
                    <a:pt x="6054" y="6549"/>
                    <a:pt x="6034" y="6549"/>
                  </a:cubicBezTo>
                  <a:cubicBezTo>
                    <a:pt x="5995" y="6549"/>
                    <a:pt x="5968" y="6531"/>
                    <a:pt x="5887" y="6477"/>
                  </a:cubicBezTo>
                  <a:cubicBezTo>
                    <a:pt x="5907" y="6375"/>
                    <a:pt x="5927" y="6273"/>
                    <a:pt x="5927" y="6171"/>
                  </a:cubicBezTo>
                  <a:cubicBezTo>
                    <a:pt x="5948" y="6151"/>
                    <a:pt x="5968" y="6151"/>
                    <a:pt x="5988" y="6130"/>
                  </a:cubicBezTo>
                  <a:lnTo>
                    <a:pt x="5846" y="6130"/>
                  </a:lnTo>
                  <a:cubicBezTo>
                    <a:pt x="5887" y="6069"/>
                    <a:pt x="5927" y="6008"/>
                    <a:pt x="5948" y="5968"/>
                  </a:cubicBezTo>
                  <a:cubicBezTo>
                    <a:pt x="5948" y="5886"/>
                    <a:pt x="5948" y="5825"/>
                    <a:pt x="5927" y="5784"/>
                  </a:cubicBezTo>
                  <a:cubicBezTo>
                    <a:pt x="5948" y="5764"/>
                    <a:pt x="5968" y="5764"/>
                    <a:pt x="5968" y="5764"/>
                  </a:cubicBezTo>
                  <a:cubicBezTo>
                    <a:pt x="6009" y="5825"/>
                    <a:pt x="6050" y="5886"/>
                    <a:pt x="6090" y="5947"/>
                  </a:cubicBezTo>
                  <a:cubicBezTo>
                    <a:pt x="6111" y="5927"/>
                    <a:pt x="6131" y="5906"/>
                    <a:pt x="6151" y="5906"/>
                  </a:cubicBezTo>
                  <a:cubicBezTo>
                    <a:pt x="6131" y="5866"/>
                    <a:pt x="6090" y="5825"/>
                    <a:pt x="6151" y="5764"/>
                  </a:cubicBezTo>
                  <a:cubicBezTo>
                    <a:pt x="6192" y="5784"/>
                    <a:pt x="6233" y="5784"/>
                    <a:pt x="6294" y="5805"/>
                  </a:cubicBezTo>
                  <a:cubicBezTo>
                    <a:pt x="6314" y="5621"/>
                    <a:pt x="6213" y="5479"/>
                    <a:pt x="6213" y="5316"/>
                  </a:cubicBezTo>
                  <a:cubicBezTo>
                    <a:pt x="6213" y="5316"/>
                    <a:pt x="6192" y="5295"/>
                    <a:pt x="6192" y="5275"/>
                  </a:cubicBezTo>
                  <a:cubicBezTo>
                    <a:pt x="6192" y="5275"/>
                    <a:pt x="6192" y="5275"/>
                    <a:pt x="6192" y="5275"/>
                  </a:cubicBezTo>
                  <a:lnTo>
                    <a:pt x="6192" y="5275"/>
                  </a:lnTo>
                  <a:cubicBezTo>
                    <a:pt x="6242" y="5225"/>
                    <a:pt x="6278" y="5187"/>
                    <a:pt x="6314" y="5133"/>
                  </a:cubicBezTo>
                  <a:cubicBezTo>
                    <a:pt x="6294" y="5071"/>
                    <a:pt x="6294" y="5031"/>
                    <a:pt x="6274" y="4990"/>
                  </a:cubicBezTo>
                  <a:cubicBezTo>
                    <a:pt x="6335" y="4970"/>
                    <a:pt x="6375" y="4949"/>
                    <a:pt x="6396" y="4929"/>
                  </a:cubicBezTo>
                  <a:cubicBezTo>
                    <a:pt x="6457" y="4766"/>
                    <a:pt x="6498" y="4644"/>
                    <a:pt x="6538" y="4501"/>
                  </a:cubicBezTo>
                  <a:lnTo>
                    <a:pt x="6538" y="4501"/>
                  </a:lnTo>
                  <a:cubicBezTo>
                    <a:pt x="6498" y="4522"/>
                    <a:pt x="6477" y="4542"/>
                    <a:pt x="6437" y="4542"/>
                  </a:cubicBezTo>
                  <a:cubicBezTo>
                    <a:pt x="6396" y="4501"/>
                    <a:pt x="6355" y="4461"/>
                    <a:pt x="6314" y="4440"/>
                  </a:cubicBezTo>
                  <a:cubicBezTo>
                    <a:pt x="6192" y="4501"/>
                    <a:pt x="6090" y="4583"/>
                    <a:pt x="5968" y="4644"/>
                  </a:cubicBezTo>
                  <a:cubicBezTo>
                    <a:pt x="5887" y="4868"/>
                    <a:pt x="5805" y="5092"/>
                    <a:pt x="5724" y="5316"/>
                  </a:cubicBezTo>
                  <a:cubicBezTo>
                    <a:pt x="5764" y="5357"/>
                    <a:pt x="5785" y="5397"/>
                    <a:pt x="5826" y="5458"/>
                  </a:cubicBezTo>
                  <a:cubicBezTo>
                    <a:pt x="5744" y="5499"/>
                    <a:pt x="5703" y="5540"/>
                    <a:pt x="5642" y="5601"/>
                  </a:cubicBezTo>
                  <a:cubicBezTo>
                    <a:pt x="5663" y="5682"/>
                    <a:pt x="5683" y="5764"/>
                    <a:pt x="5703" y="5825"/>
                  </a:cubicBezTo>
                  <a:cubicBezTo>
                    <a:pt x="5520" y="5927"/>
                    <a:pt x="5439" y="6090"/>
                    <a:pt x="5398" y="6293"/>
                  </a:cubicBezTo>
                  <a:cubicBezTo>
                    <a:pt x="5378" y="6314"/>
                    <a:pt x="5398" y="6355"/>
                    <a:pt x="5378" y="6375"/>
                  </a:cubicBezTo>
                  <a:cubicBezTo>
                    <a:pt x="5276" y="6497"/>
                    <a:pt x="5235" y="6619"/>
                    <a:pt x="5215" y="6762"/>
                  </a:cubicBezTo>
                  <a:cubicBezTo>
                    <a:pt x="5153" y="6986"/>
                    <a:pt x="5031" y="7189"/>
                    <a:pt x="5052" y="7414"/>
                  </a:cubicBezTo>
                  <a:cubicBezTo>
                    <a:pt x="5052" y="7434"/>
                    <a:pt x="5031" y="7454"/>
                    <a:pt x="5031" y="7475"/>
                  </a:cubicBezTo>
                  <a:cubicBezTo>
                    <a:pt x="4950" y="7515"/>
                    <a:pt x="4970" y="7597"/>
                    <a:pt x="4970" y="7658"/>
                  </a:cubicBezTo>
                  <a:cubicBezTo>
                    <a:pt x="4950" y="7739"/>
                    <a:pt x="4929" y="7800"/>
                    <a:pt x="4909" y="7923"/>
                  </a:cubicBezTo>
                  <a:cubicBezTo>
                    <a:pt x="4970" y="7862"/>
                    <a:pt x="5031" y="7862"/>
                    <a:pt x="5052" y="7821"/>
                  </a:cubicBezTo>
                  <a:cubicBezTo>
                    <a:pt x="5072" y="7760"/>
                    <a:pt x="5092" y="7678"/>
                    <a:pt x="5133" y="7597"/>
                  </a:cubicBezTo>
                  <a:cubicBezTo>
                    <a:pt x="5133" y="7576"/>
                    <a:pt x="5153" y="7576"/>
                    <a:pt x="5174" y="7556"/>
                  </a:cubicBezTo>
                  <a:cubicBezTo>
                    <a:pt x="5226" y="7574"/>
                    <a:pt x="5204" y="7666"/>
                    <a:pt x="5261" y="7666"/>
                  </a:cubicBezTo>
                  <a:cubicBezTo>
                    <a:pt x="5270" y="7666"/>
                    <a:pt x="5282" y="7664"/>
                    <a:pt x="5296" y="7658"/>
                  </a:cubicBezTo>
                  <a:cubicBezTo>
                    <a:pt x="5296" y="7617"/>
                    <a:pt x="5296" y="7597"/>
                    <a:pt x="5296" y="7576"/>
                  </a:cubicBezTo>
                  <a:lnTo>
                    <a:pt x="5378" y="7576"/>
                  </a:lnTo>
                  <a:cubicBezTo>
                    <a:pt x="5439" y="7515"/>
                    <a:pt x="5479" y="7454"/>
                    <a:pt x="5520" y="7414"/>
                  </a:cubicBezTo>
                  <a:cubicBezTo>
                    <a:pt x="5602" y="7434"/>
                    <a:pt x="5663" y="7454"/>
                    <a:pt x="5703" y="7475"/>
                  </a:cubicBezTo>
                  <a:cubicBezTo>
                    <a:pt x="5724" y="7454"/>
                    <a:pt x="5724" y="7434"/>
                    <a:pt x="5724" y="7434"/>
                  </a:cubicBezTo>
                  <a:cubicBezTo>
                    <a:pt x="5703" y="7414"/>
                    <a:pt x="5663" y="7393"/>
                    <a:pt x="5622" y="7352"/>
                  </a:cubicBezTo>
                  <a:cubicBezTo>
                    <a:pt x="5663" y="7332"/>
                    <a:pt x="5703" y="7332"/>
                    <a:pt x="5744" y="7312"/>
                  </a:cubicBezTo>
                  <a:cubicBezTo>
                    <a:pt x="5764" y="7291"/>
                    <a:pt x="5785" y="7251"/>
                    <a:pt x="5826" y="7210"/>
                  </a:cubicBezTo>
                  <a:cubicBezTo>
                    <a:pt x="5866" y="7251"/>
                    <a:pt x="5887" y="7291"/>
                    <a:pt x="5907" y="7332"/>
                  </a:cubicBezTo>
                  <a:cubicBezTo>
                    <a:pt x="5887" y="7373"/>
                    <a:pt x="5866" y="7434"/>
                    <a:pt x="5846" y="7475"/>
                  </a:cubicBezTo>
                  <a:cubicBezTo>
                    <a:pt x="5866" y="7576"/>
                    <a:pt x="5887" y="7658"/>
                    <a:pt x="5907" y="7760"/>
                  </a:cubicBezTo>
                  <a:cubicBezTo>
                    <a:pt x="5866" y="7780"/>
                    <a:pt x="5846" y="7821"/>
                    <a:pt x="5805" y="7882"/>
                  </a:cubicBezTo>
                  <a:cubicBezTo>
                    <a:pt x="5907" y="7902"/>
                    <a:pt x="6009" y="7943"/>
                    <a:pt x="6111" y="7963"/>
                  </a:cubicBezTo>
                  <a:cubicBezTo>
                    <a:pt x="6111" y="8024"/>
                    <a:pt x="6131" y="8065"/>
                    <a:pt x="6131" y="8106"/>
                  </a:cubicBezTo>
                  <a:cubicBezTo>
                    <a:pt x="6151" y="8147"/>
                    <a:pt x="6151" y="8187"/>
                    <a:pt x="6172" y="8228"/>
                  </a:cubicBezTo>
                  <a:cubicBezTo>
                    <a:pt x="6172" y="8310"/>
                    <a:pt x="6172" y="8391"/>
                    <a:pt x="6172" y="8452"/>
                  </a:cubicBezTo>
                  <a:cubicBezTo>
                    <a:pt x="6213" y="8513"/>
                    <a:pt x="6253" y="8554"/>
                    <a:pt x="6314" y="8615"/>
                  </a:cubicBezTo>
                  <a:cubicBezTo>
                    <a:pt x="6253" y="8697"/>
                    <a:pt x="6213" y="8798"/>
                    <a:pt x="6172" y="8880"/>
                  </a:cubicBezTo>
                  <a:cubicBezTo>
                    <a:pt x="6233" y="9002"/>
                    <a:pt x="6172" y="9104"/>
                    <a:pt x="6131" y="9206"/>
                  </a:cubicBezTo>
                  <a:cubicBezTo>
                    <a:pt x="6090" y="9348"/>
                    <a:pt x="6009" y="9450"/>
                    <a:pt x="6009" y="9593"/>
                  </a:cubicBezTo>
                  <a:cubicBezTo>
                    <a:pt x="6009" y="9593"/>
                    <a:pt x="5988" y="9613"/>
                    <a:pt x="5968" y="9613"/>
                  </a:cubicBezTo>
                  <a:cubicBezTo>
                    <a:pt x="5907" y="9552"/>
                    <a:pt x="5866" y="9491"/>
                    <a:pt x="5805" y="9409"/>
                  </a:cubicBezTo>
                  <a:cubicBezTo>
                    <a:pt x="5826" y="9389"/>
                    <a:pt x="5846" y="9348"/>
                    <a:pt x="5887" y="9328"/>
                  </a:cubicBezTo>
                  <a:cubicBezTo>
                    <a:pt x="5866" y="9287"/>
                    <a:pt x="5846" y="9246"/>
                    <a:pt x="5826" y="9226"/>
                  </a:cubicBezTo>
                  <a:cubicBezTo>
                    <a:pt x="5826" y="9206"/>
                    <a:pt x="5805" y="9206"/>
                    <a:pt x="5785" y="9206"/>
                  </a:cubicBezTo>
                  <a:cubicBezTo>
                    <a:pt x="5744" y="9226"/>
                    <a:pt x="5703" y="9267"/>
                    <a:pt x="5663" y="9287"/>
                  </a:cubicBezTo>
                  <a:cubicBezTo>
                    <a:pt x="5602" y="9267"/>
                    <a:pt x="5561" y="9267"/>
                    <a:pt x="5520" y="9246"/>
                  </a:cubicBezTo>
                  <a:cubicBezTo>
                    <a:pt x="5398" y="9389"/>
                    <a:pt x="5194" y="9328"/>
                    <a:pt x="5052" y="9409"/>
                  </a:cubicBezTo>
                  <a:cubicBezTo>
                    <a:pt x="5052" y="9409"/>
                    <a:pt x="5031" y="9389"/>
                    <a:pt x="5031" y="9389"/>
                  </a:cubicBezTo>
                  <a:cubicBezTo>
                    <a:pt x="5011" y="9348"/>
                    <a:pt x="4991" y="9308"/>
                    <a:pt x="4991" y="9267"/>
                  </a:cubicBezTo>
                  <a:cubicBezTo>
                    <a:pt x="5011" y="9246"/>
                    <a:pt x="5031" y="9226"/>
                    <a:pt x="5072" y="9206"/>
                  </a:cubicBezTo>
                  <a:cubicBezTo>
                    <a:pt x="4929" y="9145"/>
                    <a:pt x="4807" y="9104"/>
                    <a:pt x="4685" y="9043"/>
                  </a:cubicBezTo>
                  <a:cubicBezTo>
                    <a:pt x="4644" y="9083"/>
                    <a:pt x="4604" y="9124"/>
                    <a:pt x="4563" y="9165"/>
                  </a:cubicBezTo>
                  <a:cubicBezTo>
                    <a:pt x="4502" y="9145"/>
                    <a:pt x="4461" y="9124"/>
                    <a:pt x="4420" y="9104"/>
                  </a:cubicBezTo>
                  <a:lnTo>
                    <a:pt x="4420" y="9104"/>
                  </a:lnTo>
                  <a:cubicBezTo>
                    <a:pt x="4400" y="9165"/>
                    <a:pt x="4441" y="9206"/>
                    <a:pt x="4481" y="9226"/>
                  </a:cubicBezTo>
                  <a:cubicBezTo>
                    <a:pt x="4543" y="9267"/>
                    <a:pt x="4624" y="9287"/>
                    <a:pt x="4624" y="9389"/>
                  </a:cubicBezTo>
                  <a:cubicBezTo>
                    <a:pt x="4543" y="9389"/>
                    <a:pt x="4461" y="9328"/>
                    <a:pt x="4359" y="9328"/>
                  </a:cubicBezTo>
                  <a:cubicBezTo>
                    <a:pt x="4354" y="9330"/>
                    <a:pt x="4349" y="9331"/>
                    <a:pt x="4343" y="9331"/>
                  </a:cubicBezTo>
                  <a:cubicBezTo>
                    <a:pt x="4291" y="9331"/>
                    <a:pt x="4257" y="9241"/>
                    <a:pt x="4257" y="9185"/>
                  </a:cubicBezTo>
                  <a:cubicBezTo>
                    <a:pt x="4278" y="9043"/>
                    <a:pt x="4217" y="8880"/>
                    <a:pt x="4278" y="8697"/>
                  </a:cubicBezTo>
                  <a:cubicBezTo>
                    <a:pt x="4318" y="8697"/>
                    <a:pt x="4339" y="8717"/>
                    <a:pt x="4400" y="8737"/>
                  </a:cubicBezTo>
                  <a:cubicBezTo>
                    <a:pt x="4380" y="8859"/>
                    <a:pt x="4318" y="9002"/>
                    <a:pt x="4420" y="9104"/>
                  </a:cubicBezTo>
                  <a:cubicBezTo>
                    <a:pt x="4441" y="8941"/>
                    <a:pt x="4522" y="8778"/>
                    <a:pt x="4441" y="8595"/>
                  </a:cubicBezTo>
                  <a:cubicBezTo>
                    <a:pt x="4481" y="8595"/>
                    <a:pt x="4502" y="8574"/>
                    <a:pt x="4543" y="8554"/>
                  </a:cubicBezTo>
                  <a:cubicBezTo>
                    <a:pt x="4543" y="8513"/>
                    <a:pt x="4522" y="8473"/>
                    <a:pt x="4522" y="8452"/>
                  </a:cubicBezTo>
                  <a:cubicBezTo>
                    <a:pt x="4522" y="8411"/>
                    <a:pt x="4522" y="8371"/>
                    <a:pt x="4502" y="8350"/>
                  </a:cubicBezTo>
                  <a:cubicBezTo>
                    <a:pt x="4481" y="8411"/>
                    <a:pt x="4461" y="8452"/>
                    <a:pt x="4359" y="8452"/>
                  </a:cubicBezTo>
                  <a:cubicBezTo>
                    <a:pt x="4380" y="8411"/>
                    <a:pt x="4380" y="8350"/>
                    <a:pt x="4400" y="8289"/>
                  </a:cubicBezTo>
                  <a:cubicBezTo>
                    <a:pt x="4441" y="8289"/>
                    <a:pt x="4461" y="8310"/>
                    <a:pt x="4502" y="8310"/>
                  </a:cubicBezTo>
                  <a:lnTo>
                    <a:pt x="4563" y="8249"/>
                  </a:lnTo>
                  <a:cubicBezTo>
                    <a:pt x="4543" y="8187"/>
                    <a:pt x="4522" y="8126"/>
                    <a:pt x="4522" y="8065"/>
                  </a:cubicBezTo>
                  <a:cubicBezTo>
                    <a:pt x="4583" y="8004"/>
                    <a:pt x="4665" y="7943"/>
                    <a:pt x="4624" y="7821"/>
                  </a:cubicBezTo>
                  <a:cubicBezTo>
                    <a:pt x="4583" y="7780"/>
                    <a:pt x="4522" y="7739"/>
                    <a:pt x="4461" y="7658"/>
                  </a:cubicBezTo>
                  <a:cubicBezTo>
                    <a:pt x="4543" y="7658"/>
                    <a:pt x="4583" y="7658"/>
                    <a:pt x="4624" y="7638"/>
                  </a:cubicBezTo>
                  <a:cubicBezTo>
                    <a:pt x="4624" y="7597"/>
                    <a:pt x="4624" y="7556"/>
                    <a:pt x="4604" y="7515"/>
                  </a:cubicBezTo>
                  <a:cubicBezTo>
                    <a:pt x="4807" y="7393"/>
                    <a:pt x="4787" y="7169"/>
                    <a:pt x="4787" y="6986"/>
                  </a:cubicBezTo>
                  <a:cubicBezTo>
                    <a:pt x="4726" y="6925"/>
                    <a:pt x="4685" y="6864"/>
                    <a:pt x="4746" y="6803"/>
                  </a:cubicBezTo>
                  <a:cubicBezTo>
                    <a:pt x="4787" y="6782"/>
                    <a:pt x="4807" y="6782"/>
                    <a:pt x="4848" y="6782"/>
                  </a:cubicBezTo>
                  <a:cubicBezTo>
                    <a:pt x="4889" y="6497"/>
                    <a:pt x="4889" y="6497"/>
                    <a:pt x="4848" y="6477"/>
                  </a:cubicBezTo>
                  <a:cubicBezTo>
                    <a:pt x="4848" y="6477"/>
                    <a:pt x="4828" y="6497"/>
                    <a:pt x="4807" y="6497"/>
                  </a:cubicBezTo>
                  <a:cubicBezTo>
                    <a:pt x="4848" y="6579"/>
                    <a:pt x="4807" y="6640"/>
                    <a:pt x="4705" y="6660"/>
                  </a:cubicBezTo>
                  <a:cubicBezTo>
                    <a:pt x="4685" y="6599"/>
                    <a:pt x="4685" y="6538"/>
                    <a:pt x="4665" y="6477"/>
                  </a:cubicBezTo>
                  <a:lnTo>
                    <a:pt x="4767" y="6477"/>
                  </a:lnTo>
                  <a:cubicBezTo>
                    <a:pt x="4767" y="6436"/>
                    <a:pt x="4767" y="6375"/>
                    <a:pt x="4767" y="6334"/>
                  </a:cubicBezTo>
                  <a:cubicBezTo>
                    <a:pt x="4828" y="6334"/>
                    <a:pt x="4848" y="6334"/>
                    <a:pt x="4889" y="6355"/>
                  </a:cubicBezTo>
                  <a:cubicBezTo>
                    <a:pt x="4889" y="6314"/>
                    <a:pt x="4889" y="6273"/>
                    <a:pt x="4889" y="6253"/>
                  </a:cubicBezTo>
                  <a:cubicBezTo>
                    <a:pt x="4848" y="6232"/>
                    <a:pt x="4807" y="6232"/>
                    <a:pt x="4746" y="6212"/>
                  </a:cubicBezTo>
                  <a:cubicBezTo>
                    <a:pt x="4746" y="6151"/>
                    <a:pt x="4726" y="6090"/>
                    <a:pt x="4726" y="6029"/>
                  </a:cubicBezTo>
                  <a:cubicBezTo>
                    <a:pt x="4787" y="5988"/>
                    <a:pt x="4848" y="5968"/>
                    <a:pt x="4929" y="5927"/>
                  </a:cubicBezTo>
                  <a:cubicBezTo>
                    <a:pt x="4889" y="5866"/>
                    <a:pt x="4848" y="5825"/>
                    <a:pt x="4828" y="5784"/>
                  </a:cubicBezTo>
                  <a:cubicBezTo>
                    <a:pt x="4848" y="5744"/>
                    <a:pt x="4868" y="5703"/>
                    <a:pt x="4868" y="5703"/>
                  </a:cubicBezTo>
                  <a:cubicBezTo>
                    <a:pt x="4787" y="5336"/>
                    <a:pt x="4909" y="5031"/>
                    <a:pt x="4970" y="4685"/>
                  </a:cubicBezTo>
                  <a:cubicBezTo>
                    <a:pt x="4909" y="4623"/>
                    <a:pt x="4991" y="4562"/>
                    <a:pt x="4991" y="4501"/>
                  </a:cubicBezTo>
                  <a:cubicBezTo>
                    <a:pt x="5011" y="3890"/>
                    <a:pt x="5153" y="3300"/>
                    <a:pt x="5235" y="2709"/>
                  </a:cubicBezTo>
                  <a:cubicBezTo>
                    <a:pt x="5235" y="2587"/>
                    <a:pt x="5255" y="2465"/>
                    <a:pt x="5276" y="2342"/>
                  </a:cubicBezTo>
                  <a:cubicBezTo>
                    <a:pt x="5357" y="1915"/>
                    <a:pt x="5520" y="1487"/>
                    <a:pt x="5561" y="1059"/>
                  </a:cubicBezTo>
                  <a:cubicBezTo>
                    <a:pt x="5561" y="998"/>
                    <a:pt x="5622" y="937"/>
                    <a:pt x="5642" y="876"/>
                  </a:cubicBezTo>
                  <a:cubicBezTo>
                    <a:pt x="5663" y="815"/>
                    <a:pt x="5703" y="734"/>
                    <a:pt x="5703" y="673"/>
                  </a:cubicBezTo>
                  <a:cubicBezTo>
                    <a:pt x="5683" y="448"/>
                    <a:pt x="5663" y="224"/>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0"/>
            <p:cNvSpPr/>
            <p:nvPr/>
          </p:nvSpPr>
          <p:spPr>
            <a:xfrm rot="-9312872" flipH="1">
              <a:off x="-4163316" y="4285837"/>
              <a:ext cx="18636" cy="14611"/>
            </a:xfrm>
            <a:custGeom>
              <a:avLst/>
              <a:gdLst/>
              <a:ahLst/>
              <a:cxnLst/>
              <a:rect l="l" t="t" r="r" b="b"/>
              <a:pathLst>
                <a:path w="713" h="599" extrusionOk="0">
                  <a:moveTo>
                    <a:pt x="387" y="1"/>
                  </a:moveTo>
                  <a:cubicBezTo>
                    <a:pt x="306" y="21"/>
                    <a:pt x="245" y="41"/>
                    <a:pt x="183" y="41"/>
                  </a:cubicBezTo>
                  <a:lnTo>
                    <a:pt x="204" y="41"/>
                  </a:lnTo>
                  <a:cubicBezTo>
                    <a:pt x="224" y="204"/>
                    <a:pt x="102" y="184"/>
                    <a:pt x="0" y="225"/>
                  </a:cubicBezTo>
                  <a:cubicBezTo>
                    <a:pt x="41" y="286"/>
                    <a:pt x="82" y="326"/>
                    <a:pt x="102" y="347"/>
                  </a:cubicBezTo>
                  <a:cubicBezTo>
                    <a:pt x="204" y="428"/>
                    <a:pt x="285" y="469"/>
                    <a:pt x="367" y="510"/>
                  </a:cubicBezTo>
                  <a:cubicBezTo>
                    <a:pt x="387" y="510"/>
                    <a:pt x="428" y="489"/>
                    <a:pt x="489" y="469"/>
                  </a:cubicBezTo>
                  <a:cubicBezTo>
                    <a:pt x="489" y="565"/>
                    <a:pt x="527" y="598"/>
                    <a:pt x="592" y="598"/>
                  </a:cubicBezTo>
                  <a:cubicBezTo>
                    <a:pt x="610" y="598"/>
                    <a:pt x="630" y="596"/>
                    <a:pt x="652" y="591"/>
                  </a:cubicBezTo>
                  <a:cubicBezTo>
                    <a:pt x="672" y="571"/>
                    <a:pt x="693" y="530"/>
                    <a:pt x="713" y="489"/>
                  </a:cubicBezTo>
                  <a:cubicBezTo>
                    <a:pt x="672" y="449"/>
                    <a:pt x="652" y="428"/>
                    <a:pt x="631" y="388"/>
                  </a:cubicBezTo>
                  <a:cubicBezTo>
                    <a:pt x="652" y="306"/>
                    <a:pt x="652" y="204"/>
                    <a:pt x="652" y="123"/>
                  </a:cubicBezTo>
                  <a:cubicBezTo>
                    <a:pt x="591" y="123"/>
                    <a:pt x="550" y="123"/>
                    <a:pt x="509" y="102"/>
                  </a:cubicBezTo>
                  <a:cubicBezTo>
                    <a:pt x="469" y="62"/>
                    <a:pt x="428" y="2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0"/>
            <p:cNvSpPr/>
            <p:nvPr/>
          </p:nvSpPr>
          <p:spPr>
            <a:xfrm rot="-9312872" flipH="1">
              <a:off x="-4107518" y="4865331"/>
              <a:ext cx="18636" cy="14416"/>
            </a:xfrm>
            <a:custGeom>
              <a:avLst/>
              <a:gdLst/>
              <a:ahLst/>
              <a:cxnLst/>
              <a:rect l="l" t="t" r="r" b="b"/>
              <a:pathLst>
                <a:path w="713" h="591" extrusionOk="0">
                  <a:moveTo>
                    <a:pt x="163" y="0"/>
                  </a:moveTo>
                  <a:cubicBezTo>
                    <a:pt x="149" y="7"/>
                    <a:pt x="131" y="7"/>
                    <a:pt x="112" y="7"/>
                  </a:cubicBezTo>
                  <a:lnTo>
                    <a:pt x="112" y="7"/>
                  </a:lnTo>
                  <a:cubicBezTo>
                    <a:pt x="73" y="7"/>
                    <a:pt x="27" y="7"/>
                    <a:pt x="0" y="61"/>
                  </a:cubicBezTo>
                  <a:cubicBezTo>
                    <a:pt x="82" y="123"/>
                    <a:pt x="143" y="204"/>
                    <a:pt x="143" y="326"/>
                  </a:cubicBezTo>
                  <a:cubicBezTo>
                    <a:pt x="122" y="367"/>
                    <a:pt x="102" y="387"/>
                    <a:pt x="82" y="428"/>
                  </a:cubicBezTo>
                  <a:cubicBezTo>
                    <a:pt x="102" y="469"/>
                    <a:pt x="122" y="509"/>
                    <a:pt x="163" y="550"/>
                  </a:cubicBezTo>
                  <a:cubicBezTo>
                    <a:pt x="245" y="550"/>
                    <a:pt x="346" y="550"/>
                    <a:pt x="428" y="530"/>
                  </a:cubicBezTo>
                  <a:cubicBezTo>
                    <a:pt x="448" y="550"/>
                    <a:pt x="469" y="571"/>
                    <a:pt x="489" y="591"/>
                  </a:cubicBezTo>
                  <a:cubicBezTo>
                    <a:pt x="469" y="530"/>
                    <a:pt x="448" y="448"/>
                    <a:pt x="428" y="387"/>
                  </a:cubicBezTo>
                  <a:cubicBezTo>
                    <a:pt x="407" y="326"/>
                    <a:pt x="387" y="245"/>
                    <a:pt x="489" y="184"/>
                  </a:cubicBezTo>
                  <a:cubicBezTo>
                    <a:pt x="530" y="245"/>
                    <a:pt x="570" y="285"/>
                    <a:pt x="611" y="347"/>
                  </a:cubicBezTo>
                  <a:cubicBezTo>
                    <a:pt x="652" y="306"/>
                    <a:pt x="693" y="285"/>
                    <a:pt x="713" y="265"/>
                  </a:cubicBezTo>
                  <a:cubicBezTo>
                    <a:pt x="672" y="163"/>
                    <a:pt x="631" y="61"/>
                    <a:pt x="509" y="41"/>
                  </a:cubicBezTo>
                  <a:lnTo>
                    <a:pt x="387" y="41"/>
                  </a:lnTo>
                  <a:cubicBezTo>
                    <a:pt x="346" y="102"/>
                    <a:pt x="326" y="143"/>
                    <a:pt x="285" y="184"/>
                  </a:cubicBezTo>
                  <a:lnTo>
                    <a:pt x="183" y="184"/>
                  </a:lnTo>
                  <a:cubicBezTo>
                    <a:pt x="163" y="123"/>
                    <a:pt x="163" y="61"/>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0"/>
            <p:cNvSpPr/>
            <p:nvPr/>
          </p:nvSpPr>
          <p:spPr>
            <a:xfrm rot="-9312872" flipH="1">
              <a:off x="-4457556" y="4542136"/>
              <a:ext cx="11187" cy="13928"/>
            </a:xfrm>
            <a:custGeom>
              <a:avLst/>
              <a:gdLst/>
              <a:ahLst/>
              <a:cxnLst/>
              <a:rect l="l" t="t" r="r" b="b"/>
              <a:pathLst>
                <a:path w="428" h="571" extrusionOk="0">
                  <a:moveTo>
                    <a:pt x="306" y="1"/>
                  </a:moveTo>
                  <a:cubicBezTo>
                    <a:pt x="224" y="21"/>
                    <a:pt x="163" y="41"/>
                    <a:pt x="102" y="41"/>
                  </a:cubicBezTo>
                  <a:cubicBezTo>
                    <a:pt x="61" y="225"/>
                    <a:pt x="0" y="367"/>
                    <a:pt x="41" y="571"/>
                  </a:cubicBezTo>
                  <a:lnTo>
                    <a:pt x="183" y="571"/>
                  </a:lnTo>
                  <a:cubicBezTo>
                    <a:pt x="210" y="536"/>
                    <a:pt x="244" y="527"/>
                    <a:pt x="281" y="527"/>
                  </a:cubicBezTo>
                  <a:cubicBezTo>
                    <a:pt x="315" y="527"/>
                    <a:pt x="352" y="535"/>
                    <a:pt x="387" y="535"/>
                  </a:cubicBezTo>
                  <a:cubicBezTo>
                    <a:pt x="396" y="535"/>
                    <a:pt x="405" y="534"/>
                    <a:pt x="413" y="533"/>
                  </a:cubicBezTo>
                  <a:lnTo>
                    <a:pt x="413" y="533"/>
                  </a:lnTo>
                  <a:cubicBezTo>
                    <a:pt x="418" y="539"/>
                    <a:pt x="423" y="545"/>
                    <a:pt x="428" y="551"/>
                  </a:cubicBezTo>
                  <a:lnTo>
                    <a:pt x="428" y="530"/>
                  </a:lnTo>
                  <a:cubicBezTo>
                    <a:pt x="423" y="531"/>
                    <a:pt x="418" y="532"/>
                    <a:pt x="413" y="533"/>
                  </a:cubicBezTo>
                  <a:lnTo>
                    <a:pt x="413" y="533"/>
                  </a:lnTo>
                  <a:cubicBezTo>
                    <a:pt x="289" y="373"/>
                    <a:pt x="345" y="177"/>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0"/>
            <p:cNvSpPr/>
            <p:nvPr/>
          </p:nvSpPr>
          <p:spPr>
            <a:xfrm rot="-9312872" flipH="1">
              <a:off x="-4301224" y="4997492"/>
              <a:ext cx="10141" cy="11952"/>
            </a:xfrm>
            <a:custGeom>
              <a:avLst/>
              <a:gdLst/>
              <a:ahLst/>
              <a:cxnLst/>
              <a:rect l="l" t="t" r="r" b="b"/>
              <a:pathLst>
                <a:path w="388" h="490" extrusionOk="0">
                  <a:moveTo>
                    <a:pt x="204" y="1"/>
                  </a:moveTo>
                  <a:cubicBezTo>
                    <a:pt x="102" y="62"/>
                    <a:pt x="0" y="123"/>
                    <a:pt x="0" y="286"/>
                  </a:cubicBezTo>
                  <a:cubicBezTo>
                    <a:pt x="82" y="327"/>
                    <a:pt x="41" y="469"/>
                    <a:pt x="163" y="490"/>
                  </a:cubicBezTo>
                  <a:cubicBezTo>
                    <a:pt x="184" y="449"/>
                    <a:pt x="204" y="408"/>
                    <a:pt x="224" y="367"/>
                  </a:cubicBezTo>
                  <a:lnTo>
                    <a:pt x="387" y="367"/>
                  </a:lnTo>
                  <a:cubicBezTo>
                    <a:pt x="326" y="306"/>
                    <a:pt x="265" y="265"/>
                    <a:pt x="204" y="225"/>
                  </a:cubicBezTo>
                  <a:cubicBezTo>
                    <a:pt x="204" y="143"/>
                    <a:pt x="204" y="8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0"/>
            <p:cNvSpPr/>
            <p:nvPr/>
          </p:nvSpPr>
          <p:spPr>
            <a:xfrm rot="-9312872" flipH="1">
              <a:off x="-4213848" y="4805511"/>
              <a:ext cx="9619" cy="12928"/>
            </a:xfrm>
            <a:custGeom>
              <a:avLst/>
              <a:gdLst/>
              <a:ahLst/>
              <a:cxnLst/>
              <a:rect l="l" t="t" r="r" b="b"/>
              <a:pathLst>
                <a:path w="368" h="530" extrusionOk="0">
                  <a:moveTo>
                    <a:pt x="143" y="0"/>
                  </a:moveTo>
                  <a:cubicBezTo>
                    <a:pt x="21" y="143"/>
                    <a:pt x="42" y="306"/>
                    <a:pt x="1" y="530"/>
                  </a:cubicBezTo>
                  <a:cubicBezTo>
                    <a:pt x="82" y="448"/>
                    <a:pt x="123" y="387"/>
                    <a:pt x="143" y="347"/>
                  </a:cubicBezTo>
                  <a:lnTo>
                    <a:pt x="367" y="347"/>
                  </a:lnTo>
                  <a:cubicBezTo>
                    <a:pt x="347" y="184"/>
                    <a:pt x="245" y="8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0"/>
            <p:cNvSpPr/>
            <p:nvPr/>
          </p:nvSpPr>
          <p:spPr>
            <a:xfrm rot="-9312872" flipH="1">
              <a:off x="-4300750" y="4975315"/>
              <a:ext cx="13879" cy="7269"/>
            </a:xfrm>
            <a:custGeom>
              <a:avLst/>
              <a:gdLst/>
              <a:ahLst/>
              <a:cxnLst/>
              <a:rect l="l" t="t" r="r" b="b"/>
              <a:pathLst>
                <a:path w="531" h="298" extrusionOk="0">
                  <a:moveTo>
                    <a:pt x="425" y="1"/>
                  </a:moveTo>
                  <a:cubicBezTo>
                    <a:pt x="381" y="1"/>
                    <a:pt x="340" y="27"/>
                    <a:pt x="306" y="73"/>
                  </a:cubicBezTo>
                  <a:cubicBezTo>
                    <a:pt x="286" y="94"/>
                    <a:pt x="306" y="134"/>
                    <a:pt x="245" y="134"/>
                  </a:cubicBezTo>
                  <a:cubicBezTo>
                    <a:pt x="204" y="114"/>
                    <a:pt x="143" y="94"/>
                    <a:pt x="103" y="73"/>
                  </a:cubicBezTo>
                  <a:cubicBezTo>
                    <a:pt x="62" y="134"/>
                    <a:pt x="41" y="195"/>
                    <a:pt x="1" y="256"/>
                  </a:cubicBezTo>
                  <a:cubicBezTo>
                    <a:pt x="21" y="256"/>
                    <a:pt x="41" y="297"/>
                    <a:pt x="41" y="297"/>
                  </a:cubicBezTo>
                  <a:lnTo>
                    <a:pt x="143" y="297"/>
                  </a:lnTo>
                  <a:cubicBezTo>
                    <a:pt x="143" y="277"/>
                    <a:pt x="143" y="256"/>
                    <a:pt x="164" y="216"/>
                  </a:cubicBezTo>
                  <a:cubicBezTo>
                    <a:pt x="265" y="236"/>
                    <a:pt x="367" y="236"/>
                    <a:pt x="469" y="236"/>
                  </a:cubicBezTo>
                  <a:cubicBezTo>
                    <a:pt x="469" y="175"/>
                    <a:pt x="469" y="134"/>
                    <a:pt x="469" y="94"/>
                  </a:cubicBezTo>
                  <a:cubicBezTo>
                    <a:pt x="486" y="77"/>
                    <a:pt x="503" y="60"/>
                    <a:pt x="520" y="43"/>
                  </a:cubicBezTo>
                  <a:lnTo>
                    <a:pt x="520" y="43"/>
                  </a:lnTo>
                  <a:cubicBezTo>
                    <a:pt x="523" y="46"/>
                    <a:pt x="527" y="49"/>
                    <a:pt x="530" y="53"/>
                  </a:cubicBezTo>
                  <a:lnTo>
                    <a:pt x="530" y="32"/>
                  </a:lnTo>
                  <a:cubicBezTo>
                    <a:pt x="527" y="36"/>
                    <a:pt x="523" y="39"/>
                    <a:pt x="520" y="43"/>
                  </a:cubicBezTo>
                  <a:lnTo>
                    <a:pt x="520" y="43"/>
                  </a:lnTo>
                  <a:cubicBezTo>
                    <a:pt x="488" y="14"/>
                    <a:pt x="455"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0"/>
            <p:cNvSpPr/>
            <p:nvPr/>
          </p:nvSpPr>
          <p:spPr>
            <a:xfrm rot="-9312872" flipH="1">
              <a:off x="-4425067" y="4825359"/>
              <a:ext cx="6926" cy="12952"/>
            </a:xfrm>
            <a:custGeom>
              <a:avLst/>
              <a:gdLst/>
              <a:ahLst/>
              <a:cxnLst/>
              <a:rect l="l" t="t" r="r" b="b"/>
              <a:pathLst>
                <a:path w="265" h="531" extrusionOk="0">
                  <a:moveTo>
                    <a:pt x="102" y="1"/>
                  </a:moveTo>
                  <a:cubicBezTo>
                    <a:pt x="61" y="82"/>
                    <a:pt x="41" y="143"/>
                    <a:pt x="0" y="205"/>
                  </a:cubicBezTo>
                  <a:cubicBezTo>
                    <a:pt x="61" y="429"/>
                    <a:pt x="61" y="429"/>
                    <a:pt x="163" y="530"/>
                  </a:cubicBezTo>
                  <a:cubicBezTo>
                    <a:pt x="163" y="429"/>
                    <a:pt x="163" y="347"/>
                    <a:pt x="163" y="266"/>
                  </a:cubicBezTo>
                  <a:cubicBezTo>
                    <a:pt x="204" y="205"/>
                    <a:pt x="224" y="164"/>
                    <a:pt x="265" y="103"/>
                  </a:cubicBezTo>
                  <a:cubicBezTo>
                    <a:pt x="204" y="82"/>
                    <a:pt x="163" y="4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0"/>
            <p:cNvSpPr/>
            <p:nvPr/>
          </p:nvSpPr>
          <p:spPr>
            <a:xfrm rot="-9312872" flipH="1">
              <a:off x="-4304827" y="4984008"/>
              <a:ext cx="8024" cy="10464"/>
            </a:xfrm>
            <a:custGeom>
              <a:avLst/>
              <a:gdLst/>
              <a:ahLst/>
              <a:cxnLst/>
              <a:rect l="l" t="t" r="r" b="b"/>
              <a:pathLst>
                <a:path w="307" h="429" extrusionOk="0">
                  <a:moveTo>
                    <a:pt x="102" y="1"/>
                  </a:moveTo>
                  <a:cubicBezTo>
                    <a:pt x="102" y="143"/>
                    <a:pt x="1" y="225"/>
                    <a:pt x="41" y="347"/>
                  </a:cubicBezTo>
                  <a:cubicBezTo>
                    <a:pt x="62" y="326"/>
                    <a:pt x="102" y="286"/>
                    <a:pt x="123" y="265"/>
                  </a:cubicBezTo>
                  <a:cubicBezTo>
                    <a:pt x="143" y="306"/>
                    <a:pt x="164" y="347"/>
                    <a:pt x="225" y="428"/>
                  </a:cubicBezTo>
                  <a:cubicBezTo>
                    <a:pt x="245" y="286"/>
                    <a:pt x="265" y="184"/>
                    <a:pt x="306" y="62"/>
                  </a:cubicBezTo>
                  <a:cubicBezTo>
                    <a:pt x="245" y="41"/>
                    <a:pt x="184"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0"/>
            <p:cNvSpPr/>
            <p:nvPr/>
          </p:nvSpPr>
          <p:spPr>
            <a:xfrm rot="-9312872" flipH="1">
              <a:off x="-4235083" y="4231016"/>
              <a:ext cx="7475" cy="10294"/>
            </a:xfrm>
            <a:custGeom>
              <a:avLst/>
              <a:gdLst/>
              <a:ahLst/>
              <a:cxnLst/>
              <a:rect l="l" t="t" r="r" b="b"/>
              <a:pathLst>
                <a:path w="286" h="422" extrusionOk="0">
                  <a:moveTo>
                    <a:pt x="122" y="1"/>
                  </a:moveTo>
                  <a:cubicBezTo>
                    <a:pt x="102" y="103"/>
                    <a:pt x="81" y="164"/>
                    <a:pt x="81" y="225"/>
                  </a:cubicBezTo>
                  <a:cubicBezTo>
                    <a:pt x="61" y="245"/>
                    <a:pt x="41" y="245"/>
                    <a:pt x="41" y="265"/>
                  </a:cubicBezTo>
                  <a:cubicBezTo>
                    <a:pt x="20" y="286"/>
                    <a:pt x="0" y="306"/>
                    <a:pt x="0" y="327"/>
                  </a:cubicBezTo>
                  <a:cubicBezTo>
                    <a:pt x="64" y="390"/>
                    <a:pt x="111" y="422"/>
                    <a:pt x="153" y="422"/>
                  </a:cubicBezTo>
                  <a:cubicBezTo>
                    <a:pt x="178" y="422"/>
                    <a:pt x="201" y="411"/>
                    <a:pt x="224" y="388"/>
                  </a:cubicBezTo>
                  <a:cubicBezTo>
                    <a:pt x="224" y="327"/>
                    <a:pt x="224" y="286"/>
                    <a:pt x="224" y="245"/>
                  </a:cubicBezTo>
                  <a:cubicBezTo>
                    <a:pt x="242" y="210"/>
                    <a:pt x="259" y="190"/>
                    <a:pt x="277" y="158"/>
                  </a:cubicBezTo>
                  <a:lnTo>
                    <a:pt x="277" y="158"/>
                  </a:lnTo>
                  <a:cubicBezTo>
                    <a:pt x="280" y="160"/>
                    <a:pt x="282" y="162"/>
                    <a:pt x="285" y="164"/>
                  </a:cubicBezTo>
                  <a:lnTo>
                    <a:pt x="285" y="143"/>
                  </a:lnTo>
                  <a:cubicBezTo>
                    <a:pt x="282" y="149"/>
                    <a:pt x="280" y="153"/>
                    <a:pt x="277" y="158"/>
                  </a:cubicBezTo>
                  <a:lnTo>
                    <a:pt x="277" y="158"/>
                  </a:lnTo>
                  <a:cubicBezTo>
                    <a:pt x="220" y="118"/>
                    <a:pt x="181" y="59"/>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0"/>
            <p:cNvSpPr/>
            <p:nvPr/>
          </p:nvSpPr>
          <p:spPr>
            <a:xfrm rot="-9312872" flipH="1">
              <a:off x="-4413525" y="4846241"/>
              <a:ext cx="7475" cy="9464"/>
            </a:xfrm>
            <a:custGeom>
              <a:avLst/>
              <a:gdLst/>
              <a:ahLst/>
              <a:cxnLst/>
              <a:rect l="l" t="t" r="r" b="b"/>
              <a:pathLst>
                <a:path w="286" h="388" extrusionOk="0">
                  <a:moveTo>
                    <a:pt x="20" y="1"/>
                  </a:moveTo>
                  <a:cubicBezTo>
                    <a:pt x="0" y="184"/>
                    <a:pt x="143" y="266"/>
                    <a:pt x="244" y="388"/>
                  </a:cubicBezTo>
                  <a:cubicBezTo>
                    <a:pt x="265" y="327"/>
                    <a:pt x="285" y="286"/>
                    <a:pt x="285" y="245"/>
                  </a:cubicBezTo>
                  <a:cubicBezTo>
                    <a:pt x="204" y="164"/>
                    <a:pt x="183"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0"/>
            <p:cNvSpPr/>
            <p:nvPr/>
          </p:nvSpPr>
          <p:spPr>
            <a:xfrm rot="-9312872" flipH="1">
              <a:off x="-4136402" y="4167060"/>
              <a:ext cx="10664" cy="7488"/>
            </a:xfrm>
            <a:custGeom>
              <a:avLst/>
              <a:gdLst/>
              <a:ahLst/>
              <a:cxnLst/>
              <a:rect l="l" t="t" r="r" b="b"/>
              <a:pathLst>
                <a:path w="408" h="307" extrusionOk="0">
                  <a:moveTo>
                    <a:pt x="245" y="1"/>
                  </a:moveTo>
                  <a:cubicBezTo>
                    <a:pt x="225" y="62"/>
                    <a:pt x="184" y="123"/>
                    <a:pt x="164" y="184"/>
                  </a:cubicBezTo>
                  <a:cubicBezTo>
                    <a:pt x="123" y="184"/>
                    <a:pt x="82" y="184"/>
                    <a:pt x="1" y="204"/>
                  </a:cubicBezTo>
                  <a:cubicBezTo>
                    <a:pt x="62" y="245"/>
                    <a:pt x="82" y="286"/>
                    <a:pt x="123" y="306"/>
                  </a:cubicBezTo>
                  <a:cubicBezTo>
                    <a:pt x="225" y="266"/>
                    <a:pt x="306" y="245"/>
                    <a:pt x="408" y="204"/>
                  </a:cubicBezTo>
                  <a:cubicBezTo>
                    <a:pt x="408" y="62"/>
                    <a:pt x="347" y="2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0"/>
            <p:cNvSpPr/>
            <p:nvPr/>
          </p:nvSpPr>
          <p:spPr>
            <a:xfrm rot="-9312872" flipH="1">
              <a:off x="-4099671" y="4884194"/>
              <a:ext cx="9619" cy="4976"/>
            </a:xfrm>
            <a:custGeom>
              <a:avLst/>
              <a:gdLst/>
              <a:ahLst/>
              <a:cxnLst/>
              <a:rect l="l" t="t" r="r" b="b"/>
              <a:pathLst>
                <a:path w="368" h="204" extrusionOk="0">
                  <a:moveTo>
                    <a:pt x="1" y="0"/>
                  </a:moveTo>
                  <a:cubicBezTo>
                    <a:pt x="21" y="61"/>
                    <a:pt x="62" y="122"/>
                    <a:pt x="103" y="204"/>
                  </a:cubicBezTo>
                  <a:cubicBezTo>
                    <a:pt x="184" y="204"/>
                    <a:pt x="245" y="184"/>
                    <a:pt x="327" y="184"/>
                  </a:cubicBezTo>
                  <a:cubicBezTo>
                    <a:pt x="347" y="163"/>
                    <a:pt x="347" y="143"/>
                    <a:pt x="367" y="122"/>
                  </a:cubicBezTo>
                  <a:cubicBezTo>
                    <a:pt x="347" y="82"/>
                    <a:pt x="306" y="41"/>
                    <a:pt x="286" y="21"/>
                  </a:cubicBezTo>
                  <a:cubicBezTo>
                    <a:pt x="225" y="41"/>
                    <a:pt x="184" y="61"/>
                    <a:pt x="123" y="61"/>
                  </a:cubicBezTo>
                  <a:cubicBezTo>
                    <a:pt x="62" y="0"/>
                    <a:pt x="6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0"/>
            <p:cNvSpPr/>
            <p:nvPr/>
          </p:nvSpPr>
          <p:spPr>
            <a:xfrm rot="-9312872" flipH="1">
              <a:off x="-4476966" y="5030905"/>
              <a:ext cx="6953" cy="10952"/>
            </a:xfrm>
            <a:custGeom>
              <a:avLst/>
              <a:gdLst/>
              <a:ahLst/>
              <a:cxnLst/>
              <a:rect l="l" t="t" r="r" b="b"/>
              <a:pathLst>
                <a:path w="266" h="449" extrusionOk="0">
                  <a:moveTo>
                    <a:pt x="103" y="1"/>
                  </a:moveTo>
                  <a:cubicBezTo>
                    <a:pt x="21" y="143"/>
                    <a:pt x="1" y="286"/>
                    <a:pt x="1" y="449"/>
                  </a:cubicBezTo>
                  <a:cubicBezTo>
                    <a:pt x="42" y="449"/>
                    <a:pt x="82" y="449"/>
                    <a:pt x="123" y="429"/>
                  </a:cubicBezTo>
                  <a:cubicBezTo>
                    <a:pt x="123" y="347"/>
                    <a:pt x="123" y="266"/>
                    <a:pt x="123" y="184"/>
                  </a:cubicBezTo>
                  <a:cubicBezTo>
                    <a:pt x="164" y="143"/>
                    <a:pt x="205" y="82"/>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0"/>
            <p:cNvSpPr/>
            <p:nvPr/>
          </p:nvSpPr>
          <p:spPr>
            <a:xfrm rot="-9312872" flipH="1">
              <a:off x="-4228858" y="4229313"/>
              <a:ext cx="6926" cy="10952"/>
            </a:xfrm>
            <a:custGeom>
              <a:avLst/>
              <a:gdLst/>
              <a:ahLst/>
              <a:cxnLst/>
              <a:rect l="l" t="t" r="r" b="b"/>
              <a:pathLst>
                <a:path w="265" h="449" extrusionOk="0">
                  <a:moveTo>
                    <a:pt x="61" y="0"/>
                  </a:moveTo>
                  <a:lnTo>
                    <a:pt x="61" y="21"/>
                  </a:lnTo>
                  <a:cubicBezTo>
                    <a:pt x="64" y="19"/>
                    <a:pt x="66" y="18"/>
                    <a:pt x="69" y="16"/>
                  </a:cubicBezTo>
                  <a:lnTo>
                    <a:pt x="69" y="16"/>
                  </a:lnTo>
                  <a:cubicBezTo>
                    <a:pt x="66" y="11"/>
                    <a:pt x="64" y="6"/>
                    <a:pt x="61" y="0"/>
                  </a:cubicBezTo>
                  <a:close/>
                  <a:moveTo>
                    <a:pt x="244" y="360"/>
                  </a:moveTo>
                  <a:lnTo>
                    <a:pt x="244" y="360"/>
                  </a:lnTo>
                  <a:cubicBezTo>
                    <a:pt x="244" y="362"/>
                    <a:pt x="244" y="364"/>
                    <a:pt x="244" y="367"/>
                  </a:cubicBezTo>
                  <a:lnTo>
                    <a:pt x="265" y="367"/>
                  </a:lnTo>
                  <a:cubicBezTo>
                    <a:pt x="258" y="364"/>
                    <a:pt x="251" y="362"/>
                    <a:pt x="244" y="360"/>
                  </a:cubicBezTo>
                  <a:close/>
                  <a:moveTo>
                    <a:pt x="114" y="2"/>
                  </a:moveTo>
                  <a:cubicBezTo>
                    <a:pt x="102" y="2"/>
                    <a:pt x="87" y="6"/>
                    <a:pt x="69" y="16"/>
                  </a:cubicBezTo>
                  <a:lnTo>
                    <a:pt x="69" y="16"/>
                  </a:lnTo>
                  <a:cubicBezTo>
                    <a:pt x="136" y="171"/>
                    <a:pt x="39" y="291"/>
                    <a:pt x="0" y="448"/>
                  </a:cubicBezTo>
                  <a:cubicBezTo>
                    <a:pt x="41" y="387"/>
                    <a:pt x="81" y="346"/>
                    <a:pt x="102" y="306"/>
                  </a:cubicBezTo>
                  <a:cubicBezTo>
                    <a:pt x="156" y="324"/>
                    <a:pt x="194" y="342"/>
                    <a:pt x="244" y="360"/>
                  </a:cubicBezTo>
                  <a:lnTo>
                    <a:pt x="244" y="360"/>
                  </a:lnTo>
                  <a:cubicBezTo>
                    <a:pt x="243" y="303"/>
                    <a:pt x="223" y="263"/>
                    <a:pt x="204" y="204"/>
                  </a:cubicBezTo>
                  <a:cubicBezTo>
                    <a:pt x="183" y="184"/>
                    <a:pt x="163" y="143"/>
                    <a:pt x="204" y="122"/>
                  </a:cubicBezTo>
                  <a:cubicBezTo>
                    <a:pt x="172" y="75"/>
                    <a:pt x="165" y="2"/>
                    <a:pt x="114"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0"/>
            <p:cNvSpPr/>
            <p:nvPr/>
          </p:nvSpPr>
          <p:spPr>
            <a:xfrm rot="-9312872" flipH="1">
              <a:off x="-4162967" y="4302775"/>
              <a:ext cx="10141" cy="8976"/>
            </a:xfrm>
            <a:custGeom>
              <a:avLst/>
              <a:gdLst/>
              <a:ahLst/>
              <a:cxnLst/>
              <a:rect l="l" t="t" r="r" b="b"/>
              <a:pathLst>
                <a:path w="388" h="368" extrusionOk="0">
                  <a:moveTo>
                    <a:pt x="164" y="1"/>
                  </a:moveTo>
                  <a:cubicBezTo>
                    <a:pt x="225" y="62"/>
                    <a:pt x="245" y="82"/>
                    <a:pt x="286" y="103"/>
                  </a:cubicBezTo>
                  <a:cubicBezTo>
                    <a:pt x="265" y="164"/>
                    <a:pt x="245" y="184"/>
                    <a:pt x="225" y="225"/>
                  </a:cubicBezTo>
                  <a:cubicBezTo>
                    <a:pt x="184" y="225"/>
                    <a:pt x="123" y="204"/>
                    <a:pt x="82" y="204"/>
                  </a:cubicBezTo>
                  <a:cubicBezTo>
                    <a:pt x="63" y="243"/>
                    <a:pt x="44" y="281"/>
                    <a:pt x="25" y="336"/>
                  </a:cubicBezTo>
                  <a:lnTo>
                    <a:pt x="25" y="336"/>
                  </a:lnTo>
                  <a:cubicBezTo>
                    <a:pt x="51" y="310"/>
                    <a:pt x="83" y="301"/>
                    <a:pt x="115" y="301"/>
                  </a:cubicBezTo>
                  <a:cubicBezTo>
                    <a:pt x="159" y="301"/>
                    <a:pt x="204" y="316"/>
                    <a:pt x="245" y="327"/>
                  </a:cubicBezTo>
                  <a:cubicBezTo>
                    <a:pt x="306" y="225"/>
                    <a:pt x="388" y="164"/>
                    <a:pt x="347" y="42"/>
                  </a:cubicBezTo>
                  <a:cubicBezTo>
                    <a:pt x="306" y="21"/>
                    <a:pt x="245" y="21"/>
                    <a:pt x="164" y="1"/>
                  </a:cubicBezTo>
                  <a:close/>
                  <a:moveTo>
                    <a:pt x="25" y="336"/>
                  </a:moveTo>
                  <a:cubicBezTo>
                    <a:pt x="21" y="340"/>
                    <a:pt x="18" y="343"/>
                    <a:pt x="15" y="347"/>
                  </a:cubicBezTo>
                  <a:lnTo>
                    <a:pt x="15" y="347"/>
                  </a:lnTo>
                  <a:cubicBezTo>
                    <a:pt x="16" y="347"/>
                    <a:pt x="18" y="347"/>
                    <a:pt x="21" y="347"/>
                  </a:cubicBezTo>
                  <a:cubicBezTo>
                    <a:pt x="22" y="343"/>
                    <a:pt x="24" y="340"/>
                    <a:pt x="25" y="336"/>
                  </a:cubicBezTo>
                  <a:close/>
                  <a:moveTo>
                    <a:pt x="15" y="347"/>
                  </a:moveTo>
                  <a:cubicBezTo>
                    <a:pt x="11" y="347"/>
                    <a:pt x="12" y="348"/>
                    <a:pt x="13" y="349"/>
                  </a:cubicBezTo>
                  <a:lnTo>
                    <a:pt x="13" y="349"/>
                  </a:lnTo>
                  <a:cubicBezTo>
                    <a:pt x="14" y="349"/>
                    <a:pt x="14" y="348"/>
                    <a:pt x="15" y="347"/>
                  </a:cubicBezTo>
                  <a:close/>
                  <a:moveTo>
                    <a:pt x="13" y="349"/>
                  </a:moveTo>
                  <a:cubicBezTo>
                    <a:pt x="9" y="355"/>
                    <a:pt x="5" y="361"/>
                    <a:pt x="1" y="367"/>
                  </a:cubicBezTo>
                  <a:lnTo>
                    <a:pt x="21" y="367"/>
                  </a:lnTo>
                  <a:cubicBezTo>
                    <a:pt x="21" y="357"/>
                    <a:pt x="16" y="352"/>
                    <a:pt x="13" y="3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0"/>
            <p:cNvSpPr/>
            <p:nvPr/>
          </p:nvSpPr>
          <p:spPr>
            <a:xfrm rot="-9312872" flipH="1">
              <a:off x="-4475371" y="4897027"/>
              <a:ext cx="7475" cy="8464"/>
            </a:xfrm>
            <a:custGeom>
              <a:avLst/>
              <a:gdLst/>
              <a:ahLst/>
              <a:cxnLst/>
              <a:rect l="l" t="t" r="r" b="b"/>
              <a:pathLst>
                <a:path w="286" h="347" extrusionOk="0">
                  <a:moveTo>
                    <a:pt x="265" y="0"/>
                  </a:moveTo>
                  <a:cubicBezTo>
                    <a:pt x="183" y="41"/>
                    <a:pt x="122" y="62"/>
                    <a:pt x="61" y="102"/>
                  </a:cubicBezTo>
                  <a:cubicBezTo>
                    <a:pt x="102" y="184"/>
                    <a:pt x="0" y="265"/>
                    <a:pt x="82" y="347"/>
                  </a:cubicBezTo>
                  <a:cubicBezTo>
                    <a:pt x="122" y="306"/>
                    <a:pt x="163" y="286"/>
                    <a:pt x="204" y="245"/>
                  </a:cubicBezTo>
                  <a:cubicBezTo>
                    <a:pt x="204" y="204"/>
                    <a:pt x="183" y="163"/>
                    <a:pt x="163" y="123"/>
                  </a:cubicBezTo>
                  <a:cubicBezTo>
                    <a:pt x="204" y="123"/>
                    <a:pt x="244" y="102"/>
                    <a:pt x="285" y="102"/>
                  </a:cubicBezTo>
                  <a:cubicBezTo>
                    <a:pt x="265" y="82"/>
                    <a:pt x="265" y="62"/>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0"/>
            <p:cNvSpPr/>
            <p:nvPr/>
          </p:nvSpPr>
          <p:spPr>
            <a:xfrm rot="-9312872" flipH="1">
              <a:off x="-4411539" y="4953455"/>
              <a:ext cx="5881" cy="8123"/>
            </a:xfrm>
            <a:custGeom>
              <a:avLst/>
              <a:gdLst/>
              <a:ahLst/>
              <a:cxnLst/>
              <a:rect l="l" t="t" r="r" b="b"/>
              <a:pathLst>
                <a:path w="225" h="333" extrusionOk="0">
                  <a:moveTo>
                    <a:pt x="144" y="1"/>
                  </a:moveTo>
                  <a:cubicBezTo>
                    <a:pt x="122" y="1"/>
                    <a:pt x="119" y="30"/>
                    <a:pt x="103" y="47"/>
                  </a:cubicBezTo>
                  <a:cubicBezTo>
                    <a:pt x="62" y="88"/>
                    <a:pt x="41" y="108"/>
                    <a:pt x="1" y="128"/>
                  </a:cubicBezTo>
                  <a:cubicBezTo>
                    <a:pt x="21" y="189"/>
                    <a:pt x="62" y="271"/>
                    <a:pt x="82" y="332"/>
                  </a:cubicBezTo>
                  <a:cubicBezTo>
                    <a:pt x="123" y="312"/>
                    <a:pt x="143" y="312"/>
                    <a:pt x="184" y="291"/>
                  </a:cubicBezTo>
                  <a:cubicBezTo>
                    <a:pt x="204" y="189"/>
                    <a:pt x="225" y="88"/>
                    <a:pt x="164" y="6"/>
                  </a:cubicBezTo>
                  <a:cubicBezTo>
                    <a:pt x="156" y="2"/>
                    <a:pt x="15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0"/>
            <p:cNvSpPr/>
            <p:nvPr/>
          </p:nvSpPr>
          <p:spPr>
            <a:xfrm rot="-9312872" flipH="1">
              <a:off x="-4214015" y="4829272"/>
              <a:ext cx="6926" cy="7464"/>
            </a:xfrm>
            <a:custGeom>
              <a:avLst/>
              <a:gdLst/>
              <a:ahLst/>
              <a:cxnLst/>
              <a:rect l="l" t="t" r="r" b="b"/>
              <a:pathLst>
                <a:path w="265" h="306" extrusionOk="0">
                  <a:moveTo>
                    <a:pt x="82" y="0"/>
                  </a:moveTo>
                  <a:cubicBezTo>
                    <a:pt x="0" y="123"/>
                    <a:pt x="21" y="204"/>
                    <a:pt x="61" y="306"/>
                  </a:cubicBezTo>
                  <a:lnTo>
                    <a:pt x="245" y="306"/>
                  </a:lnTo>
                  <a:cubicBezTo>
                    <a:pt x="245" y="265"/>
                    <a:pt x="265" y="245"/>
                    <a:pt x="265" y="204"/>
                  </a:cubicBezTo>
                  <a:cubicBezTo>
                    <a:pt x="224" y="123"/>
                    <a:pt x="163" y="62"/>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0"/>
            <p:cNvSpPr/>
            <p:nvPr/>
          </p:nvSpPr>
          <p:spPr>
            <a:xfrm rot="-9312872" flipH="1">
              <a:off x="-4476110" y="4976606"/>
              <a:ext cx="12781" cy="4488"/>
            </a:xfrm>
            <a:custGeom>
              <a:avLst/>
              <a:gdLst/>
              <a:ahLst/>
              <a:cxnLst/>
              <a:rect l="l" t="t" r="r" b="b"/>
              <a:pathLst>
                <a:path w="489" h="184" extrusionOk="0">
                  <a:moveTo>
                    <a:pt x="346" y="1"/>
                  </a:moveTo>
                  <a:cubicBezTo>
                    <a:pt x="224" y="21"/>
                    <a:pt x="102" y="62"/>
                    <a:pt x="0" y="82"/>
                  </a:cubicBezTo>
                  <a:cubicBezTo>
                    <a:pt x="0" y="123"/>
                    <a:pt x="0" y="143"/>
                    <a:pt x="20" y="164"/>
                  </a:cubicBezTo>
                  <a:cubicBezTo>
                    <a:pt x="82" y="164"/>
                    <a:pt x="143" y="143"/>
                    <a:pt x="183" y="143"/>
                  </a:cubicBezTo>
                  <a:cubicBezTo>
                    <a:pt x="245" y="143"/>
                    <a:pt x="306" y="164"/>
                    <a:pt x="367" y="184"/>
                  </a:cubicBezTo>
                  <a:cubicBezTo>
                    <a:pt x="428" y="143"/>
                    <a:pt x="448" y="123"/>
                    <a:pt x="489" y="102"/>
                  </a:cubicBezTo>
                  <a:lnTo>
                    <a:pt x="367" y="102"/>
                  </a:lnTo>
                  <a:cubicBezTo>
                    <a:pt x="367" y="62"/>
                    <a:pt x="346" y="4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0"/>
            <p:cNvSpPr/>
            <p:nvPr/>
          </p:nvSpPr>
          <p:spPr>
            <a:xfrm rot="-9312872" flipH="1">
              <a:off x="-4282954" y="5051276"/>
              <a:ext cx="6404" cy="7732"/>
            </a:xfrm>
            <a:custGeom>
              <a:avLst/>
              <a:gdLst/>
              <a:ahLst/>
              <a:cxnLst/>
              <a:rect l="l" t="t" r="r" b="b"/>
              <a:pathLst>
                <a:path w="245" h="317" extrusionOk="0">
                  <a:moveTo>
                    <a:pt x="122" y="0"/>
                  </a:moveTo>
                  <a:cubicBezTo>
                    <a:pt x="82" y="82"/>
                    <a:pt x="41" y="163"/>
                    <a:pt x="0" y="245"/>
                  </a:cubicBezTo>
                  <a:cubicBezTo>
                    <a:pt x="49" y="261"/>
                    <a:pt x="99" y="317"/>
                    <a:pt x="180" y="317"/>
                  </a:cubicBezTo>
                  <a:cubicBezTo>
                    <a:pt x="199" y="317"/>
                    <a:pt x="221" y="314"/>
                    <a:pt x="245" y="306"/>
                  </a:cubicBezTo>
                  <a:cubicBezTo>
                    <a:pt x="204" y="245"/>
                    <a:pt x="183" y="204"/>
                    <a:pt x="163" y="163"/>
                  </a:cubicBezTo>
                  <a:cubicBezTo>
                    <a:pt x="183" y="122"/>
                    <a:pt x="183" y="82"/>
                    <a:pt x="204" y="21"/>
                  </a:cubicBezTo>
                  <a:cubicBezTo>
                    <a:pt x="163" y="21"/>
                    <a:pt x="143"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0"/>
            <p:cNvSpPr/>
            <p:nvPr/>
          </p:nvSpPr>
          <p:spPr>
            <a:xfrm rot="-9312872" flipH="1">
              <a:off x="-4160115" y="5083433"/>
              <a:ext cx="5881" cy="6488"/>
            </a:xfrm>
            <a:custGeom>
              <a:avLst/>
              <a:gdLst/>
              <a:ahLst/>
              <a:cxnLst/>
              <a:rect l="l" t="t" r="r" b="b"/>
              <a:pathLst>
                <a:path w="225" h="266" extrusionOk="0">
                  <a:moveTo>
                    <a:pt x="204" y="1"/>
                  </a:moveTo>
                  <a:cubicBezTo>
                    <a:pt x="204" y="3"/>
                    <a:pt x="204" y="4"/>
                    <a:pt x="204" y="6"/>
                  </a:cubicBezTo>
                  <a:lnTo>
                    <a:pt x="204" y="6"/>
                  </a:lnTo>
                  <a:cubicBezTo>
                    <a:pt x="211" y="4"/>
                    <a:pt x="217" y="2"/>
                    <a:pt x="224" y="1"/>
                  </a:cubicBezTo>
                  <a:close/>
                  <a:moveTo>
                    <a:pt x="0" y="62"/>
                  </a:moveTo>
                  <a:lnTo>
                    <a:pt x="0" y="82"/>
                  </a:lnTo>
                  <a:cubicBezTo>
                    <a:pt x="5" y="79"/>
                    <a:pt x="10" y="76"/>
                    <a:pt x="16" y="72"/>
                  </a:cubicBezTo>
                  <a:lnTo>
                    <a:pt x="16" y="72"/>
                  </a:lnTo>
                  <a:cubicBezTo>
                    <a:pt x="11" y="68"/>
                    <a:pt x="6" y="65"/>
                    <a:pt x="0" y="62"/>
                  </a:cubicBezTo>
                  <a:close/>
                  <a:moveTo>
                    <a:pt x="204" y="6"/>
                  </a:moveTo>
                  <a:cubicBezTo>
                    <a:pt x="136" y="23"/>
                    <a:pt x="70" y="41"/>
                    <a:pt x="16" y="72"/>
                  </a:cubicBezTo>
                  <a:lnTo>
                    <a:pt x="16" y="72"/>
                  </a:lnTo>
                  <a:cubicBezTo>
                    <a:pt x="77" y="125"/>
                    <a:pt x="51" y="266"/>
                    <a:pt x="183" y="266"/>
                  </a:cubicBezTo>
                  <a:cubicBezTo>
                    <a:pt x="204" y="184"/>
                    <a:pt x="204" y="103"/>
                    <a:pt x="224" y="21"/>
                  </a:cubicBezTo>
                  <a:cubicBezTo>
                    <a:pt x="224" y="21"/>
                    <a:pt x="207" y="21"/>
                    <a:pt x="204"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0"/>
            <p:cNvSpPr/>
            <p:nvPr/>
          </p:nvSpPr>
          <p:spPr>
            <a:xfrm rot="-9312872" flipH="1">
              <a:off x="-4106005" y="4894273"/>
              <a:ext cx="5332" cy="6488"/>
            </a:xfrm>
            <a:custGeom>
              <a:avLst/>
              <a:gdLst/>
              <a:ahLst/>
              <a:cxnLst/>
              <a:rect l="l" t="t" r="r" b="b"/>
              <a:pathLst>
                <a:path w="204" h="266" extrusionOk="0">
                  <a:moveTo>
                    <a:pt x="82" y="1"/>
                  </a:moveTo>
                  <a:cubicBezTo>
                    <a:pt x="61" y="102"/>
                    <a:pt x="21" y="164"/>
                    <a:pt x="0" y="245"/>
                  </a:cubicBezTo>
                  <a:cubicBezTo>
                    <a:pt x="41" y="245"/>
                    <a:pt x="82" y="265"/>
                    <a:pt x="122" y="265"/>
                  </a:cubicBezTo>
                  <a:cubicBezTo>
                    <a:pt x="163" y="225"/>
                    <a:pt x="184" y="204"/>
                    <a:pt x="204" y="164"/>
                  </a:cubicBezTo>
                  <a:cubicBezTo>
                    <a:pt x="163" y="123"/>
                    <a:pt x="143"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0"/>
            <p:cNvSpPr/>
            <p:nvPr/>
          </p:nvSpPr>
          <p:spPr>
            <a:xfrm rot="-9312872" flipH="1">
              <a:off x="-4426430" y="4843516"/>
              <a:ext cx="5881" cy="6000"/>
            </a:xfrm>
            <a:custGeom>
              <a:avLst/>
              <a:gdLst/>
              <a:ahLst/>
              <a:cxnLst/>
              <a:rect l="l" t="t" r="r" b="b"/>
              <a:pathLst>
                <a:path w="225" h="246" extrusionOk="0">
                  <a:moveTo>
                    <a:pt x="184" y="1"/>
                  </a:moveTo>
                  <a:cubicBezTo>
                    <a:pt x="123" y="21"/>
                    <a:pt x="82" y="62"/>
                    <a:pt x="1" y="103"/>
                  </a:cubicBezTo>
                  <a:cubicBezTo>
                    <a:pt x="21" y="164"/>
                    <a:pt x="41" y="204"/>
                    <a:pt x="41" y="245"/>
                  </a:cubicBezTo>
                  <a:lnTo>
                    <a:pt x="163" y="245"/>
                  </a:lnTo>
                  <a:cubicBezTo>
                    <a:pt x="184" y="164"/>
                    <a:pt x="204" y="103"/>
                    <a:pt x="225" y="21"/>
                  </a:cubicBezTo>
                  <a:cubicBezTo>
                    <a:pt x="225" y="21"/>
                    <a:pt x="204"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
            <p:cNvSpPr/>
            <p:nvPr/>
          </p:nvSpPr>
          <p:spPr>
            <a:xfrm rot="-9312872" flipH="1">
              <a:off x="-4083750" y="4880137"/>
              <a:ext cx="5881" cy="9976"/>
            </a:xfrm>
            <a:custGeom>
              <a:avLst/>
              <a:gdLst/>
              <a:ahLst/>
              <a:cxnLst/>
              <a:rect l="l" t="t" r="r" b="b"/>
              <a:pathLst>
                <a:path w="225" h="409" extrusionOk="0">
                  <a:moveTo>
                    <a:pt x="0" y="1"/>
                  </a:moveTo>
                  <a:cubicBezTo>
                    <a:pt x="0" y="82"/>
                    <a:pt x="0" y="164"/>
                    <a:pt x="0" y="205"/>
                  </a:cubicBezTo>
                  <a:cubicBezTo>
                    <a:pt x="82" y="286"/>
                    <a:pt x="123" y="347"/>
                    <a:pt x="163" y="408"/>
                  </a:cubicBezTo>
                  <a:cubicBezTo>
                    <a:pt x="184" y="388"/>
                    <a:pt x="204" y="347"/>
                    <a:pt x="224" y="327"/>
                  </a:cubicBezTo>
                  <a:cubicBezTo>
                    <a:pt x="184" y="266"/>
                    <a:pt x="143" y="205"/>
                    <a:pt x="82" y="143"/>
                  </a:cubicBezTo>
                  <a:cubicBezTo>
                    <a:pt x="99" y="109"/>
                    <a:pt x="102" y="89"/>
                    <a:pt x="115" y="58"/>
                  </a:cubicBezTo>
                  <a:lnTo>
                    <a:pt x="115" y="58"/>
                  </a:lnTo>
                  <a:cubicBezTo>
                    <a:pt x="117" y="59"/>
                    <a:pt x="120" y="61"/>
                    <a:pt x="123" y="62"/>
                  </a:cubicBezTo>
                  <a:lnTo>
                    <a:pt x="123" y="42"/>
                  </a:lnTo>
                  <a:cubicBezTo>
                    <a:pt x="120" y="47"/>
                    <a:pt x="117" y="53"/>
                    <a:pt x="115" y="58"/>
                  </a:cubicBezTo>
                  <a:lnTo>
                    <a:pt x="115" y="58"/>
                  </a:lnTo>
                  <a:cubicBezTo>
                    <a:pt x="79" y="39"/>
                    <a:pt x="58" y="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0"/>
            <p:cNvSpPr/>
            <p:nvPr/>
          </p:nvSpPr>
          <p:spPr>
            <a:xfrm rot="-9312872" flipH="1">
              <a:off x="-4412309" y="4832315"/>
              <a:ext cx="8547" cy="4537"/>
            </a:xfrm>
            <a:custGeom>
              <a:avLst/>
              <a:gdLst/>
              <a:ahLst/>
              <a:cxnLst/>
              <a:rect l="l" t="t" r="r" b="b"/>
              <a:pathLst>
                <a:path w="327" h="186" extrusionOk="0">
                  <a:moveTo>
                    <a:pt x="306" y="0"/>
                  </a:moveTo>
                  <a:cubicBezTo>
                    <a:pt x="163" y="0"/>
                    <a:pt x="122" y="123"/>
                    <a:pt x="0" y="184"/>
                  </a:cubicBezTo>
                  <a:cubicBezTo>
                    <a:pt x="13" y="185"/>
                    <a:pt x="24" y="186"/>
                    <a:pt x="36" y="186"/>
                  </a:cubicBezTo>
                  <a:cubicBezTo>
                    <a:pt x="173" y="186"/>
                    <a:pt x="232" y="79"/>
                    <a:pt x="326" y="41"/>
                  </a:cubicBezTo>
                  <a:cubicBezTo>
                    <a:pt x="326" y="21"/>
                    <a:pt x="306" y="21"/>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0"/>
            <p:cNvSpPr/>
            <p:nvPr/>
          </p:nvSpPr>
          <p:spPr>
            <a:xfrm rot="-9312872" flipH="1">
              <a:off x="-4429627" y="4826181"/>
              <a:ext cx="3215" cy="8781"/>
            </a:xfrm>
            <a:custGeom>
              <a:avLst/>
              <a:gdLst/>
              <a:ahLst/>
              <a:cxnLst/>
              <a:rect l="l" t="t" r="r" b="b"/>
              <a:pathLst>
                <a:path w="123" h="360" extrusionOk="0">
                  <a:moveTo>
                    <a:pt x="21" y="0"/>
                  </a:moveTo>
                  <a:cubicBezTo>
                    <a:pt x="1" y="82"/>
                    <a:pt x="1" y="184"/>
                    <a:pt x="1" y="265"/>
                  </a:cubicBezTo>
                  <a:cubicBezTo>
                    <a:pt x="1" y="312"/>
                    <a:pt x="25" y="360"/>
                    <a:pt x="74" y="360"/>
                  </a:cubicBezTo>
                  <a:cubicBezTo>
                    <a:pt x="88" y="360"/>
                    <a:pt x="105" y="356"/>
                    <a:pt x="123" y="346"/>
                  </a:cubicBezTo>
                  <a:cubicBezTo>
                    <a:pt x="103" y="224"/>
                    <a:pt x="82" y="122"/>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0"/>
            <p:cNvSpPr/>
            <p:nvPr/>
          </p:nvSpPr>
          <p:spPr>
            <a:xfrm rot="-9312872" flipH="1">
              <a:off x="-4015707" y="4095282"/>
              <a:ext cx="3764" cy="10952"/>
            </a:xfrm>
            <a:custGeom>
              <a:avLst/>
              <a:gdLst/>
              <a:ahLst/>
              <a:cxnLst/>
              <a:rect l="l" t="t" r="r" b="b"/>
              <a:pathLst>
                <a:path w="144" h="449" extrusionOk="0">
                  <a:moveTo>
                    <a:pt x="143" y="0"/>
                  </a:moveTo>
                  <a:lnTo>
                    <a:pt x="143" y="0"/>
                  </a:lnTo>
                  <a:cubicBezTo>
                    <a:pt x="41" y="102"/>
                    <a:pt x="1" y="265"/>
                    <a:pt x="41" y="448"/>
                  </a:cubicBezTo>
                  <a:cubicBezTo>
                    <a:pt x="62" y="285"/>
                    <a:pt x="143" y="163"/>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0"/>
            <p:cNvSpPr/>
            <p:nvPr/>
          </p:nvSpPr>
          <p:spPr>
            <a:xfrm rot="-9312872" flipH="1">
              <a:off x="-4149750" y="4334079"/>
              <a:ext cx="5881" cy="6488"/>
            </a:xfrm>
            <a:custGeom>
              <a:avLst/>
              <a:gdLst/>
              <a:ahLst/>
              <a:cxnLst/>
              <a:rect l="l" t="t" r="r" b="b"/>
              <a:pathLst>
                <a:path w="225" h="266" extrusionOk="0">
                  <a:moveTo>
                    <a:pt x="102" y="1"/>
                  </a:moveTo>
                  <a:cubicBezTo>
                    <a:pt x="1" y="62"/>
                    <a:pt x="62" y="164"/>
                    <a:pt x="41" y="265"/>
                  </a:cubicBezTo>
                  <a:cubicBezTo>
                    <a:pt x="123" y="164"/>
                    <a:pt x="164" y="103"/>
                    <a:pt x="225" y="41"/>
                  </a:cubicBezTo>
                  <a:cubicBezTo>
                    <a:pt x="184" y="21"/>
                    <a:pt x="143"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0"/>
            <p:cNvSpPr/>
            <p:nvPr/>
          </p:nvSpPr>
          <p:spPr>
            <a:xfrm rot="-9312872" flipH="1">
              <a:off x="-4454536" y="4535537"/>
              <a:ext cx="5881" cy="6000"/>
            </a:xfrm>
            <a:custGeom>
              <a:avLst/>
              <a:gdLst/>
              <a:ahLst/>
              <a:cxnLst/>
              <a:rect l="l" t="t" r="r" b="b"/>
              <a:pathLst>
                <a:path w="225" h="246" extrusionOk="0">
                  <a:moveTo>
                    <a:pt x="163" y="1"/>
                  </a:moveTo>
                  <a:lnTo>
                    <a:pt x="163" y="1"/>
                  </a:lnTo>
                  <a:cubicBezTo>
                    <a:pt x="123" y="42"/>
                    <a:pt x="62" y="82"/>
                    <a:pt x="41" y="123"/>
                  </a:cubicBezTo>
                  <a:cubicBezTo>
                    <a:pt x="0" y="164"/>
                    <a:pt x="0" y="225"/>
                    <a:pt x="102" y="245"/>
                  </a:cubicBezTo>
                  <a:cubicBezTo>
                    <a:pt x="163" y="184"/>
                    <a:pt x="224" y="103"/>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0"/>
            <p:cNvSpPr/>
            <p:nvPr/>
          </p:nvSpPr>
          <p:spPr>
            <a:xfrm rot="-9312872" flipH="1">
              <a:off x="-4216362" y="4777393"/>
              <a:ext cx="5881" cy="4488"/>
            </a:xfrm>
            <a:custGeom>
              <a:avLst/>
              <a:gdLst/>
              <a:ahLst/>
              <a:cxnLst/>
              <a:rect l="l" t="t" r="r" b="b"/>
              <a:pathLst>
                <a:path w="225" h="184" extrusionOk="0">
                  <a:moveTo>
                    <a:pt x="225" y="0"/>
                  </a:moveTo>
                  <a:cubicBezTo>
                    <a:pt x="164" y="0"/>
                    <a:pt x="103" y="0"/>
                    <a:pt x="82" y="20"/>
                  </a:cubicBezTo>
                  <a:cubicBezTo>
                    <a:pt x="42" y="61"/>
                    <a:pt x="1" y="122"/>
                    <a:pt x="82" y="183"/>
                  </a:cubicBezTo>
                  <a:cubicBezTo>
                    <a:pt x="143" y="143"/>
                    <a:pt x="225" y="122"/>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
            <p:cNvSpPr/>
            <p:nvPr/>
          </p:nvSpPr>
          <p:spPr>
            <a:xfrm rot="-9312872" flipH="1">
              <a:off x="-4197214" y="4339460"/>
              <a:ext cx="3215" cy="6976"/>
            </a:xfrm>
            <a:custGeom>
              <a:avLst/>
              <a:gdLst/>
              <a:ahLst/>
              <a:cxnLst/>
              <a:rect l="l" t="t" r="r" b="b"/>
              <a:pathLst>
                <a:path w="123" h="286" extrusionOk="0">
                  <a:moveTo>
                    <a:pt x="41" y="0"/>
                  </a:moveTo>
                  <a:cubicBezTo>
                    <a:pt x="21" y="82"/>
                    <a:pt x="0" y="184"/>
                    <a:pt x="0" y="265"/>
                  </a:cubicBezTo>
                  <a:cubicBezTo>
                    <a:pt x="0" y="265"/>
                    <a:pt x="21" y="265"/>
                    <a:pt x="41" y="285"/>
                  </a:cubicBezTo>
                  <a:cubicBezTo>
                    <a:pt x="61" y="204"/>
                    <a:pt x="82" y="143"/>
                    <a:pt x="102" y="82"/>
                  </a:cubicBezTo>
                  <a:cubicBezTo>
                    <a:pt x="122" y="41"/>
                    <a:pt x="12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0"/>
            <p:cNvSpPr/>
            <p:nvPr/>
          </p:nvSpPr>
          <p:spPr>
            <a:xfrm rot="-9312872" flipH="1">
              <a:off x="-4213381" y="4818499"/>
              <a:ext cx="5881" cy="5488"/>
            </a:xfrm>
            <a:custGeom>
              <a:avLst/>
              <a:gdLst/>
              <a:ahLst/>
              <a:cxnLst/>
              <a:rect l="l" t="t" r="r" b="b"/>
              <a:pathLst>
                <a:path w="225" h="225" extrusionOk="0">
                  <a:moveTo>
                    <a:pt x="225" y="0"/>
                  </a:moveTo>
                  <a:lnTo>
                    <a:pt x="225" y="0"/>
                  </a:lnTo>
                  <a:cubicBezTo>
                    <a:pt x="164" y="21"/>
                    <a:pt x="103" y="21"/>
                    <a:pt x="62" y="21"/>
                  </a:cubicBezTo>
                  <a:cubicBezTo>
                    <a:pt x="1" y="102"/>
                    <a:pt x="1" y="163"/>
                    <a:pt x="41" y="224"/>
                  </a:cubicBezTo>
                  <a:cubicBezTo>
                    <a:pt x="103" y="143"/>
                    <a:pt x="225" y="143"/>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0"/>
            <p:cNvSpPr/>
            <p:nvPr/>
          </p:nvSpPr>
          <p:spPr>
            <a:xfrm rot="-9312872" flipH="1">
              <a:off x="-4401115" y="4850560"/>
              <a:ext cx="4287" cy="4439"/>
            </a:xfrm>
            <a:custGeom>
              <a:avLst/>
              <a:gdLst/>
              <a:ahLst/>
              <a:cxnLst/>
              <a:rect l="l" t="t" r="r" b="b"/>
              <a:pathLst>
                <a:path w="164" h="182" extrusionOk="0">
                  <a:moveTo>
                    <a:pt x="21" y="1"/>
                  </a:moveTo>
                  <a:cubicBezTo>
                    <a:pt x="21" y="42"/>
                    <a:pt x="1" y="103"/>
                    <a:pt x="1" y="123"/>
                  </a:cubicBezTo>
                  <a:cubicBezTo>
                    <a:pt x="35" y="168"/>
                    <a:pt x="62" y="182"/>
                    <a:pt x="90" y="182"/>
                  </a:cubicBezTo>
                  <a:cubicBezTo>
                    <a:pt x="113" y="182"/>
                    <a:pt x="136" y="173"/>
                    <a:pt x="164" y="164"/>
                  </a:cubicBezTo>
                  <a:cubicBezTo>
                    <a:pt x="164" y="103"/>
                    <a:pt x="143" y="62"/>
                    <a:pt x="123" y="21"/>
                  </a:cubicBezTo>
                  <a:cubicBezTo>
                    <a:pt x="103" y="21"/>
                    <a:pt x="6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
            <p:cNvSpPr/>
            <p:nvPr/>
          </p:nvSpPr>
          <p:spPr>
            <a:xfrm rot="-9312872" flipH="1">
              <a:off x="-4215704" y="4797187"/>
              <a:ext cx="4287" cy="4488"/>
            </a:xfrm>
            <a:custGeom>
              <a:avLst/>
              <a:gdLst/>
              <a:ahLst/>
              <a:cxnLst/>
              <a:rect l="l" t="t" r="r" b="b"/>
              <a:pathLst>
                <a:path w="164" h="184" extrusionOk="0">
                  <a:moveTo>
                    <a:pt x="102" y="1"/>
                  </a:moveTo>
                  <a:cubicBezTo>
                    <a:pt x="62" y="21"/>
                    <a:pt x="41" y="21"/>
                    <a:pt x="1" y="41"/>
                  </a:cubicBezTo>
                  <a:cubicBezTo>
                    <a:pt x="1" y="82"/>
                    <a:pt x="21" y="123"/>
                    <a:pt x="21" y="184"/>
                  </a:cubicBezTo>
                  <a:cubicBezTo>
                    <a:pt x="62" y="163"/>
                    <a:pt x="102" y="143"/>
                    <a:pt x="164" y="123"/>
                  </a:cubicBezTo>
                  <a:cubicBezTo>
                    <a:pt x="123" y="62"/>
                    <a:pt x="123"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0"/>
            <p:cNvSpPr/>
            <p:nvPr/>
          </p:nvSpPr>
          <p:spPr>
            <a:xfrm rot="-9312872" flipH="1">
              <a:off x="-4274757" y="5009105"/>
              <a:ext cx="6430" cy="5000"/>
            </a:xfrm>
            <a:custGeom>
              <a:avLst/>
              <a:gdLst/>
              <a:ahLst/>
              <a:cxnLst/>
              <a:rect l="l" t="t" r="r" b="b"/>
              <a:pathLst>
                <a:path w="246" h="205" extrusionOk="0">
                  <a:moveTo>
                    <a:pt x="225" y="0"/>
                  </a:moveTo>
                  <a:cubicBezTo>
                    <a:pt x="143" y="62"/>
                    <a:pt x="82" y="143"/>
                    <a:pt x="1" y="204"/>
                  </a:cubicBezTo>
                  <a:cubicBezTo>
                    <a:pt x="82" y="184"/>
                    <a:pt x="164" y="143"/>
                    <a:pt x="245" y="102"/>
                  </a:cubicBezTo>
                  <a:cubicBezTo>
                    <a:pt x="245" y="62"/>
                    <a:pt x="225" y="21"/>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0"/>
            <p:cNvSpPr/>
            <p:nvPr/>
          </p:nvSpPr>
          <p:spPr>
            <a:xfrm rot="-9312872" flipH="1">
              <a:off x="-4164097" y="4296410"/>
              <a:ext cx="4287" cy="4000"/>
            </a:xfrm>
            <a:custGeom>
              <a:avLst/>
              <a:gdLst/>
              <a:ahLst/>
              <a:cxnLst/>
              <a:rect l="l" t="t" r="r" b="b"/>
              <a:pathLst>
                <a:path w="164" h="164" extrusionOk="0">
                  <a:moveTo>
                    <a:pt x="123" y="0"/>
                  </a:moveTo>
                  <a:cubicBezTo>
                    <a:pt x="123" y="1"/>
                    <a:pt x="123" y="1"/>
                    <a:pt x="123" y="2"/>
                  </a:cubicBezTo>
                  <a:lnTo>
                    <a:pt x="123" y="2"/>
                  </a:lnTo>
                  <a:cubicBezTo>
                    <a:pt x="130" y="1"/>
                    <a:pt x="136" y="0"/>
                    <a:pt x="143" y="0"/>
                  </a:cubicBezTo>
                  <a:close/>
                  <a:moveTo>
                    <a:pt x="123" y="2"/>
                  </a:moveTo>
                  <a:cubicBezTo>
                    <a:pt x="89" y="7"/>
                    <a:pt x="52" y="24"/>
                    <a:pt x="1" y="41"/>
                  </a:cubicBezTo>
                  <a:cubicBezTo>
                    <a:pt x="1" y="82"/>
                    <a:pt x="1" y="123"/>
                    <a:pt x="1" y="163"/>
                  </a:cubicBezTo>
                  <a:lnTo>
                    <a:pt x="163" y="163"/>
                  </a:lnTo>
                  <a:cubicBezTo>
                    <a:pt x="163" y="123"/>
                    <a:pt x="143" y="63"/>
                    <a:pt x="123"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0"/>
            <p:cNvSpPr/>
            <p:nvPr/>
          </p:nvSpPr>
          <p:spPr>
            <a:xfrm rot="-9312872" flipH="1">
              <a:off x="-4128407" y="4185165"/>
              <a:ext cx="6430" cy="3122"/>
            </a:xfrm>
            <a:custGeom>
              <a:avLst/>
              <a:gdLst/>
              <a:ahLst/>
              <a:cxnLst/>
              <a:rect l="l" t="t" r="r" b="b"/>
              <a:pathLst>
                <a:path w="246" h="128" extrusionOk="0">
                  <a:moveTo>
                    <a:pt x="100" y="0"/>
                  </a:moveTo>
                  <a:cubicBezTo>
                    <a:pt x="53" y="0"/>
                    <a:pt x="38" y="25"/>
                    <a:pt x="1" y="87"/>
                  </a:cubicBezTo>
                  <a:cubicBezTo>
                    <a:pt x="41" y="107"/>
                    <a:pt x="82" y="128"/>
                    <a:pt x="103" y="128"/>
                  </a:cubicBezTo>
                  <a:cubicBezTo>
                    <a:pt x="143" y="107"/>
                    <a:pt x="184" y="67"/>
                    <a:pt x="245" y="26"/>
                  </a:cubicBezTo>
                  <a:cubicBezTo>
                    <a:pt x="174" y="10"/>
                    <a:pt x="131"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0"/>
            <p:cNvSpPr/>
            <p:nvPr/>
          </p:nvSpPr>
          <p:spPr>
            <a:xfrm rot="-9312872" flipH="1">
              <a:off x="-4119931" y="4175602"/>
              <a:ext cx="4287" cy="5171"/>
            </a:xfrm>
            <a:custGeom>
              <a:avLst/>
              <a:gdLst/>
              <a:ahLst/>
              <a:cxnLst/>
              <a:rect l="l" t="t" r="r" b="b"/>
              <a:pathLst>
                <a:path w="164" h="212" extrusionOk="0">
                  <a:moveTo>
                    <a:pt x="61" y="1"/>
                  </a:moveTo>
                  <a:cubicBezTo>
                    <a:pt x="41" y="42"/>
                    <a:pt x="20" y="82"/>
                    <a:pt x="0" y="123"/>
                  </a:cubicBezTo>
                  <a:cubicBezTo>
                    <a:pt x="47" y="185"/>
                    <a:pt x="82" y="212"/>
                    <a:pt x="123" y="212"/>
                  </a:cubicBezTo>
                  <a:cubicBezTo>
                    <a:pt x="135" y="212"/>
                    <a:pt x="149" y="209"/>
                    <a:pt x="163" y="204"/>
                  </a:cubicBezTo>
                  <a:cubicBezTo>
                    <a:pt x="143" y="143"/>
                    <a:pt x="122" y="82"/>
                    <a:pt x="102" y="21"/>
                  </a:cubicBezTo>
                  <a:cubicBezTo>
                    <a:pt x="102" y="1"/>
                    <a:pt x="82"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0"/>
            <p:cNvSpPr/>
            <p:nvPr/>
          </p:nvSpPr>
          <p:spPr>
            <a:xfrm rot="-9312872" flipH="1">
              <a:off x="-4457467" y="4604691"/>
              <a:ext cx="4809" cy="5000"/>
            </a:xfrm>
            <a:custGeom>
              <a:avLst/>
              <a:gdLst/>
              <a:ahLst/>
              <a:cxnLst/>
              <a:rect l="l" t="t" r="r" b="b"/>
              <a:pathLst>
                <a:path w="184" h="205" extrusionOk="0">
                  <a:moveTo>
                    <a:pt x="82" y="0"/>
                  </a:moveTo>
                  <a:cubicBezTo>
                    <a:pt x="1" y="82"/>
                    <a:pt x="41" y="143"/>
                    <a:pt x="82" y="204"/>
                  </a:cubicBezTo>
                  <a:cubicBezTo>
                    <a:pt x="184" y="102"/>
                    <a:pt x="184" y="102"/>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0"/>
            <p:cNvSpPr/>
            <p:nvPr/>
          </p:nvSpPr>
          <p:spPr>
            <a:xfrm rot="-9312872" flipH="1">
              <a:off x="-4161867" y="4323071"/>
              <a:ext cx="4287" cy="4122"/>
            </a:xfrm>
            <a:custGeom>
              <a:avLst/>
              <a:gdLst/>
              <a:ahLst/>
              <a:cxnLst/>
              <a:rect l="l" t="t" r="r" b="b"/>
              <a:pathLst>
                <a:path w="164" h="169" extrusionOk="0">
                  <a:moveTo>
                    <a:pt x="61" y="1"/>
                  </a:moveTo>
                  <a:cubicBezTo>
                    <a:pt x="21" y="62"/>
                    <a:pt x="21" y="103"/>
                    <a:pt x="0" y="143"/>
                  </a:cubicBezTo>
                  <a:cubicBezTo>
                    <a:pt x="32" y="159"/>
                    <a:pt x="60" y="169"/>
                    <a:pt x="85" y="169"/>
                  </a:cubicBezTo>
                  <a:cubicBezTo>
                    <a:pt x="123" y="169"/>
                    <a:pt x="151" y="145"/>
                    <a:pt x="163" y="82"/>
                  </a:cubicBezTo>
                  <a:cubicBezTo>
                    <a:pt x="143" y="62"/>
                    <a:pt x="123" y="42"/>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0"/>
            <p:cNvSpPr/>
            <p:nvPr/>
          </p:nvSpPr>
          <p:spPr>
            <a:xfrm rot="-9312872" flipH="1">
              <a:off x="-4445215" y="4541871"/>
              <a:ext cx="3215" cy="5000"/>
            </a:xfrm>
            <a:custGeom>
              <a:avLst/>
              <a:gdLst/>
              <a:ahLst/>
              <a:cxnLst/>
              <a:rect l="l" t="t" r="r" b="b"/>
              <a:pathLst>
                <a:path w="123" h="205" extrusionOk="0">
                  <a:moveTo>
                    <a:pt x="123" y="1"/>
                  </a:moveTo>
                  <a:cubicBezTo>
                    <a:pt x="66" y="20"/>
                    <a:pt x="44" y="21"/>
                    <a:pt x="9" y="38"/>
                  </a:cubicBezTo>
                  <a:lnTo>
                    <a:pt x="9" y="38"/>
                  </a:lnTo>
                  <a:cubicBezTo>
                    <a:pt x="6" y="32"/>
                    <a:pt x="3" y="26"/>
                    <a:pt x="1" y="21"/>
                  </a:cubicBezTo>
                  <a:lnTo>
                    <a:pt x="1" y="42"/>
                  </a:lnTo>
                  <a:cubicBezTo>
                    <a:pt x="3" y="40"/>
                    <a:pt x="6" y="39"/>
                    <a:pt x="9" y="38"/>
                  </a:cubicBezTo>
                  <a:lnTo>
                    <a:pt x="9" y="38"/>
                  </a:lnTo>
                  <a:cubicBezTo>
                    <a:pt x="26" y="77"/>
                    <a:pt x="44" y="128"/>
                    <a:pt x="62" y="164"/>
                  </a:cubicBezTo>
                  <a:cubicBezTo>
                    <a:pt x="62" y="184"/>
                    <a:pt x="82" y="184"/>
                    <a:pt x="123" y="204"/>
                  </a:cubicBezTo>
                  <a:lnTo>
                    <a:pt x="1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0"/>
            <p:cNvSpPr/>
            <p:nvPr/>
          </p:nvSpPr>
          <p:spPr>
            <a:xfrm rot="-9312872" flipH="1">
              <a:off x="-4229028" y="4774010"/>
              <a:ext cx="4835" cy="5000"/>
            </a:xfrm>
            <a:custGeom>
              <a:avLst/>
              <a:gdLst/>
              <a:ahLst/>
              <a:cxnLst/>
              <a:rect l="l" t="t" r="r" b="b"/>
              <a:pathLst>
                <a:path w="185" h="205" extrusionOk="0">
                  <a:moveTo>
                    <a:pt x="42" y="1"/>
                  </a:moveTo>
                  <a:lnTo>
                    <a:pt x="7" y="53"/>
                  </a:lnTo>
                  <a:lnTo>
                    <a:pt x="7" y="53"/>
                  </a:lnTo>
                  <a:cubicBezTo>
                    <a:pt x="5" y="49"/>
                    <a:pt x="3" y="45"/>
                    <a:pt x="1" y="42"/>
                  </a:cubicBezTo>
                  <a:lnTo>
                    <a:pt x="1" y="62"/>
                  </a:lnTo>
                  <a:lnTo>
                    <a:pt x="7" y="53"/>
                  </a:lnTo>
                  <a:lnTo>
                    <a:pt x="7" y="53"/>
                  </a:lnTo>
                  <a:cubicBezTo>
                    <a:pt x="28" y="93"/>
                    <a:pt x="64" y="147"/>
                    <a:pt x="82" y="184"/>
                  </a:cubicBezTo>
                  <a:cubicBezTo>
                    <a:pt x="103" y="184"/>
                    <a:pt x="123" y="184"/>
                    <a:pt x="143" y="205"/>
                  </a:cubicBezTo>
                  <a:cubicBezTo>
                    <a:pt x="164" y="164"/>
                    <a:pt x="184" y="143"/>
                    <a:pt x="184" y="123"/>
                  </a:cubicBezTo>
                  <a:cubicBezTo>
                    <a:pt x="143" y="82"/>
                    <a:pt x="103" y="42"/>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0"/>
            <p:cNvSpPr/>
            <p:nvPr/>
          </p:nvSpPr>
          <p:spPr>
            <a:xfrm rot="-9312872" flipH="1">
              <a:off x="-4160007" y="5047879"/>
              <a:ext cx="5332" cy="4488"/>
            </a:xfrm>
            <a:custGeom>
              <a:avLst/>
              <a:gdLst/>
              <a:ahLst/>
              <a:cxnLst/>
              <a:rect l="l" t="t" r="r" b="b"/>
              <a:pathLst>
                <a:path w="204" h="184" extrusionOk="0">
                  <a:moveTo>
                    <a:pt x="82" y="0"/>
                  </a:moveTo>
                  <a:cubicBezTo>
                    <a:pt x="46" y="36"/>
                    <a:pt x="26" y="71"/>
                    <a:pt x="8" y="106"/>
                  </a:cubicBezTo>
                  <a:lnTo>
                    <a:pt x="8" y="106"/>
                  </a:lnTo>
                  <a:cubicBezTo>
                    <a:pt x="6" y="105"/>
                    <a:pt x="3" y="104"/>
                    <a:pt x="0" y="102"/>
                  </a:cubicBezTo>
                  <a:lnTo>
                    <a:pt x="0" y="123"/>
                  </a:lnTo>
                  <a:cubicBezTo>
                    <a:pt x="3" y="117"/>
                    <a:pt x="6" y="112"/>
                    <a:pt x="8" y="106"/>
                  </a:cubicBezTo>
                  <a:lnTo>
                    <a:pt x="8" y="106"/>
                  </a:lnTo>
                  <a:cubicBezTo>
                    <a:pt x="49" y="125"/>
                    <a:pt x="105" y="146"/>
                    <a:pt x="143" y="184"/>
                  </a:cubicBezTo>
                  <a:cubicBezTo>
                    <a:pt x="163" y="143"/>
                    <a:pt x="183" y="102"/>
                    <a:pt x="204" y="82"/>
                  </a:cubicBezTo>
                  <a:cubicBezTo>
                    <a:pt x="163" y="41"/>
                    <a:pt x="122" y="2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0"/>
            <p:cNvSpPr/>
            <p:nvPr/>
          </p:nvSpPr>
          <p:spPr>
            <a:xfrm rot="-9312872" flipH="1">
              <a:off x="-4176678" y="4813966"/>
              <a:ext cx="3764" cy="3512"/>
            </a:xfrm>
            <a:custGeom>
              <a:avLst/>
              <a:gdLst/>
              <a:ahLst/>
              <a:cxnLst/>
              <a:rect l="l" t="t" r="r" b="b"/>
              <a:pathLst>
                <a:path w="144" h="144" extrusionOk="0">
                  <a:moveTo>
                    <a:pt x="1" y="1"/>
                  </a:moveTo>
                  <a:cubicBezTo>
                    <a:pt x="21" y="42"/>
                    <a:pt x="21" y="82"/>
                    <a:pt x="21" y="82"/>
                  </a:cubicBezTo>
                  <a:cubicBezTo>
                    <a:pt x="62" y="123"/>
                    <a:pt x="103" y="144"/>
                    <a:pt x="143" y="144"/>
                  </a:cubicBezTo>
                  <a:cubicBezTo>
                    <a:pt x="103" y="103"/>
                    <a:pt x="14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
            <p:cNvSpPr/>
            <p:nvPr/>
          </p:nvSpPr>
          <p:spPr>
            <a:xfrm rot="-9312872" flipH="1">
              <a:off x="-4412993" y="4903042"/>
              <a:ext cx="4809" cy="4000"/>
            </a:xfrm>
            <a:custGeom>
              <a:avLst/>
              <a:gdLst/>
              <a:ahLst/>
              <a:cxnLst/>
              <a:rect l="l" t="t" r="r" b="b"/>
              <a:pathLst>
                <a:path w="184" h="164" extrusionOk="0">
                  <a:moveTo>
                    <a:pt x="122" y="1"/>
                  </a:moveTo>
                  <a:cubicBezTo>
                    <a:pt x="102" y="1"/>
                    <a:pt x="82" y="21"/>
                    <a:pt x="61" y="41"/>
                  </a:cubicBezTo>
                  <a:cubicBezTo>
                    <a:pt x="61" y="62"/>
                    <a:pt x="41" y="82"/>
                    <a:pt x="0" y="143"/>
                  </a:cubicBezTo>
                  <a:cubicBezTo>
                    <a:pt x="61" y="143"/>
                    <a:pt x="102" y="143"/>
                    <a:pt x="184" y="164"/>
                  </a:cubicBezTo>
                  <a:cubicBezTo>
                    <a:pt x="163" y="82"/>
                    <a:pt x="143" y="4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
            <p:cNvSpPr/>
            <p:nvPr/>
          </p:nvSpPr>
          <p:spPr>
            <a:xfrm rot="-9312872" flipH="1">
              <a:off x="-4286434" y="5068528"/>
              <a:ext cx="6404" cy="2488"/>
            </a:xfrm>
            <a:custGeom>
              <a:avLst/>
              <a:gdLst/>
              <a:ahLst/>
              <a:cxnLst/>
              <a:rect l="l" t="t" r="r" b="b"/>
              <a:pathLst>
                <a:path w="245" h="102" extrusionOk="0">
                  <a:moveTo>
                    <a:pt x="224" y="41"/>
                  </a:moveTo>
                  <a:cubicBezTo>
                    <a:pt x="222" y="45"/>
                    <a:pt x="219" y="49"/>
                    <a:pt x="216" y="52"/>
                  </a:cubicBezTo>
                  <a:lnTo>
                    <a:pt x="216" y="52"/>
                  </a:lnTo>
                  <a:cubicBezTo>
                    <a:pt x="225" y="49"/>
                    <a:pt x="235" y="46"/>
                    <a:pt x="245" y="41"/>
                  </a:cubicBezTo>
                  <a:close/>
                  <a:moveTo>
                    <a:pt x="41" y="0"/>
                  </a:moveTo>
                  <a:cubicBezTo>
                    <a:pt x="41" y="0"/>
                    <a:pt x="21" y="20"/>
                    <a:pt x="0" y="20"/>
                  </a:cubicBezTo>
                  <a:cubicBezTo>
                    <a:pt x="21" y="41"/>
                    <a:pt x="21" y="82"/>
                    <a:pt x="41" y="102"/>
                  </a:cubicBezTo>
                  <a:cubicBezTo>
                    <a:pt x="117" y="102"/>
                    <a:pt x="175" y="102"/>
                    <a:pt x="216" y="52"/>
                  </a:cubicBezTo>
                  <a:lnTo>
                    <a:pt x="216" y="52"/>
                  </a:lnTo>
                  <a:cubicBezTo>
                    <a:pt x="203" y="56"/>
                    <a:pt x="190" y="58"/>
                    <a:pt x="178" y="58"/>
                  </a:cubicBezTo>
                  <a:cubicBezTo>
                    <a:pt x="127" y="58"/>
                    <a:pt x="84" y="29"/>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
            <p:cNvSpPr/>
            <p:nvPr/>
          </p:nvSpPr>
          <p:spPr>
            <a:xfrm rot="-9312872" flipH="1">
              <a:off x="-4441120" y="4903761"/>
              <a:ext cx="3738" cy="4513"/>
            </a:xfrm>
            <a:custGeom>
              <a:avLst/>
              <a:gdLst/>
              <a:ahLst/>
              <a:cxnLst/>
              <a:rect l="l" t="t" r="r" b="b"/>
              <a:pathLst>
                <a:path w="143" h="185" extrusionOk="0">
                  <a:moveTo>
                    <a:pt x="102" y="1"/>
                  </a:moveTo>
                  <a:lnTo>
                    <a:pt x="102" y="1"/>
                  </a:lnTo>
                  <a:cubicBezTo>
                    <a:pt x="61" y="21"/>
                    <a:pt x="61" y="42"/>
                    <a:pt x="41" y="82"/>
                  </a:cubicBezTo>
                  <a:cubicBezTo>
                    <a:pt x="21" y="103"/>
                    <a:pt x="21" y="143"/>
                    <a:pt x="0" y="164"/>
                  </a:cubicBezTo>
                  <a:cubicBezTo>
                    <a:pt x="21" y="164"/>
                    <a:pt x="41" y="184"/>
                    <a:pt x="61" y="184"/>
                  </a:cubicBezTo>
                  <a:cubicBezTo>
                    <a:pt x="102" y="143"/>
                    <a:pt x="143" y="8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
            <p:cNvSpPr/>
            <p:nvPr/>
          </p:nvSpPr>
          <p:spPr>
            <a:xfrm rot="-9312872" flipH="1">
              <a:off x="-4109728" y="4866051"/>
              <a:ext cx="4835" cy="3878"/>
            </a:xfrm>
            <a:custGeom>
              <a:avLst/>
              <a:gdLst/>
              <a:ahLst/>
              <a:cxnLst/>
              <a:rect l="l" t="t" r="r" b="b"/>
              <a:pathLst>
                <a:path w="185" h="159" extrusionOk="0">
                  <a:moveTo>
                    <a:pt x="108" y="0"/>
                  </a:moveTo>
                  <a:cubicBezTo>
                    <a:pt x="77" y="0"/>
                    <a:pt x="42" y="16"/>
                    <a:pt x="1" y="36"/>
                  </a:cubicBezTo>
                  <a:lnTo>
                    <a:pt x="17" y="131"/>
                  </a:lnTo>
                  <a:lnTo>
                    <a:pt x="17" y="131"/>
                  </a:lnTo>
                  <a:cubicBezTo>
                    <a:pt x="64" y="73"/>
                    <a:pt x="148" y="129"/>
                    <a:pt x="184" y="56"/>
                  </a:cubicBezTo>
                  <a:cubicBezTo>
                    <a:pt x="164" y="16"/>
                    <a:pt x="138" y="0"/>
                    <a:pt x="108" y="0"/>
                  </a:cubicBezTo>
                  <a:close/>
                  <a:moveTo>
                    <a:pt x="17" y="131"/>
                  </a:moveTo>
                  <a:cubicBezTo>
                    <a:pt x="11" y="138"/>
                    <a:pt x="5" y="147"/>
                    <a:pt x="1" y="158"/>
                  </a:cubicBezTo>
                  <a:lnTo>
                    <a:pt x="21" y="158"/>
                  </a:lnTo>
                  <a:lnTo>
                    <a:pt x="17" y="13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0"/>
            <p:cNvSpPr/>
            <p:nvPr/>
          </p:nvSpPr>
          <p:spPr>
            <a:xfrm rot="-9312872" flipH="1">
              <a:off x="-4164285" y="5109419"/>
              <a:ext cx="4287" cy="3025"/>
            </a:xfrm>
            <a:custGeom>
              <a:avLst/>
              <a:gdLst/>
              <a:ahLst/>
              <a:cxnLst/>
              <a:rect l="l" t="t" r="r" b="b"/>
              <a:pathLst>
                <a:path w="164" h="124" extrusionOk="0">
                  <a:moveTo>
                    <a:pt x="102" y="1"/>
                  </a:moveTo>
                  <a:lnTo>
                    <a:pt x="0" y="82"/>
                  </a:lnTo>
                  <a:cubicBezTo>
                    <a:pt x="20" y="103"/>
                    <a:pt x="20" y="103"/>
                    <a:pt x="41" y="123"/>
                  </a:cubicBezTo>
                  <a:cubicBezTo>
                    <a:pt x="61" y="103"/>
                    <a:pt x="102" y="82"/>
                    <a:pt x="163" y="62"/>
                  </a:cubicBezTo>
                  <a:cubicBezTo>
                    <a:pt x="122" y="21"/>
                    <a:pt x="122"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0"/>
            <p:cNvSpPr/>
            <p:nvPr/>
          </p:nvSpPr>
          <p:spPr>
            <a:xfrm rot="-9312872" flipH="1">
              <a:off x="-4210318" y="4802301"/>
              <a:ext cx="4287" cy="3000"/>
            </a:xfrm>
            <a:custGeom>
              <a:avLst/>
              <a:gdLst/>
              <a:ahLst/>
              <a:cxnLst/>
              <a:rect l="l" t="t" r="r" b="b"/>
              <a:pathLst>
                <a:path w="164" h="123" extrusionOk="0">
                  <a:moveTo>
                    <a:pt x="103" y="1"/>
                  </a:moveTo>
                  <a:cubicBezTo>
                    <a:pt x="82" y="21"/>
                    <a:pt x="42" y="62"/>
                    <a:pt x="1" y="123"/>
                  </a:cubicBezTo>
                  <a:cubicBezTo>
                    <a:pt x="62" y="123"/>
                    <a:pt x="103" y="123"/>
                    <a:pt x="123" y="103"/>
                  </a:cubicBezTo>
                  <a:cubicBezTo>
                    <a:pt x="164" y="62"/>
                    <a:pt x="164" y="42"/>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0"/>
            <p:cNvSpPr/>
            <p:nvPr/>
          </p:nvSpPr>
          <p:spPr>
            <a:xfrm rot="-9312872" flipH="1">
              <a:off x="-4105090" y="4878137"/>
              <a:ext cx="3738" cy="4000"/>
            </a:xfrm>
            <a:custGeom>
              <a:avLst/>
              <a:gdLst/>
              <a:ahLst/>
              <a:cxnLst/>
              <a:rect l="l" t="t" r="r" b="b"/>
              <a:pathLst>
                <a:path w="143" h="164" extrusionOk="0">
                  <a:moveTo>
                    <a:pt x="20" y="0"/>
                  </a:moveTo>
                  <a:cubicBezTo>
                    <a:pt x="20" y="62"/>
                    <a:pt x="20" y="123"/>
                    <a:pt x="0" y="163"/>
                  </a:cubicBezTo>
                  <a:cubicBezTo>
                    <a:pt x="41" y="123"/>
                    <a:pt x="82" y="102"/>
                    <a:pt x="143" y="62"/>
                  </a:cubicBezTo>
                  <a:cubicBezTo>
                    <a:pt x="82" y="21"/>
                    <a:pt x="61" y="2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0"/>
            <p:cNvSpPr/>
            <p:nvPr/>
          </p:nvSpPr>
          <p:spPr>
            <a:xfrm rot="-9312872" flipH="1">
              <a:off x="-4152802" y="4280466"/>
              <a:ext cx="3215" cy="4000"/>
            </a:xfrm>
            <a:custGeom>
              <a:avLst/>
              <a:gdLst/>
              <a:ahLst/>
              <a:cxnLst/>
              <a:rect l="l" t="t" r="r" b="b"/>
              <a:pathLst>
                <a:path w="123" h="164" extrusionOk="0">
                  <a:moveTo>
                    <a:pt x="82" y="1"/>
                  </a:moveTo>
                  <a:lnTo>
                    <a:pt x="82" y="1"/>
                  </a:lnTo>
                  <a:cubicBezTo>
                    <a:pt x="1" y="41"/>
                    <a:pt x="1" y="41"/>
                    <a:pt x="1" y="164"/>
                  </a:cubicBezTo>
                  <a:lnTo>
                    <a:pt x="62" y="164"/>
                  </a:lnTo>
                  <a:cubicBezTo>
                    <a:pt x="102" y="123"/>
                    <a:pt x="123"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0"/>
            <p:cNvSpPr/>
            <p:nvPr/>
          </p:nvSpPr>
          <p:spPr>
            <a:xfrm rot="-9312872" flipH="1">
              <a:off x="-4335359" y="4472442"/>
              <a:ext cx="3215" cy="5000"/>
            </a:xfrm>
            <a:custGeom>
              <a:avLst/>
              <a:gdLst/>
              <a:ahLst/>
              <a:cxnLst/>
              <a:rect l="l" t="t" r="r" b="b"/>
              <a:pathLst>
                <a:path w="123" h="205" extrusionOk="0">
                  <a:moveTo>
                    <a:pt x="0" y="1"/>
                  </a:moveTo>
                  <a:cubicBezTo>
                    <a:pt x="21" y="62"/>
                    <a:pt x="21" y="123"/>
                    <a:pt x="21" y="164"/>
                  </a:cubicBezTo>
                  <a:cubicBezTo>
                    <a:pt x="54" y="180"/>
                    <a:pt x="73" y="183"/>
                    <a:pt x="101" y="184"/>
                  </a:cubicBezTo>
                  <a:lnTo>
                    <a:pt x="101" y="184"/>
                  </a:lnTo>
                  <a:cubicBezTo>
                    <a:pt x="98" y="130"/>
                    <a:pt x="80" y="75"/>
                    <a:pt x="61" y="21"/>
                  </a:cubicBezTo>
                  <a:cubicBezTo>
                    <a:pt x="61" y="21"/>
                    <a:pt x="41" y="1"/>
                    <a:pt x="0" y="1"/>
                  </a:cubicBezTo>
                  <a:close/>
                  <a:moveTo>
                    <a:pt x="101" y="184"/>
                  </a:moveTo>
                  <a:cubicBezTo>
                    <a:pt x="102" y="191"/>
                    <a:pt x="102" y="197"/>
                    <a:pt x="102" y="204"/>
                  </a:cubicBezTo>
                  <a:lnTo>
                    <a:pt x="123" y="184"/>
                  </a:lnTo>
                  <a:cubicBezTo>
                    <a:pt x="115" y="184"/>
                    <a:pt x="108" y="184"/>
                    <a:pt x="101" y="1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0"/>
            <p:cNvSpPr/>
            <p:nvPr/>
          </p:nvSpPr>
          <p:spPr>
            <a:xfrm rot="-9312872" flipH="1">
              <a:off x="-4469907" y="4991402"/>
              <a:ext cx="4287" cy="3512"/>
            </a:xfrm>
            <a:custGeom>
              <a:avLst/>
              <a:gdLst/>
              <a:ahLst/>
              <a:cxnLst/>
              <a:rect l="l" t="t" r="r" b="b"/>
              <a:pathLst>
                <a:path w="164" h="144" extrusionOk="0">
                  <a:moveTo>
                    <a:pt x="164" y="1"/>
                  </a:moveTo>
                  <a:cubicBezTo>
                    <a:pt x="157" y="8"/>
                    <a:pt x="150" y="14"/>
                    <a:pt x="143" y="21"/>
                  </a:cubicBezTo>
                  <a:lnTo>
                    <a:pt x="143" y="21"/>
                  </a:lnTo>
                  <a:cubicBezTo>
                    <a:pt x="150" y="21"/>
                    <a:pt x="157" y="21"/>
                    <a:pt x="164" y="21"/>
                  </a:cubicBezTo>
                  <a:lnTo>
                    <a:pt x="164" y="1"/>
                  </a:lnTo>
                  <a:close/>
                  <a:moveTo>
                    <a:pt x="143" y="21"/>
                  </a:moveTo>
                  <a:cubicBezTo>
                    <a:pt x="93" y="22"/>
                    <a:pt x="55" y="24"/>
                    <a:pt x="1" y="42"/>
                  </a:cubicBezTo>
                  <a:cubicBezTo>
                    <a:pt x="21" y="82"/>
                    <a:pt x="21" y="103"/>
                    <a:pt x="41" y="143"/>
                  </a:cubicBezTo>
                  <a:cubicBezTo>
                    <a:pt x="75" y="92"/>
                    <a:pt x="109" y="56"/>
                    <a:pt x="143"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0"/>
            <p:cNvSpPr/>
            <p:nvPr/>
          </p:nvSpPr>
          <p:spPr>
            <a:xfrm rot="-9312872" flipH="1">
              <a:off x="-4399325" y="4960480"/>
              <a:ext cx="3241" cy="4000"/>
            </a:xfrm>
            <a:custGeom>
              <a:avLst/>
              <a:gdLst/>
              <a:ahLst/>
              <a:cxnLst/>
              <a:rect l="l" t="t" r="r" b="b"/>
              <a:pathLst>
                <a:path w="124" h="164" extrusionOk="0">
                  <a:moveTo>
                    <a:pt x="42" y="1"/>
                  </a:moveTo>
                  <a:cubicBezTo>
                    <a:pt x="21" y="41"/>
                    <a:pt x="21" y="82"/>
                    <a:pt x="1" y="164"/>
                  </a:cubicBezTo>
                  <a:cubicBezTo>
                    <a:pt x="62" y="123"/>
                    <a:pt x="82" y="102"/>
                    <a:pt x="123" y="62"/>
                  </a:cubicBezTo>
                  <a:cubicBezTo>
                    <a:pt x="103" y="41"/>
                    <a:pt x="8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
            <p:cNvSpPr/>
            <p:nvPr/>
          </p:nvSpPr>
          <p:spPr>
            <a:xfrm rot="-9312872" flipH="1">
              <a:off x="-4115253" y="4102406"/>
              <a:ext cx="4809" cy="3976"/>
            </a:xfrm>
            <a:custGeom>
              <a:avLst/>
              <a:gdLst/>
              <a:ahLst/>
              <a:cxnLst/>
              <a:rect l="l" t="t" r="r" b="b"/>
              <a:pathLst>
                <a:path w="184" h="163" extrusionOk="0">
                  <a:moveTo>
                    <a:pt x="21" y="0"/>
                  </a:moveTo>
                  <a:cubicBezTo>
                    <a:pt x="21" y="41"/>
                    <a:pt x="0" y="102"/>
                    <a:pt x="0" y="143"/>
                  </a:cubicBezTo>
                  <a:cubicBezTo>
                    <a:pt x="82" y="143"/>
                    <a:pt x="123" y="143"/>
                    <a:pt x="184" y="163"/>
                  </a:cubicBezTo>
                  <a:cubicBezTo>
                    <a:pt x="123" y="102"/>
                    <a:pt x="82" y="4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
            <p:cNvSpPr/>
            <p:nvPr/>
          </p:nvSpPr>
          <p:spPr>
            <a:xfrm rot="-9312872" flipH="1">
              <a:off x="-4332771" y="4983352"/>
              <a:ext cx="4287" cy="3025"/>
            </a:xfrm>
            <a:custGeom>
              <a:avLst/>
              <a:gdLst/>
              <a:ahLst/>
              <a:cxnLst/>
              <a:rect l="l" t="t" r="r" b="b"/>
              <a:pathLst>
                <a:path w="164" h="124" extrusionOk="0">
                  <a:moveTo>
                    <a:pt x="123" y="1"/>
                  </a:moveTo>
                  <a:cubicBezTo>
                    <a:pt x="82" y="21"/>
                    <a:pt x="42" y="42"/>
                    <a:pt x="1" y="62"/>
                  </a:cubicBezTo>
                  <a:cubicBezTo>
                    <a:pt x="27" y="101"/>
                    <a:pt x="53" y="124"/>
                    <a:pt x="91" y="124"/>
                  </a:cubicBezTo>
                  <a:cubicBezTo>
                    <a:pt x="111" y="124"/>
                    <a:pt x="135" y="117"/>
                    <a:pt x="164" y="103"/>
                  </a:cubicBezTo>
                  <a:cubicBezTo>
                    <a:pt x="143" y="82"/>
                    <a:pt x="143" y="42"/>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
            <p:cNvSpPr/>
            <p:nvPr/>
          </p:nvSpPr>
          <p:spPr>
            <a:xfrm rot="-9312872" flipH="1">
              <a:off x="-4039222" y="4583728"/>
              <a:ext cx="4809" cy="3000"/>
            </a:xfrm>
            <a:custGeom>
              <a:avLst/>
              <a:gdLst/>
              <a:ahLst/>
              <a:cxnLst/>
              <a:rect l="l" t="t" r="r" b="b"/>
              <a:pathLst>
                <a:path w="184" h="123" extrusionOk="0">
                  <a:moveTo>
                    <a:pt x="0" y="1"/>
                  </a:moveTo>
                  <a:cubicBezTo>
                    <a:pt x="41" y="62"/>
                    <a:pt x="82" y="103"/>
                    <a:pt x="102" y="123"/>
                  </a:cubicBezTo>
                  <a:cubicBezTo>
                    <a:pt x="122" y="82"/>
                    <a:pt x="143" y="62"/>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
            <p:cNvSpPr/>
            <p:nvPr/>
          </p:nvSpPr>
          <p:spPr>
            <a:xfrm rot="-9312872" flipH="1">
              <a:off x="-4287889" y="4980632"/>
              <a:ext cx="2143" cy="5488"/>
            </a:xfrm>
            <a:custGeom>
              <a:avLst/>
              <a:gdLst/>
              <a:ahLst/>
              <a:cxnLst/>
              <a:rect l="l" t="t" r="r" b="b"/>
              <a:pathLst>
                <a:path w="82" h="225" extrusionOk="0">
                  <a:moveTo>
                    <a:pt x="82" y="1"/>
                  </a:moveTo>
                  <a:lnTo>
                    <a:pt x="82" y="1"/>
                  </a:lnTo>
                  <a:cubicBezTo>
                    <a:pt x="42" y="21"/>
                    <a:pt x="22" y="41"/>
                    <a:pt x="2" y="60"/>
                  </a:cubicBezTo>
                  <a:lnTo>
                    <a:pt x="2" y="60"/>
                  </a:lnTo>
                  <a:cubicBezTo>
                    <a:pt x="1" y="54"/>
                    <a:pt x="0" y="48"/>
                    <a:pt x="0" y="41"/>
                  </a:cubicBezTo>
                  <a:lnTo>
                    <a:pt x="0" y="62"/>
                  </a:lnTo>
                  <a:cubicBezTo>
                    <a:pt x="1" y="61"/>
                    <a:pt x="1" y="61"/>
                    <a:pt x="2" y="60"/>
                  </a:cubicBezTo>
                  <a:lnTo>
                    <a:pt x="2" y="60"/>
                  </a:lnTo>
                  <a:cubicBezTo>
                    <a:pt x="7" y="96"/>
                    <a:pt x="27" y="139"/>
                    <a:pt x="61" y="225"/>
                  </a:cubicBezTo>
                  <a:cubicBezTo>
                    <a:pt x="82" y="123"/>
                    <a:pt x="8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
            <p:cNvSpPr/>
            <p:nvPr/>
          </p:nvSpPr>
          <p:spPr>
            <a:xfrm rot="-9312872" flipH="1">
              <a:off x="-4272550" y="4992782"/>
              <a:ext cx="3215" cy="5488"/>
            </a:xfrm>
            <a:custGeom>
              <a:avLst/>
              <a:gdLst/>
              <a:ahLst/>
              <a:cxnLst/>
              <a:rect l="l" t="t" r="r" b="b"/>
              <a:pathLst>
                <a:path w="123" h="225" extrusionOk="0">
                  <a:moveTo>
                    <a:pt x="41" y="0"/>
                  </a:moveTo>
                  <a:cubicBezTo>
                    <a:pt x="41" y="41"/>
                    <a:pt x="21" y="82"/>
                    <a:pt x="1" y="123"/>
                  </a:cubicBezTo>
                  <a:cubicBezTo>
                    <a:pt x="41" y="163"/>
                    <a:pt x="62" y="184"/>
                    <a:pt x="102" y="224"/>
                  </a:cubicBezTo>
                  <a:cubicBezTo>
                    <a:pt x="82" y="143"/>
                    <a:pt x="123" y="62"/>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
            <p:cNvSpPr/>
            <p:nvPr/>
          </p:nvSpPr>
          <p:spPr>
            <a:xfrm rot="-9312872" flipH="1">
              <a:off x="-4168183" y="5123464"/>
              <a:ext cx="3215" cy="3025"/>
            </a:xfrm>
            <a:custGeom>
              <a:avLst/>
              <a:gdLst/>
              <a:ahLst/>
              <a:cxnLst/>
              <a:rect l="l" t="t" r="r" b="b"/>
              <a:pathLst>
                <a:path w="123" h="124" extrusionOk="0">
                  <a:moveTo>
                    <a:pt x="1" y="1"/>
                  </a:moveTo>
                  <a:cubicBezTo>
                    <a:pt x="1" y="62"/>
                    <a:pt x="21" y="82"/>
                    <a:pt x="21" y="123"/>
                  </a:cubicBezTo>
                  <a:cubicBezTo>
                    <a:pt x="62" y="103"/>
                    <a:pt x="82" y="82"/>
                    <a:pt x="123" y="42"/>
                  </a:cubicBezTo>
                  <a:cubicBezTo>
                    <a:pt x="62" y="42"/>
                    <a:pt x="4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0"/>
            <p:cNvSpPr/>
            <p:nvPr/>
          </p:nvSpPr>
          <p:spPr>
            <a:xfrm rot="-9312872" flipH="1">
              <a:off x="-4158175" y="5090712"/>
              <a:ext cx="3215" cy="6976"/>
            </a:xfrm>
            <a:custGeom>
              <a:avLst/>
              <a:gdLst/>
              <a:ahLst/>
              <a:cxnLst/>
              <a:rect l="l" t="t" r="r" b="b"/>
              <a:pathLst>
                <a:path w="123" h="286" extrusionOk="0">
                  <a:moveTo>
                    <a:pt x="82" y="1"/>
                  </a:moveTo>
                  <a:cubicBezTo>
                    <a:pt x="62" y="62"/>
                    <a:pt x="41" y="102"/>
                    <a:pt x="1" y="164"/>
                  </a:cubicBezTo>
                  <a:cubicBezTo>
                    <a:pt x="21" y="204"/>
                    <a:pt x="41" y="245"/>
                    <a:pt x="62" y="286"/>
                  </a:cubicBezTo>
                  <a:cubicBezTo>
                    <a:pt x="82" y="225"/>
                    <a:pt x="102" y="184"/>
                    <a:pt x="123" y="102"/>
                  </a:cubicBezTo>
                  <a:cubicBezTo>
                    <a:pt x="123" y="82"/>
                    <a:pt x="102" y="4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0"/>
            <p:cNvSpPr/>
            <p:nvPr/>
          </p:nvSpPr>
          <p:spPr>
            <a:xfrm rot="-9312872" flipH="1">
              <a:off x="-4452738" y="4529941"/>
              <a:ext cx="4287" cy="2025"/>
            </a:xfrm>
            <a:custGeom>
              <a:avLst/>
              <a:gdLst/>
              <a:ahLst/>
              <a:cxnLst/>
              <a:rect l="l" t="t" r="r" b="b"/>
              <a:pathLst>
                <a:path w="164" h="83" extrusionOk="0">
                  <a:moveTo>
                    <a:pt x="163" y="1"/>
                  </a:moveTo>
                  <a:lnTo>
                    <a:pt x="0" y="42"/>
                  </a:lnTo>
                  <a:cubicBezTo>
                    <a:pt x="0" y="62"/>
                    <a:pt x="0" y="62"/>
                    <a:pt x="0" y="82"/>
                  </a:cubicBezTo>
                  <a:cubicBezTo>
                    <a:pt x="62" y="62"/>
                    <a:pt x="123" y="62"/>
                    <a:pt x="163" y="42"/>
                  </a:cubicBezTo>
                  <a:cubicBezTo>
                    <a:pt x="163" y="21"/>
                    <a:pt x="163" y="2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
            <p:cNvSpPr/>
            <p:nvPr/>
          </p:nvSpPr>
          <p:spPr>
            <a:xfrm rot="-9312872" flipH="1">
              <a:off x="-4289840" y="5051467"/>
              <a:ext cx="2143" cy="2000"/>
            </a:xfrm>
            <a:custGeom>
              <a:avLst/>
              <a:gdLst/>
              <a:ahLst/>
              <a:cxnLst/>
              <a:rect l="l" t="t" r="r" b="b"/>
              <a:pathLst>
                <a:path w="82" h="82" extrusionOk="0">
                  <a:moveTo>
                    <a:pt x="0" y="0"/>
                  </a:moveTo>
                  <a:cubicBezTo>
                    <a:pt x="0" y="21"/>
                    <a:pt x="0" y="41"/>
                    <a:pt x="0" y="82"/>
                  </a:cubicBezTo>
                  <a:lnTo>
                    <a:pt x="41" y="82"/>
                  </a:lnTo>
                  <a:cubicBezTo>
                    <a:pt x="61" y="61"/>
                    <a:pt x="61" y="41"/>
                    <a:pt x="82" y="21"/>
                  </a:cubicBezTo>
                  <a:cubicBezTo>
                    <a:pt x="41"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0"/>
            <p:cNvSpPr/>
            <p:nvPr/>
          </p:nvSpPr>
          <p:spPr>
            <a:xfrm rot="-9312872" flipH="1">
              <a:off x="-4038103" y="4701409"/>
              <a:ext cx="3764" cy="1537"/>
            </a:xfrm>
            <a:custGeom>
              <a:avLst/>
              <a:gdLst/>
              <a:ahLst/>
              <a:cxnLst/>
              <a:rect l="l" t="t" r="r" b="b"/>
              <a:pathLst>
                <a:path w="144" h="63" extrusionOk="0">
                  <a:moveTo>
                    <a:pt x="59" y="1"/>
                  </a:moveTo>
                  <a:cubicBezTo>
                    <a:pt x="42" y="1"/>
                    <a:pt x="23" y="8"/>
                    <a:pt x="1" y="22"/>
                  </a:cubicBezTo>
                  <a:cubicBezTo>
                    <a:pt x="62" y="42"/>
                    <a:pt x="103" y="63"/>
                    <a:pt x="143" y="63"/>
                  </a:cubicBezTo>
                  <a:cubicBezTo>
                    <a:pt x="117" y="23"/>
                    <a:pt x="91"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0"/>
            <p:cNvSpPr/>
            <p:nvPr/>
          </p:nvSpPr>
          <p:spPr>
            <a:xfrm rot="-9312872" flipH="1">
              <a:off x="-4065719" y="4970556"/>
              <a:ext cx="2692" cy="2049"/>
            </a:xfrm>
            <a:custGeom>
              <a:avLst/>
              <a:gdLst/>
              <a:ahLst/>
              <a:cxnLst/>
              <a:rect l="l" t="t" r="r" b="b"/>
              <a:pathLst>
                <a:path w="103" h="84" extrusionOk="0">
                  <a:moveTo>
                    <a:pt x="70" y="0"/>
                  </a:moveTo>
                  <a:cubicBezTo>
                    <a:pt x="54" y="0"/>
                    <a:pt x="32" y="7"/>
                    <a:pt x="1" y="22"/>
                  </a:cubicBezTo>
                  <a:cubicBezTo>
                    <a:pt x="41" y="43"/>
                    <a:pt x="62" y="63"/>
                    <a:pt x="82" y="84"/>
                  </a:cubicBezTo>
                  <a:cubicBezTo>
                    <a:pt x="82" y="63"/>
                    <a:pt x="103" y="43"/>
                    <a:pt x="103" y="43"/>
                  </a:cubicBezTo>
                  <a:cubicBezTo>
                    <a:pt x="103" y="18"/>
                    <a:pt x="95"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0"/>
            <p:cNvSpPr/>
            <p:nvPr/>
          </p:nvSpPr>
          <p:spPr>
            <a:xfrm rot="-9312872" flipH="1">
              <a:off x="-4207979" y="4783778"/>
              <a:ext cx="3215" cy="2415"/>
            </a:xfrm>
            <a:custGeom>
              <a:avLst/>
              <a:gdLst/>
              <a:ahLst/>
              <a:cxnLst/>
              <a:rect l="l" t="t" r="r" b="b"/>
              <a:pathLst>
                <a:path w="123" h="99" extrusionOk="0">
                  <a:moveTo>
                    <a:pt x="43" y="0"/>
                  </a:moveTo>
                  <a:cubicBezTo>
                    <a:pt x="15" y="0"/>
                    <a:pt x="1" y="18"/>
                    <a:pt x="1" y="78"/>
                  </a:cubicBezTo>
                  <a:cubicBezTo>
                    <a:pt x="21" y="78"/>
                    <a:pt x="62" y="98"/>
                    <a:pt x="102" y="98"/>
                  </a:cubicBezTo>
                  <a:cubicBezTo>
                    <a:pt x="102" y="78"/>
                    <a:pt x="102" y="57"/>
                    <a:pt x="123" y="17"/>
                  </a:cubicBezTo>
                  <a:cubicBezTo>
                    <a:pt x="89" y="8"/>
                    <a:pt x="6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0"/>
            <p:cNvSpPr/>
            <p:nvPr/>
          </p:nvSpPr>
          <p:spPr>
            <a:xfrm rot="-9312872" flipH="1">
              <a:off x="-4040862" y="4597596"/>
              <a:ext cx="3215" cy="2512"/>
            </a:xfrm>
            <a:custGeom>
              <a:avLst/>
              <a:gdLst/>
              <a:ahLst/>
              <a:cxnLst/>
              <a:rect l="l" t="t" r="r" b="b"/>
              <a:pathLst>
                <a:path w="123" h="103" extrusionOk="0">
                  <a:moveTo>
                    <a:pt x="122" y="1"/>
                  </a:moveTo>
                  <a:lnTo>
                    <a:pt x="122" y="1"/>
                  </a:lnTo>
                  <a:cubicBezTo>
                    <a:pt x="82" y="21"/>
                    <a:pt x="0" y="21"/>
                    <a:pt x="21" y="103"/>
                  </a:cubicBezTo>
                  <a:cubicBezTo>
                    <a:pt x="102" y="103"/>
                    <a:pt x="102" y="42"/>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0"/>
            <p:cNvSpPr/>
            <p:nvPr/>
          </p:nvSpPr>
          <p:spPr>
            <a:xfrm rot="-9312872" flipH="1">
              <a:off x="-4267589" y="4228326"/>
              <a:ext cx="2169" cy="4488"/>
            </a:xfrm>
            <a:custGeom>
              <a:avLst/>
              <a:gdLst/>
              <a:ahLst/>
              <a:cxnLst/>
              <a:rect l="l" t="t" r="r" b="b"/>
              <a:pathLst>
                <a:path w="83" h="184" extrusionOk="0">
                  <a:moveTo>
                    <a:pt x="1" y="1"/>
                  </a:moveTo>
                  <a:cubicBezTo>
                    <a:pt x="1" y="62"/>
                    <a:pt x="21" y="102"/>
                    <a:pt x="21" y="184"/>
                  </a:cubicBezTo>
                  <a:cubicBezTo>
                    <a:pt x="82" y="82"/>
                    <a:pt x="21" y="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
            <p:cNvSpPr/>
            <p:nvPr/>
          </p:nvSpPr>
          <p:spPr>
            <a:xfrm rot="-9312872" flipH="1">
              <a:off x="-4410860" y="4842364"/>
              <a:ext cx="2692" cy="3512"/>
            </a:xfrm>
            <a:custGeom>
              <a:avLst/>
              <a:gdLst/>
              <a:ahLst/>
              <a:cxnLst/>
              <a:rect l="l" t="t" r="r" b="b"/>
              <a:pathLst>
                <a:path w="103" h="144" extrusionOk="0">
                  <a:moveTo>
                    <a:pt x="62" y="1"/>
                  </a:moveTo>
                  <a:cubicBezTo>
                    <a:pt x="1" y="103"/>
                    <a:pt x="42" y="123"/>
                    <a:pt x="103" y="143"/>
                  </a:cubicBezTo>
                  <a:cubicBezTo>
                    <a:pt x="82" y="103"/>
                    <a:pt x="82" y="8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
            <p:cNvSpPr/>
            <p:nvPr/>
          </p:nvSpPr>
          <p:spPr>
            <a:xfrm rot="-9312872" flipH="1">
              <a:off x="-4098642" y="4717274"/>
              <a:ext cx="8547" cy="9952"/>
            </a:xfrm>
            <a:custGeom>
              <a:avLst/>
              <a:gdLst/>
              <a:ahLst/>
              <a:cxnLst/>
              <a:rect l="l" t="t" r="r" b="b"/>
              <a:pathLst>
                <a:path w="327" h="408" extrusionOk="0">
                  <a:moveTo>
                    <a:pt x="266" y="1"/>
                  </a:moveTo>
                  <a:cubicBezTo>
                    <a:pt x="225" y="1"/>
                    <a:pt x="184" y="21"/>
                    <a:pt x="143" y="21"/>
                  </a:cubicBezTo>
                  <a:cubicBezTo>
                    <a:pt x="143" y="102"/>
                    <a:pt x="123" y="143"/>
                    <a:pt x="123" y="204"/>
                  </a:cubicBezTo>
                  <a:cubicBezTo>
                    <a:pt x="95" y="204"/>
                    <a:pt x="68" y="214"/>
                    <a:pt x="40" y="220"/>
                  </a:cubicBezTo>
                  <a:lnTo>
                    <a:pt x="40" y="220"/>
                  </a:lnTo>
                  <a:cubicBezTo>
                    <a:pt x="34" y="215"/>
                    <a:pt x="28" y="209"/>
                    <a:pt x="21" y="204"/>
                  </a:cubicBezTo>
                  <a:lnTo>
                    <a:pt x="1" y="225"/>
                  </a:lnTo>
                  <a:cubicBezTo>
                    <a:pt x="14" y="225"/>
                    <a:pt x="27" y="223"/>
                    <a:pt x="40" y="220"/>
                  </a:cubicBezTo>
                  <a:lnTo>
                    <a:pt x="40" y="220"/>
                  </a:lnTo>
                  <a:cubicBezTo>
                    <a:pt x="133" y="298"/>
                    <a:pt x="212" y="389"/>
                    <a:pt x="327" y="408"/>
                  </a:cubicBezTo>
                  <a:cubicBezTo>
                    <a:pt x="286" y="347"/>
                    <a:pt x="245" y="265"/>
                    <a:pt x="205" y="204"/>
                  </a:cubicBezTo>
                  <a:cubicBezTo>
                    <a:pt x="245" y="164"/>
                    <a:pt x="286" y="102"/>
                    <a:pt x="327" y="62"/>
                  </a:cubicBezTo>
                  <a:cubicBezTo>
                    <a:pt x="306" y="41"/>
                    <a:pt x="286" y="2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
            <p:cNvSpPr/>
            <p:nvPr/>
          </p:nvSpPr>
          <p:spPr>
            <a:xfrm rot="-9312872" flipH="1">
              <a:off x="-4396013" y="4498318"/>
              <a:ext cx="10664" cy="7952"/>
            </a:xfrm>
            <a:custGeom>
              <a:avLst/>
              <a:gdLst/>
              <a:ahLst/>
              <a:cxnLst/>
              <a:rect l="l" t="t" r="r" b="b"/>
              <a:pathLst>
                <a:path w="408" h="326" extrusionOk="0">
                  <a:moveTo>
                    <a:pt x="123" y="0"/>
                  </a:moveTo>
                  <a:cubicBezTo>
                    <a:pt x="0" y="122"/>
                    <a:pt x="0" y="122"/>
                    <a:pt x="123" y="305"/>
                  </a:cubicBezTo>
                  <a:cubicBezTo>
                    <a:pt x="184" y="305"/>
                    <a:pt x="245" y="326"/>
                    <a:pt x="306" y="326"/>
                  </a:cubicBezTo>
                  <a:cubicBezTo>
                    <a:pt x="367" y="326"/>
                    <a:pt x="408" y="305"/>
                    <a:pt x="408" y="244"/>
                  </a:cubicBezTo>
                  <a:cubicBezTo>
                    <a:pt x="347" y="244"/>
                    <a:pt x="286" y="224"/>
                    <a:pt x="204" y="224"/>
                  </a:cubicBezTo>
                  <a:cubicBezTo>
                    <a:pt x="163" y="143"/>
                    <a:pt x="143" y="81"/>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
            <p:cNvSpPr/>
            <p:nvPr/>
          </p:nvSpPr>
          <p:spPr>
            <a:xfrm rot="-9312872" flipH="1">
              <a:off x="-4093237" y="4669253"/>
              <a:ext cx="6404" cy="6464"/>
            </a:xfrm>
            <a:custGeom>
              <a:avLst/>
              <a:gdLst/>
              <a:ahLst/>
              <a:cxnLst/>
              <a:rect l="l" t="t" r="r" b="b"/>
              <a:pathLst>
                <a:path w="245" h="265" extrusionOk="0">
                  <a:moveTo>
                    <a:pt x="163" y="0"/>
                  </a:moveTo>
                  <a:cubicBezTo>
                    <a:pt x="102" y="21"/>
                    <a:pt x="62" y="21"/>
                    <a:pt x="21" y="41"/>
                  </a:cubicBezTo>
                  <a:cubicBezTo>
                    <a:pt x="0" y="122"/>
                    <a:pt x="0" y="183"/>
                    <a:pt x="0" y="265"/>
                  </a:cubicBezTo>
                  <a:lnTo>
                    <a:pt x="62" y="265"/>
                  </a:lnTo>
                  <a:cubicBezTo>
                    <a:pt x="123" y="224"/>
                    <a:pt x="184" y="183"/>
                    <a:pt x="245" y="163"/>
                  </a:cubicBezTo>
                  <a:cubicBezTo>
                    <a:pt x="224" y="102"/>
                    <a:pt x="184" y="41"/>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
            <p:cNvSpPr/>
            <p:nvPr/>
          </p:nvSpPr>
          <p:spPr>
            <a:xfrm rot="-9312872" flipH="1">
              <a:off x="-4189387" y="4945403"/>
              <a:ext cx="8024" cy="5488"/>
            </a:xfrm>
            <a:custGeom>
              <a:avLst/>
              <a:gdLst/>
              <a:ahLst/>
              <a:cxnLst/>
              <a:rect l="l" t="t" r="r" b="b"/>
              <a:pathLst>
                <a:path w="307" h="225" extrusionOk="0">
                  <a:moveTo>
                    <a:pt x="41" y="1"/>
                  </a:moveTo>
                  <a:cubicBezTo>
                    <a:pt x="1" y="82"/>
                    <a:pt x="102" y="143"/>
                    <a:pt x="123" y="204"/>
                  </a:cubicBezTo>
                  <a:cubicBezTo>
                    <a:pt x="184" y="225"/>
                    <a:pt x="245" y="225"/>
                    <a:pt x="306" y="225"/>
                  </a:cubicBezTo>
                  <a:cubicBezTo>
                    <a:pt x="286" y="82"/>
                    <a:pt x="164" y="4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
            <p:cNvSpPr/>
            <p:nvPr/>
          </p:nvSpPr>
          <p:spPr>
            <a:xfrm rot="-9312872" flipH="1">
              <a:off x="-4182302" y="4854948"/>
              <a:ext cx="6430" cy="5000"/>
            </a:xfrm>
            <a:custGeom>
              <a:avLst/>
              <a:gdLst/>
              <a:ahLst/>
              <a:cxnLst/>
              <a:rect l="l" t="t" r="r" b="b"/>
              <a:pathLst>
                <a:path w="246" h="205" extrusionOk="0">
                  <a:moveTo>
                    <a:pt x="164" y="1"/>
                  </a:moveTo>
                  <a:lnTo>
                    <a:pt x="164" y="1"/>
                  </a:lnTo>
                  <a:cubicBezTo>
                    <a:pt x="123" y="21"/>
                    <a:pt x="62" y="62"/>
                    <a:pt x="1" y="82"/>
                  </a:cubicBezTo>
                  <a:cubicBezTo>
                    <a:pt x="41" y="102"/>
                    <a:pt x="62" y="102"/>
                    <a:pt x="103" y="123"/>
                  </a:cubicBezTo>
                  <a:cubicBezTo>
                    <a:pt x="123" y="143"/>
                    <a:pt x="123" y="184"/>
                    <a:pt x="143" y="204"/>
                  </a:cubicBezTo>
                  <a:cubicBezTo>
                    <a:pt x="245" y="123"/>
                    <a:pt x="245" y="123"/>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0"/>
            <p:cNvSpPr/>
            <p:nvPr/>
          </p:nvSpPr>
          <p:spPr>
            <a:xfrm rot="-9312872" flipH="1">
              <a:off x="-4167027" y="4484639"/>
              <a:ext cx="5332" cy="4049"/>
            </a:xfrm>
            <a:custGeom>
              <a:avLst/>
              <a:gdLst/>
              <a:ahLst/>
              <a:cxnLst/>
              <a:rect l="l" t="t" r="r" b="b"/>
              <a:pathLst>
                <a:path w="204" h="166" extrusionOk="0">
                  <a:moveTo>
                    <a:pt x="123" y="1"/>
                  </a:moveTo>
                  <a:cubicBezTo>
                    <a:pt x="105" y="1"/>
                    <a:pt x="84" y="7"/>
                    <a:pt x="61" y="23"/>
                  </a:cubicBezTo>
                  <a:cubicBezTo>
                    <a:pt x="41" y="43"/>
                    <a:pt x="41" y="84"/>
                    <a:pt x="0" y="165"/>
                  </a:cubicBezTo>
                  <a:cubicBezTo>
                    <a:pt x="81" y="125"/>
                    <a:pt x="143" y="104"/>
                    <a:pt x="183" y="84"/>
                  </a:cubicBezTo>
                  <a:cubicBezTo>
                    <a:pt x="183" y="84"/>
                    <a:pt x="204" y="63"/>
                    <a:pt x="204" y="43"/>
                  </a:cubicBezTo>
                  <a:cubicBezTo>
                    <a:pt x="179" y="18"/>
                    <a:pt x="153"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0"/>
            <p:cNvSpPr/>
            <p:nvPr/>
          </p:nvSpPr>
          <p:spPr>
            <a:xfrm rot="-9312872" flipH="1">
              <a:off x="-4288764" y="4756510"/>
              <a:ext cx="11213" cy="19416"/>
            </a:xfrm>
            <a:custGeom>
              <a:avLst/>
              <a:gdLst/>
              <a:ahLst/>
              <a:cxnLst/>
              <a:rect l="l" t="t" r="r" b="b"/>
              <a:pathLst>
                <a:path w="429" h="796" extrusionOk="0">
                  <a:moveTo>
                    <a:pt x="387" y="1"/>
                  </a:moveTo>
                  <a:cubicBezTo>
                    <a:pt x="265" y="164"/>
                    <a:pt x="143" y="245"/>
                    <a:pt x="0" y="347"/>
                  </a:cubicBezTo>
                  <a:cubicBezTo>
                    <a:pt x="0" y="347"/>
                    <a:pt x="0" y="367"/>
                    <a:pt x="0" y="388"/>
                  </a:cubicBezTo>
                  <a:cubicBezTo>
                    <a:pt x="21" y="408"/>
                    <a:pt x="102" y="408"/>
                    <a:pt x="102" y="490"/>
                  </a:cubicBezTo>
                  <a:cubicBezTo>
                    <a:pt x="82" y="490"/>
                    <a:pt x="41" y="510"/>
                    <a:pt x="21" y="530"/>
                  </a:cubicBezTo>
                  <a:cubicBezTo>
                    <a:pt x="0" y="693"/>
                    <a:pt x="123" y="754"/>
                    <a:pt x="245" y="795"/>
                  </a:cubicBezTo>
                  <a:cubicBezTo>
                    <a:pt x="265" y="795"/>
                    <a:pt x="265" y="775"/>
                    <a:pt x="285" y="775"/>
                  </a:cubicBezTo>
                  <a:cubicBezTo>
                    <a:pt x="265" y="693"/>
                    <a:pt x="245" y="612"/>
                    <a:pt x="224" y="551"/>
                  </a:cubicBezTo>
                  <a:cubicBezTo>
                    <a:pt x="265" y="530"/>
                    <a:pt x="285" y="510"/>
                    <a:pt x="306" y="490"/>
                  </a:cubicBezTo>
                  <a:cubicBezTo>
                    <a:pt x="347" y="388"/>
                    <a:pt x="387" y="266"/>
                    <a:pt x="428" y="143"/>
                  </a:cubicBezTo>
                  <a:cubicBezTo>
                    <a:pt x="408" y="103"/>
                    <a:pt x="408" y="62"/>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
            <p:cNvSpPr/>
            <p:nvPr/>
          </p:nvSpPr>
          <p:spPr>
            <a:xfrm rot="-9312872" flipH="1">
              <a:off x="-4298340" y="4786091"/>
              <a:ext cx="5358" cy="4488"/>
            </a:xfrm>
            <a:custGeom>
              <a:avLst/>
              <a:gdLst/>
              <a:ahLst/>
              <a:cxnLst/>
              <a:rect l="l" t="t" r="r" b="b"/>
              <a:pathLst>
                <a:path w="205" h="184" extrusionOk="0">
                  <a:moveTo>
                    <a:pt x="143" y="0"/>
                  </a:moveTo>
                  <a:cubicBezTo>
                    <a:pt x="82" y="61"/>
                    <a:pt x="41" y="102"/>
                    <a:pt x="0" y="143"/>
                  </a:cubicBezTo>
                  <a:cubicBezTo>
                    <a:pt x="62" y="163"/>
                    <a:pt x="102" y="163"/>
                    <a:pt x="163" y="184"/>
                  </a:cubicBezTo>
                  <a:cubicBezTo>
                    <a:pt x="163" y="122"/>
                    <a:pt x="143" y="82"/>
                    <a:pt x="204" y="41"/>
                  </a:cubicBezTo>
                  <a:cubicBezTo>
                    <a:pt x="184" y="21"/>
                    <a:pt x="143" y="21"/>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
            <p:cNvSpPr/>
            <p:nvPr/>
          </p:nvSpPr>
          <p:spPr>
            <a:xfrm rot="-9312872" flipH="1">
              <a:off x="-4278837" y="4749139"/>
              <a:ext cx="3764" cy="4488"/>
            </a:xfrm>
            <a:custGeom>
              <a:avLst/>
              <a:gdLst/>
              <a:ahLst/>
              <a:cxnLst/>
              <a:rect l="l" t="t" r="r" b="b"/>
              <a:pathLst>
                <a:path w="144" h="184" extrusionOk="0">
                  <a:moveTo>
                    <a:pt x="62" y="0"/>
                  </a:moveTo>
                  <a:cubicBezTo>
                    <a:pt x="41" y="21"/>
                    <a:pt x="21" y="41"/>
                    <a:pt x="1" y="61"/>
                  </a:cubicBezTo>
                  <a:cubicBezTo>
                    <a:pt x="41" y="102"/>
                    <a:pt x="82" y="143"/>
                    <a:pt x="143" y="184"/>
                  </a:cubicBezTo>
                  <a:cubicBezTo>
                    <a:pt x="123" y="102"/>
                    <a:pt x="123" y="4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0"/>
            <p:cNvSpPr/>
            <p:nvPr/>
          </p:nvSpPr>
          <p:spPr>
            <a:xfrm rot="-9312872" flipH="1">
              <a:off x="-4297346" y="4812567"/>
              <a:ext cx="6926" cy="1903"/>
            </a:xfrm>
            <a:custGeom>
              <a:avLst/>
              <a:gdLst/>
              <a:ahLst/>
              <a:cxnLst/>
              <a:rect l="l" t="t" r="r" b="b"/>
              <a:pathLst>
                <a:path w="265" h="78" extrusionOk="0">
                  <a:moveTo>
                    <a:pt x="151" y="0"/>
                  </a:moveTo>
                  <a:cubicBezTo>
                    <a:pt x="100" y="0"/>
                    <a:pt x="58" y="20"/>
                    <a:pt x="23" y="20"/>
                  </a:cubicBezTo>
                  <a:cubicBezTo>
                    <a:pt x="15" y="20"/>
                    <a:pt x="7" y="19"/>
                    <a:pt x="0" y="17"/>
                  </a:cubicBezTo>
                  <a:cubicBezTo>
                    <a:pt x="0" y="37"/>
                    <a:pt x="0" y="58"/>
                    <a:pt x="0" y="78"/>
                  </a:cubicBezTo>
                  <a:cubicBezTo>
                    <a:pt x="82" y="58"/>
                    <a:pt x="143" y="58"/>
                    <a:pt x="265" y="37"/>
                  </a:cubicBezTo>
                  <a:cubicBezTo>
                    <a:pt x="222" y="9"/>
                    <a:pt x="185"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0"/>
            <p:cNvSpPr/>
            <p:nvPr/>
          </p:nvSpPr>
          <p:spPr>
            <a:xfrm rot="-9312872" flipH="1">
              <a:off x="-4094384" y="4711282"/>
              <a:ext cx="10664" cy="13440"/>
            </a:xfrm>
            <a:custGeom>
              <a:avLst/>
              <a:gdLst/>
              <a:ahLst/>
              <a:cxnLst/>
              <a:rect l="l" t="t" r="r" b="b"/>
              <a:pathLst>
                <a:path w="408" h="551" extrusionOk="0">
                  <a:moveTo>
                    <a:pt x="326" y="1"/>
                  </a:moveTo>
                  <a:cubicBezTo>
                    <a:pt x="285" y="82"/>
                    <a:pt x="244" y="143"/>
                    <a:pt x="204" y="225"/>
                  </a:cubicBezTo>
                  <a:cubicBezTo>
                    <a:pt x="224" y="306"/>
                    <a:pt x="224" y="367"/>
                    <a:pt x="122" y="408"/>
                  </a:cubicBezTo>
                  <a:cubicBezTo>
                    <a:pt x="122" y="408"/>
                    <a:pt x="102" y="429"/>
                    <a:pt x="82" y="429"/>
                  </a:cubicBezTo>
                  <a:cubicBezTo>
                    <a:pt x="61" y="449"/>
                    <a:pt x="41" y="490"/>
                    <a:pt x="0" y="530"/>
                  </a:cubicBezTo>
                  <a:cubicBezTo>
                    <a:pt x="51" y="541"/>
                    <a:pt x="92" y="551"/>
                    <a:pt x="130" y="551"/>
                  </a:cubicBezTo>
                  <a:cubicBezTo>
                    <a:pt x="168" y="551"/>
                    <a:pt x="204" y="541"/>
                    <a:pt x="244" y="510"/>
                  </a:cubicBezTo>
                  <a:cubicBezTo>
                    <a:pt x="265" y="429"/>
                    <a:pt x="265" y="327"/>
                    <a:pt x="346" y="245"/>
                  </a:cubicBezTo>
                  <a:cubicBezTo>
                    <a:pt x="407" y="164"/>
                    <a:pt x="367" y="82"/>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
            <p:cNvSpPr/>
            <p:nvPr/>
          </p:nvSpPr>
          <p:spPr>
            <a:xfrm rot="-9312872" flipH="1">
              <a:off x="-4097989" y="4711817"/>
              <a:ext cx="7475" cy="6488"/>
            </a:xfrm>
            <a:custGeom>
              <a:avLst/>
              <a:gdLst/>
              <a:ahLst/>
              <a:cxnLst/>
              <a:rect l="l" t="t" r="r" b="b"/>
              <a:pathLst>
                <a:path w="286" h="266" extrusionOk="0">
                  <a:moveTo>
                    <a:pt x="0" y="1"/>
                  </a:moveTo>
                  <a:lnTo>
                    <a:pt x="0" y="1"/>
                  </a:lnTo>
                  <a:cubicBezTo>
                    <a:pt x="41" y="42"/>
                    <a:pt x="61" y="103"/>
                    <a:pt x="122" y="143"/>
                  </a:cubicBezTo>
                  <a:cubicBezTo>
                    <a:pt x="163" y="184"/>
                    <a:pt x="204" y="225"/>
                    <a:pt x="265" y="266"/>
                  </a:cubicBezTo>
                  <a:cubicBezTo>
                    <a:pt x="265" y="266"/>
                    <a:pt x="285" y="245"/>
                    <a:pt x="285" y="245"/>
                  </a:cubicBezTo>
                  <a:cubicBezTo>
                    <a:pt x="285" y="184"/>
                    <a:pt x="265" y="143"/>
                    <a:pt x="265" y="143"/>
                  </a:cubicBezTo>
                  <a:cubicBezTo>
                    <a:pt x="163" y="82"/>
                    <a:pt x="82" y="4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
            <p:cNvSpPr/>
            <p:nvPr/>
          </p:nvSpPr>
          <p:spPr>
            <a:xfrm rot="-9312872" flipH="1">
              <a:off x="-4318533" y="4468771"/>
              <a:ext cx="5358" cy="1585"/>
            </a:xfrm>
            <a:custGeom>
              <a:avLst/>
              <a:gdLst/>
              <a:ahLst/>
              <a:cxnLst/>
              <a:rect l="l" t="t" r="r" b="b"/>
              <a:pathLst>
                <a:path w="205" h="65" extrusionOk="0">
                  <a:moveTo>
                    <a:pt x="82" y="0"/>
                  </a:moveTo>
                  <a:cubicBezTo>
                    <a:pt x="59" y="0"/>
                    <a:pt x="39" y="16"/>
                    <a:pt x="1" y="44"/>
                  </a:cubicBezTo>
                  <a:cubicBezTo>
                    <a:pt x="62" y="44"/>
                    <a:pt x="123" y="64"/>
                    <a:pt x="205" y="64"/>
                  </a:cubicBezTo>
                  <a:cubicBezTo>
                    <a:pt x="139" y="21"/>
                    <a:pt x="109"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
            <p:cNvSpPr/>
            <p:nvPr/>
          </p:nvSpPr>
          <p:spPr>
            <a:xfrm rot="-9312872" flipH="1">
              <a:off x="-4356433" y="4751679"/>
              <a:ext cx="5881" cy="2634"/>
            </a:xfrm>
            <a:custGeom>
              <a:avLst/>
              <a:gdLst/>
              <a:ahLst/>
              <a:cxnLst/>
              <a:rect l="l" t="t" r="r" b="b"/>
              <a:pathLst>
                <a:path w="225" h="108" extrusionOk="0">
                  <a:moveTo>
                    <a:pt x="20" y="1"/>
                  </a:moveTo>
                  <a:cubicBezTo>
                    <a:pt x="20" y="21"/>
                    <a:pt x="0" y="42"/>
                    <a:pt x="0" y="62"/>
                  </a:cubicBezTo>
                  <a:cubicBezTo>
                    <a:pt x="41" y="92"/>
                    <a:pt x="82" y="108"/>
                    <a:pt x="120" y="108"/>
                  </a:cubicBezTo>
                  <a:cubicBezTo>
                    <a:pt x="158" y="108"/>
                    <a:pt x="194" y="92"/>
                    <a:pt x="224" y="62"/>
                  </a:cubicBez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2" name="Google Shape;8762;p10"/>
          <p:cNvSpPr/>
          <p:nvPr/>
        </p:nvSpPr>
        <p:spPr>
          <a:xfrm rot="7858364">
            <a:off x="1124578" y="3894074"/>
            <a:ext cx="2554408" cy="1925584"/>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93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CUSTOM_2_1_1">
    <p:spTree>
      <p:nvGrpSpPr>
        <p:cNvPr id="1" name="Shape 17018"/>
        <p:cNvGrpSpPr/>
        <p:nvPr/>
      </p:nvGrpSpPr>
      <p:grpSpPr>
        <a:xfrm>
          <a:off x="0" y="0"/>
          <a:ext cx="0" cy="0"/>
          <a:chOff x="0" y="0"/>
          <a:chExt cx="0" cy="0"/>
        </a:xfrm>
      </p:grpSpPr>
      <p:sp>
        <p:nvSpPr>
          <p:cNvPr id="17019" name="Google Shape;17019;p19"/>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20" name="Google Shape;17020;p19"/>
          <p:cNvSpPr/>
          <p:nvPr/>
        </p:nvSpPr>
        <p:spPr>
          <a:xfrm rot="727133">
            <a:off x="-763915" y="4479722"/>
            <a:ext cx="1797840" cy="1587618"/>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1" name="Google Shape;17021;p19"/>
          <p:cNvGrpSpPr/>
          <p:nvPr/>
        </p:nvGrpSpPr>
        <p:grpSpPr>
          <a:xfrm rot="3504893" flipH="1">
            <a:off x="445478" y="393218"/>
            <a:ext cx="563655" cy="770817"/>
            <a:chOff x="-6656269" y="5809054"/>
            <a:chExt cx="152775" cy="208925"/>
          </a:xfrm>
        </p:grpSpPr>
        <p:sp>
          <p:nvSpPr>
            <p:cNvPr id="17022" name="Google Shape;17022;p19"/>
            <p:cNvSpPr/>
            <p:nvPr/>
          </p:nvSpPr>
          <p:spPr>
            <a:xfrm>
              <a:off x="-6600269" y="5809054"/>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9"/>
            <p:cNvSpPr/>
            <p:nvPr/>
          </p:nvSpPr>
          <p:spPr>
            <a:xfrm>
              <a:off x="-6656269" y="5943979"/>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19"/>
          <p:cNvGrpSpPr/>
          <p:nvPr/>
        </p:nvGrpSpPr>
        <p:grpSpPr>
          <a:xfrm rot="-5400000">
            <a:off x="8322945" y="-1208821"/>
            <a:ext cx="753606" cy="2743012"/>
            <a:chOff x="-1226245" y="4747716"/>
            <a:chExt cx="323825" cy="1178675"/>
          </a:xfrm>
        </p:grpSpPr>
        <p:sp>
          <p:nvSpPr>
            <p:cNvPr id="17025" name="Google Shape;17025;p19"/>
            <p:cNvSpPr/>
            <p:nvPr/>
          </p:nvSpPr>
          <p:spPr>
            <a:xfrm rot="10800000">
              <a:off x="-1226245" y="478486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9"/>
            <p:cNvSpPr/>
            <p:nvPr/>
          </p:nvSpPr>
          <p:spPr>
            <a:xfrm rot="10800000">
              <a:off x="-1141745" y="505451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9"/>
            <p:cNvSpPr/>
            <p:nvPr/>
          </p:nvSpPr>
          <p:spPr>
            <a:xfrm rot="10800000">
              <a:off x="-1138170" y="508709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9"/>
            <p:cNvSpPr/>
            <p:nvPr/>
          </p:nvSpPr>
          <p:spPr>
            <a:xfrm rot="10800000">
              <a:off x="-1133595" y="503639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9"/>
            <p:cNvSpPr/>
            <p:nvPr/>
          </p:nvSpPr>
          <p:spPr>
            <a:xfrm rot="10800000">
              <a:off x="-1105070" y="477366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9"/>
            <p:cNvSpPr/>
            <p:nvPr/>
          </p:nvSpPr>
          <p:spPr>
            <a:xfrm rot="10800000">
              <a:off x="-1188070" y="591159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9"/>
            <p:cNvSpPr/>
            <p:nvPr/>
          </p:nvSpPr>
          <p:spPr>
            <a:xfrm rot="10800000">
              <a:off x="-1160070" y="494779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9"/>
            <p:cNvSpPr/>
            <p:nvPr/>
          </p:nvSpPr>
          <p:spPr>
            <a:xfrm rot="10800000">
              <a:off x="-1209970" y="584641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9"/>
            <p:cNvSpPr/>
            <p:nvPr/>
          </p:nvSpPr>
          <p:spPr>
            <a:xfrm rot="10800000">
              <a:off x="-980845" y="579264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9"/>
            <p:cNvSpPr/>
            <p:nvPr/>
          </p:nvSpPr>
          <p:spPr>
            <a:xfrm rot="10800000">
              <a:off x="-1125445" y="517389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9"/>
            <p:cNvSpPr/>
            <p:nvPr/>
          </p:nvSpPr>
          <p:spPr>
            <a:xfrm rot="10800000">
              <a:off x="-971695" y="487956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9"/>
            <p:cNvSpPr/>
            <p:nvPr/>
          </p:nvSpPr>
          <p:spPr>
            <a:xfrm rot="10800000">
              <a:off x="-1103545" y="476501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9"/>
            <p:cNvSpPr/>
            <p:nvPr/>
          </p:nvSpPr>
          <p:spPr>
            <a:xfrm rot="10800000">
              <a:off x="-1138170" y="504541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9"/>
            <p:cNvSpPr/>
            <p:nvPr/>
          </p:nvSpPr>
          <p:spPr>
            <a:xfrm rot="10800000">
              <a:off x="-1139695" y="506949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9"/>
            <p:cNvSpPr/>
            <p:nvPr/>
          </p:nvSpPr>
          <p:spPr>
            <a:xfrm rot="10800000">
              <a:off x="-929945" y="541264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9"/>
            <p:cNvSpPr/>
            <p:nvPr/>
          </p:nvSpPr>
          <p:spPr>
            <a:xfrm rot="10800000">
              <a:off x="-1096420" y="479506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9"/>
            <p:cNvSpPr/>
            <p:nvPr/>
          </p:nvSpPr>
          <p:spPr>
            <a:xfrm rot="10800000">
              <a:off x="-1125445" y="508934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9"/>
            <p:cNvSpPr/>
            <p:nvPr/>
          </p:nvSpPr>
          <p:spPr>
            <a:xfrm rot="10800000">
              <a:off x="-1131045" y="508221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9"/>
            <p:cNvSpPr/>
            <p:nvPr/>
          </p:nvSpPr>
          <p:spPr>
            <a:xfrm rot="10800000">
              <a:off x="-1104570" y="590119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9"/>
            <p:cNvSpPr/>
            <p:nvPr/>
          </p:nvSpPr>
          <p:spPr>
            <a:xfrm rot="10800000">
              <a:off x="-1106095" y="589429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9"/>
            <p:cNvSpPr/>
            <p:nvPr/>
          </p:nvSpPr>
          <p:spPr>
            <a:xfrm rot="10800000">
              <a:off x="-954870" y="510206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9"/>
            <p:cNvSpPr/>
            <p:nvPr/>
          </p:nvSpPr>
          <p:spPr>
            <a:xfrm rot="10800000">
              <a:off x="-1148345" y="488161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9"/>
            <p:cNvSpPr/>
            <p:nvPr/>
          </p:nvSpPr>
          <p:spPr>
            <a:xfrm rot="10800000">
              <a:off x="-946745" y="518556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9"/>
            <p:cNvSpPr/>
            <p:nvPr/>
          </p:nvSpPr>
          <p:spPr>
            <a:xfrm rot="10800000">
              <a:off x="-1129520" y="513414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9"/>
            <p:cNvSpPr/>
            <p:nvPr/>
          </p:nvSpPr>
          <p:spPr>
            <a:xfrm rot="10800000">
              <a:off x="-917720" y="568299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9"/>
            <p:cNvSpPr/>
            <p:nvPr/>
          </p:nvSpPr>
          <p:spPr>
            <a:xfrm rot="10800000">
              <a:off x="-1179420" y="590549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9"/>
            <p:cNvSpPr/>
            <p:nvPr/>
          </p:nvSpPr>
          <p:spPr>
            <a:xfrm rot="10800000">
              <a:off x="-933995" y="542994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9"/>
            <p:cNvSpPr/>
            <p:nvPr/>
          </p:nvSpPr>
          <p:spPr>
            <a:xfrm rot="10800000">
              <a:off x="-1048045" y="585546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9"/>
            <p:cNvSpPr/>
            <p:nvPr/>
          </p:nvSpPr>
          <p:spPr>
            <a:xfrm rot="10800000">
              <a:off x="-929420" y="547221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9"/>
            <p:cNvSpPr/>
            <p:nvPr/>
          </p:nvSpPr>
          <p:spPr>
            <a:xfrm rot="10800000">
              <a:off x="-1128495" y="513006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9"/>
            <p:cNvSpPr/>
            <p:nvPr/>
          </p:nvSpPr>
          <p:spPr>
            <a:xfrm rot="10800000">
              <a:off x="-1194695" y="580416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9"/>
            <p:cNvSpPr/>
            <p:nvPr/>
          </p:nvSpPr>
          <p:spPr>
            <a:xfrm rot="10800000">
              <a:off x="-1158020" y="563156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9"/>
            <p:cNvSpPr/>
            <p:nvPr/>
          </p:nvSpPr>
          <p:spPr>
            <a:xfrm rot="10800000">
              <a:off x="-932995" y="545641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9"/>
            <p:cNvSpPr/>
            <p:nvPr/>
          </p:nvSpPr>
          <p:spPr>
            <a:xfrm rot="10800000">
              <a:off x="-1121370" y="588359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9"/>
            <p:cNvSpPr/>
            <p:nvPr/>
          </p:nvSpPr>
          <p:spPr>
            <a:xfrm rot="10800000">
              <a:off x="-997145" y="486171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9"/>
            <p:cNvSpPr/>
            <p:nvPr/>
          </p:nvSpPr>
          <p:spPr>
            <a:xfrm rot="10800000">
              <a:off x="-931470" y="546356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9"/>
            <p:cNvSpPr/>
            <p:nvPr/>
          </p:nvSpPr>
          <p:spPr>
            <a:xfrm rot="10800000">
              <a:off x="-1178895" y="589714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9"/>
            <p:cNvSpPr/>
            <p:nvPr/>
          </p:nvSpPr>
          <p:spPr>
            <a:xfrm rot="10800000">
              <a:off x="-1018520" y="580926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9"/>
            <p:cNvSpPr/>
            <p:nvPr/>
          </p:nvSpPr>
          <p:spPr>
            <a:xfrm rot="10800000">
              <a:off x="-1111195" y="478539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9"/>
            <p:cNvSpPr/>
            <p:nvPr/>
          </p:nvSpPr>
          <p:spPr>
            <a:xfrm rot="10800000">
              <a:off x="-1105070" y="474771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9"/>
            <p:cNvSpPr/>
            <p:nvPr/>
          </p:nvSpPr>
          <p:spPr>
            <a:xfrm rot="10800000">
              <a:off x="-1170245" y="592331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9"/>
            <p:cNvSpPr/>
            <p:nvPr/>
          </p:nvSpPr>
          <p:spPr>
            <a:xfrm rot="10800000">
              <a:off x="-1139195" y="504046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9"/>
            <p:cNvSpPr/>
            <p:nvPr/>
          </p:nvSpPr>
          <p:spPr>
            <a:xfrm rot="10800000">
              <a:off x="-1181445" y="590894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9"/>
            <p:cNvSpPr/>
            <p:nvPr/>
          </p:nvSpPr>
          <p:spPr>
            <a:xfrm rot="10800000">
              <a:off x="-955895" y="489129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9"/>
            <p:cNvSpPr/>
            <p:nvPr/>
          </p:nvSpPr>
          <p:spPr>
            <a:xfrm rot="10800000">
              <a:off x="-990520" y="579144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9"/>
            <p:cNvSpPr/>
            <p:nvPr/>
          </p:nvSpPr>
          <p:spPr>
            <a:xfrm rot="10800000">
              <a:off x="-1111195" y="475839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9"/>
            <p:cNvSpPr/>
            <p:nvPr/>
          </p:nvSpPr>
          <p:spPr>
            <a:xfrm rot="10800000">
              <a:off x="-1043970" y="586729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9"/>
            <p:cNvSpPr/>
            <p:nvPr/>
          </p:nvSpPr>
          <p:spPr>
            <a:xfrm rot="10800000">
              <a:off x="-1188570" y="592126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9"/>
            <p:cNvSpPr/>
            <p:nvPr/>
          </p:nvSpPr>
          <p:spPr>
            <a:xfrm rot="10800000">
              <a:off x="-1133595" y="513464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9"/>
            <p:cNvSpPr/>
            <p:nvPr/>
          </p:nvSpPr>
          <p:spPr>
            <a:xfrm rot="10800000">
              <a:off x="-1109670" y="478181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9"/>
            <p:cNvSpPr/>
            <p:nvPr/>
          </p:nvSpPr>
          <p:spPr>
            <a:xfrm rot="10800000">
              <a:off x="-1213520" y="591364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9"/>
            <p:cNvSpPr/>
            <p:nvPr/>
          </p:nvSpPr>
          <p:spPr>
            <a:xfrm rot="10800000">
              <a:off x="-919745" y="549411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9"/>
            <p:cNvSpPr/>
            <p:nvPr/>
          </p:nvSpPr>
          <p:spPr>
            <a:xfrm rot="10800000">
              <a:off x="-1142745" y="590486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9"/>
            <p:cNvSpPr/>
            <p:nvPr/>
          </p:nvSpPr>
          <p:spPr>
            <a:xfrm rot="10800000">
              <a:off x="-1183495" y="575426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9"/>
            <p:cNvSpPr/>
            <p:nvPr/>
          </p:nvSpPr>
          <p:spPr>
            <a:xfrm rot="10800000">
              <a:off x="-1101520" y="589836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9"/>
            <p:cNvSpPr/>
            <p:nvPr/>
          </p:nvSpPr>
          <p:spPr>
            <a:xfrm rot="10800000">
              <a:off x="-1114245" y="479594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9"/>
            <p:cNvSpPr/>
            <p:nvPr/>
          </p:nvSpPr>
          <p:spPr>
            <a:xfrm rot="10800000">
              <a:off x="-931470" y="538779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9"/>
            <p:cNvSpPr/>
            <p:nvPr/>
          </p:nvSpPr>
          <p:spPr>
            <a:xfrm rot="10800000">
              <a:off x="-1094895" y="588169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9"/>
            <p:cNvSpPr/>
            <p:nvPr/>
          </p:nvSpPr>
          <p:spPr>
            <a:xfrm rot="10800000">
              <a:off x="-1146320" y="503776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9"/>
            <p:cNvSpPr/>
            <p:nvPr/>
          </p:nvSpPr>
          <p:spPr>
            <a:xfrm rot="10800000">
              <a:off x="-1109145" y="590651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9"/>
            <p:cNvSpPr/>
            <p:nvPr/>
          </p:nvSpPr>
          <p:spPr>
            <a:xfrm rot="10800000">
              <a:off x="-1174320" y="591241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9"/>
            <p:cNvSpPr/>
            <p:nvPr/>
          </p:nvSpPr>
          <p:spPr>
            <a:xfrm rot="10800000">
              <a:off x="-1126970" y="512651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9"/>
            <p:cNvSpPr/>
            <p:nvPr/>
          </p:nvSpPr>
          <p:spPr>
            <a:xfrm rot="10800000">
              <a:off x="-928920" y="546101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9"/>
            <p:cNvSpPr/>
            <p:nvPr/>
          </p:nvSpPr>
          <p:spPr>
            <a:xfrm rot="10800000">
              <a:off x="-1146320" y="501856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9"/>
            <p:cNvSpPr/>
            <p:nvPr/>
          </p:nvSpPr>
          <p:spPr>
            <a:xfrm rot="10800000">
              <a:off x="-1169745" y="591059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9"/>
            <p:cNvSpPr/>
            <p:nvPr/>
          </p:nvSpPr>
          <p:spPr>
            <a:xfrm rot="10800000">
              <a:off x="-970670" y="579529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9"/>
            <p:cNvSpPr/>
            <p:nvPr/>
          </p:nvSpPr>
          <p:spPr>
            <a:xfrm rot="10800000">
              <a:off x="-1141220" y="507661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9"/>
            <p:cNvSpPr/>
            <p:nvPr/>
          </p:nvSpPr>
          <p:spPr>
            <a:xfrm rot="10800000">
              <a:off x="-1137145" y="503841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9"/>
            <p:cNvSpPr/>
            <p:nvPr/>
          </p:nvSpPr>
          <p:spPr>
            <a:xfrm rot="10800000">
              <a:off x="-1097445" y="588461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9"/>
            <p:cNvSpPr/>
            <p:nvPr/>
          </p:nvSpPr>
          <p:spPr>
            <a:xfrm rot="10800000">
              <a:off x="-1140220" y="508119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9"/>
            <p:cNvSpPr/>
            <p:nvPr/>
          </p:nvSpPr>
          <p:spPr>
            <a:xfrm rot="10800000">
              <a:off x="-1144270" y="590804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9"/>
            <p:cNvSpPr/>
            <p:nvPr/>
          </p:nvSpPr>
          <p:spPr>
            <a:xfrm rot="10800000">
              <a:off x="-1196720" y="581689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9"/>
            <p:cNvSpPr/>
            <p:nvPr/>
          </p:nvSpPr>
          <p:spPr>
            <a:xfrm rot="10800000">
              <a:off x="-1151920" y="491114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9"/>
            <p:cNvSpPr/>
            <p:nvPr/>
          </p:nvSpPr>
          <p:spPr>
            <a:xfrm rot="10800000">
              <a:off x="-1102545" y="589021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9"/>
            <p:cNvSpPr/>
            <p:nvPr/>
          </p:nvSpPr>
          <p:spPr>
            <a:xfrm rot="10800000">
              <a:off x="-1095395" y="478079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9"/>
            <p:cNvSpPr/>
            <p:nvPr/>
          </p:nvSpPr>
          <p:spPr>
            <a:xfrm rot="10800000">
              <a:off x="-1204870" y="585764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9"/>
            <p:cNvSpPr/>
            <p:nvPr/>
          </p:nvSpPr>
          <p:spPr>
            <a:xfrm rot="10800000">
              <a:off x="-1197745" y="582096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9"/>
            <p:cNvSpPr/>
            <p:nvPr/>
          </p:nvSpPr>
          <p:spPr>
            <a:xfrm rot="10800000">
              <a:off x="-968120" y="579246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9"/>
            <p:cNvSpPr/>
            <p:nvPr/>
          </p:nvSpPr>
          <p:spPr>
            <a:xfrm rot="10800000">
              <a:off x="-1108645" y="590141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9"/>
            <p:cNvSpPr/>
            <p:nvPr/>
          </p:nvSpPr>
          <p:spPr>
            <a:xfrm rot="10800000">
              <a:off x="-945720" y="519231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9"/>
            <p:cNvSpPr/>
            <p:nvPr/>
          </p:nvSpPr>
          <p:spPr>
            <a:xfrm rot="10800000">
              <a:off x="-1139695" y="590844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9"/>
            <p:cNvSpPr/>
            <p:nvPr/>
          </p:nvSpPr>
          <p:spPr>
            <a:xfrm rot="10800000">
              <a:off x="-1148870" y="501989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9"/>
            <p:cNvSpPr/>
            <p:nvPr/>
          </p:nvSpPr>
          <p:spPr>
            <a:xfrm rot="10800000">
              <a:off x="-1110170" y="587696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9"/>
            <p:cNvSpPr/>
            <p:nvPr/>
          </p:nvSpPr>
          <p:spPr>
            <a:xfrm rot="10800000">
              <a:off x="-915570" y="570284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9"/>
            <p:cNvSpPr/>
            <p:nvPr/>
          </p:nvSpPr>
          <p:spPr>
            <a:xfrm rot="10800000">
              <a:off x="-915170" y="571279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9"/>
            <p:cNvSpPr/>
            <p:nvPr/>
          </p:nvSpPr>
          <p:spPr>
            <a:xfrm rot="10800000">
              <a:off x="-1001220" y="579501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9"/>
            <p:cNvSpPr/>
            <p:nvPr/>
          </p:nvSpPr>
          <p:spPr>
            <a:xfrm rot="10800000">
              <a:off x="-1026170" y="582031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9"/>
            <p:cNvSpPr/>
            <p:nvPr/>
          </p:nvSpPr>
          <p:spPr>
            <a:xfrm rot="10800000">
              <a:off x="-1121370" y="516549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9"/>
            <p:cNvSpPr/>
            <p:nvPr/>
          </p:nvSpPr>
          <p:spPr>
            <a:xfrm rot="10800000">
              <a:off x="-1153945" y="485361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9"/>
            <p:cNvSpPr/>
            <p:nvPr/>
          </p:nvSpPr>
          <p:spPr>
            <a:xfrm rot="10800000">
              <a:off x="-931470" y="544726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9"/>
            <p:cNvSpPr/>
            <p:nvPr/>
          </p:nvSpPr>
          <p:spPr>
            <a:xfrm rot="10800000">
              <a:off x="-936045" y="543554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9"/>
            <p:cNvSpPr/>
            <p:nvPr/>
          </p:nvSpPr>
          <p:spPr>
            <a:xfrm rot="10800000">
              <a:off x="-1125445" y="518251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9"/>
            <p:cNvSpPr/>
            <p:nvPr/>
          </p:nvSpPr>
          <p:spPr>
            <a:xfrm rot="10800000">
              <a:off x="-1163620" y="591311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9"/>
            <p:cNvSpPr/>
            <p:nvPr/>
          </p:nvSpPr>
          <p:spPr>
            <a:xfrm rot="10800000">
              <a:off x="-1120345" y="517844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9"/>
            <p:cNvSpPr/>
            <p:nvPr/>
          </p:nvSpPr>
          <p:spPr>
            <a:xfrm rot="10800000">
              <a:off x="-1118320" y="514584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9"/>
            <p:cNvSpPr/>
            <p:nvPr/>
          </p:nvSpPr>
          <p:spPr>
            <a:xfrm rot="10800000">
              <a:off x="-1123420" y="514381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9"/>
            <p:cNvSpPr/>
            <p:nvPr/>
          </p:nvSpPr>
          <p:spPr>
            <a:xfrm rot="10800000">
              <a:off x="-1173820" y="589989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9"/>
            <p:cNvSpPr/>
            <p:nvPr/>
          </p:nvSpPr>
          <p:spPr>
            <a:xfrm rot="10800000">
              <a:off x="-1130020" y="511631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9"/>
            <p:cNvSpPr/>
            <p:nvPr/>
          </p:nvSpPr>
          <p:spPr>
            <a:xfrm rot="10800000">
              <a:off x="-953345" y="509951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9"/>
            <p:cNvSpPr/>
            <p:nvPr/>
          </p:nvSpPr>
          <p:spPr>
            <a:xfrm rot="10800000">
              <a:off x="-1119845" y="508576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9"/>
            <p:cNvSpPr/>
            <p:nvPr/>
          </p:nvSpPr>
          <p:spPr>
            <a:xfrm rot="10800000">
              <a:off x="-1125445" y="589784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9"/>
            <p:cNvSpPr/>
            <p:nvPr/>
          </p:nvSpPr>
          <p:spPr>
            <a:xfrm rot="10800000">
              <a:off x="-1125445" y="508476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9"/>
            <p:cNvSpPr/>
            <p:nvPr/>
          </p:nvSpPr>
          <p:spPr>
            <a:xfrm rot="10800000">
              <a:off x="-1138170" y="505471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9"/>
            <p:cNvSpPr/>
            <p:nvPr/>
          </p:nvSpPr>
          <p:spPr>
            <a:xfrm rot="10800000">
              <a:off x="-1127470" y="505014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9"/>
            <p:cNvSpPr/>
            <p:nvPr/>
          </p:nvSpPr>
          <p:spPr>
            <a:xfrm rot="10800000">
              <a:off x="-1147845" y="503639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9"/>
            <p:cNvSpPr/>
            <p:nvPr/>
          </p:nvSpPr>
          <p:spPr>
            <a:xfrm rot="10800000">
              <a:off x="-1142745" y="503486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9"/>
            <p:cNvSpPr/>
            <p:nvPr/>
          </p:nvSpPr>
          <p:spPr>
            <a:xfrm rot="10800000">
              <a:off x="-1147345" y="502466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9"/>
            <p:cNvSpPr/>
            <p:nvPr/>
          </p:nvSpPr>
          <p:spPr>
            <a:xfrm rot="10800000">
              <a:off x="-1182470" y="576751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9"/>
            <p:cNvSpPr/>
            <p:nvPr/>
          </p:nvSpPr>
          <p:spPr>
            <a:xfrm rot="10800000">
              <a:off x="-1108145" y="587341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9"/>
            <p:cNvSpPr/>
            <p:nvPr/>
          </p:nvSpPr>
          <p:spPr>
            <a:xfrm rot="10800000">
              <a:off x="-1210470" y="585966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9"/>
            <p:cNvSpPr/>
            <p:nvPr/>
          </p:nvSpPr>
          <p:spPr>
            <a:xfrm rot="10800000">
              <a:off x="-1198245" y="585086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9"/>
            <p:cNvSpPr/>
            <p:nvPr/>
          </p:nvSpPr>
          <p:spPr>
            <a:xfrm rot="10800000">
              <a:off x="-1165145" y="591771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9"/>
            <p:cNvSpPr/>
            <p:nvPr/>
          </p:nvSpPr>
          <p:spPr>
            <a:xfrm rot="10800000">
              <a:off x="-996120" y="579601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9"/>
            <p:cNvSpPr/>
            <p:nvPr/>
          </p:nvSpPr>
          <p:spPr>
            <a:xfrm rot="10800000">
              <a:off x="-995620" y="579246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9"/>
            <p:cNvSpPr/>
            <p:nvPr/>
          </p:nvSpPr>
          <p:spPr>
            <a:xfrm rot="10800000">
              <a:off x="-1148270" y="487719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9"/>
            <p:cNvSpPr/>
            <p:nvPr/>
          </p:nvSpPr>
          <p:spPr>
            <a:xfrm rot="10800000">
              <a:off x="-1150895" y="486889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9"/>
            <p:cNvSpPr/>
            <p:nvPr/>
          </p:nvSpPr>
          <p:spPr>
            <a:xfrm rot="10800000">
              <a:off x="-1075545" y="480919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9"/>
            <p:cNvSpPr/>
            <p:nvPr/>
          </p:nvSpPr>
          <p:spPr>
            <a:xfrm rot="10800000">
              <a:off x="-1177370" y="592344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9"/>
            <p:cNvSpPr/>
            <p:nvPr/>
          </p:nvSpPr>
          <p:spPr>
            <a:xfrm rot="10800000">
              <a:off x="-919745" y="575031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9"/>
            <p:cNvSpPr/>
            <p:nvPr/>
          </p:nvSpPr>
          <p:spPr>
            <a:xfrm rot="10800000">
              <a:off x="-1178395" y="591871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9"/>
            <p:cNvSpPr/>
            <p:nvPr/>
          </p:nvSpPr>
          <p:spPr>
            <a:xfrm rot="10800000">
              <a:off x="-1191120" y="591799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9"/>
            <p:cNvSpPr/>
            <p:nvPr/>
          </p:nvSpPr>
          <p:spPr>
            <a:xfrm rot="10800000">
              <a:off x="-1221170" y="590651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9"/>
            <p:cNvSpPr/>
            <p:nvPr/>
          </p:nvSpPr>
          <p:spPr>
            <a:xfrm rot="10800000">
              <a:off x="-1204870" y="583484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9"/>
            <p:cNvSpPr/>
            <p:nvPr/>
          </p:nvSpPr>
          <p:spPr>
            <a:xfrm rot="10800000">
              <a:off x="-1207420" y="583574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9"/>
            <p:cNvSpPr/>
            <p:nvPr/>
          </p:nvSpPr>
          <p:spPr>
            <a:xfrm rot="10800000">
              <a:off x="-1120870" y="590191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9"/>
            <p:cNvSpPr/>
            <p:nvPr/>
          </p:nvSpPr>
          <p:spPr>
            <a:xfrm rot="10800000">
              <a:off x="-1200295" y="583816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9"/>
            <p:cNvSpPr/>
            <p:nvPr/>
          </p:nvSpPr>
          <p:spPr>
            <a:xfrm rot="10800000">
              <a:off x="-1098470" y="589581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9"/>
            <p:cNvSpPr/>
            <p:nvPr/>
          </p:nvSpPr>
          <p:spPr>
            <a:xfrm rot="10800000">
              <a:off x="-1061795" y="589479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9"/>
            <p:cNvSpPr/>
            <p:nvPr/>
          </p:nvSpPr>
          <p:spPr>
            <a:xfrm rot="10800000">
              <a:off x="-1041945" y="482294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9"/>
            <p:cNvSpPr/>
            <p:nvPr/>
          </p:nvSpPr>
          <p:spPr>
            <a:xfrm rot="10800000">
              <a:off x="-1016995" y="581589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9"/>
            <p:cNvSpPr/>
            <p:nvPr/>
          </p:nvSpPr>
          <p:spPr>
            <a:xfrm rot="10800000">
              <a:off x="-951820" y="489564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9"/>
            <p:cNvSpPr/>
            <p:nvPr/>
          </p:nvSpPr>
          <p:spPr>
            <a:xfrm rot="10800000">
              <a:off x="-1126470" y="514636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9"/>
            <p:cNvSpPr/>
            <p:nvPr/>
          </p:nvSpPr>
          <p:spPr>
            <a:xfrm rot="10800000">
              <a:off x="-1149370" y="487511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9"/>
            <p:cNvSpPr/>
            <p:nvPr/>
          </p:nvSpPr>
          <p:spPr>
            <a:xfrm rot="10800000">
              <a:off x="-1125445" y="505179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9"/>
            <p:cNvSpPr/>
            <p:nvPr/>
          </p:nvSpPr>
          <p:spPr>
            <a:xfrm rot="10800000">
              <a:off x="-928920" y="540849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9"/>
            <p:cNvSpPr/>
            <p:nvPr/>
          </p:nvSpPr>
          <p:spPr>
            <a:xfrm rot="10800000">
              <a:off x="-1038895" y="582786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9"/>
            <p:cNvSpPr/>
            <p:nvPr/>
          </p:nvSpPr>
          <p:spPr>
            <a:xfrm rot="10800000">
              <a:off x="-1162095" y="592179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9"/>
            <p:cNvSpPr/>
            <p:nvPr/>
          </p:nvSpPr>
          <p:spPr>
            <a:xfrm rot="10800000">
              <a:off x="-1150395" y="592024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9"/>
            <p:cNvSpPr/>
            <p:nvPr/>
          </p:nvSpPr>
          <p:spPr>
            <a:xfrm rot="10800000">
              <a:off x="-1175845" y="591619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9"/>
            <p:cNvSpPr/>
            <p:nvPr/>
          </p:nvSpPr>
          <p:spPr>
            <a:xfrm rot="10800000">
              <a:off x="-1118820" y="590499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9"/>
            <p:cNvSpPr/>
            <p:nvPr/>
          </p:nvSpPr>
          <p:spPr>
            <a:xfrm rot="10800000">
              <a:off x="-1173295" y="590499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9"/>
            <p:cNvSpPr/>
            <p:nvPr/>
          </p:nvSpPr>
          <p:spPr>
            <a:xfrm rot="10800000">
              <a:off x="-1172295" y="590446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9"/>
            <p:cNvSpPr/>
            <p:nvPr/>
          </p:nvSpPr>
          <p:spPr>
            <a:xfrm rot="10800000">
              <a:off x="-1110170" y="589886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9"/>
            <p:cNvSpPr/>
            <p:nvPr/>
          </p:nvSpPr>
          <p:spPr>
            <a:xfrm rot="10800000">
              <a:off x="-1144795" y="503589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9"/>
            <p:cNvSpPr/>
            <p:nvPr/>
          </p:nvSpPr>
          <p:spPr>
            <a:xfrm rot="10800000">
              <a:off x="-950820" y="501246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9"/>
            <p:cNvSpPr/>
            <p:nvPr/>
          </p:nvSpPr>
          <p:spPr>
            <a:xfrm rot="10800000">
              <a:off x="-950820" y="497121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9"/>
            <p:cNvSpPr/>
            <p:nvPr/>
          </p:nvSpPr>
          <p:spPr>
            <a:xfrm rot="10800000">
              <a:off x="-911095" y="557709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9"/>
            <p:cNvSpPr/>
            <p:nvPr/>
          </p:nvSpPr>
          <p:spPr>
            <a:xfrm rot="10800000">
              <a:off x="-929945" y="544331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9"/>
            <p:cNvSpPr/>
            <p:nvPr/>
          </p:nvSpPr>
          <p:spPr>
            <a:xfrm rot="10800000">
              <a:off x="-1153445" y="494931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9"/>
            <p:cNvSpPr/>
            <p:nvPr/>
          </p:nvSpPr>
          <p:spPr>
            <a:xfrm rot="10800000">
              <a:off x="-974745" y="486836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9"/>
            <p:cNvSpPr/>
            <p:nvPr/>
          </p:nvSpPr>
          <p:spPr>
            <a:xfrm rot="10800000">
              <a:off x="-1002745" y="580009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9"/>
            <p:cNvSpPr/>
            <p:nvPr/>
          </p:nvSpPr>
          <p:spPr>
            <a:xfrm rot="10800000">
              <a:off x="-1022095" y="582454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9"/>
            <p:cNvSpPr/>
            <p:nvPr/>
          </p:nvSpPr>
          <p:spPr>
            <a:xfrm rot="10800000">
              <a:off x="-1123920" y="515806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9"/>
            <p:cNvSpPr/>
            <p:nvPr/>
          </p:nvSpPr>
          <p:spPr>
            <a:xfrm rot="10800000">
              <a:off x="-1047545" y="482814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9"/>
            <p:cNvSpPr/>
            <p:nvPr/>
          </p:nvSpPr>
          <p:spPr>
            <a:xfrm rot="10800000">
              <a:off x="-969145" y="487856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9"/>
            <p:cNvSpPr/>
            <p:nvPr/>
          </p:nvSpPr>
          <p:spPr>
            <a:xfrm rot="10800000">
              <a:off x="-1092870" y="480231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9"/>
            <p:cNvSpPr/>
            <p:nvPr/>
          </p:nvSpPr>
          <p:spPr>
            <a:xfrm rot="10800000">
              <a:off x="-1158545" y="564429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9"/>
            <p:cNvSpPr/>
            <p:nvPr/>
          </p:nvSpPr>
          <p:spPr>
            <a:xfrm rot="10800000">
              <a:off x="-1115270" y="480014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9"/>
            <p:cNvSpPr/>
            <p:nvPr/>
          </p:nvSpPr>
          <p:spPr>
            <a:xfrm rot="10800000">
              <a:off x="-949270" y="578074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9"/>
            <p:cNvSpPr/>
            <p:nvPr/>
          </p:nvSpPr>
          <p:spPr>
            <a:xfrm rot="10800000">
              <a:off x="-1108645" y="479046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9"/>
            <p:cNvSpPr/>
            <p:nvPr/>
          </p:nvSpPr>
          <p:spPr>
            <a:xfrm rot="10800000">
              <a:off x="-1092870" y="478691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9"/>
            <p:cNvSpPr/>
            <p:nvPr/>
          </p:nvSpPr>
          <p:spPr>
            <a:xfrm rot="10800000">
              <a:off x="-1147345" y="589224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9"/>
            <p:cNvSpPr/>
            <p:nvPr/>
          </p:nvSpPr>
          <p:spPr>
            <a:xfrm rot="10800000">
              <a:off x="-1148345" y="586169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9"/>
            <p:cNvSpPr/>
            <p:nvPr/>
          </p:nvSpPr>
          <p:spPr>
            <a:xfrm rot="10800000">
              <a:off x="-1047045" y="485156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9"/>
            <p:cNvSpPr/>
            <p:nvPr/>
          </p:nvSpPr>
          <p:spPr>
            <a:xfrm rot="10800000">
              <a:off x="-1082170" y="586119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9"/>
            <p:cNvSpPr/>
            <p:nvPr/>
          </p:nvSpPr>
          <p:spPr>
            <a:xfrm rot="10800000">
              <a:off x="-1091845" y="581116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9"/>
            <p:cNvSpPr/>
            <p:nvPr/>
          </p:nvSpPr>
          <p:spPr>
            <a:xfrm rot="10800000">
              <a:off x="-1092870" y="581486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9"/>
            <p:cNvSpPr/>
            <p:nvPr/>
          </p:nvSpPr>
          <p:spPr>
            <a:xfrm rot="10800000">
              <a:off x="-1078595" y="583909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9"/>
            <p:cNvSpPr/>
            <p:nvPr/>
          </p:nvSpPr>
          <p:spPr>
            <a:xfrm rot="10800000">
              <a:off x="-1085220" y="581944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4" name="Google Shape;17194;p19"/>
          <p:cNvSpPr/>
          <p:nvPr/>
        </p:nvSpPr>
        <p:spPr>
          <a:xfrm rot="7386134">
            <a:off x="7544140" y="4389553"/>
            <a:ext cx="2081921" cy="1569410"/>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7224"/>
        <p:cNvGrpSpPr/>
        <p:nvPr/>
      </p:nvGrpSpPr>
      <p:grpSpPr>
        <a:xfrm>
          <a:off x="0" y="0"/>
          <a:ext cx="0" cy="0"/>
          <a:chOff x="0" y="0"/>
          <a:chExt cx="0" cy="0"/>
        </a:xfrm>
      </p:grpSpPr>
      <p:grpSp>
        <p:nvGrpSpPr>
          <p:cNvPr id="27225" name="Google Shape;27225;p30"/>
          <p:cNvGrpSpPr/>
          <p:nvPr/>
        </p:nvGrpSpPr>
        <p:grpSpPr>
          <a:xfrm rot="-10072896">
            <a:off x="-215089" y="-201492"/>
            <a:ext cx="2407936" cy="2358924"/>
            <a:chOff x="-999634" y="4816"/>
            <a:chExt cx="1563576" cy="1531751"/>
          </a:xfrm>
        </p:grpSpPr>
        <p:sp>
          <p:nvSpPr>
            <p:cNvPr id="27226" name="Google Shape;27226;p30"/>
            <p:cNvSpPr/>
            <p:nvPr/>
          </p:nvSpPr>
          <p:spPr>
            <a:xfrm rot="-1454116" flipH="1">
              <a:off x="-839485" y="198999"/>
              <a:ext cx="1167463" cy="1030951"/>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30"/>
            <p:cNvSpPr/>
            <p:nvPr/>
          </p:nvSpPr>
          <p:spPr>
            <a:xfrm rot="-1454116" flipH="1">
              <a:off x="88465" y="246021"/>
              <a:ext cx="9343" cy="10232"/>
            </a:xfrm>
            <a:custGeom>
              <a:avLst/>
              <a:gdLst/>
              <a:ahLst/>
              <a:cxnLst/>
              <a:rect l="l" t="t" r="r" b="b"/>
              <a:pathLst>
                <a:path w="347" h="380" extrusionOk="0">
                  <a:moveTo>
                    <a:pt x="190" y="1"/>
                  </a:moveTo>
                  <a:cubicBezTo>
                    <a:pt x="112" y="1"/>
                    <a:pt x="52" y="15"/>
                    <a:pt x="0" y="54"/>
                  </a:cubicBezTo>
                  <a:cubicBezTo>
                    <a:pt x="21" y="156"/>
                    <a:pt x="21" y="278"/>
                    <a:pt x="82" y="380"/>
                  </a:cubicBezTo>
                  <a:cubicBezTo>
                    <a:pt x="123" y="339"/>
                    <a:pt x="163" y="319"/>
                    <a:pt x="184" y="298"/>
                  </a:cubicBezTo>
                  <a:cubicBezTo>
                    <a:pt x="163" y="237"/>
                    <a:pt x="163" y="176"/>
                    <a:pt x="163" y="135"/>
                  </a:cubicBezTo>
                  <a:cubicBezTo>
                    <a:pt x="224" y="94"/>
                    <a:pt x="265" y="74"/>
                    <a:pt x="347" y="13"/>
                  </a:cubicBezTo>
                  <a:cubicBezTo>
                    <a:pt x="287" y="6"/>
                    <a:pt x="236" y="1"/>
                    <a:pt x="19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30"/>
            <p:cNvSpPr/>
            <p:nvPr/>
          </p:nvSpPr>
          <p:spPr>
            <a:xfrm rot="-1454116" flipH="1">
              <a:off x="-215265" y="155624"/>
              <a:ext cx="10447" cy="11551"/>
            </a:xfrm>
            <a:custGeom>
              <a:avLst/>
              <a:gdLst/>
              <a:ahLst/>
              <a:cxnLst/>
              <a:rect l="l" t="t" r="r" b="b"/>
              <a:pathLst>
                <a:path w="388" h="429" extrusionOk="0">
                  <a:moveTo>
                    <a:pt x="143" y="1"/>
                  </a:moveTo>
                  <a:cubicBezTo>
                    <a:pt x="103" y="143"/>
                    <a:pt x="42" y="245"/>
                    <a:pt x="1" y="347"/>
                  </a:cubicBezTo>
                  <a:cubicBezTo>
                    <a:pt x="21" y="388"/>
                    <a:pt x="21" y="408"/>
                    <a:pt x="21" y="429"/>
                  </a:cubicBezTo>
                  <a:cubicBezTo>
                    <a:pt x="143" y="388"/>
                    <a:pt x="204" y="266"/>
                    <a:pt x="266" y="184"/>
                  </a:cubicBezTo>
                  <a:lnTo>
                    <a:pt x="388" y="184"/>
                  </a:lnTo>
                  <a:cubicBezTo>
                    <a:pt x="327" y="103"/>
                    <a:pt x="245" y="62"/>
                    <a:pt x="14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30"/>
            <p:cNvSpPr/>
            <p:nvPr/>
          </p:nvSpPr>
          <p:spPr>
            <a:xfrm rot="-1454116" flipH="1">
              <a:off x="296052" y="730509"/>
              <a:ext cx="10716" cy="9882"/>
            </a:xfrm>
            <a:custGeom>
              <a:avLst/>
              <a:gdLst/>
              <a:ahLst/>
              <a:cxnLst/>
              <a:rect l="l" t="t" r="r" b="b"/>
              <a:pathLst>
                <a:path w="398" h="367" extrusionOk="0">
                  <a:moveTo>
                    <a:pt x="388" y="0"/>
                  </a:moveTo>
                  <a:cubicBezTo>
                    <a:pt x="245" y="41"/>
                    <a:pt x="143" y="82"/>
                    <a:pt x="1" y="143"/>
                  </a:cubicBezTo>
                  <a:cubicBezTo>
                    <a:pt x="1" y="245"/>
                    <a:pt x="21" y="326"/>
                    <a:pt x="143" y="367"/>
                  </a:cubicBezTo>
                  <a:cubicBezTo>
                    <a:pt x="184" y="285"/>
                    <a:pt x="205" y="204"/>
                    <a:pt x="266" y="61"/>
                  </a:cubicBezTo>
                  <a:cubicBezTo>
                    <a:pt x="266" y="61"/>
                    <a:pt x="306" y="85"/>
                    <a:pt x="341" y="85"/>
                  </a:cubicBezTo>
                  <a:cubicBezTo>
                    <a:pt x="371" y="85"/>
                    <a:pt x="397" y="67"/>
                    <a:pt x="388"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30"/>
            <p:cNvSpPr/>
            <p:nvPr/>
          </p:nvSpPr>
          <p:spPr>
            <a:xfrm rot="-1454116" flipH="1">
              <a:off x="-751441" y="563319"/>
              <a:ext cx="5493" cy="7701"/>
            </a:xfrm>
            <a:custGeom>
              <a:avLst/>
              <a:gdLst/>
              <a:ahLst/>
              <a:cxnLst/>
              <a:rect l="l" t="t" r="r" b="b"/>
              <a:pathLst>
                <a:path w="204" h="286" extrusionOk="0">
                  <a:moveTo>
                    <a:pt x="102" y="0"/>
                  </a:moveTo>
                  <a:cubicBezTo>
                    <a:pt x="0" y="123"/>
                    <a:pt x="0" y="123"/>
                    <a:pt x="41" y="286"/>
                  </a:cubicBezTo>
                  <a:lnTo>
                    <a:pt x="204" y="286"/>
                  </a:lnTo>
                  <a:cubicBezTo>
                    <a:pt x="163" y="184"/>
                    <a:pt x="163"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30"/>
            <p:cNvSpPr/>
            <p:nvPr/>
          </p:nvSpPr>
          <p:spPr>
            <a:xfrm rot="-1454116" flipH="1">
              <a:off x="27737" y="1020416"/>
              <a:ext cx="7162" cy="8805"/>
            </a:xfrm>
            <a:custGeom>
              <a:avLst/>
              <a:gdLst/>
              <a:ahLst/>
              <a:cxnLst/>
              <a:rect l="l" t="t" r="r" b="b"/>
              <a:pathLst>
                <a:path w="266" h="327" extrusionOk="0">
                  <a:moveTo>
                    <a:pt x="59" y="0"/>
                  </a:moveTo>
                  <a:cubicBezTo>
                    <a:pt x="42" y="0"/>
                    <a:pt x="23" y="6"/>
                    <a:pt x="1" y="21"/>
                  </a:cubicBezTo>
                  <a:cubicBezTo>
                    <a:pt x="21" y="62"/>
                    <a:pt x="62" y="103"/>
                    <a:pt x="62" y="143"/>
                  </a:cubicBezTo>
                  <a:cubicBezTo>
                    <a:pt x="82" y="184"/>
                    <a:pt x="82" y="225"/>
                    <a:pt x="123" y="265"/>
                  </a:cubicBezTo>
                  <a:cubicBezTo>
                    <a:pt x="143" y="286"/>
                    <a:pt x="184" y="306"/>
                    <a:pt x="245" y="327"/>
                  </a:cubicBezTo>
                  <a:cubicBezTo>
                    <a:pt x="245" y="245"/>
                    <a:pt x="245" y="184"/>
                    <a:pt x="265" y="103"/>
                  </a:cubicBezTo>
                  <a:lnTo>
                    <a:pt x="265" y="103"/>
                  </a:lnTo>
                  <a:cubicBezTo>
                    <a:pt x="259" y="104"/>
                    <a:pt x="253" y="104"/>
                    <a:pt x="247" y="104"/>
                  </a:cubicBezTo>
                  <a:cubicBezTo>
                    <a:pt x="161" y="104"/>
                    <a:pt x="129" y="0"/>
                    <a:pt x="59"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30"/>
            <p:cNvSpPr/>
            <p:nvPr/>
          </p:nvSpPr>
          <p:spPr>
            <a:xfrm rot="-1454116" flipH="1">
              <a:off x="-254173" y="146547"/>
              <a:ext cx="4981" cy="7701"/>
            </a:xfrm>
            <a:custGeom>
              <a:avLst/>
              <a:gdLst/>
              <a:ahLst/>
              <a:cxnLst/>
              <a:rect l="l" t="t" r="r" b="b"/>
              <a:pathLst>
                <a:path w="185" h="286" extrusionOk="0">
                  <a:moveTo>
                    <a:pt x="144" y="0"/>
                  </a:moveTo>
                  <a:cubicBezTo>
                    <a:pt x="42" y="41"/>
                    <a:pt x="42" y="122"/>
                    <a:pt x="1" y="183"/>
                  </a:cubicBezTo>
                  <a:cubicBezTo>
                    <a:pt x="19" y="220"/>
                    <a:pt x="37" y="256"/>
                    <a:pt x="55" y="278"/>
                  </a:cubicBezTo>
                  <a:lnTo>
                    <a:pt x="55" y="278"/>
                  </a:lnTo>
                  <a:cubicBezTo>
                    <a:pt x="91" y="256"/>
                    <a:pt x="125" y="222"/>
                    <a:pt x="144" y="204"/>
                  </a:cubicBezTo>
                  <a:cubicBezTo>
                    <a:pt x="184" y="20"/>
                    <a:pt x="184" y="20"/>
                    <a:pt x="144" y="0"/>
                  </a:cubicBezTo>
                  <a:close/>
                  <a:moveTo>
                    <a:pt x="55" y="278"/>
                  </a:moveTo>
                  <a:lnTo>
                    <a:pt x="55" y="278"/>
                  </a:lnTo>
                  <a:cubicBezTo>
                    <a:pt x="51" y="280"/>
                    <a:pt x="46" y="283"/>
                    <a:pt x="42" y="285"/>
                  </a:cubicBezTo>
                  <a:lnTo>
                    <a:pt x="62" y="285"/>
                  </a:lnTo>
                  <a:cubicBezTo>
                    <a:pt x="60" y="283"/>
                    <a:pt x="58" y="280"/>
                    <a:pt x="55" y="278"/>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30"/>
            <p:cNvSpPr/>
            <p:nvPr/>
          </p:nvSpPr>
          <p:spPr>
            <a:xfrm rot="-1454116" flipH="1">
              <a:off x="-248567" y="152432"/>
              <a:ext cx="4416" cy="4954"/>
            </a:xfrm>
            <a:custGeom>
              <a:avLst/>
              <a:gdLst/>
              <a:ahLst/>
              <a:cxnLst/>
              <a:rect l="l" t="t" r="r" b="b"/>
              <a:pathLst>
                <a:path w="164" h="184" extrusionOk="0">
                  <a:moveTo>
                    <a:pt x="143" y="0"/>
                  </a:moveTo>
                  <a:lnTo>
                    <a:pt x="143" y="6"/>
                  </a:lnTo>
                  <a:lnTo>
                    <a:pt x="143" y="6"/>
                  </a:lnTo>
                  <a:cubicBezTo>
                    <a:pt x="149" y="5"/>
                    <a:pt x="156" y="3"/>
                    <a:pt x="163" y="0"/>
                  </a:cubicBezTo>
                  <a:close/>
                  <a:moveTo>
                    <a:pt x="143" y="6"/>
                  </a:moveTo>
                  <a:cubicBezTo>
                    <a:pt x="93" y="21"/>
                    <a:pt x="57" y="23"/>
                    <a:pt x="21" y="41"/>
                  </a:cubicBezTo>
                  <a:cubicBezTo>
                    <a:pt x="0" y="183"/>
                    <a:pt x="0" y="183"/>
                    <a:pt x="143" y="183"/>
                  </a:cubicBezTo>
                  <a:lnTo>
                    <a:pt x="143" y="6"/>
                  </a:ln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30"/>
            <p:cNvSpPr/>
            <p:nvPr/>
          </p:nvSpPr>
          <p:spPr>
            <a:xfrm rot="-1454116" flipH="1">
              <a:off x="-498569" y="287020"/>
              <a:ext cx="5520" cy="6058"/>
            </a:xfrm>
            <a:custGeom>
              <a:avLst/>
              <a:gdLst/>
              <a:ahLst/>
              <a:cxnLst/>
              <a:rect l="l" t="t" r="r" b="b"/>
              <a:pathLst>
                <a:path w="205" h="225" extrusionOk="0">
                  <a:moveTo>
                    <a:pt x="82" y="1"/>
                  </a:moveTo>
                  <a:cubicBezTo>
                    <a:pt x="2" y="121"/>
                    <a:pt x="0" y="123"/>
                    <a:pt x="39" y="219"/>
                  </a:cubicBezTo>
                  <a:lnTo>
                    <a:pt x="39" y="219"/>
                  </a:lnTo>
                  <a:cubicBezTo>
                    <a:pt x="94" y="204"/>
                    <a:pt x="149" y="202"/>
                    <a:pt x="204" y="184"/>
                  </a:cubicBezTo>
                  <a:cubicBezTo>
                    <a:pt x="204" y="164"/>
                    <a:pt x="184" y="123"/>
                    <a:pt x="184" y="82"/>
                  </a:cubicBezTo>
                  <a:cubicBezTo>
                    <a:pt x="143" y="62"/>
                    <a:pt x="123" y="41"/>
                    <a:pt x="82" y="1"/>
                  </a:cubicBezTo>
                  <a:close/>
                  <a:moveTo>
                    <a:pt x="39" y="219"/>
                  </a:moveTo>
                  <a:lnTo>
                    <a:pt x="39" y="219"/>
                  </a:lnTo>
                  <a:cubicBezTo>
                    <a:pt x="33" y="221"/>
                    <a:pt x="27" y="223"/>
                    <a:pt x="21" y="225"/>
                  </a:cubicBezTo>
                  <a:lnTo>
                    <a:pt x="41" y="225"/>
                  </a:lnTo>
                  <a:cubicBezTo>
                    <a:pt x="40" y="223"/>
                    <a:pt x="40" y="221"/>
                    <a:pt x="39" y="219"/>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30"/>
            <p:cNvSpPr/>
            <p:nvPr/>
          </p:nvSpPr>
          <p:spPr>
            <a:xfrm rot="-1454116" flipH="1">
              <a:off x="73848" y="250435"/>
              <a:ext cx="3877" cy="7162"/>
            </a:xfrm>
            <a:custGeom>
              <a:avLst/>
              <a:gdLst/>
              <a:ahLst/>
              <a:cxnLst/>
              <a:rect l="l" t="t" r="r" b="b"/>
              <a:pathLst>
                <a:path w="144" h="266" extrusionOk="0">
                  <a:moveTo>
                    <a:pt x="62" y="1"/>
                  </a:moveTo>
                  <a:lnTo>
                    <a:pt x="62" y="1"/>
                  </a:lnTo>
                  <a:cubicBezTo>
                    <a:pt x="1" y="103"/>
                    <a:pt x="82" y="184"/>
                    <a:pt x="123" y="266"/>
                  </a:cubicBezTo>
                  <a:cubicBezTo>
                    <a:pt x="143" y="164"/>
                    <a:pt x="143" y="62"/>
                    <a:pt x="6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30"/>
            <p:cNvSpPr/>
            <p:nvPr/>
          </p:nvSpPr>
          <p:spPr>
            <a:xfrm rot="-1454116" flipH="1">
              <a:off x="-747426" y="574211"/>
              <a:ext cx="4416" cy="3985"/>
            </a:xfrm>
            <a:custGeom>
              <a:avLst/>
              <a:gdLst/>
              <a:ahLst/>
              <a:cxnLst/>
              <a:rect l="l" t="t" r="r" b="b"/>
              <a:pathLst>
                <a:path w="164" h="148" extrusionOk="0">
                  <a:moveTo>
                    <a:pt x="164" y="0"/>
                  </a:moveTo>
                  <a:cubicBezTo>
                    <a:pt x="1" y="0"/>
                    <a:pt x="1" y="0"/>
                    <a:pt x="21" y="143"/>
                  </a:cubicBezTo>
                  <a:cubicBezTo>
                    <a:pt x="38" y="146"/>
                    <a:pt x="53" y="148"/>
                    <a:pt x="66" y="148"/>
                  </a:cubicBezTo>
                  <a:cubicBezTo>
                    <a:pt x="135" y="148"/>
                    <a:pt x="164" y="102"/>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30"/>
            <p:cNvSpPr/>
            <p:nvPr/>
          </p:nvSpPr>
          <p:spPr>
            <a:xfrm rot="-1454116" flipH="1">
              <a:off x="64469" y="214852"/>
              <a:ext cx="4416" cy="7162"/>
            </a:xfrm>
            <a:custGeom>
              <a:avLst/>
              <a:gdLst/>
              <a:ahLst/>
              <a:cxnLst/>
              <a:rect l="l" t="t" r="r" b="b"/>
              <a:pathLst>
                <a:path w="164" h="266" extrusionOk="0">
                  <a:moveTo>
                    <a:pt x="41" y="1"/>
                  </a:moveTo>
                  <a:cubicBezTo>
                    <a:pt x="21" y="103"/>
                    <a:pt x="21" y="164"/>
                    <a:pt x="0" y="265"/>
                  </a:cubicBezTo>
                  <a:cubicBezTo>
                    <a:pt x="82" y="245"/>
                    <a:pt x="122" y="225"/>
                    <a:pt x="163" y="204"/>
                  </a:cubicBezTo>
                  <a:cubicBezTo>
                    <a:pt x="122" y="143"/>
                    <a:pt x="102" y="82"/>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30"/>
            <p:cNvSpPr/>
            <p:nvPr/>
          </p:nvSpPr>
          <p:spPr>
            <a:xfrm rot="-1454116" flipH="1">
              <a:off x="66800" y="224316"/>
              <a:ext cx="3770" cy="3581"/>
            </a:xfrm>
            <a:custGeom>
              <a:avLst/>
              <a:gdLst/>
              <a:ahLst/>
              <a:cxnLst/>
              <a:rect l="l" t="t" r="r" b="b"/>
              <a:pathLst>
                <a:path w="140" h="133" extrusionOk="0">
                  <a:moveTo>
                    <a:pt x="88" y="1"/>
                  </a:moveTo>
                  <a:cubicBezTo>
                    <a:pt x="68" y="1"/>
                    <a:pt x="39" y="5"/>
                    <a:pt x="0" y="10"/>
                  </a:cubicBezTo>
                  <a:cubicBezTo>
                    <a:pt x="0" y="31"/>
                    <a:pt x="0" y="51"/>
                    <a:pt x="21" y="71"/>
                  </a:cubicBezTo>
                  <a:cubicBezTo>
                    <a:pt x="41" y="112"/>
                    <a:pt x="61" y="112"/>
                    <a:pt x="102" y="132"/>
                  </a:cubicBezTo>
                  <a:cubicBezTo>
                    <a:pt x="132" y="29"/>
                    <a:pt x="140" y="1"/>
                    <a:pt x="88"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30"/>
            <p:cNvSpPr/>
            <p:nvPr/>
          </p:nvSpPr>
          <p:spPr>
            <a:xfrm rot="-1454116" flipH="1">
              <a:off x="-642822" y="422775"/>
              <a:ext cx="3877" cy="7701"/>
            </a:xfrm>
            <a:custGeom>
              <a:avLst/>
              <a:gdLst/>
              <a:ahLst/>
              <a:cxnLst/>
              <a:rect l="l" t="t" r="r" b="b"/>
              <a:pathLst>
                <a:path w="144" h="286" extrusionOk="0">
                  <a:moveTo>
                    <a:pt x="62" y="0"/>
                  </a:moveTo>
                  <a:lnTo>
                    <a:pt x="62" y="0"/>
                  </a:lnTo>
                  <a:cubicBezTo>
                    <a:pt x="41" y="82"/>
                    <a:pt x="21" y="143"/>
                    <a:pt x="1" y="224"/>
                  </a:cubicBezTo>
                  <a:cubicBezTo>
                    <a:pt x="1" y="224"/>
                    <a:pt x="21" y="265"/>
                    <a:pt x="41" y="286"/>
                  </a:cubicBezTo>
                  <a:cubicBezTo>
                    <a:pt x="41" y="204"/>
                    <a:pt x="143" y="123"/>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30"/>
            <p:cNvSpPr/>
            <p:nvPr/>
          </p:nvSpPr>
          <p:spPr>
            <a:xfrm rot="-1454116" flipH="1">
              <a:off x="-737628" y="588982"/>
              <a:ext cx="2773" cy="7701"/>
            </a:xfrm>
            <a:custGeom>
              <a:avLst/>
              <a:gdLst/>
              <a:ahLst/>
              <a:cxnLst/>
              <a:rect l="l" t="t" r="r" b="b"/>
              <a:pathLst>
                <a:path w="103" h="286" extrusionOk="0">
                  <a:moveTo>
                    <a:pt x="102" y="0"/>
                  </a:moveTo>
                  <a:lnTo>
                    <a:pt x="102" y="0"/>
                  </a:lnTo>
                  <a:cubicBezTo>
                    <a:pt x="41" y="82"/>
                    <a:pt x="21" y="123"/>
                    <a:pt x="0" y="143"/>
                  </a:cubicBezTo>
                  <a:cubicBezTo>
                    <a:pt x="21" y="204"/>
                    <a:pt x="41" y="245"/>
                    <a:pt x="62" y="286"/>
                  </a:cubicBezTo>
                  <a:lnTo>
                    <a:pt x="102" y="286"/>
                  </a:lnTo>
                  <a:cubicBezTo>
                    <a:pt x="102" y="245"/>
                    <a:pt x="82" y="204"/>
                    <a:pt x="82" y="163"/>
                  </a:cubicBezTo>
                  <a:cubicBezTo>
                    <a:pt x="82" y="123"/>
                    <a:pt x="82"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30"/>
            <p:cNvSpPr/>
            <p:nvPr/>
          </p:nvSpPr>
          <p:spPr>
            <a:xfrm rot="-1454116" flipH="1">
              <a:off x="-238848" y="152965"/>
              <a:ext cx="3877" cy="4416"/>
            </a:xfrm>
            <a:custGeom>
              <a:avLst/>
              <a:gdLst/>
              <a:ahLst/>
              <a:cxnLst/>
              <a:rect l="l" t="t" r="r" b="b"/>
              <a:pathLst>
                <a:path w="144" h="164" extrusionOk="0">
                  <a:moveTo>
                    <a:pt x="62" y="0"/>
                  </a:moveTo>
                  <a:cubicBezTo>
                    <a:pt x="62" y="61"/>
                    <a:pt x="41" y="102"/>
                    <a:pt x="1" y="163"/>
                  </a:cubicBezTo>
                  <a:cubicBezTo>
                    <a:pt x="62" y="163"/>
                    <a:pt x="102" y="143"/>
                    <a:pt x="143" y="143"/>
                  </a:cubicBezTo>
                  <a:cubicBezTo>
                    <a:pt x="123" y="102"/>
                    <a:pt x="123" y="61"/>
                    <a:pt x="123" y="20"/>
                  </a:cubicBezTo>
                  <a:cubicBezTo>
                    <a:pt x="102" y="20"/>
                    <a:pt x="82" y="0"/>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30"/>
            <p:cNvSpPr/>
            <p:nvPr/>
          </p:nvSpPr>
          <p:spPr>
            <a:xfrm rot="-1454116" flipH="1">
              <a:off x="71522" y="240278"/>
              <a:ext cx="2773" cy="6624"/>
            </a:xfrm>
            <a:custGeom>
              <a:avLst/>
              <a:gdLst/>
              <a:ahLst/>
              <a:cxnLst/>
              <a:rect l="l" t="t" r="r" b="b"/>
              <a:pathLst>
                <a:path w="103" h="246" extrusionOk="0">
                  <a:moveTo>
                    <a:pt x="21" y="1"/>
                  </a:moveTo>
                  <a:cubicBezTo>
                    <a:pt x="21" y="62"/>
                    <a:pt x="21" y="123"/>
                    <a:pt x="1" y="245"/>
                  </a:cubicBezTo>
                  <a:cubicBezTo>
                    <a:pt x="82" y="123"/>
                    <a:pt x="103" y="62"/>
                    <a:pt x="2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30"/>
            <p:cNvSpPr/>
            <p:nvPr/>
          </p:nvSpPr>
          <p:spPr>
            <a:xfrm rot="-1454116" flipH="1">
              <a:off x="131406" y="281278"/>
              <a:ext cx="2235" cy="3850"/>
            </a:xfrm>
            <a:custGeom>
              <a:avLst/>
              <a:gdLst/>
              <a:ahLst/>
              <a:cxnLst/>
              <a:rect l="l" t="t" r="r" b="b"/>
              <a:pathLst>
                <a:path w="83" h="143" extrusionOk="0">
                  <a:moveTo>
                    <a:pt x="1" y="0"/>
                  </a:moveTo>
                  <a:cubicBezTo>
                    <a:pt x="1" y="41"/>
                    <a:pt x="1" y="82"/>
                    <a:pt x="21" y="143"/>
                  </a:cubicBezTo>
                  <a:cubicBezTo>
                    <a:pt x="41" y="122"/>
                    <a:pt x="62" y="122"/>
                    <a:pt x="82" y="122"/>
                  </a:cubicBezTo>
                  <a:cubicBezTo>
                    <a:pt x="62" y="82"/>
                    <a:pt x="62" y="41"/>
                    <a:pt x="41"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30"/>
            <p:cNvSpPr/>
            <p:nvPr/>
          </p:nvSpPr>
          <p:spPr>
            <a:xfrm rot="-1454116" flipH="1">
              <a:off x="-217702" y="151861"/>
              <a:ext cx="3877" cy="4416"/>
            </a:xfrm>
            <a:custGeom>
              <a:avLst/>
              <a:gdLst/>
              <a:ahLst/>
              <a:cxnLst/>
              <a:rect l="l" t="t" r="r" b="b"/>
              <a:pathLst>
                <a:path w="144" h="164" extrusionOk="0">
                  <a:moveTo>
                    <a:pt x="102" y="0"/>
                  </a:moveTo>
                  <a:cubicBezTo>
                    <a:pt x="41" y="41"/>
                    <a:pt x="0" y="82"/>
                    <a:pt x="41" y="163"/>
                  </a:cubicBezTo>
                  <a:cubicBezTo>
                    <a:pt x="82" y="122"/>
                    <a:pt x="123" y="102"/>
                    <a:pt x="143" y="82"/>
                  </a:cubicBezTo>
                  <a:cubicBezTo>
                    <a:pt x="123" y="41"/>
                    <a:pt x="102" y="21"/>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30"/>
            <p:cNvSpPr/>
            <p:nvPr/>
          </p:nvSpPr>
          <p:spPr>
            <a:xfrm rot="-1454116" flipH="1">
              <a:off x="-661004" y="403220"/>
              <a:ext cx="3204" cy="3043"/>
            </a:xfrm>
            <a:custGeom>
              <a:avLst/>
              <a:gdLst/>
              <a:ahLst/>
              <a:cxnLst/>
              <a:rect l="l" t="t" r="r" b="b"/>
              <a:pathLst>
                <a:path w="119" h="113" extrusionOk="0">
                  <a:moveTo>
                    <a:pt x="82" y="1"/>
                  </a:moveTo>
                  <a:lnTo>
                    <a:pt x="82" y="1"/>
                  </a:lnTo>
                  <a:cubicBezTo>
                    <a:pt x="61" y="41"/>
                    <a:pt x="20" y="62"/>
                    <a:pt x="0" y="102"/>
                  </a:cubicBezTo>
                  <a:cubicBezTo>
                    <a:pt x="35" y="108"/>
                    <a:pt x="61" y="113"/>
                    <a:pt x="78" y="113"/>
                  </a:cubicBezTo>
                  <a:cubicBezTo>
                    <a:pt x="119" y="113"/>
                    <a:pt x="110" y="87"/>
                    <a:pt x="8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30"/>
            <p:cNvSpPr/>
            <p:nvPr/>
          </p:nvSpPr>
          <p:spPr>
            <a:xfrm rot="-1454116" flipH="1">
              <a:off x="-185005" y="172113"/>
              <a:ext cx="6058" cy="4416"/>
            </a:xfrm>
            <a:custGeom>
              <a:avLst/>
              <a:gdLst/>
              <a:ahLst/>
              <a:cxnLst/>
              <a:rect l="l" t="t" r="r" b="b"/>
              <a:pathLst>
                <a:path w="225" h="164" extrusionOk="0">
                  <a:moveTo>
                    <a:pt x="1" y="1"/>
                  </a:moveTo>
                  <a:cubicBezTo>
                    <a:pt x="1" y="62"/>
                    <a:pt x="21" y="123"/>
                    <a:pt x="82" y="164"/>
                  </a:cubicBezTo>
                  <a:cubicBezTo>
                    <a:pt x="123" y="123"/>
                    <a:pt x="143" y="103"/>
                    <a:pt x="225" y="42"/>
                  </a:cubicBezTo>
                  <a:cubicBezTo>
                    <a:pt x="123" y="21"/>
                    <a:pt x="62" y="1"/>
                    <a:pt x="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30"/>
            <p:cNvSpPr/>
            <p:nvPr/>
          </p:nvSpPr>
          <p:spPr>
            <a:xfrm rot="-1454116" flipH="1">
              <a:off x="313073" y="722641"/>
              <a:ext cx="7701" cy="4416"/>
            </a:xfrm>
            <a:custGeom>
              <a:avLst/>
              <a:gdLst/>
              <a:ahLst/>
              <a:cxnLst/>
              <a:rect l="l" t="t" r="r" b="b"/>
              <a:pathLst>
                <a:path w="286" h="164" extrusionOk="0">
                  <a:moveTo>
                    <a:pt x="136" y="1"/>
                  </a:moveTo>
                  <a:cubicBezTo>
                    <a:pt x="87" y="1"/>
                    <a:pt x="41" y="11"/>
                    <a:pt x="1" y="62"/>
                  </a:cubicBezTo>
                  <a:cubicBezTo>
                    <a:pt x="41" y="103"/>
                    <a:pt x="82" y="123"/>
                    <a:pt x="102" y="164"/>
                  </a:cubicBezTo>
                  <a:cubicBezTo>
                    <a:pt x="164" y="123"/>
                    <a:pt x="225" y="62"/>
                    <a:pt x="286" y="1"/>
                  </a:cubicBezTo>
                  <a:lnTo>
                    <a:pt x="286" y="1"/>
                  </a:lnTo>
                  <a:cubicBezTo>
                    <a:pt x="269" y="4"/>
                    <a:pt x="252" y="5"/>
                    <a:pt x="235" y="5"/>
                  </a:cubicBezTo>
                  <a:cubicBezTo>
                    <a:pt x="201" y="5"/>
                    <a:pt x="168" y="1"/>
                    <a:pt x="136"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30"/>
            <p:cNvSpPr/>
            <p:nvPr/>
          </p:nvSpPr>
          <p:spPr>
            <a:xfrm rot="-1454116" flipH="1">
              <a:off x="-436713" y="495163"/>
              <a:ext cx="852165" cy="906447"/>
            </a:xfrm>
            <a:custGeom>
              <a:avLst/>
              <a:gdLst/>
              <a:ahLst/>
              <a:cxnLst/>
              <a:rect l="l" t="t" r="r" b="b"/>
              <a:pathLst>
                <a:path w="31649" h="33665" extrusionOk="0">
                  <a:moveTo>
                    <a:pt x="25213" y="2159"/>
                  </a:moveTo>
                  <a:lnTo>
                    <a:pt x="25213" y="2159"/>
                  </a:lnTo>
                  <a:cubicBezTo>
                    <a:pt x="25172" y="2220"/>
                    <a:pt x="25132" y="2281"/>
                    <a:pt x="25091" y="2343"/>
                  </a:cubicBezTo>
                  <a:cubicBezTo>
                    <a:pt x="25030" y="2424"/>
                    <a:pt x="24989" y="2506"/>
                    <a:pt x="24928" y="2587"/>
                  </a:cubicBezTo>
                  <a:cubicBezTo>
                    <a:pt x="24881" y="2634"/>
                    <a:pt x="24834" y="2681"/>
                    <a:pt x="24787" y="2728"/>
                  </a:cubicBezTo>
                  <a:lnTo>
                    <a:pt x="24787" y="2728"/>
                  </a:lnTo>
                  <a:cubicBezTo>
                    <a:pt x="24820" y="2666"/>
                    <a:pt x="24854" y="2613"/>
                    <a:pt x="24887" y="2546"/>
                  </a:cubicBezTo>
                  <a:cubicBezTo>
                    <a:pt x="24928" y="2485"/>
                    <a:pt x="24989" y="2404"/>
                    <a:pt x="25030" y="2343"/>
                  </a:cubicBezTo>
                  <a:cubicBezTo>
                    <a:pt x="25070" y="2241"/>
                    <a:pt x="25132" y="2180"/>
                    <a:pt x="25213" y="2159"/>
                  </a:cubicBezTo>
                  <a:close/>
                  <a:moveTo>
                    <a:pt x="23706" y="5153"/>
                  </a:moveTo>
                  <a:cubicBezTo>
                    <a:pt x="23665" y="5234"/>
                    <a:pt x="23624" y="5336"/>
                    <a:pt x="23563" y="5397"/>
                  </a:cubicBezTo>
                  <a:cubicBezTo>
                    <a:pt x="23502" y="5479"/>
                    <a:pt x="23441" y="5540"/>
                    <a:pt x="23380" y="5601"/>
                  </a:cubicBezTo>
                  <a:cubicBezTo>
                    <a:pt x="23441" y="5418"/>
                    <a:pt x="23543" y="5255"/>
                    <a:pt x="23706" y="5153"/>
                  </a:cubicBezTo>
                  <a:close/>
                  <a:moveTo>
                    <a:pt x="20142" y="4216"/>
                  </a:moveTo>
                  <a:cubicBezTo>
                    <a:pt x="20162" y="4237"/>
                    <a:pt x="20183" y="4237"/>
                    <a:pt x="20183" y="4237"/>
                  </a:cubicBezTo>
                  <a:cubicBezTo>
                    <a:pt x="19857" y="4888"/>
                    <a:pt x="19531" y="5540"/>
                    <a:pt x="19185" y="6192"/>
                  </a:cubicBezTo>
                  <a:cubicBezTo>
                    <a:pt x="19185" y="6110"/>
                    <a:pt x="19205" y="6090"/>
                    <a:pt x="19246" y="6008"/>
                  </a:cubicBezTo>
                  <a:cubicBezTo>
                    <a:pt x="19368" y="5744"/>
                    <a:pt x="19490" y="5459"/>
                    <a:pt x="19633" y="5194"/>
                  </a:cubicBezTo>
                  <a:cubicBezTo>
                    <a:pt x="19714" y="5031"/>
                    <a:pt x="19816" y="4868"/>
                    <a:pt x="19898" y="4705"/>
                  </a:cubicBezTo>
                  <a:cubicBezTo>
                    <a:pt x="19918" y="4664"/>
                    <a:pt x="19938" y="4603"/>
                    <a:pt x="19959" y="4562"/>
                  </a:cubicBezTo>
                  <a:cubicBezTo>
                    <a:pt x="19979" y="4522"/>
                    <a:pt x="19999" y="4481"/>
                    <a:pt x="20020" y="4440"/>
                  </a:cubicBezTo>
                  <a:lnTo>
                    <a:pt x="20081" y="4338"/>
                  </a:lnTo>
                  <a:cubicBezTo>
                    <a:pt x="20101" y="4298"/>
                    <a:pt x="20122" y="4257"/>
                    <a:pt x="20142" y="4216"/>
                  </a:cubicBezTo>
                  <a:close/>
                  <a:moveTo>
                    <a:pt x="23095" y="5968"/>
                  </a:moveTo>
                  <a:lnTo>
                    <a:pt x="23095" y="5968"/>
                  </a:lnTo>
                  <a:cubicBezTo>
                    <a:pt x="23075" y="6090"/>
                    <a:pt x="22952" y="6273"/>
                    <a:pt x="22851" y="6334"/>
                  </a:cubicBezTo>
                  <a:cubicBezTo>
                    <a:pt x="22912" y="6171"/>
                    <a:pt x="22973" y="6049"/>
                    <a:pt x="23095" y="5968"/>
                  </a:cubicBezTo>
                  <a:close/>
                  <a:moveTo>
                    <a:pt x="22688" y="6395"/>
                  </a:moveTo>
                  <a:cubicBezTo>
                    <a:pt x="22728" y="6416"/>
                    <a:pt x="22728" y="6416"/>
                    <a:pt x="22749" y="6416"/>
                  </a:cubicBezTo>
                  <a:cubicBezTo>
                    <a:pt x="22769" y="6416"/>
                    <a:pt x="22769" y="6416"/>
                    <a:pt x="22790" y="6436"/>
                  </a:cubicBezTo>
                  <a:cubicBezTo>
                    <a:pt x="22728" y="6558"/>
                    <a:pt x="22667" y="6721"/>
                    <a:pt x="22525" y="6782"/>
                  </a:cubicBezTo>
                  <a:cubicBezTo>
                    <a:pt x="22525" y="6782"/>
                    <a:pt x="22504" y="6782"/>
                    <a:pt x="22504" y="6762"/>
                  </a:cubicBezTo>
                  <a:cubicBezTo>
                    <a:pt x="22545" y="6721"/>
                    <a:pt x="22586" y="6660"/>
                    <a:pt x="22606" y="6599"/>
                  </a:cubicBezTo>
                  <a:cubicBezTo>
                    <a:pt x="22647" y="6538"/>
                    <a:pt x="22667" y="6477"/>
                    <a:pt x="22688" y="6395"/>
                  </a:cubicBezTo>
                  <a:close/>
                  <a:moveTo>
                    <a:pt x="22382" y="6966"/>
                  </a:moveTo>
                  <a:lnTo>
                    <a:pt x="22382" y="6966"/>
                  </a:lnTo>
                  <a:cubicBezTo>
                    <a:pt x="22362" y="7088"/>
                    <a:pt x="22240" y="7251"/>
                    <a:pt x="22138" y="7291"/>
                  </a:cubicBezTo>
                  <a:cubicBezTo>
                    <a:pt x="22077" y="7190"/>
                    <a:pt x="22179" y="7149"/>
                    <a:pt x="22179" y="7108"/>
                  </a:cubicBezTo>
                  <a:cubicBezTo>
                    <a:pt x="22260" y="7047"/>
                    <a:pt x="22321" y="7006"/>
                    <a:pt x="22382" y="6966"/>
                  </a:cubicBezTo>
                  <a:close/>
                  <a:moveTo>
                    <a:pt x="18716" y="7027"/>
                  </a:moveTo>
                  <a:lnTo>
                    <a:pt x="18716" y="7027"/>
                  </a:lnTo>
                  <a:cubicBezTo>
                    <a:pt x="18757" y="7169"/>
                    <a:pt x="18716" y="7251"/>
                    <a:pt x="18594" y="7332"/>
                  </a:cubicBezTo>
                  <a:cubicBezTo>
                    <a:pt x="18553" y="7190"/>
                    <a:pt x="18716" y="7149"/>
                    <a:pt x="18716" y="7027"/>
                  </a:cubicBezTo>
                  <a:close/>
                  <a:moveTo>
                    <a:pt x="24739" y="2795"/>
                  </a:moveTo>
                  <a:cubicBezTo>
                    <a:pt x="24692" y="2986"/>
                    <a:pt x="24556" y="3123"/>
                    <a:pt x="24439" y="3279"/>
                  </a:cubicBezTo>
                  <a:lnTo>
                    <a:pt x="24378" y="3340"/>
                  </a:lnTo>
                  <a:cubicBezTo>
                    <a:pt x="24215" y="3585"/>
                    <a:pt x="24032" y="3829"/>
                    <a:pt x="23849" y="4074"/>
                  </a:cubicBezTo>
                  <a:cubicBezTo>
                    <a:pt x="23624" y="4359"/>
                    <a:pt x="23400" y="4664"/>
                    <a:pt x="23176" y="4949"/>
                  </a:cubicBezTo>
                  <a:cubicBezTo>
                    <a:pt x="23054" y="5133"/>
                    <a:pt x="22912" y="5296"/>
                    <a:pt x="22769" y="5438"/>
                  </a:cubicBezTo>
                  <a:cubicBezTo>
                    <a:pt x="22667" y="5540"/>
                    <a:pt x="22606" y="5683"/>
                    <a:pt x="22504" y="5784"/>
                  </a:cubicBezTo>
                  <a:cubicBezTo>
                    <a:pt x="22382" y="5927"/>
                    <a:pt x="22260" y="6069"/>
                    <a:pt x="22138" y="6232"/>
                  </a:cubicBezTo>
                  <a:cubicBezTo>
                    <a:pt x="22077" y="6314"/>
                    <a:pt x="21995" y="6416"/>
                    <a:pt x="21914" y="6497"/>
                  </a:cubicBezTo>
                  <a:cubicBezTo>
                    <a:pt x="21853" y="6579"/>
                    <a:pt x="21792" y="6640"/>
                    <a:pt x="21730" y="6701"/>
                  </a:cubicBezTo>
                  <a:cubicBezTo>
                    <a:pt x="21629" y="6843"/>
                    <a:pt x="21506" y="6966"/>
                    <a:pt x="21405" y="7108"/>
                  </a:cubicBezTo>
                  <a:cubicBezTo>
                    <a:pt x="21323" y="7169"/>
                    <a:pt x="21262" y="7251"/>
                    <a:pt x="21181" y="7332"/>
                  </a:cubicBezTo>
                  <a:cubicBezTo>
                    <a:pt x="21140" y="7271"/>
                    <a:pt x="21181" y="7251"/>
                    <a:pt x="21201" y="7230"/>
                  </a:cubicBezTo>
                  <a:cubicBezTo>
                    <a:pt x="21405" y="6966"/>
                    <a:pt x="21629" y="6721"/>
                    <a:pt x="21832" y="6436"/>
                  </a:cubicBezTo>
                  <a:cubicBezTo>
                    <a:pt x="21975" y="6253"/>
                    <a:pt x="22138" y="6069"/>
                    <a:pt x="22260" y="5866"/>
                  </a:cubicBezTo>
                  <a:cubicBezTo>
                    <a:pt x="22280" y="5825"/>
                    <a:pt x="22321" y="5805"/>
                    <a:pt x="22341" y="5764"/>
                  </a:cubicBezTo>
                  <a:cubicBezTo>
                    <a:pt x="22382" y="5744"/>
                    <a:pt x="22403" y="5703"/>
                    <a:pt x="22423" y="5662"/>
                  </a:cubicBezTo>
                  <a:cubicBezTo>
                    <a:pt x="22443" y="5621"/>
                    <a:pt x="22484" y="5581"/>
                    <a:pt x="22525" y="5540"/>
                  </a:cubicBezTo>
                  <a:cubicBezTo>
                    <a:pt x="22545" y="5520"/>
                    <a:pt x="22565" y="5479"/>
                    <a:pt x="22606" y="5438"/>
                  </a:cubicBezTo>
                  <a:cubicBezTo>
                    <a:pt x="22708" y="5397"/>
                    <a:pt x="22769" y="5275"/>
                    <a:pt x="22851" y="5173"/>
                  </a:cubicBezTo>
                  <a:cubicBezTo>
                    <a:pt x="22851" y="5153"/>
                    <a:pt x="22871" y="5112"/>
                    <a:pt x="22891" y="5112"/>
                  </a:cubicBezTo>
                  <a:cubicBezTo>
                    <a:pt x="23054" y="4990"/>
                    <a:pt x="23156" y="4807"/>
                    <a:pt x="23278" y="4644"/>
                  </a:cubicBezTo>
                  <a:cubicBezTo>
                    <a:pt x="23400" y="4481"/>
                    <a:pt x="23502" y="4338"/>
                    <a:pt x="23624" y="4175"/>
                  </a:cubicBezTo>
                  <a:cubicBezTo>
                    <a:pt x="23747" y="4033"/>
                    <a:pt x="23889" y="3911"/>
                    <a:pt x="23991" y="3748"/>
                  </a:cubicBezTo>
                  <a:cubicBezTo>
                    <a:pt x="24154" y="3483"/>
                    <a:pt x="24398" y="3279"/>
                    <a:pt x="24541" y="2994"/>
                  </a:cubicBezTo>
                  <a:cubicBezTo>
                    <a:pt x="24577" y="2921"/>
                    <a:pt x="24663" y="2865"/>
                    <a:pt x="24739" y="2795"/>
                  </a:cubicBezTo>
                  <a:close/>
                  <a:moveTo>
                    <a:pt x="20834" y="7739"/>
                  </a:moveTo>
                  <a:lnTo>
                    <a:pt x="20834" y="7739"/>
                  </a:lnTo>
                  <a:cubicBezTo>
                    <a:pt x="20773" y="7801"/>
                    <a:pt x="20733" y="7862"/>
                    <a:pt x="20692" y="7923"/>
                  </a:cubicBezTo>
                  <a:lnTo>
                    <a:pt x="20671" y="7902"/>
                  </a:lnTo>
                  <a:cubicBezTo>
                    <a:pt x="20692" y="7801"/>
                    <a:pt x="20712" y="7760"/>
                    <a:pt x="20834" y="7739"/>
                  </a:cubicBezTo>
                  <a:close/>
                  <a:moveTo>
                    <a:pt x="15539" y="7475"/>
                  </a:moveTo>
                  <a:lnTo>
                    <a:pt x="15539" y="7475"/>
                  </a:lnTo>
                  <a:cubicBezTo>
                    <a:pt x="15539" y="7577"/>
                    <a:pt x="15193" y="8656"/>
                    <a:pt x="15112" y="8758"/>
                  </a:cubicBezTo>
                  <a:cubicBezTo>
                    <a:pt x="15213" y="8330"/>
                    <a:pt x="15397" y="7902"/>
                    <a:pt x="15539" y="7475"/>
                  </a:cubicBezTo>
                  <a:close/>
                  <a:moveTo>
                    <a:pt x="20122" y="8615"/>
                  </a:moveTo>
                  <a:lnTo>
                    <a:pt x="20122" y="8615"/>
                  </a:lnTo>
                  <a:cubicBezTo>
                    <a:pt x="20061" y="8758"/>
                    <a:pt x="20040" y="8798"/>
                    <a:pt x="19979" y="8839"/>
                  </a:cubicBezTo>
                  <a:cubicBezTo>
                    <a:pt x="19979" y="8758"/>
                    <a:pt x="20020" y="8697"/>
                    <a:pt x="20122" y="8615"/>
                  </a:cubicBezTo>
                  <a:close/>
                  <a:moveTo>
                    <a:pt x="27840" y="7414"/>
                  </a:moveTo>
                  <a:cubicBezTo>
                    <a:pt x="27677" y="7638"/>
                    <a:pt x="25437" y="9185"/>
                    <a:pt x="25172" y="9247"/>
                  </a:cubicBezTo>
                  <a:cubicBezTo>
                    <a:pt x="26089" y="8676"/>
                    <a:pt x="26964" y="8065"/>
                    <a:pt x="27840" y="7414"/>
                  </a:cubicBezTo>
                  <a:close/>
                  <a:moveTo>
                    <a:pt x="28879" y="5907"/>
                  </a:moveTo>
                  <a:lnTo>
                    <a:pt x="28879" y="5927"/>
                  </a:lnTo>
                  <a:cubicBezTo>
                    <a:pt x="28716" y="6029"/>
                    <a:pt x="28533" y="6151"/>
                    <a:pt x="28370" y="6253"/>
                  </a:cubicBezTo>
                  <a:cubicBezTo>
                    <a:pt x="27799" y="6599"/>
                    <a:pt x="27229" y="6945"/>
                    <a:pt x="26659" y="7291"/>
                  </a:cubicBezTo>
                  <a:cubicBezTo>
                    <a:pt x="26252" y="7536"/>
                    <a:pt x="25844" y="7780"/>
                    <a:pt x="25437" y="8025"/>
                  </a:cubicBezTo>
                  <a:cubicBezTo>
                    <a:pt x="24826" y="8391"/>
                    <a:pt x="24235" y="8737"/>
                    <a:pt x="23624" y="9104"/>
                  </a:cubicBezTo>
                  <a:cubicBezTo>
                    <a:pt x="23278" y="9328"/>
                    <a:pt x="22932" y="9532"/>
                    <a:pt x="22586" y="9756"/>
                  </a:cubicBezTo>
                  <a:cubicBezTo>
                    <a:pt x="22484" y="9817"/>
                    <a:pt x="22403" y="9898"/>
                    <a:pt x="22301" y="9959"/>
                  </a:cubicBezTo>
                  <a:cubicBezTo>
                    <a:pt x="22280" y="9980"/>
                    <a:pt x="22260" y="10000"/>
                    <a:pt x="22219" y="10020"/>
                  </a:cubicBezTo>
                  <a:cubicBezTo>
                    <a:pt x="22036" y="10143"/>
                    <a:pt x="21832" y="10265"/>
                    <a:pt x="21629" y="10407"/>
                  </a:cubicBezTo>
                  <a:cubicBezTo>
                    <a:pt x="21344" y="10611"/>
                    <a:pt x="21038" y="10835"/>
                    <a:pt x="20733" y="11059"/>
                  </a:cubicBezTo>
                  <a:cubicBezTo>
                    <a:pt x="20651" y="11120"/>
                    <a:pt x="20549" y="11181"/>
                    <a:pt x="20468" y="11242"/>
                  </a:cubicBezTo>
                  <a:cubicBezTo>
                    <a:pt x="20447" y="11242"/>
                    <a:pt x="20427" y="11263"/>
                    <a:pt x="20386" y="11263"/>
                  </a:cubicBezTo>
                  <a:cubicBezTo>
                    <a:pt x="20509" y="11120"/>
                    <a:pt x="20671" y="11018"/>
                    <a:pt x="20834" y="10896"/>
                  </a:cubicBezTo>
                  <a:cubicBezTo>
                    <a:pt x="20997" y="10774"/>
                    <a:pt x="21140" y="10652"/>
                    <a:pt x="21303" y="10509"/>
                  </a:cubicBezTo>
                  <a:cubicBezTo>
                    <a:pt x="21445" y="10448"/>
                    <a:pt x="21588" y="10326"/>
                    <a:pt x="21730" y="10224"/>
                  </a:cubicBezTo>
                  <a:cubicBezTo>
                    <a:pt x="21792" y="10183"/>
                    <a:pt x="21832" y="10163"/>
                    <a:pt x="21873" y="10122"/>
                  </a:cubicBezTo>
                  <a:cubicBezTo>
                    <a:pt x="21893" y="10122"/>
                    <a:pt x="21914" y="10102"/>
                    <a:pt x="21934" y="10102"/>
                  </a:cubicBezTo>
                  <a:cubicBezTo>
                    <a:pt x="22077" y="10000"/>
                    <a:pt x="22240" y="9898"/>
                    <a:pt x="22403" y="9776"/>
                  </a:cubicBezTo>
                  <a:cubicBezTo>
                    <a:pt x="22606" y="9654"/>
                    <a:pt x="22810" y="9511"/>
                    <a:pt x="23014" y="9389"/>
                  </a:cubicBezTo>
                  <a:cubicBezTo>
                    <a:pt x="23645" y="9002"/>
                    <a:pt x="24276" y="8595"/>
                    <a:pt x="24908" y="8228"/>
                  </a:cubicBezTo>
                  <a:cubicBezTo>
                    <a:pt x="25559" y="7841"/>
                    <a:pt x="26211" y="7454"/>
                    <a:pt x="26863" y="7067"/>
                  </a:cubicBezTo>
                  <a:cubicBezTo>
                    <a:pt x="27107" y="6925"/>
                    <a:pt x="27331" y="6782"/>
                    <a:pt x="27575" y="6619"/>
                  </a:cubicBezTo>
                  <a:cubicBezTo>
                    <a:pt x="27779" y="6518"/>
                    <a:pt x="27962" y="6416"/>
                    <a:pt x="28166" y="6293"/>
                  </a:cubicBezTo>
                  <a:cubicBezTo>
                    <a:pt x="28349" y="6192"/>
                    <a:pt x="28533" y="6090"/>
                    <a:pt x="28716" y="5988"/>
                  </a:cubicBezTo>
                  <a:cubicBezTo>
                    <a:pt x="28757" y="5947"/>
                    <a:pt x="28818" y="5927"/>
                    <a:pt x="28879" y="5907"/>
                  </a:cubicBezTo>
                  <a:close/>
                  <a:moveTo>
                    <a:pt x="19873" y="11509"/>
                  </a:moveTo>
                  <a:cubicBezTo>
                    <a:pt x="19851" y="11517"/>
                    <a:pt x="19831" y="11531"/>
                    <a:pt x="19815" y="11549"/>
                  </a:cubicBezTo>
                  <a:lnTo>
                    <a:pt x="19815" y="11549"/>
                  </a:lnTo>
                  <a:cubicBezTo>
                    <a:pt x="19815" y="11548"/>
                    <a:pt x="19816" y="11548"/>
                    <a:pt x="19816" y="11548"/>
                  </a:cubicBezTo>
                  <a:cubicBezTo>
                    <a:pt x="19835" y="11535"/>
                    <a:pt x="19854" y="11522"/>
                    <a:pt x="19873" y="11509"/>
                  </a:cubicBezTo>
                  <a:close/>
                  <a:moveTo>
                    <a:pt x="11588" y="9043"/>
                  </a:moveTo>
                  <a:lnTo>
                    <a:pt x="11588" y="9043"/>
                  </a:lnTo>
                  <a:cubicBezTo>
                    <a:pt x="11609" y="9185"/>
                    <a:pt x="11609" y="9328"/>
                    <a:pt x="11568" y="9471"/>
                  </a:cubicBezTo>
                  <a:cubicBezTo>
                    <a:pt x="11568" y="9572"/>
                    <a:pt x="11568" y="9674"/>
                    <a:pt x="11568" y="9756"/>
                  </a:cubicBezTo>
                  <a:cubicBezTo>
                    <a:pt x="11527" y="10285"/>
                    <a:pt x="11507" y="10835"/>
                    <a:pt x="11466" y="11365"/>
                  </a:cubicBezTo>
                  <a:cubicBezTo>
                    <a:pt x="11425" y="11711"/>
                    <a:pt x="11405" y="12057"/>
                    <a:pt x="11364" y="12403"/>
                  </a:cubicBezTo>
                  <a:cubicBezTo>
                    <a:pt x="11364" y="12444"/>
                    <a:pt x="11364" y="12485"/>
                    <a:pt x="11364" y="12525"/>
                  </a:cubicBezTo>
                  <a:lnTo>
                    <a:pt x="11324" y="12525"/>
                  </a:lnTo>
                  <a:cubicBezTo>
                    <a:pt x="11324" y="12485"/>
                    <a:pt x="11324" y="12464"/>
                    <a:pt x="11324" y="12444"/>
                  </a:cubicBezTo>
                  <a:cubicBezTo>
                    <a:pt x="11344" y="12118"/>
                    <a:pt x="11364" y="11813"/>
                    <a:pt x="11385" y="11487"/>
                  </a:cubicBezTo>
                  <a:cubicBezTo>
                    <a:pt x="11425" y="11059"/>
                    <a:pt x="11466" y="10631"/>
                    <a:pt x="11487" y="10224"/>
                  </a:cubicBezTo>
                  <a:cubicBezTo>
                    <a:pt x="11507" y="10041"/>
                    <a:pt x="11507" y="9857"/>
                    <a:pt x="11527" y="9674"/>
                  </a:cubicBezTo>
                  <a:cubicBezTo>
                    <a:pt x="11527" y="9613"/>
                    <a:pt x="11548" y="9552"/>
                    <a:pt x="11568" y="9471"/>
                  </a:cubicBezTo>
                  <a:cubicBezTo>
                    <a:pt x="11548" y="9389"/>
                    <a:pt x="11568" y="9145"/>
                    <a:pt x="11588" y="9043"/>
                  </a:cubicBezTo>
                  <a:close/>
                  <a:moveTo>
                    <a:pt x="10713" y="8737"/>
                  </a:moveTo>
                  <a:lnTo>
                    <a:pt x="10713" y="8737"/>
                  </a:lnTo>
                  <a:cubicBezTo>
                    <a:pt x="10509" y="10774"/>
                    <a:pt x="10387" y="12810"/>
                    <a:pt x="10020" y="14827"/>
                  </a:cubicBezTo>
                  <a:cubicBezTo>
                    <a:pt x="10244" y="12810"/>
                    <a:pt x="10387" y="10774"/>
                    <a:pt x="10692" y="8758"/>
                  </a:cubicBezTo>
                  <a:cubicBezTo>
                    <a:pt x="10692" y="8758"/>
                    <a:pt x="10692" y="8758"/>
                    <a:pt x="10713" y="8737"/>
                  </a:cubicBezTo>
                  <a:close/>
                  <a:moveTo>
                    <a:pt x="29307" y="14114"/>
                  </a:moveTo>
                  <a:lnTo>
                    <a:pt x="29307" y="14114"/>
                  </a:lnTo>
                  <a:cubicBezTo>
                    <a:pt x="29123" y="14256"/>
                    <a:pt x="27209" y="14847"/>
                    <a:pt x="26883" y="14867"/>
                  </a:cubicBezTo>
                  <a:cubicBezTo>
                    <a:pt x="27270" y="14745"/>
                    <a:pt x="27677" y="14643"/>
                    <a:pt x="28085" y="14501"/>
                  </a:cubicBezTo>
                  <a:cubicBezTo>
                    <a:pt x="28492" y="14379"/>
                    <a:pt x="28899" y="14256"/>
                    <a:pt x="29307" y="14114"/>
                  </a:cubicBezTo>
                  <a:close/>
                  <a:moveTo>
                    <a:pt x="16761" y="2465"/>
                  </a:moveTo>
                  <a:lnTo>
                    <a:pt x="16761" y="2465"/>
                  </a:lnTo>
                  <a:cubicBezTo>
                    <a:pt x="16721" y="2546"/>
                    <a:pt x="16700" y="2628"/>
                    <a:pt x="16659" y="2689"/>
                  </a:cubicBezTo>
                  <a:cubicBezTo>
                    <a:pt x="16598" y="2831"/>
                    <a:pt x="16517" y="2954"/>
                    <a:pt x="16456" y="3076"/>
                  </a:cubicBezTo>
                  <a:cubicBezTo>
                    <a:pt x="16293" y="3422"/>
                    <a:pt x="16110" y="3768"/>
                    <a:pt x="15967" y="4135"/>
                  </a:cubicBezTo>
                  <a:cubicBezTo>
                    <a:pt x="15662" y="4848"/>
                    <a:pt x="15376" y="5560"/>
                    <a:pt x="15091" y="6273"/>
                  </a:cubicBezTo>
                  <a:cubicBezTo>
                    <a:pt x="14908" y="6721"/>
                    <a:pt x="14725" y="7190"/>
                    <a:pt x="14562" y="7638"/>
                  </a:cubicBezTo>
                  <a:cubicBezTo>
                    <a:pt x="14419" y="8004"/>
                    <a:pt x="14277" y="8371"/>
                    <a:pt x="14134" y="8758"/>
                  </a:cubicBezTo>
                  <a:cubicBezTo>
                    <a:pt x="13951" y="9287"/>
                    <a:pt x="13768" y="9837"/>
                    <a:pt x="13584" y="10387"/>
                  </a:cubicBezTo>
                  <a:cubicBezTo>
                    <a:pt x="13462" y="10754"/>
                    <a:pt x="13381" y="11140"/>
                    <a:pt x="13279" y="11507"/>
                  </a:cubicBezTo>
                  <a:cubicBezTo>
                    <a:pt x="13177" y="11853"/>
                    <a:pt x="13095" y="12220"/>
                    <a:pt x="13055" y="12586"/>
                  </a:cubicBezTo>
                  <a:cubicBezTo>
                    <a:pt x="13014" y="12994"/>
                    <a:pt x="12953" y="13381"/>
                    <a:pt x="12892" y="13768"/>
                  </a:cubicBezTo>
                  <a:cubicBezTo>
                    <a:pt x="12851" y="14134"/>
                    <a:pt x="12810" y="14501"/>
                    <a:pt x="12770" y="14867"/>
                  </a:cubicBezTo>
                  <a:cubicBezTo>
                    <a:pt x="12770" y="14908"/>
                    <a:pt x="12749" y="14949"/>
                    <a:pt x="12749" y="14990"/>
                  </a:cubicBezTo>
                  <a:lnTo>
                    <a:pt x="12729" y="14990"/>
                  </a:lnTo>
                  <a:cubicBezTo>
                    <a:pt x="12729" y="14867"/>
                    <a:pt x="12749" y="14745"/>
                    <a:pt x="12749" y="14623"/>
                  </a:cubicBezTo>
                  <a:cubicBezTo>
                    <a:pt x="12770" y="14256"/>
                    <a:pt x="12790" y="13890"/>
                    <a:pt x="12831" y="13544"/>
                  </a:cubicBezTo>
                  <a:cubicBezTo>
                    <a:pt x="12851" y="13259"/>
                    <a:pt x="12892" y="12994"/>
                    <a:pt x="12912" y="12729"/>
                  </a:cubicBezTo>
                  <a:cubicBezTo>
                    <a:pt x="12953" y="12424"/>
                    <a:pt x="13034" y="12118"/>
                    <a:pt x="13116" y="11813"/>
                  </a:cubicBezTo>
                  <a:cubicBezTo>
                    <a:pt x="13238" y="11263"/>
                    <a:pt x="13401" y="10733"/>
                    <a:pt x="13544" y="10183"/>
                  </a:cubicBezTo>
                  <a:cubicBezTo>
                    <a:pt x="13666" y="9817"/>
                    <a:pt x="13788" y="9450"/>
                    <a:pt x="13910" y="9084"/>
                  </a:cubicBezTo>
                  <a:cubicBezTo>
                    <a:pt x="13930" y="9002"/>
                    <a:pt x="13951" y="8921"/>
                    <a:pt x="13971" y="8860"/>
                  </a:cubicBezTo>
                  <a:cubicBezTo>
                    <a:pt x="14195" y="8269"/>
                    <a:pt x="14419" y="7678"/>
                    <a:pt x="14643" y="7108"/>
                  </a:cubicBezTo>
                  <a:cubicBezTo>
                    <a:pt x="14765" y="6823"/>
                    <a:pt x="14888" y="6538"/>
                    <a:pt x="14989" y="6253"/>
                  </a:cubicBezTo>
                  <a:cubicBezTo>
                    <a:pt x="15173" y="5805"/>
                    <a:pt x="15356" y="5357"/>
                    <a:pt x="15539" y="4929"/>
                  </a:cubicBezTo>
                  <a:cubicBezTo>
                    <a:pt x="15580" y="4807"/>
                    <a:pt x="15641" y="4685"/>
                    <a:pt x="15702" y="4562"/>
                  </a:cubicBezTo>
                  <a:cubicBezTo>
                    <a:pt x="15702" y="4562"/>
                    <a:pt x="15702" y="4562"/>
                    <a:pt x="15702" y="4542"/>
                  </a:cubicBezTo>
                  <a:cubicBezTo>
                    <a:pt x="15723" y="4318"/>
                    <a:pt x="15886" y="4155"/>
                    <a:pt x="15967" y="3951"/>
                  </a:cubicBezTo>
                  <a:cubicBezTo>
                    <a:pt x="16110" y="3605"/>
                    <a:pt x="16293" y="3300"/>
                    <a:pt x="16435" y="2974"/>
                  </a:cubicBezTo>
                  <a:cubicBezTo>
                    <a:pt x="16517" y="2791"/>
                    <a:pt x="16619" y="2628"/>
                    <a:pt x="16761" y="2465"/>
                  </a:cubicBezTo>
                  <a:close/>
                  <a:moveTo>
                    <a:pt x="30569" y="16293"/>
                  </a:moveTo>
                  <a:lnTo>
                    <a:pt x="30569" y="16293"/>
                  </a:lnTo>
                  <a:cubicBezTo>
                    <a:pt x="29164" y="16415"/>
                    <a:pt x="27779" y="16660"/>
                    <a:pt x="26374" y="16741"/>
                  </a:cubicBezTo>
                  <a:cubicBezTo>
                    <a:pt x="27779" y="16558"/>
                    <a:pt x="29164" y="16313"/>
                    <a:pt x="30569" y="16293"/>
                  </a:cubicBezTo>
                  <a:close/>
                  <a:moveTo>
                    <a:pt x="7841" y="13788"/>
                  </a:moveTo>
                  <a:lnTo>
                    <a:pt x="7841" y="13788"/>
                  </a:lnTo>
                  <a:cubicBezTo>
                    <a:pt x="7882" y="14827"/>
                    <a:pt x="7902" y="15886"/>
                    <a:pt x="7760" y="16924"/>
                  </a:cubicBezTo>
                  <a:cubicBezTo>
                    <a:pt x="7780" y="15886"/>
                    <a:pt x="7800" y="14827"/>
                    <a:pt x="7841" y="13788"/>
                  </a:cubicBezTo>
                  <a:close/>
                  <a:moveTo>
                    <a:pt x="28940" y="17169"/>
                  </a:moveTo>
                  <a:cubicBezTo>
                    <a:pt x="28877" y="17248"/>
                    <a:pt x="28826" y="17278"/>
                    <a:pt x="28692" y="17278"/>
                  </a:cubicBezTo>
                  <a:cubicBezTo>
                    <a:pt x="28654" y="17278"/>
                    <a:pt x="28608" y="17275"/>
                    <a:pt x="28553" y="17271"/>
                  </a:cubicBezTo>
                  <a:cubicBezTo>
                    <a:pt x="28675" y="17250"/>
                    <a:pt x="28797" y="17209"/>
                    <a:pt x="28940" y="17169"/>
                  </a:cubicBezTo>
                  <a:close/>
                  <a:moveTo>
                    <a:pt x="7027" y="12648"/>
                  </a:moveTo>
                  <a:cubicBezTo>
                    <a:pt x="7027" y="12790"/>
                    <a:pt x="7027" y="12933"/>
                    <a:pt x="7006" y="13075"/>
                  </a:cubicBezTo>
                  <a:cubicBezTo>
                    <a:pt x="6986" y="13483"/>
                    <a:pt x="6965" y="13890"/>
                    <a:pt x="6945" y="14297"/>
                  </a:cubicBezTo>
                  <a:cubicBezTo>
                    <a:pt x="6925" y="14664"/>
                    <a:pt x="6904" y="15051"/>
                    <a:pt x="6884" y="15417"/>
                  </a:cubicBezTo>
                  <a:cubicBezTo>
                    <a:pt x="6823" y="16089"/>
                    <a:pt x="6782" y="16761"/>
                    <a:pt x="6701" y="17433"/>
                  </a:cubicBezTo>
                  <a:cubicBezTo>
                    <a:pt x="6660" y="17861"/>
                    <a:pt x="6599" y="18289"/>
                    <a:pt x="6538" y="18716"/>
                  </a:cubicBezTo>
                  <a:cubicBezTo>
                    <a:pt x="6538" y="18737"/>
                    <a:pt x="6517" y="18757"/>
                    <a:pt x="6497" y="18778"/>
                  </a:cubicBezTo>
                  <a:lnTo>
                    <a:pt x="6741" y="15723"/>
                  </a:lnTo>
                  <a:cubicBezTo>
                    <a:pt x="6823" y="14684"/>
                    <a:pt x="6904" y="13666"/>
                    <a:pt x="6986" y="12648"/>
                  </a:cubicBezTo>
                  <a:close/>
                  <a:moveTo>
                    <a:pt x="4196" y="16822"/>
                  </a:moveTo>
                  <a:lnTo>
                    <a:pt x="4196" y="16822"/>
                  </a:lnTo>
                  <a:cubicBezTo>
                    <a:pt x="4359" y="17719"/>
                    <a:pt x="4460" y="18615"/>
                    <a:pt x="4460" y="19511"/>
                  </a:cubicBezTo>
                  <a:cubicBezTo>
                    <a:pt x="4379" y="18615"/>
                    <a:pt x="4277" y="17719"/>
                    <a:pt x="4196" y="16822"/>
                  </a:cubicBezTo>
                  <a:close/>
                  <a:moveTo>
                    <a:pt x="27181" y="19816"/>
                  </a:moveTo>
                  <a:lnTo>
                    <a:pt x="27181" y="19816"/>
                  </a:lnTo>
                  <a:cubicBezTo>
                    <a:pt x="27148" y="19828"/>
                    <a:pt x="27113" y="19837"/>
                    <a:pt x="27087" y="19837"/>
                  </a:cubicBezTo>
                  <a:cubicBezTo>
                    <a:pt x="26659" y="19877"/>
                    <a:pt x="26231" y="19918"/>
                    <a:pt x="25804" y="19959"/>
                  </a:cubicBezTo>
                  <a:cubicBezTo>
                    <a:pt x="25580" y="19979"/>
                    <a:pt x="25356" y="19979"/>
                    <a:pt x="25152" y="20000"/>
                  </a:cubicBezTo>
                  <a:cubicBezTo>
                    <a:pt x="25091" y="20000"/>
                    <a:pt x="25030" y="20020"/>
                    <a:pt x="24989" y="20020"/>
                  </a:cubicBezTo>
                  <a:lnTo>
                    <a:pt x="24643" y="20020"/>
                  </a:lnTo>
                  <a:cubicBezTo>
                    <a:pt x="24622" y="20020"/>
                    <a:pt x="24622" y="20020"/>
                    <a:pt x="24602" y="20000"/>
                  </a:cubicBezTo>
                  <a:cubicBezTo>
                    <a:pt x="24690" y="19982"/>
                    <a:pt x="24777" y="19934"/>
                    <a:pt x="24878" y="19934"/>
                  </a:cubicBezTo>
                  <a:cubicBezTo>
                    <a:pt x="24894" y="19934"/>
                    <a:pt x="24911" y="19936"/>
                    <a:pt x="24928" y="19938"/>
                  </a:cubicBezTo>
                  <a:cubicBezTo>
                    <a:pt x="25111" y="19938"/>
                    <a:pt x="25294" y="19938"/>
                    <a:pt x="25478" y="19918"/>
                  </a:cubicBezTo>
                  <a:cubicBezTo>
                    <a:pt x="25681" y="19898"/>
                    <a:pt x="25885" y="19877"/>
                    <a:pt x="26089" y="19857"/>
                  </a:cubicBezTo>
                  <a:cubicBezTo>
                    <a:pt x="26374" y="19837"/>
                    <a:pt x="26659" y="19816"/>
                    <a:pt x="26944" y="19816"/>
                  </a:cubicBezTo>
                  <a:close/>
                  <a:moveTo>
                    <a:pt x="20024" y="19953"/>
                  </a:moveTo>
                  <a:cubicBezTo>
                    <a:pt x="20070" y="19953"/>
                    <a:pt x="20122" y="19969"/>
                    <a:pt x="20183" y="20000"/>
                  </a:cubicBezTo>
                  <a:cubicBezTo>
                    <a:pt x="20061" y="20040"/>
                    <a:pt x="19959" y="20061"/>
                    <a:pt x="19836" y="20101"/>
                  </a:cubicBezTo>
                  <a:cubicBezTo>
                    <a:pt x="19888" y="19999"/>
                    <a:pt x="19947" y="19953"/>
                    <a:pt x="20024" y="19953"/>
                  </a:cubicBezTo>
                  <a:close/>
                  <a:moveTo>
                    <a:pt x="20314" y="19970"/>
                  </a:moveTo>
                  <a:cubicBezTo>
                    <a:pt x="20387" y="19970"/>
                    <a:pt x="20393" y="20050"/>
                    <a:pt x="20427" y="20101"/>
                  </a:cubicBezTo>
                  <a:lnTo>
                    <a:pt x="20529" y="20101"/>
                  </a:lnTo>
                  <a:cubicBezTo>
                    <a:pt x="20478" y="20169"/>
                    <a:pt x="20442" y="20208"/>
                    <a:pt x="20373" y="20208"/>
                  </a:cubicBezTo>
                  <a:cubicBezTo>
                    <a:pt x="20358" y="20208"/>
                    <a:pt x="20343" y="20207"/>
                    <a:pt x="20325" y="20203"/>
                  </a:cubicBezTo>
                  <a:cubicBezTo>
                    <a:pt x="20325" y="20122"/>
                    <a:pt x="20223" y="20061"/>
                    <a:pt x="20264" y="19979"/>
                  </a:cubicBezTo>
                  <a:cubicBezTo>
                    <a:pt x="20284" y="19973"/>
                    <a:pt x="20300" y="19970"/>
                    <a:pt x="20314" y="19970"/>
                  </a:cubicBezTo>
                  <a:close/>
                  <a:moveTo>
                    <a:pt x="3239" y="16680"/>
                  </a:moveTo>
                  <a:lnTo>
                    <a:pt x="3239" y="16680"/>
                  </a:lnTo>
                  <a:cubicBezTo>
                    <a:pt x="3259" y="16700"/>
                    <a:pt x="3259" y="16721"/>
                    <a:pt x="3259" y="16721"/>
                  </a:cubicBezTo>
                  <a:cubicBezTo>
                    <a:pt x="3422" y="18065"/>
                    <a:pt x="3483" y="19409"/>
                    <a:pt x="3483" y="20733"/>
                  </a:cubicBezTo>
                  <a:cubicBezTo>
                    <a:pt x="3483" y="21120"/>
                    <a:pt x="3483" y="21507"/>
                    <a:pt x="3483" y="21873"/>
                  </a:cubicBezTo>
                  <a:cubicBezTo>
                    <a:pt x="3483" y="21894"/>
                    <a:pt x="3483" y="21914"/>
                    <a:pt x="3483" y="21955"/>
                  </a:cubicBezTo>
                  <a:lnTo>
                    <a:pt x="3463" y="21955"/>
                  </a:lnTo>
                  <a:cubicBezTo>
                    <a:pt x="3401" y="20183"/>
                    <a:pt x="3361" y="18431"/>
                    <a:pt x="3239" y="16680"/>
                  </a:cubicBezTo>
                  <a:close/>
                  <a:moveTo>
                    <a:pt x="25315" y="23189"/>
                  </a:moveTo>
                  <a:lnTo>
                    <a:pt x="25315" y="23189"/>
                  </a:lnTo>
                  <a:cubicBezTo>
                    <a:pt x="25153" y="23205"/>
                    <a:pt x="24993" y="23221"/>
                    <a:pt x="24846" y="23238"/>
                  </a:cubicBezTo>
                  <a:cubicBezTo>
                    <a:pt x="24480" y="23258"/>
                    <a:pt x="24113" y="23278"/>
                    <a:pt x="23767" y="23299"/>
                  </a:cubicBezTo>
                  <a:cubicBezTo>
                    <a:pt x="23584" y="23319"/>
                    <a:pt x="23400" y="23319"/>
                    <a:pt x="23238" y="23319"/>
                  </a:cubicBezTo>
                  <a:cubicBezTo>
                    <a:pt x="23235" y="23319"/>
                    <a:pt x="23232" y="23319"/>
                    <a:pt x="23229" y="23318"/>
                  </a:cubicBezTo>
                  <a:lnTo>
                    <a:pt x="23229" y="23318"/>
                  </a:lnTo>
                  <a:cubicBezTo>
                    <a:pt x="23490" y="23298"/>
                    <a:pt x="23750" y="23278"/>
                    <a:pt x="23991" y="23258"/>
                  </a:cubicBezTo>
                  <a:cubicBezTo>
                    <a:pt x="24195" y="23238"/>
                    <a:pt x="24398" y="23238"/>
                    <a:pt x="24582" y="23238"/>
                  </a:cubicBezTo>
                  <a:cubicBezTo>
                    <a:pt x="24826" y="23221"/>
                    <a:pt x="25071" y="23205"/>
                    <a:pt x="25315" y="23189"/>
                  </a:cubicBezTo>
                  <a:close/>
                  <a:moveTo>
                    <a:pt x="22938" y="23308"/>
                  </a:moveTo>
                  <a:cubicBezTo>
                    <a:pt x="22955" y="23308"/>
                    <a:pt x="22973" y="23312"/>
                    <a:pt x="22993" y="23319"/>
                  </a:cubicBezTo>
                  <a:cubicBezTo>
                    <a:pt x="23024" y="23319"/>
                    <a:pt x="23054" y="23319"/>
                    <a:pt x="23085" y="23322"/>
                  </a:cubicBezTo>
                  <a:lnTo>
                    <a:pt x="23085" y="23322"/>
                  </a:lnTo>
                  <a:cubicBezTo>
                    <a:pt x="23007" y="23342"/>
                    <a:pt x="22929" y="23349"/>
                    <a:pt x="22851" y="23380"/>
                  </a:cubicBezTo>
                  <a:cubicBezTo>
                    <a:pt x="22878" y="23326"/>
                    <a:pt x="22905" y="23308"/>
                    <a:pt x="22938" y="23308"/>
                  </a:cubicBezTo>
                  <a:close/>
                  <a:moveTo>
                    <a:pt x="21710" y="1"/>
                  </a:moveTo>
                  <a:lnTo>
                    <a:pt x="21527" y="265"/>
                  </a:lnTo>
                  <a:cubicBezTo>
                    <a:pt x="21425" y="408"/>
                    <a:pt x="21323" y="571"/>
                    <a:pt x="21221" y="734"/>
                  </a:cubicBezTo>
                  <a:cubicBezTo>
                    <a:pt x="21058" y="958"/>
                    <a:pt x="20896" y="1202"/>
                    <a:pt x="20733" y="1426"/>
                  </a:cubicBezTo>
                  <a:cubicBezTo>
                    <a:pt x="20590" y="1630"/>
                    <a:pt x="20468" y="1833"/>
                    <a:pt x="20325" y="2037"/>
                  </a:cubicBezTo>
                  <a:cubicBezTo>
                    <a:pt x="20183" y="2241"/>
                    <a:pt x="20020" y="2465"/>
                    <a:pt x="19877" y="2689"/>
                  </a:cubicBezTo>
                  <a:cubicBezTo>
                    <a:pt x="19775" y="2831"/>
                    <a:pt x="19694" y="2974"/>
                    <a:pt x="19612" y="3096"/>
                  </a:cubicBezTo>
                  <a:cubicBezTo>
                    <a:pt x="19388" y="3442"/>
                    <a:pt x="19144" y="3768"/>
                    <a:pt x="18940" y="4114"/>
                  </a:cubicBezTo>
                  <a:cubicBezTo>
                    <a:pt x="18798" y="4318"/>
                    <a:pt x="18655" y="4542"/>
                    <a:pt x="18533" y="4746"/>
                  </a:cubicBezTo>
                  <a:cubicBezTo>
                    <a:pt x="18289" y="5153"/>
                    <a:pt x="18044" y="5581"/>
                    <a:pt x="17820" y="5988"/>
                  </a:cubicBezTo>
                  <a:cubicBezTo>
                    <a:pt x="17780" y="6049"/>
                    <a:pt x="17759" y="6110"/>
                    <a:pt x="17739" y="6171"/>
                  </a:cubicBezTo>
                  <a:cubicBezTo>
                    <a:pt x="17637" y="6355"/>
                    <a:pt x="17515" y="6518"/>
                    <a:pt x="17433" y="6701"/>
                  </a:cubicBezTo>
                  <a:cubicBezTo>
                    <a:pt x="17311" y="6925"/>
                    <a:pt x="17209" y="7128"/>
                    <a:pt x="17087" y="7353"/>
                  </a:cubicBezTo>
                  <a:cubicBezTo>
                    <a:pt x="16965" y="7597"/>
                    <a:pt x="16822" y="7841"/>
                    <a:pt x="16700" y="8106"/>
                  </a:cubicBezTo>
                  <a:cubicBezTo>
                    <a:pt x="16497" y="8554"/>
                    <a:pt x="16293" y="9002"/>
                    <a:pt x="16089" y="9471"/>
                  </a:cubicBezTo>
                  <a:cubicBezTo>
                    <a:pt x="15743" y="10285"/>
                    <a:pt x="15438" y="11140"/>
                    <a:pt x="15193" y="11996"/>
                  </a:cubicBezTo>
                  <a:cubicBezTo>
                    <a:pt x="14847" y="13177"/>
                    <a:pt x="14501" y="14358"/>
                    <a:pt x="14175" y="15539"/>
                  </a:cubicBezTo>
                  <a:cubicBezTo>
                    <a:pt x="14154" y="15621"/>
                    <a:pt x="14114" y="15682"/>
                    <a:pt x="14053" y="15723"/>
                  </a:cubicBezTo>
                  <a:cubicBezTo>
                    <a:pt x="13727" y="16008"/>
                    <a:pt x="13401" y="16293"/>
                    <a:pt x="13055" y="16558"/>
                  </a:cubicBezTo>
                  <a:cubicBezTo>
                    <a:pt x="13034" y="16598"/>
                    <a:pt x="12994" y="16598"/>
                    <a:pt x="12953" y="16619"/>
                  </a:cubicBezTo>
                  <a:cubicBezTo>
                    <a:pt x="12933" y="16598"/>
                    <a:pt x="12933" y="16578"/>
                    <a:pt x="12933" y="16578"/>
                  </a:cubicBezTo>
                  <a:cubicBezTo>
                    <a:pt x="12933" y="16537"/>
                    <a:pt x="12933" y="16497"/>
                    <a:pt x="12953" y="16476"/>
                  </a:cubicBezTo>
                  <a:cubicBezTo>
                    <a:pt x="13095" y="15987"/>
                    <a:pt x="13218" y="15519"/>
                    <a:pt x="13360" y="15051"/>
                  </a:cubicBezTo>
                  <a:cubicBezTo>
                    <a:pt x="13442" y="14766"/>
                    <a:pt x="13523" y="14480"/>
                    <a:pt x="13605" y="14216"/>
                  </a:cubicBezTo>
                  <a:cubicBezTo>
                    <a:pt x="13706" y="13931"/>
                    <a:pt x="13788" y="13625"/>
                    <a:pt x="13869" y="13340"/>
                  </a:cubicBezTo>
                  <a:cubicBezTo>
                    <a:pt x="14032" y="12770"/>
                    <a:pt x="14195" y="12200"/>
                    <a:pt x="14358" y="11629"/>
                  </a:cubicBezTo>
                  <a:cubicBezTo>
                    <a:pt x="14501" y="11079"/>
                    <a:pt x="14664" y="10530"/>
                    <a:pt x="14827" y="10000"/>
                  </a:cubicBezTo>
                  <a:cubicBezTo>
                    <a:pt x="14989" y="9511"/>
                    <a:pt x="15132" y="9043"/>
                    <a:pt x="15295" y="8554"/>
                  </a:cubicBezTo>
                  <a:cubicBezTo>
                    <a:pt x="15417" y="8208"/>
                    <a:pt x="15539" y="7862"/>
                    <a:pt x="15641" y="7495"/>
                  </a:cubicBezTo>
                  <a:cubicBezTo>
                    <a:pt x="15784" y="7067"/>
                    <a:pt x="15926" y="6619"/>
                    <a:pt x="16069" y="6171"/>
                  </a:cubicBezTo>
                  <a:cubicBezTo>
                    <a:pt x="16211" y="5703"/>
                    <a:pt x="16354" y="5214"/>
                    <a:pt x="16497" y="4746"/>
                  </a:cubicBezTo>
                  <a:cubicBezTo>
                    <a:pt x="16476" y="4725"/>
                    <a:pt x="16456" y="4705"/>
                    <a:pt x="16456" y="4705"/>
                  </a:cubicBezTo>
                  <a:cubicBezTo>
                    <a:pt x="16476" y="4501"/>
                    <a:pt x="16598" y="4196"/>
                    <a:pt x="16659" y="4155"/>
                  </a:cubicBezTo>
                  <a:cubicBezTo>
                    <a:pt x="16639" y="4013"/>
                    <a:pt x="16700" y="3890"/>
                    <a:pt x="16741" y="3748"/>
                  </a:cubicBezTo>
                  <a:cubicBezTo>
                    <a:pt x="16822" y="3483"/>
                    <a:pt x="16904" y="3218"/>
                    <a:pt x="16985" y="2954"/>
                  </a:cubicBezTo>
                  <a:cubicBezTo>
                    <a:pt x="17046" y="2770"/>
                    <a:pt x="17026" y="2567"/>
                    <a:pt x="17107" y="2363"/>
                  </a:cubicBezTo>
                  <a:cubicBezTo>
                    <a:pt x="17107" y="2343"/>
                    <a:pt x="17107" y="2281"/>
                    <a:pt x="17107" y="2261"/>
                  </a:cubicBezTo>
                  <a:cubicBezTo>
                    <a:pt x="17073" y="2244"/>
                    <a:pt x="17044" y="2237"/>
                    <a:pt x="17017" y="2237"/>
                  </a:cubicBezTo>
                  <a:cubicBezTo>
                    <a:pt x="16917" y="2237"/>
                    <a:pt x="16862" y="2339"/>
                    <a:pt x="16782" y="2404"/>
                  </a:cubicBezTo>
                  <a:cubicBezTo>
                    <a:pt x="16802" y="2343"/>
                    <a:pt x="16822" y="2281"/>
                    <a:pt x="16843" y="2241"/>
                  </a:cubicBezTo>
                  <a:cubicBezTo>
                    <a:pt x="16802" y="2241"/>
                    <a:pt x="16782" y="2261"/>
                    <a:pt x="16782" y="2261"/>
                  </a:cubicBezTo>
                  <a:cubicBezTo>
                    <a:pt x="16659" y="2424"/>
                    <a:pt x="16537" y="2546"/>
                    <a:pt x="16435" y="2709"/>
                  </a:cubicBezTo>
                  <a:cubicBezTo>
                    <a:pt x="16211" y="3096"/>
                    <a:pt x="15987" y="3463"/>
                    <a:pt x="15804" y="3870"/>
                  </a:cubicBezTo>
                  <a:cubicBezTo>
                    <a:pt x="15478" y="4562"/>
                    <a:pt x="15152" y="5275"/>
                    <a:pt x="14847" y="5968"/>
                  </a:cubicBezTo>
                  <a:cubicBezTo>
                    <a:pt x="14440" y="6843"/>
                    <a:pt x="14093" y="7719"/>
                    <a:pt x="13747" y="8595"/>
                  </a:cubicBezTo>
                  <a:cubicBezTo>
                    <a:pt x="13381" y="9593"/>
                    <a:pt x="13055" y="10591"/>
                    <a:pt x="12810" y="11609"/>
                  </a:cubicBezTo>
                  <a:cubicBezTo>
                    <a:pt x="12729" y="12016"/>
                    <a:pt x="12647" y="12424"/>
                    <a:pt x="12607" y="12831"/>
                  </a:cubicBezTo>
                  <a:cubicBezTo>
                    <a:pt x="12546" y="13401"/>
                    <a:pt x="12525" y="13971"/>
                    <a:pt x="12525" y="14562"/>
                  </a:cubicBezTo>
                  <a:cubicBezTo>
                    <a:pt x="12505" y="14908"/>
                    <a:pt x="12525" y="15254"/>
                    <a:pt x="12484" y="15621"/>
                  </a:cubicBezTo>
                  <a:cubicBezTo>
                    <a:pt x="12403" y="16150"/>
                    <a:pt x="12281" y="16700"/>
                    <a:pt x="12179" y="17230"/>
                  </a:cubicBezTo>
                  <a:cubicBezTo>
                    <a:pt x="12159" y="17311"/>
                    <a:pt x="12118" y="17372"/>
                    <a:pt x="12057" y="17433"/>
                  </a:cubicBezTo>
                  <a:cubicBezTo>
                    <a:pt x="11874" y="17617"/>
                    <a:pt x="11690" y="17780"/>
                    <a:pt x="11507" y="17963"/>
                  </a:cubicBezTo>
                  <a:cubicBezTo>
                    <a:pt x="11303" y="18146"/>
                    <a:pt x="11120" y="18330"/>
                    <a:pt x="10937" y="18513"/>
                  </a:cubicBezTo>
                  <a:cubicBezTo>
                    <a:pt x="10590" y="18859"/>
                    <a:pt x="10244" y="19185"/>
                    <a:pt x="9898" y="19531"/>
                  </a:cubicBezTo>
                  <a:cubicBezTo>
                    <a:pt x="9694" y="19735"/>
                    <a:pt x="9491" y="19938"/>
                    <a:pt x="9287" y="20162"/>
                  </a:cubicBezTo>
                  <a:cubicBezTo>
                    <a:pt x="9273" y="20176"/>
                    <a:pt x="9259" y="20200"/>
                    <a:pt x="9225" y="20200"/>
                  </a:cubicBezTo>
                  <a:cubicBezTo>
                    <a:pt x="9210" y="20200"/>
                    <a:pt x="9190" y="20195"/>
                    <a:pt x="9165" y="20183"/>
                  </a:cubicBezTo>
                  <a:cubicBezTo>
                    <a:pt x="9165" y="20162"/>
                    <a:pt x="9185" y="20162"/>
                    <a:pt x="9185" y="20142"/>
                  </a:cubicBezTo>
                  <a:cubicBezTo>
                    <a:pt x="9287" y="19979"/>
                    <a:pt x="9307" y="19796"/>
                    <a:pt x="9409" y="19653"/>
                  </a:cubicBezTo>
                  <a:cubicBezTo>
                    <a:pt x="9430" y="19613"/>
                    <a:pt x="9430" y="19551"/>
                    <a:pt x="9450" y="19511"/>
                  </a:cubicBezTo>
                  <a:cubicBezTo>
                    <a:pt x="9531" y="19348"/>
                    <a:pt x="9572" y="19165"/>
                    <a:pt x="9654" y="19002"/>
                  </a:cubicBezTo>
                  <a:cubicBezTo>
                    <a:pt x="9735" y="18859"/>
                    <a:pt x="9776" y="18716"/>
                    <a:pt x="9857" y="18594"/>
                  </a:cubicBezTo>
                  <a:cubicBezTo>
                    <a:pt x="9898" y="18492"/>
                    <a:pt x="9939" y="18411"/>
                    <a:pt x="9980" y="18330"/>
                  </a:cubicBezTo>
                  <a:cubicBezTo>
                    <a:pt x="10020" y="18167"/>
                    <a:pt x="10122" y="18024"/>
                    <a:pt x="10142" y="17861"/>
                  </a:cubicBezTo>
                  <a:cubicBezTo>
                    <a:pt x="10142" y="17841"/>
                    <a:pt x="10163" y="17820"/>
                    <a:pt x="10163" y="17800"/>
                  </a:cubicBezTo>
                  <a:cubicBezTo>
                    <a:pt x="10204" y="17759"/>
                    <a:pt x="10224" y="17698"/>
                    <a:pt x="10244" y="17657"/>
                  </a:cubicBezTo>
                  <a:cubicBezTo>
                    <a:pt x="10285" y="17556"/>
                    <a:pt x="10326" y="17454"/>
                    <a:pt x="10366" y="17352"/>
                  </a:cubicBezTo>
                  <a:cubicBezTo>
                    <a:pt x="10428" y="17209"/>
                    <a:pt x="10468" y="17067"/>
                    <a:pt x="10509" y="16924"/>
                  </a:cubicBezTo>
                  <a:cubicBezTo>
                    <a:pt x="10509" y="16904"/>
                    <a:pt x="10509" y="16863"/>
                    <a:pt x="10509" y="16843"/>
                  </a:cubicBezTo>
                  <a:lnTo>
                    <a:pt x="10529" y="16843"/>
                  </a:lnTo>
                  <a:cubicBezTo>
                    <a:pt x="10550" y="16802"/>
                    <a:pt x="10550" y="16741"/>
                    <a:pt x="10570" y="16680"/>
                  </a:cubicBezTo>
                  <a:cubicBezTo>
                    <a:pt x="10611" y="16619"/>
                    <a:pt x="10652" y="16558"/>
                    <a:pt x="10672" y="16497"/>
                  </a:cubicBezTo>
                  <a:cubicBezTo>
                    <a:pt x="10713" y="16395"/>
                    <a:pt x="10713" y="16273"/>
                    <a:pt x="10733" y="16171"/>
                  </a:cubicBezTo>
                  <a:cubicBezTo>
                    <a:pt x="10774" y="16028"/>
                    <a:pt x="10835" y="15906"/>
                    <a:pt x="10876" y="15763"/>
                  </a:cubicBezTo>
                  <a:cubicBezTo>
                    <a:pt x="10937" y="15560"/>
                    <a:pt x="10998" y="15377"/>
                    <a:pt x="11018" y="15173"/>
                  </a:cubicBezTo>
                  <a:cubicBezTo>
                    <a:pt x="11018" y="15071"/>
                    <a:pt x="11039" y="14969"/>
                    <a:pt x="11079" y="14867"/>
                  </a:cubicBezTo>
                  <a:cubicBezTo>
                    <a:pt x="11079" y="14847"/>
                    <a:pt x="11100" y="14806"/>
                    <a:pt x="11100" y="14766"/>
                  </a:cubicBezTo>
                  <a:cubicBezTo>
                    <a:pt x="11161" y="14501"/>
                    <a:pt x="11201" y="14236"/>
                    <a:pt x="11242" y="13992"/>
                  </a:cubicBezTo>
                  <a:cubicBezTo>
                    <a:pt x="11303" y="13605"/>
                    <a:pt x="11364" y="13218"/>
                    <a:pt x="11405" y="12831"/>
                  </a:cubicBezTo>
                  <a:cubicBezTo>
                    <a:pt x="11487" y="11975"/>
                    <a:pt x="11548" y="11120"/>
                    <a:pt x="11609" y="10244"/>
                  </a:cubicBezTo>
                  <a:cubicBezTo>
                    <a:pt x="11650" y="9633"/>
                    <a:pt x="11690" y="9043"/>
                    <a:pt x="11711" y="8432"/>
                  </a:cubicBezTo>
                  <a:cubicBezTo>
                    <a:pt x="11731" y="7617"/>
                    <a:pt x="11812" y="6803"/>
                    <a:pt x="11751" y="5988"/>
                  </a:cubicBezTo>
                  <a:cubicBezTo>
                    <a:pt x="11751" y="5744"/>
                    <a:pt x="11772" y="5499"/>
                    <a:pt x="11751" y="5234"/>
                  </a:cubicBezTo>
                  <a:cubicBezTo>
                    <a:pt x="11751" y="5072"/>
                    <a:pt x="11711" y="4909"/>
                    <a:pt x="11690" y="4766"/>
                  </a:cubicBezTo>
                  <a:cubicBezTo>
                    <a:pt x="11650" y="4644"/>
                    <a:pt x="11609" y="4624"/>
                    <a:pt x="11487" y="4624"/>
                  </a:cubicBezTo>
                  <a:cubicBezTo>
                    <a:pt x="11425" y="4664"/>
                    <a:pt x="11425" y="4746"/>
                    <a:pt x="11405" y="4807"/>
                  </a:cubicBezTo>
                  <a:cubicBezTo>
                    <a:pt x="11385" y="4888"/>
                    <a:pt x="11364" y="4949"/>
                    <a:pt x="11344" y="5010"/>
                  </a:cubicBezTo>
                  <a:cubicBezTo>
                    <a:pt x="11344" y="4990"/>
                    <a:pt x="11324" y="4990"/>
                    <a:pt x="11324" y="4990"/>
                  </a:cubicBezTo>
                  <a:cubicBezTo>
                    <a:pt x="11344" y="4888"/>
                    <a:pt x="11364" y="4766"/>
                    <a:pt x="11385" y="4664"/>
                  </a:cubicBezTo>
                  <a:lnTo>
                    <a:pt x="11344" y="4664"/>
                  </a:lnTo>
                  <a:cubicBezTo>
                    <a:pt x="11324" y="4685"/>
                    <a:pt x="11303" y="4725"/>
                    <a:pt x="11283" y="4746"/>
                  </a:cubicBezTo>
                  <a:cubicBezTo>
                    <a:pt x="11242" y="4848"/>
                    <a:pt x="11201" y="4949"/>
                    <a:pt x="11161" y="5051"/>
                  </a:cubicBezTo>
                  <a:cubicBezTo>
                    <a:pt x="10998" y="5601"/>
                    <a:pt x="10835" y="6171"/>
                    <a:pt x="10713" y="6742"/>
                  </a:cubicBezTo>
                  <a:cubicBezTo>
                    <a:pt x="10529" y="7719"/>
                    <a:pt x="10387" y="8717"/>
                    <a:pt x="10244" y="9695"/>
                  </a:cubicBezTo>
                  <a:cubicBezTo>
                    <a:pt x="10163" y="10448"/>
                    <a:pt x="10061" y="11202"/>
                    <a:pt x="9980" y="11955"/>
                  </a:cubicBezTo>
                  <a:cubicBezTo>
                    <a:pt x="9939" y="12322"/>
                    <a:pt x="9898" y="12709"/>
                    <a:pt x="9857" y="13096"/>
                  </a:cubicBezTo>
                  <a:cubicBezTo>
                    <a:pt x="9796" y="13584"/>
                    <a:pt x="9735" y="14073"/>
                    <a:pt x="9674" y="14582"/>
                  </a:cubicBezTo>
                  <a:cubicBezTo>
                    <a:pt x="9593" y="15254"/>
                    <a:pt x="9491" y="15906"/>
                    <a:pt x="9348" y="16578"/>
                  </a:cubicBezTo>
                  <a:cubicBezTo>
                    <a:pt x="9206" y="17271"/>
                    <a:pt x="9043" y="17983"/>
                    <a:pt x="8961" y="18696"/>
                  </a:cubicBezTo>
                  <a:cubicBezTo>
                    <a:pt x="8900" y="19144"/>
                    <a:pt x="8798" y="19592"/>
                    <a:pt x="8656" y="20040"/>
                  </a:cubicBezTo>
                  <a:cubicBezTo>
                    <a:pt x="8554" y="20366"/>
                    <a:pt x="8432" y="20672"/>
                    <a:pt x="8330" y="20997"/>
                  </a:cubicBezTo>
                  <a:cubicBezTo>
                    <a:pt x="8248" y="21344"/>
                    <a:pt x="8004" y="21588"/>
                    <a:pt x="7780" y="21853"/>
                  </a:cubicBezTo>
                  <a:cubicBezTo>
                    <a:pt x="7719" y="21914"/>
                    <a:pt x="7658" y="21995"/>
                    <a:pt x="7637" y="22056"/>
                  </a:cubicBezTo>
                  <a:cubicBezTo>
                    <a:pt x="7637" y="22158"/>
                    <a:pt x="7658" y="22240"/>
                    <a:pt x="7678" y="22342"/>
                  </a:cubicBezTo>
                  <a:cubicBezTo>
                    <a:pt x="7678" y="22342"/>
                    <a:pt x="7719" y="22362"/>
                    <a:pt x="7739" y="22403"/>
                  </a:cubicBezTo>
                  <a:cubicBezTo>
                    <a:pt x="7719" y="22423"/>
                    <a:pt x="7699" y="22464"/>
                    <a:pt x="7658" y="22484"/>
                  </a:cubicBezTo>
                  <a:cubicBezTo>
                    <a:pt x="7617" y="22443"/>
                    <a:pt x="7576" y="22423"/>
                    <a:pt x="7556" y="22403"/>
                  </a:cubicBezTo>
                  <a:cubicBezTo>
                    <a:pt x="7556" y="22362"/>
                    <a:pt x="7556" y="22321"/>
                    <a:pt x="7556" y="22280"/>
                  </a:cubicBezTo>
                  <a:cubicBezTo>
                    <a:pt x="7515" y="22260"/>
                    <a:pt x="7495" y="22260"/>
                    <a:pt x="7434" y="22240"/>
                  </a:cubicBezTo>
                  <a:cubicBezTo>
                    <a:pt x="7373" y="22321"/>
                    <a:pt x="7291" y="22403"/>
                    <a:pt x="7230" y="22484"/>
                  </a:cubicBezTo>
                  <a:cubicBezTo>
                    <a:pt x="7189" y="22525"/>
                    <a:pt x="7149" y="22566"/>
                    <a:pt x="7108" y="22606"/>
                  </a:cubicBezTo>
                  <a:cubicBezTo>
                    <a:pt x="7027" y="22708"/>
                    <a:pt x="6925" y="22830"/>
                    <a:pt x="6823" y="22932"/>
                  </a:cubicBezTo>
                  <a:cubicBezTo>
                    <a:pt x="6782" y="22993"/>
                    <a:pt x="6741" y="23054"/>
                    <a:pt x="6640" y="23054"/>
                  </a:cubicBezTo>
                  <a:cubicBezTo>
                    <a:pt x="6660" y="22993"/>
                    <a:pt x="6660" y="22932"/>
                    <a:pt x="6660" y="22891"/>
                  </a:cubicBezTo>
                  <a:cubicBezTo>
                    <a:pt x="6782" y="22423"/>
                    <a:pt x="6884" y="21975"/>
                    <a:pt x="7006" y="21507"/>
                  </a:cubicBezTo>
                  <a:cubicBezTo>
                    <a:pt x="7230" y="20753"/>
                    <a:pt x="7434" y="20000"/>
                    <a:pt x="7576" y="19226"/>
                  </a:cubicBezTo>
                  <a:cubicBezTo>
                    <a:pt x="7699" y="18492"/>
                    <a:pt x="7821" y="17739"/>
                    <a:pt x="7862" y="16985"/>
                  </a:cubicBezTo>
                  <a:cubicBezTo>
                    <a:pt x="7882" y="16497"/>
                    <a:pt x="7902" y="16028"/>
                    <a:pt x="7923" y="15539"/>
                  </a:cubicBezTo>
                  <a:cubicBezTo>
                    <a:pt x="7943" y="15091"/>
                    <a:pt x="7943" y="14664"/>
                    <a:pt x="7923" y="14216"/>
                  </a:cubicBezTo>
                  <a:cubicBezTo>
                    <a:pt x="7923" y="13971"/>
                    <a:pt x="7902" y="13707"/>
                    <a:pt x="7902" y="13462"/>
                  </a:cubicBezTo>
                  <a:cubicBezTo>
                    <a:pt x="7882" y="13259"/>
                    <a:pt x="7882" y="13034"/>
                    <a:pt x="7862" y="12831"/>
                  </a:cubicBezTo>
                  <a:cubicBezTo>
                    <a:pt x="7862" y="12810"/>
                    <a:pt x="7862" y="12790"/>
                    <a:pt x="7841" y="12749"/>
                  </a:cubicBezTo>
                  <a:cubicBezTo>
                    <a:pt x="7821" y="12810"/>
                    <a:pt x="7821" y="12831"/>
                    <a:pt x="7800" y="12851"/>
                  </a:cubicBezTo>
                  <a:cubicBezTo>
                    <a:pt x="7780" y="12810"/>
                    <a:pt x="7780" y="12770"/>
                    <a:pt x="7780" y="12729"/>
                  </a:cubicBezTo>
                  <a:cubicBezTo>
                    <a:pt x="7800" y="12709"/>
                    <a:pt x="7841" y="12688"/>
                    <a:pt x="7862" y="12688"/>
                  </a:cubicBezTo>
                  <a:cubicBezTo>
                    <a:pt x="7862" y="12648"/>
                    <a:pt x="7862" y="12627"/>
                    <a:pt x="7862" y="12586"/>
                  </a:cubicBezTo>
                  <a:cubicBezTo>
                    <a:pt x="7800" y="12342"/>
                    <a:pt x="7841" y="12077"/>
                    <a:pt x="7760" y="11813"/>
                  </a:cubicBezTo>
                  <a:cubicBezTo>
                    <a:pt x="7760" y="11813"/>
                    <a:pt x="7760" y="11792"/>
                    <a:pt x="7760" y="11792"/>
                  </a:cubicBezTo>
                  <a:cubicBezTo>
                    <a:pt x="7719" y="11548"/>
                    <a:pt x="7719" y="11324"/>
                    <a:pt x="7678" y="11079"/>
                  </a:cubicBezTo>
                  <a:cubicBezTo>
                    <a:pt x="7658" y="10876"/>
                    <a:pt x="7617" y="10692"/>
                    <a:pt x="7576" y="10489"/>
                  </a:cubicBezTo>
                  <a:cubicBezTo>
                    <a:pt x="7556" y="10326"/>
                    <a:pt x="7536" y="10163"/>
                    <a:pt x="7495" y="10000"/>
                  </a:cubicBezTo>
                  <a:cubicBezTo>
                    <a:pt x="7475" y="9919"/>
                    <a:pt x="7454" y="9817"/>
                    <a:pt x="7413" y="9735"/>
                  </a:cubicBezTo>
                  <a:cubicBezTo>
                    <a:pt x="7413" y="9735"/>
                    <a:pt x="7393" y="9715"/>
                    <a:pt x="7393" y="9695"/>
                  </a:cubicBezTo>
                  <a:lnTo>
                    <a:pt x="7291" y="9695"/>
                  </a:lnTo>
                  <a:cubicBezTo>
                    <a:pt x="7251" y="9735"/>
                    <a:pt x="7230" y="9756"/>
                    <a:pt x="7210" y="9796"/>
                  </a:cubicBezTo>
                  <a:cubicBezTo>
                    <a:pt x="7189" y="9756"/>
                    <a:pt x="7169" y="9735"/>
                    <a:pt x="7149" y="9695"/>
                  </a:cubicBezTo>
                  <a:cubicBezTo>
                    <a:pt x="7128" y="9756"/>
                    <a:pt x="7108" y="9776"/>
                    <a:pt x="7108" y="9817"/>
                  </a:cubicBezTo>
                  <a:cubicBezTo>
                    <a:pt x="7067" y="10020"/>
                    <a:pt x="7027" y="10244"/>
                    <a:pt x="7006" y="10448"/>
                  </a:cubicBezTo>
                  <a:cubicBezTo>
                    <a:pt x="6945" y="10835"/>
                    <a:pt x="6904" y="11242"/>
                    <a:pt x="6864" y="11650"/>
                  </a:cubicBezTo>
                  <a:cubicBezTo>
                    <a:pt x="6823" y="11975"/>
                    <a:pt x="6782" y="12301"/>
                    <a:pt x="6741" y="12627"/>
                  </a:cubicBezTo>
                  <a:cubicBezTo>
                    <a:pt x="6660" y="13320"/>
                    <a:pt x="6578" y="14012"/>
                    <a:pt x="6517" y="14704"/>
                  </a:cubicBezTo>
                  <a:cubicBezTo>
                    <a:pt x="6436" y="15438"/>
                    <a:pt x="6395" y="16150"/>
                    <a:pt x="6314" y="16884"/>
                  </a:cubicBezTo>
                  <a:cubicBezTo>
                    <a:pt x="6212" y="17943"/>
                    <a:pt x="6110" y="19002"/>
                    <a:pt x="6008" y="20061"/>
                  </a:cubicBezTo>
                  <a:cubicBezTo>
                    <a:pt x="5947" y="20814"/>
                    <a:pt x="5906" y="21588"/>
                    <a:pt x="5968" y="22342"/>
                  </a:cubicBezTo>
                  <a:cubicBezTo>
                    <a:pt x="5988" y="22830"/>
                    <a:pt x="5988" y="23319"/>
                    <a:pt x="5968" y="23808"/>
                  </a:cubicBezTo>
                  <a:cubicBezTo>
                    <a:pt x="5968" y="23930"/>
                    <a:pt x="5947" y="24032"/>
                    <a:pt x="5866" y="24113"/>
                  </a:cubicBezTo>
                  <a:cubicBezTo>
                    <a:pt x="5743" y="24256"/>
                    <a:pt x="5621" y="24419"/>
                    <a:pt x="5499" y="24561"/>
                  </a:cubicBezTo>
                  <a:cubicBezTo>
                    <a:pt x="5377" y="24745"/>
                    <a:pt x="5234" y="24928"/>
                    <a:pt x="5092" y="25111"/>
                  </a:cubicBezTo>
                  <a:cubicBezTo>
                    <a:pt x="4868" y="25417"/>
                    <a:pt x="4644" y="25722"/>
                    <a:pt x="4420" y="26028"/>
                  </a:cubicBezTo>
                  <a:cubicBezTo>
                    <a:pt x="4379" y="26048"/>
                    <a:pt x="4359" y="26068"/>
                    <a:pt x="4318" y="26130"/>
                  </a:cubicBezTo>
                  <a:cubicBezTo>
                    <a:pt x="4298" y="26068"/>
                    <a:pt x="4277" y="26028"/>
                    <a:pt x="4277" y="26007"/>
                  </a:cubicBezTo>
                  <a:cubicBezTo>
                    <a:pt x="4277" y="25824"/>
                    <a:pt x="4277" y="25641"/>
                    <a:pt x="4277" y="25478"/>
                  </a:cubicBezTo>
                  <a:cubicBezTo>
                    <a:pt x="4318" y="25050"/>
                    <a:pt x="4359" y="24622"/>
                    <a:pt x="4399" y="24195"/>
                  </a:cubicBezTo>
                  <a:cubicBezTo>
                    <a:pt x="4481" y="23258"/>
                    <a:pt x="4542" y="22301"/>
                    <a:pt x="4583" y="21344"/>
                  </a:cubicBezTo>
                  <a:cubicBezTo>
                    <a:pt x="4603" y="20346"/>
                    <a:pt x="4603" y="19368"/>
                    <a:pt x="4501" y="18391"/>
                  </a:cubicBezTo>
                  <a:cubicBezTo>
                    <a:pt x="4420" y="17474"/>
                    <a:pt x="4257" y="16558"/>
                    <a:pt x="4073" y="15641"/>
                  </a:cubicBezTo>
                  <a:cubicBezTo>
                    <a:pt x="4012" y="15336"/>
                    <a:pt x="3931" y="15010"/>
                    <a:pt x="3849" y="14704"/>
                  </a:cubicBezTo>
                  <a:cubicBezTo>
                    <a:pt x="3809" y="14440"/>
                    <a:pt x="3748" y="14195"/>
                    <a:pt x="3687" y="13931"/>
                  </a:cubicBezTo>
                  <a:cubicBezTo>
                    <a:pt x="3605" y="13625"/>
                    <a:pt x="3503" y="13299"/>
                    <a:pt x="3422" y="12994"/>
                  </a:cubicBezTo>
                  <a:cubicBezTo>
                    <a:pt x="3340" y="12709"/>
                    <a:pt x="3239" y="12424"/>
                    <a:pt x="3157" y="12138"/>
                  </a:cubicBezTo>
                  <a:cubicBezTo>
                    <a:pt x="3157" y="12098"/>
                    <a:pt x="3116" y="12057"/>
                    <a:pt x="3116" y="12016"/>
                  </a:cubicBezTo>
                  <a:cubicBezTo>
                    <a:pt x="3104" y="12015"/>
                    <a:pt x="3093" y="12014"/>
                    <a:pt x="3082" y="12014"/>
                  </a:cubicBezTo>
                  <a:cubicBezTo>
                    <a:pt x="2953" y="12014"/>
                    <a:pt x="2949" y="12124"/>
                    <a:pt x="2892" y="12200"/>
                  </a:cubicBezTo>
                  <a:cubicBezTo>
                    <a:pt x="2892" y="12138"/>
                    <a:pt x="2872" y="12098"/>
                    <a:pt x="2872" y="12057"/>
                  </a:cubicBezTo>
                  <a:lnTo>
                    <a:pt x="2852" y="12057"/>
                  </a:lnTo>
                  <a:cubicBezTo>
                    <a:pt x="2831" y="12098"/>
                    <a:pt x="2811" y="12159"/>
                    <a:pt x="2811" y="12220"/>
                  </a:cubicBezTo>
                  <a:cubicBezTo>
                    <a:pt x="2790" y="12322"/>
                    <a:pt x="2790" y="12444"/>
                    <a:pt x="2790" y="12546"/>
                  </a:cubicBezTo>
                  <a:cubicBezTo>
                    <a:pt x="2770" y="13564"/>
                    <a:pt x="2811" y="14562"/>
                    <a:pt x="2852" y="15560"/>
                  </a:cubicBezTo>
                  <a:cubicBezTo>
                    <a:pt x="2913" y="16700"/>
                    <a:pt x="2974" y="17861"/>
                    <a:pt x="3014" y="19002"/>
                  </a:cubicBezTo>
                  <a:cubicBezTo>
                    <a:pt x="3076" y="20244"/>
                    <a:pt x="3096" y="21486"/>
                    <a:pt x="3137" y="22728"/>
                  </a:cubicBezTo>
                  <a:cubicBezTo>
                    <a:pt x="3157" y="23482"/>
                    <a:pt x="3239" y="24215"/>
                    <a:pt x="3361" y="24948"/>
                  </a:cubicBezTo>
                  <a:cubicBezTo>
                    <a:pt x="3442" y="25356"/>
                    <a:pt x="3503" y="25743"/>
                    <a:pt x="3585" y="26130"/>
                  </a:cubicBezTo>
                  <a:cubicBezTo>
                    <a:pt x="3625" y="26374"/>
                    <a:pt x="3646" y="26618"/>
                    <a:pt x="3687" y="26863"/>
                  </a:cubicBezTo>
                  <a:cubicBezTo>
                    <a:pt x="3707" y="26985"/>
                    <a:pt x="3687" y="27066"/>
                    <a:pt x="3625" y="27168"/>
                  </a:cubicBezTo>
                  <a:cubicBezTo>
                    <a:pt x="3483" y="27372"/>
                    <a:pt x="3340" y="27575"/>
                    <a:pt x="3218" y="27779"/>
                  </a:cubicBezTo>
                  <a:cubicBezTo>
                    <a:pt x="2994" y="28105"/>
                    <a:pt x="2790" y="28431"/>
                    <a:pt x="2587" y="28757"/>
                  </a:cubicBezTo>
                  <a:cubicBezTo>
                    <a:pt x="2404" y="29062"/>
                    <a:pt x="2200" y="29388"/>
                    <a:pt x="1996" y="29694"/>
                  </a:cubicBezTo>
                  <a:cubicBezTo>
                    <a:pt x="1874" y="29897"/>
                    <a:pt x="1752" y="30121"/>
                    <a:pt x="1630" y="30325"/>
                  </a:cubicBezTo>
                  <a:cubicBezTo>
                    <a:pt x="1446" y="30630"/>
                    <a:pt x="1283" y="30915"/>
                    <a:pt x="1100" y="31201"/>
                  </a:cubicBezTo>
                  <a:cubicBezTo>
                    <a:pt x="856" y="31649"/>
                    <a:pt x="591" y="32097"/>
                    <a:pt x="347" y="32565"/>
                  </a:cubicBezTo>
                  <a:cubicBezTo>
                    <a:pt x="224" y="32748"/>
                    <a:pt x="123" y="32952"/>
                    <a:pt x="21" y="33135"/>
                  </a:cubicBezTo>
                  <a:cubicBezTo>
                    <a:pt x="21" y="33176"/>
                    <a:pt x="0" y="33196"/>
                    <a:pt x="0" y="33237"/>
                  </a:cubicBezTo>
                  <a:cubicBezTo>
                    <a:pt x="0" y="33319"/>
                    <a:pt x="0" y="33380"/>
                    <a:pt x="0" y="33461"/>
                  </a:cubicBezTo>
                  <a:cubicBezTo>
                    <a:pt x="41" y="33522"/>
                    <a:pt x="102" y="33563"/>
                    <a:pt x="143" y="33624"/>
                  </a:cubicBezTo>
                  <a:cubicBezTo>
                    <a:pt x="163" y="33604"/>
                    <a:pt x="184" y="33563"/>
                    <a:pt x="204" y="33543"/>
                  </a:cubicBezTo>
                  <a:cubicBezTo>
                    <a:pt x="265" y="33482"/>
                    <a:pt x="306" y="33420"/>
                    <a:pt x="285" y="33319"/>
                  </a:cubicBezTo>
                  <a:cubicBezTo>
                    <a:pt x="285" y="33278"/>
                    <a:pt x="306" y="33237"/>
                    <a:pt x="306" y="33196"/>
                  </a:cubicBezTo>
                  <a:cubicBezTo>
                    <a:pt x="448" y="33237"/>
                    <a:pt x="489" y="33298"/>
                    <a:pt x="469" y="33420"/>
                  </a:cubicBezTo>
                  <a:cubicBezTo>
                    <a:pt x="448" y="33502"/>
                    <a:pt x="448" y="33583"/>
                    <a:pt x="448" y="33665"/>
                  </a:cubicBezTo>
                  <a:lnTo>
                    <a:pt x="611" y="33665"/>
                  </a:lnTo>
                  <a:cubicBezTo>
                    <a:pt x="672" y="33583"/>
                    <a:pt x="713" y="33502"/>
                    <a:pt x="774" y="33420"/>
                  </a:cubicBezTo>
                  <a:cubicBezTo>
                    <a:pt x="1019" y="33420"/>
                    <a:pt x="1019" y="33420"/>
                    <a:pt x="1080" y="33237"/>
                  </a:cubicBezTo>
                  <a:cubicBezTo>
                    <a:pt x="1098" y="33223"/>
                    <a:pt x="1114" y="33218"/>
                    <a:pt x="1129" y="33218"/>
                  </a:cubicBezTo>
                  <a:cubicBezTo>
                    <a:pt x="1181" y="33218"/>
                    <a:pt x="1216" y="33282"/>
                    <a:pt x="1263" y="33298"/>
                  </a:cubicBezTo>
                  <a:cubicBezTo>
                    <a:pt x="1324" y="33257"/>
                    <a:pt x="1365" y="33237"/>
                    <a:pt x="1426" y="33217"/>
                  </a:cubicBezTo>
                  <a:cubicBezTo>
                    <a:pt x="1446" y="33156"/>
                    <a:pt x="1487" y="33095"/>
                    <a:pt x="1507" y="33033"/>
                  </a:cubicBezTo>
                  <a:cubicBezTo>
                    <a:pt x="1528" y="32972"/>
                    <a:pt x="1528" y="32911"/>
                    <a:pt x="1548" y="32830"/>
                  </a:cubicBezTo>
                  <a:cubicBezTo>
                    <a:pt x="1650" y="32728"/>
                    <a:pt x="1731" y="32545"/>
                    <a:pt x="1793" y="32300"/>
                  </a:cubicBezTo>
                  <a:cubicBezTo>
                    <a:pt x="1894" y="32260"/>
                    <a:pt x="1915" y="32158"/>
                    <a:pt x="1935" y="32056"/>
                  </a:cubicBezTo>
                  <a:cubicBezTo>
                    <a:pt x="1976" y="31934"/>
                    <a:pt x="2017" y="31812"/>
                    <a:pt x="2078" y="31689"/>
                  </a:cubicBezTo>
                  <a:cubicBezTo>
                    <a:pt x="2078" y="31669"/>
                    <a:pt x="2098" y="31628"/>
                    <a:pt x="2118" y="31628"/>
                  </a:cubicBezTo>
                  <a:cubicBezTo>
                    <a:pt x="2241" y="31526"/>
                    <a:pt x="2281" y="31404"/>
                    <a:pt x="2302" y="31262"/>
                  </a:cubicBezTo>
                  <a:cubicBezTo>
                    <a:pt x="2322" y="31119"/>
                    <a:pt x="2424" y="31017"/>
                    <a:pt x="2505" y="30915"/>
                  </a:cubicBezTo>
                  <a:cubicBezTo>
                    <a:pt x="2505" y="30875"/>
                    <a:pt x="2505" y="30834"/>
                    <a:pt x="2505" y="30793"/>
                  </a:cubicBezTo>
                  <a:cubicBezTo>
                    <a:pt x="2526" y="30773"/>
                    <a:pt x="2546" y="30753"/>
                    <a:pt x="2587" y="30732"/>
                  </a:cubicBezTo>
                  <a:cubicBezTo>
                    <a:pt x="2546" y="30712"/>
                    <a:pt x="2526" y="30671"/>
                    <a:pt x="2505" y="30630"/>
                  </a:cubicBezTo>
                  <a:cubicBezTo>
                    <a:pt x="2522" y="30614"/>
                    <a:pt x="2536" y="30608"/>
                    <a:pt x="2547" y="30608"/>
                  </a:cubicBezTo>
                  <a:cubicBezTo>
                    <a:pt x="2579" y="30608"/>
                    <a:pt x="2598" y="30651"/>
                    <a:pt x="2628" y="30651"/>
                  </a:cubicBezTo>
                  <a:cubicBezTo>
                    <a:pt x="2668" y="30610"/>
                    <a:pt x="2689" y="30569"/>
                    <a:pt x="2729" y="30529"/>
                  </a:cubicBezTo>
                  <a:cubicBezTo>
                    <a:pt x="2689" y="30467"/>
                    <a:pt x="2668" y="30427"/>
                    <a:pt x="2648" y="30386"/>
                  </a:cubicBezTo>
                  <a:lnTo>
                    <a:pt x="2668" y="30386"/>
                  </a:lnTo>
                  <a:cubicBezTo>
                    <a:pt x="2689" y="30386"/>
                    <a:pt x="2709" y="30406"/>
                    <a:pt x="2729" y="30406"/>
                  </a:cubicBezTo>
                  <a:cubicBezTo>
                    <a:pt x="2892" y="30345"/>
                    <a:pt x="2790" y="30223"/>
                    <a:pt x="2831" y="30121"/>
                  </a:cubicBezTo>
                  <a:lnTo>
                    <a:pt x="2974" y="30121"/>
                  </a:lnTo>
                  <a:cubicBezTo>
                    <a:pt x="2994" y="30080"/>
                    <a:pt x="3035" y="30019"/>
                    <a:pt x="3055" y="29958"/>
                  </a:cubicBezTo>
                  <a:cubicBezTo>
                    <a:pt x="3198" y="29714"/>
                    <a:pt x="3361" y="29469"/>
                    <a:pt x="3503" y="29245"/>
                  </a:cubicBezTo>
                  <a:cubicBezTo>
                    <a:pt x="3768" y="28838"/>
                    <a:pt x="4033" y="28431"/>
                    <a:pt x="4277" y="28044"/>
                  </a:cubicBezTo>
                  <a:cubicBezTo>
                    <a:pt x="4359" y="27922"/>
                    <a:pt x="4440" y="27861"/>
                    <a:pt x="4542" y="27800"/>
                  </a:cubicBezTo>
                  <a:cubicBezTo>
                    <a:pt x="4786" y="27698"/>
                    <a:pt x="5031" y="27575"/>
                    <a:pt x="5295" y="27514"/>
                  </a:cubicBezTo>
                  <a:cubicBezTo>
                    <a:pt x="5316" y="27494"/>
                    <a:pt x="5316" y="27494"/>
                    <a:pt x="5336" y="27474"/>
                  </a:cubicBezTo>
                  <a:cubicBezTo>
                    <a:pt x="5519" y="27413"/>
                    <a:pt x="5703" y="27351"/>
                    <a:pt x="5866" y="27311"/>
                  </a:cubicBezTo>
                  <a:cubicBezTo>
                    <a:pt x="5947" y="27270"/>
                    <a:pt x="6008" y="27250"/>
                    <a:pt x="6110" y="27229"/>
                  </a:cubicBezTo>
                  <a:cubicBezTo>
                    <a:pt x="6151" y="27229"/>
                    <a:pt x="6212" y="27229"/>
                    <a:pt x="6273" y="27209"/>
                  </a:cubicBezTo>
                  <a:cubicBezTo>
                    <a:pt x="6456" y="27189"/>
                    <a:pt x="6660" y="27127"/>
                    <a:pt x="6843" y="27107"/>
                  </a:cubicBezTo>
                  <a:cubicBezTo>
                    <a:pt x="7312" y="27066"/>
                    <a:pt x="7780" y="27026"/>
                    <a:pt x="8248" y="26985"/>
                  </a:cubicBezTo>
                  <a:cubicBezTo>
                    <a:pt x="8595" y="26944"/>
                    <a:pt x="8941" y="26965"/>
                    <a:pt x="9287" y="26944"/>
                  </a:cubicBezTo>
                  <a:cubicBezTo>
                    <a:pt x="9338" y="26940"/>
                    <a:pt x="9389" y="26939"/>
                    <a:pt x="9441" y="26939"/>
                  </a:cubicBezTo>
                  <a:cubicBezTo>
                    <a:pt x="9660" y="26939"/>
                    <a:pt x="9888" y="26968"/>
                    <a:pt x="10102" y="26985"/>
                  </a:cubicBezTo>
                  <a:cubicBezTo>
                    <a:pt x="10529" y="27005"/>
                    <a:pt x="10957" y="27046"/>
                    <a:pt x="11405" y="27066"/>
                  </a:cubicBezTo>
                  <a:cubicBezTo>
                    <a:pt x="12036" y="27127"/>
                    <a:pt x="12688" y="27168"/>
                    <a:pt x="13340" y="27229"/>
                  </a:cubicBezTo>
                  <a:cubicBezTo>
                    <a:pt x="13503" y="27229"/>
                    <a:pt x="13666" y="27250"/>
                    <a:pt x="13829" y="27250"/>
                  </a:cubicBezTo>
                  <a:cubicBezTo>
                    <a:pt x="14175" y="27270"/>
                    <a:pt x="14541" y="27290"/>
                    <a:pt x="14888" y="27311"/>
                  </a:cubicBezTo>
                  <a:lnTo>
                    <a:pt x="16354" y="27311"/>
                  </a:lnTo>
                  <a:cubicBezTo>
                    <a:pt x="17311" y="27311"/>
                    <a:pt x="18248" y="27250"/>
                    <a:pt x="19185" y="27127"/>
                  </a:cubicBezTo>
                  <a:cubicBezTo>
                    <a:pt x="19572" y="27066"/>
                    <a:pt x="19918" y="27005"/>
                    <a:pt x="20285" y="26944"/>
                  </a:cubicBezTo>
                  <a:cubicBezTo>
                    <a:pt x="20529" y="26883"/>
                    <a:pt x="20773" y="26822"/>
                    <a:pt x="21018" y="26761"/>
                  </a:cubicBezTo>
                  <a:cubicBezTo>
                    <a:pt x="21140" y="26720"/>
                    <a:pt x="21262" y="26700"/>
                    <a:pt x="21405" y="26659"/>
                  </a:cubicBezTo>
                  <a:cubicBezTo>
                    <a:pt x="21506" y="26618"/>
                    <a:pt x="21608" y="26598"/>
                    <a:pt x="21710" y="26578"/>
                  </a:cubicBezTo>
                  <a:cubicBezTo>
                    <a:pt x="21771" y="26557"/>
                    <a:pt x="21812" y="26516"/>
                    <a:pt x="21853" y="26496"/>
                  </a:cubicBezTo>
                  <a:cubicBezTo>
                    <a:pt x="21955" y="26476"/>
                    <a:pt x="22056" y="26476"/>
                    <a:pt x="22158" y="26435"/>
                  </a:cubicBezTo>
                  <a:cubicBezTo>
                    <a:pt x="22260" y="26394"/>
                    <a:pt x="22382" y="26394"/>
                    <a:pt x="22443" y="26292"/>
                  </a:cubicBezTo>
                  <a:cubicBezTo>
                    <a:pt x="22443" y="26211"/>
                    <a:pt x="22403" y="26191"/>
                    <a:pt x="22321" y="26191"/>
                  </a:cubicBezTo>
                  <a:cubicBezTo>
                    <a:pt x="22260" y="26191"/>
                    <a:pt x="22199" y="26211"/>
                    <a:pt x="22138" y="26211"/>
                  </a:cubicBezTo>
                  <a:cubicBezTo>
                    <a:pt x="22036" y="26231"/>
                    <a:pt x="21934" y="26231"/>
                    <a:pt x="21832" y="26231"/>
                  </a:cubicBezTo>
                  <a:cubicBezTo>
                    <a:pt x="21832" y="26231"/>
                    <a:pt x="21832" y="26211"/>
                    <a:pt x="21832" y="26191"/>
                  </a:cubicBezTo>
                  <a:cubicBezTo>
                    <a:pt x="21975" y="26191"/>
                    <a:pt x="22117" y="26170"/>
                    <a:pt x="22240" y="26150"/>
                  </a:cubicBezTo>
                  <a:cubicBezTo>
                    <a:pt x="22219" y="26130"/>
                    <a:pt x="22179" y="26109"/>
                    <a:pt x="22158" y="26109"/>
                  </a:cubicBezTo>
                  <a:cubicBezTo>
                    <a:pt x="22097" y="26109"/>
                    <a:pt x="22036" y="26109"/>
                    <a:pt x="21975" y="26130"/>
                  </a:cubicBezTo>
                  <a:cubicBezTo>
                    <a:pt x="21669" y="26130"/>
                    <a:pt x="21344" y="26130"/>
                    <a:pt x="21018" y="26150"/>
                  </a:cubicBezTo>
                  <a:cubicBezTo>
                    <a:pt x="20651" y="26170"/>
                    <a:pt x="20285" y="26191"/>
                    <a:pt x="19938" y="26191"/>
                  </a:cubicBezTo>
                  <a:cubicBezTo>
                    <a:pt x="18798" y="26170"/>
                    <a:pt x="17637" y="26150"/>
                    <a:pt x="16497" y="26130"/>
                  </a:cubicBezTo>
                  <a:cubicBezTo>
                    <a:pt x="15254" y="26089"/>
                    <a:pt x="14012" y="25987"/>
                    <a:pt x="12749" y="25885"/>
                  </a:cubicBezTo>
                  <a:cubicBezTo>
                    <a:pt x="11948" y="25812"/>
                    <a:pt x="11130" y="25739"/>
                    <a:pt x="10325" y="25739"/>
                  </a:cubicBezTo>
                  <a:cubicBezTo>
                    <a:pt x="10230" y="25739"/>
                    <a:pt x="10135" y="25740"/>
                    <a:pt x="10041" y="25743"/>
                  </a:cubicBezTo>
                  <a:cubicBezTo>
                    <a:pt x="9633" y="25743"/>
                    <a:pt x="9226" y="25763"/>
                    <a:pt x="8819" y="25783"/>
                  </a:cubicBezTo>
                  <a:cubicBezTo>
                    <a:pt x="8330" y="25804"/>
                    <a:pt x="7862" y="25885"/>
                    <a:pt x="7373" y="25987"/>
                  </a:cubicBezTo>
                  <a:cubicBezTo>
                    <a:pt x="6843" y="26089"/>
                    <a:pt x="6334" y="26252"/>
                    <a:pt x="5845" y="26496"/>
                  </a:cubicBezTo>
                  <a:cubicBezTo>
                    <a:pt x="5662" y="26578"/>
                    <a:pt x="5458" y="26700"/>
                    <a:pt x="5275" y="26802"/>
                  </a:cubicBezTo>
                  <a:cubicBezTo>
                    <a:pt x="5234" y="26822"/>
                    <a:pt x="5194" y="26822"/>
                    <a:pt x="5153" y="26842"/>
                  </a:cubicBezTo>
                  <a:cubicBezTo>
                    <a:pt x="5133" y="26822"/>
                    <a:pt x="5133" y="26822"/>
                    <a:pt x="5133" y="26822"/>
                  </a:cubicBezTo>
                  <a:cubicBezTo>
                    <a:pt x="5133" y="26781"/>
                    <a:pt x="5153" y="26741"/>
                    <a:pt x="5173" y="26700"/>
                  </a:cubicBezTo>
                  <a:cubicBezTo>
                    <a:pt x="5316" y="26496"/>
                    <a:pt x="5519" y="26313"/>
                    <a:pt x="5621" y="26068"/>
                  </a:cubicBezTo>
                  <a:cubicBezTo>
                    <a:pt x="5621" y="26048"/>
                    <a:pt x="5642" y="26048"/>
                    <a:pt x="5662" y="26028"/>
                  </a:cubicBezTo>
                  <a:cubicBezTo>
                    <a:pt x="5703" y="25946"/>
                    <a:pt x="5764" y="25865"/>
                    <a:pt x="5825" y="25783"/>
                  </a:cubicBezTo>
                  <a:cubicBezTo>
                    <a:pt x="5886" y="25702"/>
                    <a:pt x="5968" y="25620"/>
                    <a:pt x="6008" y="25498"/>
                  </a:cubicBezTo>
                  <a:cubicBezTo>
                    <a:pt x="6008" y="25498"/>
                    <a:pt x="6029" y="25478"/>
                    <a:pt x="6049" y="25478"/>
                  </a:cubicBezTo>
                  <a:cubicBezTo>
                    <a:pt x="6090" y="25437"/>
                    <a:pt x="6110" y="25417"/>
                    <a:pt x="6130" y="25396"/>
                  </a:cubicBezTo>
                  <a:cubicBezTo>
                    <a:pt x="6293" y="25254"/>
                    <a:pt x="6436" y="25091"/>
                    <a:pt x="6599" y="24928"/>
                  </a:cubicBezTo>
                  <a:cubicBezTo>
                    <a:pt x="6640" y="24948"/>
                    <a:pt x="6680" y="24969"/>
                    <a:pt x="6721" y="24969"/>
                  </a:cubicBezTo>
                  <a:cubicBezTo>
                    <a:pt x="6762" y="24948"/>
                    <a:pt x="6802" y="24928"/>
                    <a:pt x="6843" y="24887"/>
                  </a:cubicBezTo>
                  <a:cubicBezTo>
                    <a:pt x="6864" y="24908"/>
                    <a:pt x="6904" y="24908"/>
                    <a:pt x="6925" y="24908"/>
                  </a:cubicBezTo>
                  <a:cubicBezTo>
                    <a:pt x="7006" y="24887"/>
                    <a:pt x="7067" y="24847"/>
                    <a:pt x="7128" y="24847"/>
                  </a:cubicBezTo>
                  <a:cubicBezTo>
                    <a:pt x="7251" y="24847"/>
                    <a:pt x="7352" y="24785"/>
                    <a:pt x="7454" y="24765"/>
                  </a:cubicBezTo>
                  <a:cubicBezTo>
                    <a:pt x="7597" y="24704"/>
                    <a:pt x="7739" y="24684"/>
                    <a:pt x="7882" y="24643"/>
                  </a:cubicBezTo>
                  <a:cubicBezTo>
                    <a:pt x="7963" y="24622"/>
                    <a:pt x="8045" y="24622"/>
                    <a:pt x="8086" y="24541"/>
                  </a:cubicBezTo>
                  <a:cubicBezTo>
                    <a:pt x="8126" y="24561"/>
                    <a:pt x="8147" y="24561"/>
                    <a:pt x="8187" y="24561"/>
                  </a:cubicBezTo>
                  <a:cubicBezTo>
                    <a:pt x="8289" y="24561"/>
                    <a:pt x="8391" y="24541"/>
                    <a:pt x="8472" y="24521"/>
                  </a:cubicBezTo>
                  <a:cubicBezTo>
                    <a:pt x="8737" y="24480"/>
                    <a:pt x="9002" y="24439"/>
                    <a:pt x="9246" y="24419"/>
                  </a:cubicBezTo>
                  <a:cubicBezTo>
                    <a:pt x="9450" y="24398"/>
                    <a:pt x="9633" y="24358"/>
                    <a:pt x="9837" y="24337"/>
                  </a:cubicBezTo>
                  <a:cubicBezTo>
                    <a:pt x="9898" y="24337"/>
                    <a:pt x="9939" y="24358"/>
                    <a:pt x="10000" y="24358"/>
                  </a:cubicBezTo>
                  <a:lnTo>
                    <a:pt x="10407" y="24358"/>
                  </a:lnTo>
                  <a:cubicBezTo>
                    <a:pt x="10652" y="24358"/>
                    <a:pt x="10896" y="24358"/>
                    <a:pt x="11140" y="24378"/>
                  </a:cubicBezTo>
                  <a:cubicBezTo>
                    <a:pt x="11364" y="24378"/>
                    <a:pt x="11609" y="24378"/>
                    <a:pt x="11853" y="24398"/>
                  </a:cubicBezTo>
                  <a:cubicBezTo>
                    <a:pt x="12240" y="24439"/>
                    <a:pt x="12647" y="24480"/>
                    <a:pt x="13034" y="24500"/>
                  </a:cubicBezTo>
                  <a:cubicBezTo>
                    <a:pt x="13584" y="24546"/>
                    <a:pt x="14146" y="24569"/>
                    <a:pt x="14701" y="24569"/>
                  </a:cubicBezTo>
                  <a:cubicBezTo>
                    <a:pt x="14886" y="24569"/>
                    <a:pt x="15071" y="24566"/>
                    <a:pt x="15254" y="24561"/>
                  </a:cubicBezTo>
                  <a:cubicBezTo>
                    <a:pt x="16130" y="24541"/>
                    <a:pt x="17006" y="24500"/>
                    <a:pt x="17881" y="24460"/>
                  </a:cubicBezTo>
                  <a:cubicBezTo>
                    <a:pt x="18961" y="24398"/>
                    <a:pt x="20020" y="24317"/>
                    <a:pt x="21079" y="24236"/>
                  </a:cubicBezTo>
                  <a:cubicBezTo>
                    <a:pt x="21384" y="24195"/>
                    <a:pt x="21669" y="24154"/>
                    <a:pt x="21955" y="24134"/>
                  </a:cubicBezTo>
                  <a:cubicBezTo>
                    <a:pt x="22301" y="24093"/>
                    <a:pt x="22647" y="24052"/>
                    <a:pt x="22993" y="23991"/>
                  </a:cubicBezTo>
                  <a:cubicBezTo>
                    <a:pt x="23054" y="23991"/>
                    <a:pt x="23115" y="23971"/>
                    <a:pt x="23176" y="23950"/>
                  </a:cubicBezTo>
                  <a:cubicBezTo>
                    <a:pt x="23238" y="23910"/>
                    <a:pt x="23299" y="23910"/>
                    <a:pt x="23380" y="23910"/>
                  </a:cubicBezTo>
                  <a:cubicBezTo>
                    <a:pt x="23406" y="23915"/>
                    <a:pt x="23432" y="23917"/>
                    <a:pt x="23459" y="23917"/>
                  </a:cubicBezTo>
                  <a:cubicBezTo>
                    <a:pt x="23540" y="23917"/>
                    <a:pt x="23624" y="23894"/>
                    <a:pt x="23686" y="23849"/>
                  </a:cubicBezTo>
                  <a:cubicBezTo>
                    <a:pt x="23787" y="23808"/>
                    <a:pt x="23869" y="23788"/>
                    <a:pt x="23971" y="23767"/>
                  </a:cubicBezTo>
                  <a:cubicBezTo>
                    <a:pt x="24032" y="23767"/>
                    <a:pt x="24113" y="23767"/>
                    <a:pt x="24195" y="23747"/>
                  </a:cubicBezTo>
                  <a:cubicBezTo>
                    <a:pt x="24602" y="23645"/>
                    <a:pt x="25030" y="23523"/>
                    <a:pt x="25457" y="23421"/>
                  </a:cubicBezTo>
                  <a:cubicBezTo>
                    <a:pt x="25539" y="23401"/>
                    <a:pt x="25600" y="23339"/>
                    <a:pt x="25681" y="23299"/>
                  </a:cubicBezTo>
                  <a:cubicBezTo>
                    <a:pt x="25681" y="23258"/>
                    <a:pt x="25661" y="23217"/>
                    <a:pt x="25661" y="23156"/>
                  </a:cubicBezTo>
                  <a:cubicBezTo>
                    <a:pt x="25620" y="23166"/>
                    <a:pt x="25580" y="23166"/>
                    <a:pt x="25541" y="23166"/>
                  </a:cubicBezTo>
                  <a:cubicBezTo>
                    <a:pt x="25535" y="23166"/>
                    <a:pt x="25529" y="23166"/>
                    <a:pt x="25523" y="23166"/>
                  </a:cubicBezTo>
                  <a:lnTo>
                    <a:pt x="25523" y="23166"/>
                  </a:lnTo>
                  <a:cubicBezTo>
                    <a:pt x="25556" y="23156"/>
                    <a:pt x="25592" y="23156"/>
                    <a:pt x="25641" y="23156"/>
                  </a:cubicBezTo>
                  <a:lnTo>
                    <a:pt x="25641" y="23115"/>
                  </a:lnTo>
                  <a:lnTo>
                    <a:pt x="24256" y="23115"/>
                  </a:lnTo>
                  <a:cubicBezTo>
                    <a:pt x="23787" y="23136"/>
                    <a:pt x="23299" y="23136"/>
                    <a:pt x="22830" y="23136"/>
                  </a:cubicBezTo>
                  <a:cubicBezTo>
                    <a:pt x="22199" y="23115"/>
                    <a:pt x="21588" y="23095"/>
                    <a:pt x="20957" y="23075"/>
                  </a:cubicBezTo>
                  <a:cubicBezTo>
                    <a:pt x="19999" y="23044"/>
                    <a:pt x="19042" y="23034"/>
                    <a:pt x="18085" y="23034"/>
                  </a:cubicBezTo>
                  <a:cubicBezTo>
                    <a:pt x="17128" y="23034"/>
                    <a:pt x="16171" y="23044"/>
                    <a:pt x="15213" y="23054"/>
                  </a:cubicBezTo>
                  <a:cubicBezTo>
                    <a:pt x="14753" y="23069"/>
                    <a:pt x="14292" y="23083"/>
                    <a:pt x="13838" y="23083"/>
                  </a:cubicBezTo>
                  <a:cubicBezTo>
                    <a:pt x="13650" y="23083"/>
                    <a:pt x="13464" y="23081"/>
                    <a:pt x="13279" y="23075"/>
                  </a:cubicBezTo>
                  <a:cubicBezTo>
                    <a:pt x="12484" y="23075"/>
                    <a:pt x="11711" y="23095"/>
                    <a:pt x="10937" y="23156"/>
                  </a:cubicBezTo>
                  <a:cubicBezTo>
                    <a:pt x="10611" y="23177"/>
                    <a:pt x="10305" y="23217"/>
                    <a:pt x="9980" y="23278"/>
                  </a:cubicBezTo>
                  <a:cubicBezTo>
                    <a:pt x="9348" y="23401"/>
                    <a:pt x="8717" y="23584"/>
                    <a:pt x="8126" y="23828"/>
                  </a:cubicBezTo>
                  <a:cubicBezTo>
                    <a:pt x="7841" y="23950"/>
                    <a:pt x="7576" y="24073"/>
                    <a:pt x="7332" y="24236"/>
                  </a:cubicBezTo>
                  <a:cubicBezTo>
                    <a:pt x="7230" y="24297"/>
                    <a:pt x="7128" y="24337"/>
                    <a:pt x="7027" y="24378"/>
                  </a:cubicBezTo>
                  <a:cubicBezTo>
                    <a:pt x="7027" y="24385"/>
                    <a:pt x="7024" y="24387"/>
                    <a:pt x="7020" y="24387"/>
                  </a:cubicBezTo>
                  <a:cubicBezTo>
                    <a:pt x="7013" y="24387"/>
                    <a:pt x="6999" y="24378"/>
                    <a:pt x="6986" y="24378"/>
                  </a:cubicBezTo>
                  <a:cubicBezTo>
                    <a:pt x="7006" y="24317"/>
                    <a:pt x="7027" y="24276"/>
                    <a:pt x="7047" y="24236"/>
                  </a:cubicBezTo>
                  <a:cubicBezTo>
                    <a:pt x="7169" y="24195"/>
                    <a:pt x="7189" y="24113"/>
                    <a:pt x="7210" y="23991"/>
                  </a:cubicBezTo>
                  <a:cubicBezTo>
                    <a:pt x="7251" y="23991"/>
                    <a:pt x="7271" y="23971"/>
                    <a:pt x="7332" y="23971"/>
                  </a:cubicBezTo>
                  <a:cubicBezTo>
                    <a:pt x="7332" y="23930"/>
                    <a:pt x="7352" y="23889"/>
                    <a:pt x="7373" y="23849"/>
                  </a:cubicBezTo>
                  <a:cubicBezTo>
                    <a:pt x="7332" y="23849"/>
                    <a:pt x="7312" y="23849"/>
                    <a:pt x="7271" y="23828"/>
                  </a:cubicBezTo>
                  <a:cubicBezTo>
                    <a:pt x="7291" y="23788"/>
                    <a:pt x="7312" y="23747"/>
                    <a:pt x="7332" y="23665"/>
                  </a:cubicBezTo>
                  <a:cubicBezTo>
                    <a:pt x="7373" y="23706"/>
                    <a:pt x="7413" y="23726"/>
                    <a:pt x="7434" y="23747"/>
                  </a:cubicBezTo>
                  <a:cubicBezTo>
                    <a:pt x="7434" y="23726"/>
                    <a:pt x="7454" y="23726"/>
                    <a:pt x="7454" y="23706"/>
                  </a:cubicBezTo>
                  <a:cubicBezTo>
                    <a:pt x="7393" y="23665"/>
                    <a:pt x="7352" y="23625"/>
                    <a:pt x="7413" y="23543"/>
                  </a:cubicBezTo>
                  <a:cubicBezTo>
                    <a:pt x="7434" y="23523"/>
                    <a:pt x="7475" y="23523"/>
                    <a:pt x="7515" y="23523"/>
                  </a:cubicBezTo>
                  <a:cubicBezTo>
                    <a:pt x="7536" y="23543"/>
                    <a:pt x="7556" y="23563"/>
                    <a:pt x="7576" y="23584"/>
                  </a:cubicBezTo>
                  <a:cubicBezTo>
                    <a:pt x="7617" y="23543"/>
                    <a:pt x="7637" y="23482"/>
                    <a:pt x="7678" y="23421"/>
                  </a:cubicBezTo>
                  <a:lnTo>
                    <a:pt x="7678" y="23421"/>
                  </a:lnTo>
                  <a:cubicBezTo>
                    <a:pt x="7617" y="23441"/>
                    <a:pt x="7597" y="23462"/>
                    <a:pt x="7556" y="23462"/>
                  </a:cubicBezTo>
                  <a:cubicBezTo>
                    <a:pt x="7556" y="23441"/>
                    <a:pt x="7536" y="23441"/>
                    <a:pt x="7536" y="23421"/>
                  </a:cubicBezTo>
                  <a:cubicBezTo>
                    <a:pt x="7597" y="23380"/>
                    <a:pt x="7637" y="23339"/>
                    <a:pt x="7678" y="23278"/>
                  </a:cubicBezTo>
                  <a:cubicBezTo>
                    <a:pt x="7719" y="23299"/>
                    <a:pt x="7760" y="23299"/>
                    <a:pt x="7800" y="23319"/>
                  </a:cubicBezTo>
                  <a:cubicBezTo>
                    <a:pt x="7882" y="23258"/>
                    <a:pt x="7943" y="23197"/>
                    <a:pt x="7963" y="23075"/>
                  </a:cubicBezTo>
                  <a:lnTo>
                    <a:pt x="7963" y="23075"/>
                  </a:lnTo>
                  <a:cubicBezTo>
                    <a:pt x="7902" y="23115"/>
                    <a:pt x="7862" y="23115"/>
                    <a:pt x="7800" y="23156"/>
                  </a:cubicBezTo>
                  <a:cubicBezTo>
                    <a:pt x="7800" y="23075"/>
                    <a:pt x="7821" y="23014"/>
                    <a:pt x="7821" y="22993"/>
                  </a:cubicBezTo>
                  <a:cubicBezTo>
                    <a:pt x="7862" y="22953"/>
                    <a:pt x="7902" y="22912"/>
                    <a:pt x="7943" y="22871"/>
                  </a:cubicBezTo>
                  <a:cubicBezTo>
                    <a:pt x="7882" y="22851"/>
                    <a:pt x="7841" y="22830"/>
                    <a:pt x="7800" y="22810"/>
                  </a:cubicBezTo>
                  <a:cubicBezTo>
                    <a:pt x="7923" y="22769"/>
                    <a:pt x="7963" y="22667"/>
                    <a:pt x="8045" y="22586"/>
                  </a:cubicBezTo>
                  <a:lnTo>
                    <a:pt x="8106" y="22586"/>
                  </a:lnTo>
                  <a:cubicBezTo>
                    <a:pt x="8126" y="22566"/>
                    <a:pt x="8147" y="22545"/>
                    <a:pt x="8167" y="22525"/>
                  </a:cubicBezTo>
                  <a:cubicBezTo>
                    <a:pt x="8228" y="22525"/>
                    <a:pt x="8269" y="22525"/>
                    <a:pt x="8310" y="22504"/>
                  </a:cubicBezTo>
                  <a:cubicBezTo>
                    <a:pt x="8493" y="22423"/>
                    <a:pt x="8656" y="22342"/>
                    <a:pt x="8839" y="22260"/>
                  </a:cubicBezTo>
                  <a:cubicBezTo>
                    <a:pt x="8921" y="22219"/>
                    <a:pt x="9002" y="22179"/>
                    <a:pt x="9083" y="22138"/>
                  </a:cubicBezTo>
                  <a:cubicBezTo>
                    <a:pt x="9287" y="22056"/>
                    <a:pt x="9491" y="21975"/>
                    <a:pt x="9694" y="21894"/>
                  </a:cubicBezTo>
                  <a:cubicBezTo>
                    <a:pt x="9878" y="21812"/>
                    <a:pt x="10061" y="21710"/>
                    <a:pt x="10244" y="21669"/>
                  </a:cubicBezTo>
                  <a:cubicBezTo>
                    <a:pt x="10489" y="21629"/>
                    <a:pt x="10713" y="21527"/>
                    <a:pt x="10937" y="21507"/>
                  </a:cubicBezTo>
                  <a:cubicBezTo>
                    <a:pt x="11140" y="21486"/>
                    <a:pt x="11324" y="21445"/>
                    <a:pt x="11527" y="21405"/>
                  </a:cubicBezTo>
                  <a:cubicBezTo>
                    <a:pt x="11670" y="21384"/>
                    <a:pt x="11833" y="21344"/>
                    <a:pt x="11996" y="21344"/>
                  </a:cubicBezTo>
                  <a:cubicBezTo>
                    <a:pt x="12179" y="21323"/>
                    <a:pt x="12383" y="21323"/>
                    <a:pt x="12586" y="21283"/>
                  </a:cubicBezTo>
                  <a:cubicBezTo>
                    <a:pt x="12810" y="21262"/>
                    <a:pt x="13034" y="21242"/>
                    <a:pt x="13279" y="21242"/>
                  </a:cubicBezTo>
                  <a:cubicBezTo>
                    <a:pt x="13592" y="21225"/>
                    <a:pt x="13918" y="21196"/>
                    <a:pt x="14247" y="21196"/>
                  </a:cubicBezTo>
                  <a:cubicBezTo>
                    <a:pt x="14325" y="21196"/>
                    <a:pt x="14403" y="21197"/>
                    <a:pt x="14480" y="21201"/>
                  </a:cubicBezTo>
                  <a:lnTo>
                    <a:pt x="15071" y="21201"/>
                  </a:lnTo>
                  <a:cubicBezTo>
                    <a:pt x="15234" y="21181"/>
                    <a:pt x="15397" y="21181"/>
                    <a:pt x="15580" y="21160"/>
                  </a:cubicBezTo>
                  <a:lnTo>
                    <a:pt x="15784" y="21160"/>
                  </a:lnTo>
                  <a:cubicBezTo>
                    <a:pt x="15835" y="21171"/>
                    <a:pt x="15880" y="21181"/>
                    <a:pt x="15926" y="21181"/>
                  </a:cubicBezTo>
                  <a:cubicBezTo>
                    <a:pt x="15972" y="21181"/>
                    <a:pt x="16018" y="21171"/>
                    <a:pt x="16069" y="21140"/>
                  </a:cubicBezTo>
                  <a:cubicBezTo>
                    <a:pt x="16082" y="21133"/>
                    <a:pt x="16098" y="21131"/>
                    <a:pt x="16116" y="21131"/>
                  </a:cubicBezTo>
                  <a:cubicBezTo>
                    <a:pt x="16150" y="21131"/>
                    <a:pt x="16191" y="21140"/>
                    <a:pt x="16232" y="21140"/>
                  </a:cubicBezTo>
                  <a:cubicBezTo>
                    <a:pt x="16374" y="21160"/>
                    <a:pt x="16537" y="21160"/>
                    <a:pt x="16680" y="21201"/>
                  </a:cubicBezTo>
                  <a:cubicBezTo>
                    <a:pt x="16687" y="21208"/>
                    <a:pt x="16691" y="21210"/>
                    <a:pt x="16695" y="21210"/>
                  </a:cubicBezTo>
                  <a:cubicBezTo>
                    <a:pt x="16702" y="21210"/>
                    <a:pt x="16707" y="21201"/>
                    <a:pt x="16721" y="21201"/>
                  </a:cubicBezTo>
                  <a:cubicBezTo>
                    <a:pt x="16863" y="21201"/>
                    <a:pt x="17006" y="21181"/>
                    <a:pt x="17148" y="21181"/>
                  </a:cubicBezTo>
                  <a:cubicBezTo>
                    <a:pt x="17230" y="21181"/>
                    <a:pt x="17311" y="21181"/>
                    <a:pt x="17413" y="21201"/>
                  </a:cubicBezTo>
                  <a:cubicBezTo>
                    <a:pt x="17454" y="21201"/>
                    <a:pt x="17515" y="21201"/>
                    <a:pt x="17556" y="21181"/>
                  </a:cubicBezTo>
                  <a:cubicBezTo>
                    <a:pt x="17630" y="21168"/>
                    <a:pt x="17704" y="21148"/>
                    <a:pt x="17778" y="21148"/>
                  </a:cubicBezTo>
                  <a:cubicBezTo>
                    <a:pt x="17826" y="21148"/>
                    <a:pt x="17874" y="21157"/>
                    <a:pt x="17922" y="21181"/>
                  </a:cubicBezTo>
                  <a:cubicBezTo>
                    <a:pt x="18001" y="21214"/>
                    <a:pt x="18085" y="21229"/>
                    <a:pt x="18169" y="21229"/>
                  </a:cubicBezTo>
                  <a:cubicBezTo>
                    <a:pt x="18238" y="21229"/>
                    <a:pt x="18306" y="21219"/>
                    <a:pt x="18370" y="21201"/>
                  </a:cubicBezTo>
                  <a:cubicBezTo>
                    <a:pt x="18411" y="21201"/>
                    <a:pt x="18452" y="21181"/>
                    <a:pt x="18492" y="21181"/>
                  </a:cubicBezTo>
                  <a:cubicBezTo>
                    <a:pt x="18655" y="21201"/>
                    <a:pt x="18798" y="21221"/>
                    <a:pt x="18940" y="21242"/>
                  </a:cubicBezTo>
                  <a:cubicBezTo>
                    <a:pt x="19014" y="21198"/>
                    <a:pt x="19077" y="21164"/>
                    <a:pt x="19144" y="21164"/>
                  </a:cubicBezTo>
                  <a:cubicBezTo>
                    <a:pt x="19170" y="21164"/>
                    <a:pt x="19197" y="21169"/>
                    <a:pt x="19226" y="21181"/>
                  </a:cubicBezTo>
                  <a:cubicBezTo>
                    <a:pt x="19266" y="21181"/>
                    <a:pt x="19307" y="21181"/>
                    <a:pt x="19348" y="21160"/>
                  </a:cubicBezTo>
                  <a:cubicBezTo>
                    <a:pt x="19368" y="21140"/>
                    <a:pt x="19409" y="21120"/>
                    <a:pt x="19429" y="21120"/>
                  </a:cubicBezTo>
                  <a:cubicBezTo>
                    <a:pt x="19490" y="21140"/>
                    <a:pt x="19511" y="21181"/>
                    <a:pt x="19531" y="21181"/>
                  </a:cubicBezTo>
                  <a:lnTo>
                    <a:pt x="19735" y="21181"/>
                  </a:lnTo>
                  <a:cubicBezTo>
                    <a:pt x="19786" y="21191"/>
                    <a:pt x="19836" y="21196"/>
                    <a:pt x="19885" y="21196"/>
                  </a:cubicBezTo>
                  <a:cubicBezTo>
                    <a:pt x="19933" y="21196"/>
                    <a:pt x="19979" y="21191"/>
                    <a:pt x="20020" y="21181"/>
                  </a:cubicBezTo>
                  <a:cubicBezTo>
                    <a:pt x="20061" y="21160"/>
                    <a:pt x="20081" y="21160"/>
                    <a:pt x="20122" y="21160"/>
                  </a:cubicBezTo>
                  <a:cubicBezTo>
                    <a:pt x="20189" y="21160"/>
                    <a:pt x="20266" y="21188"/>
                    <a:pt x="20340" y="21188"/>
                  </a:cubicBezTo>
                  <a:cubicBezTo>
                    <a:pt x="20377" y="21188"/>
                    <a:pt x="20414" y="21181"/>
                    <a:pt x="20447" y="21160"/>
                  </a:cubicBezTo>
                  <a:cubicBezTo>
                    <a:pt x="20447" y="21140"/>
                    <a:pt x="20468" y="21120"/>
                    <a:pt x="20468" y="21099"/>
                  </a:cubicBezTo>
                  <a:cubicBezTo>
                    <a:pt x="20468" y="21099"/>
                    <a:pt x="20468" y="21079"/>
                    <a:pt x="20468" y="21079"/>
                  </a:cubicBezTo>
                  <a:cubicBezTo>
                    <a:pt x="20550" y="21102"/>
                    <a:pt x="20632" y="21126"/>
                    <a:pt x="20715" y="21126"/>
                  </a:cubicBezTo>
                  <a:cubicBezTo>
                    <a:pt x="20775" y="21126"/>
                    <a:pt x="20835" y="21113"/>
                    <a:pt x="20896" y="21079"/>
                  </a:cubicBezTo>
                  <a:cubicBezTo>
                    <a:pt x="20936" y="21079"/>
                    <a:pt x="20977" y="21099"/>
                    <a:pt x="21018" y="21120"/>
                  </a:cubicBezTo>
                  <a:cubicBezTo>
                    <a:pt x="21031" y="21120"/>
                    <a:pt x="21054" y="21129"/>
                    <a:pt x="21080" y="21129"/>
                  </a:cubicBezTo>
                  <a:cubicBezTo>
                    <a:pt x="21092" y="21129"/>
                    <a:pt x="21106" y="21126"/>
                    <a:pt x="21120" y="21120"/>
                  </a:cubicBezTo>
                  <a:cubicBezTo>
                    <a:pt x="21145" y="21102"/>
                    <a:pt x="21175" y="21096"/>
                    <a:pt x="21205" y="21096"/>
                  </a:cubicBezTo>
                  <a:cubicBezTo>
                    <a:pt x="21246" y="21096"/>
                    <a:pt x="21288" y="21108"/>
                    <a:pt x="21323" y="21120"/>
                  </a:cubicBezTo>
                  <a:lnTo>
                    <a:pt x="21445" y="21120"/>
                  </a:lnTo>
                  <a:cubicBezTo>
                    <a:pt x="21486" y="21099"/>
                    <a:pt x="21506" y="21079"/>
                    <a:pt x="21547" y="21059"/>
                  </a:cubicBezTo>
                  <a:cubicBezTo>
                    <a:pt x="21573" y="21097"/>
                    <a:pt x="21615" y="21111"/>
                    <a:pt x="21658" y="21111"/>
                  </a:cubicBezTo>
                  <a:cubicBezTo>
                    <a:pt x="21683" y="21111"/>
                    <a:pt x="21708" y="21107"/>
                    <a:pt x="21730" y="21099"/>
                  </a:cubicBezTo>
                  <a:cubicBezTo>
                    <a:pt x="21873" y="21099"/>
                    <a:pt x="22016" y="21059"/>
                    <a:pt x="22158" y="21059"/>
                  </a:cubicBezTo>
                  <a:cubicBezTo>
                    <a:pt x="22321" y="21059"/>
                    <a:pt x="22464" y="21059"/>
                    <a:pt x="22606" y="20997"/>
                  </a:cubicBezTo>
                  <a:cubicBezTo>
                    <a:pt x="22627" y="20977"/>
                    <a:pt x="22647" y="20957"/>
                    <a:pt x="22688" y="20916"/>
                  </a:cubicBezTo>
                  <a:cubicBezTo>
                    <a:pt x="22708" y="20957"/>
                    <a:pt x="22749" y="20977"/>
                    <a:pt x="22769" y="21018"/>
                  </a:cubicBezTo>
                  <a:cubicBezTo>
                    <a:pt x="22790" y="21008"/>
                    <a:pt x="22805" y="21008"/>
                    <a:pt x="22820" y="21008"/>
                  </a:cubicBezTo>
                  <a:cubicBezTo>
                    <a:pt x="22835" y="21008"/>
                    <a:pt x="22851" y="21008"/>
                    <a:pt x="22871" y="20997"/>
                  </a:cubicBezTo>
                  <a:cubicBezTo>
                    <a:pt x="23034" y="20997"/>
                    <a:pt x="23176" y="20957"/>
                    <a:pt x="23339" y="20957"/>
                  </a:cubicBezTo>
                  <a:cubicBezTo>
                    <a:pt x="23543" y="20936"/>
                    <a:pt x="23747" y="20936"/>
                    <a:pt x="23950" y="20875"/>
                  </a:cubicBezTo>
                  <a:cubicBezTo>
                    <a:pt x="23961" y="20865"/>
                    <a:pt x="23971" y="20860"/>
                    <a:pt x="23981" y="20860"/>
                  </a:cubicBezTo>
                  <a:cubicBezTo>
                    <a:pt x="23991" y="20860"/>
                    <a:pt x="24001" y="20865"/>
                    <a:pt x="24011" y="20875"/>
                  </a:cubicBezTo>
                  <a:cubicBezTo>
                    <a:pt x="24113" y="20875"/>
                    <a:pt x="24215" y="20855"/>
                    <a:pt x="24276" y="20835"/>
                  </a:cubicBezTo>
                  <a:cubicBezTo>
                    <a:pt x="24459" y="20814"/>
                    <a:pt x="24602" y="20794"/>
                    <a:pt x="24745" y="20773"/>
                  </a:cubicBezTo>
                  <a:cubicBezTo>
                    <a:pt x="24765" y="20733"/>
                    <a:pt x="24765" y="20712"/>
                    <a:pt x="24785" y="20692"/>
                  </a:cubicBezTo>
                  <a:cubicBezTo>
                    <a:pt x="24928" y="20672"/>
                    <a:pt x="25091" y="20651"/>
                    <a:pt x="25233" y="20631"/>
                  </a:cubicBezTo>
                  <a:cubicBezTo>
                    <a:pt x="25254" y="20651"/>
                    <a:pt x="25274" y="20672"/>
                    <a:pt x="25294" y="20692"/>
                  </a:cubicBezTo>
                  <a:cubicBezTo>
                    <a:pt x="25335" y="20651"/>
                    <a:pt x="25376" y="20610"/>
                    <a:pt x="25417" y="20570"/>
                  </a:cubicBezTo>
                  <a:cubicBezTo>
                    <a:pt x="25477" y="20615"/>
                    <a:pt x="25531" y="20632"/>
                    <a:pt x="25583" y="20632"/>
                  </a:cubicBezTo>
                  <a:cubicBezTo>
                    <a:pt x="25672" y="20632"/>
                    <a:pt x="25754" y="20581"/>
                    <a:pt x="25844" y="20529"/>
                  </a:cubicBezTo>
                  <a:cubicBezTo>
                    <a:pt x="25905" y="20529"/>
                    <a:pt x="25987" y="20509"/>
                    <a:pt x="26048" y="20509"/>
                  </a:cubicBezTo>
                  <a:cubicBezTo>
                    <a:pt x="26109" y="20488"/>
                    <a:pt x="26150" y="20488"/>
                    <a:pt x="26211" y="20468"/>
                  </a:cubicBezTo>
                  <a:lnTo>
                    <a:pt x="26272" y="20468"/>
                  </a:lnTo>
                  <a:cubicBezTo>
                    <a:pt x="26455" y="20427"/>
                    <a:pt x="26639" y="20366"/>
                    <a:pt x="26822" y="20325"/>
                  </a:cubicBezTo>
                  <a:cubicBezTo>
                    <a:pt x="26924" y="20285"/>
                    <a:pt x="27005" y="20264"/>
                    <a:pt x="27107" y="20244"/>
                  </a:cubicBezTo>
                  <a:cubicBezTo>
                    <a:pt x="27168" y="20224"/>
                    <a:pt x="27250" y="20224"/>
                    <a:pt x="27311" y="20203"/>
                  </a:cubicBezTo>
                  <a:cubicBezTo>
                    <a:pt x="27440" y="20185"/>
                    <a:pt x="27553" y="20099"/>
                    <a:pt x="27680" y="20099"/>
                  </a:cubicBezTo>
                  <a:cubicBezTo>
                    <a:pt x="27692" y="20099"/>
                    <a:pt x="27705" y="20100"/>
                    <a:pt x="27718" y="20101"/>
                  </a:cubicBezTo>
                  <a:lnTo>
                    <a:pt x="27759" y="20101"/>
                  </a:lnTo>
                  <a:cubicBezTo>
                    <a:pt x="27820" y="20081"/>
                    <a:pt x="27901" y="20061"/>
                    <a:pt x="27983" y="20040"/>
                  </a:cubicBezTo>
                  <a:cubicBezTo>
                    <a:pt x="28023" y="20020"/>
                    <a:pt x="28085" y="20020"/>
                    <a:pt x="28085" y="19938"/>
                  </a:cubicBezTo>
                  <a:cubicBezTo>
                    <a:pt x="28085" y="19898"/>
                    <a:pt x="28064" y="19857"/>
                    <a:pt x="28023" y="19816"/>
                  </a:cubicBezTo>
                  <a:cubicBezTo>
                    <a:pt x="27942" y="19796"/>
                    <a:pt x="27861" y="19796"/>
                    <a:pt x="27779" y="19796"/>
                  </a:cubicBezTo>
                  <a:cubicBezTo>
                    <a:pt x="27637" y="19796"/>
                    <a:pt x="27494" y="19816"/>
                    <a:pt x="27331" y="19837"/>
                  </a:cubicBezTo>
                  <a:cubicBezTo>
                    <a:pt x="27315" y="19837"/>
                    <a:pt x="27286" y="19824"/>
                    <a:pt x="27254" y="19808"/>
                  </a:cubicBezTo>
                  <a:lnTo>
                    <a:pt x="27254" y="19808"/>
                  </a:lnTo>
                  <a:cubicBezTo>
                    <a:pt x="27306" y="19791"/>
                    <a:pt x="27357" y="19775"/>
                    <a:pt x="27392" y="19775"/>
                  </a:cubicBezTo>
                  <a:cubicBezTo>
                    <a:pt x="27575" y="19755"/>
                    <a:pt x="27759" y="19755"/>
                    <a:pt x="27922" y="19735"/>
                  </a:cubicBezTo>
                  <a:lnTo>
                    <a:pt x="27983" y="19735"/>
                  </a:lnTo>
                  <a:cubicBezTo>
                    <a:pt x="27861" y="19674"/>
                    <a:pt x="27738" y="19674"/>
                    <a:pt x="27616" y="19674"/>
                  </a:cubicBezTo>
                  <a:cubicBezTo>
                    <a:pt x="27331" y="19674"/>
                    <a:pt x="27026" y="19674"/>
                    <a:pt x="26740" y="19694"/>
                  </a:cubicBezTo>
                  <a:cubicBezTo>
                    <a:pt x="26353" y="19694"/>
                    <a:pt x="25967" y="19714"/>
                    <a:pt x="25580" y="19714"/>
                  </a:cubicBezTo>
                  <a:cubicBezTo>
                    <a:pt x="25254" y="19735"/>
                    <a:pt x="24928" y="19755"/>
                    <a:pt x="24622" y="19755"/>
                  </a:cubicBezTo>
                  <a:cubicBezTo>
                    <a:pt x="24174" y="19755"/>
                    <a:pt x="23706" y="19775"/>
                    <a:pt x="23258" y="19775"/>
                  </a:cubicBezTo>
                  <a:lnTo>
                    <a:pt x="21384" y="19775"/>
                  </a:lnTo>
                  <a:cubicBezTo>
                    <a:pt x="21181" y="19775"/>
                    <a:pt x="20977" y="19775"/>
                    <a:pt x="20753" y="19796"/>
                  </a:cubicBezTo>
                  <a:lnTo>
                    <a:pt x="20651" y="19796"/>
                  </a:lnTo>
                  <a:cubicBezTo>
                    <a:pt x="20549" y="19816"/>
                    <a:pt x="20447" y="19816"/>
                    <a:pt x="20346" y="19816"/>
                  </a:cubicBezTo>
                  <a:cubicBezTo>
                    <a:pt x="20318" y="19816"/>
                    <a:pt x="20282" y="19807"/>
                    <a:pt x="20249" y="19807"/>
                  </a:cubicBezTo>
                  <a:cubicBezTo>
                    <a:pt x="20232" y="19807"/>
                    <a:pt x="20217" y="19809"/>
                    <a:pt x="20203" y="19816"/>
                  </a:cubicBezTo>
                  <a:cubicBezTo>
                    <a:pt x="20119" y="19830"/>
                    <a:pt x="20034" y="19854"/>
                    <a:pt x="19950" y="19854"/>
                  </a:cubicBezTo>
                  <a:cubicBezTo>
                    <a:pt x="19912" y="19854"/>
                    <a:pt x="19874" y="19849"/>
                    <a:pt x="19836" y="19837"/>
                  </a:cubicBezTo>
                  <a:lnTo>
                    <a:pt x="19796" y="19837"/>
                  </a:lnTo>
                  <a:cubicBezTo>
                    <a:pt x="19775" y="19857"/>
                    <a:pt x="19755" y="19857"/>
                    <a:pt x="19735" y="19877"/>
                  </a:cubicBezTo>
                  <a:cubicBezTo>
                    <a:pt x="19714" y="19857"/>
                    <a:pt x="19694" y="19837"/>
                    <a:pt x="19674" y="19796"/>
                  </a:cubicBezTo>
                  <a:cubicBezTo>
                    <a:pt x="19653" y="19837"/>
                    <a:pt x="19633" y="19877"/>
                    <a:pt x="19592" y="19918"/>
                  </a:cubicBezTo>
                  <a:cubicBezTo>
                    <a:pt x="19572" y="19877"/>
                    <a:pt x="19551" y="19837"/>
                    <a:pt x="19551" y="19816"/>
                  </a:cubicBezTo>
                  <a:cubicBezTo>
                    <a:pt x="19450" y="19796"/>
                    <a:pt x="19348" y="19796"/>
                    <a:pt x="19246" y="19796"/>
                  </a:cubicBezTo>
                  <a:cubicBezTo>
                    <a:pt x="19117" y="19808"/>
                    <a:pt x="18987" y="19819"/>
                    <a:pt x="18858" y="19819"/>
                  </a:cubicBezTo>
                  <a:cubicBezTo>
                    <a:pt x="18763" y="19819"/>
                    <a:pt x="18669" y="19813"/>
                    <a:pt x="18574" y="19796"/>
                  </a:cubicBezTo>
                  <a:lnTo>
                    <a:pt x="18452" y="19796"/>
                  </a:lnTo>
                  <a:cubicBezTo>
                    <a:pt x="18329" y="19816"/>
                    <a:pt x="18207" y="19816"/>
                    <a:pt x="18105" y="19816"/>
                  </a:cubicBezTo>
                  <a:lnTo>
                    <a:pt x="17230" y="19816"/>
                  </a:lnTo>
                  <a:cubicBezTo>
                    <a:pt x="17006" y="19816"/>
                    <a:pt x="16782" y="19796"/>
                    <a:pt x="16558" y="19796"/>
                  </a:cubicBezTo>
                  <a:cubicBezTo>
                    <a:pt x="16171" y="19796"/>
                    <a:pt x="15763" y="19796"/>
                    <a:pt x="15376" y="19816"/>
                  </a:cubicBezTo>
                  <a:lnTo>
                    <a:pt x="15030" y="19816"/>
                  </a:lnTo>
                  <a:cubicBezTo>
                    <a:pt x="14765" y="19816"/>
                    <a:pt x="14521" y="19816"/>
                    <a:pt x="14256" y="19837"/>
                  </a:cubicBezTo>
                  <a:cubicBezTo>
                    <a:pt x="14073" y="19837"/>
                    <a:pt x="13890" y="19877"/>
                    <a:pt x="13706" y="19898"/>
                  </a:cubicBezTo>
                  <a:cubicBezTo>
                    <a:pt x="13218" y="19938"/>
                    <a:pt x="12709" y="20000"/>
                    <a:pt x="12220" y="20122"/>
                  </a:cubicBezTo>
                  <a:cubicBezTo>
                    <a:pt x="11629" y="20244"/>
                    <a:pt x="11059" y="20448"/>
                    <a:pt x="10509" y="20733"/>
                  </a:cubicBezTo>
                  <a:cubicBezTo>
                    <a:pt x="10346" y="20835"/>
                    <a:pt x="10204" y="20916"/>
                    <a:pt x="10041" y="20997"/>
                  </a:cubicBezTo>
                  <a:cubicBezTo>
                    <a:pt x="10017" y="21009"/>
                    <a:pt x="9994" y="21021"/>
                    <a:pt x="9966" y="21021"/>
                  </a:cubicBezTo>
                  <a:cubicBezTo>
                    <a:pt x="9946" y="21021"/>
                    <a:pt x="9924" y="21015"/>
                    <a:pt x="9898" y="20997"/>
                  </a:cubicBezTo>
                  <a:cubicBezTo>
                    <a:pt x="9939" y="20957"/>
                    <a:pt x="9959" y="20916"/>
                    <a:pt x="10000" y="20896"/>
                  </a:cubicBezTo>
                  <a:cubicBezTo>
                    <a:pt x="10061" y="20835"/>
                    <a:pt x="10122" y="20794"/>
                    <a:pt x="10163" y="20733"/>
                  </a:cubicBezTo>
                  <a:cubicBezTo>
                    <a:pt x="10326" y="20610"/>
                    <a:pt x="10448" y="20427"/>
                    <a:pt x="10611" y="20285"/>
                  </a:cubicBezTo>
                  <a:cubicBezTo>
                    <a:pt x="10815" y="20142"/>
                    <a:pt x="10977" y="19938"/>
                    <a:pt x="11140" y="19755"/>
                  </a:cubicBezTo>
                  <a:cubicBezTo>
                    <a:pt x="11385" y="19511"/>
                    <a:pt x="11670" y="19327"/>
                    <a:pt x="11975" y="19185"/>
                  </a:cubicBezTo>
                  <a:cubicBezTo>
                    <a:pt x="12240" y="19063"/>
                    <a:pt x="12525" y="18961"/>
                    <a:pt x="12790" y="18859"/>
                  </a:cubicBezTo>
                  <a:cubicBezTo>
                    <a:pt x="13136" y="18716"/>
                    <a:pt x="13503" y="18574"/>
                    <a:pt x="13890" y="18513"/>
                  </a:cubicBezTo>
                  <a:cubicBezTo>
                    <a:pt x="14338" y="18431"/>
                    <a:pt x="14786" y="18350"/>
                    <a:pt x="15234" y="18330"/>
                  </a:cubicBezTo>
                  <a:cubicBezTo>
                    <a:pt x="15370" y="18330"/>
                    <a:pt x="15496" y="18339"/>
                    <a:pt x="15620" y="18339"/>
                  </a:cubicBezTo>
                  <a:cubicBezTo>
                    <a:pt x="15682" y="18339"/>
                    <a:pt x="15743" y="18336"/>
                    <a:pt x="15804" y="18330"/>
                  </a:cubicBezTo>
                  <a:cubicBezTo>
                    <a:pt x="15886" y="18319"/>
                    <a:pt x="15962" y="18314"/>
                    <a:pt x="16038" y="18314"/>
                  </a:cubicBezTo>
                  <a:cubicBezTo>
                    <a:pt x="16115" y="18314"/>
                    <a:pt x="16191" y="18319"/>
                    <a:pt x="16273" y="18330"/>
                  </a:cubicBezTo>
                  <a:cubicBezTo>
                    <a:pt x="16537" y="18330"/>
                    <a:pt x="16802" y="18330"/>
                    <a:pt x="17067" y="18350"/>
                  </a:cubicBezTo>
                  <a:lnTo>
                    <a:pt x="17332" y="18350"/>
                  </a:lnTo>
                  <a:cubicBezTo>
                    <a:pt x="17556" y="18350"/>
                    <a:pt x="17759" y="18370"/>
                    <a:pt x="17983" y="18370"/>
                  </a:cubicBezTo>
                  <a:cubicBezTo>
                    <a:pt x="18452" y="18391"/>
                    <a:pt x="18920" y="18391"/>
                    <a:pt x="19388" y="18391"/>
                  </a:cubicBezTo>
                  <a:cubicBezTo>
                    <a:pt x="20081" y="18370"/>
                    <a:pt x="20794" y="18350"/>
                    <a:pt x="21486" y="18330"/>
                  </a:cubicBezTo>
                  <a:cubicBezTo>
                    <a:pt x="21792" y="18309"/>
                    <a:pt x="22097" y="18289"/>
                    <a:pt x="22403" y="18268"/>
                  </a:cubicBezTo>
                  <a:cubicBezTo>
                    <a:pt x="23197" y="18207"/>
                    <a:pt x="23991" y="18146"/>
                    <a:pt x="24806" y="18065"/>
                  </a:cubicBezTo>
                  <a:cubicBezTo>
                    <a:pt x="25946" y="17943"/>
                    <a:pt x="27087" y="17759"/>
                    <a:pt x="28227" y="17495"/>
                  </a:cubicBezTo>
                  <a:cubicBezTo>
                    <a:pt x="28655" y="17393"/>
                    <a:pt x="29062" y="17271"/>
                    <a:pt x="29490" y="17148"/>
                  </a:cubicBezTo>
                  <a:cubicBezTo>
                    <a:pt x="29571" y="17128"/>
                    <a:pt x="29653" y="17067"/>
                    <a:pt x="29734" y="17026"/>
                  </a:cubicBezTo>
                  <a:lnTo>
                    <a:pt x="29755" y="17026"/>
                  </a:lnTo>
                  <a:cubicBezTo>
                    <a:pt x="29816" y="17006"/>
                    <a:pt x="29836" y="16965"/>
                    <a:pt x="29897" y="16965"/>
                  </a:cubicBezTo>
                  <a:cubicBezTo>
                    <a:pt x="30141" y="16863"/>
                    <a:pt x="30386" y="16782"/>
                    <a:pt x="30630" y="16700"/>
                  </a:cubicBezTo>
                  <a:cubicBezTo>
                    <a:pt x="30712" y="16680"/>
                    <a:pt x="30773" y="16639"/>
                    <a:pt x="30834" y="16598"/>
                  </a:cubicBezTo>
                  <a:cubicBezTo>
                    <a:pt x="30895" y="16578"/>
                    <a:pt x="30976" y="16537"/>
                    <a:pt x="30997" y="16456"/>
                  </a:cubicBezTo>
                  <a:cubicBezTo>
                    <a:pt x="30956" y="16374"/>
                    <a:pt x="30895" y="16313"/>
                    <a:pt x="30854" y="16232"/>
                  </a:cubicBezTo>
                  <a:cubicBezTo>
                    <a:pt x="30793" y="16212"/>
                    <a:pt x="30712" y="16191"/>
                    <a:pt x="30630" y="16191"/>
                  </a:cubicBezTo>
                  <a:cubicBezTo>
                    <a:pt x="30414" y="16177"/>
                    <a:pt x="30197" y="16170"/>
                    <a:pt x="29981" y="16170"/>
                  </a:cubicBezTo>
                  <a:cubicBezTo>
                    <a:pt x="29586" y="16170"/>
                    <a:pt x="29192" y="16192"/>
                    <a:pt x="28797" y="16232"/>
                  </a:cubicBezTo>
                  <a:cubicBezTo>
                    <a:pt x="27820" y="16293"/>
                    <a:pt x="26863" y="16395"/>
                    <a:pt x="25905" y="16456"/>
                  </a:cubicBezTo>
                  <a:cubicBezTo>
                    <a:pt x="23930" y="16598"/>
                    <a:pt x="21975" y="16721"/>
                    <a:pt x="20020" y="16843"/>
                  </a:cubicBezTo>
                  <a:cubicBezTo>
                    <a:pt x="19551" y="16863"/>
                    <a:pt x="19083" y="16884"/>
                    <a:pt x="18635" y="16924"/>
                  </a:cubicBezTo>
                  <a:cubicBezTo>
                    <a:pt x="18085" y="16945"/>
                    <a:pt x="17556" y="16985"/>
                    <a:pt x="17006" y="17026"/>
                  </a:cubicBezTo>
                  <a:cubicBezTo>
                    <a:pt x="16211" y="17067"/>
                    <a:pt x="15417" y="17209"/>
                    <a:pt x="14623" y="17454"/>
                  </a:cubicBezTo>
                  <a:cubicBezTo>
                    <a:pt x="14216" y="17576"/>
                    <a:pt x="13829" y="17739"/>
                    <a:pt x="13442" y="17963"/>
                  </a:cubicBezTo>
                  <a:cubicBezTo>
                    <a:pt x="13258" y="18065"/>
                    <a:pt x="13055" y="18167"/>
                    <a:pt x="12851" y="18268"/>
                  </a:cubicBezTo>
                  <a:cubicBezTo>
                    <a:pt x="12810" y="18289"/>
                    <a:pt x="12770" y="18309"/>
                    <a:pt x="12729" y="18330"/>
                  </a:cubicBezTo>
                  <a:cubicBezTo>
                    <a:pt x="12729" y="18309"/>
                    <a:pt x="12729" y="18309"/>
                    <a:pt x="12709" y="18289"/>
                  </a:cubicBezTo>
                  <a:cubicBezTo>
                    <a:pt x="12729" y="18268"/>
                    <a:pt x="12749" y="18248"/>
                    <a:pt x="12770" y="18228"/>
                  </a:cubicBezTo>
                  <a:cubicBezTo>
                    <a:pt x="12892" y="18106"/>
                    <a:pt x="13014" y="18004"/>
                    <a:pt x="13136" y="17881"/>
                  </a:cubicBezTo>
                  <a:cubicBezTo>
                    <a:pt x="13279" y="17739"/>
                    <a:pt x="13442" y="17617"/>
                    <a:pt x="13584" y="17474"/>
                  </a:cubicBezTo>
                  <a:cubicBezTo>
                    <a:pt x="13747" y="17332"/>
                    <a:pt x="13910" y="17189"/>
                    <a:pt x="14053" y="17047"/>
                  </a:cubicBezTo>
                  <a:cubicBezTo>
                    <a:pt x="14175" y="16924"/>
                    <a:pt x="14297" y="16822"/>
                    <a:pt x="14399" y="16700"/>
                  </a:cubicBezTo>
                  <a:cubicBezTo>
                    <a:pt x="14541" y="16578"/>
                    <a:pt x="14725" y="16476"/>
                    <a:pt x="14908" y="16415"/>
                  </a:cubicBezTo>
                  <a:cubicBezTo>
                    <a:pt x="15275" y="16293"/>
                    <a:pt x="15662" y="16212"/>
                    <a:pt x="16028" y="16110"/>
                  </a:cubicBezTo>
                  <a:cubicBezTo>
                    <a:pt x="16415" y="16008"/>
                    <a:pt x="16782" y="15967"/>
                    <a:pt x="17169" y="15947"/>
                  </a:cubicBezTo>
                  <a:cubicBezTo>
                    <a:pt x="17637" y="15926"/>
                    <a:pt x="18126" y="15926"/>
                    <a:pt x="18594" y="15926"/>
                  </a:cubicBezTo>
                  <a:cubicBezTo>
                    <a:pt x="19164" y="15926"/>
                    <a:pt x="19714" y="15926"/>
                    <a:pt x="20285" y="15906"/>
                  </a:cubicBezTo>
                  <a:cubicBezTo>
                    <a:pt x="20753" y="15886"/>
                    <a:pt x="21221" y="15865"/>
                    <a:pt x="21690" y="15825"/>
                  </a:cubicBezTo>
                  <a:cubicBezTo>
                    <a:pt x="21955" y="15825"/>
                    <a:pt x="22240" y="15784"/>
                    <a:pt x="22525" y="15763"/>
                  </a:cubicBezTo>
                  <a:cubicBezTo>
                    <a:pt x="22912" y="15723"/>
                    <a:pt x="23299" y="15702"/>
                    <a:pt x="23706" y="15662"/>
                  </a:cubicBezTo>
                  <a:cubicBezTo>
                    <a:pt x="24439" y="15560"/>
                    <a:pt x="25152" y="15438"/>
                    <a:pt x="25865" y="15275"/>
                  </a:cubicBezTo>
                  <a:cubicBezTo>
                    <a:pt x="27107" y="15010"/>
                    <a:pt x="28309" y="14623"/>
                    <a:pt x="29510" y="14195"/>
                  </a:cubicBezTo>
                  <a:cubicBezTo>
                    <a:pt x="29612" y="14155"/>
                    <a:pt x="29693" y="14094"/>
                    <a:pt x="29816" y="14053"/>
                  </a:cubicBezTo>
                  <a:cubicBezTo>
                    <a:pt x="29775" y="14032"/>
                    <a:pt x="29755" y="14032"/>
                    <a:pt x="29734" y="14012"/>
                  </a:cubicBezTo>
                  <a:cubicBezTo>
                    <a:pt x="29856" y="13951"/>
                    <a:pt x="29958" y="13890"/>
                    <a:pt x="30080" y="13869"/>
                  </a:cubicBezTo>
                  <a:cubicBezTo>
                    <a:pt x="30304" y="13829"/>
                    <a:pt x="30467" y="13666"/>
                    <a:pt x="30691" y="13605"/>
                  </a:cubicBezTo>
                  <a:cubicBezTo>
                    <a:pt x="30854" y="13564"/>
                    <a:pt x="30997" y="13462"/>
                    <a:pt x="31160" y="13381"/>
                  </a:cubicBezTo>
                  <a:cubicBezTo>
                    <a:pt x="31262" y="13320"/>
                    <a:pt x="31363" y="13279"/>
                    <a:pt x="31465" y="13218"/>
                  </a:cubicBezTo>
                  <a:cubicBezTo>
                    <a:pt x="31526" y="13177"/>
                    <a:pt x="31587" y="13116"/>
                    <a:pt x="31649" y="13055"/>
                  </a:cubicBezTo>
                  <a:cubicBezTo>
                    <a:pt x="31608" y="13014"/>
                    <a:pt x="31587" y="12973"/>
                    <a:pt x="31547" y="12933"/>
                  </a:cubicBezTo>
                  <a:cubicBezTo>
                    <a:pt x="31425" y="12953"/>
                    <a:pt x="31302" y="12953"/>
                    <a:pt x="31180" y="12973"/>
                  </a:cubicBezTo>
                  <a:cubicBezTo>
                    <a:pt x="31119" y="12994"/>
                    <a:pt x="31058" y="13014"/>
                    <a:pt x="30976" y="13034"/>
                  </a:cubicBezTo>
                  <a:cubicBezTo>
                    <a:pt x="30691" y="13096"/>
                    <a:pt x="30386" y="13157"/>
                    <a:pt x="30080" y="13218"/>
                  </a:cubicBezTo>
                  <a:cubicBezTo>
                    <a:pt x="29816" y="13279"/>
                    <a:pt x="29571" y="13340"/>
                    <a:pt x="29307" y="13401"/>
                  </a:cubicBezTo>
                  <a:cubicBezTo>
                    <a:pt x="28920" y="13462"/>
                    <a:pt x="28512" y="13544"/>
                    <a:pt x="28125" y="13625"/>
                  </a:cubicBezTo>
                  <a:cubicBezTo>
                    <a:pt x="27372" y="13768"/>
                    <a:pt x="26618" y="13931"/>
                    <a:pt x="25865" y="14032"/>
                  </a:cubicBezTo>
                  <a:cubicBezTo>
                    <a:pt x="25824" y="14032"/>
                    <a:pt x="25804" y="14032"/>
                    <a:pt x="25763" y="14053"/>
                  </a:cubicBezTo>
                  <a:cubicBezTo>
                    <a:pt x="25926" y="13971"/>
                    <a:pt x="26109" y="13931"/>
                    <a:pt x="26292" y="13890"/>
                  </a:cubicBezTo>
                  <a:cubicBezTo>
                    <a:pt x="26659" y="13808"/>
                    <a:pt x="27046" y="13747"/>
                    <a:pt x="27412" y="13666"/>
                  </a:cubicBezTo>
                  <a:cubicBezTo>
                    <a:pt x="27474" y="13666"/>
                    <a:pt x="27555" y="13625"/>
                    <a:pt x="27616" y="13625"/>
                  </a:cubicBezTo>
                  <a:cubicBezTo>
                    <a:pt x="27861" y="13564"/>
                    <a:pt x="28125" y="13523"/>
                    <a:pt x="28370" y="13483"/>
                  </a:cubicBezTo>
                  <a:cubicBezTo>
                    <a:pt x="28675" y="13421"/>
                    <a:pt x="28981" y="13381"/>
                    <a:pt x="29286" y="13279"/>
                  </a:cubicBezTo>
                  <a:cubicBezTo>
                    <a:pt x="29429" y="13238"/>
                    <a:pt x="29592" y="13238"/>
                    <a:pt x="29734" y="13218"/>
                  </a:cubicBezTo>
                  <a:cubicBezTo>
                    <a:pt x="30040" y="13157"/>
                    <a:pt x="30325" y="13096"/>
                    <a:pt x="30610" y="13055"/>
                  </a:cubicBezTo>
                  <a:cubicBezTo>
                    <a:pt x="30834" y="13014"/>
                    <a:pt x="31038" y="12933"/>
                    <a:pt x="31241" y="12912"/>
                  </a:cubicBezTo>
                  <a:cubicBezTo>
                    <a:pt x="31302" y="12912"/>
                    <a:pt x="31343" y="12892"/>
                    <a:pt x="31384" y="12872"/>
                  </a:cubicBezTo>
                  <a:cubicBezTo>
                    <a:pt x="31384" y="12851"/>
                    <a:pt x="31384" y="12851"/>
                    <a:pt x="31384" y="12831"/>
                  </a:cubicBezTo>
                  <a:cubicBezTo>
                    <a:pt x="31343" y="12831"/>
                    <a:pt x="31302" y="12810"/>
                    <a:pt x="31262" y="12810"/>
                  </a:cubicBezTo>
                  <a:cubicBezTo>
                    <a:pt x="31099" y="12831"/>
                    <a:pt x="30915" y="12851"/>
                    <a:pt x="30752" y="12872"/>
                  </a:cubicBezTo>
                  <a:cubicBezTo>
                    <a:pt x="30386" y="12933"/>
                    <a:pt x="30040" y="12973"/>
                    <a:pt x="29693" y="13034"/>
                  </a:cubicBezTo>
                  <a:cubicBezTo>
                    <a:pt x="29021" y="13116"/>
                    <a:pt x="28370" y="13197"/>
                    <a:pt x="27698" y="13320"/>
                  </a:cubicBezTo>
                  <a:cubicBezTo>
                    <a:pt x="26740" y="13462"/>
                    <a:pt x="25783" y="13625"/>
                    <a:pt x="24846" y="13768"/>
                  </a:cubicBezTo>
                  <a:cubicBezTo>
                    <a:pt x="24215" y="13869"/>
                    <a:pt x="23604" y="13971"/>
                    <a:pt x="22973" y="14053"/>
                  </a:cubicBezTo>
                  <a:cubicBezTo>
                    <a:pt x="21527" y="14277"/>
                    <a:pt x="20061" y="14460"/>
                    <a:pt x="18615" y="14786"/>
                  </a:cubicBezTo>
                  <a:cubicBezTo>
                    <a:pt x="17698" y="14990"/>
                    <a:pt x="16802" y="15214"/>
                    <a:pt x="15947" y="15580"/>
                  </a:cubicBezTo>
                  <a:cubicBezTo>
                    <a:pt x="15903" y="15595"/>
                    <a:pt x="15860" y="15609"/>
                    <a:pt x="15810" y="15609"/>
                  </a:cubicBezTo>
                  <a:cubicBezTo>
                    <a:pt x="15789" y="15609"/>
                    <a:pt x="15767" y="15607"/>
                    <a:pt x="15743" y="15601"/>
                  </a:cubicBezTo>
                  <a:cubicBezTo>
                    <a:pt x="15804" y="15539"/>
                    <a:pt x="15865" y="15499"/>
                    <a:pt x="15906" y="15458"/>
                  </a:cubicBezTo>
                  <a:cubicBezTo>
                    <a:pt x="16150" y="15254"/>
                    <a:pt x="16395" y="15051"/>
                    <a:pt x="16639" y="14847"/>
                  </a:cubicBezTo>
                  <a:cubicBezTo>
                    <a:pt x="16883" y="14664"/>
                    <a:pt x="17148" y="14542"/>
                    <a:pt x="17454" y="14460"/>
                  </a:cubicBezTo>
                  <a:cubicBezTo>
                    <a:pt x="17678" y="14419"/>
                    <a:pt x="17902" y="14379"/>
                    <a:pt x="18146" y="14338"/>
                  </a:cubicBezTo>
                  <a:cubicBezTo>
                    <a:pt x="18859" y="14236"/>
                    <a:pt x="19592" y="14134"/>
                    <a:pt x="20325" y="14032"/>
                  </a:cubicBezTo>
                  <a:cubicBezTo>
                    <a:pt x="20814" y="13971"/>
                    <a:pt x="21323" y="13910"/>
                    <a:pt x="21832" y="13829"/>
                  </a:cubicBezTo>
                  <a:cubicBezTo>
                    <a:pt x="22097" y="13788"/>
                    <a:pt x="22382" y="13727"/>
                    <a:pt x="22647" y="13686"/>
                  </a:cubicBezTo>
                  <a:cubicBezTo>
                    <a:pt x="23176" y="13605"/>
                    <a:pt x="23706" y="13483"/>
                    <a:pt x="24235" y="13360"/>
                  </a:cubicBezTo>
                  <a:cubicBezTo>
                    <a:pt x="24459" y="13299"/>
                    <a:pt x="24704" y="13238"/>
                    <a:pt x="24928" y="13157"/>
                  </a:cubicBezTo>
                  <a:cubicBezTo>
                    <a:pt x="25376" y="13034"/>
                    <a:pt x="25824" y="12912"/>
                    <a:pt x="26272" y="12770"/>
                  </a:cubicBezTo>
                  <a:cubicBezTo>
                    <a:pt x="26700" y="12627"/>
                    <a:pt x="27127" y="12444"/>
                    <a:pt x="27555" y="12281"/>
                  </a:cubicBezTo>
                  <a:cubicBezTo>
                    <a:pt x="27698" y="12220"/>
                    <a:pt x="27840" y="12179"/>
                    <a:pt x="27983" y="12118"/>
                  </a:cubicBezTo>
                  <a:cubicBezTo>
                    <a:pt x="28105" y="12077"/>
                    <a:pt x="28207" y="12037"/>
                    <a:pt x="28309" y="11975"/>
                  </a:cubicBezTo>
                  <a:cubicBezTo>
                    <a:pt x="28349" y="11955"/>
                    <a:pt x="28370" y="11935"/>
                    <a:pt x="28410" y="11914"/>
                  </a:cubicBezTo>
                  <a:cubicBezTo>
                    <a:pt x="28410" y="11914"/>
                    <a:pt x="28390" y="11894"/>
                    <a:pt x="28390" y="11894"/>
                  </a:cubicBezTo>
                  <a:cubicBezTo>
                    <a:pt x="28349" y="11914"/>
                    <a:pt x="28309" y="11914"/>
                    <a:pt x="28268" y="11935"/>
                  </a:cubicBezTo>
                  <a:cubicBezTo>
                    <a:pt x="28085" y="12016"/>
                    <a:pt x="27881" y="12098"/>
                    <a:pt x="27698" y="12159"/>
                  </a:cubicBezTo>
                  <a:cubicBezTo>
                    <a:pt x="27596" y="12220"/>
                    <a:pt x="27474" y="12240"/>
                    <a:pt x="27351" y="12281"/>
                  </a:cubicBezTo>
                  <a:cubicBezTo>
                    <a:pt x="27107" y="12383"/>
                    <a:pt x="26863" y="12485"/>
                    <a:pt x="26598" y="12566"/>
                  </a:cubicBezTo>
                  <a:cubicBezTo>
                    <a:pt x="26292" y="12668"/>
                    <a:pt x="25967" y="12770"/>
                    <a:pt x="25641" y="12872"/>
                  </a:cubicBezTo>
                  <a:cubicBezTo>
                    <a:pt x="25518" y="12912"/>
                    <a:pt x="25376" y="12933"/>
                    <a:pt x="25254" y="12973"/>
                  </a:cubicBezTo>
                  <a:cubicBezTo>
                    <a:pt x="25274" y="12933"/>
                    <a:pt x="25294" y="12933"/>
                    <a:pt x="25315" y="12912"/>
                  </a:cubicBezTo>
                  <a:cubicBezTo>
                    <a:pt x="25681" y="12790"/>
                    <a:pt x="26048" y="12688"/>
                    <a:pt x="26415" y="12566"/>
                  </a:cubicBezTo>
                  <a:cubicBezTo>
                    <a:pt x="26659" y="12485"/>
                    <a:pt x="26883" y="12403"/>
                    <a:pt x="27127" y="12322"/>
                  </a:cubicBezTo>
                  <a:cubicBezTo>
                    <a:pt x="27392" y="12220"/>
                    <a:pt x="27677" y="12118"/>
                    <a:pt x="27962" y="12016"/>
                  </a:cubicBezTo>
                  <a:cubicBezTo>
                    <a:pt x="28207" y="11914"/>
                    <a:pt x="28431" y="11772"/>
                    <a:pt x="28696" y="11711"/>
                  </a:cubicBezTo>
                  <a:cubicBezTo>
                    <a:pt x="28736" y="11690"/>
                    <a:pt x="28757" y="11670"/>
                    <a:pt x="28777" y="11670"/>
                  </a:cubicBezTo>
                  <a:cubicBezTo>
                    <a:pt x="28858" y="11629"/>
                    <a:pt x="28940" y="11568"/>
                    <a:pt x="29021" y="11548"/>
                  </a:cubicBezTo>
                  <a:cubicBezTo>
                    <a:pt x="29078" y="11519"/>
                    <a:pt x="29135" y="11481"/>
                    <a:pt x="29192" y="11481"/>
                  </a:cubicBezTo>
                  <a:cubicBezTo>
                    <a:pt x="29216" y="11481"/>
                    <a:pt x="29241" y="11489"/>
                    <a:pt x="29266" y="11507"/>
                  </a:cubicBezTo>
                  <a:cubicBezTo>
                    <a:pt x="29327" y="11446"/>
                    <a:pt x="29368" y="11405"/>
                    <a:pt x="29429" y="11365"/>
                  </a:cubicBezTo>
                  <a:cubicBezTo>
                    <a:pt x="29510" y="11303"/>
                    <a:pt x="29612" y="11283"/>
                    <a:pt x="29693" y="11242"/>
                  </a:cubicBezTo>
                  <a:cubicBezTo>
                    <a:pt x="29856" y="11161"/>
                    <a:pt x="30019" y="11079"/>
                    <a:pt x="30162" y="10998"/>
                  </a:cubicBezTo>
                  <a:cubicBezTo>
                    <a:pt x="30284" y="10937"/>
                    <a:pt x="30406" y="10835"/>
                    <a:pt x="30528" y="10794"/>
                  </a:cubicBezTo>
                  <a:cubicBezTo>
                    <a:pt x="30732" y="10713"/>
                    <a:pt x="30915" y="10570"/>
                    <a:pt x="31099" y="10448"/>
                  </a:cubicBezTo>
                  <a:cubicBezTo>
                    <a:pt x="31180" y="10407"/>
                    <a:pt x="31180" y="10367"/>
                    <a:pt x="31119" y="10265"/>
                  </a:cubicBezTo>
                  <a:cubicBezTo>
                    <a:pt x="31078" y="10265"/>
                    <a:pt x="31017" y="10265"/>
                    <a:pt x="30956" y="10285"/>
                  </a:cubicBezTo>
                  <a:cubicBezTo>
                    <a:pt x="30854" y="10306"/>
                    <a:pt x="30732" y="10367"/>
                    <a:pt x="30630" y="10387"/>
                  </a:cubicBezTo>
                  <a:cubicBezTo>
                    <a:pt x="30447" y="10407"/>
                    <a:pt x="30284" y="10489"/>
                    <a:pt x="30121" y="10550"/>
                  </a:cubicBezTo>
                  <a:cubicBezTo>
                    <a:pt x="30080" y="10550"/>
                    <a:pt x="30040" y="10570"/>
                    <a:pt x="29999" y="10570"/>
                  </a:cubicBezTo>
                  <a:cubicBezTo>
                    <a:pt x="29917" y="10591"/>
                    <a:pt x="29856" y="10591"/>
                    <a:pt x="29775" y="10611"/>
                  </a:cubicBezTo>
                  <a:cubicBezTo>
                    <a:pt x="29571" y="10672"/>
                    <a:pt x="29388" y="10733"/>
                    <a:pt x="29184" y="10794"/>
                  </a:cubicBezTo>
                  <a:cubicBezTo>
                    <a:pt x="29042" y="10835"/>
                    <a:pt x="28899" y="10876"/>
                    <a:pt x="28777" y="10937"/>
                  </a:cubicBezTo>
                  <a:cubicBezTo>
                    <a:pt x="28736" y="10937"/>
                    <a:pt x="28696" y="10957"/>
                    <a:pt x="28655" y="10957"/>
                  </a:cubicBezTo>
                  <a:cubicBezTo>
                    <a:pt x="28533" y="10998"/>
                    <a:pt x="28390" y="11039"/>
                    <a:pt x="28247" y="11079"/>
                  </a:cubicBezTo>
                  <a:cubicBezTo>
                    <a:pt x="28125" y="11120"/>
                    <a:pt x="27983" y="11161"/>
                    <a:pt x="27840" y="11202"/>
                  </a:cubicBezTo>
                  <a:cubicBezTo>
                    <a:pt x="27392" y="11324"/>
                    <a:pt x="26924" y="11446"/>
                    <a:pt x="26455" y="11568"/>
                  </a:cubicBezTo>
                  <a:cubicBezTo>
                    <a:pt x="25641" y="11772"/>
                    <a:pt x="24826" y="11955"/>
                    <a:pt x="24011" y="12138"/>
                  </a:cubicBezTo>
                  <a:cubicBezTo>
                    <a:pt x="23808" y="12200"/>
                    <a:pt x="23584" y="12240"/>
                    <a:pt x="23360" y="12281"/>
                  </a:cubicBezTo>
                  <a:lnTo>
                    <a:pt x="23278" y="12281"/>
                  </a:lnTo>
                  <a:cubicBezTo>
                    <a:pt x="23319" y="12240"/>
                    <a:pt x="23339" y="12240"/>
                    <a:pt x="23380" y="12220"/>
                  </a:cubicBezTo>
                  <a:cubicBezTo>
                    <a:pt x="23706" y="12138"/>
                    <a:pt x="24011" y="12077"/>
                    <a:pt x="24317" y="11996"/>
                  </a:cubicBezTo>
                  <a:cubicBezTo>
                    <a:pt x="24663" y="11894"/>
                    <a:pt x="25009" y="11792"/>
                    <a:pt x="25356" y="11711"/>
                  </a:cubicBezTo>
                  <a:cubicBezTo>
                    <a:pt x="25580" y="11670"/>
                    <a:pt x="25804" y="11629"/>
                    <a:pt x="26028" y="11568"/>
                  </a:cubicBezTo>
                  <a:cubicBezTo>
                    <a:pt x="26496" y="11446"/>
                    <a:pt x="26944" y="11324"/>
                    <a:pt x="27412" y="11202"/>
                  </a:cubicBezTo>
                  <a:cubicBezTo>
                    <a:pt x="27718" y="11120"/>
                    <a:pt x="28044" y="11039"/>
                    <a:pt x="28349" y="10957"/>
                  </a:cubicBezTo>
                  <a:cubicBezTo>
                    <a:pt x="28410" y="10937"/>
                    <a:pt x="28472" y="10896"/>
                    <a:pt x="28533" y="10876"/>
                  </a:cubicBezTo>
                  <a:cubicBezTo>
                    <a:pt x="28777" y="10815"/>
                    <a:pt x="29042" y="10754"/>
                    <a:pt x="29286" y="10692"/>
                  </a:cubicBezTo>
                  <a:lnTo>
                    <a:pt x="29612" y="10591"/>
                  </a:lnTo>
                  <a:cubicBezTo>
                    <a:pt x="29734" y="10550"/>
                    <a:pt x="29856" y="10530"/>
                    <a:pt x="29979" y="10489"/>
                  </a:cubicBezTo>
                  <a:cubicBezTo>
                    <a:pt x="30060" y="10468"/>
                    <a:pt x="30121" y="10448"/>
                    <a:pt x="30203" y="10428"/>
                  </a:cubicBezTo>
                  <a:cubicBezTo>
                    <a:pt x="30386" y="10367"/>
                    <a:pt x="30569" y="10326"/>
                    <a:pt x="30773" y="10285"/>
                  </a:cubicBezTo>
                  <a:cubicBezTo>
                    <a:pt x="30854" y="10265"/>
                    <a:pt x="30936" y="10224"/>
                    <a:pt x="31017" y="10204"/>
                  </a:cubicBezTo>
                  <a:cubicBezTo>
                    <a:pt x="31017" y="10204"/>
                    <a:pt x="31017" y="10183"/>
                    <a:pt x="31038" y="10163"/>
                  </a:cubicBezTo>
                  <a:lnTo>
                    <a:pt x="30956" y="10163"/>
                  </a:lnTo>
                  <a:cubicBezTo>
                    <a:pt x="30712" y="10204"/>
                    <a:pt x="30467" y="10265"/>
                    <a:pt x="30223" y="10306"/>
                  </a:cubicBezTo>
                  <a:cubicBezTo>
                    <a:pt x="30121" y="10326"/>
                    <a:pt x="30040" y="10346"/>
                    <a:pt x="29938" y="10367"/>
                  </a:cubicBezTo>
                  <a:cubicBezTo>
                    <a:pt x="29877" y="10387"/>
                    <a:pt x="29795" y="10387"/>
                    <a:pt x="29734" y="10407"/>
                  </a:cubicBezTo>
                  <a:cubicBezTo>
                    <a:pt x="29245" y="10509"/>
                    <a:pt x="28757" y="10631"/>
                    <a:pt x="28268" y="10733"/>
                  </a:cubicBezTo>
                  <a:cubicBezTo>
                    <a:pt x="27372" y="10937"/>
                    <a:pt x="26476" y="11140"/>
                    <a:pt x="25600" y="11324"/>
                  </a:cubicBezTo>
                  <a:cubicBezTo>
                    <a:pt x="24948" y="11466"/>
                    <a:pt x="24317" y="11609"/>
                    <a:pt x="23686" y="11751"/>
                  </a:cubicBezTo>
                  <a:cubicBezTo>
                    <a:pt x="23054" y="11894"/>
                    <a:pt x="22423" y="12057"/>
                    <a:pt x="21792" y="12220"/>
                  </a:cubicBezTo>
                  <a:cubicBezTo>
                    <a:pt x="21303" y="12362"/>
                    <a:pt x="20794" y="12525"/>
                    <a:pt x="20325" y="12688"/>
                  </a:cubicBezTo>
                  <a:cubicBezTo>
                    <a:pt x="19898" y="12831"/>
                    <a:pt x="19511" y="12994"/>
                    <a:pt x="19103" y="13157"/>
                  </a:cubicBezTo>
                  <a:cubicBezTo>
                    <a:pt x="19042" y="13177"/>
                    <a:pt x="18961" y="13197"/>
                    <a:pt x="18900" y="13218"/>
                  </a:cubicBezTo>
                  <a:cubicBezTo>
                    <a:pt x="18900" y="13218"/>
                    <a:pt x="18900" y="13197"/>
                    <a:pt x="18879" y="13197"/>
                  </a:cubicBezTo>
                  <a:cubicBezTo>
                    <a:pt x="18920" y="13157"/>
                    <a:pt x="18961" y="13136"/>
                    <a:pt x="18981" y="13116"/>
                  </a:cubicBezTo>
                  <a:cubicBezTo>
                    <a:pt x="19185" y="12953"/>
                    <a:pt x="19429" y="12831"/>
                    <a:pt x="19592" y="12627"/>
                  </a:cubicBezTo>
                  <a:cubicBezTo>
                    <a:pt x="19633" y="12607"/>
                    <a:pt x="19674" y="12586"/>
                    <a:pt x="19714" y="12566"/>
                  </a:cubicBezTo>
                  <a:cubicBezTo>
                    <a:pt x="19775" y="12546"/>
                    <a:pt x="19816" y="12525"/>
                    <a:pt x="19857" y="12485"/>
                  </a:cubicBezTo>
                  <a:cubicBezTo>
                    <a:pt x="19959" y="12424"/>
                    <a:pt x="20061" y="12342"/>
                    <a:pt x="20142" y="12281"/>
                  </a:cubicBezTo>
                  <a:cubicBezTo>
                    <a:pt x="20570" y="11975"/>
                    <a:pt x="20977" y="11690"/>
                    <a:pt x="21405" y="11385"/>
                  </a:cubicBezTo>
                  <a:cubicBezTo>
                    <a:pt x="21486" y="11344"/>
                    <a:pt x="21547" y="11283"/>
                    <a:pt x="21629" y="11242"/>
                  </a:cubicBezTo>
                  <a:cubicBezTo>
                    <a:pt x="21853" y="11120"/>
                    <a:pt x="22077" y="10998"/>
                    <a:pt x="22301" y="10876"/>
                  </a:cubicBezTo>
                  <a:cubicBezTo>
                    <a:pt x="22423" y="10815"/>
                    <a:pt x="22565" y="10754"/>
                    <a:pt x="22688" y="10692"/>
                  </a:cubicBezTo>
                  <a:cubicBezTo>
                    <a:pt x="22749" y="10652"/>
                    <a:pt x="22830" y="10652"/>
                    <a:pt x="22891" y="10611"/>
                  </a:cubicBezTo>
                  <a:cubicBezTo>
                    <a:pt x="23380" y="10367"/>
                    <a:pt x="23869" y="10143"/>
                    <a:pt x="24337" y="9898"/>
                  </a:cubicBezTo>
                  <a:cubicBezTo>
                    <a:pt x="24684" y="9715"/>
                    <a:pt x="25009" y="9511"/>
                    <a:pt x="25335" y="9308"/>
                  </a:cubicBezTo>
                  <a:cubicBezTo>
                    <a:pt x="25641" y="9124"/>
                    <a:pt x="25946" y="8921"/>
                    <a:pt x="26252" y="8737"/>
                  </a:cubicBezTo>
                  <a:cubicBezTo>
                    <a:pt x="26822" y="8350"/>
                    <a:pt x="27392" y="7943"/>
                    <a:pt x="27922" y="7495"/>
                  </a:cubicBezTo>
                  <a:cubicBezTo>
                    <a:pt x="28125" y="7312"/>
                    <a:pt x="28329" y="7128"/>
                    <a:pt x="28533" y="6945"/>
                  </a:cubicBezTo>
                  <a:cubicBezTo>
                    <a:pt x="28553" y="6925"/>
                    <a:pt x="28553" y="6925"/>
                    <a:pt x="28553" y="6904"/>
                  </a:cubicBezTo>
                  <a:lnTo>
                    <a:pt x="28553" y="6904"/>
                  </a:lnTo>
                  <a:cubicBezTo>
                    <a:pt x="28512" y="6925"/>
                    <a:pt x="28492" y="6945"/>
                    <a:pt x="28472" y="6945"/>
                  </a:cubicBezTo>
                  <a:cubicBezTo>
                    <a:pt x="28492" y="6904"/>
                    <a:pt x="28533" y="6884"/>
                    <a:pt x="28573" y="6864"/>
                  </a:cubicBezTo>
                  <a:cubicBezTo>
                    <a:pt x="28655" y="6823"/>
                    <a:pt x="28757" y="6782"/>
                    <a:pt x="28777" y="6660"/>
                  </a:cubicBezTo>
                  <a:cubicBezTo>
                    <a:pt x="28777" y="6640"/>
                    <a:pt x="28818" y="6640"/>
                    <a:pt x="28818" y="6619"/>
                  </a:cubicBezTo>
                  <a:cubicBezTo>
                    <a:pt x="28920" y="6518"/>
                    <a:pt x="29042" y="6436"/>
                    <a:pt x="29123" y="6334"/>
                  </a:cubicBezTo>
                  <a:cubicBezTo>
                    <a:pt x="29205" y="6273"/>
                    <a:pt x="29266" y="6192"/>
                    <a:pt x="29327" y="6110"/>
                  </a:cubicBezTo>
                  <a:cubicBezTo>
                    <a:pt x="29408" y="5988"/>
                    <a:pt x="29408" y="5866"/>
                    <a:pt x="29245" y="5784"/>
                  </a:cubicBezTo>
                  <a:cubicBezTo>
                    <a:pt x="29184" y="5825"/>
                    <a:pt x="29103" y="5866"/>
                    <a:pt x="29001" y="5907"/>
                  </a:cubicBezTo>
                  <a:cubicBezTo>
                    <a:pt x="29042" y="5825"/>
                    <a:pt x="29144" y="5805"/>
                    <a:pt x="29164" y="5703"/>
                  </a:cubicBezTo>
                  <a:lnTo>
                    <a:pt x="29164" y="5703"/>
                  </a:lnTo>
                  <a:cubicBezTo>
                    <a:pt x="29103" y="5723"/>
                    <a:pt x="29042" y="5723"/>
                    <a:pt x="28981" y="5744"/>
                  </a:cubicBezTo>
                  <a:cubicBezTo>
                    <a:pt x="28818" y="5825"/>
                    <a:pt x="28634" y="5886"/>
                    <a:pt x="28451" y="5988"/>
                  </a:cubicBezTo>
                  <a:cubicBezTo>
                    <a:pt x="27657" y="6395"/>
                    <a:pt x="26863" y="6823"/>
                    <a:pt x="26068" y="7251"/>
                  </a:cubicBezTo>
                  <a:cubicBezTo>
                    <a:pt x="25661" y="7454"/>
                    <a:pt x="25274" y="7699"/>
                    <a:pt x="24887" y="7923"/>
                  </a:cubicBezTo>
                  <a:cubicBezTo>
                    <a:pt x="24195" y="8310"/>
                    <a:pt x="23502" y="8737"/>
                    <a:pt x="22851" y="9185"/>
                  </a:cubicBezTo>
                  <a:cubicBezTo>
                    <a:pt x="22586" y="9348"/>
                    <a:pt x="22321" y="9552"/>
                    <a:pt x="22056" y="9735"/>
                  </a:cubicBezTo>
                  <a:cubicBezTo>
                    <a:pt x="21832" y="9898"/>
                    <a:pt x="21608" y="10081"/>
                    <a:pt x="21384" y="10265"/>
                  </a:cubicBezTo>
                  <a:cubicBezTo>
                    <a:pt x="21201" y="10407"/>
                    <a:pt x="21018" y="10570"/>
                    <a:pt x="20855" y="10713"/>
                  </a:cubicBezTo>
                  <a:cubicBezTo>
                    <a:pt x="20631" y="10896"/>
                    <a:pt x="20386" y="11079"/>
                    <a:pt x="20162" y="11263"/>
                  </a:cubicBezTo>
                  <a:cubicBezTo>
                    <a:pt x="20076" y="11349"/>
                    <a:pt x="19976" y="11435"/>
                    <a:pt x="19873" y="11509"/>
                  </a:cubicBezTo>
                  <a:lnTo>
                    <a:pt x="19873" y="11509"/>
                  </a:lnTo>
                  <a:cubicBezTo>
                    <a:pt x="19874" y="11508"/>
                    <a:pt x="19876" y="11508"/>
                    <a:pt x="19877" y="11507"/>
                  </a:cubicBezTo>
                  <a:cubicBezTo>
                    <a:pt x="19959" y="11487"/>
                    <a:pt x="19999" y="11446"/>
                    <a:pt x="20061" y="11405"/>
                  </a:cubicBezTo>
                  <a:cubicBezTo>
                    <a:pt x="20142" y="11365"/>
                    <a:pt x="20223" y="11344"/>
                    <a:pt x="20305" y="11303"/>
                  </a:cubicBezTo>
                  <a:cubicBezTo>
                    <a:pt x="20305" y="11303"/>
                    <a:pt x="20325" y="11324"/>
                    <a:pt x="20325" y="11344"/>
                  </a:cubicBezTo>
                  <a:cubicBezTo>
                    <a:pt x="20162" y="11487"/>
                    <a:pt x="19938" y="11548"/>
                    <a:pt x="19755" y="11670"/>
                  </a:cubicBezTo>
                  <a:cubicBezTo>
                    <a:pt x="19767" y="11620"/>
                    <a:pt x="19787" y="11578"/>
                    <a:pt x="19815" y="11549"/>
                  </a:cubicBezTo>
                  <a:lnTo>
                    <a:pt x="19815" y="11549"/>
                  </a:lnTo>
                  <a:cubicBezTo>
                    <a:pt x="19591" y="11671"/>
                    <a:pt x="19408" y="11854"/>
                    <a:pt x="19205" y="11996"/>
                  </a:cubicBezTo>
                  <a:cubicBezTo>
                    <a:pt x="19164" y="12016"/>
                    <a:pt x="19144" y="12057"/>
                    <a:pt x="19124" y="12077"/>
                  </a:cubicBezTo>
                  <a:cubicBezTo>
                    <a:pt x="19083" y="12118"/>
                    <a:pt x="19042" y="12138"/>
                    <a:pt x="19001" y="12159"/>
                  </a:cubicBezTo>
                  <a:cubicBezTo>
                    <a:pt x="18981" y="12179"/>
                    <a:pt x="18940" y="12179"/>
                    <a:pt x="18920" y="12200"/>
                  </a:cubicBezTo>
                  <a:cubicBezTo>
                    <a:pt x="18716" y="12322"/>
                    <a:pt x="18533" y="12444"/>
                    <a:pt x="18350" y="12586"/>
                  </a:cubicBezTo>
                  <a:cubicBezTo>
                    <a:pt x="18207" y="12668"/>
                    <a:pt x="18085" y="12770"/>
                    <a:pt x="17963" y="12851"/>
                  </a:cubicBezTo>
                  <a:cubicBezTo>
                    <a:pt x="17922" y="12872"/>
                    <a:pt x="17881" y="12892"/>
                    <a:pt x="17820" y="12912"/>
                  </a:cubicBezTo>
                  <a:cubicBezTo>
                    <a:pt x="17841" y="12831"/>
                    <a:pt x="17861" y="12749"/>
                    <a:pt x="17881" y="12729"/>
                  </a:cubicBezTo>
                  <a:cubicBezTo>
                    <a:pt x="18004" y="12607"/>
                    <a:pt x="18085" y="12505"/>
                    <a:pt x="18187" y="12403"/>
                  </a:cubicBezTo>
                  <a:cubicBezTo>
                    <a:pt x="18309" y="12240"/>
                    <a:pt x="18452" y="12077"/>
                    <a:pt x="18574" y="11935"/>
                  </a:cubicBezTo>
                  <a:cubicBezTo>
                    <a:pt x="18635" y="11853"/>
                    <a:pt x="18716" y="11751"/>
                    <a:pt x="18798" y="11650"/>
                  </a:cubicBezTo>
                  <a:cubicBezTo>
                    <a:pt x="18920" y="11548"/>
                    <a:pt x="19083" y="11405"/>
                    <a:pt x="19205" y="11222"/>
                  </a:cubicBezTo>
                  <a:cubicBezTo>
                    <a:pt x="19266" y="11161"/>
                    <a:pt x="19327" y="11079"/>
                    <a:pt x="19409" y="11039"/>
                  </a:cubicBezTo>
                  <a:cubicBezTo>
                    <a:pt x="19612" y="10876"/>
                    <a:pt x="19755" y="10652"/>
                    <a:pt x="19938" y="10468"/>
                  </a:cubicBezTo>
                  <a:cubicBezTo>
                    <a:pt x="20162" y="10244"/>
                    <a:pt x="20346" y="10000"/>
                    <a:pt x="20549" y="9756"/>
                  </a:cubicBezTo>
                  <a:cubicBezTo>
                    <a:pt x="20610" y="9695"/>
                    <a:pt x="20651" y="9654"/>
                    <a:pt x="20712" y="9593"/>
                  </a:cubicBezTo>
                  <a:cubicBezTo>
                    <a:pt x="20794" y="9511"/>
                    <a:pt x="20875" y="9430"/>
                    <a:pt x="20916" y="9308"/>
                  </a:cubicBezTo>
                  <a:cubicBezTo>
                    <a:pt x="20977" y="9267"/>
                    <a:pt x="21058" y="9247"/>
                    <a:pt x="21079" y="9185"/>
                  </a:cubicBezTo>
                  <a:cubicBezTo>
                    <a:pt x="21160" y="9084"/>
                    <a:pt x="21242" y="8982"/>
                    <a:pt x="21323" y="8900"/>
                  </a:cubicBezTo>
                  <a:cubicBezTo>
                    <a:pt x="21344" y="8860"/>
                    <a:pt x="21364" y="8819"/>
                    <a:pt x="21405" y="8798"/>
                  </a:cubicBezTo>
                  <a:cubicBezTo>
                    <a:pt x="21445" y="8717"/>
                    <a:pt x="21506" y="8636"/>
                    <a:pt x="21568" y="8574"/>
                  </a:cubicBezTo>
                  <a:cubicBezTo>
                    <a:pt x="21669" y="8452"/>
                    <a:pt x="21771" y="8330"/>
                    <a:pt x="21853" y="8208"/>
                  </a:cubicBezTo>
                  <a:cubicBezTo>
                    <a:pt x="21832" y="8147"/>
                    <a:pt x="21792" y="8106"/>
                    <a:pt x="21853" y="8045"/>
                  </a:cubicBezTo>
                  <a:cubicBezTo>
                    <a:pt x="21873" y="8065"/>
                    <a:pt x="21893" y="8086"/>
                    <a:pt x="21914" y="8106"/>
                  </a:cubicBezTo>
                  <a:cubicBezTo>
                    <a:pt x="22016" y="7984"/>
                    <a:pt x="22138" y="7882"/>
                    <a:pt x="22199" y="7739"/>
                  </a:cubicBezTo>
                  <a:cubicBezTo>
                    <a:pt x="22158" y="7719"/>
                    <a:pt x="22138" y="7719"/>
                    <a:pt x="22117" y="7699"/>
                  </a:cubicBezTo>
                  <a:cubicBezTo>
                    <a:pt x="22158" y="7617"/>
                    <a:pt x="22179" y="7515"/>
                    <a:pt x="22240" y="7454"/>
                  </a:cubicBezTo>
                  <a:cubicBezTo>
                    <a:pt x="22403" y="7332"/>
                    <a:pt x="22464" y="7128"/>
                    <a:pt x="22606" y="6986"/>
                  </a:cubicBezTo>
                  <a:cubicBezTo>
                    <a:pt x="22688" y="6904"/>
                    <a:pt x="22749" y="6762"/>
                    <a:pt x="22830" y="6660"/>
                  </a:cubicBezTo>
                  <a:cubicBezTo>
                    <a:pt x="22871" y="6579"/>
                    <a:pt x="22912" y="6518"/>
                    <a:pt x="22952" y="6456"/>
                  </a:cubicBezTo>
                  <a:cubicBezTo>
                    <a:pt x="22993" y="6395"/>
                    <a:pt x="23034" y="6355"/>
                    <a:pt x="23075" y="6293"/>
                  </a:cubicBezTo>
                  <a:cubicBezTo>
                    <a:pt x="23115" y="6212"/>
                    <a:pt x="23176" y="6151"/>
                    <a:pt x="23238" y="6069"/>
                  </a:cubicBezTo>
                  <a:cubicBezTo>
                    <a:pt x="23319" y="5968"/>
                    <a:pt x="23400" y="5845"/>
                    <a:pt x="23462" y="5723"/>
                  </a:cubicBezTo>
                  <a:cubicBezTo>
                    <a:pt x="23584" y="5560"/>
                    <a:pt x="23726" y="5397"/>
                    <a:pt x="23808" y="5194"/>
                  </a:cubicBezTo>
                  <a:cubicBezTo>
                    <a:pt x="23828" y="5173"/>
                    <a:pt x="23849" y="5133"/>
                    <a:pt x="23869" y="5112"/>
                  </a:cubicBezTo>
                  <a:cubicBezTo>
                    <a:pt x="24073" y="4807"/>
                    <a:pt x="24297" y="4481"/>
                    <a:pt x="24480" y="4155"/>
                  </a:cubicBezTo>
                  <a:cubicBezTo>
                    <a:pt x="24622" y="3951"/>
                    <a:pt x="24704" y="3707"/>
                    <a:pt x="24846" y="3483"/>
                  </a:cubicBezTo>
                  <a:cubicBezTo>
                    <a:pt x="24928" y="3340"/>
                    <a:pt x="24928" y="3137"/>
                    <a:pt x="25070" y="3015"/>
                  </a:cubicBezTo>
                  <a:cubicBezTo>
                    <a:pt x="25091" y="3015"/>
                    <a:pt x="25091" y="2994"/>
                    <a:pt x="25091" y="2974"/>
                  </a:cubicBezTo>
                  <a:cubicBezTo>
                    <a:pt x="25111" y="2933"/>
                    <a:pt x="25111" y="2913"/>
                    <a:pt x="25111" y="2892"/>
                  </a:cubicBezTo>
                  <a:cubicBezTo>
                    <a:pt x="25193" y="2811"/>
                    <a:pt x="25213" y="2709"/>
                    <a:pt x="25233" y="2587"/>
                  </a:cubicBezTo>
                  <a:cubicBezTo>
                    <a:pt x="25315" y="2506"/>
                    <a:pt x="25376" y="2383"/>
                    <a:pt x="25335" y="2261"/>
                  </a:cubicBezTo>
                  <a:cubicBezTo>
                    <a:pt x="25356" y="2241"/>
                    <a:pt x="25376" y="2241"/>
                    <a:pt x="25396" y="2220"/>
                  </a:cubicBezTo>
                  <a:cubicBezTo>
                    <a:pt x="25417" y="2200"/>
                    <a:pt x="25417" y="2180"/>
                    <a:pt x="25457" y="2159"/>
                  </a:cubicBezTo>
                  <a:cubicBezTo>
                    <a:pt x="25396" y="2139"/>
                    <a:pt x="25356" y="2119"/>
                    <a:pt x="25294" y="2098"/>
                  </a:cubicBezTo>
                  <a:cubicBezTo>
                    <a:pt x="25274" y="2119"/>
                    <a:pt x="25233" y="2139"/>
                    <a:pt x="25213" y="2159"/>
                  </a:cubicBezTo>
                  <a:cubicBezTo>
                    <a:pt x="25193" y="2139"/>
                    <a:pt x="25193" y="2098"/>
                    <a:pt x="25172" y="2078"/>
                  </a:cubicBezTo>
                  <a:cubicBezTo>
                    <a:pt x="25091" y="2159"/>
                    <a:pt x="25030" y="2220"/>
                    <a:pt x="24969" y="2302"/>
                  </a:cubicBezTo>
                  <a:cubicBezTo>
                    <a:pt x="24541" y="2831"/>
                    <a:pt x="24113" y="3340"/>
                    <a:pt x="23686" y="3870"/>
                  </a:cubicBezTo>
                  <a:cubicBezTo>
                    <a:pt x="23360" y="4257"/>
                    <a:pt x="23034" y="4644"/>
                    <a:pt x="22688" y="5010"/>
                  </a:cubicBezTo>
                  <a:cubicBezTo>
                    <a:pt x="22423" y="5316"/>
                    <a:pt x="22158" y="5621"/>
                    <a:pt x="21893" y="5927"/>
                  </a:cubicBezTo>
                  <a:cubicBezTo>
                    <a:pt x="21730" y="6110"/>
                    <a:pt x="21568" y="6293"/>
                    <a:pt x="21425" y="6477"/>
                  </a:cubicBezTo>
                  <a:cubicBezTo>
                    <a:pt x="21140" y="6803"/>
                    <a:pt x="20875" y="7128"/>
                    <a:pt x="20610" y="7454"/>
                  </a:cubicBezTo>
                  <a:cubicBezTo>
                    <a:pt x="20447" y="7658"/>
                    <a:pt x="20285" y="7862"/>
                    <a:pt x="20122" y="8065"/>
                  </a:cubicBezTo>
                  <a:cubicBezTo>
                    <a:pt x="19959" y="8289"/>
                    <a:pt x="19796" y="8493"/>
                    <a:pt x="19633" y="8717"/>
                  </a:cubicBezTo>
                  <a:cubicBezTo>
                    <a:pt x="19226" y="9328"/>
                    <a:pt x="18839" y="9959"/>
                    <a:pt x="18492" y="10631"/>
                  </a:cubicBezTo>
                  <a:cubicBezTo>
                    <a:pt x="18228" y="11140"/>
                    <a:pt x="17942" y="11650"/>
                    <a:pt x="17617" y="12138"/>
                  </a:cubicBezTo>
                  <a:cubicBezTo>
                    <a:pt x="17433" y="12383"/>
                    <a:pt x="17270" y="12627"/>
                    <a:pt x="17107" y="12872"/>
                  </a:cubicBezTo>
                  <a:cubicBezTo>
                    <a:pt x="16904" y="13177"/>
                    <a:pt x="16700" y="13462"/>
                    <a:pt x="16558" y="13768"/>
                  </a:cubicBezTo>
                  <a:cubicBezTo>
                    <a:pt x="16537" y="13829"/>
                    <a:pt x="16517" y="13869"/>
                    <a:pt x="16476" y="13890"/>
                  </a:cubicBezTo>
                  <a:cubicBezTo>
                    <a:pt x="16048" y="14195"/>
                    <a:pt x="15641" y="14521"/>
                    <a:pt x="15213" y="14827"/>
                  </a:cubicBezTo>
                  <a:cubicBezTo>
                    <a:pt x="15193" y="14847"/>
                    <a:pt x="15152" y="14847"/>
                    <a:pt x="15112" y="14867"/>
                  </a:cubicBezTo>
                  <a:cubicBezTo>
                    <a:pt x="15112" y="14867"/>
                    <a:pt x="15112" y="14867"/>
                    <a:pt x="15091" y="14847"/>
                  </a:cubicBezTo>
                  <a:cubicBezTo>
                    <a:pt x="15112" y="14806"/>
                    <a:pt x="15112" y="14786"/>
                    <a:pt x="15132" y="14745"/>
                  </a:cubicBezTo>
                  <a:cubicBezTo>
                    <a:pt x="15173" y="14623"/>
                    <a:pt x="15213" y="14521"/>
                    <a:pt x="15254" y="14399"/>
                  </a:cubicBezTo>
                  <a:cubicBezTo>
                    <a:pt x="15397" y="14114"/>
                    <a:pt x="15519" y="13808"/>
                    <a:pt x="15662" y="13523"/>
                  </a:cubicBezTo>
                  <a:cubicBezTo>
                    <a:pt x="15926" y="13034"/>
                    <a:pt x="16211" y="12546"/>
                    <a:pt x="16497" y="12037"/>
                  </a:cubicBezTo>
                  <a:cubicBezTo>
                    <a:pt x="16619" y="11813"/>
                    <a:pt x="16741" y="11589"/>
                    <a:pt x="16863" y="11365"/>
                  </a:cubicBezTo>
                  <a:cubicBezTo>
                    <a:pt x="16965" y="11181"/>
                    <a:pt x="17067" y="10998"/>
                    <a:pt x="17169" y="10815"/>
                  </a:cubicBezTo>
                  <a:cubicBezTo>
                    <a:pt x="17270" y="10672"/>
                    <a:pt x="17352" y="10509"/>
                    <a:pt x="17433" y="10346"/>
                  </a:cubicBezTo>
                  <a:cubicBezTo>
                    <a:pt x="17556" y="10102"/>
                    <a:pt x="17698" y="9878"/>
                    <a:pt x="17820" y="9633"/>
                  </a:cubicBezTo>
                  <a:cubicBezTo>
                    <a:pt x="17922" y="9450"/>
                    <a:pt x="18004" y="9267"/>
                    <a:pt x="18105" y="9084"/>
                  </a:cubicBezTo>
                  <a:cubicBezTo>
                    <a:pt x="18228" y="8839"/>
                    <a:pt x="18370" y="8595"/>
                    <a:pt x="18492" y="8350"/>
                  </a:cubicBezTo>
                  <a:cubicBezTo>
                    <a:pt x="18553" y="8228"/>
                    <a:pt x="18615" y="8106"/>
                    <a:pt x="18655" y="7984"/>
                  </a:cubicBezTo>
                  <a:lnTo>
                    <a:pt x="18839" y="7597"/>
                  </a:lnTo>
                  <a:cubicBezTo>
                    <a:pt x="18859" y="7597"/>
                    <a:pt x="18839" y="7577"/>
                    <a:pt x="18839" y="7556"/>
                  </a:cubicBezTo>
                  <a:cubicBezTo>
                    <a:pt x="18655" y="7862"/>
                    <a:pt x="18533" y="8167"/>
                    <a:pt x="18309" y="8452"/>
                  </a:cubicBezTo>
                  <a:cubicBezTo>
                    <a:pt x="18350" y="8330"/>
                    <a:pt x="18391" y="8208"/>
                    <a:pt x="18431" y="8106"/>
                  </a:cubicBezTo>
                  <a:cubicBezTo>
                    <a:pt x="18513" y="7963"/>
                    <a:pt x="18594" y="7801"/>
                    <a:pt x="18655" y="7658"/>
                  </a:cubicBezTo>
                  <a:cubicBezTo>
                    <a:pt x="18777" y="7434"/>
                    <a:pt x="18879" y="7210"/>
                    <a:pt x="18981" y="6986"/>
                  </a:cubicBezTo>
                  <a:cubicBezTo>
                    <a:pt x="19124" y="6701"/>
                    <a:pt x="19266" y="6416"/>
                    <a:pt x="19409" y="6131"/>
                  </a:cubicBezTo>
                  <a:cubicBezTo>
                    <a:pt x="19531" y="5866"/>
                    <a:pt x="19674" y="5581"/>
                    <a:pt x="19796" y="5316"/>
                  </a:cubicBezTo>
                  <a:cubicBezTo>
                    <a:pt x="19938" y="5031"/>
                    <a:pt x="20081" y="4746"/>
                    <a:pt x="20223" y="4481"/>
                  </a:cubicBezTo>
                  <a:cubicBezTo>
                    <a:pt x="20407" y="4094"/>
                    <a:pt x="20590" y="3727"/>
                    <a:pt x="20794" y="3340"/>
                  </a:cubicBezTo>
                  <a:cubicBezTo>
                    <a:pt x="20896" y="3116"/>
                    <a:pt x="21018" y="2892"/>
                    <a:pt x="21120" y="2648"/>
                  </a:cubicBezTo>
                  <a:cubicBezTo>
                    <a:pt x="21181" y="2546"/>
                    <a:pt x="21221" y="2444"/>
                    <a:pt x="21262" y="2322"/>
                  </a:cubicBezTo>
                  <a:cubicBezTo>
                    <a:pt x="21323" y="2159"/>
                    <a:pt x="21405" y="1976"/>
                    <a:pt x="21486" y="1793"/>
                  </a:cubicBezTo>
                  <a:cubicBezTo>
                    <a:pt x="21527" y="1691"/>
                    <a:pt x="21568" y="1589"/>
                    <a:pt x="21608" y="1487"/>
                  </a:cubicBezTo>
                  <a:cubicBezTo>
                    <a:pt x="21629" y="1446"/>
                    <a:pt x="21649" y="1406"/>
                    <a:pt x="21669" y="1365"/>
                  </a:cubicBezTo>
                  <a:cubicBezTo>
                    <a:pt x="21730" y="1182"/>
                    <a:pt x="21792" y="1019"/>
                    <a:pt x="21832" y="836"/>
                  </a:cubicBezTo>
                  <a:cubicBezTo>
                    <a:pt x="21853" y="815"/>
                    <a:pt x="21853" y="795"/>
                    <a:pt x="21853" y="795"/>
                  </a:cubicBezTo>
                  <a:cubicBezTo>
                    <a:pt x="21832" y="754"/>
                    <a:pt x="21812" y="713"/>
                    <a:pt x="21812" y="673"/>
                  </a:cubicBezTo>
                  <a:cubicBezTo>
                    <a:pt x="21873" y="591"/>
                    <a:pt x="21975" y="510"/>
                    <a:pt x="21955" y="387"/>
                  </a:cubicBezTo>
                  <a:cubicBezTo>
                    <a:pt x="21923" y="364"/>
                    <a:pt x="21897" y="355"/>
                    <a:pt x="21874" y="355"/>
                  </a:cubicBezTo>
                  <a:cubicBezTo>
                    <a:pt x="21838" y="355"/>
                    <a:pt x="21808" y="375"/>
                    <a:pt x="21771" y="387"/>
                  </a:cubicBezTo>
                  <a:cubicBezTo>
                    <a:pt x="21751" y="367"/>
                    <a:pt x="21751" y="347"/>
                    <a:pt x="21751" y="306"/>
                  </a:cubicBezTo>
                  <a:cubicBezTo>
                    <a:pt x="21629" y="326"/>
                    <a:pt x="21608" y="408"/>
                    <a:pt x="21588" y="469"/>
                  </a:cubicBezTo>
                  <a:cubicBezTo>
                    <a:pt x="21527" y="571"/>
                    <a:pt x="21486" y="673"/>
                    <a:pt x="21425" y="754"/>
                  </a:cubicBezTo>
                  <a:cubicBezTo>
                    <a:pt x="21384" y="815"/>
                    <a:pt x="21344" y="876"/>
                    <a:pt x="21303" y="937"/>
                  </a:cubicBezTo>
                  <a:cubicBezTo>
                    <a:pt x="21242" y="1060"/>
                    <a:pt x="21201" y="1161"/>
                    <a:pt x="21140" y="1284"/>
                  </a:cubicBezTo>
                  <a:cubicBezTo>
                    <a:pt x="21038" y="1426"/>
                    <a:pt x="20936" y="1589"/>
                    <a:pt x="20834" y="1752"/>
                  </a:cubicBezTo>
                  <a:cubicBezTo>
                    <a:pt x="20610" y="2119"/>
                    <a:pt x="20386" y="2506"/>
                    <a:pt x="20142" y="2892"/>
                  </a:cubicBezTo>
                  <a:cubicBezTo>
                    <a:pt x="20020" y="3096"/>
                    <a:pt x="19898" y="3300"/>
                    <a:pt x="19775" y="3503"/>
                  </a:cubicBezTo>
                  <a:cubicBezTo>
                    <a:pt x="19612" y="3789"/>
                    <a:pt x="19450" y="4053"/>
                    <a:pt x="19307" y="4318"/>
                  </a:cubicBezTo>
                  <a:cubicBezTo>
                    <a:pt x="19124" y="4644"/>
                    <a:pt x="18920" y="4949"/>
                    <a:pt x="18737" y="5275"/>
                  </a:cubicBezTo>
                  <a:cubicBezTo>
                    <a:pt x="18615" y="5520"/>
                    <a:pt x="18492" y="5744"/>
                    <a:pt x="18370" y="5988"/>
                  </a:cubicBezTo>
                  <a:cubicBezTo>
                    <a:pt x="18126" y="6416"/>
                    <a:pt x="17902" y="6843"/>
                    <a:pt x="17678" y="7291"/>
                  </a:cubicBezTo>
                  <a:cubicBezTo>
                    <a:pt x="17576" y="7475"/>
                    <a:pt x="17474" y="7678"/>
                    <a:pt x="17372" y="7882"/>
                  </a:cubicBezTo>
                  <a:cubicBezTo>
                    <a:pt x="17270" y="8065"/>
                    <a:pt x="17189" y="8228"/>
                    <a:pt x="17087" y="8412"/>
                  </a:cubicBezTo>
                  <a:cubicBezTo>
                    <a:pt x="16965" y="8676"/>
                    <a:pt x="16843" y="8961"/>
                    <a:pt x="16721" y="9226"/>
                  </a:cubicBezTo>
                  <a:cubicBezTo>
                    <a:pt x="16497" y="9695"/>
                    <a:pt x="16273" y="10163"/>
                    <a:pt x="16069" y="10631"/>
                  </a:cubicBezTo>
                  <a:cubicBezTo>
                    <a:pt x="15926" y="10978"/>
                    <a:pt x="15784" y="11344"/>
                    <a:pt x="15641" y="11711"/>
                  </a:cubicBezTo>
                  <a:cubicBezTo>
                    <a:pt x="15641" y="11731"/>
                    <a:pt x="15621" y="11751"/>
                    <a:pt x="15600" y="11751"/>
                  </a:cubicBezTo>
                  <a:lnTo>
                    <a:pt x="15580" y="11751"/>
                  </a:lnTo>
                  <a:cubicBezTo>
                    <a:pt x="16232" y="9959"/>
                    <a:pt x="17026" y="8249"/>
                    <a:pt x="17881" y="6518"/>
                  </a:cubicBezTo>
                  <a:cubicBezTo>
                    <a:pt x="17881" y="6518"/>
                    <a:pt x="17902" y="6477"/>
                    <a:pt x="17902" y="6436"/>
                  </a:cubicBezTo>
                  <a:cubicBezTo>
                    <a:pt x="18004" y="6334"/>
                    <a:pt x="18085" y="6212"/>
                    <a:pt x="18146" y="6069"/>
                  </a:cubicBezTo>
                  <a:cubicBezTo>
                    <a:pt x="18187" y="5988"/>
                    <a:pt x="18228" y="5907"/>
                    <a:pt x="18268" y="5845"/>
                  </a:cubicBezTo>
                  <a:cubicBezTo>
                    <a:pt x="18289" y="5825"/>
                    <a:pt x="18309" y="5805"/>
                    <a:pt x="18329" y="5784"/>
                  </a:cubicBezTo>
                  <a:cubicBezTo>
                    <a:pt x="18472" y="5560"/>
                    <a:pt x="18533" y="5275"/>
                    <a:pt x="18716" y="5072"/>
                  </a:cubicBezTo>
                  <a:cubicBezTo>
                    <a:pt x="18716" y="5072"/>
                    <a:pt x="18716" y="5051"/>
                    <a:pt x="18716" y="5051"/>
                  </a:cubicBezTo>
                  <a:cubicBezTo>
                    <a:pt x="18839" y="4827"/>
                    <a:pt x="18940" y="4603"/>
                    <a:pt x="19083" y="4400"/>
                  </a:cubicBezTo>
                  <a:cubicBezTo>
                    <a:pt x="19164" y="4257"/>
                    <a:pt x="19266" y="4114"/>
                    <a:pt x="19348" y="3972"/>
                  </a:cubicBezTo>
                  <a:cubicBezTo>
                    <a:pt x="19470" y="3748"/>
                    <a:pt x="19612" y="3544"/>
                    <a:pt x="19735" y="3340"/>
                  </a:cubicBezTo>
                  <a:cubicBezTo>
                    <a:pt x="19796" y="3239"/>
                    <a:pt x="19857" y="3137"/>
                    <a:pt x="19918" y="3035"/>
                  </a:cubicBezTo>
                  <a:cubicBezTo>
                    <a:pt x="19999" y="2892"/>
                    <a:pt x="20101" y="2750"/>
                    <a:pt x="20183" y="2628"/>
                  </a:cubicBezTo>
                  <a:cubicBezTo>
                    <a:pt x="20264" y="2485"/>
                    <a:pt x="20346" y="2363"/>
                    <a:pt x="20427" y="2220"/>
                  </a:cubicBezTo>
                  <a:cubicBezTo>
                    <a:pt x="20468" y="2159"/>
                    <a:pt x="20509" y="2078"/>
                    <a:pt x="20549" y="2017"/>
                  </a:cubicBezTo>
                  <a:cubicBezTo>
                    <a:pt x="20631" y="1895"/>
                    <a:pt x="20712" y="1793"/>
                    <a:pt x="20794" y="1650"/>
                  </a:cubicBezTo>
                  <a:cubicBezTo>
                    <a:pt x="20896" y="1446"/>
                    <a:pt x="21038" y="1243"/>
                    <a:pt x="21160" y="1039"/>
                  </a:cubicBezTo>
                  <a:cubicBezTo>
                    <a:pt x="21262" y="897"/>
                    <a:pt x="21323" y="754"/>
                    <a:pt x="21425" y="612"/>
                  </a:cubicBezTo>
                  <a:cubicBezTo>
                    <a:pt x="21527" y="428"/>
                    <a:pt x="21629" y="225"/>
                    <a:pt x="21730" y="41"/>
                  </a:cubicBezTo>
                  <a:cubicBezTo>
                    <a:pt x="21730" y="21"/>
                    <a:pt x="21710" y="21"/>
                    <a:pt x="2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30"/>
            <p:cNvSpPr/>
            <p:nvPr/>
          </p:nvSpPr>
          <p:spPr>
            <a:xfrm rot="-1454116" flipH="1">
              <a:off x="-251594" y="683206"/>
              <a:ext cx="28003" cy="57621"/>
            </a:xfrm>
            <a:custGeom>
              <a:avLst/>
              <a:gdLst/>
              <a:ahLst/>
              <a:cxnLst/>
              <a:rect l="l" t="t" r="r" b="b"/>
              <a:pathLst>
                <a:path w="1040" h="2140" extrusionOk="0">
                  <a:moveTo>
                    <a:pt x="1019" y="1"/>
                  </a:moveTo>
                  <a:cubicBezTo>
                    <a:pt x="978" y="82"/>
                    <a:pt x="917" y="164"/>
                    <a:pt x="876" y="225"/>
                  </a:cubicBezTo>
                  <a:cubicBezTo>
                    <a:pt x="774" y="469"/>
                    <a:pt x="673" y="693"/>
                    <a:pt x="550" y="917"/>
                  </a:cubicBezTo>
                  <a:cubicBezTo>
                    <a:pt x="387" y="1284"/>
                    <a:pt x="204" y="1650"/>
                    <a:pt x="21" y="1996"/>
                  </a:cubicBezTo>
                  <a:cubicBezTo>
                    <a:pt x="0" y="2037"/>
                    <a:pt x="0" y="2078"/>
                    <a:pt x="0" y="2119"/>
                  </a:cubicBezTo>
                  <a:cubicBezTo>
                    <a:pt x="0" y="2119"/>
                    <a:pt x="0" y="2139"/>
                    <a:pt x="21" y="2139"/>
                  </a:cubicBezTo>
                  <a:cubicBezTo>
                    <a:pt x="41" y="2119"/>
                    <a:pt x="41" y="2119"/>
                    <a:pt x="62" y="2119"/>
                  </a:cubicBezTo>
                  <a:cubicBezTo>
                    <a:pt x="387" y="1426"/>
                    <a:pt x="713" y="734"/>
                    <a:pt x="1039" y="41"/>
                  </a:cubicBezTo>
                  <a:cubicBezTo>
                    <a:pt x="1039" y="41"/>
                    <a:pt x="1039" y="2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30"/>
            <p:cNvSpPr/>
            <p:nvPr/>
          </p:nvSpPr>
          <p:spPr>
            <a:xfrm rot="-1454116" flipH="1">
              <a:off x="-207113" y="730723"/>
              <a:ext cx="12090" cy="24691"/>
            </a:xfrm>
            <a:custGeom>
              <a:avLst/>
              <a:gdLst/>
              <a:ahLst/>
              <a:cxnLst/>
              <a:rect l="l" t="t" r="r" b="b"/>
              <a:pathLst>
                <a:path w="449" h="917" extrusionOk="0">
                  <a:moveTo>
                    <a:pt x="448" y="1"/>
                  </a:moveTo>
                  <a:lnTo>
                    <a:pt x="448" y="1"/>
                  </a:lnTo>
                  <a:cubicBezTo>
                    <a:pt x="306" y="102"/>
                    <a:pt x="0" y="754"/>
                    <a:pt x="0" y="917"/>
                  </a:cubicBezTo>
                  <a:cubicBezTo>
                    <a:pt x="183" y="632"/>
                    <a:pt x="285" y="347"/>
                    <a:pt x="428" y="82"/>
                  </a:cubicBezTo>
                  <a:cubicBezTo>
                    <a:pt x="448" y="62"/>
                    <a:pt x="448" y="21"/>
                    <a:pt x="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30"/>
            <p:cNvSpPr/>
            <p:nvPr/>
          </p:nvSpPr>
          <p:spPr>
            <a:xfrm rot="-1454116" flipH="1">
              <a:off x="-280315" y="671422"/>
              <a:ext cx="8805" cy="16478"/>
            </a:xfrm>
            <a:custGeom>
              <a:avLst/>
              <a:gdLst/>
              <a:ahLst/>
              <a:cxnLst/>
              <a:rect l="l" t="t" r="r" b="b"/>
              <a:pathLst>
                <a:path w="327" h="612" extrusionOk="0">
                  <a:moveTo>
                    <a:pt x="265" y="0"/>
                  </a:moveTo>
                  <a:cubicBezTo>
                    <a:pt x="224" y="102"/>
                    <a:pt x="184" y="204"/>
                    <a:pt x="143" y="306"/>
                  </a:cubicBezTo>
                  <a:cubicBezTo>
                    <a:pt x="102" y="408"/>
                    <a:pt x="21" y="489"/>
                    <a:pt x="0" y="611"/>
                  </a:cubicBezTo>
                  <a:lnTo>
                    <a:pt x="41" y="611"/>
                  </a:lnTo>
                  <a:cubicBezTo>
                    <a:pt x="122" y="428"/>
                    <a:pt x="224" y="204"/>
                    <a:pt x="326" y="21"/>
                  </a:cubicBezTo>
                  <a:cubicBezTo>
                    <a:pt x="306" y="0"/>
                    <a:pt x="285" y="0"/>
                    <a:pt x="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30"/>
            <p:cNvSpPr/>
            <p:nvPr/>
          </p:nvSpPr>
          <p:spPr>
            <a:xfrm rot="-1454116" flipH="1">
              <a:off x="-347740" y="602914"/>
              <a:ext cx="7162" cy="3850"/>
            </a:xfrm>
            <a:custGeom>
              <a:avLst/>
              <a:gdLst/>
              <a:ahLst/>
              <a:cxnLst/>
              <a:rect l="l" t="t" r="r" b="b"/>
              <a:pathLst>
                <a:path w="266" h="143" extrusionOk="0">
                  <a:moveTo>
                    <a:pt x="225" y="0"/>
                  </a:moveTo>
                  <a:cubicBezTo>
                    <a:pt x="164" y="0"/>
                    <a:pt x="103" y="21"/>
                    <a:pt x="42" y="21"/>
                  </a:cubicBezTo>
                  <a:cubicBezTo>
                    <a:pt x="21" y="61"/>
                    <a:pt x="21" y="102"/>
                    <a:pt x="1" y="143"/>
                  </a:cubicBezTo>
                  <a:lnTo>
                    <a:pt x="21" y="143"/>
                  </a:lnTo>
                  <a:cubicBezTo>
                    <a:pt x="62" y="122"/>
                    <a:pt x="82" y="122"/>
                    <a:pt x="103" y="102"/>
                  </a:cubicBezTo>
                  <a:cubicBezTo>
                    <a:pt x="143" y="102"/>
                    <a:pt x="184" y="102"/>
                    <a:pt x="205" y="122"/>
                  </a:cubicBezTo>
                  <a:cubicBezTo>
                    <a:pt x="266" y="82"/>
                    <a:pt x="266" y="41"/>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30"/>
            <p:cNvSpPr/>
            <p:nvPr/>
          </p:nvSpPr>
          <p:spPr>
            <a:xfrm rot="-1454116" flipH="1">
              <a:off x="-333856" y="751010"/>
              <a:ext cx="6597" cy="9909"/>
            </a:xfrm>
            <a:custGeom>
              <a:avLst/>
              <a:gdLst/>
              <a:ahLst/>
              <a:cxnLst/>
              <a:rect l="l" t="t" r="r" b="b"/>
              <a:pathLst>
                <a:path w="245" h="368" extrusionOk="0">
                  <a:moveTo>
                    <a:pt x="224" y="1"/>
                  </a:moveTo>
                  <a:cubicBezTo>
                    <a:pt x="143" y="123"/>
                    <a:pt x="61" y="245"/>
                    <a:pt x="0" y="367"/>
                  </a:cubicBezTo>
                  <a:lnTo>
                    <a:pt x="20" y="367"/>
                  </a:lnTo>
                  <a:lnTo>
                    <a:pt x="245" y="21"/>
                  </a:lnTo>
                  <a:cubicBezTo>
                    <a:pt x="245" y="21"/>
                    <a:pt x="224" y="2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4" name="Google Shape;27254;p30"/>
          <p:cNvGrpSpPr/>
          <p:nvPr/>
        </p:nvGrpSpPr>
        <p:grpSpPr>
          <a:xfrm>
            <a:off x="7348975" y="161129"/>
            <a:ext cx="2249912" cy="2262610"/>
            <a:chOff x="7348975" y="161129"/>
            <a:chExt cx="2249912" cy="2262610"/>
          </a:xfrm>
        </p:grpSpPr>
        <p:sp>
          <p:nvSpPr>
            <p:cNvPr id="27255" name="Google Shape;27255;p30"/>
            <p:cNvSpPr/>
            <p:nvPr/>
          </p:nvSpPr>
          <p:spPr>
            <a:xfrm>
              <a:off x="7348975" y="174776"/>
              <a:ext cx="2249912" cy="2248963"/>
            </a:xfrm>
            <a:custGeom>
              <a:avLst/>
              <a:gdLst/>
              <a:ahLst/>
              <a:cxnLst/>
              <a:rect l="l" t="t" r="r" b="b"/>
              <a:pathLst>
                <a:path w="18959" h="18951" extrusionOk="0">
                  <a:moveTo>
                    <a:pt x="9059" y="0"/>
                  </a:moveTo>
                  <a:cubicBezTo>
                    <a:pt x="8767" y="0"/>
                    <a:pt x="8468" y="52"/>
                    <a:pt x="8158" y="156"/>
                  </a:cubicBezTo>
                  <a:cubicBezTo>
                    <a:pt x="7741" y="295"/>
                    <a:pt x="7394" y="550"/>
                    <a:pt x="7069" y="851"/>
                  </a:cubicBezTo>
                  <a:lnTo>
                    <a:pt x="7023" y="897"/>
                  </a:lnTo>
                  <a:cubicBezTo>
                    <a:pt x="6629" y="1291"/>
                    <a:pt x="6304" y="1731"/>
                    <a:pt x="6003" y="2218"/>
                  </a:cubicBezTo>
                  <a:cubicBezTo>
                    <a:pt x="5725" y="2682"/>
                    <a:pt x="5470" y="3192"/>
                    <a:pt x="5238" y="3678"/>
                  </a:cubicBezTo>
                  <a:cubicBezTo>
                    <a:pt x="5099" y="4026"/>
                    <a:pt x="4937" y="4373"/>
                    <a:pt x="4775" y="4721"/>
                  </a:cubicBezTo>
                  <a:cubicBezTo>
                    <a:pt x="4589" y="5092"/>
                    <a:pt x="4358" y="5463"/>
                    <a:pt x="4080" y="5810"/>
                  </a:cubicBezTo>
                  <a:cubicBezTo>
                    <a:pt x="3871" y="6065"/>
                    <a:pt x="3639" y="6320"/>
                    <a:pt x="3384" y="6552"/>
                  </a:cubicBezTo>
                  <a:cubicBezTo>
                    <a:pt x="3199" y="6737"/>
                    <a:pt x="3013" y="6923"/>
                    <a:pt x="2851" y="7108"/>
                  </a:cubicBezTo>
                  <a:cubicBezTo>
                    <a:pt x="2805" y="7154"/>
                    <a:pt x="2759" y="7201"/>
                    <a:pt x="2712" y="7247"/>
                  </a:cubicBezTo>
                  <a:cubicBezTo>
                    <a:pt x="2295" y="7711"/>
                    <a:pt x="2017" y="8221"/>
                    <a:pt x="1832" y="8800"/>
                  </a:cubicBezTo>
                  <a:cubicBezTo>
                    <a:pt x="1739" y="9078"/>
                    <a:pt x="1669" y="9333"/>
                    <a:pt x="1623" y="9611"/>
                  </a:cubicBezTo>
                  <a:cubicBezTo>
                    <a:pt x="1414" y="10747"/>
                    <a:pt x="1345" y="11882"/>
                    <a:pt x="1438" y="13018"/>
                  </a:cubicBezTo>
                  <a:cubicBezTo>
                    <a:pt x="1461" y="13412"/>
                    <a:pt x="1484" y="13783"/>
                    <a:pt x="1461" y="14177"/>
                  </a:cubicBezTo>
                  <a:cubicBezTo>
                    <a:pt x="1438" y="14710"/>
                    <a:pt x="1391" y="15243"/>
                    <a:pt x="1275" y="15776"/>
                  </a:cubicBezTo>
                  <a:cubicBezTo>
                    <a:pt x="1159" y="16170"/>
                    <a:pt x="1044" y="16564"/>
                    <a:pt x="905" y="16934"/>
                  </a:cubicBezTo>
                  <a:cubicBezTo>
                    <a:pt x="673" y="17606"/>
                    <a:pt x="395" y="18232"/>
                    <a:pt x="24" y="18858"/>
                  </a:cubicBezTo>
                  <a:cubicBezTo>
                    <a:pt x="24" y="18881"/>
                    <a:pt x="1" y="18904"/>
                    <a:pt x="1" y="18927"/>
                  </a:cubicBezTo>
                  <a:lnTo>
                    <a:pt x="1" y="18951"/>
                  </a:lnTo>
                  <a:cubicBezTo>
                    <a:pt x="47" y="18927"/>
                    <a:pt x="70" y="18904"/>
                    <a:pt x="117" y="18904"/>
                  </a:cubicBezTo>
                  <a:cubicBezTo>
                    <a:pt x="742" y="18649"/>
                    <a:pt x="1368" y="18441"/>
                    <a:pt x="1994" y="18209"/>
                  </a:cubicBezTo>
                  <a:cubicBezTo>
                    <a:pt x="2480" y="18047"/>
                    <a:pt x="2967" y="17908"/>
                    <a:pt x="3477" y="17815"/>
                  </a:cubicBezTo>
                  <a:cubicBezTo>
                    <a:pt x="3848" y="17769"/>
                    <a:pt x="4195" y="17722"/>
                    <a:pt x="4543" y="17676"/>
                  </a:cubicBezTo>
                  <a:cubicBezTo>
                    <a:pt x="4858" y="17647"/>
                    <a:pt x="5164" y="17628"/>
                    <a:pt x="5473" y="17628"/>
                  </a:cubicBezTo>
                  <a:cubicBezTo>
                    <a:pt x="5663" y="17628"/>
                    <a:pt x="5855" y="17635"/>
                    <a:pt x="6049" y="17653"/>
                  </a:cubicBezTo>
                  <a:cubicBezTo>
                    <a:pt x="6490" y="17676"/>
                    <a:pt x="6907" y="17769"/>
                    <a:pt x="7347" y="17861"/>
                  </a:cubicBezTo>
                  <a:cubicBezTo>
                    <a:pt x="7788" y="17954"/>
                    <a:pt x="8228" y="18047"/>
                    <a:pt x="8645" y="18139"/>
                  </a:cubicBezTo>
                  <a:cubicBezTo>
                    <a:pt x="9232" y="18261"/>
                    <a:pt x="9818" y="18329"/>
                    <a:pt x="10421" y="18329"/>
                  </a:cubicBezTo>
                  <a:cubicBezTo>
                    <a:pt x="10508" y="18329"/>
                    <a:pt x="10596" y="18328"/>
                    <a:pt x="10684" y="18325"/>
                  </a:cubicBezTo>
                  <a:cubicBezTo>
                    <a:pt x="11449" y="18279"/>
                    <a:pt x="12191" y="18139"/>
                    <a:pt x="12909" y="17885"/>
                  </a:cubicBezTo>
                  <a:cubicBezTo>
                    <a:pt x="13303" y="17745"/>
                    <a:pt x="13651" y="17560"/>
                    <a:pt x="13975" y="17328"/>
                  </a:cubicBezTo>
                  <a:cubicBezTo>
                    <a:pt x="14253" y="17120"/>
                    <a:pt x="14485" y="16865"/>
                    <a:pt x="14647" y="16564"/>
                  </a:cubicBezTo>
                  <a:cubicBezTo>
                    <a:pt x="14740" y="16378"/>
                    <a:pt x="14810" y="16170"/>
                    <a:pt x="14856" y="15961"/>
                  </a:cubicBezTo>
                  <a:cubicBezTo>
                    <a:pt x="14902" y="15799"/>
                    <a:pt x="14926" y="15613"/>
                    <a:pt x="14972" y="15451"/>
                  </a:cubicBezTo>
                  <a:cubicBezTo>
                    <a:pt x="15065" y="15057"/>
                    <a:pt x="15273" y="14710"/>
                    <a:pt x="15551" y="14431"/>
                  </a:cubicBezTo>
                  <a:cubicBezTo>
                    <a:pt x="15760" y="14200"/>
                    <a:pt x="16015" y="14014"/>
                    <a:pt x="16270" y="13829"/>
                  </a:cubicBezTo>
                  <a:cubicBezTo>
                    <a:pt x="16548" y="13620"/>
                    <a:pt x="16826" y="13435"/>
                    <a:pt x="17104" y="13226"/>
                  </a:cubicBezTo>
                  <a:cubicBezTo>
                    <a:pt x="17405" y="13018"/>
                    <a:pt x="17683" y="12763"/>
                    <a:pt x="17915" y="12485"/>
                  </a:cubicBezTo>
                  <a:cubicBezTo>
                    <a:pt x="18425" y="11813"/>
                    <a:pt x="18773" y="11071"/>
                    <a:pt x="18888" y="10237"/>
                  </a:cubicBezTo>
                  <a:cubicBezTo>
                    <a:pt x="18958" y="9541"/>
                    <a:pt x="18865" y="8893"/>
                    <a:pt x="18564" y="8267"/>
                  </a:cubicBezTo>
                  <a:cubicBezTo>
                    <a:pt x="18402" y="7966"/>
                    <a:pt x="18216" y="7687"/>
                    <a:pt x="18008" y="7409"/>
                  </a:cubicBezTo>
                  <a:cubicBezTo>
                    <a:pt x="17846" y="7201"/>
                    <a:pt x="17683" y="7015"/>
                    <a:pt x="17498" y="6853"/>
                  </a:cubicBezTo>
                  <a:cubicBezTo>
                    <a:pt x="17011" y="6436"/>
                    <a:pt x="16455" y="6181"/>
                    <a:pt x="15853" y="6088"/>
                  </a:cubicBezTo>
                  <a:cubicBezTo>
                    <a:pt x="15572" y="6045"/>
                    <a:pt x="15292" y="6027"/>
                    <a:pt x="15012" y="6027"/>
                  </a:cubicBezTo>
                  <a:cubicBezTo>
                    <a:pt x="14690" y="6027"/>
                    <a:pt x="14367" y="6051"/>
                    <a:pt x="14045" y="6088"/>
                  </a:cubicBezTo>
                  <a:cubicBezTo>
                    <a:pt x="13581" y="6135"/>
                    <a:pt x="13141" y="6227"/>
                    <a:pt x="12701" y="6366"/>
                  </a:cubicBezTo>
                  <a:lnTo>
                    <a:pt x="12631" y="6366"/>
                  </a:lnTo>
                  <a:cubicBezTo>
                    <a:pt x="12608" y="6366"/>
                    <a:pt x="12608" y="6366"/>
                    <a:pt x="12608" y="6343"/>
                  </a:cubicBezTo>
                  <a:cubicBezTo>
                    <a:pt x="12608" y="6343"/>
                    <a:pt x="12631" y="6320"/>
                    <a:pt x="12631" y="6297"/>
                  </a:cubicBezTo>
                  <a:cubicBezTo>
                    <a:pt x="12631" y="6204"/>
                    <a:pt x="12654" y="6135"/>
                    <a:pt x="12654" y="6042"/>
                  </a:cubicBezTo>
                  <a:cubicBezTo>
                    <a:pt x="12701" y="5764"/>
                    <a:pt x="12724" y="5463"/>
                    <a:pt x="12724" y="5161"/>
                  </a:cubicBezTo>
                  <a:cubicBezTo>
                    <a:pt x="12701" y="4906"/>
                    <a:pt x="12678" y="4675"/>
                    <a:pt x="12654" y="4443"/>
                  </a:cubicBezTo>
                  <a:cubicBezTo>
                    <a:pt x="12585" y="3956"/>
                    <a:pt x="12469" y="3493"/>
                    <a:pt x="12330" y="3029"/>
                  </a:cubicBezTo>
                  <a:cubicBezTo>
                    <a:pt x="12145" y="2450"/>
                    <a:pt x="11866" y="1917"/>
                    <a:pt x="11496" y="1430"/>
                  </a:cubicBezTo>
                  <a:cubicBezTo>
                    <a:pt x="11194" y="1059"/>
                    <a:pt x="10870" y="735"/>
                    <a:pt x="10476" y="457"/>
                  </a:cubicBezTo>
                  <a:cubicBezTo>
                    <a:pt x="10024" y="151"/>
                    <a:pt x="9553" y="0"/>
                    <a:pt x="9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30"/>
            <p:cNvSpPr/>
            <p:nvPr/>
          </p:nvSpPr>
          <p:spPr>
            <a:xfrm>
              <a:off x="7580030" y="701921"/>
              <a:ext cx="1278934" cy="1523755"/>
            </a:xfrm>
            <a:custGeom>
              <a:avLst/>
              <a:gdLst/>
              <a:ahLst/>
              <a:cxnLst/>
              <a:rect l="l" t="t" r="r" b="b"/>
              <a:pathLst>
                <a:path w="10777" h="12840" extrusionOk="0">
                  <a:moveTo>
                    <a:pt x="10707" y="1"/>
                  </a:moveTo>
                  <a:cubicBezTo>
                    <a:pt x="10684" y="47"/>
                    <a:pt x="10661" y="70"/>
                    <a:pt x="10661" y="70"/>
                  </a:cubicBezTo>
                  <a:cubicBezTo>
                    <a:pt x="10406" y="557"/>
                    <a:pt x="10128" y="997"/>
                    <a:pt x="9850" y="1461"/>
                  </a:cubicBezTo>
                  <a:cubicBezTo>
                    <a:pt x="9131" y="2573"/>
                    <a:pt x="8367" y="3639"/>
                    <a:pt x="7556" y="4706"/>
                  </a:cubicBezTo>
                  <a:cubicBezTo>
                    <a:pt x="7046" y="5378"/>
                    <a:pt x="6513" y="6050"/>
                    <a:pt x="5933" y="6699"/>
                  </a:cubicBezTo>
                  <a:cubicBezTo>
                    <a:pt x="5493" y="7208"/>
                    <a:pt x="5053" y="7718"/>
                    <a:pt x="4612" y="8205"/>
                  </a:cubicBezTo>
                  <a:cubicBezTo>
                    <a:pt x="4241" y="8645"/>
                    <a:pt x="3848" y="9062"/>
                    <a:pt x="3454" y="9456"/>
                  </a:cubicBezTo>
                  <a:cubicBezTo>
                    <a:pt x="2990" y="9920"/>
                    <a:pt x="2550" y="10383"/>
                    <a:pt x="2086" y="10824"/>
                  </a:cubicBezTo>
                  <a:cubicBezTo>
                    <a:pt x="1808" y="11125"/>
                    <a:pt x="1507" y="11403"/>
                    <a:pt x="1206" y="11681"/>
                  </a:cubicBezTo>
                  <a:cubicBezTo>
                    <a:pt x="927" y="11936"/>
                    <a:pt x="649" y="12191"/>
                    <a:pt x="371" y="12446"/>
                  </a:cubicBezTo>
                  <a:cubicBezTo>
                    <a:pt x="255" y="12562"/>
                    <a:pt x="139" y="12678"/>
                    <a:pt x="24" y="12794"/>
                  </a:cubicBezTo>
                  <a:cubicBezTo>
                    <a:pt x="24" y="12794"/>
                    <a:pt x="0" y="12817"/>
                    <a:pt x="0" y="12840"/>
                  </a:cubicBezTo>
                  <a:cubicBezTo>
                    <a:pt x="47" y="12840"/>
                    <a:pt x="93" y="12794"/>
                    <a:pt x="139" y="12770"/>
                  </a:cubicBezTo>
                  <a:cubicBezTo>
                    <a:pt x="441" y="12585"/>
                    <a:pt x="742" y="12376"/>
                    <a:pt x="1020" y="12145"/>
                  </a:cubicBezTo>
                  <a:cubicBezTo>
                    <a:pt x="1391" y="11867"/>
                    <a:pt x="1762" y="11565"/>
                    <a:pt x="2133" y="11264"/>
                  </a:cubicBezTo>
                  <a:cubicBezTo>
                    <a:pt x="2248" y="11171"/>
                    <a:pt x="2364" y="11079"/>
                    <a:pt x="2480" y="10986"/>
                  </a:cubicBezTo>
                  <a:cubicBezTo>
                    <a:pt x="2967" y="10569"/>
                    <a:pt x="3430" y="10152"/>
                    <a:pt x="3894" y="9735"/>
                  </a:cubicBezTo>
                  <a:cubicBezTo>
                    <a:pt x="4404" y="9271"/>
                    <a:pt x="4890" y="8784"/>
                    <a:pt x="5354" y="8298"/>
                  </a:cubicBezTo>
                  <a:cubicBezTo>
                    <a:pt x="5725" y="7927"/>
                    <a:pt x="6072" y="7556"/>
                    <a:pt x="6420" y="7185"/>
                  </a:cubicBezTo>
                  <a:cubicBezTo>
                    <a:pt x="6999" y="6560"/>
                    <a:pt x="7556" y="5934"/>
                    <a:pt x="8089" y="5262"/>
                  </a:cubicBezTo>
                  <a:cubicBezTo>
                    <a:pt x="9016" y="4149"/>
                    <a:pt x="9873" y="2967"/>
                    <a:pt x="10638" y="1716"/>
                  </a:cubicBezTo>
                  <a:cubicBezTo>
                    <a:pt x="10661" y="1670"/>
                    <a:pt x="10684" y="1646"/>
                    <a:pt x="10707" y="1600"/>
                  </a:cubicBezTo>
                  <a:cubicBezTo>
                    <a:pt x="10754" y="1299"/>
                    <a:pt x="10777" y="1021"/>
                    <a:pt x="10777" y="719"/>
                  </a:cubicBezTo>
                  <a:cubicBezTo>
                    <a:pt x="10754" y="464"/>
                    <a:pt x="10731" y="233"/>
                    <a:pt x="10707" y="1"/>
                  </a:cubicBezTo>
                  <a:close/>
                </a:path>
              </a:pathLst>
            </a:custGeom>
            <a:solidFill>
              <a:srgbClr val="000000">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30"/>
            <p:cNvSpPr/>
            <p:nvPr/>
          </p:nvSpPr>
          <p:spPr>
            <a:xfrm>
              <a:off x="7566264" y="161129"/>
              <a:ext cx="1768576" cy="2072853"/>
            </a:xfrm>
            <a:custGeom>
              <a:avLst/>
              <a:gdLst/>
              <a:ahLst/>
              <a:cxnLst/>
              <a:rect l="l" t="t" r="r" b="b"/>
              <a:pathLst>
                <a:path w="14903" h="17467" extrusionOk="0">
                  <a:moveTo>
                    <a:pt x="13835" y="0"/>
                  </a:moveTo>
                  <a:cubicBezTo>
                    <a:pt x="13806" y="0"/>
                    <a:pt x="13771" y="12"/>
                    <a:pt x="13743" y="39"/>
                  </a:cubicBezTo>
                  <a:cubicBezTo>
                    <a:pt x="13651" y="108"/>
                    <a:pt x="13581" y="178"/>
                    <a:pt x="13558" y="294"/>
                  </a:cubicBezTo>
                  <a:cubicBezTo>
                    <a:pt x="13465" y="711"/>
                    <a:pt x="13349" y="1105"/>
                    <a:pt x="13210" y="1476"/>
                  </a:cubicBezTo>
                  <a:cubicBezTo>
                    <a:pt x="12955" y="2148"/>
                    <a:pt x="12654" y="2797"/>
                    <a:pt x="12330" y="3422"/>
                  </a:cubicBezTo>
                  <a:cubicBezTo>
                    <a:pt x="11727" y="4581"/>
                    <a:pt x="11055" y="5670"/>
                    <a:pt x="10337" y="6713"/>
                  </a:cubicBezTo>
                  <a:cubicBezTo>
                    <a:pt x="10314" y="6736"/>
                    <a:pt x="10314" y="6736"/>
                    <a:pt x="10290" y="6760"/>
                  </a:cubicBezTo>
                  <a:cubicBezTo>
                    <a:pt x="10290" y="6760"/>
                    <a:pt x="10267" y="6760"/>
                    <a:pt x="10267" y="6736"/>
                  </a:cubicBezTo>
                  <a:cubicBezTo>
                    <a:pt x="10174" y="6667"/>
                    <a:pt x="10082" y="6597"/>
                    <a:pt x="9989" y="6505"/>
                  </a:cubicBezTo>
                  <a:cubicBezTo>
                    <a:pt x="9711" y="6227"/>
                    <a:pt x="9479" y="5902"/>
                    <a:pt x="9294" y="5554"/>
                  </a:cubicBezTo>
                  <a:cubicBezTo>
                    <a:pt x="8993" y="5045"/>
                    <a:pt x="8784" y="4488"/>
                    <a:pt x="8622" y="3932"/>
                  </a:cubicBezTo>
                  <a:cubicBezTo>
                    <a:pt x="8483" y="3446"/>
                    <a:pt x="8390" y="2936"/>
                    <a:pt x="8344" y="2426"/>
                  </a:cubicBezTo>
                  <a:cubicBezTo>
                    <a:pt x="8344" y="2403"/>
                    <a:pt x="8344" y="2379"/>
                    <a:pt x="8344" y="2356"/>
                  </a:cubicBezTo>
                  <a:lnTo>
                    <a:pt x="8320" y="2356"/>
                  </a:lnTo>
                  <a:cubicBezTo>
                    <a:pt x="8320" y="2356"/>
                    <a:pt x="8320" y="2379"/>
                    <a:pt x="8320" y="2403"/>
                  </a:cubicBezTo>
                  <a:cubicBezTo>
                    <a:pt x="8320" y="2565"/>
                    <a:pt x="8320" y="2704"/>
                    <a:pt x="8320" y="2866"/>
                  </a:cubicBezTo>
                  <a:cubicBezTo>
                    <a:pt x="8367" y="3422"/>
                    <a:pt x="8483" y="3979"/>
                    <a:pt x="8668" y="4535"/>
                  </a:cubicBezTo>
                  <a:cubicBezTo>
                    <a:pt x="8877" y="5137"/>
                    <a:pt x="9132" y="5717"/>
                    <a:pt x="9502" y="6227"/>
                  </a:cubicBezTo>
                  <a:cubicBezTo>
                    <a:pt x="9688" y="6481"/>
                    <a:pt x="9896" y="6713"/>
                    <a:pt x="10151" y="6899"/>
                  </a:cubicBezTo>
                  <a:cubicBezTo>
                    <a:pt x="10151" y="6922"/>
                    <a:pt x="10174" y="6922"/>
                    <a:pt x="10174" y="6945"/>
                  </a:cubicBezTo>
                  <a:cubicBezTo>
                    <a:pt x="9896" y="7339"/>
                    <a:pt x="9618" y="7733"/>
                    <a:pt x="9340" y="8104"/>
                  </a:cubicBezTo>
                  <a:cubicBezTo>
                    <a:pt x="9294" y="8104"/>
                    <a:pt x="9294" y="8104"/>
                    <a:pt x="9271" y="8081"/>
                  </a:cubicBezTo>
                  <a:cubicBezTo>
                    <a:pt x="9039" y="7965"/>
                    <a:pt x="8830" y="7802"/>
                    <a:pt x="8622" y="7640"/>
                  </a:cubicBezTo>
                  <a:cubicBezTo>
                    <a:pt x="8181" y="7293"/>
                    <a:pt x="7787" y="6852"/>
                    <a:pt x="7463" y="6389"/>
                  </a:cubicBezTo>
                  <a:cubicBezTo>
                    <a:pt x="7231" y="6111"/>
                    <a:pt x="7046" y="5786"/>
                    <a:pt x="6860" y="5485"/>
                  </a:cubicBezTo>
                  <a:cubicBezTo>
                    <a:pt x="6443" y="4743"/>
                    <a:pt x="6142" y="3979"/>
                    <a:pt x="5933" y="3167"/>
                  </a:cubicBezTo>
                  <a:cubicBezTo>
                    <a:pt x="5887" y="2982"/>
                    <a:pt x="5864" y="2797"/>
                    <a:pt x="5818" y="2611"/>
                  </a:cubicBezTo>
                  <a:cubicBezTo>
                    <a:pt x="5818" y="2611"/>
                    <a:pt x="5818" y="2565"/>
                    <a:pt x="5794" y="2565"/>
                  </a:cubicBezTo>
                  <a:cubicBezTo>
                    <a:pt x="5771" y="2588"/>
                    <a:pt x="5771" y="2611"/>
                    <a:pt x="5771" y="2634"/>
                  </a:cubicBezTo>
                  <a:cubicBezTo>
                    <a:pt x="5794" y="2982"/>
                    <a:pt x="5864" y="3330"/>
                    <a:pt x="5957" y="3654"/>
                  </a:cubicBezTo>
                  <a:cubicBezTo>
                    <a:pt x="6165" y="4442"/>
                    <a:pt x="6490" y="5184"/>
                    <a:pt x="6907" y="5902"/>
                  </a:cubicBezTo>
                  <a:cubicBezTo>
                    <a:pt x="7231" y="6458"/>
                    <a:pt x="7625" y="6991"/>
                    <a:pt x="8112" y="7478"/>
                  </a:cubicBezTo>
                  <a:cubicBezTo>
                    <a:pt x="8413" y="7779"/>
                    <a:pt x="8761" y="8057"/>
                    <a:pt x="9155" y="8266"/>
                  </a:cubicBezTo>
                  <a:cubicBezTo>
                    <a:pt x="9155" y="8266"/>
                    <a:pt x="9178" y="8266"/>
                    <a:pt x="9178" y="8289"/>
                  </a:cubicBezTo>
                  <a:cubicBezTo>
                    <a:pt x="9178" y="8312"/>
                    <a:pt x="9155" y="8312"/>
                    <a:pt x="9155" y="8336"/>
                  </a:cubicBezTo>
                  <a:lnTo>
                    <a:pt x="8297" y="9402"/>
                  </a:lnTo>
                  <a:cubicBezTo>
                    <a:pt x="8274" y="9448"/>
                    <a:pt x="8228" y="9471"/>
                    <a:pt x="8181" y="9471"/>
                  </a:cubicBezTo>
                  <a:cubicBezTo>
                    <a:pt x="8042" y="9448"/>
                    <a:pt x="7903" y="9402"/>
                    <a:pt x="7787" y="9355"/>
                  </a:cubicBezTo>
                  <a:cubicBezTo>
                    <a:pt x="7532" y="9263"/>
                    <a:pt x="7301" y="9123"/>
                    <a:pt x="7092" y="8984"/>
                  </a:cubicBezTo>
                  <a:cubicBezTo>
                    <a:pt x="6536" y="8614"/>
                    <a:pt x="6049" y="8196"/>
                    <a:pt x="5586" y="7710"/>
                  </a:cubicBezTo>
                  <a:cubicBezTo>
                    <a:pt x="5169" y="7269"/>
                    <a:pt x="4775" y="6806"/>
                    <a:pt x="4427" y="6296"/>
                  </a:cubicBezTo>
                  <a:cubicBezTo>
                    <a:pt x="4265" y="6064"/>
                    <a:pt x="4103" y="5833"/>
                    <a:pt x="3987" y="5578"/>
                  </a:cubicBezTo>
                  <a:cubicBezTo>
                    <a:pt x="3894" y="5415"/>
                    <a:pt x="3801" y="5253"/>
                    <a:pt x="3732" y="5091"/>
                  </a:cubicBezTo>
                  <a:cubicBezTo>
                    <a:pt x="3709" y="5068"/>
                    <a:pt x="3709" y="5045"/>
                    <a:pt x="3662" y="5045"/>
                  </a:cubicBezTo>
                  <a:cubicBezTo>
                    <a:pt x="3662" y="5068"/>
                    <a:pt x="3685" y="5091"/>
                    <a:pt x="3685" y="5114"/>
                  </a:cubicBezTo>
                  <a:cubicBezTo>
                    <a:pt x="3732" y="5207"/>
                    <a:pt x="3755" y="5323"/>
                    <a:pt x="3801" y="5439"/>
                  </a:cubicBezTo>
                  <a:cubicBezTo>
                    <a:pt x="3987" y="5833"/>
                    <a:pt x="4218" y="6203"/>
                    <a:pt x="4450" y="6574"/>
                  </a:cubicBezTo>
                  <a:cubicBezTo>
                    <a:pt x="4659" y="6899"/>
                    <a:pt x="4891" y="7200"/>
                    <a:pt x="5145" y="7478"/>
                  </a:cubicBezTo>
                  <a:cubicBezTo>
                    <a:pt x="5493" y="7895"/>
                    <a:pt x="5887" y="8289"/>
                    <a:pt x="6281" y="8637"/>
                  </a:cubicBezTo>
                  <a:cubicBezTo>
                    <a:pt x="6559" y="8892"/>
                    <a:pt x="6860" y="9100"/>
                    <a:pt x="7162" y="9286"/>
                  </a:cubicBezTo>
                  <a:cubicBezTo>
                    <a:pt x="7440" y="9448"/>
                    <a:pt x="7718" y="9610"/>
                    <a:pt x="8042" y="9656"/>
                  </a:cubicBezTo>
                  <a:cubicBezTo>
                    <a:pt x="8066" y="9656"/>
                    <a:pt x="8066" y="9680"/>
                    <a:pt x="8089" y="9680"/>
                  </a:cubicBezTo>
                  <a:cubicBezTo>
                    <a:pt x="8066" y="9703"/>
                    <a:pt x="8042" y="9726"/>
                    <a:pt x="8019" y="9749"/>
                  </a:cubicBezTo>
                  <a:cubicBezTo>
                    <a:pt x="7764" y="10050"/>
                    <a:pt x="7509" y="10352"/>
                    <a:pt x="7254" y="10630"/>
                  </a:cubicBezTo>
                  <a:cubicBezTo>
                    <a:pt x="7208" y="10699"/>
                    <a:pt x="7162" y="10723"/>
                    <a:pt x="7092" y="10723"/>
                  </a:cubicBezTo>
                  <a:cubicBezTo>
                    <a:pt x="7027" y="10725"/>
                    <a:pt x="6963" y="10727"/>
                    <a:pt x="6898" y="10727"/>
                  </a:cubicBezTo>
                  <a:cubicBezTo>
                    <a:pt x="6453" y="10727"/>
                    <a:pt x="6008" y="10659"/>
                    <a:pt x="5563" y="10537"/>
                  </a:cubicBezTo>
                  <a:cubicBezTo>
                    <a:pt x="4983" y="10398"/>
                    <a:pt x="4427" y="10143"/>
                    <a:pt x="3871" y="9865"/>
                  </a:cubicBezTo>
                  <a:cubicBezTo>
                    <a:pt x="3315" y="9564"/>
                    <a:pt x="2805" y="9193"/>
                    <a:pt x="2341" y="8776"/>
                  </a:cubicBezTo>
                  <a:cubicBezTo>
                    <a:pt x="2110" y="8567"/>
                    <a:pt x="1878" y="8359"/>
                    <a:pt x="1669" y="8127"/>
                  </a:cubicBezTo>
                  <a:cubicBezTo>
                    <a:pt x="1623" y="8081"/>
                    <a:pt x="1600" y="8034"/>
                    <a:pt x="1553" y="8011"/>
                  </a:cubicBezTo>
                  <a:cubicBezTo>
                    <a:pt x="1553" y="7988"/>
                    <a:pt x="1530" y="7988"/>
                    <a:pt x="1530" y="7988"/>
                  </a:cubicBezTo>
                  <a:cubicBezTo>
                    <a:pt x="1530" y="8011"/>
                    <a:pt x="1530" y="8011"/>
                    <a:pt x="1530" y="8034"/>
                  </a:cubicBezTo>
                  <a:cubicBezTo>
                    <a:pt x="1623" y="8150"/>
                    <a:pt x="1739" y="8289"/>
                    <a:pt x="1831" y="8405"/>
                  </a:cubicBezTo>
                  <a:cubicBezTo>
                    <a:pt x="2017" y="8614"/>
                    <a:pt x="2202" y="8822"/>
                    <a:pt x="2388" y="9008"/>
                  </a:cubicBezTo>
                  <a:cubicBezTo>
                    <a:pt x="2596" y="9193"/>
                    <a:pt x="2805" y="9355"/>
                    <a:pt x="3013" y="9517"/>
                  </a:cubicBezTo>
                  <a:cubicBezTo>
                    <a:pt x="3593" y="9958"/>
                    <a:pt x="4195" y="10305"/>
                    <a:pt x="4867" y="10560"/>
                  </a:cubicBezTo>
                  <a:cubicBezTo>
                    <a:pt x="5539" y="10792"/>
                    <a:pt x="6212" y="10954"/>
                    <a:pt x="6930" y="10954"/>
                  </a:cubicBezTo>
                  <a:lnTo>
                    <a:pt x="6976" y="10954"/>
                  </a:lnTo>
                  <a:cubicBezTo>
                    <a:pt x="6953" y="10977"/>
                    <a:pt x="6953" y="11001"/>
                    <a:pt x="6930" y="11024"/>
                  </a:cubicBezTo>
                  <a:cubicBezTo>
                    <a:pt x="6837" y="11140"/>
                    <a:pt x="6721" y="11256"/>
                    <a:pt x="6629" y="11348"/>
                  </a:cubicBezTo>
                  <a:lnTo>
                    <a:pt x="5887" y="12159"/>
                  </a:lnTo>
                  <a:cubicBezTo>
                    <a:pt x="5864" y="12183"/>
                    <a:pt x="5818" y="12206"/>
                    <a:pt x="5771" y="12229"/>
                  </a:cubicBezTo>
                  <a:cubicBezTo>
                    <a:pt x="5539" y="12275"/>
                    <a:pt x="5285" y="12298"/>
                    <a:pt x="5053" y="12298"/>
                  </a:cubicBezTo>
                  <a:cubicBezTo>
                    <a:pt x="4990" y="12301"/>
                    <a:pt x="4927" y="12303"/>
                    <a:pt x="4865" y="12303"/>
                  </a:cubicBezTo>
                  <a:cubicBezTo>
                    <a:pt x="4446" y="12303"/>
                    <a:pt x="4043" y="12237"/>
                    <a:pt x="3639" y="12136"/>
                  </a:cubicBezTo>
                  <a:cubicBezTo>
                    <a:pt x="2758" y="11928"/>
                    <a:pt x="1947" y="11557"/>
                    <a:pt x="1206" y="11047"/>
                  </a:cubicBezTo>
                  <a:cubicBezTo>
                    <a:pt x="1043" y="10954"/>
                    <a:pt x="904" y="10838"/>
                    <a:pt x="742" y="10723"/>
                  </a:cubicBezTo>
                  <a:cubicBezTo>
                    <a:pt x="719" y="10723"/>
                    <a:pt x="719" y="10723"/>
                    <a:pt x="696" y="10699"/>
                  </a:cubicBezTo>
                  <a:lnTo>
                    <a:pt x="696" y="10699"/>
                  </a:lnTo>
                  <a:cubicBezTo>
                    <a:pt x="696" y="10723"/>
                    <a:pt x="719" y="10746"/>
                    <a:pt x="719" y="10746"/>
                  </a:cubicBezTo>
                  <a:cubicBezTo>
                    <a:pt x="765" y="10792"/>
                    <a:pt x="835" y="10838"/>
                    <a:pt x="881" y="10908"/>
                  </a:cubicBezTo>
                  <a:cubicBezTo>
                    <a:pt x="1067" y="11047"/>
                    <a:pt x="1252" y="11186"/>
                    <a:pt x="1437" y="11325"/>
                  </a:cubicBezTo>
                  <a:cubicBezTo>
                    <a:pt x="2202" y="11835"/>
                    <a:pt x="3037" y="12206"/>
                    <a:pt x="3940" y="12414"/>
                  </a:cubicBezTo>
                  <a:cubicBezTo>
                    <a:pt x="4287" y="12493"/>
                    <a:pt x="4644" y="12540"/>
                    <a:pt x="5004" y="12540"/>
                  </a:cubicBezTo>
                  <a:cubicBezTo>
                    <a:pt x="5175" y="12540"/>
                    <a:pt x="5345" y="12529"/>
                    <a:pt x="5516" y="12507"/>
                  </a:cubicBezTo>
                  <a:cubicBezTo>
                    <a:pt x="5539" y="12507"/>
                    <a:pt x="5539" y="12484"/>
                    <a:pt x="5539" y="12484"/>
                  </a:cubicBezTo>
                  <a:cubicBezTo>
                    <a:pt x="5563" y="12507"/>
                    <a:pt x="5563" y="12507"/>
                    <a:pt x="5563" y="12507"/>
                  </a:cubicBezTo>
                  <a:cubicBezTo>
                    <a:pt x="5539" y="12507"/>
                    <a:pt x="5539" y="12530"/>
                    <a:pt x="5539" y="12530"/>
                  </a:cubicBezTo>
                  <a:cubicBezTo>
                    <a:pt x="5470" y="12600"/>
                    <a:pt x="5400" y="12692"/>
                    <a:pt x="5308" y="12762"/>
                  </a:cubicBezTo>
                  <a:cubicBezTo>
                    <a:pt x="5145" y="12947"/>
                    <a:pt x="4960" y="13133"/>
                    <a:pt x="4775" y="13318"/>
                  </a:cubicBezTo>
                  <a:cubicBezTo>
                    <a:pt x="4566" y="13504"/>
                    <a:pt x="4357" y="13712"/>
                    <a:pt x="4149" y="13921"/>
                  </a:cubicBezTo>
                  <a:cubicBezTo>
                    <a:pt x="4126" y="13944"/>
                    <a:pt x="4079" y="13967"/>
                    <a:pt x="4033" y="13990"/>
                  </a:cubicBezTo>
                  <a:cubicBezTo>
                    <a:pt x="3917" y="13990"/>
                    <a:pt x="3801" y="14013"/>
                    <a:pt x="3685" y="14037"/>
                  </a:cubicBezTo>
                  <a:cubicBezTo>
                    <a:pt x="3611" y="14043"/>
                    <a:pt x="3536" y="14046"/>
                    <a:pt x="3461" y="14046"/>
                  </a:cubicBezTo>
                  <a:cubicBezTo>
                    <a:pt x="3281" y="14046"/>
                    <a:pt x="3101" y="14030"/>
                    <a:pt x="2921" y="14013"/>
                  </a:cubicBezTo>
                  <a:cubicBezTo>
                    <a:pt x="2341" y="13921"/>
                    <a:pt x="1785" y="13758"/>
                    <a:pt x="1252" y="13527"/>
                  </a:cubicBezTo>
                  <a:cubicBezTo>
                    <a:pt x="1113" y="13457"/>
                    <a:pt x="951" y="13388"/>
                    <a:pt x="812" y="13318"/>
                  </a:cubicBezTo>
                  <a:cubicBezTo>
                    <a:pt x="789" y="13318"/>
                    <a:pt x="789" y="13295"/>
                    <a:pt x="765" y="13295"/>
                  </a:cubicBezTo>
                  <a:cubicBezTo>
                    <a:pt x="789" y="13365"/>
                    <a:pt x="904" y="13457"/>
                    <a:pt x="1136" y="13573"/>
                  </a:cubicBezTo>
                  <a:cubicBezTo>
                    <a:pt x="1275" y="13643"/>
                    <a:pt x="1414" y="13712"/>
                    <a:pt x="1553" y="13782"/>
                  </a:cubicBezTo>
                  <a:cubicBezTo>
                    <a:pt x="1692" y="13851"/>
                    <a:pt x="1831" y="13898"/>
                    <a:pt x="1970" y="13944"/>
                  </a:cubicBezTo>
                  <a:cubicBezTo>
                    <a:pt x="2133" y="14013"/>
                    <a:pt x="2272" y="14037"/>
                    <a:pt x="2411" y="14083"/>
                  </a:cubicBezTo>
                  <a:cubicBezTo>
                    <a:pt x="2573" y="14129"/>
                    <a:pt x="2712" y="14152"/>
                    <a:pt x="2874" y="14199"/>
                  </a:cubicBezTo>
                  <a:cubicBezTo>
                    <a:pt x="3037" y="14222"/>
                    <a:pt x="3176" y="14245"/>
                    <a:pt x="3338" y="14245"/>
                  </a:cubicBezTo>
                  <a:lnTo>
                    <a:pt x="3801" y="14245"/>
                  </a:lnTo>
                  <a:lnTo>
                    <a:pt x="3755" y="14292"/>
                  </a:lnTo>
                  <a:cubicBezTo>
                    <a:pt x="3685" y="14361"/>
                    <a:pt x="3616" y="14431"/>
                    <a:pt x="3546" y="14500"/>
                  </a:cubicBezTo>
                  <a:lnTo>
                    <a:pt x="2805" y="15172"/>
                  </a:lnTo>
                  <a:cubicBezTo>
                    <a:pt x="2782" y="15172"/>
                    <a:pt x="2758" y="15195"/>
                    <a:pt x="2735" y="15195"/>
                  </a:cubicBezTo>
                  <a:cubicBezTo>
                    <a:pt x="2411" y="15311"/>
                    <a:pt x="2086" y="15358"/>
                    <a:pt x="1739" y="15358"/>
                  </a:cubicBezTo>
                  <a:cubicBezTo>
                    <a:pt x="1461" y="15358"/>
                    <a:pt x="1206" y="15334"/>
                    <a:pt x="951" y="15334"/>
                  </a:cubicBezTo>
                  <a:lnTo>
                    <a:pt x="742" y="15334"/>
                  </a:lnTo>
                  <a:lnTo>
                    <a:pt x="742" y="15358"/>
                  </a:lnTo>
                  <a:cubicBezTo>
                    <a:pt x="881" y="15381"/>
                    <a:pt x="1020" y="15427"/>
                    <a:pt x="1159" y="15450"/>
                  </a:cubicBezTo>
                  <a:cubicBezTo>
                    <a:pt x="1298" y="15450"/>
                    <a:pt x="1437" y="15473"/>
                    <a:pt x="1600" y="15497"/>
                  </a:cubicBezTo>
                  <a:lnTo>
                    <a:pt x="2040" y="15497"/>
                  </a:lnTo>
                  <a:cubicBezTo>
                    <a:pt x="2179" y="15497"/>
                    <a:pt x="2318" y="15473"/>
                    <a:pt x="2457" y="15450"/>
                  </a:cubicBezTo>
                  <a:lnTo>
                    <a:pt x="2457" y="15450"/>
                  </a:lnTo>
                  <a:cubicBezTo>
                    <a:pt x="2457" y="15473"/>
                    <a:pt x="2434" y="15473"/>
                    <a:pt x="2434" y="15497"/>
                  </a:cubicBezTo>
                  <a:cubicBezTo>
                    <a:pt x="2017" y="15844"/>
                    <a:pt x="1600" y="16192"/>
                    <a:pt x="1182" y="16516"/>
                  </a:cubicBezTo>
                  <a:cubicBezTo>
                    <a:pt x="951" y="16725"/>
                    <a:pt x="696" y="16910"/>
                    <a:pt x="464" y="17096"/>
                  </a:cubicBezTo>
                  <a:cubicBezTo>
                    <a:pt x="395" y="17142"/>
                    <a:pt x="325" y="17188"/>
                    <a:pt x="279" y="17235"/>
                  </a:cubicBezTo>
                  <a:cubicBezTo>
                    <a:pt x="186" y="17304"/>
                    <a:pt x="93" y="17374"/>
                    <a:pt x="24" y="17443"/>
                  </a:cubicBezTo>
                  <a:cubicBezTo>
                    <a:pt x="1" y="17443"/>
                    <a:pt x="1" y="17467"/>
                    <a:pt x="1" y="17467"/>
                  </a:cubicBezTo>
                  <a:lnTo>
                    <a:pt x="24" y="17467"/>
                  </a:lnTo>
                  <a:cubicBezTo>
                    <a:pt x="93" y="17443"/>
                    <a:pt x="140" y="17420"/>
                    <a:pt x="186" y="17374"/>
                  </a:cubicBezTo>
                  <a:cubicBezTo>
                    <a:pt x="418" y="17235"/>
                    <a:pt x="649" y="17073"/>
                    <a:pt x="881" y="16910"/>
                  </a:cubicBezTo>
                  <a:cubicBezTo>
                    <a:pt x="1113" y="16771"/>
                    <a:pt x="1345" y="16586"/>
                    <a:pt x="1576" y="16424"/>
                  </a:cubicBezTo>
                  <a:cubicBezTo>
                    <a:pt x="1878" y="16215"/>
                    <a:pt x="2156" y="15983"/>
                    <a:pt x="2457" y="15752"/>
                  </a:cubicBezTo>
                  <a:cubicBezTo>
                    <a:pt x="2457" y="15752"/>
                    <a:pt x="2467" y="15752"/>
                    <a:pt x="2474" y="15745"/>
                  </a:cubicBezTo>
                  <a:lnTo>
                    <a:pt x="2474" y="15745"/>
                  </a:lnTo>
                  <a:cubicBezTo>
                    <a:pt x="2384" y="15971"/>
                    <a:pt x="2317" y="16198"/>
                    <a:pt x="2272" y="16424"/>
                  </a:cubicBezTo>
                  <a:cubicBezTo>
                    <a:pt x="2225" y="16655"/>
                    <a:pt x="2179" y="16887"/>
                    <a:pt x="2202" y="17142"/>
                  </a:cubicBezTo>
                  <a:cubicBezTo>
                    <a:pt x="2202" y="17096"/>
                    <a:pt x="2225" y="17073"/>
                    <a:pt x="2225" y="17049"/>
                  </a:cubicBezTo>
                  <a:cubicBezTo>
                    <a:pt x="2272" y="16887"/>
                    <a:pt x="2295" y="16702"/>
                    <a:pt x="2341" y="16540"/>
                  </a:cubicBezTo>
                  <a:cubicBezTo>
                    <a:pt x="2411" y="16261"/>
                    <a:pt x="2503" y="15983"/>
                    <a:pt x="2666" y="15728"/>
                  </a:cubicBezTo>
                  <a:cubicBezTo>
                    <a:pt x="2712" y="15659"/>
                    <a:pt x="2735" y="15613"/>
                    <a:pt x="2782" y="15543"/>
                  </a:cubicBezTo>
                  <a:cubicBezTo>
                    <a:pt x="2805" y="15497"/>
                    <a:pt x="2828" y="15450"/>
                    <a:pt x="2874" y="15427"/>
                  </a:cubicBezTo>
                  <a:cubicBezTo>
                    <a:pt x="3245" y="15126"/>
                    <a:pt x="3616" y="14801"/>
                    <a:pt x="3987" y="14500"/>
                  </a:cubicBezTo>
                  <a:cubicBezTo>
                    <a:pt x="3987" y="14500"/>
                    <a:pt x="3987" y="14477"/>
                    <a:pt x="3987" y="14477"/>
                  </a:cubicBezTo>
                  <a:cubicBezTo>
                    <a:pt x="4010" y="14477"/>
                    <a:pt x="4010" y="14477"/>
                    <a:pt x="4033" y="14454"/>
                  </a:cubicBezTo>
                  <a:lnTo>
                    <a:pt x="4033" y="14454"/>
                  </a:lnTo>
                  <a:cubicBezTo>
                    <a:pt x="4010" y="14570"/>
                    <a:pt x="3987" y="14662"/>
                    <a:pt x="3987" y="14755"/>
                  </a:cubicBezTo>
                  <a:cubicBezTo>
                    <a:pt x="3894" y="15473"/>
                    <a:pt x="3940" y="16169"/>
                    <a:pt x="4195" y="16818"/>
                  </a:cubicBezTo>
                  <a:cubicBezTo>
                    <a:pt x="4218" y="16841"/>
                    <a:pt x="4218" y="16864"/>
                    <a:pt x="4242" y="16887"/>
                  </a:cubicBezTo>
                  <a:cubicBezTo>
                    <a:pt x="4242" y="16864"/>
                    <a:pt x="4242" y="16841"/>
                    <a:pt x="4242" y="16818"/>
                  </a:cubicBezTo>
                  <a:cubicBezTo>
                    <a:pt x="4218" y="16771"/>
                    <a:pt x="4218" y="16725"/>
                    <a:pt x="4218" y="16679"/>
                  </a:cubicBezTo>
                  <a:cubicBezTo>
                    <a:pt x="4103" y="16215"/>
                    <a:pt x="4056" y="15705"/>
                    <a:pt x="4103" y="15219"/>
                  </a:cubicBezTo>
                  <a:cubicBezTo>
                    <a:pt x="4103" y="14917"/>
                    <a:pt x="4149" y="14639"/>
                    <a:pt x="4218" y="14338"/>
                  </a:cubicBezTo>
                  <a:cubicBezTo>
                    <a:pt x="4242" y="14268"/>
                    <a:pt x="4265" y="14222"/>
                    <a:pt x="4311" y="14199"/>
                  </a:cubicBezTo>
                  <a:cubicBezTo>
                    <a:pt x="4381" y="14129"/>
                    <a:pt x="4450" y="14060"/>
                    <a:pt x="4520" y="14013"/>
                  </a:cubicBezTo>
                  <a:cubicBezTo>
                    <a:pt x="4775" y="13782"/>
                    <a:pt x="5006" y="13573"/>
                    <a:pt x="5238" y="13341"/>
                  </a:cubicBezTo>
                  <a:cubicBezTo>
                    <a:pt x="5400" y="13202"/>
                    <a:pt x="5539" y="13063"/>
                    <a:pt x="5702" y="12901"/>
                  </a:cubicBezTo>
                  <a:cubicBezTo>
                    <a:pt x="5702" y="12901"/>
                    <a:pt x="5725" y="12878"/>
                    <a:pt x="5748" y="12855"/>
                  </a:cubicBezTo>
                  <a:cubicBezTo>
                    <a:pt x="5748" y="12901"/>
                    <a:pt x="5748" y="12901"/>
                    <a:pt x="5748" y="12924"/>
                  </a:cubicBezTo>
                  <a:cubicBezTo>
                    <a:pt x="5678" y="13225"/>
                    <a:pt x="5678" y="13550"/>
                    <a:pt x="5678" y="13851"/>
                  </a:cubicBezTo>
                  <a:cubicBezTo>
                    <a:pt x="5702" y="14825"/>
                    <a:pt x="5887" y="15775"/>
                    <a:pt x="6235" y="16679"/>
                  </a:cubicBezTo>
                  <a:cubicBezTo>
                    <a:pt x="6304" y="16864"/>
                    <a:pt x="6397" y="17049"/>
                    <a:pt x="6466" y="17212"/>
                  </a:cubicBezTo>
                  <a:cubicBezTo>
                    <a:pt x="6466" y="17235"/>
                    <a:pt x="6466" y="17258"/>
                    <a:pt x="6513" y="17258"/>
                  </a:cubicBezTo>
                  <a:cubicBezTo>
                    <a:pt x="6513" y="17235"/>
                    <a:pt x="6513" y="17212"/>
                    <a:pt x="6490" y="17188"/>
                  </a:cubicBezTo>
                  <a:cubicBezTo>
                    <a:pt x="6258" y="16493"/>
                    <a:pt x="6072" y="15775"/>
                    <a:pt x="5957" y="15033"/>
                  </a:cubicBezTo>
                  <a:cubicBezTo>
                    <a:pt x="5887" y="14477"/>
                    <a:pt x="5841" y="13921"/>
                    <a:pt x="5887" y="13365"/>
                  </a:cubicBezTo>
                  <a:cubicBezTo>
                    <a:pt x="5910" y="13156"/>
                    <a:pt x="5957" y="12924"/>
                    <a:pt x="6003" y="12716"/>
                  </a:cubicBezTo>
                  <a:cubicBezTo>
                    <a:pt x="6026" y="12600"/>
                    <a:pt x="6072" y="12507"/>
                    <a:pt x="6165" y="12461"/>
                  </a:cubicBezTo>
                  <a:cubicBezTo>
                    <a:pt x="6165" y="12438"/>
                    <a:pt x="6188" y="12414"/>
                    <a:pt x="6212" y="12414"/>
                  </a:cubicBezTo>
                  <a:cubicBezTo>
                    <a:pt x="6536" y="12067"/>
                    <a:pt x="6884" y="11719"/>
                    <a:pt x="7208" y="11371"/>
                  </a:cubicBezTo>
                  <a:cubicBezTo>
                    <a:pt x="7208" y="11348"/>
                    <a:pt x="7231" y="11348"/>
                    <a:pt x="7254" y="11325"/>
                  </a:cubicBezTo>
                  <a:cubicBezTo>
                    <a:pt x="7254" y="11348"/>
                    <a:pt x="7254" y="11371"/>
                    <a:pt x="7254" y="11395"/>
                  </a:cubicBezTo>
                  <a:cubicBezTo>
                    <a:pt x="7254" y="11557"/>
                    <a:pt x="7254" y="11719"/>
                    <a:pt x="7278" y="11881"/>
                  </a:cubicBezTo>
                  <a:cubicBezTo>
                    <a:pt x="7347" y="12553"/>
                    <a:pt x="7532" y="13225"/>
                    <a:pt x="7811" y="13874"/>
                  </a:cubicBezTo>
                  <a:cubicBezTo>
                    <a:pt x="7996" y="14315"/>
                    <a:pt x="8251" y="14755"/>
                    <a:pt x="8529" y="15172"/>
                  </a:cubicBezTo>
                  <a:cubicBezTo>
                    <a:pt x="8645" y="15358"/>
                    <a:pt x="8784" y="15566"/>
                    <a:pt x="8946" y="15728"/>
                  </a:cubicBezTo>
                  <a:cubicBezTo>
                    <a:pt x="9132" y="15983"/>
                    <a:pt x="9340" y="16215"/>
                    <a:pt x="9595" y="16400"/>
                  </a:cubicBezTo>
                  <a:cubicBezTo>
                    <a:pt x="9711" y="16493"/>
                    <a:pt x="9827" y="16586"/>
                    <a:pt x="9943" y="16655"/>
                  </a:cubicBezTo>
                  <a:cubicBezTo>
                    <a:pt x="9943" y="16679"/>
                    <a:pt x="9966" y="16679"/>
                    <a:pt x="9966" y="16679"/>
                  </a:cubicBezTo>
                  <a:lnTo>
                    <a:pt x="9989" y="16679"/>
                  </a:lnTo>
                  <a:cubicBezTo>
                    <a:pt x="9966" y="16655"/>
                    <a:pt x="9966" y="16632"/>
                    <a:pt x="9943" y="16632"/>
                  </a:cubicBezTo>
                  <a:cubicBezTo>
                    <a:pt x="9780" y="16516"/>
                    <a:pt x="9641" y="16377"/>
                    <a:pt x="9502" y="16215"/>
                  </a:cubicBezTo>
                  <a:cubicBezTo>
                    <a:pt x="9224" y="15914"/>
                    <a:pt x="8946" y="15589"/>
                    <a:pt x="8714" y="15242"/>
                  </a:cubicBezTo>
                  <a:cubicBezTo>
                    <a:pt x="8506" y="14894"/>
                    <a:pt x="8320" y="14546"/>
                    <a:pt x="8135" y="14199"/>
                  </a:cubicBezTo>
                  <a:cubicBezTo>
                    <a:pt x="7857" y="13573"/>
                    <a:pt x="7648" y="12947"/>
                    <a:pt x="7532" y="12298"/>
                  </a:cubicBezTo>
                  <a:cubicBezTo>
                    <a:pt x="7486" y="11904"/>
                    <a:pt x="7440" y="11511"/>
                    <a:pt x="7486" y="11117"/>
                  </a:cubicBezTo>
                  <a:cubicBezTo>
                    <a:pt x="7486" y="11070"/>
                    <a:pt x="7509" y="11047"/>
                    <a:pt x="7532" y="11001"/>
                  </a:cubicBezTo>
                  <a:cubicBezTo>
                    <a:pt x="7787" y="10699"/>
                    <a:pt x="8066" y="10398"/>
                    <a:pt x="8344" y="10097"/>
                  </a:cubicBezTo>
                  <a:lnTo>
                    <a:pt x="8367" y="10050"/>
                  </a:lnTo>
                  <a:cubicBezTo>
                    <a:pt x="8390" y="10050"/>
                    <a:pt x="8390" y="10074"/>
                    <a:pt x="8390" y="10074"/>
                  </a:cubicBezTo>
                  <a:cubicBezTo>
                    <a:pt x="8390" y="10097"/>
                    <a:pt x="8413" y="10120"/>
                    <a:pt x="8413" y="10143"/>
                  </a:cubicBezTo>
                  <a:cubicBezTo>
                    <a:pt x="8483" y="10514"/>
                    <a:pt x="8622" y="10862"/>
                    <a:pt x="8807" y="11186"/>
                  </a:cubicBezTo>
                  <a:cubicBezTo>
                    <a:pt x="9085" y="11650"/>
                    <a:pt x="9410" y="12090"/>
                    <a:pt x="9757" y="12484"/>
                  </a:cubicBezTo>
                  <a:cubicBezTo>
                    <a:pt x="10151" y="12924"/>
                    <a:pt x="10592" y="13318"/>
                    <a:pt x="11055" y="13666"/>
                  </a:cubicBezTo>
                  <a:cubicBezTo>
                    <a:pt x="11426" y="13944"/>
                    <a:pt x="11820" y="14199"/>
                    <a:pt x="12237" y="14407"/>
                  </a:cubicBezTo>
                  <a:cubicBezTo>
                    <a:pt x="12330" y="14454"/>
                    <a:pt x="12446" y="14500"/>
                    <a:pt x="12538" y="14546"/>
                  </a:cubicBezTo>
                  <a:cubicBezTo>
                    <a:pt x="12554" y="14546"/>
                    <a:pt x="12569" y="14557"/>
                    <a:pt x="12585" y="14557"/>
                  </a:cubicBezTo>
                  <a:cubicBezTo>
                    <a:pt x="12592" y="14557"/>
                    <a:pt x="12600" y="14554"/>
                    <a:pt x="12608" y="14546"/>
                  </a:cubicBezTo>
                  <a:cubicBezTo>
                    <a:pt x="12585" y="14523"/>
                    <a:pt x="12562" y="14523"/>
                    <a:pt x="12538" y="14500"/>
                  </a:cubicBezTo>
                  <a:cubicBezTo>
                    <a:pt x="11727" y="14060"/>
                    <a:pt x="11009" y="13504"/>
                    <a:pt x="10360" y="12855"/>
                  </a:cubicBezTo>
                  <a:cubicBezTo>
                    <a:pt x="9966" y="12461"/>
                    <a:pt x="9595" y="12044"/>
                    <a:pt x="9294" y="11557"/>
                  </a:cubicBezTo>
                  <a:cubicBezTo>
                    <a:pt x="9108" y="11279"/>
                    <a:pt x="8946" y="11001"/>
                    <a:pt x="8807" y="10676"/>
                  </a:cubicBezTo>
                  <a:cubicBezTo>
                    <a:pt x="8691" y="10421"/>
                    <a:pt x="8622" y="10143"/>
                    <a:pt x="8599" y="9865"/>
                  </a:cubicBezTo>
                  <a:cubicBezTo>
                    <a:pt x="8599" y="9796"/>
                    <a:pt x="8622" y="9772"/>
                    <a:pt x="8645" y="9726"/>
                  </a:cubicBezTo>
                  <a:cubicBezTo>
                    <a:pt x="8946" y="9378"/>
                    <a:pt x="9224" y="9031"/>
                    <a:pt x="9502" y="8683"/>
                  </a:cubicBezTo>
                  <a:cubicBezTo>
                    <a:pt x="9526" y="8660"/>
                    <a:pt x="9526" y="8660"/>
                    <a:pt x="9549" y="8637"/>
                  </a:cubicBezTo>
                  <a:cubicBezTo>
                    <a:pt x="9572" y="8660"/>
                    <a:pt x="9572" y="8683"/>
                    <a:pt x="9572" y="8683"/>
                  </a:cubicBezTo>
                  <a:cubicBezTo>
                    <a:pt x="9711" y="8915"/>
                    <a:pt x="9850" y="9100"/>
                    <a:pt x="10012" y="9286"/>
                  </a:cubicBezTo>
                  <a:cubicBezTo>
                    <a:pt x="10290" y="9610"/>
                    <a:pt x="10592" y="9888"/>
                    <a:pt x="10916" y="10120"/>
                  </a:cubicBezTo>
                  <a:cubicBezTo>
                    <a:pt x="11750" y="10723"/>
                    <a:pt x="12654" y="11140"/>
                    <a:pt x="13651" y="11395"/>
                  </a:cubicBezTo>
                  <a:cubicBezTo>
                    <a:pt x="14045" y="11464"/>
                    <a:pt x="14416" y="11534"/>
                    <a:pt x="14810" y="11534"/>
                  </a:cubicBezTo>
                  <a:lnTo>
                    <a:pt x="14879" y="11534"/>
                  </a:lnTo>
                  <a:cubicBezTo>
                    <a:pt x="14879" y="11534"/>
                    <a:pt x="14879" y="11511"/>
                    <a:pt x="14902" y="11511"/>
                  </a:cubicBezTo>
                  <a:cubicBezTo>
                    <a:pt x="14879" y="11511"/>
                    <a:pt x="14856" y="11487"/>
                    <a:pt x="14833" y="11487"/>
                  </a:cubicBezTo>
                  <a:cubicBezTo>
                    <a:pt x="14624" y="11464"/>
                    <a:pt x="14416" y="11418"/>
                    <a:pt x="14230" y="11371"/>
                  </a:cubicBezTo>
                  <a:cubicBezTo>
                    <a:pt x="13396" y="11209"/>
                    <a:pt x="12631" y="10931"/>
                    <a:pt x="11889" y="10514"/>
                  </a:cubicBezTo>
                  <a:cubicBezTo>
                    <a:pt x="11356" y="10213"/>
                    <a:pt x="10847" y="9842"/>
                    <a:pt x="10406" y="9402"/>
                  </a:cubicBezTo>
                  <a:cubicBezTo>
                    <a:pt x="10151" y="9123"/>
                    <a:pt x="9920" y="8822"/>
                    <a:pt x="9757" y="8498"/>
                  </a:cubicBezTo>
                  <a:cubicBezTo>
                    <a:pt x="9734" y="8475"/>
                    <a:pt x="9734" y="8428"/>
                    <a:pt x="9711" y="8405"/>
                  </a:cubicBezTo>
                  <a:cubicBezTo>
                    <a:pt x="9989" y="8034"/>
                    <a:pt x="10267" y="7687"/>
                    <a:pt x="10545" y="7316"/>
                  </a:cubicBezTo>
                  <a:cubicBezTo>
                    <a:pt x="10568" y="7316"/>
                    <a:pt x="10568" y="7339"/>
                    <a:pt x="10592" y="7339"/>
                  </a:cubicBezTo>
                  <a:cubicBezTo>
                    <a:pt x="10847" y="7571"/>
                    <a:pt x="11125" y="7756"/>
                    <a:pt x="11426" y="7895"/>
                  </a:cubicBezTo>
                  <a:cubicBezTo>
                    <a:pt x="12168" y="8289"/>
                    <a:pt x="12955" y="8475"/>
                    <a:pt x="13790" y="8498"/>
                  </a:cubicBezTo>
                  <a:cubicBezTo>
                    <a:pt x="13975" y="8498"/>
                    <a:pt x="14184" y="8498"/>
                    <a:pt x="14392" y="8475"/>
                  </a:cubicBezTo>
                  <a:cubicBezTo>
                    <a:pt x="14416" y="8475"/>
                    <a:pt x="14439" y="8475"/>
                    <a:pt x="14462" y="8451"/>
                  </a:cubicBezTo>
                  <a:lnTo>
                    <a:pt x="14369" y="8451"/>
                  </a:lnTo>
                  <a:cubicBezTo>
                    <a:pt x="13674" y="8451"/>
                    <a:pt x="13025" y="8336"/>
                    <a:pt x="12376" y="8127"/>
                  </a:cubicBezTo>
                  <a:cubicBezTo>
                    <a:pt x="11797" y="7918"/>
                    <a:pt x="11287" y="7663"/>
                    <a:pt x="10823" y="7269"/>
                  </a:cubicBezTo>
                  <a:cubicBezTo>
                    <a:pt x="10754" y="7223"/>
                    <a:pt x="10707" y="7177"/>
                    <a:pt x="10661" y="7130"/>
                  </a:cubicBezTo>
                  <a:cubicBezTo>
                    <a:pt x="10684" y="7107"/>
                    <a:pt x="10684" y="7084"/>
                    <a:pt x="10707" y="7084"/>
                  </a:cubicBezTo>
                  <a:cubicBezTo>
                    <a:pt x="10939" y="6713"/>
                    <a:pt x="11194" y="6366"/>
                    <a:pt x="11449" y="5995"/>
                  </a:cubicBezTo>
                  <a:cubicBezTo>
                    <a:pt x="11866" y="5323"/>
                    <a:pt x="12260" y="4651"/>
                    <a:pt x="12631" y="3979"/>
                  </a:cubicBezTo>
                  <a:cubicBezTo>
                    <a:pt x="12955" y="3376"/>
                    <a:pt x="13280" y="2773"/>
                    <a:pt x="13558" y="2171"/>
                  </a:cubicBezTo>
                  <a:cubicBezTo>
                    <a:pt x="13743" y="1731"/>
                    <a:pt x="13929" y="1290"/>
                    <a:pt x="14091" y="827"/>
                  </a:cubicBezTo>
                  <a:cubicBezTo>
                    <a:pt x="14091" y="780"/>
                    <a:pt x="14114" y="734"/>
                    <a:pt x="14114" y="688"/>
                  </a:cubicBezTo>
                  <a:cubicBezTo>
                    <a:pt x="14114" y="525"/>
                    <a:pt x="14091" y="340"/>
                    <a:pt x="14022" y="178"/>
                  </a:cubicBezTo>
                  <a:cubicBezTo>
                    <a:pt x="13998" y="108"/>
                    <a:pt x="13952" y="62"/>
                    <a:pt x="13882" y="16"/>
                  </a:cubicBezTo>
                  <a:cubicBezTo>
                    <a:pt x="13873" y="6"/>
                    <a:pt x="13855" y="0"/>
                    <a:pt x="138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30"/>
            <p:cNvSpPr/>
            <p:nvPr/>
          </p:nvSpPr>
          <p:spPr>
            <a:xfrm>
              <a:off x="9287960" y="1199753"/>
              <a:ext cx="209101" cy="471367"/>
            </a:xfrm>
            <a:custGeom>
              <a:avLst/>
              <a:gdLst/>
              <a:ahLst/>
              <a:cxnLst/>
              <a:rect l="l" t="t" r="r" b="b"/>
              <a:pathLst>
                <a:path w="1762" h="3972" extrusionOk="0">
                  <a:moveTo>
                    <a:pt x="835" y="1"/>
                  </a:moveTo>
                  <a:cubicBezTo>
                    <a:pt x="765" y="24"/>
                    <a:pt x="742" y="70"/>
                    <a:pt x="719" y="163"/>
                  </a:cubicBezTo>
                  <a:cubicBezTo>
                    <a:pt x="788" y="256"/>
                    <a:pt x="835" y="348"/>
                    <a:pt x="904" y="464"/>
                  </a:cubicBezTo>
                  <a:cubicBezTo>
                    <a:pt x="950" y="580"/>
                    <a:pt x="997" y="696"/>
                    <a:pt x="1043" y="812"/>
                  </a:cubicBezTo>
                  <a:cubicBezTo>
                    <a:pt x="1043" y="835"/>
                    <a:pt x="1043" y="858"/>
                    <a:pt x="1043" y="881"/>
                  </a:cubicBezTo>
                  <a:cubicBezTo>
                    <a:pt x="1043" y="904"/>
                    <a:pt x="1043" y="951"/>
                    <a:pt x="1043" y="997"/>
                  </a:cubicBezTo>
                  <a:lnTo>
                    <a:pt x="1066" y="1159"/>
                  </a:lnTo>
                  <a:cubicBezTo>
                    <a:pt x="1066" y="1183"/>
                    <a:pt x="1066" y="1206"/>
                    <a:pt x="1066" y="1229"/>
                  </a:cubicBezTo>
                  <a:cubicBezTo>
                    <a:pt x="1066" y="1275"/>
                    <a:pt x="1043" y="1298"/>
                    <a:pt x="1043" y="1322"/>
                  </a:cubicBezTo>
                  <a:cubicBezTo>
                    <a:pt x="1043" y="1391"/>
                    <a:pt x="1066" y="1461"/>
                    <a:pt x="1066" y="1507"/>
                  </a:cubicBezTo>
                  <a:cubicBezTo>
                    <a:pt x="1066" y="1507"/>
                    <a:pt x="1066" y="1530"/>
                    <a:pt x="1066" y="1530"/>
                  </a:cubicBezTo>
                  <a:cubicBezTo>
                    <a:pt x="1043" y="1577"/>
                    <a:pt x="1043" y="1623"/>
                    <a:pt x="1043" y="1692"/>
                  </a:cubicBezTo>
                  <a:cubicBezTo>
                    <a:pt x="1020" y="1739"/>
                    <a:pt x="1020" y="1785"/>
                    <a:pt x="1020" y="1832"/>
                  </a:cubicBezTo>
                  <a:cubicBezTo>
                    <a:pt x="997" y="1901"/>
                    <a:pt x="997" y="1994"/>
                    <a:pt x="974" y="2063"/>
                  </a:cubicBezTo>
                  <a:cubicBezTo>
                    <a:pt x="950" y="2179"/>
                    <a:pt x="927" y="2295"/>
                    <a:pt x="881" y="2388"/>
                  </a:cubicBezTo>
                  <a:cubicBezTo>
                    <a:pt x="835" y="2504"/>
                    <a:pt x="811" y="2643"/>
                    <a:pt x="719" y="2759"/>
                  </a:cubicBezTo>
                  <a:cubicBezTo>
                    <a:pt x="695" y="2828"/>
                    <a:pt x="672" y="2898"/>
                    <a:pt x="626" y="2967"/>
                  </a:cubicBezTo>
                  <a:cubicBezTo>
                    <a:pt x="556" y="3083"/>
                    <a:pt x="510" y="3199"/>
                    <a:pt x="417" y="3292"/>
                  </a:cubicBezTo>
                  <a:cubicBezTo>
                    <a:pt x="371" y="3361"/>
                    <a:pt x="302" y="3454"/>
                    <a:pt x="255" y="3523"/>
                  </a:cubicBezTo>
                  <a:cubicBezTo>
                    <a:pt x="209" y="3593"/>
                    <a:pt x="139" y="3639"/>
                    <a:pt x="93" y="3686"/>
                  </a:cubicBezTo>
                  <a:cubicBezTo>
                    <a:pt x="70" y="3732"/>
                    <a:pt x="47" y="3778"/>
                    <a:pt x="0" y="3801"/>
                  </a:cubicBezTo>
                  <a:cubicBezTo>
                    <a:pt x="0" y="3825"/>
                    <a:pt x="23" y="3848"/>
                    <a:pt x="23" y="3871"/>
                  </a:cubicBezTo>
                  <a:cubicBezTo>
                    <a:pt x="59" y="3942"/>
                    <a:pt x="121" y="3972"/>
                    <a:pt x="190" y="3972"/>
                  </a:cubicBezTo>
                  <a:cubicBezTo>
                    <a:pt x="211" y="3972"/>
                    <a:pt x="233" y="3969"/>
                    <a:pt x="255" y="3964"/>
                  </a:cubicBezTo>
                  <a:cubicBezTo>
                    <a:pt x="278" y="3940"/>
                    <a:pt x="302" y="3940"/>
                    <a:pt x="325" y="3940"/>
                  </a:cubicBezTo>
                  <a:cubicBezTo>
                    <a:pt x="348" y="3917"/>
                    <a:pt x="394" y="3894"/>
                    <a:pt x="394" y="3871"/>
                  </a:cubicBezTo>
                  <a:cubicBezTo>
                    <a:pt x="487" y="3778"/>
                    <a:pt x="603" y="3709"/>
                    <a:pt x="695" y="3616"/>
                  </a:cubicBezTo>
                  <a:cubicBezTo>
                    <a:pt x="788" y="3523"/>
                    <a:pt x="904" y="3431"/>
                    <a:pt x="997" y="3315"/>
                  </a:cubicBezTo>
                  <a:cubicBezTo>
                    <a:pt x="1043" y="3222"/>
                    <a:pt x="1113" y="3152"/>
                    <a:pt x="1159" y="3083"/>
                  </a:cubicBezTo>
                  <a:cubicBezTo>
                    <a:pt x="1205" y="3013"/>
                    <a:pt x="1252" y="2921"/>
                    <a:pt x="1298" y="2851"/>
                  </a:cubicBezTo>
                  <a:cubicBezTo>
                    <a:pt x="1344" y="2759"/>
                    <a:pt x="1391" y="2689"/>
                    <a:pt x="1414" y="2596"/>
                  </a:cubicBezTo>
                  <a:cubicBezTo>
                    <a:pt x="1437" y="2573"/>
                    <a:pt x="1437" y="2550"/>
                    <a:pt x="1460" y="2504"/>
                  </a:cubicBezTo>
                  <a:cubicBezTo>
                    <a:pt x="1483" y="2480"/>
                    <a:pt x="1507" y="2457"/>
                    <a:pt x="1507" y="2434"/>
                  </a:cubicBezTo>
                  <a:cubicBezTo>
                    <a:pt x="1530" y="2365"/>
                    <a:pt x="1553" y="2318"/>
                    <a:pt x="1576" y="2272"/>
                  </a:cubicBezTo>
                  <a:cubicBezTo>
                    <a:pt x="1553" y="2249"/>
                    <a:pt x="1553" y="2225"/>
                    <a:pt x="1553" y="2202"/>
                  </a:cubicBezTo>
                  <a:cubicBezTo>
                    <a:pt x="1599" y="2202"/>
                    <a:pt x="1599" y="2156"/>
                    <a:pt x="1622" y="2133"/>
                  </a:cubicBezTo>
                  <a:cubicBezTo>
                    <a:pt x="1622" y="2086"/>
                    <a:pt x="1622" y="2040"/>
                    <a:pt x="1646" y="1994"/>
                  </a:cubicBezTo>
                  <a:cubicBezTo>
                    <a:pt x="1692" y="1901"/>
                    <a:pt x="1692" y="1808"/>
                    <a:pt x="1692" y="1716"/>
                  </a:cubicBezTo>
                  <a:cubicBezTo>
                    <a:pt x="1715" y="1623"/>
                    <a:pt x="1738" y="1553"/>
                    <a:pt x="1738" y="1461"/>
                  </a:cubicBezTo>
                  <a:cubicBezTo>
                    <a:pt x="1738" y="1461"/>
                    <a:pt x="1738" y="1438"/>
                    <a:pt x="1738" y="1414"/>
                  </a:cubicBezTo>
                  <a:cubicBezTo>
                    <a:pt x="1738" y="1391"/>
                    <a:pt x="1762" y="1368"/>
                    <a:pt x="1762" y="1345"/>
                  </a:cubicBezTo>
                  <a:cubicBezTo>
                    <a:pt x="1738" y="1252"/>
                    <a:pt x="1738" y="1136"/>
                    <a:pt x="1738" y="1044"/>
                  </a:cubicBezTo>
                  <a:cubicBezTo>
                    <a:pt x="1738" y="951"/>
                    <a:pt x="1715" y="858"/>
                    <a:pt x="1715" y="765"/>
                  </a:cubicBezTo>
                  <a:cubicBezTo>
                    <a:pt x="1692" y="719"/>
                    <a:pt x="1669" y="673"/>
                    <a:pt x="1646" y="626"/>
                  </a:cubicBezTo>
                  <a:cubicBezTo>
                    <a:pt x="1622" y="511"/>
                    <a:pt x="1553" y="418"/>
                    <a:pt x="1483" y="302"/>
                  </a:cubicBezTo>
                  <a:cubicBezTo>
                    <a:pt x="1460" y="256"/>
                    <a:pt x="1414" y="209"/>
                    <a:pt x="1368" y="163"/>
                  </a:cubicBezTo>
                  <a:cubicBezTo>
                    <a:pt x="1298" y="70"/>
                    <a:pt x="1182" y="47"/>
                    <a:pt x="10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30"/>
            <p:cNvSpPr/>
            <p:nvPr/>
          </p:nvSpPr>
          <p:spPr>
            <a:xfrm>
              <a:off x="8696617" y="1978128"/>
              <a:ext cx="288849" cy="297156"/>
            </a:xfrm>
            <a:custGeom>
              <a:avLst/>
              <a:gdLst/>
              <a:ahLst/>
              <a:cxnLst/>
              <a:rect l="l" t="t" r="r" b="b"/>
              <a:pathLst>
                <a:path w="2434" h="2504" extrusionOk="0">
                  <a:moveTo>
                    <a:pt x="1855" y="0"/>
                  </a:moveTo>
                  <a:cubicBezTo>
                    <a:pt x="1739" y="93"/>
                    <a:pt x="1692" y="162"/>
                    <a:pt x="1716" y="232"/>
                  </a:cubicBezTo>
                  <a:lnTo>
                    <a:pt x="1692" y="255"/>
                  </a:lnTo>
                  <a:cubicBezTo>
                    <a:pt x="1692" y="348"/>
                    <a:pt x="1692" y="417"/>
                    <a:pt x="1692" y="510"/>
                  </a:cubicBezTo>
                  <a:cubicBezTo>
                    <a:pt x="1692" y="533"/>
                    <a:pt x="1692" y="533"/>
                    <a:pt x="1669" y="556"/>
                  </a:cubicBezTo>
                  <a:cubicBezTo>
                    <a:pt x="1692" y="603"/>
                    <a:pt x="1692" y="649"/>
                    <a:pt x="1669" y="672"/>
                  </a:cubicBezTo>
                  <a:cubicBezTo>
                    <a:pt x="1669" y="719"/>
                    <a:pt x="1669" y="765"/>
                    <a:pt x="1646" y="788"/>
                  </a:cubicBezTo>
                  <a:cubicBezTo>
                    <a:pt x="1646" y="835"/>
                    <a:pt x="1646" y="858"/>
                    <a:pt x="1646" y="904"/>
                  </a:cubicBezTo>
                  <a:cubicBezTo>
                    <a:pt x="1623" y="950"/>
                    <a:pt x="1623" y="950"/>
                    <a:pt x="1623" y="1020"/>
                  </a:cubicBezTo>
                  <a:cubicBezTo>
                    <a:pt x="1576" y="1089"/>
                    <a:pt x="1553" y="1182"/>
                    <a:pt x="1530" y="1252"/>
                  </a:cubicBezTo>
                  <a:cubicBezTo>
                    <a:pt x="1507" y="1298"/>
                    <a:pt x="1461" y="1344"/>
                    <a:pt x="1437" y="1368"/>
                  </a:cubicBezTo>
                  <a:lnTo>
                    <a:pt x="1437" y="1414"/>
                  </a:lnTo>
                  <a:cubicBezTo>
                    <a:pt x="1414" y="1437"/>
                    <a:pt x="1391" y="1460"/>
                    <a:pt x="1368" y="1483"/>
                  </a:cubicBezTo>
                  <a:cubicBezTo>
                    <a:pt x="1345" y="1483"/>
                    <a:pt x="1345" y="1507"/>
                    <a:pt x="1322" y="1530"/>
                  </a:cubicBezTo>
                  <a:cubicBezTo>
                    <a:pt x="1275" y="1576"/>
                    <a:pt x="1229" y="1622"/>
                    <a:pt x="1182" y="1669"/>
                  </a:cubicBezTo>
                  <a:cubicBezTo>
                    <a:pt x="1159" y="1692"/>
                    <a:pt x="1159" y="1715"/>
                    <a:pt x="1136" y="1715"/>
                  </a:cubicBezTo>
                  <a:cubicBezTo>
                    <a:pt x="1136" y="1738"/>
                    <a:pt x="1136" y="1738"/>
                    <a:pt x="1136" y="1738"/>
                  </a:cubicBezTo>
                  <a:lnTo>
                    <a:pt x="1113" y="1738"/>
                  </a:lnTo>
                  <a:cubicBezTo>
                    <a:pt x="1043" y="1808"/>
                    <a:pt x="974" y="1854"/>
                    <a:pt x="904" y="1901"/>
                  </a:cubicBezTo>
                  <a:cubicBezTo>
                    <a:pt x="812" y="1947"/>
                    <a:pt x="742" y="1993"/>
                    <a:pt x="673" y="2040"/>
                  </a:cubicBezTo>
                  <a:cubicBezTo>
                    <a:pt x="649" y="2040"/>
                    <a:pt x="626" y="2063"/>
                    <a:pt x="603" y="2063"/>
                  </a:cubicBezTo>
                  <a:cubicBezTo>
                    <a:pt x="580" y="2086"/>
                    <a:pt x="557" y="2109"/>
                    <a:pt x="510" y="2109"/>
                  </a:cubicBezTo>
                  <a:cubicBezTo>
                    <a:pt x="418" y="2156"/>
                    <a:pt x="302" y="2225"/>
                    <a:pt x="209" y="2248"/>
                  </a:cubicBezTo>
                  <a:cubicBezTo>
                    <a:pt x="163" y="2248"/>
                    <a:pt x="140" y="2271"/>
                    <a:pt x="93" y="2295"/>
                  </a:cubicBezTo>
                  <a:cubicBezTo>
                    <a:pt x="80" y="2295"/>
                    <a:pt x="59" y="2279"/>
                    <a:pt x="39" y="2279"/>
                  </a:cubicBezTo>
                  <a:cubicBezTo>
                    <a:pt x="25" y="2279"/>
                    <a:pt x="10" y="2288"/>
                    <a:pt x="1" y="2318"/>
                  </a:cubicBezTo>
                  <a:cubicBezTo>
                    <a:pt x="1" y="2318"/>
                    <a:pt x="1" y="2341"/>
                    <a:pt x="1" y="2341"/>
                  </a:cubicBezTo>
                  <a:cubicBezTo>
                    <a:pt x="24" y="2434"/>
                    <a:pt x="116" y="2457"/>
                    <a:pt x="186" y="2480"/>
                  </a:cubicBezTo>
                  <a:cubicBezTo>
                    <a:pt x="198" y="2492"/>
                    <a:pt x="209" y="2492"/>
                    <a:pt x="224" y="2492"/>
                  </a:cubicBezTo>
                  <a:cubicBezTo>
                    <a:pt x="238" y="2492"/>
                    <a:pt x="255" y="2492"/>
                    <a:pt x="279" y="2503"/>
                  </a:cubicBezTo>
                  <a:cubicBezTo>
                    <a:pt x="348" y="2503"/>
                    <a:pt x="418" y="2480"/>
                    <a:pt x="487" y="2457"/>
                  </a:cubicBezTo>
                  <a:cubicBezTo>
                    <a:pt x="510" y="2457"/>
                    <a:pt x="534" y="2457"/>
                    <a:pt x="557" y="2434"/>
                  </a:cubicBezTo>
                  <a:lnTo>
                    <a:pt x="649" y="2410"/>
                  </a:lnTo>
                  <a:cubicBezTo>
                    <a:pt x="765" y="2387"/>
                    <a:pt x="858" y="2341"/>
                    <a:pt x="974" y="2318"/>
                  </a:cubicBezTo>
                  <a:cubicBezTo>
                    <a:pt x="1020" y="2295"/>
                    <a:pt x="1067" y="2248"/>
                    <a:pt x="1136" y="2248"/>
                  </a:cubicBezTo>
                  <a:cubicBezTo>
                    <a:pt x="1159" y="2248"/>
                    <a:pt x="1182" y="2248"/>
                    <a:pt x="1206" y="2225"/>
                  </a:cubicBezTo>
                  <a:cubicBezTo>
                    <a:pt x="1252" y="2202"/>
                    <a:pt x="1298" y="2179"/>
                    <a:pt x="1345" y="2156"/>
                  </a:cubicBezTo>
                  <a:cubicBezTo>
                    <a:pt x="1368" y="2156"/>
                    <a:pt x="1368" y="2132"/>
                    <a:pt x="1391" y="2109"/>
                  </a:cubicBezTo>
                  <a:cubicBezTo>
                    <a:pt x="1403" y="2121"/>
                    <a:pt x="1414" y="2127"/>
                    <a:pt x="1426" y="2127"/>
                  </a:cubicBezTo>
                  <a:cubicBezTo>
                    <a:pt x="1437" y="2127"/>
                    <a:pt x="1449" y="2121"/>
                    <a:pt x="1461" y="2109"/>
                  </a:cubicBezTo>
                  <a:cubicBezTo>
                    <a:pt x="1507" y="2063"/>
                    <a:pt x="1576" y="2016"/>
                    <a:pt x="1646" y="1993"/>
                  </a:cubicBezTo>
                  <a:cubicBezTo>
                    <a:pt x="1669" y="1970"/>
                    <a:pt x="1669" y="1947"/>
                    <a:pt x="1669" y="1924"/>
                  </a:cubicBezTo>
                  <a:lnTo>
                    <a:pt x="1716" y="1924"/>
                  </a:lnTo>
                  <a:cubicBezTo>
                    <a:pt x="1762" y="1901"/>
                    <a:pt x="1785" y="1877"/>
                    <a:pt x="1808" y="1854"/>
                  </a:cubicBezTo>
                  <a:cubicBezTo>
                    <a:pt x="1831" y="1831"/>
                    <a:pt x="1855" y="1831"/>
                    <a:pt x="1855" y="1808"/>
                  </a:cubicBezTo>
                  <a:cubicBezTo>
                    <a:pt x="1878" y="1762"/>
                    <a:pt x="1947" y="1738"/>
                    <a:pt x="1970" y="1669"/>
                  </a:cubicBezTo>
                  <a:cubicBezTo>
                    <a:pt x="2017" y="1646"/>
                    <a:pt x="2017" y="1622"/>
                    <a:pt x="2017" y="1576"/>
                  </a:cubicBezTo>
                  <a:lnTo>
                    <a:pt x="2063" y="1576"/>
                  </a:lnTo>
                  <a:cubicBezTo>
                    <a:pt x="2086" y="1530"/>
                    <a:pt x="2086" y="1507"/>
                    <a:pt x="2110" y="1483"/>
                  </a:cubicBezTo>
                  <a:cubicBezTo>
                    <a:pt x="2110" y="1437"/>
                    <a:pt x="2110" y="1414"/>
                    <a:pt x="2133" y="1391"/>
                  </a:cubicBezTo>
                  <a:cubicBezTo>
                    <a:pt x="2202" y="1321"/>
                    <a:pt x="2249" y="1252"/>
                    <a:pt x="2225" y="1182"/>
                  </a:cubicBezTo>
                  <a:cubicBezTo>
                    <a:pt x="2249" y="1136"/>
                    <a:pt x="2272" y="1113"/>
                    <a:pt x="2295" y="1089"/>
                  </a:cubicBezTo>
                  <a:cubicBezTo>
                    <a:pt x="2295" y="1066"/>
                    <a:pt x="2272" y="1043"/>
                    <a:pt x="2272" y="1020"/>
                  </a:cubicBezTo>
                  <a:cubicBezTo>
                    <a:pt x="2295" y="1020"/>
                    <a:pt x="2295" y="997"/>
                    <a:pt x="2318" y="997"/>
                  </a:cubicBezTo>
                  <a:cubicBezTo>
                    <a:pt x="2318" y="997"/>
                    <a:pt x="2295" y="997"/>
                    <a:pt x="2295" y="974"/>
                  </a:cubicBezTo>
                  <a:cubicBezTo>
                    <a:pt x="2295" y="950"/>
                    <a:pt x="2318" y="927"/>
                    <a:pt x="2341" y="904"/>
                  </a:cubicBezTo>
                  <a:cubicBezTo>
                    <a:pt x="2318" y="904"/>
                    <a:pt x="2318" y="881"/>
                    <a:pt x="2318" y="881"/>
                  </a:cubicBezTo>
                  <a:cubicBezTo>
                    <a:pt x="2364" y="811"/>
                    <a:pt x="2341" y="742"/>
                    <a:pt x="2364" y="672"/>
                  </a:cubicBezTo>
                  <a:cubicBezTo>
                    <a:pt x="2388" y="672"/>
                    <a:pt x="2388" y="626"/>
                    <a:pt x="2411" y="603"/>
                  </a:cubicBezTo>
                  <a:cubicBezTo>
                    <a:pt x="2388" y="603"/>
                    <a:pt x="2388" y="580"/>
                    <a:pt x="2388" y="580"/>
                  </a:cubicBezTo>
                  <a:cubicBezTo>
                    <a:pt x="2434" y="533"/>
                    <a:pt x="2388" y="510"/>
                    <a:pt x="2388" y="464"/>
                  </a:cubicBezTo>
                  <a:cubicBezTo>
                    <a:pt x="2388" y="464"/>
                    <a:pt x="2388" y="441"/>
                    <a:pt x="2388" y="441"/>
                  </a:cubicBezTo>
                  <a:cubicBezTo>
                    <a:pt x="2388" y="371"/>
                    <a:pt x="2364" y="302"/>
                    <a:pt x="2318" y="232"/>
                  </a:cubicBezTo>
                  <a:lnTo>
                    <a:pt x="2295" y="232"/>
                  </a:lnTo>
                  <a:cubicBezTo>
                    <a:pt x="2272" y="209"/>
                    <a:pt x="2272" y="209"/>
                    <a:pt x="2249" y="209"/>
                  </a:cubicBezTo>
                  <a:lnTo>
                    <a:pt x="2249" y="162"/>
                  </a:lnTo>
                  <a:lnTo>
                    <a:pt x="2225" y="162"/>
                  </a:lnTo>
                  <a:cubicBezTo>
                    <a:pt x="2225" y="162"/>
                    <a:pt x="2225" y="162"/>
                    <a:pt x="2202" y="139"/>
                  </a:cubicBezTo>
                  <a:cubicBezTo>
                    <a:pt x="2202" y="139"/>
                    <a:pt x="2179" y="139"/>
                    <a:pt x="2179" y="162"/>
                  </a:cubicBezTo>
                  <a:cubicBezTo>
                    <a:pt x="2179" y="116"/>
                    <a:pt x="2156" y="116"/>
                    <a:pt x="2133" y="93"/>
                  </a:cubicBezTo>
                  <a:cubicBezTo>
                    <a:pt x="2110" y="93"/>
                    <a:pt x="2086" y="70"/>
                    <a:pt x="2063" y="47"/>
                  </a:cubicBezTo>
                  <a:cubicBezTo>
                    <a:pt x="2040" y="47"/>
                    <a:pt x="2040" y="70"/>
                    <a:pt x="2017" y="70"/>
                  </a:cubicBezTo>
                  <a:cubicBezTo>
                    <a:pt x="1947" y="47"/>
                    <a:pt x="1901" y="23"/>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30"/>
            <p:cNvSpPr/>
            <p:nvPr/>
          </p:nvSpPr>
          <p:spPr>
            <a:xfrm>
              <a:off x="7568993" y="1133771"/>
              <a:ext cx="154156" cy="349847"/>
            </a:xfrm>
            <a:custGeom>
              <a:avLst/>
              <a:gdLst/>
              <a:ahLst/>
              <a:cxnLst/>
              <a:rect l="l" t="t" r="r" b="b"/>
              <a:pathLst>
                <a:path w="1299" h="2948" extrusionOk="0">
                  <a:moveTo>
                    <a:pt x="974" y="0"/>
                  </a:moveTo>
                  <a:cubicBezTo>
                    <a:pt x="951" y="24"/>
                    <a:pt x="905" y="24"/>
                    <a:pt x="881" y="24"/>
                  </a:cubicBezTo>
                  <a:cubicBezTo>
                    <a:pt x="870" y="12"/>
                    <a:pt x="858" y="6"/>
                    <a:pt x="850" y="6"/>
                  </a:cubicBezTo>
                  <a:cubicBezTo>
                    <a:pt x="841" y="6"/>
                    <a:pt x="835" y="12"/>
                    <a:pt x="835" y="24"/>
                  </a:cubicBezTo>
                  <a:cubicBezTo>
                    <a:pt x="766" y="24"/>
                    <a:pt x="719" y="70"/>
                    <a:pt x="673" y="140"/>
                  </a:cubicBezTo>
                  <a:cubicBezTo>
                    <a:pt x="626" y="163"/>
                    <a:pt x="603" y="186"/>
                    <a:pt x="603" y="232"/>
                  </a:cubicBezTo>
                  <a:cubicBezTo>
                    <a:pt x="603" y="255"/>
                    <a:pt x="580" y="279"/>
                    <a:pt x="580" y="279"/>
                  </a:cubicBezTo>
                  <a:cubicBezTo>
                    <a:pt x="557" y="325"/>
                    <a:pt x="534" y="348"/>
                    <a:pt x="511" y="371"/>
                  </a:cubicBezTo>
                  <a:cubicBezTo>
                    <a:pt x="464" y="464"/>
                    <a:pt x="395" y="557"/>
                    <a:pt x="348" y="649"/>
                  </a:cubicBezTo>
                  <a:cubicBezTo>
                    <a:pt x="325" y="719"/>
                    <a:pt x="302" y="765"/>
                    <a:pt x="279" y="835"/>
                  </a:cubicBezTo>
                  <a:cubicBezTo>
                    <a:pt x="279" y="858"/>
                    <a:pt x="256" y="904"/>
                    <a:pt x="256" y="927"/>
                  </a:cubicBezTo>
                  <a:cubicBezTo>
                    <a:pt x="256" y="927"/>
                    <a:pt x="256" y="951"/>
                    <a:pt x="256" y="951"/>
                  </a:cubicBezTo>
                  <a:cubicBezTo>
                    <a:pt x="256" y="974"/>
                    <a:pt x="232" y="974"/>
                    <a:pt x="232" y="997"/>
                  </a:cubicBezTo>
                  <a:cubicBezTo>
                    <a:pt x="232" y="1020"/>
                    <a:pt x="232" y="1020"/>
                    <a:pt x="209" y="1043"/>
                  </a:cubicBezTo>
                  <a:cubicBezTo>
                    <a:pt x="209" y="1043"/>
                    <a:pt x="209" y="1067"/>
                    <a:pt x="186" y="1090"/>
                  </a:cubicBezTo>
                  <a:cubicBezTo>
                    <a:pt x="186" y="1159"/>
                    <a:pt x="163" y="1252"/>
                    <a:pt x="140" y="1345"/>
                  </a:cubicBezTo>
                  <a:cubicBezTo>
                    <a:pt x="117" y="1391"/>
                    <a:pt x="93" y="1437"/>
                    <a:pt x="93" y="1507"/>
                  </a:cubicBezTo>
                  <a:cubicBezTo>
                    <a:pt x="93" y="1553"/>
                    <a:pt x="70" y="1623"/>
                    <a:pt x="70" y="1692"/>
                  </a:cubicBezTo>
                  <a:cubicBezTo>
                    <a:pt x="70" y="1785"/>
                    <a:pt x="70" y="1878"/>
                    <a:pt x="47" y="1970"/>
                  </a:cubicBezTo>
                  <a:cubicBezTo>
                    <a:pt x="47" y="2040"/>
                    <a:pt x="47" y="2109"/>
                    <a:pt x="47" y="2179"/>
                  </a:cubicBezTo>
                  <a:cubicBezTo>
                    <a:pt x="47" y="2248"/>
                    <a:pt x="47" y="2318"/>
                    <a:pt x="24" y="2388"/>
                  </a:cubicBezTo>
                  <a:cubicBezTo>
                    <a:pt x="24" y="2434"/>
                    <a:pt x="24" y="2457"/>
                    <a:pt x="24" y="2503"/>
                  </a:cubicBezTo>
                  <a:lnTo>
                    <a:pt x="24" y="2573"/>
                  </a:lnTo>
                  <a:cubicBezTo>
                    <a:pt x="24" y="2596"/>
                    <a:pt x="24" y="2619"/>
                    <a:pt x="24" y="2642"/>
                  </a:cubicBezTo>
                  <a:cubicBezTo>
                    <a:pt x="24" y="2689"/>
                    <a:pt x="24" y="2735"/>
                    <a:pt x="24" y="2781"/>
                  </a:cubicBezTo>
                  <a:cubicBezTo>
                    <a:pt x="1" y="2851"/>
                    <a:pt x="47" y="2874"/>
                    <a:pt x="93" y="2921"/>
                  </a:cubicBezTo>
                  <a:cubicBezTo>
                    <a:pt x="120" y="2934"/>
                    <a:pt x="155" y="2947"/>
                    <a:pt x="188" y="2947"/>
                  </a:cubicBezTo>
                  <a:cubicBezTo>
                    <a:pt x="212" y="2947"/>
                    <a:pt x="236" y="2940"/>
                    <a:pt x="256" y="2921"/>
                  </a:cubicBezTo>
                  <a:cubicBezTo>
                    <a:pt x="256" y="2874"/>
                    <a:pt x="279" y="2851"/>
                    <a:pt x="279" y="2805"/>
                  </a:cubicBezTo>
                  <a:cubicBezTo>
                    <a:pt x="279" y="2735"/>
                    <a:pt x="302" y="2666"/>
                    <a:pt x="302" y="2596"/>
                  </a:cubicBezTo>
                  <a:cubicBezTo>
                    <a:pt x="325" y="2550"/>
                    <a:pt x="325" y="2503"/>
                    <a:pt x="325" y="2434"/>
                  </a:cubicBezTo>
                  <a:cubicBezTo>
                    <a:pt x="348" y="2434"/>
                    <a:pt x="348" y="2411"/>
                    <a:pt x="348" y="2388"/>
                  </a:cubicBezTo>
                  <a:cubicBezTo>
                    <a:pt x="372" y="2364"/>
                    <a:pt x="372" y="2318"/>
                    <a:pt x="372" y="2272"/>
                  </a:cubicBezTo>
                  <a:cubicBezTo>
                    <a:pt x="372" y="2272"/>
                    <a:pt x="372" y="2248"/>
                    <a:pt x="372" y="2248"/>
                  </a:cubicBezTo>
                  <a:cubicBezTo>
                    <a:pt x="372" y="2202"/>
                    <a:pt x="372" y="2156"/>
                    <a:pt x="395" y="2109"/>
                  </a:cubicBezTo>
                  <a:cubicBezTo>
                    <a:pt x="418" y="2086"/>
                    <a:pt x="395" y="2040"/>
                    <a:pt x="372" y="2017"/>
                  </a:cubicBezTo>
                  <a:cubicBezTo>
                    <a:pt x="395" y="1994"/>
                    <a:pt x="395" y="1994"/>
                    <a:pt x="418" y="1994"/>
                  </a:cubicBezTo>
                  <a:cubicBezTo>
                    <a:pt x="418" y="1947"/>
                    <a:pt x="441" y="1924"/>
                    <a:pt x="441" y="1878"/>
                  </a:cubicBezTo>
                  <a:cubicBezTo>
                    <a:pt x="441" y="1831"/>
                    <a:pt x="464" y="1785"/>
                    <a:pt x="464" y="1739"/>
                  </a:cubicBezTo>
                  <a:cubicBezTo>
                    <a:pt x="464" y="1715"/>
                    <a:pt x="464" y="1692"/>
                    <a:pt x="464" y="1669"/>
                  </a:cubicBezTo>
                  <a:cubicBezTo>
                    <a:pt x="487" y="1600"/>
                    <a:pt x="534" y="1530"/>
                    <a:pt x="557" y="1460"/>
                  </a:cubicBezTo>
                  <a:cubicBezTo>
                    <a:pt x="557" y="1437"/>
                    <a:pt x="580" y="1391"/>
                    <a:pt x="580" y="1368"/>
                  </a:cubicBezTo>
                  <a:cubicBezTo>
                    <a:pt x="626" y="1298"/>
                    <a:pt x="650" y="1252"/>
                    <a:pt x="650" y="1159"/>
                  </a:cubicBezTo>
                  <a:cubicBezTo>
                    <a:pt x="673" y="1159"/>
                    <a:pt x="696" y="1136"/>
                    <a:pt x="696" y="1136"/>
                  </a:cubicBezTo>
                  <a:cubicBezTo>
                    <a:pt x="719" y="1090"/>
                    <a:pt x="742" y="1067"/>
                    <a:pt x="742" y="1043"/>
                  </a:cubicBezTo>
                  <a:cubicBezTo>
                    <a:pt x="766" y="997"/>
                    <a:pt x="789" y="951"/>
                    <a:pt x="812" y="904"/>
                  </a:cubicBezTo>
                  <a:cubicBezTo>
                    <a:pt x="835" y="904"/>
                    <a:pt x="835" y="858"/>
                    <a:pt x="858" y="835"/>
                  </a:cubicBezTo>
                  <a:cubicBezTo>
                    <a:pt x="858" y="812"/>
                    <a:pt x="881" y="788"/>
                    <a:pt x="905" y="765"/>
                  </a:cubicBezTo>
                  <a:cubicBezTo>
                    <a:pt x="951" y="742"/>
                    <a:pt x="951" y="719"/>
                    <a:pt x="974" y="673"/>
                  </a:cubicBezTo>
                  <a:cubicBezTo>
                    <a:pt x="1020" y="626"/>
                    <a:pt x="1090" y="557"/>
                    <a:pt x="1090" y="464"/>
                  </a:cubicBezTo>
                  <a:cubicBezTo>
                    <a:pt x="1136" y="464"/>
                    <a:pt x="1159" y="441"/>
                    <a:pt x="1183" y="441"/>
                  </a:cubicBezTo>
                  <a:cubicBezTo>
                    <a:pt x="1206" y="371"/>
                    <a:pt x="1275" y="325"/>
                    <a:pt x="1299" y="279"/>
                  </a:cubicBezTo>
                  <a:lnTo>
                    <a:pt x="1299" y="232"/>
                  </a:lnTo>
                  <a:cubicBezTo>
                    <a:pt x="1275" y="186"/>
                    <a:pt x="1229" y="140"/>
                    <a:pt x="1206" y="93"/>
                  </a:cubicBezTo>
                  <a:cubicBezTo>
                    <a:pt x="1183" y="93"/>
                    <a:pt x="1159" y="70"/>
                    <a:pt x="1136" y="47"/>
                  </a:cubicBezTo>
                  <a:cubicBezTo>
                    <a:pt x="1136" y="47"/>
                    <a:pt x="1136" y="47"/>
                    <a:pt x="1136" y="70"/>
                  </a:cubicBezTo>
                  <a:cubicBezTo>
                    <a:pt x="1090" y="47"/>
                    <a:pt x="1044" y="24"/>
                    <a:pt x="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30"/>
            <p:cNvSpPr/>
            <p:nvPr/>
          </p:nvSpPr>
          <p:spPr>
            <a:xfrm>
              <a:off x="9111969" y="1741613"/>
              <a:ext cx="90784" cy="98142"/>
            </a:xfrm>
            <a:custGeom>
              <a:avLst/>
              <a:gdLst/>
              <a:ahLst/>
              <a:cxnLst/>
              <a:rect l="l" t="t" r="r" b="b"/>
              <a:pathLst>
                <a:path w="765" h="827" extrusionOk="0">
                  <a:moveTo>
                    <a:pt x="394" y="0"/>
                  </a:moveTo>
                  <a:cubicBezTo>
                    <a:pt x="348" y="23"/>
                    <a:pt x="301" y="70"/>
                    <a:pt x="278" y="116"/>
                  </a:cubicBezTo>
                  <a:cubicBezTo>
                    <a:pt x="255" y="162"/>
                    <a:pt x="209" y="232"/>
                    <a:pt x="185" y="278"/>
                  </a:cubicBezTo>
                  <a:cubicBezTo>
                    <a:pt x="162" y="325"/>
                    <a:pt x="139" y="371"/>
                    <a:pt x="116" y="417"/>
                  </a:cubicBezTo>
                  <a:cubicBezTo>
                    <a:pt x="70" y="487"/>
                    <a:pt x="46" y="556"/>
                    <a:pt x="23" y="626"/>
                  </a:cubicBezTo>
                  <a:cubicBezTo>
                    <a:pt x="0" y="649"/>
                    <a:pt x="23" y="672"/>
                    <a:pt x="23" y="695"/>
                  </a:cubicBezTo>
                  <a:cubicBezTo>
                    <a:pt x="46" y="742"/>
                    <a:pt x="93" y="765"/>
                    <a:pt x="139" y="788"/>
                  </a:cubicBezTo>
                  <a:cubicBezTo>
                    <a:pt x="166" y="815"/>
                    <a:pt x="185" y="827"/>
                    <a:pt x="206" y="827"/>
                  </a:cubicBezTo>
                  <a:cubicBezTo>
                    <a:pt x="221" y="827"/>
                    <a:pt x="236" y="821"/>
                    <a:pt x="255" y="811"/>
                  </a:cubicBezTo>
                  <a:cubicBezTo>
                    <a:pt x="371" y="626"/>
                    <a:pt x="556" y="487"/>
                    <a:pt x="718" y="371"/>
                  </a:cubicBezTo>
                  <a:cubicBezTo>
                    <a:pt x="765" y="232"/>
                    <a:pt x="718" y="139"/>
                    <a:pt x="603" y="93"/>
                  </a:cubicBezTo>
                  <a:cubicBezTo>
                    <a:pt x="603" y="93"/>
                    <a:pt x="579" y="93"/>
                    <a:pt x="579" y="70"/>
                  </a:cubicBezTo>
                  <a:cubicBezTo>
                    <a:pt x="510" y="23"/>
                    <a:pt x="464" y="23"/>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30"/>
            <p:cNvSpPr/>
            <p:nvPr/>
          </p:nvSpPr>
          <p:spPr>
            <a:xfrm>
              <a:off x="7687309" y="281226"/>
              <a:ext cx="495102" cy="737194"/>
            </a:xfrm>
            <a:custGeom>
              <a:avLst/>
              <a:gdLst/>
              <a:ahLst/>
              <a:cxnLst/>
              <a:rect l="l" t="t" r="r" b="b"/>
              <a:pathLst>
                <a:path w="4172" h="6212" extrusionOk="0">
                  <a:moveTo>
                    <a:pt x="4172" y="0"/>
                  </a:moveTo>
                  <a:lnTo>
                    <a:pt x="4172" y="0"/>
                  </a:lnTo>
                  <a:cubicBezTo>
                    <a:pt x="3778" y="394"/>
                    <a:pt x="3453" y="834"/>
                    <a:pt x="3152" y="1321"/>
                  </a:cubicBezTo>
                  <a:cubicBezTo>
                    <a:pt x="2874" y="1785"/>
                    <a:pt x="2619" y="2295"/>
                    <a:pt x="2387" y="2781"/>
                  </a:cubicBezTo>
                  <a:cubicBezTo>
                    <a:pt x="2225" y="3129"/>
                    <a:pt x="2086" y="3476"/>
                    <a:pt x="1924" y="3824"/>
                  </a:cubicBezTo>
                  <a:cubicBezTo>
                    <a:pt x="1738" y="4195"/>
                    <a:pt x="1507" y="4566"/>
                    <a:pt x="1229" y="4913"/>
                  </a:cubicBezTo>
                  <a:cubicBezTo>
                    <a:pt x="1020" y="5168"/>
                    <a:pt x="788" y="5423"/>
                    <a:pt x="533" y="5655"/>
                  </a:cubicBezTo>
                  <a:cubicBezTo>
                    <a:pt x="354" y="5834"/>
                    <a:pt x="174" y="6014"/>
                    <a:pt x="16" y="6193"/>
                  </a:cubicBezTo>
                  <a:lnTo>
                    <a:pt x="16" y="6193"/>
                  </a:lnTo>
                  <a:cubicBezTo>
                    <a:pt x="29" y="6188"/>
                    <a:pt x="47" y="6188"/>
                    <a:pt x="47" y="6188"/>
                  </a:cubicBezTo>
                  <a:cubicBezTo>
                    <a:pt x="186" y="6095"/>
                    <a:pt x="348" y="6026"/>
                    <a:pt x="487" y="5956"/>
                  </a:cubicBezTo>
                  <a:cubicBezTo>
                    <a:pt x="788" y="5817"/>
                    <a:pt x="1090" y="5678"/>
                    <a:pt x="1391" y="5539"/>
                  </a:cubicBezTo>
                  <a:cubicBezTo>
                    <a:pt x="1669" y="5400"/>
                    <a:pt x="1924" y="5238"/>
                    <a:pt x="2156" y="5029"/>
                  </a:cubicBezTo>
                  <a:cubicBezTo>
                    <a:pt x="2596" y="4682"/>
                    <a:pt x="2897" y="4241"/>
                    <a:pt x="3059" y="3731"/>
                  </a:cubicBezTo>
                  <a:cubicBezTo>
                    <a:pt x="3175" y="3430"/>
                    <a:pt x="3245" y="3129"/>
                    <a:pt x="3314" y="2828"/>
                  </a:cubicBezTo>
                  <a:cubicBezTo>
                    <a:pt x="3384" y="2410"/>
                    <a:pt x="3477" y="2016"/>
                    <a:pt x="3569" y="1622"/>
                  </a:cubicBezTo>
                  <a:cubicBezTo>
                    <a:pt x="3708" y="1089"/>
                    <a:pt x="3871" y="580"/>
                    <a:pt x="4149" y="70"/>
                  </a:cubicBezTo>
                  <a:cubicBezTo>
                    <a:pt x="4149" y="70"/>
                    <a:pt x="4149" y="47"/>
                    <a:pt x="4172" y="0"/>
                  </a:cubicBezTo>
                  <a:close/>
                  <a:moveTo>
                    <a:pt x="16" y="6193"/>
                  </a:moveTo>
                  <a:cubicBezTo>
                    <a:pt x="7" y="6196"/>
                    <a:pt x="0" y="6202"/>
                    <a:pt x="0" y="6211"/>
                  </a:cubicBezTo>
                  <a:cubicBezTo>
                    <a:pt x="6" y="6205"/>
                    <a:pt x="11" y="6199"/>
                    <a:pt x="16" y="6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3" name="Google Shape;27263;p30"/>
          <p:cNvGrpSpPr/>
          <p:nvPr/>
        </p:nvGrpSpPr>
        <p:grpSpPr>
          <a:xfrm>
            <a:off x="-712929" y="4052317"/>
            <a:ext cx="2186394" cy="2200943"/>
            <a:chOff x="-712929" y="4052317"/>
            <a:chExt cx="2186394" cy="2200943"/>
          </a:xfrm>
        </p:grpSpPr>
        <p:sp>
          <p:nvSpPr>
            <p:cNvPr id="27264" name="Google Shape;27264;p30"/>
            <p:cNvSpPr/>
            <p:nvPr/>
          </p:nvSpPr>
          <p:spPr>
            <a:xfrm rot="-2577554">
              <a:off x="-323582" y="4304496"/>
              <a:ext cx="1407699" cy="1696586"/>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30"/>
            <p:cNvSpPr/>
            <p:nvPr/>
          </p:nvSpPr>
          <p:spPr>
            <a:xfrm rot="-2577554">
              <a:off x="888297" y="5519770"/>
              <a:ext cx="25179" cy="25179"/>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30"/>
            <p:cNvSpPr/>
            <p:nvPr/>
          </p:nvSpPr>
          <p:spPr>
            <a:xfrm rot="-2577554">
              <a:off x="322206" y="6090780"/>
              <a:ext cx="23104" cy="25179"/>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30"/>
            <p:cNvSpPr/>
            <p:nvPr/>
          </p:nvSpPr>
          <p:spPr>
            <a:xfrm rot="-2577554">
              <a:off x="857928" y="5587686"/>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30"/>
            <p:cNvSpPr/>
            <p:nvPr/>
          </p:nvSpPr>
          <p:spPr>
            <a:xfrm rot="-2577554">
              <a:off x="-189131" y="4581134"/>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30"/>
            <p:cNvSpPr/>
            <p:nvPr/>
          </p:nvSpPr>
          <p:spPr>
            <a:xfrm rot="-2577554">
              <a:off x="1096390" y="5279258"/>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30"/>
            <p:cNvSpPr/>
            <p:nvPr/>
          </p:nvSpPr>
          <p:spPr>
            <a:xfrm rot="-2577554">
              <a:off x="427714" y="6043697"/>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30"/>
            <p:cNvSpPr/>
            <p:nvPr/>
          </p:nvSpPr>
          <p:spPr>
            <a:xfrm rot="-2577554">
              <a:off x="-175327" y="4568280"/>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30"/>
            <p:cNvSpPr/>
            <p:nvPr/>
          </p:nvSpPr>
          <p:spPr>
            <a:xfrm rot="-2577554">
              <a:off x="736901" y="565996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30"/>
            <p:cNvSpPr/>
            <p:nvPr/>
          </p:nvSpPr>
          <p:spPr>
            <a:xfrm rot="-2577554">
              <a:off x="286235" y="4608329"/>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30"/>
            <p:cNvSpPr/>
            <p:nvPr/>
          </p:nvSpPr>
          <p:spPr>
            <a:xfrm rot="-2577554">
              <a:off x="410654" y="4777093"/>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30"/>
            <p:cNvSpPr/>
            <p:nvPr/>
          </p:nvSpPr>
          <p:spPr>
            <a:xfrm rot="-2577554">
              <a:off x="23584" y="4588290"/>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30"/>
            <p:cNvSpPr/>
            <p:nvPr/>
          </p:nvSpPr>
          <p:spPr>
            <a:xfrm rot="-2577554">
              <a:off x="701975" y="5633056"/>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30"/>
            <p:cNvSpPr/>
            <p:nvPr/>
          </p:nvSpPr>
          <p:spPr>
            <a:xfrm rot="-2577554">
              <a:off x="369416" y="6112477"/>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30"/>
            <p:cNvSpPr/>
            <p:nvPr/>
          </p:nvSpPr>
          <p:spPr>
            <a:xfrm rot="-2577554">
              <a:off x="653719" y="4879986"/>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30"/>
            <p:cNvSpPr/>
            <p:nvPr/>
          </p:nvSpPr>
          <p:spPr>
            <a:xfrm rot="-2577554">
              <a:off x="458466" y="6050897"/>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30"/>
            <p:cNvSpPr/>
            <p:nvPr/>
          </p:nvSpPr>
          <p:spPr>
            <a:xfrm rot="-2577554">
              <a:off x="880472" y="5516499"/>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30"/>
            <p:cNvSpPr/>
            <p:nvPr/>
          </p:nvSpPr>
          <p:spPr>
            <a:xfrm rot="-2577554">
              <a:off x="844427" y="5721245"/>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30"/>
            <p:cNvSpPr/>
            <p:nvPr/>
          </p:nvSpPr>
          <p:spPr>
            <a:xfrm rot="-2577554">
              <a:off x="115046" y="4593325"/>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30"/>
            <p:cNvSpPr/>
            <p:nvPr/>
          </p:nvSpPr>
          <p:spPr>
            <a:xfrm rot="-2577554">
              <a:off x="1076503" y="5311103"/>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30"/>
            <p:cNvSpPr/>
            <p:nvPr/>
          </p:nvSpPr>
          <p:spPr>
            <a:xfrm rot="-2577554">
              <a:off x="1089036" y="5305386"/>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30"/>
            <p:cNvSpPr/>
            <p:nvPr/>
          </p:nvSpPr>
          <p:spPr>
            <a:xfrm rot="-2577554">
              <a:off x="694578" y="5622570"/>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30"/>
            <p:cNvSpPr/>
            <p:nvPr/>
          </p:nvSpPr>
          <p:spPr>
            <a:xfrm rot="-2577554">
              <a:off x="1111114" y="5273122"/>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30"/>
            <p:cNvSpPr/>
            <p:nvPr/>
          </p:nvSpPr>
          <p:spPr>
            <a:xfrm rot="-2577554">
              <a:off x="392301" y="6084421"/>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30"/>
            <p:cNvSpPr/>
            <p:nvPr/>
          </p:nvSpPr>
          <p:spPr>
            <a:xfrm rot="-2577554">
              <a:off x="96047" y="4582756"/>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30"/>
            <p:cNvSpPr/>
            <p:nvPr/>
          </p:nvSpPr>
          <p:spPr>
            <a:xfrm rot="-2577554">
              <a:off x="394023" y="6100782"/>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30"/>
            <p:cNvSpPr/>
            <p:nvPr/>
          </p:nvSpPr>
          <p:spPr>
            <a:xfrm rot="-2577554">
              <a:off x="872767" y="5669817"/>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30"/>
            <p:cNvSpPr/>
            <p:nvPr/>
          </p:nvSpPr>
          <p:spPr>
            <a:xfrm rot="-2577554">
              <a:off x="1075834" y="5322972"/>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30"/>
            <p:cNvSpPr/>
            <p:nvPr/>
          </p:nvSpPr>
          <p:spPr>
            <a:xfrm rot="-2577554">
              <a:off x="395122" y="609374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30"/>
            <p:cNvSpPr/>
            <p:nvPr/>
          </p:nvSpPr>
          <p:spPr>
            <a:xfrm rot="-2577554">
              <a:off x="112535" y="4581358"/>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30"/>
            <p:cNvSpPr/>
            <p:nvPr/>
          </p:nvSpPr>
          <p:spPr>
            <a:xfrm rot="-2577554">
              <a:off x="978764" y="5531391"/>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30"/>
            <p:cNvSpPr/>
            <p:nvPr/>
          </p:nvSpPr>
          <p:spPr>
            <a:xfrm rot="-2577554">
              <a:off x="540878" y="5932351"/>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30"/>
            <p:cNvSpPr/>
            <p:nvPr/>
          </p:nvSpPr>
          <p:spPr>
            <a:xfrm rot="-2577554">
              <a:off x="383373" y="4888408"/>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30"/>
            <p:cNvSpPr/>
            <p:nvPr/>
          </p:nvSpPr>
          <p:spPr>
            <a:xfrm rot="-2577554">
              <a:off x="384277" y="4915628"/>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8" name="Google Shape;27298;p30"/>
          <p:cNvGrpSpPr/>
          <p:nvPr/>
        </p:nvGrpSpPr>
        <p:grpSpPr>
          <a:xfrm rot="-5400000">
            <a:off x="7630695" y="3680929"/>
            <a:ext cx="753606" cy="2743012"/>
            <a:chOff x="-3327375" y="4450256"/>
            <a:chExt cx="323825" cy="1178675"/>
          </a:xfrm>
        </p:grpSpPr>
        <p:sp>
          <p:nvSpPr>
            <p:cNvPr id="27299" name="Google Shape;27299;p30"/>
            <p:cNvSpPr/>
            <p:nvPr/>
          </p:nvSpPr>
          <p:spPr>
            <a:xfrm rot="10800000" flipH="1">
              <a:off x="-3327375" y="448740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30"/>
            <p:cNvSpPr/>
            <p:nvPr/>
          </p:nvSpPr>
          <p:spPr>
            <a:xfrm rot="10800000" flipH="1">
              <a:off x="-3107425" y="475705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30"/>
            <p:cNvSpPr/>
            <p:nvPr/>
          </p:nvSpPr>
          <p:spPr>
            <a:xfrm rot="10800000" flipH="1">
              <a:off x="-3102350" y="478963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30"/>
            <p:cNvSpPr/>
            <p:nvPr/>
          </p:nvSpPr>
          <p:spPr>
            <a:xfrm rot="10800000" flipH="1">
              <a:off x="-3105900" y="473893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30"/>
            <p:cNvSpPr/>
            <p:nvPr/>
          </p:nvSpPr>
          <p:spPr>
            <a:xfrm rot="10800000" flipH="1">
              <a:off x="-3135425" y="447620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30"/>
            <p:cNvSpPr/>
            <p:nvPr/>
          </p:nvSpPr>
          <p:spPr>
            <a:xfrm rot="10800000" flipH="1">
              <a:off x="-3049900" y="561413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30"/>
            <p:cNvSpPr/>
            <p:nvPr/>
          </p:nvSpPr>
          <p:spPr>
            <a:xfrm rot="10800000" flipH="1">
              <a:off x="-3076375" y="465033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30"/>
            <p:cNvSpPr/>
            <p:nvPr/>
          </p:nvSpPr>
          <p:spPr>
            <a:xfrm rot="10800000" flipH="1">
              <a:off x="-3025450" y="554895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30"/>
            <p:cNvSpPr/>
            <p:nvPr/>
          </p:nvSpPr>
          <p:spPr>
            <a:xfrm rot="10800000" flipH="1">
              <a:off x="-3255600" y="549518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30"/>
            <p:cNvSpPr/>
            <p:nvPr/>
          </p:nvSpPr>
          <p:spPr>
            <a:xfrm rot="10800000" flipH="1">
              <a:off x="-3110475" y="487643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30"/>
            <p:cNvSpPr/>
            <p:nvPr/>
          </p:nvSpPr>
          <p:spPr>
            <a:xfrm rot="10800000" flipH="1">
              <a:off x="-3263225" y="458210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30"/>
            <p:cNvSpPr/>
            <p:nvPr/>
          </p:nvSpPr>
          <p:spPr>
            <a:xfrm rot="10800000" flipH="1">
              <a:off x="-3130850" y="446755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30"/>
            <p:cNvSpPr/>
            <p:nvPr/>
          </p:nvSpPr>
          <p:spPr>
            <a:xfrm rot="10800000" flipH="1">
              <a:off x="-3097250" y="474795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30"/>
            <p:cNvSpPr/>
            <p:nvPr/>
          </p:nvSpPr>
          <p:spPr>
            <a:xfrm rot="10800000" flipH="1">
              <a:off x="-3095200" y="477203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30"/>
            <p:cNvSpPr/>
            <p:nvPr/>
          </p:nvSpPr>
          <p:spPr>
            <a:xfrm rot="10800000" flipH="1">
              <a:off x="-3303450" y="511518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30"/>
            <p:cNvSpPr/>
            <p:nvPr/>
          </p:nvSpPr>
          <p:spPr>
            <a:xfrm rot="10800000" flipH="1">
              <a:off x="-3139000" y="449760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30"/>
            <p:cNvSpPr/>
            <p:nvPr/>
          </p:nvSpPr>
          <p:spPr>
            <a:xfrm rot="10800000" flipH="1">
              <a:off x="-3109475" y="479188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30"/>
            <p:cNvSpPr/>
            <p:nvPr/>
          </p:nvSpPr>
          <p:spPr>
            <a:xfrm rot="10800000" flipH="1">
              <a:off x="-3104375" y="478475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30"/>
            <p:cNvSpPr/>
            <p:nvPr/>
          </p:nvSpPr>
          <p:spPr>
            <a:xfrm rot="10800000" flipH="1">
              <a:off x="-3128300" y="560373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30"/>
            <p:cNvSpPr/>
            <p:nvPr/>
          </p:nvSpPr>
          <p:spPr>
            <a:xfrm rot="10800000" flipH="1">
              <a:off x="-3127800" y="559683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30"/>
            <p:cNvSpPr/>
            <p:nvPr/>
          </p:nvSpPr>
          <p:spPr>
            <a:xfrm rot="10800000" flipH="1">
              <a:off x="-3279525" y="480460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30"/>
            <p:cNvSpPr/>
            <p:nvPr/>
          </p:nvSpPr>
          <p:spPr>
            <a:xfrm rot="10800000" flipH="1">
              <a:off x="-3085025" y="458415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30"/>
            <p:cNvSpPr/>
            <p:nvPr/>
          </p:nvSpPr>
          <p:spPr>
            <a:xfrm rot="10800000" flipH="1">
              <a:off x="-3287675" y="488810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30"/>
            <p:cNvSpPr/>
            <p:nvPr/>
          </p:nvSpPr>
          <p:spPr>
            <a:xfrm rot="10800000" flipH="1">
              <a:off x="-3103875" y="483668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30"/>
            <p:cNvSpPr/>
            <p:nvPr/>
          </p:nvSpPr>
          <p:spPr>
            <a:xfrm rot="10800000" flipH="1">
              <a:off x="-3316675" y="538553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30"/>
            <p:cNvSpPr/>
            <p:nvPr/>
          </p:nvSpPr>
          <p:spPr>
            <a:xfrm rot="10800000" flipH="1">
              <a:off x="-3054475" y="560803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30"/>
            <p:cNvSpPr/>
            <p:nvPr/>
          </p:nvSpPr>
          <p:spPr>
            <a:xfrm rot="10800000" flipH="1">
              <a:off x="-3299875" y="513248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30"/>
            <p:cNvSpPr/>
            <p:nvPr/>
          </p:nvSpPr>
          <p:spPr>
            <a:xfrm rot="10800000" flipH="1">
              <a:off x="-3186350" y="555800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30"/>
            <p:cNvSpPr/>
            <p:nvPr/>
          </p:nvSpPr>
          <p:spPr>
            <a:xfrm rot="10800000" flipH="1">
              <a:off x="-3304475" y="517475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30"/>
            <p:cNvSpPr/>
            <p:nvPr/>
          </p:nvSpPr>
          <p:spPr>
            <a:xfrm rot="10800000" flipH="1">
              <a:off x="-3104875" y="483260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30"/>
            <p:cNvSpPr/>
            <p:nvPr/>
          </p:nvSpPr>
          <p:spPr>
            <a:xfrm rot="10800000" flipH="1">
              <a:off x="-3038175" y="550670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30"/>
            <p:cNvSpPr/>
            <p:nvPr/>
          </p:nvSpPr>
          <p:spPr>
            <a:xfrm rot="10800000" flipH="1">
              <a:off x="-3075350" y="533410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30"/>
            <p:cNvSpPr/>
            <p:nvPr/>
          </p:nvSpPr>
          <p:spPr>
            <a:xfrm rot="10800000" flipH="1">
              <a:off x="-3300400" y="515895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30"/>
            <p:cNvSpPr/>
            <p:nvPr/>
          </p:nvSpPr>
          <p:spPr>
            <a:xfrm rot="10800000" flipH="1">
              <a:off x="-3112025" y="558613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30"/>
            <p:cNvSpPr/>
            <p:nvPr/>
          </p:nvSpPr>
          <p:spPr>
            <a:xfrm rot="10800000" flipH="1">
              <a:off x="-3235725" y="456425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30"/>
            <p:cNvSpPr/>
            <p:nvPr/>
          </p:nvSpPr>
          <p:spPr>
            <a:xfrm rot="10800000" flipH="1">
              <a:off x="-3301925" y="516610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30"/>
            <p:cNvSpPr/>
            <p:nvPr/>
          </p:nvSpPr>
          <p:spPr>
            <a:xfrm rot="10800000" flipH="1">
              <a:off x="-3053975" y="559968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30"/>
            <p:cNvSpPr/>
            <p:nvPr/>
          </p:nvSpPr>
          <p:spPr>
            <a:xfrm rot="10800000" flipH="1">
              <a:off x="-3214850" y="551180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30"/>
            <p:cNvSpPr/>
            <p:nvPr/>
          </p:nvSpPr>
          <p:spPr>
            <a:xfrm rot="10800000" flipH="1">
              <a:off x="-3122700" y="448793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30"/>
            <p:cNvSpPr/>
            <p:nvPr/>
          </p:nvSpPr>
          <p:spPr>
            <a:xfrm rot="10800000" flipH="1">
              <a:off x="-3126775" y="445025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30"/>
            <p:cNvSpPr/>
            <p:nvPr/>
          </p:nvSpPr>
          <p:spPr>
            <a:xfrm rot="10800000" flipH="1">
              <a:off x="-3063125" y="562585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30"/>
            <p:cNvSpPr/>
            <p:nvPr/>
          </p:nvSpPr>
          <p:spPr>
            <a:xfrm rot="10800000" flipH="1">
              <a:off x="-3094200" y="474300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30"/>
            <p:cNvSpPr/>
            <p:nvPr/>
          </p:nvSpPr>
          <p:spPr>
            <a:xfrm rot="10800000" flipH="1">
              <a:off x="-3052450" y="561148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30"/>
            <p:cNvSpPr/>
            <p:nvPr/>
          </p:nvSpPr>
          <p:spPr>
            <a:xfrm rot="10800000" flipH="1">
              <a:off x="-3276975" y="459383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30"/>
            <p:cNvSpPr/>
            <p:nvPr/>
          </p:nvSpPr>
          <p:spPr>
            <a:xfrm rot="10800000" flipH="1">
              <a:off x="-3241325" y="549398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30"/>
            <p:cNvSpPr/>
            <p:nvPr/>
          </p:nvSpPr>
          <p:spPr>
            <a:xfrm rot="10800000" flipH="1">
              <a:off x="-3121675" y="446093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30"/>
            <p:cNvSpPr/>
            <p:nvPr/>
          </p:nvSpPr>
          <p:spPr>
            <a:xfrm rot="10800000" flipH="1">
              <a:off x="-3188900" y="556983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30"/>
            <p:cNvSpPr/>
            <p:nvPr/>
          </p:nvSpPr>
          <p:spPr>
            <a:xfrm rot="10800000" flipH="1">
              <a:off x="-3044800" y="562380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30"/>
            <p:cNvSpPr/>
            <p:nvPr/>
          </p:nvSpPr>
          <p:spPr>
            <a:xfrm rot="10800000" flipH="1">
              <a:off x="-3098775" y="483718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30"/>
            <p:cNvSpPr/>
            <p:nvPr/>
          </p:nvSpPr>
          <p:spPr>
            <a:xfrm rot="10800000" flipH="1">
              <a:off x="-3122700" y="448435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30"/>
            <p:cNvSpPr/>
            <p:nvPr/>
          </p:nvSpPr>
          <p:spPr>
            <a:xfrm rot="10800000" flipH="1">
              <a:off x="-3019350" y="561618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30"/>
            <p:cNvSpPr/>
            <p:nvPr/>
          </p:nvSpPr>
          <p:spPr>
            <a:xfrm rot="10800000" flipH="1">
              <a:off x="-3312625" y="519665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30"/>
            <p:cNvSpPr/>
            <p:nvPr/>
          </p:nvSpPr>
          <p:spPr>
            <a:xfrm rot="10800000" flipH="1">
              <a:off x="-3089600" y="560740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30"/>
            <p:cNvSpPr/>
            <p:nvPr/>
          </p:nvSpPr>
          <p:spPr>
            <a:xfrm rot="10800000" flipH="1">
              <a:off x="-3048875" y="545680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30"/>
            <p:cNvSpPr/>
            <p:nvPr/>
          </p:nvSpPr>
          <p:spPr>
            <a:xfrm rot="10800000" flipH="1">
              <a:off x="-3130850" y="560090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30"/>
            <p:cNvSpPr/>
            <p:nvPr/>
          </p:nvSpPr>
          <p:spPr>
            <a:xfrm rot="10800000" flipH="1">
              <a:off x="-3118125" y="449848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30"/>
            <p:cNvSpPr/>
            <p:nvPr/>
          </p:nvSpPr>
          <p:spPr>
            <a:xfrm rot="10800000" flipH="1">
              <a:off x="-3301425" y="509033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30"/>
            <p:cNvSpPr/>
            <p:nvPr/>
          </p:nvSpPr>
          <p:spPr>
            <a:xfrm rot="10800000" flipH="1">
              <a:off x="-3137975" y="558423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30"/>
            <p:cNvSpPr/>
            <p:nvPr/>
          </p:nvSpPr>
          <p:spPr>
            <a:xfrm rot="10800000" flipH="1">
              <a:off x="-3085525" y="474030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30"/>
            <p:cNvSpPr/>
            <p:nvPr/>
          </p:nvSpPr>
          <p:spPr>
            <a:xfrm rot="10800000" flipH="1">
              <a:off x="-3123225" y="560905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30"/>
            <p:cNvSpPr/>
            <p:nvPr/>
          </p:nvSpPr>
          <p:spPr>
            <a:xfrm rot="10800000" flipH="1">
              <a:off x="-3058550" y="561495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30"/>
            <p:cNvSpPr/>
            <p:nvPr/>
          </p:nvSpPr>
          <p:spPr>
            <a:xfrm rot="10800000" flipH="1">
              <a:off x="-3105400" y="482905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30"/>
            <p:cNvSpPr/>
            <p:nvPr/>
          </p:nvSpPr>
          <p:spPr>
            <a:xfrm rot="10800000" flipH="1">
              <a:off x="-3303450" y="516355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30"/>
            <p:cNvSpPr/>
            <p:nvPr/>
          </p:nvSpPr>
          <p:spPr>
            <a:xfrm rot="10800000" flipH="1">
              <a:off x="-3086550" y="472110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30"/>
            <p:cNvSpPr/>
            <p:nvPr/>
          </p:nvSpPr>
          <p:spPr>
            <a:xfrm rot="10800000" flipH="1">
              <a:off x="-3062625" y="561313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30"/>
            <p:cNvSpPr/>
            <p:nvPr/>
          </p:nvSpPr>
          <p:spPr>
            <a:xfrm rot="10800000" flipH="1">
              <a:off x="-3261700" y="549783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30"/>
            <p:cNvSpPr/>
            <p:nvPr/>
          </p:nvSpPr>
          <p:spPr>
            <a:xfrm rot="10800000" flipH="1">
              <a:off x="-3091150" y="477915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30"/>
            <p:cNvSpPr/>
            <p:nvPr/>
          </p:nvSpPr>
          <p:spPr>
            <a:xfrm rot="10800000" flipH="1">
              <a:off x="-3095200" y="474095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30"/>
            <p:cNvSpPr/>
            <p:nvPr/>
          </p:nvSpPr>
          <p:spPr>
            <a:xfrm rot="10800000" flipH="1">
              <a:off x="-3134925" y="558715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30"/>
            <p:cNvSpPr/>
            <p:nvPr/>
          </p:nvSpPr>
          <p:spPr>
            <a:xfrm rot="10800000" flipH="1">
              <a:off x="-3092150" y="478373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30"/>
            <p:cNvSpPr/>
            <p:nvPr/>
          </p:nvSpPr>
          <p:spPr>
            <a:xfrm rot="10800000" flipH="1">
              <a:off x="-3088600" y="561058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30"/>
            <p:cNvSpPr/>
            <p:nvPr/>
          </p:nvSpPr>
          <p:spPr>
            <a:xfrm rot="10800000" flipH="1">
              <a:off x="-3035650" y="551943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30"/>
            <p:cNvSpPr/>
            <p:nvPr/>
          </p:nvSpPr>
          <p:spPr>
            <a:xfrm rot="10800000" flipH="1">
              <a:off x="-3080450" y="461368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30"/>
            <p:cNvSpPr/>
            <p:nvPr/>
          </p:nvSpPr>
          <p:spPr>
            <a:xfrm rot="10800000" flipH="1">
              <a:off x="-3129325" y="559275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30"/>
            <p:cNvSpPr/>
            <p:nvPr/>
          </p:nvSpPr>
          <p:spPr>
            <a:xfrm rot="10800000" flipH="1">
              <a:off x="-3136450" y="448333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30"/>
            <p:cNvSpPr/>
            <p:nvPr/>
          </p:nvSpPr>
          <p:spPr>
            <a:xfrm rot="10800000" flipH="1">
              <a:off x="-3027500" y="556018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30"/>
            <p:cNvSpPr/>
            <p:nvPr/>
          </p:nvSpPr>
          <p:spPr>
            <a:xfrm rot="10800000" flipH="1">
              <a:off x="-3034625" y="552350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30"/>
            <p:cNvSpPr/>
            <p:nvPr/>
          </p:nvSpPr>
          <p:spPr>
            <a:xfrm rot="10800000" flipH="1">
              <a:off x="-3264250" y="549500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30"/>
            <p:cNvSpPr/>
            <p:nvPr/>
          </p:nvSpPr>
          <p:spPr>
            <a:xfrm rot="10800000" flipH="1">
              <a:off x="-3123225" y="560395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30"/>
            <p:cNvSpPr/>
            <p:nvPr/>
          </p:nvSpPr>
          <p:spPr>
            <a:xfrm rot="10800000" flipH="1">
              <a:off x="-3286650" y="489485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30"/>
            <p:cNvSpPr/>
            <p:nvPr/>
          </p:nvSpPr>
          <p:spPr>
            <a:xfrm rot="10800000" flipH="1">
              <a:off x="-3092675" y="561098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30"/>
            <p:cNvSpPr/>
            <p:nvPr/>
          </p:nvSpPr>
          <p:spPr>
            <a:xfrm rot="10800000" flipH="1">
              <a:off x="-3083000" y="472243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30"/>
            <p:cNvSpPr/>
            <p:nvPr/>
          </p:nvSpPr>
          <p:spPr>
            <a:xfrm rot="10800000" flipH="1">
              <a:off x="-3122200" y="557950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30"/>
            <p:cNvSpPr/>
            <p:nvPr/>
          </p:nvSpPr>
          <p:spPr>
            <a:xfrm rot="10800000" flipH="1">
              <a:off x="-3316175" y="540538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30"/>
            <p:cNvSpPr/>
            <p:nvPr/>
          </p:nvSpPr>
          <p:spPr>
            <a:xfrm rot="10800000" flipH="1">
              <a:off x="-3316675" y="541533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30"/>
            <p:cNvSpPr/>
            <p:nvPr/>
          </p:nvSpPr>
          <p:spPr>
            <a:xfrm rot="10800000" flipH="1">
              <a:off x="-3231150" y="549755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30"/>
            <p:cNvSpPr/>
            <p:nvPr/>
          </p:nvSpPr>
          <p:spPr>
            <a:xfrm rot="10800000" flipH="1">
              <a:off x="-3206200" y="552285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30"/>
            <p:cNvSpPr/>
            <p:nvPr/>
          </p:nvSpPr>
          <p:spPr>
            <a:xfrm rot="10800000" flipH="1">
              <a:off x="-3110475" y="486803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30"/>
            <p:cNvSpPr/>
            <p:nvPr/>
          </p:nvSpPr>
          <p:spPr>
            <a:xfrm rot="10800000" flipH="1">
              <a:off x="-3077900" y="455615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30"/>
            <p:cNvSpPr/>
            <p:nvPr/>
          </p:nvSpPr>
          <p:spPr>
            <a:xfrm rot="10800000" flipH="1">
              <a:off x="-3299875" y="514980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30"/>
            <p:cNvSpPr/>
            <p:nvPr/>
          </p:nvSpPr>
          <p:spPr>
            <a:xfrm rot="10800000" flipH="1">
              <a:off x="-3295300" y="513808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30"/>
            <p:cNvSpPr/>
            <p:nvPr/>
          </p:nvSpPr>
          <p:spPr>
            <a:xfrm rot="10800000" flipH="1">
              <a:off x="-3105900" y="488505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30"/>
            <p:cNvSpPr/>
            <p:nvPr/>
          </p:nvSpPr>
          <p:spPr>
            <a:xfrm rot="10800000" flipH="1">
              <a:off x="-3067725" y="561565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30"/>
            <p:cNvSpPr/>
            <p:nvPr/>
          </p:nvSpPr>
          <p:spPr>
            <a:xfrm rot="10800000" flipH="1">
              <a:off x="-3110475" y="488098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30"/>
            <p:cNvSpPr/>
            <p:nvPr/>
          </p:nvSpPr>
          <p:spPr>
            <a:xfrm rot="10800000" flipH="1">
              <a:off x="-3112525" y="484838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30"/>
            <p:cNvSpPr/>
            <p:nvPr/>
          </p:nvSpPr>
          <p:spPr>
            <a:xfrm rot="10800000" flipH="1">
              <a:off x="-3107950" y="484635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30"/>
            <p:cNvSpPr/>
            <p:nvPr/>
          </p:nvSpPr>
          <p:spPr>
            <a:xfrm rot="10800000" flipH="1">
              <a:off x="-3057025" y="560243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30"/>
            <p:cNvSpPr/>
            <p:nvPr/>
          </p:nvSpPr>
          <p:spPr>
            <a:xfrm rot="10800000" flipH="1">
              <a:off x="-3100800" y="481885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30"/>
            <p:cNvSpPr/>
            <p:nvPr/>
          </p:nvSpPr>
          <p:spPr>
            <a:xfrm rot="10800000" flipH="1">
              <a:off x="-3278000" y="480205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30"/>
            <p:cNvSpPr/>
            <p:nvPr/>
          </p:nvSpPr>
          <p:spPr>
            <a:xfrm rot="10800000" flipH="1">
              <a:off x="-3111500" y="478830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30"/>
            <p:cNvSpPr/>
            <p:nvPr/>
          </p:nvSpPr>
          <p:spPr>
            <a:xfrm rot="10800000" flipH="1">
              <a:off x="-3105900" y="560038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30"/>
            <p:cNvSpPr/>
            <p:nvPr/>
          </p:nvSpPr>
          <p:spPr>
            <a:xfrm rot="10800000" flipH="1">
              <a:off x="-3105900" y="478730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30"/>
            <p:cNvSpPr/>
            <p:nvPr/>
          </p:nvSpPr>
          <p:spPr>
            <a:xfrm rot="10800000" flipH="1">
              <a:off x="-3093175" y="475725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30"/>
            <p:cNvSpPr/>
            <p:nvPr/>
          </p:nvSpPr>
          <p:spPr>
            <a:xfrm rot="10800000" flipH="1">
              <a:off x="-3103875" y="475268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30"/>
            <p:cNvSpPr/>
            <p:nvPr/>
          </p:nvSpPr>
          <p:spPr>
            <a:xfrm rot="10800000" flipH="1">
              <a:off x="-3083500" y="473893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30"/>
            <p:cNvSpPr/>
            <p:nvPr/>
          </p:nvSpPr>
          <p:spPr>
            <a:xfrm rot="10800000" flipH="1">
              <a:off x="-3088600" y="473740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30"/>
            <p:cNvSpPr/>
            <p:nvPr/>
          </p:nvSpPr>
          <p:spPr>
            <a:xfrm rot="10800000" flipH="1">
              <a:off x="-3083500" y="472720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30"/>
            <p:cNvSpPr/>
            <p:nvPr/>
          </p:nvSpPr>
          <p:spPr>
            <a:xfrm rot="10800000" flipH="1">
              <a:off x="-3048875" y="547005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30"/>
            <p:cNvSpPr/>
            <p:nvPr/>
          </p:nvSpPr>
          <p:spPr>
            <a:xfrm rot="10800000" flipH="1">
              <a:off x="-3123225" y="557595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30"/>
            <p:cNvSpPr/>
            <p:nvPr/>
          </p:nvSpPr>
          <p:spPr>
            <a:xfrm rot="10800000" flipH="1">
              <a:off x="-3020375" y="556220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30"/>
            <p:cNvSpPr/>
            <p:nvPr/>
          </p:nvSpPr>
          <p:spPr>
            <a:xfrm rot="10800000" flipH="1">
              <a:off x="-3033100" y="555340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30"/>
            <p:cNvSpPr/>
            <p:nvPr/>
          </p:nvSpPr>
          <p:spPr>
            <a:xfrm rot="10800000" flipH="1">
              <a:off x="-3065675" y="562025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30"/>
            <p:cNvSpPr/>
            <p:nvPr/>
          </p:nvSpPr>
          <p:spPr>
            <a:xfrm rot="10800000" flipH="1">
              <a:off x="-3235225" y="549855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30"/>
            <p:cNvSpPr/>
            <p:nvPr/>
          </p:nvSpPr>
          <p:spPr>
            <a:xfrm rot="10800000" flipH="1">
              <a:off x="-3235225" y="549500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30"/>
            <p:cNvSpPr/>
            <p:nvPr/>
          </p:nvSpPr>
          <p:spPr>
            <a:xfrm rot="10800000" flipH="1">
              <a:off x="-3083000" y="457973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30"/>
            <p:cNvSpPr/>
            <p:nvPr/>
          </p:nvSpPr>
          <p:spPr>
            <a:xfrm rot="10800000" flipH="1">
              <a:off x="-3079925" y="457143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30"/>
            <p:cNvSpPr/>
            <p:nvPr/>
          </p:nvSpPr>
          <p:spPr>
            <a:xfrm rot="10800000" flipH="1">
              <a:off x="-3156300" y="451173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30"/>
            <p:cNvSpPr/>
            <p:nvPr/>
          </p:nvSpPr>
          <p:spPr>
            <a:xfrm rot="10800000" flipH="1">
              <a:off x="-3053450" y="562598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30"/>
            <p:cNvSpPr/>
            <p:nvPr/>
          </p:nvSpPr>
          <p:spPr>
            <a:xfrm rot="10800000" flipH="1">
              <a:off x="-3311600" y="545285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30"/>
            <p:cNvSpPr/>
            <p:nvPr/>
          </p:nvSpPr>
          <p:spPr>
            <a:xfrm rot="10800000" flipH="1">
              <a:off x="-3052950" y="562125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30"/>
            <p:cNvSpPr/>
            <p:nvPr/>
          </p:nvSpPr>
          <p:spPr>
            <a:xfrm rot="10800000" flipH="1">
              <a:off x="-3039725" y="562053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30"/>
            <p:cNvSpPr/>
            <p:nvPr/>
          </p:nvSpPr>
          <p:spPr>
            <a:xfrm rot="10800000" flipH="1">
              <a:off x="-3009675" y="560905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30"/>
            <p:cNvSpPr/>
            <p:nvPr/>
          </p:nvSpPr>
          <p:spPr>
            <a:xfrm rot="10800000" flipH="1">
              <a:off x="-3025975" y="553738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30"/>
            <p:cNvSpPr/>
            <p:nvPr/>
          </p:nvSpPr>
          <p:spPr>
            <a:xfrm rot="10800000" flipH="1">
              <a:off x="-3023425" y="553828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30"/>
            <p:cNvSpPr/>
            <p:nvPr/>
          </p:nvSpPr>
          <p:spPr>
            <a:xfrm rot="10800000" flipH="1">
              <a:off x="-3109975" y="560445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30"/>
            <p:cNvSpPr/>
            <p:nvPr/>
          </p:nvSpPr>
          <p:spPr>
            <a:xfrm rot="10800000" flipH="1">
              <a:off x="-3031050" y="554070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30"/>
            <p:cNvSpPr/>
            <p:nvPr/>
          </p:nvSpPr>
          <p:spPr>
            <a:xfrm rot="10800000" flipH="1">
              <a:off x="-3132375" y="559835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30"/>
            <p:cNvSpPr/>
            <p:nvPr/>
          </p:nvSpPr>
          <p:spPr>
            <a:xfrm rot="10800000" flipH="1">
              <a:off x="-3169025" y="559733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30"/>
            <p:cNvSpPr/>
            <p:nvPr/>
          </p:nvSpPr>
          <p:spPr>
            <a:xfrm rot="10800000" flipH="1">
              <a:off x="-3188900" y="452548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30"/>
            <p:cNvSpPr/>
            <p:nvPr/>
          </p:nvSpPr>
          <p:spPr>
            <a:xfrm rot="10800000" flipH="1">
              <a:off x="-3213850" y="551843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30"/>
            <p:cNvSpPr/>
            <p:nvPr/>
          </p:nvSpPr>
          <p:spPr>
            <a:xfrm rot="10800000" flipH="1">
              <a:off x="-3279000" y="459818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30"/>
            <p:cNvSpPr/>
            <p:nvPr/>
          </p:nvSpPr>
          <p:spPr>
            <a:xfrm rot="10800000" flipH="1">
              <a:off x="-3104875" y="484890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30"/>
            <p:cNvSpPr/>
            <p:nvPr/>
          </p:nvSpPr>
          <p:spPr>
            <a:xfrm rot="10800000" flipH="1">
              <a:off x="-3081475" y="457765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30"/>
            <p:cNvSpPr/>
            <p:nvPr/>
          </p:nvSpPr>
          <p:spPr>
            <a:xfrm rot="10800000" flipH="1">
              <a:off x="-3105900" y="475433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30"/>
            <p:cNvSpPr/>
            <p:nvPr/>
          </p:nvSpPr>
          <p:spPr>
            <a:xfrm rot="10800000" flipH="1">
              <a:off x="-3301925" y="511103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30"/>
            <p:cNvSpPr/>
            <p:nvPr/>
          </p:nvSpPr>
          <p:spPr>
            <a:xfrm rot="10800000" flipH="1">
              <a:off x="-3192450" y="553040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30"/>
            <p:cNvSpPr/>
            <p:nvPr/>
          </p:nvSpPr>
          <p:spPr>
            <a:xfrm rot="10800000" flipH="1">
              <a:off x="-3068225" y="562433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30"/>
            <p:cNvSpPr/>
            <p:nvPr/>
          </p:nvSpPr>
          <p:spPr>
            <a:xfrm rot="10800000" flipH="1">
              <a:off x="-3079925" y="562278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30"/>
            <p:cNvSpPr/>
            <p:nvPr/>
          </p:nvSpPr>
          <p:spPr>
            <a:xfrm rot="10800000" flipH="1">
              <a:off x="-3054475" y="561873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30"/>
            <p:cNvSpPr/>
            <p:nvPr/>
          </p:nvSpPr>
          <p:spPr>
            <a:xfrm rot="10800000" flipH="1">
              <a:off x="-3111000" y="560753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30"/>
            <p:cNvSpPr/>
            <p:nvPr/>
          </p:nvSpPr>
          <p:spPr>
            <a:xfrm rot="10800000" flipH="1">
              <a:off x="-3057025" y="560753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30"/>
            <p:cNvSpPr/>
            <p:nvPr/>
          </p:nvSpPr>
          <p:spPr>
            <a:xfrm rot="10800000" flipH="1">
              <a:off x="-3058050" y="560700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30"/>
            <p:cNvSpPr/>
            <p:nvPr/>
          </p:nvSpPr>
          <p:spPr>
            <a:xfrm rot="10800000" flipH="1">
              <a:off x="-3120150" y="560140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30"/>
            <p:cNvSpPr/>
            <p:nvPr/>
          </p:nvSpPr>
          <p:spPr>
            <a:xfrm rot="10800000" flipH="1">
              <a:off x="-3085525" y="473843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30"/>
            <p:cNvSpPr/>
            <p:nvPr/>
          </p:nvSpPr>
          <p:spPr>
            <a:xfrm rot="10800000" flipH="1">
              <a:off x="-3279525" y="471500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30"/>
            <p:cNvSpPr/>
            <p:nvPr/>
          </p:nvSpPr>
          <p:spPr>
            <a:xfrm rot="10800000" flipH="1">
              <a:off x="-3279525" y="467375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30"/>
            <p:cNvSpPr/>
            <p:nvPr/>
          </p:nvSpPr>
          <p:spPr>
            <a:xfrm rot="10800000" flipH="1">
              <a:off x="-3319225" y="527963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30"/>
            <p:cNvSpPr/>
            <p:nvPr/>
          </p:nvSpPr>
          <p:spPr>
            <a:xfrm rot="10800000" flipH="1">
              <a:off x="-3300400" y="514585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30"/>
            <p:cNvSpPr/>
            <p:nvPr/>
          </p:nvSpPr>
          <p:spPr>
            <a:xfrm rot="10800000" flipH="1">
              <a:off x="-3076375" y="465185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30"/>
            <p:cNvSpPr/>
            <p:nvPr/>
          </p:nvSpPr>
          <p:spPr>
            <a:xfrm rot="10800000" flipH="1">
              <a:off x="-3255600" y="457090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30"/>
            <p:cNvSpPr/>
            <p:nvPr/>
          </p:nvSpPr>
          <p:spPr>
            <a:xfrm rot="10800000" flipH="1">
              <a:off x="-3227575" y="550263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30"/>
            <p:cNvSpPr/>
            <p:nvPr/>
          </p:nvSpPr>
          <p:spPr>
            <a:xfrm rot="10800000" flipH="1">
              <a:off x="-3208250" y="552708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30"/>
            <p:cNvSpPr/>
            <p:nvPr/>
          </p:nvSpPr>
          <p:spPr>
            <a:xfrm rot="10800000" flipH="1">
              <a:off x="-3106400" y="486060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30"/>
            <p:cNvSpPr/>
            <p:nvPr/>
          </p:nvSpPr>
          <p:spPr>
            <a:xfrm rot="10800000" flipH="1">
              <a:off x="-3182775" y="453068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30"/>
            <p:cNvSpPr/>
            <p:nvPr/>
          </p:nvSpPr>
          <p:spPr>
            <a:xfrm rot="10800000" flipH="1">
              <a:off x="-3260675" y="458110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30"/>
            <p:cNvSpPr/>
            <p:nvPr/>
          </p:nvSpPr>
          <p:spPr>
            <a:xfrm rot="10800000" flipH="1">
              <a:off x="-3137475" y="450485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30"/>
            <p:cNvSpPr/>
            <p:nvPr/>
          </p:nvSpPr>
          <p:spPr>
            <a:xfrm rot="10800000" flipH="1">
              <a:off x="-3071800" y="534683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30"/>
            <p:cNvSpPr/>
            <p:nvPr/>
          </p:nvSpPr>
          <p:spPr>
            <a:xfrm rot="10800000" flipH="1">
              <a:off x="-3114550" y="450268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30"/>
            <p:cNvSpPr/>
            <p:nvPr/>
          </p:nvSpPr>
          <p:spPr>
            <a:xfrm rot="10800000" flipH="1">
              <a:off x="-3281050" y="548328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30"/>
            <p:cNvSpPr/>
            <p:nvPr/>
          </p:nvSpPr>
          <p:spPr>
            <a:xfrm rot="10800000" flipH="1">
              <a:off x="-3121675" y="449300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30"/>
            <p:cNvSpPr/>
            <p:nvPr/>
          </p:nvSpPr>
          <p:spPr>
            <a:xfrm rot="10800000" flipH="1">
              <a:off x="-3137475" y="448945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30"/>
            <p:cNvSpPr/>
            <p:nvPr/>
          </p:nvSpPr>
          <p:spPr>
            <a:xfrm rot="10800000" flipH="1">
              <a:off x="-3083500" y="559478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30"/>
            <p:cNvSpPr/>
            <p:nvPr/>
          </p:nvSpPr>
          <p:spPr>
            <a:xfrm rot="10800000" flipH="1">
              <a:off x="-3085525" y="556423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30"/>
            <p:cNvSpPr/>
            <p:nvPr/>
          </p:nvSpPr>
          <p:spPr>
            <a:xfrm rot="10800000" flipH="1">
              <a:off x="-3184300" y="455410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30"/>
            <p:cNvSpPr/>
            <p:nvPr/>
          </p:nvSpPr>
          <p:spPr>
            <a:xfrm rot="10800000" flipH="1">
              <a:off x="-3148150" y="556373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30"/>
            <p:cNvSpPr/>
            <p:nvPr/>
          </p:nvSpPr>
          <p:spPr>
            <a:xfrm rot="10800000" flipH="1">
              <a:off x="-3140525" y="551370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30"/>
            <p:cNvSpPr/>
            <p:nvPr/>
          </p:nvSpPr>
          <p:spPr>
            <a:xfrm rot="10800000" flipH="1">
              <a:off x="-3138500" y="551740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30"/>
            <p:cNvSpPr/>
            <p:nvPr/>
          </p:nvSpPr>
          <p:spPr>
            <a:xfrm rot="10800000" flipH="1">
              <a:off x="-3153750" y="554163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30"/>
            <p:cNvSpPr/>
            <p:nvPr/>
          </p:nvSpPr>
          <p:spPr>
            <a:xfrm rot="10800000" flipH="1">
              <a:off x="-3146125" y="552198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10">
    <p:spTree>
      <p:nvGrpSpPr>
        <p:cNvPr id="1" name="Shape 27468"/>
        <p:cNvGrpSpPr/>
        <p:nvPr/>
      </p:nvGrpSpPr>
      <p:grpSpPr>
        <a:xfrm>
          <a:off x="0" y="0"/>
          <a:ext cx="0" cy="0"/>
          <a:chOff x="0" y="0"/>
          <a:chExt cx="0" cy="0"/>
        </a:xfrm>
      </p:grpSpPr>
      <p:grpSp>
        <p:nvGrpSpPr>
          <p:cNvPr id="27469" name="Google Shape;27469;p31"/>
          <p:cNvGrpSpPr/>
          <p:nvPr/>
        </p:nvGrpSpPr>
        <p:grpSpPr>
          <a:xfrm>
            <a:off x="-360124" y="-378819"/>
            <a:ext cx="1480799" cy="1756733"/>
            <a:chOff x="-360124" y="-378819"/>
            <a:chExt cx="1480799" cy="1756733"/>
          </a:xfrm>
        </p:grpSpPr>
        <p:sp>
          <p:nvSpPr>
            <p:cNvPr id="27470" name="Google Shape;27470;p31"/>
            <p:cNvSpPr/>
            <p:nvPr/>
          </p:nvSpPr>
          <p:spPr>
            <a:xfrm rot="-150891">
              <a:off x="-323580" y="-348752"/>
              <a:ext cx="1407710" cy="1696599"/>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31"/>
            <p:cNvSpPr/>
            <p:nvPr/>
          </p:nvSpPr>
          <p:spPr>
            <a:xfrm rot="-150891">
              <a:off x="517668" y="1113543"/>
              <a:ext cx="25180" cy="25180"/>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31"/>
            <p:cNvSpPr/>
            <p:nvPr/>
          </p:nvSpPr>
          <p:spPr>
            <a:xfrm rot="-150891">
              <a:off x="-283318" y="1180206"/>
              <a:ext cx="23104" cy="25180"/>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31"/>
            <p:cNvSpPr/>
            <p:nvPr/>
          </p:nvSpPr>
          <p:spPr>
            <a:xfrm rot="-150891">
              <a:off x="451917" y="1143758"/>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31"/>
            <p:cNvSpPr/>
            <p:nvPr/>
          </p:nvSpPr>
          <p:spPr>
            <a:xfrm rot="-150891">
              <a:off x="310820" y="-302795"/>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31"/>
            <p:cNvSpPr/>
            <p:nvPr/>
          </p:nvSpPr>
          <p:spPr>
            <a:xfrm rot="-150891">
              <a:off x="835605" y="1062181"/>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31"/>
            <p:cNvSpPr/>
            <p:nvPr/>
          </p:nvSpPr>
          <p:spPr>
            <a:xfrm rot="-150891">
              <a:off x="-167159" y="1210921"/>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31"/>
            <p:cNvSpPr/>
            <p:nvPr/>
          </p:nvSpPr>
          <p:spPr>
            <a:xfrm rot="-150891">
              <a:off x="329664" y="-303623"/>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31"/>
            <p:cNvSpPr/>
            <p:nvPr/>
          </p:nvSpPr>
          <p:spPr>
            <a:xfrm rot="-150891">
              <a:off x="316650" y="111853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31"/>
            <p:cNvSpPr/>
            <p:nvPr/>
          </p:nvSpPr>
          <p:spPr>
            <a:xfrm rot="-150891">
              <a:off x="656050" y="27442"/>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31"/>
            <p:cNvSpPr/>
            <p:nvPr/>
          </p:nvSpPr>
          <p:spPr>
            <a:xfrm rot="-150891">
              <a:off x="640161" y="235420"/>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31"/>
            <p:cNvSpPr/>
            <p:nvPr/>
          </p:nvSpPr>
          <p:spPr>
            <a:xfrm rot="-150891">
              <a:off x="467867" y="-160995"/>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31"/>
            <p:cNvSpPr/>
            <p:nvPr/>
          </p:nvSpPr>
          <p:spPr>
            <a:xfrm rot="-150891">
              <a:off x="308455" y="1074945"/>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31"/>
            <p:cNvSpPr/>
            <p:nvPr/>
          </p:nvSpPr>
          <p:spPr>
            <a:xfrm rot="-150891">
              <a:off x="-254521" y="1225280"/>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31"/>
            <p:cNvSpPr/>
            <p:nvPr/>
          </p:nvSpPr>
          <p:spPr>
            <a:xfrm rot="-150891">
              <a:off x="759318" y="470978"/>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31"/>
            <p:cNvSpPr/>
            <p:nvPr/>
          </p:nvSpPr>
          <p:spPr>
            <a:xfrm rot="-150891">
              <a:off x="-147258" y="1235250"/>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31"/>
            <p:cNvSpPr/>
            <p:nvPr/>
          </p:nvSpPr>
          <p:spPr>
            <a:xfrm rot="-150891">
              <a:off x="520997" y="1103231"/>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31"/>
            <p:cNvSpPr/>
            <p:nvPr/>
          </p:nvSpPr>
          <p:spPr>
            <a:xfrm rot="-150891">
              <a:off x="361459" y="1235897"/>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31"/>
            <p:cNvSpPr/>
            <p:nvPr/>
          </p:nvSpPr>
          <p:spPr>
            <a:xfrm rot="-150891">
              <a:off x="535406" y="-98919"/>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31"/>
            <p:cNvSpPr/>
            <p:nvPr/>
          </p:nvSpPr>
          <p:spPr>
            <a:xfrm rot="-150891">
              <a:off x="802400" y="1072174"/>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31"/>
            <p:cNvSpPr/>
            <p:nvPr/>
          </p:nvSpPr>
          <p:spPr>
            <a:xfrm rot="-150891">
              <a:off x="815149" y="1075771"/>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31"/>
            <p:cNvSpPr/>
            <p:nvPr/>
          </p:nvSpPr>
          <p:spPr>
            <a:xfrm rot="-150891">
              <a:off x="311915" y="1062277"/>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31"/>
            <p:cNvSpPr/>
            <p:nvPr/>
          </p:nvSpPr>
          <p:spPr>
            <a:xfrm rot="-150891">
              <a:off x="854405" y="1067629"/>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31"/>
            <p:cNvSpPr/>
            <p:nvPr/>
          </p:nvSpPr>
          <p:spPr>
            <a:xfrm rot="-150891">
              <a:off x="-219182" y="1219437"/>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31"/>
            <p:cNvSpPr/>
            <p:nvPr/>
          </p:nvSpPr>
          <p:spPr>
            <a:xfrm rot="-150891">
              <a:off x="530248" y="-117622"/>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31"/>
            <p:cNvSpPr/>
            <p:nvPr/>
          </p:nvSpPr>
          <p:spPr>
            <a:xfrm rot="-150891">
              <a:off x="-229087" y="1230490"/>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31"/>
            <p:cNvSpPr/>
            <p:nvPr/>
          </p:nvSpPr>
          <p:spPr>
            <a:xfrm rot="-150891">
              <a:off x="415003" y="1214665"/>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31"/>
            <p:cNvSpPr/>
            <p:nvPr/>
          </p:nvSpPr>
          <p:spPr>
            <a:xfrm rot="-150891">
              <a:off x="794368" y="1080838"/>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31"/>
            <p:cNvSpPr/>
            <p:nvPr/>
          </p:nvSpPr>
          <p:spPr>
            <a:xfrm rot="-150891">
              <a:off x="-223004" y="122606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31"/>
            <p:cNvSpPr/>
            <p:nvPr/>
          </p:nvSpPr>
          <p:spPr>
            <a:xfrm rot="-150891">
              <a:off x="541258" y="-109655"/>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31"/>
            <p:cNvSpPr/>
            <p:nvPr/>
          </p:nvSpPr>
          <p:spPr>
            <a:xfrm rot="-150891">
              <a:off x="587103" y="1177883"/>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31"/>
            <p:cNvSpPr/>
            <p:nvPr/>
          </p:nvSpPr>
          <p:spPr>
            <a:xfrm rot="-150891">
              <a:off x="-6539" y="1199663"/>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31"/>
            <p:cNvSpPr/>
            <p:nvPr/>
          </p:nvSpPr>
          <p:spPr>
            <a:xfrm rot="-150891">
              <a:off x="548783" y="302261"/>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31"/>
            <p:cNvSpPr/>
            <p:nvPr/>
          </p:nvSpPr>
          <p:spPr>
            <a:xfrm rot="-150891">
              <a:off x="530988" y="327880"/>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04" name="Google Shape;27504;p31"/>
          <p:cNvSpPr/>
          <p:nvPr/>
        </p:nvSpPr>
        <p:spPr>
          <a:xfrm rot="-7129207">
            <a:off x="7048938" y="-285128"/>
            <a:ext cx="2081866" cy="156936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31"/>
          <p:cNvSpPr/>
          <p:nvPr/>
        </p:nvSpPr>
        <p:spPr>
          <a:xfrm rot="-889530">
            <a:off x="-518670" y="4434621"/>
            <a:ext cx="1797898" cy="1587669"/>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06" name="Google Shape;27506;p31"/>
          <p:cNvGrpSpPr/>
          <p:nvPr/>
        </p:nvGrpSpPr>
        <p:grpSpPr>
          <a:xfrm rot="-5400000">
            <a:off x="7713945" y="3680929"/>
            <a:ext cx="753606" cy="2743012"/>
            <a:chOff x="-3327375" y="4486028"/>
            <a:chExt cx="323825" cy="1178675"/>
          </a:xfrm>
        </p:grpSpPr>
        <p:sp>
          <p:nvSpPr>
            <p:cNvPr id="27507" name="Google Shape;27507;p31"/>
            <p:cNvSpPr/>
            <p:nvPr/>
          </p:nvSpPr>
          <p:spPr>
            <a:xfrm>
              <a:off x="-3327375" y="4493678"/>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31"/>
            <p:cNvSpPr/>
            <p:nvPr/>
          </p:nvSpPr>
          <p:spPr>
            <a:xfrm>
              <a:off x="-3107425" y="5325978"/>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31"/>
            <p:cNvSpPr/>
            <p:nvPr/>
          </p:nvSpPr>
          <p:spPr>
            <a:xfrm>
              <a:off x="-3102350" y="5307778"/>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31"/>
            <p:cNvSpPr/>
            <p:nvPr/>
          </p:nvSpPr>
          <p:spPr>
            <a:xfrm>
              <a:off x="-3105900" y="5366328"/>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31"/>
            <p:cNvSpPr/>
            <p:nvPr/>
          </p:nvSpPr>
          <p:spPr>
            <a:xfrm>
              <a:off x="-3135425" y="5632603"/>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31"/>
            <p:cNvSpPr/>
            <p:nvPr/>
          </p:nvSpPr>
          <p:spPr>
            <a:xfrm>
              <a:off x="-3049900" y="4494678"/>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31"/>
            <p:cNvSpPr/>
            <p:nvPr/>
          </p:nvSpPr>
          <p:spPr>
            <a:xfrm>
              <a:off x="-3076375" y="5456453"/>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31"/>
            <p:cNvSpPr/>
            <p:nvPr/>
          </p:nvSpPr>
          <p:spPr>
            <a:xfrm>
              <a:off x="-3025450" y="4558328"/>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31"/>
            <p:cNvSpPr/>
            <p:nvPr/>
          </p:nvSpPr>
          <p:spPr>
            <a:xfrm>
              <a:off x="-3255600" y="4613703"/>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31"/>
            <p:cNvSpPr/>
            <p:nvPr/>
          </p:nvSpPr>
          <p:spPr>
            <a:xfrm>
              <a:off x="-3110475" y="5233903"/>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31"/>
            <p:cNvSpPr/>
            <p:nvPr/>
          </p:nvSpPr>
          <p:spPr>
            <a:xfrm>
              <a:off x="-3263225" y="5527103"/>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31"/>
            <p:cNvSpPr/>
            <p:nvPr/>
          </p:nvSpPr>
          <p:spPr>
            <a:xfrm>
              <a:off x="-3130850" y="5639228"/>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31"/>
            <p:cNvSpPr/>
            <p:nvPr/>
          </p:nvSpPr>
          <p:spPr>
            <a:xfrm>
              <a:off x="-3097250" y="5361103"/>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31"/>
            <p:cNvSpPr/>
            <p:nvPr/>
          </p:nvSpPr>
          <p:spPr>
            <a:xfrm>
              <a:off x="-3095200" y="5337828"/>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31"/>
            <p:cNvSpPr/>
            <p:nvPr/>
          </p:nvSpPr>
          <p:spPr>
            <a:xfrm>
              <a:off x="-3303450" y="4992628"/>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31"/>
            <p:cNvSpPr/>
            <p:nvPr/>
          </p:nvSpPr>
          <p:spPr>
            <a:xfrm>
              <a:off x="-3139000" y="5612253"/>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31"/>
            <p:cNvSpPr/>
            <p:nvPr/>
          </p:nvSpPr>
          <p:spPr>
            <a:xfrm>
              <a:off x="-3109475" y="5318978"/>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31"/>
            <p:cNvSpPr/>
            <p:nvPr/>
          </p:nvSpPr>
          <p:spPr>
            <a:xfrm>
              <a:off x="-3104375" y="5325978"/>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31"/>
            <p:cNvSpPr/>
            <p:nvPr/>
          </p:nvSpPr>
          <p:spPr>
            <a:xfrm>
              <a:off x="-3128300" y="4505378"/>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31"/>
            <p:cNvSpPr/>
            <p:nvPr/>
          </p:nvSpPr>
          <p:spPr>
            <a:xfrm>
              <a:off x="-3127800" y="4513003"/>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31"/>
            <p:cNvSpPr/>
            <p:nvPr/>
          </p:nvSpPr>
          <p:spPr>
            <a:xfrm>
              <a:off x="-3279525" y="5305228"/>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31"/>
            <p:cNvSpPr/>
            <p:nvPr/>
          </p:nvSpPr>
          <p:spPr>
            <a:xfrm>
              <a:off x="-3085025" y="5525853"/>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31"/>
            <p:cNvSpPr/>
            <p:nvPr/>
          </p:nvSpPr>
          <p:spPr>
            <a:xfrm>
              <a:off x="-3287675" y="5222178"/>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31"/>
            <p:cNvSpPr/>
            <p:nvPr/>
          </p:nvSpPr>
          <p:spPr>
            <a:xfrm>
              <a:off x="-3103875" y="5272653"/>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31"/>
            <p:cNvSpPr/>
            <p:nvPr/>
          </p:nvSpPr>
          <p:spPr>
            <a:xfrm>
              <a:off x="-3316675" y="4725253"/>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31"/>
            <p:cNvSpPr/>
            <p:nvPr/>
          </p:nvSpPr>
          <p:spPr>
            <a:xfrm>
              <a:off x="-3054475" y="4503353"/>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31"/>
            <p:cNvSpPr/>
            <p:nvPr/>
          </p:nvSpPr>
          <p:spPr>
            <a:xfrm>
              <a:off x="-3299875" y="4977353"/>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31"/>
            <p:cNvSpPr/>
            <p:nvPr/>
          </p:nvSpPr>
          <p:spPr>
            <a:xfrm>
              <a:off x="-3186350" y="4553228"/>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31"/>
            <p:cNvSpPr/>
            <p:nvPr/>
          </p:nvSpPr>
          <p:spPr>
            <a:xfrm>
              <a:off x="-3304475" y="4936103"/>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31"/>
            <p:cNvSpPr/>
            <p:nvPr/>
          </p:nvSpPr>
          <p:spPr>
            <a:xfrm>
              <a:off x="-3104875" y="5278253"/>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31"/>
            <p:cNvSpPr/>
            <p:nvPr/>
          </p:nvSpPr>
          <p:spPr>
            <a:xfrm>
              <a:off x="-3038175" y="4604153"/>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31"/>
            <p:cNvSpPr/>
            <p:nvPr/>
          </p:nvSpPr>
          <p:spPr>
            <a:xfrm>
              <a:off x="-3075350" y="4776753"/>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31"/>
            <p:cNvSpPr/>
            <p:nvPr/>
          </p:nvSpPr>
          <p:spPr>
            <a:xfrm>
              <a:off x="-3300400" y="4950378"/>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31"/>
            <p:cNvSpPr/>
            <p:nvPr/>
          </p:nvSpPr>
          <p:spPr>
            <a:xfrm>
              <a:off x="-3112025" y="4524728"/>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31"/>
            <p:cNvSpPr/>
            <p:nvPr/>
          </p:nvSpPr>
          <p:spPr>
            <a:xfrm>
              <a:off x="-3235725" y="5546578"/>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31"/>
            <p:cNvSpPr/>
            <p:nvPr/>
          </p:nvSpPr>
          <p:spPr>
            <a:xfrm>
              <a:off x="-3301925" y="4944753"/>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31"/>
            <p:cNvSpPr/>
            <p:nvPr/>
          </p:nvSpPr>
          <p:spPr>
            <a:xfrm>
              <a:off x="-3053975" y="4511478"/>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31"/>
            <p:cNvSpPr/>
            <p:nvPr/>
          </p:nvSpPr>
          <p:spPr>
            <a:xfrm>
              <a:off x="-3214850" y="4599578"/>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31"/>
            <p:cNvSpPr/>
            <p:nvPr/>
          </p:nvSpPr>
          <p:spPr>
            <a:xfrm>
              <a:off x="-3122700" y="5623953"/>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31"/>
            <p:cNvSpPr/>
            <p:nvPr/>
          </p:nvSpPr>
          <p:spPr>
            <a:xfrm>
              <a:off x="-3126775" y="5660103"/>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31"/>
            <p:cNvSpPr/>
            <p:nvPr/>
          </p:nvSpPr>
          <p:spPr>
            <a:xfrm>
              <a:off x="-3063125" y="4486028"/>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31"/>
            <p:cNvSpPr/>
            <p:nvPr/>
          </p:nvSpPr>
          <p:spPr>
            <a:xfrm>
              <a:off x="-3094200" y="5369278"/>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31"/>
            <p:cNvSpPr/>
            <p:nvPr/>
          </p:nvSpPr>
          <p:spPr>
            <a:xfrm>
              <a:off x="-3052450" y="4499278"/>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31"/>
            <p:cNvSpPr/>
            <p:nvPr/>
          </p:nvSpPr>
          <p:spPr>
            <a:xfrm>
              <a:off x="-3276975" y="5517553"/>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31"/>
            <p:cNvSpPr/>
            <p:nvPr/>
          </p:nvSpPr>
          <p:spPr>
            <a:xfrm>
              <a:off x="-3241325" y="4615853"/>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31"/>
            <p:cNvSpPr/>
            <p:nvPr/>
          </p:nvSpPr>
          <p:spPr>
            <a:xfrm>
              <a:off x="-3121675" y="5649928"/>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31"/>
            <p:cNvSpPr/>
            <p:nvPr/>
          </p:nvSpPr>
          <p:spPr>
            <a:xfrm>
              <a:off x="-3188900" y="4541528"/>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31"/>
            <p:cNvSpPr/>
            <p:nvPr/>
          </p:nvSpPr>
          <p:spPr>
            <a:xfrm>
              <a:off x="-3044800" y="4487553"/>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31"/>
            <p:cNvSpPr/>
            <p:nvPr/>
          </p:nvSpPr>
          <p:spPr>
            <a:xfrm>
              <a:off x="-3098775" y="5274178"/>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31"/>
            <p:cNvSpPr/>
            <p:nvPr/>
          </p:nvSpPr>
          <p:spPr>
            <a:xfrm>
              <a:off x="-3122700" y="5626878"/>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31"/>
            <p:cNvSpPr/>
            <p:nvPr/>
          </p:nvSpPr>
          <p:spPr>
            <a:xfrm>
              <a:off x="-3019350" y="4495703"/>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31"/>
            <p:cNvSpPr/>
            <p:nvPr/>
          </p:nvSpPr>
          <p:spPr>
            <a:xfrm>
              <a:off x="-3312625" y="4915228"/>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31"/>
            <p:cNvSpPr/>
            <p:nvPr/>
          </p:nvSpPr>
          <p:spPr>
            <a:xfrm>
              <a:off x="-3089600" y="4504878"/>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31"/>
            <p:cNvSpPr/>
            <p:nvPr/>
          </p:nvSpPr>
          <p:spPr>
            <a:xfrm>
              <a:off x="-3048875" y="4655578"/>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31"/>
            <p:cNvSpPr/>
            <p:nvPr/>
          </p:nvSpPr>
          <p:spPr>
            <a:xfrm>
              <a:off x="-3130850" y="4510478"/>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31"/>
            <p:cNvSpPr/>
            <p:nvPr/>
          </p:nvSpPr>
          <p:spPr>
            <a:xfrm>
              <a:off x="-3118125" y="5613253"/>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31"/>
            <p:cNvSpPr/>
            <p:nvPr/>
          </p:nvSpPr>
          <p:spPr>
            <a:xfrm>
              <a:off x="-3301425" y="5022153"/>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31"/>
            <p:cNvSpPr/>
            <p:nvPr/>
          </p:nvSpPr>
          <p:spPr>
            <a:xfrm>
              <a:off x="-3137975" y="4528278"/>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31"/>
            <p:cNvSpPr/>
            <p:nvPr/>
          </p:nvSpPr>
          <p:spPr>
            <a:xfrm>
              <a:off x="-3085525" y="5371928"/>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31"/>
            <p:cNvSpPr/>
            <p:nvPr/>
          </p:nvSpPr>
          <p:spPr>
            <a:xfrm>
              <a:off x="-3123225" y="4503353"/>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31"/>
            <p:cNvSpPr/>
            <p:nvPr/>
          </p:nvSpPr>
          <p:spPr>
            <a:xfrm>
              <a:off x="-3058550" y="4498028"/>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31"/>
            <p:cNvSpPr/>
            <p:nvPr/>
          </p:nvSpPr>
          <p:spPr>
            <a:xfrm>
              <a:off x="-3105400" y="5282828"/>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31"/>
            <p:cNvSpPr/>
            <p:nvPr/>
          </p:nvSpPr>
          <p:spPr>
            <a:xfrm>
              <a:off x="-3303450" y="4948328"/>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31"/>
            <p:cNvSpPr/>
            <p:nvPr/>
          </p:nvSpPr>
          <p:spPr>
            <a:xfrm>
              <a:off x="-3086550" y="5391928"/>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31"/>
            <p:cNvSpPr/>
            <p:nvPr/>
          </p:nvSpPr>
          <p:spPr>
            <a:xfrm>
              <a:off x="-3062625" y="4499278"/>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31"/>
            <p:cNvSpPr/>
            <p:nvPr/>
          </p:nvSpPr>
          <p:spPr>
            <a:xfrm>
              <a:off x="-3261700" y="4614853"/>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31"/>
            <p:cNvSpPr/>
            <p:nvPr/>
          </p:nvSpPr>
          <p:spPr>
            <a:xfrm>
              <a:off x="-3091150" y="5333753"/>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31"/>
            <p:cNvSpPr/>
            <p:nvPr/>
          </p:nvSpPr>
          <p:spPr>
            <a:xfrm>
              <a:off x="-3095200" y="5371278"/>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31"/>
            <p:cNvSpPr/>
            <p:nvPr/>
          </p:nvSpPr>
          <p:spPr>
            <a:xfrm>
              <a:off x="-3134925" y="4525703"/>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31"/>
            <p:cNvSpPr/>
            <p:nvPr/>
          </p:nvSpPr>
          <p:spPr>
            <a:xfrm>
              <a:off x="-3092150" y="5328153"/>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31"/>
            <p:cNvSpPr/>
            <p:nvPr/>
          </p:nvSpPr>
          <p:spPr>
            <a:xfrm>
              <a:off x="-3088600" y="4501678"/>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31"/>
            <p:cNvSpPr/>
            <p:nvPr/>
          </p:nvSpPr>
          <p:spPr>
            <a:xfrm>
              <a:off x="-3035650" y="4592953"/>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31"/>
            <p:cNvSpPr/>
            <p:nvPr/>
          </p:nvSpPr>
          <p:spPr>
            <a:xfrm>
              <a:off x="-3080450" y="5499353"/>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31"/>
            <p:cNvSpPr/>
            <p:nvPr/>
          </p:nvSpPr>
          <p:spPr>
            <a:xfrm>
              <a:off x="-3129325" y="4520028"/>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31"/>
            <p:cNvSpPr/>
            <p:nvPr/>
          </p:nvSpPr>
          <p:spPr>
            <a:xfrm>
              <a:off x="-3136450" y="5629053"/>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31"/>
            <p:cNvSpPr/>
            <p:nvPr/>
          </p:nvSpPr>
          <p:spPr>
            <a:xfrm>
              <a:off x="-3027500" y="4552728"/>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31"/>
            <p:cNvSpPr/>
            <p:nvPr/>
          </p:nvSpPr>
          <p:spPr>
            <a:xfrm>
              <a:off x="-3034625" y="4589503"/>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31"/>
            <p:cNvSpPr/>
            <p:nvPr/>
          </p:nvSpPr>
          <p:spPr>
            <a:xfrm>
              <a:off x="-3264250" y="4617378"/>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31"/>
            <p:cNvSpPr/>
            <p:nvPr/>
          </p:nvSpPr>
          <p:spPr>
            <a:xfrm>
              <a:off x="-3123225" y="4508953"/>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31"/>
            <p:cNvSpPr/>
            <p:nvPr/>
          </p:nvSpPr>
          <p:spPr>
            <a:xfrm>
              <a:off x="-3286650" y="5218178"/>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31"/>
            <p:cNvSpPr/>
            <p:nvPr/>
          </p:nvSpPr>
          <p:spPr>
            <a:xfrm>
              <a:off x="-3092675" y="4501953"/>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31"/>
            <p:cNvSpPr/>
            <p:nvPr/>
          </p:nvSpPr>
          <p:spPr>
            <a:xfrm>
              <a:off x="-3083000" y="5390778"/>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31"/>
            <p:cNvSpPr/>
            <p:nvPr/>
          </p:nvSpPr>
          <p:spPr>
            <a:xfrm>
              <a:off x="-3122200" y="4533378"/>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31"/>
            <p:cNvSpPr/>
            <p:nvPr/>
          </p:nvSpPr>
          <p:spPr>
            <a:xfrm>
              <a:off x="-3316175" y="4707378"/>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31"/>
            <p:cNvSpPr/>
            <p:nvPr/>
          </p:nvSpPr>
          <p:spPr>
            <a:xfrm>
              <a:off x="-3316675" y="4698078"/>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31"/>
            <p:cNvSpPr/>
            <p:nvPr/>
          </p:nvSpPr>
          <p:spPr>
            <a:xfrm>
              <a:off x="-3231150" y="4615353"/>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31"/>
            <p:cNvSpPr/>
            <p:nvPr/>
          </p:nvSpPr>
          <p:spPr>
            <a:xfrm>
              <a:off x="-3206200" y="4589903"/>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31"/>
            <p:cNvSpPr/>
            <p:nvPr/>
          </p:nvSpPr>
          <p:spPr>
            <a:xfrm>
              <a:off x="-3110475" y="5245403"/>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31"/>
            <p:cNvSpPr/>
            <p:nvPr/>
          </p:nvSpPr>
          <p:spPr>
            <a:xfrm>
              <a:off x="-3077900" y="5556753"/>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31"/>
            <p:cNvSpPr/>
            <p:nvPr/>
          </p:nvSpPr>
          <p:spPr>
            <a:xfrm>
              <a:off x="-3299875" y="4963603"/>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31"/>
            <p:cNvSpPr/>
            <p:nvPr/>
          </p:nvSpPr>
          <p:spPr>
            <a:xfrm>
              <a:off x="-3295300" y="4974803"/>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31"/>
            <p:cNvSpPr/>
            <p:nvPr/>
          </p:nvSpPr>
          <p:spPr>
            <a:xfrm>
              <a:off x="-3105900" y="5228353"/>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31"/>
            <p:cNvSpPr/>
            <p:nvPr/>
          </p:nvSpPr>
          <p:spPr>
            <a:xfrm>
              <a:off x="-3067725" y="4498028"/>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31"/>
            <p:cNvSpPr/>
            <p:nvPr/>
          </p:nvSpPr>
          <p:spPr>
            <a:xfrm>
              <a:off x="-3110475" y="5232428"/>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31"/>
            <p:cNvSpPr/>
            <p:nvPr/>
          </p:nvSpPr>
          <p:spPr>
            <a:xfrm>
              <a:off x="-3112525" y="5265003"/>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31"/>
            <p:cNvSpPr/>
            <p:nvPr/>
          </p:nvSpPr>
          <p:spPr>
            <a:xfrm>
              <a:off x="-3107950" y="5267053"/>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31"/>
            <p:cNvSpPr/>
            <p:nvPr/>
          </p:nvSpPr>
          <p:spPr>
            <a:xfrm>
              <a:off x="-3057025" y="4510978"/>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31"/>
            <p:cNvSpPr/>
            <p:nvPr/>
          </p:nvSpPr>
          <p:spPr>
            <a:xfrm>
              <a:off x="-3100800" y="5295053"/>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31"/>
            <p:cNvSpPr/>
            <p:nvPr/>
          </p:nvSpPr>
          <p:spPr>
            <a:xfrm>
              <a:off x="-3278000" y="5310328"/>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31"/>
            <p:cNvSpPr/>
            <p:nvPr/>
          </p:nvSpPr>
          <p:spPr>
            <a:xfrm>
              <a:off x="-3111500" y="5324578"/>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31"/>
            <p:cNvSpPr/>
            <p:nvPr/>
          </p:nvSpPr>
          <p:spPr>
            <a:xfrm>
              <a:off x="-3105900" y="4513303"/>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31"/>
            <p:cNvSpPr/>
            <p:nvPr/>
          </p:nvSpPr>
          <p:spPr>
            <a:xfrm>
              <a:off x="-3105900" y="5326103"/>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31"/>
            <p:cNvSpPr/>
            <p:nvPr/>
          </p:nvSpPr>
          <p:spPr>
            <a:xfrm>
              <a:off x="-3093175" y="5356153"/>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31"/>
            <p:cNvSpPr/>
            <p:nvPr/>
          </p:nvSpPr>
          <p:spPr>
            <a:xfrm>
              <a:off x="-3103875" y="5360728"/>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31"/>
            <p:cNvSpPr/>
            <p:nvPr/>
          </p:nvSpPr>
          <p:spPr>
            <a:xfrm>
              <a:off x="-3083500" y="5374478"/>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31"/>
            <p:cNvSpPr/>
            <p:nvPr/>
          </p:nvSpPr>
          <p:spPr>
            <a:xfrm>
              <a:off x="-3088600" y="5376003"/>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31"/>
            <p:cNvSpPr/>
            <p:nvPr/>
          </p:nvSpPr>
          <p:spPr>
            <a:xfrm>
              <a:off x="-3083500" y="5386478"/>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31"/>
            <p:cNvSpPr/>
            <p:nvPr/>
          </p:nvSpPr>
          <p:spPr>
            <a:xfrm>
              <a:off x="-3048875" y="4643353"/>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31"/>
            <p:cNvSpPr/>
            <p:nvPr/>
          </p:nvSpPr>
          <p:spPr>
            <a:xfrm>
              <a:off x="-3123225" y="4537453"/>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31"/>
            <p:cNvSpPr/>
            <p:nvPr/>
          </p:nvSpPr>
          <p:spPr>
            <a:xfrm>
              <a:off x="-3020375" y="4551203"/>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31"/>
            <p:cNvSpPr/>
            <p:nvPr/>
          </p:nvSpPr>
          <p:spPr>
            <a:xfrm>
              <a:off x="-3033100" y="4560353"/>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31"/>
            <p:cNvSpPr/>
            <p:nvPr/>
          </p:nvSpPr>
          <p:spPr>
            <a:xfrm>
              <a:off x="-3065675" y="4493353"/>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31"/>
            <p:cNvSpPr/>
            <p:nvPr/>
          </p:nvSpPr>
          <p:spPr>
            <a:xfrm>
              <a:off x="-3235225" y="4614853"/>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31"/>
            <p:cNvSpPr/>
            <p:nvPr/>
          </p:nvSpPr>
          <p:spPr>
            <a:xfrm>
              <a:off x="-3235225" y="4618528"/>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31"/>
            <p:cNvSpPr/>
            <p:nvPr/>
          </p:nvSpPr>
          <p:spPr>
            <a:xfrm>
              <a:off x="-3083000" y="5534353"/>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31"/>
            <p:cNvSpPr/>
            <p:nvPr/>
          </p:nvSpPr>
          <p:spPr>
            <a:xfrm>
              <a:off x="-3079925" y="5542503"/>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31"/>
            <p:cNvSpPr/>
            <p:nvPr/>
          </p:nvSpPr>
          <p:spPr>
            <a:xfrm>
              <a:off x="-3156300" y="5602578"/>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31"/>
            <p:cNvSpPr/>
            <p:nvPr/>
          </p:nvSpPr>
          <p:spPr>
            <a:xfrm>
              <a:off x="-3053450" y="4488353"/>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31"/>
            <p:cNvSpPr/>
            <p:nvPr/>
          </p:nvSpPr>
          <p:spPr>
            <a:xfrm>
              <a:off x="-3311600" y="4661453"/>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31"/>
            <p:cNvSpPr/>
            <p:nvPr/>
          </p:nvSpPr>
          <p:spPr>
            <a:xfrm>
              <a:off x="-3052950" y="4492653"/>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31"/>
            <p:cNvSpPr/>
            <p:nvPr/>
          </p:nvSpPr>
          <p:spPr>
            <a:xfrm>
              <a:off x="-3039725" y="4493803"/>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31"/>
            <p:cNvSpPr/>
            <p:nvPr/>
          </p:nvSpPr>
          <p:spPr>
            <a:xfrm>
              <a:off x="-3009675" y="4504878"/>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31"/>
            <p:cNvSpPr/>
            <p:nvPr/>
          </p:nvSpPr>
          <p:spPr>
            <a:xfrm>
              <a:off x="-3025975" y="4576953"/>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31"/>
            <p:cNvSpPr/>
            <p:nvPr/>
          </p:nvSpPr>
          <p:spPr>
            <a:xfrm>
              <a:off x="-3023425" y="4575628"/>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31"/>
            <p:cNvSpPr/>
            <p:nvPr/>
          </p:nvSpPr>
          <p:spPr>
            <a:xfrm>
              <a:off x="-3109975" y="4509453"/>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31"/>
            <p:cNvSpPr/>
            <p:nvPr/>
          </p:nvSpPr>
          <p:spPr>
            <a:xfrm>
              <a:off x="-3031050" y="4573603"/>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31"/>
            <p:cNvSpPr/>
            <p:nvPr/>
          </p:nvSpPr>
          <p:spPr>
            <a:xfrm>
              <a:off x="-3132375" y="4515553"/>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31"/>
            <p:cNvSpPr/>
            <p:nvPr/>
          </p:nvSpPr>
          <p:spPr>
            <a:xfrm>
              <a:off x="-3169025" y="4516578"/>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31"/>
            <p:cNvSpPr/>
            <p:nvPr/>
          </p:nvSpPr>
          <p:spPr>
            <a:xfrm>
              <a:off x="-3188900" y="5588828"/>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31"/>
            <p:cNvSpPr/>
            <p:nvPr/>
          </p:nvSpPr>
          <p:spPr>
            <a:xfrm>
              <a:off x="-3213850" y="4594978"/>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31"/>
            <p:cNvSpPr/>
            <p:nvPr/>
          </p:nvSpPr>
          <p:spPr>
            <a:xfrm>
              <a:off x="-3279000" y="5515928"/>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31"/>
            <p:cNvSpPr/>
            <p:nvPr/>
          </p:nvSpPr>
          <p:spPr>
            <a:xfrm>
              <a:off x="-3104875" y="5265003"/>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31"/>
            <p:cNvSpPr/>
            <p:nvPr/>
          </p:nvSpPr>
          <p:spPr>
            <a:xfrm>
              <a:off x="-3081475" y="5536678"/>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31"/>
            <p:cNvSpPr/>
            <p:nvPr/>
          </p:nvSpPr>
          <p:spPr>
            <a:xfrm>
              <a:off x="-3105900" y="5360003"/>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31"/>
            <p:cNvSpPr/>
            <p:nvPr/>
          </p:nvSpPr>
          <p:spPr>
            <a:xfrm>
              <a:off x="-3301925" y="5003078"/>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31"/>
            <p:cNvSpPr/>
            <p:nvPr/>
          </p:nvSpPr>
          <p:spPr>
            <a:xfrm>
              <a:off x="-3192450" y="4583903"/>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31"/>
            <p:cNvSpPr/>
            <p:nvPr/>
          </p:nvSpPr>
          <p:spPr>
            <a:xfrm>
              <a:off x="-3068225" y="4490603"/>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31"/>
            <p:cNvSpPr/>
            <p:nvPr/>
          </p:nvSpPr>
          <p:spPr>
            <a:xfrm>
              <a:off x="-3079925" y="4492153"/>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31"/>
            <p:cNvSpPr/>
            <p:nvPr/>
          </p:nvSpPr>
          <p:spPr>
            <a:xfrm>
              <a:off x="-3054475" y="4496203"/>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31"/>
            <p:cNvSpPr/>
            <p:nvPr/>
          </p:nvSpPr>
          <p:spPr>
            <a:xfrm>
              <a:off x="-3111000" y="4506903"/>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31"/>
            <p:cNvSpPr/>
            <p:nvPr/>
          </p:nvSpPr>
          <p:spPr>
            <a:xfrm>
              <a:off x="-3057025" y="4506903"/>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31"/>
            <p:cNvSpPr/>
            <p:nvPr/>
          </p:nvSpPr>
          <p:spPr>
            <a:xfrm>
              <a:off x="-3058050" y="4507403"/>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31"/>
            <p:cNvSpPr/>
            <p:nvPr/>
          </p:nvSpPr>
          <p:spPr>
            <a:xfrm>
              <a:off x="-3120150" y="4513528"/>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31"/>
            <p:cNvSpPr/>
            <p:nvPr/>
          </p:nvSpPr>
          <p:spPr>
            <a:xfrm>
              <a:off x="-3085525" y="5376003"/>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31"/>
            <p:cNvSpPr/>
            <p:nvPr/>
          </p:nvSpPr>
          <p:spPr>
            <a:xfrm>
              <a:off x="-3279525" y="5399428"/>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31"/>
            <p:cNvSpPr/>
            <p:nvPr/>
          </p:nvSpPr>
          <p:spPr>
            <a:xfrm>
              <a:off x="-3279525" y="5440678"/>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31"/>
            <p:cNvSpPr/>
            <p:nvPr/>
          </p:nvSpPr>
          <p:spPr>
            <a:xfrm>
              <a:off x="-3319225" y="4834803"/>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31"/>
            <p:cNvSpPr/>
            <p:nvPr/>
          </p:nvSpPr>
          <p:spPr>
            <a:xfrm>
              <a:off x="-3300400" y="4968703"/>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31"/>
            <p:cNvSpPr/>
            <p:nvPr/>
          </p:nvSpPr>
          <p:spPr>
            <a:xfrm>
              <a:off x="-3076375" y="5462553"/>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31"/>
            <p:cNvSpPr/>
            <p:nvPr/>
          </p:nvSpPr>
          <p:spPr>
            <a:xfrm>
              <a:off x="-3255600" y="5544028"/>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31"/>
            <p:cNvSpPr/>
            <p:nvPr/>
          </p:nvSpPr>
          <p:spPr>
            <a:xfrm>
              <a:off x="-3227575" y="4611778"/>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31"/>
            <p:cNvSpPr/>
            <p:nvPr/>
          </p:nvSpPr>
          <p:spPr>
            <a:xfrm>
              <a:off x="-3208250" y="4587353"/>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31"/>
            <p:cNvSpPr/>
            <p:nvPr/>
          </p:nvSpPr>
          <p:spPr>
            <a:xfrm>
              <a:off x="-3106400" y="5254328"/>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31"/>
            <p:cNvSpPr/>
            <p:nvPr/>
          </p:nvSpPr>
          <p:spPr>
            <a:xfrm>
              <a:off x="-3182775" y="5584253"/>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31"/>
            <p:cNvSpPr/>
            <p:nvPr/>
          </p:nvSpPr>
          <p:spPr>
            <a:xfrm>
              <a:off x="-3260675" y="5533328"/>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31"/>
            <p:cNvSpPr/>
            <p:nvPr/>
          </p:nvSpPr>
          <p:spPr>
            <a:xfrm>
              <a:off x="-3137475" y="5609703"/>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31"/>
            <p:cNvSpPr/>
            <p:nvPr/>
          </p:nvSpPr>
          <p:spPr>
            <a:xfrm>
              <a:off x="-3071800" y="4767578"/>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31"/>
            <p:cNvSpPr/>
            <p:nvPr/>
          </p:nvSpPr>
          <p:spPr>
            <a:xfrm>
              <a:off x="-3114550" y="5611728"/>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31"/>
            <p:cNvSpPr/>
            <p:nvPr/>
          </p:nvSpPr>
          <p:spPr>
            <a:xfrm>
              <a:off x="-3281050" y="4631128"/>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31"/>
            <p:cNvSpPr/>
            <p:nvPr/>
          </p:nvSpPr>
          <p:spPr>
            <a:xfrm>
              <a:off x="-3121675" y="5621403"/>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31"/>
            <p:cNvSpPr/>
            <p:nvPr/>
          </p:nvSpPr>
          <p:spPr>
            <a:xfrm>
              <a:off x="-3137475" y="5624978"/>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31"/>
            <p:cNvSpPr/>
            <p:nvPr/>
          </p:nvSpPr>
          <p:spPr>
            <a:xfrm>
              <a:off x="-3083500" y="4518903"/>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31"/>
            <p:cNvSpPr/>
            <p:nvPr/>
          </p:nvSpPr>
          <p:spPr>
            <a:xfrm>
              <a:off x="-3085525" y="4542028"/>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31"/>
            <p:cNvSpPr/>
            <p:nvPr/>
          </p:nvSpPr>
          <p:spPr>
            <a:xfrm>
              <a:off x="-3184300" y="5559803"/>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31"/>
            <p:cNvSpPr/>
            <p:nvPr/>
          </p:nvSpPr>
          <p:spPr>
            <a:xfrm>
              <a:off x="-3148150" y="4550703"/>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31"/>
            <p:cNvSpPr/>
            <p:nvPr/>
          </p:nvSpPr>
          <p:spPr>
            <a:xfrm>
              <a:off x="-3140525" y="4599053"/>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31"/>
            <p:cNvSpPr/>
            <p:nvPr/>
          </p:nvSpPr>
          <p:spPr>
            <a:xfrm>
              <a:off x="-3138500" y="4596503"/>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31"/>
            <p:cNvSpPr/>
            <p:nvPr/>
          </p:nvSpPr>
          <p:spPr>
            <a:xfrm>
              <a:off x="-3153750" y="4570553"/>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31"/>
            <p:cNvSpPr/>
            <p:nvPr/>
          </p:nvSpPr>
          <p:spPr>
            <a:xfrm>
              <a:off x="-3146125" y="4591428"/>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599"/>
        <p:cNvGrpSpPr/>
        <p:nvPr/>
      </p:nvGrpSpPr>
      <p:grpSpPr>
        <a:xfrm>
          <a:off x="0" y="0"/>
          <a:ext cx="0" cy="0"/>
          <a:chOff x="0" y="0"/>
          <a:chExt cx="0" cy="0"/>
        </a:xfrm>
      </p:grpSpPr>
      <p:sp>
        <p:nvSpPr>
          <p:cNvPr id="600" name="Google Shape;600;p13"/>
          <p:cNvSpPr txBox="1">
            <a:spLocks noGrp="1"/>
          </p:cNvSpPr>
          <p:nvPr>
            <p:ph type="title"/>
          </p:nvPr>
        </p:nvSpPr>
        <p:spPr>
          <a:xfrm>
            <a:off x="7200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1" name="Google Shape;601;p13"/>
          <p:cNvSpPr txBox="1">
            <a:spLocks noGrp="1"/>
          </p:cNvSpPr>
          <p:nvPr>
            <p:ph type="title" idx="2" hasCustomPrompt="1"/>
          </p:nvPr>
        </p:nvSpPr>
        <p:spPr>
          <a:xfrm>
            <a:off x="14323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2" name="Google Shape;602;p13"/>
          <p:cNvSpPr txBox="1">
            <a:spLocks noGrp="1"/>
          </p:cNvSpPr>
          <p:nvPr>
            <p:ph type="subTitle" idx="1"/>
          </p:nvPr>
        </p:nvSpPr>
        <p:spPr>
          <a:xfrm>
            <a:off x="7200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3" name="Google Shape;603;p13"/>
          <p:cNvSpPr txBox="1">
            <a:spLocks noGrp="1"/>
          </p:cNvSpPr>
          <p:nvPr>
            <p:ph type="title" idx="3"/>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04" name="Google Shape;604;p13"/>
          <p:cNvSpPr txBox="1">
            <a:spLocks noGrp="1"/>
          </p:cNvSpPr>
          <p:nvPr>
            <p:ph type="title" idx="4"/>
          </p:nvPr>
        </p:nvSpPr>
        <p:spPr>
          <a:xfrm>
            <a:off x="34038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5" name="Google Shape;605;p13"/>
          <p:cNvSpPr txBox="1">
            <a:spLocks noGrp="1"/>
          </p:cNvSpPr>
          <p:nvPr>
            <p:ph type="title" idx="5" hasCustomPrompt="1"/>
          </p:nvPr>
        </p:nvSpPr>
        <p:spPr>
          <a:xfrm>
            <a:off x="41161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6" name="Google Shape;606;p13"/>
          <p:cNvSpPr txBox="1">
            <a:spLocks noGrp="1"/>
          </p:cNvSpPr>
          <p:nvPr>
            <p:ph type="subTitle" idx="6"/>
          </p:nvPr>
        </p:nvSpPr>
        <p:spPr>
          <a:xfrm>
            <a:off x="34038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7" name="Google Shape;607;p13"/>
          <p:cNvSpPr txBox="1">
            <a:spLocks noGrp="1"/>
          </p:cNvSpPr>
          <p:nvPr>
            <p:ph type="title" idx="7"/>
          </p:nvPr>
        </p:nvSpPr>
        <p:spPr>
          <a:xfrm>
            <a:off x="60876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8" name="Google Shape;608;p13"/>
          <p:cNvSpPr txBox="1">
            <a:spLocks noGrp="1"/>
          </p:cNvSpPr>
          <p:nvPr>
            <p:ph type="title" idx="8" hasCustomPrompt="1"/>
          </p:nvPr>
        </p:nvSpPr>
        <p:spPr>
          <a:xfrm>
            <a:off x="67999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9" name="Google Shape;609;p13"/>
          <p:cNvSpPr txBox="1">
            <a:spLocks noGrp="1"/>
          </p:cNvSpPr>
          <p:nvPr>
            <p:ph type="subTitle" idx="9"/>
          </p:nvPr>
        </p:nvSpPr>
        <p:spPr>
          <a:xfrm>
            <a:off x="60876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0" name="Google Shape;610;p13"/>
          <p:cNvSpPr txBox="1">
            <a:spLocks noGrp="1"/>
          </p:cNvSpPr>
          <p:nvPr>
            <p:ph type="title" idx="13"/>
          </p:nvPr>
        </p:nvSpPr>
        <p:spPr>
          <a:xfrm>
            <a:off x="2061900" y="36625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1" name="Google Shape;611;p13"/>
          <p:cNvSpPr txBox="1">
            <a:spLocks noGrp="1"/>
          </p:cNvSpPr>
          <p:nvPr>
            <p:ph type="title" idx="14" hasCustomPrompt="1"/>
          </p:nvPr>
        </p:nvSpPr>
        <p:spPr>
          <a:xfrm>
            <a:off x="2774250" y="31666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2" name="Google Shape;612;p13"/>
          <p:cNvSpPr txBox="1">
            <a:spLocks noGrp="1"/>
          </p:cNvSpPr>
          <p:nvPr>
            <p:ph type="subTitle" idx="15"/>
          </p:nvPr>
        </p:nvSpPr>
        <p:spPr>
          <a:xfrm>
            <a:off x="2061900" y="40143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3" name="Google Shape;613;p13"/>
          <p:cNvSpPr txBox="1">
            <a:spLocks noGrp="1"/>
          </p:cNvSpPr>
          <p:nvPr>
            <p:ph type="title" idx="16"/>
          </p:nvPr>
        </p:nvSpPr>
        <p:spPr>
          <a:xfrm>
            <a:off x="4745700" y="36625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4" name="Google Shape;614;p13"/>
          <p:cNvSpPr txBox="1">
            <a:spLocks noGrp="1"/>
          </p:cNvSpPr>
          <p:nvPr>
            <p:ph type="title" idx="17" hasCustomPrompt="1"/>
          </p:nvPr>
        </p:nvSpPr>
        <p:spPr>
          <a:xfrm>
            <a:off x="5458050" y="31666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5" name="Google Shape;615;p13"/>
          <p:cNvSpPr txBox="1">
            <a:spLocks noGrp="1"/>
          </p:cNvSpPr>
          <p:nvPr>
            <p:ph type="subTitle" idx="18"/>
          </p:nvPr>
        </p:nvSpPr>
        <p:spPr>
          <a:xfrm>
            <a:off x="4745700" y="40143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616" name="Google Shape;616;p13"/>
          <p:cNvGrpSpPr/>
          <p:nvPr/>
        </p:nvGrpSpPr>
        <p:grpSpPr>
          <a:xfrm flipH="1">
            <a:off x="-960918" y="4648857"/>
            <a:ext cx="10306491" cy="1179674"/>
            <a:chOff x="0" y="4694675"/>
            <a:chExt cx="10045313" cy="1149780"/>
          </a:xfrm>
        </p:grpSpPr>
        <p:sp>
          <p:nvSpPr>
            <p:cNvPr id="617" name="Google Shape;617;p13"/>
            <p:cNvSpPr/>
            <p:nvPr/>
          </p:nvSpPr>
          <p:spPr>
            <a:xfrm>
              <a:off x="186" y="4703455"/>
              <a:ext cx="10045127" cy="1141000"/>
            </a:xfrm>
            <a:custGeom>
              <a:avLst/>
              <a:gdLst/>
              <a:ahLst/>
              <a:cxnLst/>
              <a:rect l="l" t="t" r="r" b="b"/>
              <a:pathLst>
                <a:path w="177782" h="45640" extrusionOk="0">
                  <a:moveTo>
                    <a:pt x="173003" y="9797"/>
                  </a:moveTo>
                  <a:lnTo>
                    <a:pt x="159622" y="6213"/>
                  </a:lnTo>
                  <a:lnTo>
                    <a:pt x="112309" y="478"/>
                  </a:lnTo>
                  <a:lnTo>
                    <a:pt x="83395" y="0"/>
                  </a:lnTo>
                  <a:lnTo>
                    <a:pt x="62845" y="1673"/>
                  </a:lnTo>
                  <a:lnTo>
                    <a:pt x="6930" y="10992"/>
                  </a:lnTo>
                  <a:lnTo>
                    <a:pt x="0" y="11948"/>
                  </a:lnTo>
                  <a:lnTo>
                    <a:pt x="478" y="45640"/>
                  </a:lnTo>
                  <a:lnTo>
                    <a:pt x="177782" y="43251"/>
                  </a:lnTo>
                  <a:close/>
                </a:path>
              </a:pathLst>
            </a:custGeom>
            <a:solidFill>
              <a:schemeClr val="accent1"/>
            </a:solidFill>
            <a:ln w="9525" cap="flat" cmpd="sng">
              <a:solidFill>
                <a:schemeClr val="accent1"/>
              </a:solidFill>
              <a:prstDash val="solid"/>
              <a:round/>
              <a:headEnd type="none" w="med" len="med"/>
              <a:tailEnd type="none" w="med" len="med"/>
            </a:ln>
          </p:spPr>
        </p:sp>
        <p:sp>
          <p:nvSpPr>
            <p:cNvPr id="618" name="Google Shape;618;p13"/>
            <p:cNvSpPr/>
            <p:nvPr/>
          </p:nvSpPr>
          <p:spPr>
            <a:xfrm>
              <a:off x="0" y="4694675"/>
              <a:ext cx="9189647" cy="303050"/>
            </a:xfrm>
            <a:custGeom>
              <a:avLst/>
              <a:gdLst/>
              <a:ahLst/>
              <a:cxnLst/>
              <a:rect l="l" t="t" r="r" b="b"/>
              <a:pathLst>
                <a:path w="162937" h="12122" extrusionOk="0">
                  <a:moveTo>
                    <a:pt x="162937" y="7244"/>
                  </a:moveTo>
                  <a:cubicBezTo>
                    <a:pt x="150830" y="6049"/>
                    <a:pt x="115983" y="-522"/>
                    <a:pt x="90295" y="75"/>
                  </a:cubicBezTo>
                  <a:cubicBezTo>
                    <a:pt x="64607" y="672"/>
                    <a:pt x="23547" y="8837"/>
                    <a:pt x="8811" y="10828"/>
                  </a:cubicBezTo>
                  <a:cubicBezTo>
                    <a:pt x="-5924" y="12819"/>
                    <a:pt x="3037" y="11824"/>
                    <a:pt x="1882" y="12023"/>
                  </a:cubicBezTo>
                </a:path>
              </a:pathLst>
            </a:custGeom>
            <a:noFill/>
            <a:ln w="9525" cap="flat" cmpd="sng">
              <a:solidFill>
                <a:schemeClr val="dk1"/>
              </a:solidFill>
              <a:prstDash val="solid"/>
              <a:round/>
              <a:headEnd type="none" w="med" len="med"/>
              <a:tailEnd type="none" w="med" len="med"/>
            </a:ln>
          </p:spPr>
        </p:sp>
        <p:sp>
          <p:nvSpPr>
            <p:cNvPr id="619" name="Google Shape;619;p13"/>
            <p:cNvSpPr/>
            <p:nvPr/>
          </p:nvSpPr>
          <p:spPr>
            <a:xfrm>
              <a:off x="2208870" y="5054651"/>
              <a:ext cx="561550" cy="66475"/>
            </a:xfrm>
            <a:custGeom>
              <a:avLst/>
              <a:gdLst/>
              <a:ahLst/>
              <a:cxnLst/>
              <a:rect l="l" t="t" r="r" b="b"/>
              <a:pathLst>
                <a:path w="22462" h="2659" extrusionOk="0">
                  <a:moveTo>
                    <a:pt x="22462" y="488"/>
                  </a:moveTo>
                  <a:cubicBezTo>
                    <a:pt x="20750" y="847"/>
                    <a:pt x="14975" y="2719"/>
                    <a:pt x="12187" y="2639"/>
                  </a:cubicBezTo>
                  <a:cubicBezTo>
                    <a:pt x="9399" y="2559"/>
                    <a:pt x="7766" y="50"/>
                    <a:pt x="5735" y="10"/>
                  </a:cubicBezTo>
                  <a:cubicBezTo>
                    <a:pt x="3704" y="-30"/>
                    <a:pt x="956" y="2002"/>
                    <a:pt x="0" y="2400"/>
                  </a:cubicBezTo>
                </a:path>
              </a:pathLst>
            </a:custGeom>
            <a:noFill/>
            <a:ln w="9525" cap="flat" cmpd="sng">
              <a:solidFill>
                <a:schemeClr val="dk1"/>
              </a:solidFill>
              <a:prstDash val="solid"/>
              <a:round/>
              <a:headEnd type="none" w="med" len="med"/>
              <a:tailEnd type="none" w="med" len="med"/>
            </a:ln>
          </p:spPr>
        </p:sp>
        <p:sp>
          <p:nvSpPr>
            <p:cNvPr id="620" name="Google Shape;620;p13"/>
            <p:cNvSpPr/>
            <p:nvPr/>
          </p:nvSpPr>
          <p:spPr>
            <a:xfrm rot="10800000">
              <a:off x="882681" y="5220200"/>
              <a:ext cx="800490" cy="66475"/>
            </a:xfrm>
            <a:custGeom>
              <a:avLst/>
              <a:gdLst/>
              <a:ahLst/>
              <a:cxnLst/>
              <a:rect l="l" t="t" r="r" b="b"/>
              <a:pathLst>
                <a:path w="22462" h="2659" extrusionOk="0">
                  <a:moveTo>
                    <a:pt x="22462" y="488"/>
                  </a:moveTo>
                  <a:cubicBezTo>
                    <a:pt x="20750" y="847"/>
                    <a:pt x="14975" y="2719"/>
                    <a:pt x="12187" y="2639"/>
                  </a:cubicBezTo>
                  <a:cubicBezTo>
                    <a:pt x="9399" y="2559"/>
                    <a:pt x="7766" y="50"/>
                    <a:pt x="5735" y="10"/>
                  </a:cubicBezTo>
                  <a:cubicBezTo>
                    <a:pt x="3704" y="-30"/>
                    <a:pt x="956" y="2002"/>
                    <a:pt x="0" y="2400"/>
                  </a:cubicBezTo>
                </a:path>
              </a:pathLst>
            </a:custGeom>
            <a:noFill/>
            <a:ln w="9525" cap="flat" cmpd="sng">
              <a:solidFill>
                <a:schemeClr val="dk1"/>
              </a:solidFill>
              <a:prstDash val="solid"/>
              <a:round/>
              <a:headEnd type="none" w="med" len="med"/>
              <a:tailEnd type="none" w="med" len="med"/>
            </a:ln>
          </p:spPr>
        </p:sp>
        <p:sp>
          <p:nvSpPr>
            <p:cNvPr id="621" name="Google Shape;621;p13"/>
            <p:cNvSpPr/>
            <p:nvPr/>
          </p:nvSpPr>
          <p:spPr>
            <a:xfrm rot="10800000" flipH="1">
              <a:off x="2517875" y="4997725"/>
              <a:ext cx="172525" cy="21025"/>
            </a:xfrm>
            <a:custGeom>
              <a:avLst/>
              <a:gdLst/>
              <a:ahLst/>
              <a:cxnLst/>
              <a:rect l="l" t="t" r="r" b="b"/>
              <a:pathLst>
                <a:path w="6901" h="841" extrusionOk="0">
                  <a:moveTo>
                    <a:pt x="0" y="358"/>
                  </a:moveTo>
                  <a:cubicBezTo>
                    <a:pt x="652" y="438"/>
                    <a:pt x="2764" y="896"/>
                    <a:pt x="3914" y="836"/>
                  </a:cubicBezTo>
                  <a:cubicBezTo>
                    <a:pt x="5064" y="776"/>
                    <a:pt x="6403" y="139"/>
                    <a:pt x="6901" y="0"/>
                  </a:cubicBezTo>
                </a:path>
              </a:pathLst>
            </a:custGeom>
            <a:noFill/>
            <a:ln w="9525" cap="flat" cmpd="sng">
              <a:solidFill>
                <a:schemeClr val="dk1"/>
              </a:solidFill>
              <a:prstDash val="solid"/>
              <a:round/>
              <a:headEnd type="none" w="med" len="med"/>
              <a:tailEnd type="none" w="med" len="med"/>
            </a:ln>
          </p:spPr>
        </p:sp>
        <p:sp>
          <p:nvSpPr>
            <p:cNvPr id="622" name="Google Shape;622;p13"/>
            <p:cNvSpPr/>
            <p:nvPr/>
          </p:nvSpPr>
          <p:spPr>
            <a:xfrm>
              <a:off x="1075050" y="5370425"/>
              <a:ext cx="283295" cy="16550"/>
            </a:xfrm>
            <a:custGeom>
              <a:avLst/>
              <a:gdLst/>
              <a:ahLst/>
              <a:cxnLst/>
              <a:rect l="l" t="t" r="r" b="b"/>
              <a:pathLst>
                <a:path w="7504" h="662" extrusionOk="0">
                  <a:moveTo>
                    <a:pt x="0" y="9"/>
                  </a:moveTo>
                  <a:cubicBezTo>
                    <a:pt x="534" y="18"/>
                    <a:pt x="1952" y="-44"/>
                    <a:pt x="3203" y="65"/>
                  </a:cubicBezTo>
                  <a:cubicBezTo>
                    <a:pt x="4454" y="174"/>
                    <a:pt x="6787" y="563"/>
                    <a:pt x="7504" y="662"/>
                  </a:cubicBezTo>
                </a:path>
              </a:pathLst>
            </a:custGeom>
            <a:noFill/>
            <a:ln w="9525" cap="flat" cmpd="sng">
              <a:solidFill>
                <a:schemeClr val="dk1"/>
              </a:solidFill>
              <a:prstDash val="solid"/>
              <a:round/>
              <a:headEnd type="none" w="med" len="med"/>
              <a:tailEnd type="none" w="med" len="med"/>
            </a:ln>
          </p:spPr>
        </p:sp>
        <p:sp>
          <p:nvSpPr>
            <p:cNvPr id="623" name="Google Shape;623;p13"/>
            <p:cNvSpPr/>
            <p:nvPr/>
          </p:nvSpPr>
          <p:spPr>
            <a:xfrm rot="10800000">
              <a:off x="6958106" y="5233699"/>
              <a:ext cx="561550" cy="66475"/>
            </a:xfrm>
            <a:custGeom>
              <a:avLst/>
              <a:gdLst/>
              <a:ahLst/>
              <a:cxnLst/>
              <a:rect l="l" t="t" r="r" b="b"/>
              <a:pathLst>
                <a:path w="22462" h="2659" extrusionOk="0">
                  <a:moveTo>
                    <a:pt x="22462" y="488"/>
                  </a:moveTo>
                  <a:cubicBezTo>
                    <a:pt x="20750" y="847"/>
                    <a:pt x="14975" y="2719"/>
                    <a:pt x="12187" y="2639"/>
                  </a:cubicBezTo>
                  <a:cubicBezTo>
                    <a:pt x="9399" y="2559"/>
                    <a:pt x="7766" y="50"/>
                    <a:pt x="5735" y="10"/>
                  </a:cubicBezTo>
                  <a:cubicBezTo>
                    <a:pt x="3704" y="-30"/>
                    <a:pt x="956" y="2002"/>
                    <a:pt x="0" y="2400"/>
                  </a:cubicBezTo>
                </a:path>
              </a:pathLst>
            </a:custGeom>
            <a:noFill/>
            <a:ln w="9525" cap="flat" cmpd="sng">
              <a:solidFill>
                <a:schemeClr val="dk1"/>
              </a:solidFill>
              <a:prstDash val="solid"/>
              <a:round/>
              <a:headEnd type="none" w="med" len="med"/>
              <a:tailEnd type="none" w="med" len="med"/>
            </a:ln>
          </p:spPr>
        </p:sp>
        <p:sp>
          <p:nvSpPr>
            <p:cNvPr id="624" name="Google Shape;624;p13"/>
            <p:cNvSpPr/>
            <p:nvPr/>
          </p:nvSpPr>
          <p:spPr>
            <a:xfrm>
              <a:off x="8045356" y="5068150"/>
              <a:ext cx="800490" cy="66475"/>
            </a:xfrm>
            <a:custGeom>
              <a:avLst/>
              <a:gdLst/>
              <a:ahLst/>
              <a:cxnLst/>
              <a:rect l="l" t="t" r="r" b="b"/>
              <a:pathLst>
                <a:path w="22462" h="2659" extrusionOk="0">
                  <a:moveTo>
                    <a:pt x="22462" y="488"/>
                  </a:moveTo>
                  <a:cubicBezTo>
                    <a:pt x="20750" y="847"/>
                    <a:pt x="14975" y="2719"/>
                    <a:pt x="12187" y="2639"/>
                  </a:cubicBezTo>
                  <a:cubicBezTo>
                    <a:pt x="9399" y="2559"/>
                    <a:pt x="7766" y="50"/>
                    <a:pt x="5735" y="10"/>
                  </a:cubicBezTo>
                  <a:cubicBezTo>
                    <a:pt x="3704" y="-30"/>
                    <a:pt x="956" y="2002"/>
                    <a:pt x="0" y="2400"/>
                  </a:cubicBezTo>
                </a:path>
              </a:pathLst>
            </a:custGeom>
            <a:noFill/>
            <a:ln w="9525" cap="flat" cmpd="sng">
              <a:solidFill>
                <a:schemeClr val="dk1"/>
              </a:solidFill>
              <a:prstDash val="solid"/>
              <a:round/>
              <a:headEnd type="none" w="med" len="med"/>
              <a:tailEnd type="none" w="med" len="med"/>
            </a:ln>
          </p:spPr>
        </p:sp>
        <p:sp>
          <p:nvSpPr>
            <p:cNvPr id="625" name="Google Shape;625;p13"/>
            <p:cNvSpPr/>
            <p:nvPr/>
          </p:nvSpPr>
          <p:spPr>
            <a:xfrm flipH="1">
              <a:off x="7038126" y="5336075"/>
              <a:ext cx="172525" cy="21025"/>
            </a:xfrm>
            <a:custGeom>
              <a:avLst/>
              <a:gdLst/>
              <a:ahLst/>
              <a:cxnLst/>
              <a:rect l="l" t="t" r="r" b="b"/>
              <a:pathLst>
                <a:path w="6901" h="841" extrusionOk="0">
                  <a:moveTo>
                    <a:pt x="0" y="358"/>
                  </a:moveTo>
                  <a:cubicBezTo>
                    <a:pt x="652" y="438"/>
                    <a:pt x="2764" y="896"/>
                    <a:pt x="3914" y="836"/>
                  </a:cubicBezTo>
                  <a:cubicBezTo>
                    <a:pt x="5064" y="776"/>
                    <a:pt x="6403" y="139"/>
                    <a:pt x="6901" y="0"/>
                  </a:cubicBezTo>
                </a:path>
              </a:pathLst>
            </a:custGeom>
            <a:noFill/>
            <a:ln w="9525" cap="flat" cmpd="sng">
              <a:solidFill>
                <a:schemeClr val="dk1"/>
              </a:solidFill>
              <a:prstDash val="solid"/>
              <a:round/>
              <a:headEnd type="none" w="med" len="med"/>
              <a:tailEnd type="none" w="med" len="med"/>
            </a:ln>
          </p:spPr>
        </p:sp>
        <p:sp>
          <p:nvSpPr>
            <p:cNvPr id="626" name="Google Shape;626;p13"/>
            <p:cNvSpPr/>
            <p:nvPr/>
          </p:nvSpPr>
          <p:spPr>
            <a:xfrm rot="10800000">
              <a:off x="8370182" y="4967850"/>
              <a:ext cx="283295" cy="16550"/>
            </a:xfrm>
            <a:custGeom>
              <a:avLst/>
              <a:gdLst/>
              <a:ahLst/>
              <a:cxnLst/>
              <a:rect l="l" t="t" r="r" b="b"/>
              <a:pathLst>
                <a:path w="7504" h="662" extrusionOk="0">
                  <a:moveTo>
                    <a:pt x="0" y="9"/>
                  </a:moveTo>
                  <a:cubicBezTo>
                    <a:pt x="534" y="18"/>
                    <a:pt x="1952" y="-44"/>
                    <a:pt x="3203" y="65"/>
                  </a:cubicBezTo>
                  <a:cubicBezTo>
                    <a:pt x="4454" y="174"/>
                    <a:pt x="6787" y="563"/>
                    <a:pt x="7504" y="662"/>
                  </a:cubicBezTo>
                </a:path>
              </a:pathLst>
            </a:custGeom>
            <a:noFill/>
            <a:ln w="9525" cap="flat" cmpd="sng">
              <a:solidFill>
                <a:schemeClr val="dk1"/>
              </a:solidFill>
              <a:prstDash val="solid"/>
              <a:round/>
              <a:headEnd type="none" w="med" len="med"/>
              <a:tailEnd type="none" w="med" len="med"/>
            </a:ln>
          </p:spPr>
        </p:sp>
        <p:sp>
          <p:nvSpPr>
            <p:cNvPr id="627" name="Google Shape;627;p13"/>
            <p:cNvSpPr/>
            <p:nvPr/>
          </p:nvSpPr>
          <p:spPr>
            <a:xfrm flipH="1">
              <a:off x="4296101" y="5077375"/>
              <a:ext cx="172525" cy="21025"/>
            </a:xfrm>
            <a:custGeom>
              <a:avLst/>
              <a:gdLst/>
              <a:ahLst/>
              <a:cxnLst/>
              <a:rect l="l" t="t" r="r" b="b"/>
              <a:pathLst>
                <a:path w="6901" h="841" extrusionOk="0">
                  <a:moveTo>
                    <a:pt x="0" y="358"/>
                  </a:moveTo>
                  <a:cubicBezTo>
                    <a:pt x="652" y="438"/>
                    <a:pt x="2764" y="896"/>
                    <a:pt x="3914" y="836"/>
                  </a:cubicBezTo>
                  <a:cubicBezTo>
                    <a:pt x="5064" y="776"/>
                    <a:pt x="6403" y="139"/>
                    <a:pt x="6901" y="0"/>
                  </a:cubicBezTo>
                </a:path>
              </a:pathLst>
            </a:custGeom>
            <a:noFill/>
            <a:ln w="9525" cap="flat" cmpd="sng">
              <a:solidFill>
                <a:schemeClr val="dk1"/>
              </a:solidFill>
              <a:prstDash val="solid"/>
              <a:round/>
              <a:headEnd type="none" w="med" len="med"/>
              <a:tailEnd type="none" w="med" len="med"/>
            </a:ln>
          </p:spPr>
        </p:sp>
        <p:sp>
          <p:nvSpPr>
            <p:cNvPr id="628" name="Google Shape;628;p13"/>
            <p:cNvSpPr/>
            <p:nvPr/>
          </p:nvSpPr>
          <p:spPr>
            <a:xfrm flipH="1">
              <a:off x="5500577" y="4901375"/>
              <a:ext cx="352373" cy="66475"/>
            </a:xfrm>
            <a:custGeom>
              <a:avLst/>
              <a:gdLst/>
              <a:ahLst/>
              <a:cxnLst/>
              <a:rect l="l" t="t" r="r" b="b"/>
              <a:pathLst>
                <a:path w="22462" h="2659" extrusionOk="0">
                  <a:moveTo>
                    <a:pt x="22462" y="488"/>
                  </a:moveTo>
                  <a:cubicBezTo>
                    <a:pt x="20750" y="847"/>
                    <a:pt x="14975" y="2719"/>
                    <a:pt x="12187" y="2639"/>
                  </a:cubicBezTo>
                  <a:cubicBezTo>
                    <a:pt x="9399" y="2559"/>
                    <a:pt x="7766" y="50"/>
                    <a:pt x="5735" y="10"/>
                  </a:cubicBezTo>
                  <a:cubicBezTo>
                    <a:pt x="3704" y="-30"/>
                    <a:pt x="956" y="2002"/>
                    <a:pt x="0" y="2400"/>
                  </a:cubicBezTo>
                </a:path>
              </a:pathLst>
            </a:custGeom>
            <a:noFill/>
            <a:ln w="9525" cap="flat" cmpd="sng">
              <a:solidFill>
                <a:schemeClr val="dk1"/>
              </a:solidFill>
              <a:prstDash val="solid"/>
              <a:round/>
              <a:headEnd type="none" w="med" len="med"/>
              <a:tailEnd type="none" w="med" len="med"/>
            </a:ln>
          </p:spPr>
        </p:sp>
      </p:grpSp>
      <p:sp>
        <p:nvSpPr>
          <p:cNvPr id="629" name="Google Shape;629;p13"/>
          <p:cNvSpPr/>
          <p:nvPr/>
        </p:nvSpPr>
        <p:spPr>
          <a:xfrm flipH="1">
            <a:off x="308849" y="3814900"/>
            <a:ext cx="802292" cy="347401"/>
          </a:xfrm>
          <a:custGeom>
            <a:avLst/>
            <a:gdLst/>
            <a:ahLst/>
            <a:cxnLst/>
            <a:rect l="l" t="t" r="r" b="b"/>
            <a:pathLst>
              <a:path w="16025" h="6939" extrusionOk="0">
                <a:moveTo>
                  <a:pt x="5791" y="1"/>
                </a:moveTo>
                <a:cubicBezTo>
                  <a:pt x="5734" y="1"/>
                  <a:pt x="5676" y="7"/>
                  <a:pt x="5620" y="13"/>
                </a:cubicBezTo>
                <a:cubicBezTo>
                  <a:pt x="5335" y="58"/>
                  <a:pt x="5091" y="212"/>
                  <a:pt x="4904" y="422"/>
                </a:cubicBezTo>
                <a:cubicBezTo>
                  <a:pt x="4831" y="507"/>
                  <a:pt x="4836" y="638"/>
                  <a:pt x="4921" y="711"/>
                </a:cubicBezTo>
                <a:cubicBezTo>
                  <a:pt x="4960" y="745"/>
                  <a:pt x="5008" y="761"/>
                  <a:pt x="5056" y="761"/>
                </a:cubicBezTo>
                <a:cubicBezTo>
                  <a:pt x="5113" y="761"/>
                  <a:pt x="5169" y="738"/>
                  <a:pt x="5206" y="695"/>
                </a:cubicBezTo>
                <a:cubicBezTo>
                  <a:pt x="5240" y="661"/>
                  <a:pt x="5267" y="627"/>
                  <a:pt x="5301" y="598"/>
                </a:cubicBezTo>
                <a:cubicBezTo>
                  <a:pt x="5348" y="558"/>
                  <a:pt x="5398" y="519"/>
                  <a:pt x="5455" y="490"/>
                </a:cubicBezTo>
                <a:cubicBezTo>
                  <a:pt x="5513" y="462"/>
                  <a:pt x="5569" y="444"/>
                  <a:pt x="5626" y="428"/>
                </a:cubicBezTo>
                <a:cubicBezTo>
                  <a:pt x="5689" y="417"/>
                  <a:pt x="5757" y="417"/>
                  <a:pt x="5825" y="417"/>
                </a:cubicBezTo>
                <a:cubicBezTo>
                  <a:pt x="5909" y="422"/>
                  <a:pt x="5995" y="438"/>
                  <a:pt x="6074" y="467"/>
                </a:cubicBezTo>
                <a:cubicBezTo>
                  <a:pt x="6188" y="507"/>
                  <a:pt x="6297" y="564"/>
                  <a:pt x="6405" y="627"/>
                </a:cubicBezTo>
                <a:cubicBezTo>
                  <a:pt x="6529" y="717"/>
                  <a:pt x="6643" y="819"/>
                  <a:pt x="6745" y="933"/>
                </a:cubicBezTo>
                <a:cubicBezTo>
                  <a:pt x="6835" y="1036"/>
                  <a:pt x="6916" y="1149"/>
                  <a:pt x="6979" y="1274"/>
                </a:cubicBezTo>
                <a:cubicBezTo>
                  <a:pt x="6995" y="1309"/>
                  <a:pt x="7006" y="1337"/>
                  <a:pt x="7024" y="1371"/>
                </a:cubicBezTo>
                <a:cubicBezTo>
                  <a:pt x="7061" y="1473"/>
                  <a:pt x="7151" y="1528"/>
                  <a:pt x="7244" y="1528"/>
                </a:cubicBezTo>
                <a:cubicBezTo>
                  <a:pt x="7307" y="1528"/>
                  <a:pt x="7371" y="1503"/>
                  <a:pt x="7422" y="1450"/>
                </a:cubicBezTo>
                <a:cubicBezTo>
                  <a:pt x="7501" y="1364"/>
                  <a:pt x="7580" y="1280"/>
                  <a:pt x="7666" y="1201"/>
                </a:cubicBezTo>
                <a:cubicBezTo>
                  <a:pt x="7785" y="1098"/>
                  <a:pt x="7910" y="1013"/>
                  <a:pt x="8052" y="939"/>
                </a:cubicBezTo>
                <a:cubicBezTo>
                  <a:pt x="8177" y="882"/>
                  <a:pt x="8301" y="837"/>
                  <a:pt x="8438" y="803"/>
                </a:cubicBezTo>
                <a:cubicBezTo>
                  <a:pt x="8549" y="780"/>
                  <a:pt x="8663" y="772"/>
                  <a:pt x="8777" y="772"/>
                </a:cubicBezTo>
                <a:cubicBezTo>
                  <a:pt x="8810" y="772"/>
                  <a:pt x="8843" y="773"/>
                  <a:pt x="8876" y="774"/>
                </a:cubicBezTo>
                <a:cubicBezTo>
                  <a:pt x="9080" y="792"/>
                  <a:pt x="9279" y="837"/>
                  <a:pt x="9473" y="899"/>
                </a:cubicBezTo>
                <a:cubicBezTo>
                  <a:pt x="9487" y="901"/>
                  <a:pt x="9501" y="903"/>
                  <a:pt x="9516" y="903"/>
                </a:cubicBezTo>
                <a:cubicBezTo>
                  <a:pt x="9541" y="903"/>
                  <a:pt x="9568" y="899"/>
                  <a:pt x="9597" y="887"/>
                </a:cubicBezTo>
                <a:cubicBezTo>
                  <a:pt x="9654" y="871"/>
                  <a:pt x="9699" y="826"/>
                  <a:pt x="9728" y="774"/>
                </a:cubicBezTo>
                <a:cubicBezTo>
                  <a:pt x="9757" y="711"/>
                  <a:pt x="9762" y="648"/>
                  <a:pt x="9740" y="587"/>
                </a:cubicBezTo>
                <a:cubicBezTo>
                  <a:pt x="9723" y="535"/>
                  <a:pt x="9678" y="473"/>
                  <a:pt x="9620" y="456"/>
                </a:cubicBezTo>
                <a:cubicBezTo>
                  <a:pt x="9399" y="376"/>
                  <a:pt x="9177" y="314"/>
                  <a:pt x="8938" y="297"/>
                </a:cubicBezTo>
                <a:cubicBezTo>
                  <a:pt x="8882" y="294"/>
                  <a:pt x="8823" y="293"/>
                  <a:pt x="8765" y="293"/>
                </a:cubicBezTo>
                <a:cubicBezTo>
                  <a:pt x="8707" y="293"/>
                  <a:pt x="8649" y="294"/>
                  <a:pt x="8592" y="297"/>
                </a:cubicBezTo>
                <a:cubicBezTo>
                  <a:pt x="8467" y="308"/>
                  <a:pt x="8348" y="331"/>
                  <a:pt x="8228" y="359"/>
                </a:cubicBezTo>
                <a:cubicBezTo>
                  <a:pt x="8007" y="417"/>
                  <a:pt x="7797" y="519"/>
                  <a:pt x="7609" y="643"/>
                </a:cubicBezTo>
                <a:cubicBezTo>
                  <a:pt x="7512" y="706"/>
                  <a:pt x="7415" y="785"/>
                  <a:pt x="7330" y="865"/>
                </a:cubicBezTo>
                <a:cubicBezTo>
                  <a:pt x="7320" y="876"/>
                  <a:pt x="7302" y="887"/>
                  <a:pt x="7291" y="899"/>
                </a:cubicBezTo>
                <a:cubicBezTo>
                  <a:pt x="7291" y="894"/>
                  <a:pt x="7285" y="887"/>
                  <a:pt x="7279" y="882"/>
                </a:cubicBezTo>
                <a:cubicBezTo>
                  <a:pt x="7205" y="774"/>
                  <a:pt x="7115" y="672"/>
                  <a:pt x="7024" y="580"/>
                </a:cubicBezTo>
                <a:cubicBezTo>
                  <a:pt x="6835" y="388"/>
                  <a:pt x="6609" y="228"/>
                  <a:pt x="6365" y="126"/>
                </a:cubicBezTo>
                <a:cubicBezTo>
                  <a:pt x="6182" y="47"/>
                  <a:pt x="5983" y="1"/>
                  <a:pt x="5791" y="1"/>
                </a:cubicBezTo>
                <a:close/>
                <a:moveTo>
                  <a:pt x="7381" y="2496"/>
                </a:moveTo>
                <a:cubicBezTo>
                  <a:pt x="7302" y="2496"/>
                  <a:pt x="7228" y="2507"/>
                  <a:pt x="7155" y="2518"/>
                </a:cubicBezTo>
                <a:cubicBezTo>
                  <a:pt x="7092" y="2530"/>
                  <a:pt x="7047" y="2547"/>
                  <a:pt x="7006" y="2592"/>
                </a:cubicBezTo>
                <a:cubicBezTo>
                  <a:pt x="6966" y="2638"/>
                  <a:pt x="6945" y="2701"/>
                  <a:pt x="6950" y="2757"/>
                </a:cubicBezTo>
                <a:cubicBezTo>
                  <a:pt x="6955" y="2814"/>
                  <a:pt x="6984" y="2865"/>
                  <a:pt x="7024" y="2905"/>
                </a:cubicBezTo>
                <a:cubicBezTo>
                  <a:pt x="7057" y="2934"/>
                  <a:pt x="7111" y="2958"/>
                  <a:pt x="7162" y="2958"/>
                </a:cubicBezTo>
                <a:cubicBezTo>
                  <a:pt x="7171" y="2958"/>
                  <a:pt x="7180" y="2958"/>
                  <a:pt x="7189" y="2956"/>
                </a:cubicBezTo>
                <a:cubicBezTo>
                  <a:pt x="7248" y="2947"/>
                  <a:pt x="7306" y="2938"/>
                  <a:pt x="7365" y="2938"/>
                </a:cubicBezTo>
                <a:cubicBezTo>
                  <a:pt x="7380" y="2938"/>
                  <a:pt x="7395" y="2938"/>
                  <a:pt x="7410" y="2940"/>
                </a:cubicBezTo>
                <a:cubicBezTo>
                  <a:pt x="7472" y="2945"/>
                  <a:pt x="7535" y="2956"/>
                  <a:pt x="7592" y="2974"/>
                </a:cubicBezTo>
                <a:cubicBezTo>
                  <a:pt x="7661" y="2995"/>
                  <a:pt x="7729" y="3030"/>
                  <a:pt x="7790" y="3069"/>
                </a:cubicBezTo>
                <a:cubicBezTo>
                  <a:pt x="7865" y="3126"/>
                  <a:pt x="7939" y="3189"/>
                  <a:pt x="8001" y="3257"/>
                </a:cubicBezTo>
                <a:cubicBezTo>
                  <a:pt x="8097" y="3376"/>
                  <a:pt x="8177" y="3496"/>
                  <a:pt x="8246" y="3632"/>
                </a:cubicBezTo>
                <a:cubicBezTo>
                  <a:pt x="8325" y="3797"/>
                  <a:pt x="8387" y="3979"/>
                  <a:pt x="8432" y="4160"/>
                </a:cubicBezTo>
                <a:cubicBezTo>
                  <a:pt x="8438" y="4183"/>
                  <a:pt x="8438" y="4206"/>
                  <a:pt x="8445" y="4228"/>
                </a:cubicBezTo>
                <a:cubicBezTo>
                  <a:pt x="8461" y="4354"/>
                  <a:pt x="8540" y="4456"/>
                  <a:pt x="8666" y="4479"/>
                </a:cubicBezTo>
                <a:cubicBezTo>
                  <a:pt x="8685" y="4483"/>
                  <a:pt x="8704" y="4485"/>
                  <a:pt x="8723" y="4485"/>
                </a:cubicBezTo>
                <a:cubicBezTo>
                  <a:pt x="8753" y="4485"/>
                  <a:pt x="8782" y="4481"/>
                  <a:pt x="8813" y="4474"/>
                </a:cubicBezTo>
                <a:lnTo>
                  <a:pt x="8876" y="4440"/>
                </a:lnTo>
                <a:cubicBezTo>
                  <a:pt x="8915" y="4411"/>
                  <a:pt x="8949" y="4377"/>
                  <a:pt x="8967" y="4331"/>
                </a:cubicBezTo>
                <a:cubicBezTo>
                  <a:pt x="8990" y="4296"/>
                  <a:pt x="9012" y="4262"/>
                  <a:pt x="9035" y="4228"/>
                </a:cubicBezTo>
                <a:cubicBezTo>
                  <a:pt x="9161" y="4047"/>
                  <a:pt x="9308" y="3887"/>
                  <a:pt x="9473" y="3740"/>
                </a:cubicBezTo>
                <a:cubicBezTo>
                  <a:pt x="9631" y="3598"/>
                  <a:pt x="9814" y="3473"/>
                  <a:pt x="10001" y="3376"/>
                </a:cubicBezTo>
                <a:cubicBezTo>
                  <a:pt x="10143" y="3308"/>
                  <a:pt x="10286" y="3252"/>
                  <a:pt x="10438" y="3218"/>
                </a:cubicBezTo>
                <a:cubicBezTo>
                  <a:pt x="10541" y="3195"/>
                  <a:pt x="10649" y="3189"/>
                  <a:pt x="10751" y="3189"/>
                </a:cubicBezTo>
                <a:cubicBezTo>
                  <a:pt x="10837" y="3200"/>
                  <a:pt x="10921" y="3218"/>
                  <a:pt x="11002" y="3240"/>
                </a:cubicBezTo>
                <a:cubicBezTo>
                  <a:pt x="11120" y="3286"/>
                  <a:pt x="11228" y="3349"/>
                  <a:pt x="11336" y="3417"/>
                </a:cubicBezTo>
                <a:cubicBezTo>
                  <a:pt x="11364" y="3430"/>
                  <a:pt x="11397" y="3440"/>
                  <a:pt x="11429" y="3440"/>
                </a:cubicBezTo>
                <a:cubicBezTo>
                  <a:pt x="11436" y="3440"/>
                  <a:pt x="11443" y="3440"/>
                  <a:pt x="11450" y="3439"/>
                </a:cubicBezTo>
                <a:cubicBezTo>
                  <a:pt x="11506" y="3433"/>
                  <a:pt x="11558" y="3410"/>
                  <a:pt x="11598" y="3365"/>
                </a:cubicBezTo>
                <a:cubicBezTo>
                  <a:pt x="11626" y="3336"/>
                  <a:pt x="11643" y="3302"/>
                  <a:pt x="11650" y="3263"/>
                </a:cubicBezTo>
                <a:cubicBezTo>
                  <a:pt x="11660" y="3212"/>
                  <a:pt x="11650" y="3137"/>
                  <a:pt x="11615" y="3098"/>
                </a:cubicBezTo>
                <a:cubicBezTo>
                  <a:pt x="11564" y="3035"/>
                  <a:pt x="11513" y="2979"/>
                  <a:pt x="11450" y="2927"/>
                </a:cubicBezTo>
                <a:cubicBezTo>
                  <a:pt x="11382" y="2877"/>
                  <a:pt x="11302" y="2830"/>
                  <a:pt x="11228" y="2791"/>
                </a:cubicBezTo>
                <a:cubicBezTo>
                  <a:pt x="11092" y="2723"/>
                  <a:pt x="10944" y="2683"/>
                  <a:pt x="10797" y="2667"/>
                </a:cubicBezTo>
                <a:cubicBezTo>
                  <a:pt x="10734" y="2659"/>
                  <a:pt x="10671" y="2655"/>
                  <a:pt x="10609" y="2655"/>
                </a:cubicBezTo>
                <a:cubicBezTo>
                  <a:pt x="10352" y="2655"/>
                  <a:pt x="10097" y="2719"/>
                  <a:pt x="9859" y="2820"/>
                </a:cubicBezTo>
                <a:cubicBezTo>
                  <a:pt x="9712" y="2882"/>
                  <a:pt x="9563" y="2961"/>
                  <a:pt x="9433" y="3053"/>
                </a:cubicBezTo>
                <a:cubicBezTo>
                  <a:pt x="9285" y="3150"/>
                  <a:pt x="9148" y="3263"/>
                  <a:pt x="9024" y="3376"/>
                </a:cubicBezTo>
                <a:cubicBezTo>
                  <a:pt x="8944" y="3451"/>
                  <a:pt x="8870" y="3525"/>
                  <a:pt x="8802" y="3604"/>
                </a:cubicBezTo>
                <a:lnTo>
                  <a:pt x="8752" y="3501"/>
                </a:lnTo>
                <a:cubicBezTo>
                  <a:pt x="8649" y="3297"/>
                  <a:pt x="8513" y="3115"/>
                  <a:pt x="8359" y="2950"/>
                </a:cubicBezTo>
                <a:cubicBezTo>
                  <a:pt x="8211" y="2796"/>
                  <a:pt x="8029" y="2667"/>
                  <a:pt x="7831" y="2586"/>
                </a:cubicBezTo>
                <a:cubicBezTo>
                  <a:pt x="7682" y="2530"/>
                  <a:pt x="7535" y="2496"/>
                  <a:pt x="7381" y="2496"/>
                </a:cubicBezTo>
                <a:close/>
                <a:moveTo>
                  <a:pt x="716" y="3677"/>
                </a:moveTo>
                <a:cubicBezTo>
                  <a:pt x="546" y="3677"/>
                  <a:pt x="375" y="3711"/>
                  <a:pt x="216" y="3774"/>
                </a:cubicBezTo>
                <a:cubicBezTo>
                  <a:pt x="79" y="3826"/>
                  <a:pt x="0" y="3973"/>
                  <a:pt x="51" y="4115"/>
                </a:cubicBezTo>
                <a:cubicBezTo>
                  <a:pt x="88" y="4219"/>
                  <a:pt x="194" y="4290"/>
                  <a:pt x="305" y="4290"/>
                </a:cubicBezTo>
                <a:cubicBezTo>
                  <a:pt x="334" y="4290"/>
                  <a:pt x="363" y="4285"/>
                  <a:pt x="392" y="4275"/>
                </a:cubicBezTo>
                <a:cubicBezTo>
                  <a:pt x="444" y="4257"/>
                  <a:pt x="494" y="4241"/>
                  <a:pt x="551" y="4223"/>
                </a:cubicBezTo>
                <a:cubicBezTo>
                  <a:pt x="614" y="4217"/>
                  <a:pt x="677" y="4212"/>
                  <a:pt x="739" y="4212"/>
                </a:cubicBezTo>
                <a:cubicBezTo>
                  <a:pt x="790" y="4217"/>
                  <a:pt x="842" y="4228"/>
                  <a:pt x="892" y="4241"/>
                </a:cubicBezTo>
                <a:cubicBezTo>
                  <a:pt x="960" y="4262"/>
                  <a:pt x="1023" y="4296"/>
                  <a:pt x="1080" y="4331"/>
                </a:cubicBezTo>
                <a:cubicBezTo>
                  <a:pt x="1160" y="4388"/>
                  <a:pt x="1228" y="4451"/>
                  <a:pt x="1290" y="4519"/>
                </a:cubicBezTo>
                <a:cubicBezTo>
                  <a:pt x="1380" y="4632"/>
                  <a:pt x="1466" y="4757"/>
                  <a:pt x="1535" y="4888"/>
                </a:cubicBezTo>
                <a:cubicBezTo>
                  <a:pt x="1563" y="4944"/>
                  <a:pt x="1585" y="5007"/>
                  <a:pt x="1614" y="5070"/>
                </a:cubicBezTo>
                <a:cubicBezTo>
                  <a:pt x="1648" y="5167"/>
                  <a:pt x="1728" y="5240"/>
                  <a:pt x="1836" y="5258"/>
                </a:cubicBezTo>
                <a:cubicBezTo>
                  <a:pt x="1854" y="5262"/>
                  <a:pt x="1873" y="5264"/>
                  <a:pt x="1893" y="5264"/>
                </a:cubicBezTo>
                <a:cubicBezTo>
                  <a:pt x="1973" y="5264"/>
                  <a:pt x="2064" y="5230"/>
                  <a:pt x="2114" y="5167"/>
                </a:cubicBezTo>
                <a:cubicBezTo>
                  <a:pt x="2199" y="5047"/>
                  <a:pt x="2290" y="4933"/>
                  <a:pt x="2398" y="4826"/>
                </a:cubicBezTo>
                <a:cubicBezTo>
                  <a:pt x="2489" y="4752"/>
                  <a:pt x="2586" y="4684"/>
                  <a:pt x="2694" y="4627"/>
                </a:cubicBezTo>
                <a:cubicBezTo>
                  <a:pt x="2796" y="4582"/>
                  <a:pt x="2904" y="4542"/>
                  <a:pt x="3017" y="4513"/>
                </a:cubicBezTo>
                <a:cubicBezTo>
                  <a:pt x="3092" y="4503"/>
                  <a:pt x="3170" y="4494"/>
                  <a:pt x="3246" y="4494"/>
                </a:cubicBezTo>
                <a:cubicBezTo>
                  <a:pt x="3263" y="4494"/>
                  <a:pt x="3280" y="4495"/>
                  <a:pt x="3297" y="4496"/>
                </a:cubicBezTo>
                <a:cubicBezTo>
                  <a:pt x="3387" y="4501"/>
                  <a:pt x="3478" y="4519"/>
                  <a:pt x="3562" y="4547"/>
                </a:cubicBezTo>
                <a:cubicBezTo>
                  <a:pt x="3654" y="4582"/>
                  <a:pt x="3745" y="4627"/>
                  <a:pt x="3830" y="4678"/>
                </a:cubicBezTo>
                <a:cubicBezTo>
                  <a:pt x="3865" y="4699"/>
                  <a:pt x="3906" y="4708"/>
                  <a:pt x="3946" y="4708"/>
                </a:cubicBezTo>
                <a:cubicBezTo>
                  <a:pt x="4028" y="4708"/>
                  <a:pt x="4112" y="4670"/>
                  <a:pt x="4165" y="4610"/>
                </a:cubicBezTo>
                <a:cubicBezTo>
                  <a:pt x="4262" y="4501"/>
                  <a:pt x="4257" y="4314"/>
                  <a:pt x="4137" y="4217"/>
                </a:cubicBezTo>
                <a:cubicBezTo>
                  <a:pt x="3950" y="4058"/>
                  <a:pt x="3722" y="3950"/>
                  <a:pt x="3478" y="3911"/>
                </a:cubicBezTo>
                <a:cubicBezTo>
                  <a:pt x="3394" y="3895"/>
                  <a:pt x="3311" y="3888"/>
                  <a:pt x="3227" y="3888"/>
                </a:cubicBezTo>
                <a:cubicBezTo>
                  <a:pt x="3067" y="3888"/>
                  <a:pt x="2908" y="3913"/>
                  <a:pt x="2751" y="3950"/>
                </a:cubicBezTo>
                <a:cubicBezTo>
                  <a:pt x="2649" y="3979"/>
                  <a:pt x="2546" y="4024"/>
                  <a:pt x="2450" y="4070"/>
                </a:cubicBezTo>
                <a:cubicBezTo>
                  <a:pt x="2335" y="4126"/>
                  <a:pt x="2233" y="4183"/>
                  <a:pt x="2131" y="4257"/>
                </a:cubicBezTo>
                <a:cubicBezTo>
                  <a:pt x="2057" y="4314"/>
                  <a:pt x="1989" y="4371"/>
                  <a:pt x="1926" y="4433"/>
                </a:cubicBezTo>
                <a:cubicBezTo>
                  <a:pt x="1904" y="4406"/>
                  <a:pt x="1886" y="4377"/>
                  <a:pt x="1865" y="4348"/>
                </a:cubicBezTo>
                <a:cubicBezTo>
                  <a:pt x="1745" y="4183"/>
                  <a:pt x="1603" y="4031"/>
                  <a:pt x="1432" y="3911"/>
                </a:cubicBezTo>
                <a:cubicBezTo>
                  <a:pt x="1267" y="3797"/>
                  <a:pt x="1086" y="3717"/>
                  <a:pt x="887" y="3690"/>
                </a:cubicBezTo>
                <a:cubicBezTo>
                  <a:pt x="829" y="3683"/>
                  <a:pt x="774" y="3677"/>
                  <a:pt x="716" y="3677"/>
                </a:cubicBezTo>
                <a:close/>
                <a:moveTo>
                  <a:pt x="12387" y="4734"/>
                </a:moveTo>
                <a:cubicBezTo>
                  <a:pt x="12285" y="4734"/>
                  <a:pt x="12188" y="4747"/>
                  <a:pt x="12086" y="4768"/>
                </a:cubicBezTo>
                <a:cubicBezTo>
                  <a:pt x="12035" y="4781"/>
                  <a:pt x="11990" y="4831"/>
                  <a:pt x="11967" y="4876"/>
                </a:cubicBezTo>
                <a:cubicBezTo>
                  <a:pt x="11939" y="4928"/>
                  <a:pt x="11939" y="4991"/>
                  <a:pt x="11956" y="5041"/>
                </a:cubicBezTo>
                <a:cubicBezTo>
                  <a:pt x="11973" y="5093"/>
                  <a:pt x="12012" y="5138"/>
                  <a:pt x="12064" y="5161"/>
                </a:cubicBezTo>
                <a:cubicBezTo>
                  <a:pt x="12095" y="5178"/>
                  <a:pt x="12124" y="5185"/>
                  <a:pt x="12153" y="5185"/>
                </a:cubicBezTo>
                <a:cubicBezTo>
                  <a:pt x="12172" y="5185"/>
                  <a:pt x="12191" y="5182"/>
                  <a:pt x="12211" y="5177"/>
                </a:cubicBezTo>
                <a:lnTo>
                  <a:pt x="12200" y="5177"/>
                </a:lnTo>
                <a:cubicBezTo>
                  <a:pt x="12269" y="5167"/>
                  <a:pt x="12337" y="5161"/>
                  <a:pt x="12405" y="5161"/>
                </a:cubicBezTo>
                <a:cubicBezTo>
                  <a:pt x="12461" y="5167"/>
                  <a:pt x="12518" y="5177"/>
                  <a:pt x="12570" y="5195"/>
                </a:cubicBezTo>
                <a:cubicBezTo>
                  <a:pt x="12626" y="5217"/>
                  <a:pt x="12683" y="5246"/>
                  <a:pt x="12734" y="5274"/>
                </a:cubicBezTo>
                <a:cubicBezTo>
                  <a:pt x="12796" y="5319"/>
                  <a:pt x="12854" y="5377"/>
                  <a:pt x="12904" y="5428"/>
                </a:cubicBezTo>
                <a:cubicBezTo>
                  <a:pt x="12990" y="5531"/>
                  <a:pt x="13058" y="5638"/>
                  <a:pt x="13121" y="5757"/>
                </a:cubicBezTo>
                <a:cubicBezTo>
                  <a:pt x="13211" y="5940"/>
                  <a:pt x="13279" y="6138"/>
                  <a:pt x="13326" y="6337"/>
                </a:cubicBezTo>
                <a:cubicBezTo>
                  <a:pt x="13347" y="6457"/>
                  <a:pt x="13365" y="6581"/>
                  <a:pt x="13365" y="6701"/>
                </a:cubicBezTo>
                <a:cubicBezTo>
                  <a:pt x="13365" y="6792"/>
                  <a:pt x="13433" y="6871"/>
                  <a:pt x="13507" y="6911"/>
                </a:cubicBezTo>
                <a:cubicBezTo>
                  <a:pt x="13543" y="6929"/>
                  <a:pt x="13583" y="6938"/>
                  <a:pt x="13623" y="6938"/>
                </a:cubicBezTo>
                <a:cubicBezTo>
                  <a:pt x="13694" y="6938"/>
                  <a:pt x="13764" y="6909"/>
                  <a:pt x="13808" y="6854"/>
                </a:cubicBezTo>
                <a:cubicBezTo>
                  <a:pt x="13859" y="6798"/>
                  <a:pt x="13905" y="6740"/>
                  <a:pt x="13950" y="6683"/>
                </a:cubicBezTo>
                <a:cubicBezTo>
                  <a:pt x="13995" y="6633"/>
                  <a:pt x="14047" y="6581"/>
                  <a:pt x="14097" y="6536"/>
                </a:cubicBezTo>
                <a:cubicBezTo>
                  <a:pt x="14200" y="6451"/>
                  <a:pt x="14314" y="6371"/>
                  <a:pt x="14433" y="6308"/>
                </a:cubicBezTo>
                <a:cubicBezTo>
                  <a:pt x="14535" y="6258"/>
                  <a:pt x="14643" y="6223"/>
                  <a:pt x="14757" y="6195"/>
                </a:cubicBezTo>
                <a:cubicBezTo>
                  <a:pt x="14852" y="6181"/>
                  <a:pt x="14947" y="6170"/>
                  <a:pt x="15042" y="6170"/>
                </a:cubicBezTo>
                <a:cubicBezTo>
                  <a:pt x="15061" y="6170"/>
                  <a:pt x="15080" y="6171"/>
                  <a:pt x="15098" y="6172"/>
                </a:cubicBezTo>
                <a:cubicBezTo>
                  <a:pt x="15229" y="6184"/>
                  <a:pt x="15359" y="6206"/>
                  <a:pt x="15490" y="6247"/>
                </a:cubicBezTo>
                <a:cubicBezTo>
                  <a:pt x="15536" y="6263"/>
                  <a:pt x="15581" y="6281"/>
                  <a:pt x="15626" y="6297"/>
                </a:cubicBezTo>
                <a:cubicBezTo>
                  <a:pt x="15666" y="6315"/>
                  <a:pt x="15706" y="6326"/>
                  <a:pt x="15747" y="6326"/>
                </a:cubicBezTo>
                <a:cubicBezTo>
                  <a:pt x="15771" y="6326"/>
                  <a:pt x="15795" y="6323"/>
                  <a:pt x="15820" y="6315"/>
                </a:cubicBezTo>
                <a:cubicBezTo>
                  <a:pt x="15883" y="6292"/>
                  <a:pt x="15933" y="6247"/>
                  <a:pt x="15962" y="6184"/>
                </a:cubicBezTo>
                <a:cubicBezTo>
                  <a:pt x="16024" y="6064"/>
                  <a:pt x="15967" y="5911"/>
                  <a:pt x="15849" y="5848"/>
                </a:cubicBezTo>
                <a:cubicBezTo>
                  <a:pt x="15644" y="5746"/>
                  <a:pt x="15416" y="5673"/>
                  <a:pt x="15183" y="5655"/>
                </a:cubicBezTo>
                <a:cubicBezTo>
                  <a:pt x="15124" y="5649"/>
                  <a:pt x="15066" y="5647"/>
                  <a:pt x="15009" y="5647"/>
                </a:cubicBezTo>
                <a:cubicBezTo>
                  <a:pt x="14838" y="5647"/>
                  <a:pt x="14671" y="5671"/>
                  <a:pt x="14501" y="5718"/>
                </a:cubicBezTo>
                <a:cubicBezTo>
                  <a:pt x="14291" y="5775"/>
                  <a:pt x="14087" y="5883"/>
                  <a:pt x="13916" y="6013"/>
                </a:cubicBezTo>
                <a:cubicBezTo>
                  <a:pt x="13859" y="6053"/>
                  <a:pt x="13808" y="6093"/>
                  <a:pt x="13763" y="6132"/>
                </a:cubicBezTo>
                <a:cubicBezTo>
                  <a:pt x="13751" y="6087"/>
                  <a:pt x="13735" y="6042"/>
                  <a:pt x="13717" y="5990"/>
                </a:cubicBezTo>
                <a:cubicBezTo>
                  <a:pt x="13638" y="5757"/>
                  <a:pt x="13530" y="5518"/>
                  <a:pt x="13381" y="5314"/>
                </a:cubicBezTo>
                <a:cubicBezTo>
                  <a:pt x="13245" y="5122"/>
                  <a:pt x="13069" y="4951"/>
                  <a:pt x="12854" y="4842"/>
                </a:cubicBezTo>
                <a:cubicBezTo>
                  <a:pt x="12751" y="4792"/>
                  <a:pt x="12631" y="4757"/>
                  <a:pt x="12518" y="4740"/>
                </a:cubicBezTo>
                <a:cubicBezTo>
                  <a:pt x="12473" y="4734"/>
                  <a:pt x="12434" y="4734"/>
                  <a:pt x="12387" y="4734"/>
                </a:cubicBezTo>
                <a:close/>
              </a:path>
            </a:pathLst>
          </a:custGeom>
          <a:solidFill>
            <a:srgbClr val="16161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 name="Google Shape;630;p13"/>
          <p:cNvGrpSpPr/>
          <p:nvPr/>
        </p:nvGrpSpPr>
        <p:grpSpPr>
          <a:xfrm>
            <a:off x="6868650" y="204738"/>
            <a:ext cx="1904906" cy="874024"/>
            <a:chOff x="6868650" y="204738"/>
            <a:chExt cx="1904906" cy="874024"/>
          </a:xfrm>
        </p:grpSpPr>
        <p:sp>
          <p:nvSpPr>
            <p:cNvPr id="631" name="Google Shape;631;p13"/>
            <p:cNvSpPr/>
            <p:nvPr/>
          </p:nvSpPr>
          <p:spPr>
            <a:xfrm>
              <a:off x="8029773" y="217071"/>
              <a:ext cx="734444" cy="343872"/>
            </a:xfrm>
            <a:custGeom>
              <a:avLst/>
              <a:gdLst/>
              <a:ahLst/>
              <a:cxnLst/>
              <a:rect l="l" t="t" r="r" b="b"/>
              <a:pathLst>
                <a:path w="22332" h="10456" extrusionOk="0">
                  <a:moveTo>
                    <a:pt x="10137" y="0"/>
                  </a:moveTo>
                  <a:cubicBezTo>
                    <a:pt x="9893" y="6"/>
                    <a:pt x="9637" y="22"/>
                    <a:pt x="9376" y="56"/>
                  </a:cubicBezTo>
                  <a:cubicBezTo>
                    <a:pt x="8797" y="137"/>
                    <a:pt x="8246" y="284"/>
                    <a:pt x="7734" y="494"/>
                  </a:cubicBezTo>
                  <a:cubicBezTo>
                    <a:pt x="7307" y="676"/>
                    <a:pt x="6909" y="914"/>
                    <a:pt x="6541" y="1199"/>
                  </a:cubicBezTo>
                  <a:lnTo>
                    <a:pt x="6557" y="1187"/>
                  </a:lnTo>
                  <a:lnTo>
                    <a:pt x="6557" y="1187"/>
                  </a:lnTo>
                  <a:cubicBezTo>
                    <a:pt x="6211" y="1454"/>
                    <a:pt x="5904" y="1761"/>
                    <a:pt x="5642" y="2102"/>
                  </a:cubicBezTo>
                  <a:cubicBezTo>
                    <a:pt x="5489" y="2296"/>
                    <a:pt x="5359" y="2500"/>
                    <a:pt x="5245" y="2710"/>
                  </a:cubicBezTo>
                  <a:cubicBezTo>
                    <a:pt x="5319" y="2789"/>
                    <a:pt x="5387" y="2875"/>
                    <a:pt x="5443" y="2960"/>
                  </a:cubicBezTo>
                  <a:cubicBezTo>
                    <a:pt x="5461" y="2988"/>
                    <a:pt x="5472" y="3028"/>
                    <a:pt x="5461" y="3069"/>
                  </a:cubicBezTo>
                  <a:cubicBezTo>
                    <a:pt x="5450" y="3114"/>
                    <a:pt x="5421" y="3148"/>
                    <a:pt x="5387" y="3171"/>
                  </a:cubicBezTo>
                  <a:cubicBezTo>
                    <a:pt x="5364" y="3188"/>
                    <a:pt x="5335" y="3193"/>
                    <a:pt x="5307" y="3193"/>
                  </a:cubicBezTo>
                  <a:cubicBezTo>
                    <a:pt x="5262" y="3193"/>
                    <a:pt x="5222" y="3177"/>
                    <a:pt x="5199" y="3148"/>
                  </a:cubicBezTo>
                  <a:cubicBezTo>
                    <a:pt x="5080" y="3012"/>
                    <a:pt x="4966" y="2898"/>
                    <a:pt x="4847" y="2807"/>
                  </a:cubicBezTo>
                  <a:cubicBezTo>
                    <a:pt x="4700" y="2694"/>
                    <a:pt x="4529" y="2597"/>
                    <a:pt x="4347" y="2517"/>
                  </a:cubicBezTo>
                  <a:cubicBezTo>
                    <a:pt x="4147" y="2438"/>
                    <a:pt x="3932" y="2380"/>
                    <a:pt x="3699" y="2346"/>
                  </a:cubicBezTo>
                  <a:cubicBezTo>
                    <a:pt x="3562" y="2330"/>
                    <a:pt x="3415" y="2319"/>
                    <a:pt x="3279" y="2319"/>
                  </a:cubicBezTo>
                  <a:cubicBezTo>
                    <a:pt x="3114" y="2319"/>
                    <a:pt x="2943" y="2330"/>
                    <a:pt x="2773" y="2353"/>
                  </a:cubicBezTo>
                  <a:cubicBezTo>
                    <a:pt x="2421" y="2403"/>
                    <a:pt x="2075" y="2500"/>
                    <a:pt x="1745" y="2637"/>
                  </a:cubicBezTo>
                  <a:cubicBezTo>
                    <a:pt x="1472" y="2755"/>
                    <a:pt x="1215" y="2904"/>
                    <a:pt x="994" y="3074"/>
                  </a:cubicBezTo>
                  <a:cubicBezTo>
                    <a:pt x="806" y="3222"/>
                    <a:pt x="648" y="3376"/>
                    <a:pt x="517" y="3539"/>
                  </a:cubicBezTo>
                  <a:cubicBezTo>
                    <a:pt x="392" y="3704"/>
                    <a:pt x="289" y="3887"/>
                    <a:pt x="205" y="4074"/>
                  </a:cubicBezTo>
                  <a:cubicBezTo>
                    <a:pt x="119" y="4273"/>
                    <a:pt x="63" y="4489"/>
                    <a:pt x="29" y="4711"/>
                  </a:cubicBezTo>
                  <a:cubicBezTo>
                    <a:pt x="0" y="4944"/>
                    <a:pt x="0" y="5188"/>
                    <a:pt x="34" y="5432"/>
                  </a:cubicBezTo>
                  <a:cubicBezTo>
                    <a:pt x="69" y="5694"/>
                    <a:pt x="142" y="5955"/>
                    <a:pt x="244" y="6206"/>
                  </a:cubicBezTo>
                  <a:cubicBezTo>
                    <a:pt x="363" y="6478"/>
                    <a:pt x="512" y="6739"/>
                    <a:pt x="693" y="6977"/>
                  </a:cubicBezTo>
                  <a:cubicBezTo>
                    <a:pt x="864" y="7194"/>
                    <a:pt x="1063" y="7387"/>
                    <a:pt x="1278" y="7557"/>
                  </a:cubicBezTo>
                  <a:cubicBezTo>
                    <a:pt x="1477" y="7711"/>
                    <a:pt x="1682" y="7830"/>
                    <a:pt x="1897" y="7927"/>
                  </a:cubicBezTo>
                  <a:cubicBezTo>
                    <a:pt x="2102" y="8006"/>
                    <a:pt x="2313" y="8068"/>
                    <a:pt x="2529" y="8097"/>
                  </a:cubicBezTo>
                  <a:cubicBezTo>
                    <a:pt x="2626" y="8108"/>
                    <a:pt x="2722" y="8115"/>
                    <a:pt x="2812" y="8115"/>
                  </a:cubicBezTo>
                  <a:cubicBezTo>
                    <a:pt x="2915" y="8115"/>
                    <a:pt x="3011" y="8108"/>
                    <a:pt x="3108" y="8097"/>
                  </a:cubicBezTo>
                  <a:cubicBezTo>
                    <a:pt x="3313" y="8068"/>
                    <a:pt x="3517" y="8013"/>
                    <a:pt x="3717" y="7927"/>
                  </a:cubicBezTo>
                  <a:cubicBezTo>
                    <a:pt x="3801" y="7893"/>
                    <a:pt x="3892" y="7848"/>
                    <a:pt x="3984" y="7796"/>
                  </a:cubicBezTo>
                  <a:lnTo>
                    <a:pt x="3989" y="7790"/>
                  </a:lnTo>
                  <a:cubicBezTo>
                    <a:pt x="3989" y="7614"/>
                    <a:pt x="3995" y="7444"/>
                    <a:pt x="4018" y="7273"/>
                  </a:cubicBezTo>
                  <a:cubicBezTo>
                    <a:pt x="4023" y="7245"/>
                    <a:pt x="4029" y="7216"/>
                    <a:pt x="4052" y="7194"/>
                  </a:cubicBezTo>
                  <a:cubicBezTo>
                    <a:pt x="4074" y="7177"/>
                    <a:pt x="4102" y="7166"/>
                    <a:pt x="4131" y="7166"/>
                  </a:cubicBezTo>
                  <a:cubicBezTo>
                    <a:pt x="4160" y="7166"/>
                    <a:pt x="4188" y="7177"/>
                    <a:pt x="4210" y="7194"/>
                  </a:cubicBezTo>
                  <a:cubicBezTo>
                    <a:pt x="4228" y="7211"/>
                    <a:pt x="4244" y="7245"/>
                    <a:pt x="4239" y="7273"/>
                  </a:cubicBezTo>
                  <a:cubicBezTo>
                    <a:pt x="4210" y="7518"/>
                    <a:pt x="4205" y="7762"/>
                    <a:pt x="4239" y="7995"/>
                  </a:cubicBezTo>
                  <a:cubicBezTo>
                    <a:pt x="4267" y="8194"/>
                    <a:pt x="4318" y="8388"/>
                    <a:pt x="4398" y="8574"/>
                  </a:cubicBezTo>
                  <a:cubicBezTo>
                    <a:pt x="4478" y="8768"/>
                    <a:pt x="4585" y="8955"/>
                    <a:pt x="4716" y="9125"/>
                  </a:cubicBezTo>
                  <a:cubicBezTo>
                    <a:pt x="4858" y="9301"/>
                    <a:pt x="5018" y="9461"/>
                    <a:pt x="5199" y="9603"/>
                  </a:cubicBezTo>
                  <a:cubicBezTo>
                    <a:pt x="5416" y="9768"/>
                    <a:pt x="5654" y="9910"/>
                    <a:pt x="5909" y="10017"/>
                  </a:cubicBezTo>
                  <a:cubicBezTo>
                    <a:pt x="6205" y="10137"/>
                    <a:pt x="6518" y="10222"/>
                    <a:pt x="6835" y="10268"/>
                  </a:cubicBezTo>
                  <a:cubicBezTo>
                    <a:pt x="7000" y="10290"/>
                    <a:pt x="7165" y="10302"/>
                    <a:pt x="7325" y="10302"/>
                  </a:cubicBezTo>
                  <a:cubicBezTo>
                    <a:pt x="7472" y="10302"/>
                    <a:pt x="7625" y="10290"/>
                    <a:pt x="7779" y="10274"/>
                  </a:cubicBezTo>
                  <a:cubicBezTo>
                    <a:pt x="8063" y="10234"/>
                    <a:pt x="8341" y="10160"/>
                    <a:pt x="8597" y="10051"/>
                  </a:cubicBezTo>
                  <a:cubicBezTo>
                    <a:pt x="8818" y="9956"/>
                    <a:pt x="9030" y="9836"/>
                    <a:pt x="9217" y="9694"/>
                  </a:cubicBezTo>
                  <a:cubicBezTo>
                    <a:pt x="9387" y="9563"/>
                    <a:pt x="9523" y="9432"/>
                    <a:pt x="9637" y="9285"/>
                  </a:cubicBezTo>
                  <a:cubicBezTo>
                    <a:pt x="9723" y="9172"/>
                    <a:pt x="9807" y="9041"/>
                    <a:pt x="9882" y="8904"/>
                  </a:cubicBezTo>
                  <a:lnTo>
                    <a:pt x="9984" y="8700"/>
                  </a:lnTo>
                  <a:cubicBezTo>
                    <a:pt x="10006" y="8643"/>
                    <a:pt x="10035" y="8592"/>
                    <a:pt x="10063" y="8535"/>
                  </a:cubicBezTo>
                  <a:cubicBezTo>
                    <a:pt x="10069" y="8478"/>
                    <a:pt x="10108" y="8422"/>
                    <a:pt x="10166" y="8404"/>
                  </a:cubicBezTo>
                  <a:cubicBezTo>
                    <a:pt x="10182" y="8404"/>
                    <a:pt x="10194" y="8398"/>
                    <a:pt x="10205" y="8398"/>
                  </a:cubicBezTo>
                  <a:cubicBezTo>
                    <a:pt x="10263" y="8398"/>
                    <a:pt x="10313" y="8438"/>
                    <a:pt x="10336" y="8501"/>
                  </a:cubicBezTo>
                  <a:cubicBezTo>
                    <a:pt x="10353" y="8558"/>
                    <a:pt x="10376" y="8614"/>
                    <a:pt x="10399" y="8671"/>
                  </a:cubicBezTo>
                  <a:cubicBezTo>
                    <a:pt x="10478" y="8847"/>
                    <a:pt x="10575" y="9018"/>
                    <a:pt x="10694" y="9172"/>
                  </a:cubicBezTo>
                  <a:cubicBezTo>
                    <a:pt x="10824" y="9342"/>
                    <a:pt x="10984" y="9506"/>
                    <a:pt x="11165" y="9649"/>
                  </a:cubicBezTo>
                  <a:cubicBezTo>
                    <a:pt x="11393" y="9820"/>
                    <a:pt x="11648" y="9972"/>
                    <a:pt x="11933" y="10092"/>
                  </a:cubicBezTo>
                  <a:cubicBezTo>
                    <a:pt x="12296" y="10245"/>
                    <a:pt x="12689" y="10353"/>
                    <a:pt x="13103" y="10410"/>
                  </a:cubicBezTo>
                  <a:cubicBezTo>
                    <a:pt x="13319" y="10439"/>
                    <a:pt x="13536" y="10455"/>
                    <a:pt x="13751" y="10455"/>
                  </a:cubicBezTo>
                  <a:cubicBezTo>
                    <a:pt x="13950" y="10455"/>
                    <a:pt x="14160" y="10444"/>
                    <a:pt x="14365" y="10415"/>
                  </a:cubicBezTo>
                  <a:lnTo>
                    <a:pt x="14382" y="10415"/>
                  </a:lnTo>
                  <a:cubicBezTo>
                    <a:pt x="14831" y="10353"/>
                    <a:pt x="15269" y="10234"/>
                    <a:pt x="15678" y="10064"/>
                  </a:cubicBezTo>
                  <a:cubicBezTo>
                    <a:pt x="16053" y="9899"/>
                    <a:pt x="16399" y="9700"/>
                    <a:pt x="16712" y="9455"/>
                  </a:cubicBezTo>
                  <a:cubicBezTo>
                    <a:pt x="16967" y="9256"/>
                    <a:pt x="17195" y="9029"/>
                    <a:pt x="17388" y="8784"/>
                  </a:cubicBezTo>
                  <a:cubicBezTo>
                    <a:pt x="17580" y="8535"/>
                    <a:pt x="17740" y="8262"/>
                    <a:pt x="17865" y="7972"/>
                  </a:cubicBezTo>
                  <a:cubicBezTo>
                    <a:pt x="17894" y="7893"/>
                    <a:pt x="17921" y="7819"/>
                    <a:pt x="17945" y="7756"/>
                  </a:cubicBezTo>
                  <a:cubicBezTo>
                    <a:pt x="17955" y="7717"/>
                    <a:pt x="17968" y="7677"/>
                    <a:pt x="17979" y="7638"/>
                  </a:cubicBezTo>
                  <a:cubicBezTo>
                    <a:pt x="17996" y="7575"/>
                    <a:pt x="18013" y="7512"/>
                    <a:pt x="18036" y="7455"/>
                  </a:cubicBezTo>
                  <a:cubicBezTo>
                    <a:pt x="18058" y="7399"/>
                    <a:pt x="18104" y="7358"/>
                    <a:pt x="18160" y="7358"/>
                  </a:cubicBezTo>
                  <a:cubicBezTo>
                    <a:pt x="18172" y="7358"/>
                    <a:pt x="18183" y="7365"/>
                    <a:pt x="18194" y="7365"/>
                  </a:cubicBezTo>
                  <a:cubicBezTo>
                    <a:pt x="18228" y="7376"/>
                    <a:pt x="18257" y="7392"/>
                    <a:pt x="18269" y="7426"/>
                  </a:cubicBezTo>
                  <a:cubicBezTo>
                    <a:pt x="18291" y="7455"/>
                    <a:pt x="18291" y="7489"/>
                    <a:pt x="18286" y="7523"/>
                  </a:cubicBezTo>
                  <a:cubicBezTo>
                    <a:pt x="18269" y="7643"/>
                    <a:pt x="18235" y="7762"/>
                    <a:pt x="18189" y="7893"/>
                  </a:cubicBezTo>
                  <a:lnTo>
                    <a:pt x="18262" y="7927"/>
                  </a:lnTo>
                  <a:cubicBezTo>
                    <a:pt x="18296" y="7938"/>
                    <a:pt x="18320" y="7944"/>
                    <a:pt x="18343" y="7955"/>
                  </a:cubicBezTo>
                  <a:cubicBezTo>
                    <a:pt x="18416" y="7984"/>
                    <a:pt x="18479" y="8006"/>
                    <a:pt x="18542" y="8023"/>
                  </a:cubicBezTo>
                  <a:cubicBezTo>
                    <a:pt x="18678" y="8063"/>
                    <a:pt x="18820" y="8092"/>
                    <a:pt x="18956" y="8108"/>
                  </a:cubicBezTo>
                  <a:cubicBezTo>
                    <a:pt x="19087" y="8126"/>
                    <a:pt x="19217" y="8137"/>
                    <a:pt x="19353" y="8137"/>
                  </a:cubicBezTo>
                  <a:cubicBezTo>
                    <a:pt x="19507" y="8137"/>
                    <a:pt x="19660" y="8126"/>
                    <a:pt x="19814" y="8103"/>
                  </a:cubicBezTo>
                  <a:cubicBezTo>
                    <a:pt x="20132" y="8058"/>
                    <a:pt x="20451" y="7972"/>
                    <a:pt x="20746" y="7848"/>
                  </a:cubicBezTo>
                  <a:cubicBezTo>
                    <a:pt x="21008" y="7733"/>
                    <a:pt x="21252" y="7591"/>
                    <a:pt x="21456" y="7433"/>
                  </a:cubicBezTo>
                  <a:cubicBezTo>
                    <a:pt x="21627" y="7302"/>
                    <a:pt x="21774" y="7153"/>
                    <a:pt x="21899" y="6995"/>
                  </a:cubicBezTo>
                  <a:cubicBezTo>
                    <a:pt x="22007" y="6853"/>
                    <a:pt x="22099" y="6699"/>
                    <a:pt x="22167" y="6547"/>
                  </a:cubicBezTo>
                  <a:cubicBezTo>
                    <a:pt x="22240" y="6376"/>
                    <a:pt x="22285" y="6206"/>
                    <a:pt x="22314" y="6023"/>
                  </a:cubicBezTo>
                  <a:cubicBezTo>
                    <a:pt x="22332" y="5841"/>
                    <a:pt x="22332" y="5660"/>
                    <a:pt x="22309" y="5483"/>
                  </a:cubicBezTo>
                  <a:cubicBezTo>
                    <a:pt x="22280" y="5267"/>
                    <a:pt x="22224" y="5052"/>
                    <a:pt x="22138" y="4847"/>
                  </a:cubicBezTo>
                  <a:cubicBezTo>
                    <a:pt x="22041" y="4625"/>
                    <a:pt x="21917" y="4410"/>
                    <a:pt x="21763" y="4210"/>
                  </a:cubicBezTo>
                  <a:cubicBezTo>
                    <a:pt x="21604" y="4006"/>
                    <a:pt x="21422" y="3824"/>
                    <a:pt x="21223" y="3670"/>
                  </a:cubicBezTo>
                  <a:cubicBezTo>
                    <a:pt x="21036" y="3529"/>
                    <a:pt x="20837" y="3410"/>
                    <a:pt x="20633" y="3324"/>
                  </a:cubicBezTo>
                  <a:lnTo>
                    <a:pt x="20615" y="3319"/>
                  </a:lnTo>
                  <a:lnTo>
                    <a:pt x="20622" y="3319"/>
                  </a:lnTo>
                  <a:cubicBezTo>
                    <a:pt x="20423" y="3233"/>
                    <a:pt x="20218" y="3177"/>
                    <a:pt x="20008" y="3148"/>
                  </a:cubicBezTo>
                  <a:lnTo>
                    <a:pt x="19990" y="3143"/>
                  </a:lnTo>
                  <a:cubicBezTo>
                    <a:pt x="19899" y="3130"/>
                    <a:pt x="19803" y="3125"/>
                    <a:pt x="19712" y="3125"/>
                  </a:cubicBezTo>
                  <a:cubicBezTo>
                    <a:pt x="19621" y="3125"/>
                    <a:pt x="19524" y="3130"/>
                    <a:pt x="19439" y="3143"/>
                  </a:cubicBezTo>
                  <a:cubicBezTo>
                    <a:pt x="19235" y="3171"/>
                    <a:pt x="19041" y="3227"/>
                    <a:pt x="18854" y="3301"/>
                  </a:cubicBezTo>
                  <a:cubicBezTo>
                    <a:pt x="18797" y="3329"/>
                    <a:pt x="18740" y="3353"/>
                    <a:pt x="18689" y="3381"/>
                  </a:cubicBezTo>
                  <a:cubicBezTo>
                    <a:pt x="18689" y="3432"/>
                    <a:pt x="18684" y="3484"/>
                    <a:pt x="18684" y="3534"/>
                  </a:cubicBezTo>
                  <a:cubicBezTo>
                    <a:pt x="18678" y="3597"/>
                    <a:pt x="18666" y="3659"/>
                    <a:pt x="18655" y="3722"/>
                  </a:cubicBezTo>
                  <a:lnTo>
                    <a:pt x="18650" y="3778"/>
                  </a:lnTo>
                  <a:cubicBezTo>
                    <a:pt x="18644" y="3807"/>
                    <a:pt x="18616" y="3835"/>
                    <a:pt x="18592" y="3853"/>
                  </a:cubicBezTo>
                  <a:cubicBezTo>
                    <a:pt x="18569" y="3864"/>
                    <a:pt x="18547" y="3869"/>
                    <a:pt x="18524" y="3869"/>
                  </a:cubicBezTo>
                  <a:cubicBezTo>
                    <a:pt x="18513" y="3869"/>
                    <a:pt x="18501" y="3869"/>
                    <a:pt x="18490" y="3864"/>
                  </a:cubicBezTo>
                  <a:cubicBezTo>
                    <a:pt x="18440" y="3853"/>
                    <a:pt x="18399" y="3801"/>
                    <a:pt x="18399" y="3744"/>
                  </a:cubicBezTo>
                  <a:cubicBezTo>
                    <a:pt x="18399" y="3665"/>
                    <a:pt x="18388" y="3591"/>
                    <a:pt x="18377" y="3505"/>
                  </a:cubicBezTo>
                  <a:lnTo>
                    <a:pt x="18377" y="3489"/>
                  </a:lnTo>
                  <a:cubicBezTo>
                    <a:pt x="18359" y="3387"/>
                    <a:pt x="18343" y="3274"/>
                    <a:pt x="18314" y="3159"/>
                  </a:cubicBezTo>
                  <a:cubicBezTo>
                    <a:pt x="18286" y="3057"/>
                    <a:pt x="18251" y="2954"/>
                    <a:pt x="18212" y="2852"/>
                  </a:cubicBezTo>
                  <a:cubicBezTo>
                    <a:pt x="18144" y="2694"/>
                    <a:pt x="18052" y="2545"/>
                    <a:pt x="17955" y="2414"/>
                  </a:cubicBezTo>
                  <a:cubicBezTo>
                    <a:pt x="17848" y="2285"/>
                    <a:pt x="17729" y="2159"/>
                    <a:pt x="17587" y="2052"/>
                  </a:cubicBezTo>
                  <a:cubicBezTo>
                    <a:pt x="17405" y="1915"/>
                    <a:pt x="17200" y="1795"/>
                    <a:pt x="16974" y="1693"/>
                  </a:cubicBezTo>
                  <a:cubicBezTo>
                    <a:pt x="16667" y="1569"/>
                    <a:pt x="16319" y="1477"/>
                    <a:pt x="15956" y="1426"/>
                  </a:cubicBezTo>
                  <a:cubicBezTo>
                    <a:pt x="15752" y="1404"/>
                    <a:pt x="15542" y="1386"/>
                    <a:pt x="15337" y="1386"/>
                  </a:cubicBezTo>
                  <a:cubicBezTo>
                    <a:pt x="15126" y="1386"/>
                    <a:pt x="14916" y="1404"/>
                    <a:pt x="14711" y="1426"/>
                  </a:cubicBezTo>
                  <a:cubicBezTo>
                    <a:pt x="14354" y="1477"/>
                    <a:pt x="14024" y="1562"/>
                    <a:pt x="13728" y="1687"/>
                  </a:cubicBezTo>
                  <a:cubicBezTo>
                    <a:pt x="13706" y="1693"/>
                    <a:pt x="13683" y="1705"/>
                    <a:pt x="13660" y="1716"/>
                  </a:cubicBezTo>
                  <a:cubicBezTo>
                    <a:pt x="13666" y="1756"/>
                    <a:pt x="13672" y="1801"/>
                    <a:pt x="13677" y="1842"/>
                  </a:cubicBezTo>
                  <a:cubicBezTo>
                    <a:pt x="13688" y="1881"/>
                    <a:pt x="13688" y="1915"/>
                    <a:pt x="13666" y="1955"/>
                  </a:cubicBezTo>
                  <a:cubicBezTo>
                    <a:pt x="13649" y="1983"/>
                    <a:pt x="13620" y="2005"/>
                    <a:pt x="13586" y="2017"/>
                  </a:cubicBezTo>
                  <a:cubicBezTo>
                    <a:pt x="13570" y="2017"/>
                    <a:pt x="13557" y="2023"/>
                    <a:pt x="13546" y="2023"/>
                  </a:cubicBezTo>
                  <a:cubicBezTo>
                    <a:pt x="13507" y="2023"/>
                    <a:pt x="13450" y="2000"/>
                    <a:pt x="13428" y="1955"/>
                  </a:cubicBezTo>
                  <a:cubicBezTo>
                    <a:pt x="13410" y="1910"/>
                    <a:pt x="13394" y="1863"/>
                    <a:pt x="13371" y="1818"/>
                  </a:cubicBezTo>
                  <a:lnTo>
                    <a:pt x="13365" y="1801"/>
                  </a:lnTo>
                  <a:cubicBezTo>
                    <a:pt x="13360" y="1779"/>
                    <a:pt x="13353" y="1761"/>
                    <a:pt x="13347" y="1745"/>
                  </a:cubicBezTo>
                  <a:cubicBezTo>
                    <a:pt x="13245" y="1512"/>
                    <a:pt x="13137" y="1323"/>
                    <a:pt x="13012" y="1160"/>
                  </a:cubicBezTo>
                  <a:cubicBezTo>
                    <a:pt x="12888" y="1006"/>
                    <a:pt x="12746" y="864"/>
                    <a:pt x="12586" y="733"/>
                  </a:cubicBezTo>
                  <a:cubicBezTo>
                    <a:pt x="12371" y="568"/>
                    <a:pt x="12132" y="431"/>
                    <a:pt x="11870" y="318"/>
                  </a:cubicBezTo>
                  <a:cubicBezTo>
                    <a:pt x="11546" y="182"/>
                    <a:pt x="11199" y="85"/>
                    <a:pt x="10830" y="35"/>
                  </a:cubicBezTo>
                  <a:cubicBezTo>
                    <a:pt x="10643" y="11"/>
                    <a:pt x="10444" y="0"/>
                    <a:pt x="10234"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a:off x="8493038" y="447384"/>
              <a:ext cx="256753" cy="122506"/>
            </a:xfrm>
            <a:custGeom>
              <a:avLst/>
              <a:gdLst/>
              <a:ahLst/>
              <a:cxnLst/>
              <a:rect l="l" t="t" r="r" b="b"/>
              <a:pathLst>
                <a:path w="7807" h="3725" extrusionOk="0">
                  <a:moveTo>
                    <a:pt x="7807" y="0"/>
                  </a:moveTo>
                  <a:cubicBezTo>
                    <a:pt x="7683" y="155"/>
                    <a:pt x="7538" y="301"/>
                    <a:pt x="7370" y="430"/>
                  </a:cubicBezTo>
                  <a:cubicBezTo>
                    <a:pt x="7200" y="560"/>
                    <a:pt x="7006" y="680"/>
                    <a:pt x="6796" y="782"/>
                  </a:cubicBezTo>
                  <a:cubicBezTo>
                    <a:pt x="7006" y="680"/>
                    <a:pt x="7200" y="560"/>
                    <a:pt x="7376" y="430"/>
                  </a:cubicBezTo>
                  <a:cubicBezTo>
                    <a:pt x="7538" y="301"/>
                    <a:pt x="7683" y="155"/>
                    <a:pt x="7807" y="0"/>
                  </a:cubicBezTo>
                  <a:close/>
                  <a:moveTo>
                    <a:pt x="2393" y="2964"/>
                  </a:moveTo>
                  <a:lnTo>
                    <a:pt x="2393" y="2964"/>
                  </a:lnTo>
                  <a:cubicBezTo>
                    <a:pt x="2018" y="3197"/>
                    <a:pt x="1608" y="3378"/>
                    <a:pt x="1188" y="3504"/>
                  </a:cubicBezTo>
                  <a:cubicBezTo>
                    <a:pt x="801" y="3622"/>
                    <a:pt x="404" y="3696"/>
                    <a:pt x="1" y="3725"/>
                  </a:cubicBezTo>
                  <a:cubicBezTo>
                    <a:pt x="347" y="3719"/>
                    <a:pt x="699" y="3674"/>
                    <a:pt x="1052" y="3583"/>
                  </a:cubicBezTo>
                  <a:cubicBezTo>
                    <a:pt x="1409" y="3492"/>
                    <a:pt x="1768" y="3344"/>
                    <a:pt x="2120" y="3140"/>
                  </a:cubicBezTo>
                  <a:cubicBezTo>
                    <a:pt x="2211" y="3082"/>
                    <a:pt x="2301" y="3027"/>
                    <a:pt x="2393" y="2964"/>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a:off x="8373226" y="427290"/>
              <a:ext cx="387481" cy="133655"/>
            </a:xfrm>
            <a:custGeom>
              <a:avLst/>
              <a:gdLst/>
              <a:ahLst/>
              <a:cxnLst/>
              <a:rect l="l" t="t" r="r" b="b"/>
              <a:pathLst>
                <a:path w="11782" h="4064" extrusionOk="0">
                  <a:moveTo>
                    <a:pt x="121" y="756"/>
                  </a:moveTo>
                  <a:cubicBezTo>
                    <a:pt x="75" y="756"/>
                    <a:pt x="30" y="779"/>
                    <a:pt x="1" y="813"/>
                  </a:cubicBezTo>
                  <a:cubicBezTo>
                    <a:pt x="30" y="836"/>
                    <a:pt x="58" y="858"/>
                    <a:pt x="92" y="881"/>
                  </a:cubicBezTo>
                  <a:cubicBezTo>
                    <a:pt x="171" y="944"/>
                    <a:pt x="251" y="1012"/>
                    <a:pt x="326" y="1086"/>
                  </a:cubicBezTo>
                  <a:cubicBezTo>
                    <a:pt x="302" y="1012"/>
                    <a:pt x="279" y="932"/>
                    <a:pt x="263" y="853"/>
                  </a:cubicBezTo>
                  <a:cubicBezTo>
                    <a:pt x="251" y="830"/>
                    <a:pt x="234" y="808"/>
                    <a:pt x="211" y="790"/>
                  </a:cubicBezTo>
                  <a:cubicBezTo>
                    <a:pt x="195" y="774"/>
                    <a:pt x="171" y="761"/>
                    <a:pt x="143" y="756"/>
                  </a:cubicBezTo>
                  <a:close/>
                  <a:moveTo>
                    <a:pt x="11735" y="0"/>
                  </a:moveTo>
                  <a:cubicBezTo>
                    <a:pt x="11706" y="0"/>
                    <a:pt x="11679" y="11"/>
                    <a:pt x="11661" y="34"/>
                  </a:cubicBezTo>
                  <a:lnTo>
                    <a:pt x="11632" y="80"/>
                  </a:lnTo>
                  <a:cubicBezTo>
                    <a:pt x="11611" y="114"/>
                    <a:pt x="11587" y="148"/>
                    <a:pt x="11564" y="176"/>
                  </a:cubicBezTo>
                  <a:cubicBezTo>
                    <a:pt x="11536" y="223"/>
                    <a:pt x="11496" y="262"/>
                    <a:pt x="11456" y="302"/>
                  </a:cubicBezTo>
                  <a:cubicBezTo>
                    <a:pt x="11320" y="433"/>
                    <a:pt x="11167" y="540"/>
                    <a:pt x="10997" y="637"/>
                  </a:cubicBezTo>
                  <a:cubicBezTo>
                    <a:pt x="10758" y="761"/>
                    <a:pt x="10491" y="864"/>
                    <a:pt x="10195" y="932"/>
                  </a:cubicBezTo>
                  <a:lnTo>
                    <a:pt x="10206" y="932"/>
                  </a:lnTo>
                  <a:cubicBezTo>
                    <a:pt x="9917" y="995"/>
                    <a:pt x="9621" y="1029"/>
                    <a:pt x="9326" y="1029"/>
                  </a:cubicBezTo>
                  <a:cubicBezTo>
                    <a:pt x="9298" y="1029"/>
                    <a:pt x="9274" y="1023"/>
                    <a:pt x="9251" y="1023"/>
                  </a:cubicBezTo>
                  <a:cubicBezTo>
                    <a:pt x="8962" y="1018"/>
                    <a:pt x="8695" y="978"/>
                    <a:pt x="8456" y="910"/>
                  </a:cubicBezTo>
                  <a:cubicBezTo>
                    <a:pt x="8269" y="853"/>
                    <a:pt x="8104" y="785"/>
                    <a:pt x="7956" y="693"/>
                  </a:cubicBezTo>
                  <a:cubicBezTo>
                    <a:pt x="7853" y="632"/>
                    <a:pt x="7758" y="557"/>
                    <a:pt x="7678" y="478"/>
                  </a:cubicBezTo>
                  <a:cubicBezTo>
                    <a:pt x="7604" y="399"/>
                    <a:pt x="7541" y="307"/>
                    <a:pt x="7485" y="216"/>
                  </a:cubicBezTo>
                  <a:lnTo>
                    <a:pt x="7478" y="205"/>
                  </a:lnTo>
                  <a:cubicBezTo>
                    <a:pt x="7473" y="182"/>
                    <a:pt x="7457" y="160"/>
                    <a:pt x="7439" y="142"/>
                  </a:cubicBezTo>
                  <a:cubicBezTo>
                    <a:pt x="7410" y="126"/>
                    <a:pt x="7383" y="114"/>
                    <a:pt x="7349" y="114"/>
                  </a:cubicBezTo>
                  <a:lnTo>
                    <a:pt x="7331" y="114"/>
                  </a:lnTo>
                  <a:cubicBezTo>
                    <a:pt x="7308" y="120"/>
                    <a:pt x="7286" y="126"/>
                    <a:pt x="7263" y="142"/>
                  </a:cubicBezTo>
                  <a:cubicBezTo>
                    <a:pt x="7229" y="165"/>
                    <a:pt x="7218" y="200"/>
                    <a:pt x="7206" y="234"/>
                  </a:cubicBezTo>
                  <a:cubicBezTo>
                    <a:pt x="7189" y="296"/>
                    <a:pt x="7178" y="352"/>
                    <a:pt x="7161" y="410"/>
                  </a:cubicBezTo>
                  <a:cubicBezTo>
                    <a:pt x="7042" y="795"/>
                    <a:pt x="6906" y="1126"/>
                    <a:pt x="6735" y="1416"/>
                  </a:cubicBezTo>
                  <a:cubicBezTo>
                    <a:pt x="6599" y="1637"/>
                    <a:pt x="6439" y="1841"/>
                    <a:pt x="6258" y="2023"/>
                  </a:cubicBezTo>
                  <a:lnTo>
                    <a:pt x="6246" y="2035"/>
                  </a:lnTo>
                  <a:cubicBezTo>
                    <a:pt x="6049" y="2219"/>
                    <a:pt x="5809" y="2388"/>
                    <a:pt x="5546" y="2535"/>
                  </a:cubicBezTo>
                  <a:lnTo>
                    <a:pt x="5546" y="2535"/>
                  </a:lnTo>
                  <a:cubicBezTo>
                    <a:pt x="5211" y="2712"/>
                    <a:pt x="4853" y="2848"/>
                    <a:pt x="4490" y="2932"/>
                  </a:cubicBezTo>
                  <a:cubicBezTo>
                    <a:pt x="4149" y="3012"/>
                    <a:pt x="3791" y="3052"/>
                    <a:pt x="3439" y="3052"/>
                  </a:cubicBezTo>
                  <a:lnTo>
                    <a:pt x="3348" y="3052"/>
                  </a:lnTo>
                  <a:cubicBezTo>
                    <a:pt x="2978" y="3040"/>
                    <a:pt x="2621" y="2984"/>
                    <a:pt x="2285" y="2893"/>
                  </a:cubicBezTo>
                  <a:cubicBezTo>
                    <a:pt x="1996" y="2807"/>
                    <a:pt x="1734" y="2688"/>
                    <a:pt x="1490" y="2552"/>
                  </a:cubicBezTo>
                  <a:cubicBezTo>
                    <a:pt x="1354" y="2466"/>
                    <a:pt x="1223" y="2371"/>
                    <a:pt x="1103" y="2268"/>
                  </a:cubicBezTo>
                  <a:lnTo>
                    <a:pt x="1103" y="2268"/>
                  </a:lnTo>
                  <a:cubicBezTo>
                    <a:pt x="1205" y="2534"/>
                    <a:pt x="1280" y="2814"/>
                    <a:pt x="1320" y="3103"/>
                  </a:cubicBezTo>
                  <a:cubicBezTo>
                    <a:pt x="1342" y="3279"/>
                    <a:pt x="1354" y="3462"/>
                    <a:pt x="1354" y="3638"/>
                  </a:cubicBezTo>
                  <a:cubicBezTo>
                    <a:pt x="1376" y="3614"/>
                    <a:pt x="1404" y="3609"/>
                    <a:pt x="1433" y="3609"/>
                  </a:cubicBezTo>
                  <a:cubicBezTo>
                    <a:pt x="1451" y="3609"/>
                    <a:pt x="1467" y="3609"/>
                    <a:pt x="1485" y="3614"/>
                  </a:cubicBezTo>
                  <a:cubicBezTo>
                    <a:pt x="1519" y="3632"/>
                    <a:pt x="1553" y="3666"/>
                    <a:pt x="1558" y="3711"/>
                  </a:cubicBezTo>
                  <a:cubicBezTo>
                    <a:pt x="1564" y="3717"/>
                    <a:pt x="1569" y="3722"/>
                    <a:pt x="1569" y="3734"/>
                  </a:cubicBezTo>
                  <a:cubicBezTo>
                    <a:pt x="1637" y="3762"/>
                    <a:pt x="1700" y="3785"/>
                    <a:pt x="1768" y="3808"/>
                  </a:cubicBezTo>
                  <a:cubicBezTo>
                    <a:pt x="2047" y="3905"/>
                    <a:pt x="2348" y="3978"/>
                    <a:pt x="2660" y="4018"/>
                  </a:cubicBezTo>
                  <a:cubicBezTo>
                    <a:pt x="2876" y="4047"/>
                    <a:pt x="3093" y="4063"/>
                    <a:pt x="3308" y="4063"/>
                  </a:cubicBezTo>
                  <a:cubicBezTo>
                    <a:pt x="3507" y="4063"/>
                    <a:pt x="3717" y="4052"/>
                    <a:pt x="3922" y="4023"/>
                  </a:cubicBezTo>
                  <a:lnTo>
                    <a:pt x="3939" y="4023"/>
                  </a:lnTo>
                  <a:cubicBezTo>
                    <a:pt x="4280" y="3973"/>
                    <a:pt x="4615" y="3893"/>
                    <a:pt x="4934" y="3785"/>
                  </a:cubicBezTo>
                  <a:cubicBezTo>
                    <a:pt x="5036" y="3751"/>
                    <a:pt x="5138" y="3711"/>
                    <a:pt x="5235" y="3666"/>
                  </a:cubicBezTo>
                  <a:cubicBezTo>
                    <a:pt x="5314" y="3638"/>
                    <a:pt x="5388" y="3598"/>
                    <a:pt x="5467" y="3564"/>
                  </a:cubicBezTo>
                  <a:cubicBezTo>
                    <a:pt x="5752" y="3421"/>
                    <a:pt x="6025" y="3257"/>
                    <a:pt x="6269" y="3063"/>
                  </a:cubicBezTo>
                  <a:cubicBezTo>
                    <a:pt x="6524" y="2864"/>
                    <a:pt x="6752" y="2637"/>
                    <a:pt x="6945" y="2392"/>
                  </a:cubicBezTo>
                  <a:cubicBezTo>
                    <a:pt x="7042" y="2268"/>
                    <a:pt x="7132" y="2132"/>
                    <a:pt x="7218" y="1989"/>
                  </a:cubicBezTo>
                  <a:cubicBezTo>
                    <a:pt x="7292" y="1859"/>
                    <a:pt x="7360" y="1723"/>
                    <a:pt x="7422" y="1580"/>
                  </a:cubicBezTo>
                  <a:cubicBezTo>
                    <a:pt x="7451" y="1501"/>
                    <a:pt x="7478" y="1427"/>
                    <a:pt x="7502" y="1364"/>
                  </a:cubicBezTo>
                  <a:cubicBezTo>
                    <a:pt x="7512" y="1325"/>
                    <a:pt x="7525" y="1285"/>
                    <a:pt x="7536" y="1246"/>
                  </a:cubicBezTo>
                  <a:cubicBezTo>
                    <a:pt x="7553" y="1183"/>
                    <a:pt x="7570" y="1126"/>
                    <a:pt x="7593" y="1063"/>
                  </a:cubicBezTo>
                  <a:cubicBezTo>
                    <a:pt x="7598" y="1041"/>
                    <a:pt x="7609" y="1023"/>
                    <a:pt x="7627" y="1007"/>
                  </a:cubicBezTo>
                  <a:cubicBezTo>
                    <a:pt x="7649" y="984"/>
                    <a:pt x="7683" y="966"/>
                    <a:pt x="7717" y="966"/>
                  </a:cubicBezTo>
                  <a:cubicBezTo>
                    <a:pt x="7724" y="966"/>
                    <a:pt x="7735" y="966"/>
                    <a:pt x="7740" y="973"/>
                  </a:cubicBezTo>
                  <a:lnTo>
                    <a:pt x="7751" y="973"/>
                  </a:lnTo>
                  <a:cubicBezTo>
                    <a:pt x="7785" y="984"/>
                    <a:pt x="7814" y="1000"/>
                    <a:pt x="7826" y="1034"/>
                  </a:cubicBezTo>
                  <a:cubicBezTo>
                    <a:pt x="7837" y="1046"/>
                    <a:pt x="7843" y="1063"/>
                    <a:pt x="7843" y="1080"/>
                  </a:cubicBezTo>
                  <a:lnTo>
                    <a:pt x="7843" y="1131"/>
                  </a:lnTo>
                  <a:cubicBezTo>
                    <a:pt x="7826" y="1222"/>
                    <a:pt x="7808" y="1307"/>
                    <a:pt x="7780" y="1404"/>
                  </a:cubicBezTo>
                  <a:cubicBezTo>
                    <a:pt x="7769" y="1432"/>
                    <a:pt x="7758" y="1466"/>
                    <a:pt x="7746" y="1501"/>
                  </a:cubicBezTo>
                  <a:lnTo>
                    <a:pt x="7751" y="1501"/>
                  </a:lnTo>
                  <a:lnTo>
                    <a:pt x="7819" y="1535"/>
                  </a:lnTo>
                  <a:cubicBezTo>
                    <a:pt x="7832" y="1535"/>
                    <a:pt x="7843" y="1540"/>
                    <a:pt x="7853" y="1546"/>
                  </a:cubicBezTo>
                  <a:cubicBezTo>
                    <a:pt x="7866" y="1552"/>
                    <a:pt x="7877" y="1552"/>
                    <a:pt x="7888" y="1558"/>
                  </a:cubicBezTo>
                  <a:cubicBezTo>
                    <a:pt x="7888" y="1558"/>
                    <a:pt x="7894" y="1563"/>
                    <a:pt x="7900" y="1563"/>
                  </a:cubicBezTo>
                  <a:cubicBezTo>
                    <a:pt x="7973" y="1592"/>
                    <a:pt x="8036" y="1614"/>
                    <a:pt x="8099" y="1631"/>
                  </a:cubicBezTo>
                  <a:cubicBezTo>
                    <a:pt x="8160" y="1648"/>
                    <a:pt x="8223" y="1666"/>
                    <a:pt x="8280" y="1676"/>
                  </a:cubicBezTo>
                  <a:cubicBezTo>
                    <a:pt x="8359" y="1694"/>
                    <a:pt x="8433" y="1705"/>
                    <a:pt x="8513" y="1716"/>
                  </a:cubicBezTo>
                  <a:cubicBezTo>
                    <a:pt x="8644" y="1734"/>
                    <a:pt x="8774" y="1745"/>
                    <a:pt x="8910" y="1745"/>
                  </a:cubicBezTo>
                  <a:cubicBezTo>
                    <a:pt x="9064" y="1745"/>
                    <a:pt x="9217" y="1734"/>
                    <a:pt x="9371" y="1711"/>
                  </a:cubicBezTo>
                  <a:cubicBezTo>
                    <a:pt x="9479" y="1700"/>
                    <a:pt x="9581" y="1676"/>
                    <a:pt x="9689" y="1655"/>
                  </a:cubicBezTo>
                  <a:cubicBezTo>
                    <a:pt x="9899" y="1603"/>
                    <a:pt x="10104" y="1535"/>
                    <a:pt x="10303" y="1456"/>
                  </a:cubicBezTo>
                  <a:cubicBezTo>
                    <a:pt x="10349" y="1432"/>
                    <a:pt x="10394" y="1416"/>
                    <a:pt x="10439" y="1393"/>
                  </a:cubicBezTo>
                  <a:cubicBezTo>
                    <a:pt x="10649" y="1291"/>
                    <a:pt x="10843" y="1171"/>
                    <a:pt x="11013" y="1041"/>
                  </a:cubicBezTo>
                  <a:cubicBezTo>
                    <a:pt x="11184" y="910"/>
                    <a:pt x="11331" y="761"/>
                    <a:pt x="11456" y="603"/>
                  </a:cubicBezTo>
                  <a:cubicBezTo>
                    <a:pt x="11491" y="564"/>
                    <a:pt x="11519" y="523"/>
                    <a:pt x="11548" y="478"/>
                  </a:cubicBezTo>
                  <a:cubicBezTo>
                    <a:pt x="11616" y="375"/>
                    <a:pt x="11679" y="262"/>
                    <a:pt x="11724" y="155"/>
                  </a:cubicBezTo>
                  <a:cubicBezTo>
                    <a:pt x="11747" y="103"/>
                    <a:pt x="11763" y="58"/>
                    <a:pt x="11781" y="6"/>
                  </a:cubicBezTo>
                  <a:cubicBezTo>
                    <a:pt x="11769" y="0"/>
                    <a:pt x="11752" y="0"/>
                    <a:pt x="11735" y="0"/>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3"/>
            <p:cNvSpPr/>
            <p:nvPr/>
          </p:nvSpPr>
          <p:spPr>
            <a:xfrm>
              <a:off x="8018361" y="204738"/>
              <a:ext cx="755196" cy="365545"/>
            </a:xfrm>
            <a:custGeom>
              <a:avLst/>
              <a:gdLst/>
              <a:ahLst/>
              <a:cxnLst/>
              <a:rect l="l" t="t" r="r" b="b"/>
              <a:pathLst>
                <a:path w="22963" h="11115" extrusionOk="0">
                  <a:moveTo>
                    <a:pt x="10581" y="375"/>
                  </a:moveTo>
                  <a:cubicBezTo>
                    <a:pt x="10791" y="375"/>
                    <a:pt x="10990" y="386"/>
                    <a:pt x="11177" y="410"/>
                  </a:cubicBezTo>
                  <a:cubicBezTo>
                    <a:pt x="11541" y="460"/>
                    <a:pt x="11893" y="557"/>
                    <a:pt x="12217" y="693"/>
                  </a:cubicBezTo>
                  <a:cubicBezTo>
                    <a:pt x="12479" y="806"/>
                    <a:pt x="12718" y="943"/>
                    <a:pt x="12933" y="1108"/>
                  </a:cubicBezTo>
                  <a:cubicBezTo>
                    <a:pt x="13093" y="1239"/>
                    <a:pt x="13235" y="1381"/>
                    <a:pt x="13359" y="1535"/>
                  </a:cubicBezTo>
                  <a:cubicBezTo>
                    <a:pt x="13484" y="1698"/>
                    <a:pt x="13592" y="1887"/>
                    <a:pt x="13694" y="2120"/>
                  </a:cubicBezTo>
                  <a:cubicBezTo>
                    <a:pt x="13700" y="2136"/>
                    <a:pt x="13707" y="2154"/>
                    <a:pt x="13712" y="2176"/>
                  </a:cubicBezTo>
                  <a:lnTo>
                    <a:pt x="13718" y="2193"/>
                  </a:lnTo>
                  <a:cubicBezTo>
                    <a:pt x="13734" y="2238"/>
                    <a:pt x="13757" y="2285"/>
                    <a:pt x="13775" y="2330"/>
                  </a:cubicBezTo>
                  <a:cubicBezTo>
                    <a:pt x="13797" y="2375"/>
                    <a:pt x="13854" y="2398"/>
                    <a:pt x="13893" y="2398"/>
                  </a:cubicBezTo>
                  <a:cubicBezTo>
                    <a:pt x="13904" y="2398"/>
                    <a:pt x="13917" y="2392"/>
                    <a:pt x="13933" y="2392"/>
                  </a:cubicBezTo>
                  <a:cubicBezTo>
                    <a:pt x="13967" y="2380"/>
                    <a:pt x="13996" y="2358"/>
                    <a:pt x="14013" y="2330"/>
                  </a:cubicBezTo>
                  <a:cubicBezTo>
                    <a:pt x="14035" y="2290"/>
                    <a:pt x="14035" y="2256"/>
                    <a:pt x="14024" y="2217"/>
                  </a:cubicBezTo>
                  <a:cubicBezTo>
                    <a:pt x="14019" y="2176"/>
                    <a:pt x="14013" y="2131"/>
                    <a:pt x="14007" y="2091"/>
                  </a:cubicBezTo>
                  <a:cubicBezTo>
                    <a:pt x="14030" y="2080"/>
                    <a:pt x="14053" y="2068"/>
                    <a:pt x="14075" y="2062"/>
                  </a:cubicBezTo>
                  <a:cubicBezTo>
                    <a:pt x="14371" y="1937"/>
                    <a:pt x="14701" y="1852"/>
                    <a:pt x="15058" y="1801"/>
                  </a:cubicBezTo>
                  <a:cubicBezTo>
                    <a:pt x="15263" y="1779"/>
                    <a:pt x="15473" y="1761"/>
                    <a:pt x="15684" y="1761"/>
                  </a:cubicBezTo>
                  <a:cubicBezTo>
                    <a:pt x="15889" y="1761"/>
                    <a:pt x="16099" y="1779"/>
                    <a:pt x="16303" y="1801"/>
                  </a:cubicBezTo>
                  <a:cubicBezTo>
                    <a:pt x="16666" y="1852"/>
                    <a:pt x="17014" y="1944"/>
                    <a:pt x="17321" y="2068"/>
                  </a:cubicBezTo>
                  <a:cubicBezTo>
                    <a:pt x="17547" y="2170"/>
                    <a:pt x="17752" y="2290"/>
                    <a:pt x="17934" y="2427"/>
                  </a:cubicBezTo>
                  <a:cubicBezTo>
                    <a:pt x="18076" y="2534"/>
                    <a:pt x="18195" y="2660"/>
                    <a:pt x="18302" y="2789"/>
                  </a:cubicBezTo>
                  <a:cubicBezTo>
                    <a:pt x="18399" y="2920"/>
                    <a:pt x="18491" y="3069"/>
                    <a:pt x="18559" y="3227"/>
                  </a:cubicBezTo>
                  <a:cubicBezTo>
                    <a:pt x="18598" y="3329"/>
                    <a:pt x="18633" y="3432"/>
                    <a:pt x="18661" y="3534"/>
                  </a:cubicBezTo>
                  <a:cubicBezTo>
                    <a:pt x="18690" y="3649"/>
                    <a:pt x="18706" y="3762"/>
                    <a:pt x="18724" y="3864"/>
                  </a:cubicBezTo>
                  <a:lnTo>
                    <a:pt x="18724" y="3880"/>
                  </a:lnTo>
                  <a:cubicBezTo>
                    <a:pt x="18735" y="3966"/>
                    <a:pt x="18746" y="4040"/>
                    <a:pt x="18746" y="4119"/>
                  </a:cubicBezTo>
                  <a:cubicBezTo>
                    <a:pt x="18746" y="4176"/>
                    <a:pt x="18787" y="4228"/>
                    <a:pt x="18837" y="4239"/>
                  </a:cubicBezTo>
                  <a:cubicBezTo>
                    <a:pt x="18848" y="4244"/>
                    <a:pt x="18860" y="4244"/>
                    <a:pt x="18871" y="4244"/>
                  </a:cubicBezTo>
                  <a:cubicBezTo>
                    <a:pt x="18894" y="4244"/>
                    <a:pt x="18916" y="4239"/>
                    <a:pt x="18939" y="4228"/>
                  </a:cubicBezTo>
                  <a:cubicBezTo>
                    <a:pt x="18963" y="4210"/>
                    <a:pt x="18991" y="4182"/>
                    <a:pt x="18997" y="4153"/>
                  </a:cubicBezTo>
                  <a:lnTo>
                    <a:pt x="19002" y="4097"/>
                  </a:lnTo>
                  <a:cubicBezTo>
                    <a:pt x="19013" y="4034"/>
                    <a:pt x="19018" y="3972"/>
                    <a:pt x="19031" y="3909"/>
                  </a:cubicBezTo>
                  <a:cubicBezTo>
                    <a:pt x="19031" y="3864"/>
                    <a:pt x="19036" y="3812"/>
                    <a:pt x="19036" y="3756"/>
                  </a:cubicBezTo>
                  <a:cubicBezTo>
                    <a:pt x="19087" y="3728"/>
                    <a:pt x="19144" y="3704"/>
                    <a:pt x="19201" y="3676"/>
                  </a:cubicBezTo>
                  <a:cubicBezTo>
                    <a:pt x="19388" y="3602"/>
                    <a:pt x="19582" y="3546"/>
                    <a:pt x="19786" y="3518"/>
                  </a:cubicBezTo>
                  <a:cubicBezTo>
                    <a:pt x="19871" y="3505"/>
                    <a:pt x="19968" y="3500"/>
                    <a:pt x="20059" y="3500"/>
                  </a:cubicBezTo>
                  <a:cubicBezTo>
                    <a:pt x="20150" y="3500"/>
                    <a:pt x="20246" y="3505"/>
                    <a:pt x="20337" y="3518"/>
                  </a:cubicBezTo>
                  <a:lnTo>
                    <a:pt x="20355" y="3523"/>
                  </a:lnTo>
                  <a:cubicBezTo>
                    <a:pt x="20565" y="3552"/>
                    <a:pt x="20770" y="3608"/>
                    <a:pt x="20969" y="3694"/>
                  </a:cubicBezTo>
                  <a:lnTo>
                    <a:pt x="20980" y="3699"/>
                  </a:lnTo>
                  <a:cubicBezTo>
                    <a:pt x="21184" y="3785"/>
                    <a:pt x="21383" y="3904"/>
                    <a:pt x="21570" y="4045"/>
                  </a:cubicBezTo>
                  <a:cubicBezTo>
                    <a:pt x="21769" y="4199"/>
                    <a:pt x="21951" y="4381"/>
                    <a:pt x="22110" y="4585"/>
                  </a:cubicBezTo>
                  <a:cubicBezTo>
                    <a:pt x="22264" y="4785"/>
                    <a:pt x="22388" y="5000"/>
                    <a:pt x="22485" y="5222"/>
                  </a:cubicBezTo>
                  <a:cubicBezTo>
                    <a:pt x="22571" y="5427"/>
                    <a:pt x="22627" y="5642"/>
                    <a:pt x="22656" y="5858"/>
                  </a:cubicBezTo>
                  <a:cubicBezTo>
                    <a:pt x="22679" y="6035"/>
                    <a:pt x="22679" y="6216"/>
                    <a:pt x="22661" y="6398"/>
                  </a:cubicBezTo>
                  <a:cubicBezTo>
                    <a:pt x="22632" y="6581"/>
                    <a:pt x="22587" y="6751"/>
                    <a:pt x="22514" y="6922"/>
                  </a:cubicBezTo>
                  <a:cubicBezTo>
                    <a:pt x="22446" y="7074"/>
                    <a:pt x="22354" y="7228"/>
                    <a:pt x="22246" y="7370"/>
                  </a:cubicBezTo>
                  <a:cubicBezTo>
                    <a:pt x="22121" y="7528"/>
                    <a:pt x="21974" y="7677"/>
                    <a:pt x="21809" y="7808"/>
                  </a:cubicBezTo>
                  <a:cubicBezTo>
                    <a:pt x="21599" y="7966"/>
                    <a:pt x="21355" y="8108"/>
                    <a:pt x="21093" y="8223"/>
                  </a:cubicBezTo>
                  <a:cubicBezTo>
                    <a:pt x="20798" y="8347"/>
                    <a:pt x="20479" y="8433"/>
                    <a:pt x="20161" y="8478"/>
                  </a:cubicBezTo>
                  <a:cubicBezTo>
                    <a:pt x="20007" y="8501"/>
                    <a:pt x="19854" y="8512"/>
                    <a:pt x="19700" y="8512"/>
                  </a:cubicBezTo>
                  <a:cubicBezTo>
                    <a:pt x="19564" y="8512"/>
                    <a:pt x="19434" y="8501"/>
                    <a:pt x="19303" y="8483"/>
                  </a:cubicBezTo>
                  <a:cubicBezTo>
                    <a:pt x="19167" y="8467"/>
                    <a:pt x="19025" y="8438"/>
                    <a:pt x="18889" y="8398"/>
                  </a:cubicBezTo>
                  <a:cubicBezTo>
                    <a:pt x="18826" y="8381"/>
                    <a:pt x="18763" y="8359"/>
                    <a:pt x="18690" y="8330"/>
                  </a:cubicBezTo>
                  <a:cubicBezTo>
                    <a:pt x="18667" y="8325"/>
                    <a:pt x="18643" y="8313"/>
                    <a:pt x="18609" y="8302"/>
                  </a:cubicBezTo>
                  <a:lnTo>
                    <a:pt x="18541" y="8268"/>
                  </a:lnTo>
                  <a:lnTo>
                    <a:pt x="18536" y="8268"/>
                  </a:lnTo>
                  <a:cubicBezTo>
                    <a:pt x="18582" y="8137"/>
                    <a:pt x="18609" y="8018"/>
                    <a:pt x="18633" y="7898"/>
                  </a:cubicBezTo>
                  <a:cubicBezTo>
                    <a:pt x="18638" y="7864"/>
                    <a:pt x="18638" y="7830"/>
                    <a:pt x="18616" y="7801"/>
                  </a:cubicBezTo>
                  <a:cubicBezTo>
                    <a:pt x="18604" y="7767"/>
                    <a:pt x="18575" y="7751"/>
                    <a:pt x="18541" y="7740"/>
                  </a:cubicBezTo>
                  <a:cubicBezTo>
                    <a:pt x="18530" y="7740"/>
                    <a:pt x="18519" y="7733"/>
                    <a:pt x="18507" y="7733"/>
                  </a:cubicBezTo>
                  <a:cubicBezTo>
                    <a:pt x="18451" y="7733"/>
                    <a:pt x="18405" y="7774"/>
                    <a:pt x="18383" y="7830"/>
                  </a:cubicBezTo>
                  <a:cubicBezTo>
                    <a:pt x="18360" y="7893"/>
                    <a:pt x="18343" y="7950"/>
                    <a:pt x="18326" y="8013"/>
                  </a:cubicBezTo>
                  <a:cubicBezTo>
                    <a:pt x="18315" y="8052"/>
                    <a:pt x="18302" y="8092"/>
                    <a:pt x="18292" y="8131"/>
                  </a:cubicBezTo>
                  <a:cubicBezTo>
                    <a:pt x="18268" y="8194"/>
                    <a:pt x="18241" y="8268"/>
                    <a:pt x="18212" y="8347"/>
                  </a:cubicBezTo>
                  <a:cubicBezTo>
                    <a:pt x="18087" y="8637"/>
                    <a:pt x="17927" y="8910"/>
                    <a:pt x="17735" y="9159"/>
                  </a:cubicBezTo>
                  <a:cubicBezTo>
                    <a:pt x="17542" y="9404"/>
                    <a:pt x="17314" y="9631"/>
                    <a:pt x="17059" y="9830"/>
                  </a:cubicBezTo>
                  <a:cubicBezTo>
                    <a:pt x="16746" y="10075"/>
                    <a:pt x="16400" y="10274"/>
                    <a:pt x="16025" y="10433"/>
                  </a:cubicBezTo>
                  <a:cubicBezTo>
                    <a:pt x="15616" y="10609"/>
                    <a:pt x="15178" y="10728"/>
                    <a:pt x="14729" y="10790"/>
                  </a:cubicBezTo>
                  <a:lnTo>
                    <a:pt x="14712" y="10790"/>
                  </a:lnTo>
                  <a:cubicBezTo>
                    <a:pt x="14507" y="10819"/>
                    <a:pt x="14297" y="10830"/>
                    <a:pt x="14098" y="10830"/>
                  </a:cubicBezTo>
                  <a:cubicBezTo>
                    <a:pt x="13883" y="10830"/>
                    <a:pt x="13666" y="10814"/>
                    <a:pt x="13450" y="10785"/>
                  </a:cubicBezTo>
                  <a:cubicBezTo>
                    <a:pt x="13036" y="10728"/>
                    <a:pt x="12643" y="10620"/>
                    <a:pt x="12280" y="10467"/>
                  </a:cubicBezTo>
                  <a:cubicBezTo>
                    <a:pt x="11995" y="10347"/>
                    <a:pt x="11740" y="10195"/>
                    <a:pt x="11512" y="10024"/>
                  </a:cubicBezTo>
                  <a:cubicBezTo>
                    <a:pt x="11331" y="9881"/>
                    <a:pt x="11171" y="9717"/>
                    <a:pt x="11041" y="9547"/>
                  </a:cubicBezTo>
                  <a:cubicBezTo>
                    <a:pt x="10922" y="9393"/>
                    <a:pt x="10825" y="9222"/>
                    <a:pt x="10746" y="9046"/>
                  </a:cubicBezTo>
                  <a:cubicBezTo>
                    <a:pt x="10723" y="8989"/>
                    <a:pt x="10706" y="8933"/>
                    <a:pt x="10683" y="8876"/>
                  </a:cubicBezTo>
                  <a:cubicBezTo>
                    <a:pt x="10660" y="8813"/>
                    <a:pt x="10610" y="8773"/>
                    <a:pt x="10552" y="8773"/>
                  </a:cubicBezTo>
                  <a:cubicBezTo>
                    <a:pt x="10541" y="8773"/>
                    <a:pt x="10529" y="8779"/>
                    <a:pt x="10513" y="8779"/>
                  </a:cubicBezTo>
                  <a:cubicBezTo>
                    <a:pt x="10461" y="8797"/>
                    <a:pt x="10421" y="8847"/>
                    <a:pt x="10416" y="8904"/>
                  </a:cubicBezTo>
                  <a:lnTo>
                    <a:pt x="10410" y="8904"/>
                  </a:lnTo>
                  <a:lnTo>
                    <a:pt x="10410" y="8910"/>
                  </a:lnTo>
                  <a:lnTo>
                    <a:pt x="10410" y="8915"/>
                  </a:lnTo>
                  <a:cubicBezTo>
                    <a:pt x="10382" y="8967"/>
                    <a:pt x="10353" y="9023"/>
                    <a:pt x="10331" y="9075"/>
                  </a:cubicBezTo>
                  <a:lnTo>
                    <a:pt x="10229" y="9279"/>
                  </a:lnTo>
                  <a:cubicBezTo>
                    <a:pt x="10154" y="9416"/>
                    <a:pt x="10070" y="9547"/>
                    <a:pt x="9984" y="9660"/>
                  </a:cubicBezTo>
                  <a:cubicBezTo>
                    <a:pt x="9870" y="9807"/>
                    <a:pt x="9734" y="9938"/>
                    <a:pt x="9564" y="10069"/>
                  </a:cubicBezTo>
                  <a:cubicBezTo>
                    <a:pt x="9377" y="10211"/>
                    <a:pt x="9165" y="10331"/>
                    <a:pt x="8944" y="10426"/>
                  </a:cubicBezTo>
                  <a:cubicBezTo>
                    <a:pt x="8688" y="10535"/>
                    <a:pt x="8410" y="10609"/>
                    <a:pt x="8126" y="10649"/>
                  </a:cubicBezTo>
                  <a:cubicBezTo>
                    <a:pt x="7972" y="10665"/>
                    <a:pt x="7819" y="10677"/>
                    <a:pt x="7672" y="10677"/>
                  </a:cubicBezTo>
                  <a:cubicBezTo>
                    <a:pt x="7512" y="10677"/>
                    <a:pt x="7347" y="10665"/>
                    <a:pt x="7182" y="10643"/>
                  </a:cubicBezTo>
                  <a:cubicBezTo>
                    <a:pt x="6865" y="10597"/>
                    <a:pt x="6552" y="10512"/>
                    <a:pt x="6256" y="10392"/>
                  </a:cubicBezTo>
                  <a:cubicBezTo>
                    <a:pt x="6001" y="10285"/>
                    <a:pt x="5763" y="10143"/>
                    <a:pt x="5546" y="9978"/>
                  </a:cubicBezTo>
                  <a:cubicBezTo>
                    <a:pt x="5365" y="9836"/>
                    <a:pt x="5205" y="9676"/>
                    <a:pt x="5063" y="9500"/>
                  </a:cubicBezTo>
                  <a:cubicBezTo>
                    <a:pt x="4932" y="9330"/>
                    <a:pt x="4825" y="9143"/>
                    <a:pt x="4745" y="8949"/>
                  </a:cubicBezTo>
                  <a:cubicBezTo>
                    <a:pt x="4665" y="8763"/>
                    <a:pt x="4614" y="8569"/>
                    <a:pt x="4586" y="8370"/>
                  </a:cubicBezTo>
                  <a:cubicBezTo>
                    <a:pt x="4552" y="8137"/>
                    <a:pt x="4557" y="7893"/>
                    <a:pt x="4586" y="7648"/>
                  </a:cubicBezTo>
                  <a:cubicBezTo>
                    <a:pt x="4591" y="7620"/>
                    <a:pt x="4575" y="7586"/>
                    <a:pt x="4557" y="7569"/>
                  </a:cubicBezTo>
                  <a:cubicBezTo>
                    <a:pt x="4535" y="7552"/>
                    <a:pt x="4507" y="7541"/>
                    <a:pt x="4478" y="7541"/>
                  </a:cubicBezTo>
                  <a:cubicBezTo>
                    <a:pt x="4449" y="7541"/>
                    <a:pt x="4421" y="7552"/>
                    <a:pt x="4399" y="7569"/>
                  </a:cubicBezTo>
                  <a:cubicBezTo>
                    <a:pt x="4376" y="7591"/>
                    <a:pt x="4370" y="7620"/>
                    <a:pt x="4365" y="7648"/>
                  </a:cubicBezTo>
                  <a:cubicBezTo>
                    <a:pt x="4342" y="7819"/>
                    <a:pt x="4336" y="7989"/>
                    <a:pt x="4336" y="8165"/>
                  </a:cubicBezTo>
                  <a:lnTo>
                    <a:pt x="4331" y="8171"/>
                  </a:lnTo>
                  <a:cubicBezTo>
                    <a:pt x="4239" y="8223"/>
                    <a:pt x="4148" y="8268"/>
                    <a:pt x="4064" y="8302"/>
                  </a:cubicBezTo>
                  <a:cubicBezTo>
                    <a:pt x="3864" y="8388"/>
                    <a:pt x="3660" y="8438"/>
                    <a:pt x="3455" y="8472"/>
                  </a:cubicBezTo>
                  <a:cubicBezTo>
                    <a:pt x="3358" y="8483"/>
                    <a:pt x="3262" y="8490"/>
                    <a:pt x="3159" y="8490"/>
                  </a:cubicBezTo>
                  <a:cubicBezTo>
                    <a:pt x="3069" y="8490"/>
                    <a:pt x="2973" y="8483"/>
                    <a:pt x="2876" y="8472"/>
                  </a:cubicBezTo>
                  <a:cubicBezTo>
                    <a:pt x="2660" y="8443"/>
                    <a:pt x="2449" y="8381"/>
                    <a:pt x="2244" y="8302"/>
                  </a:cubicBezTo>
                  <a:cubicBezTo>
                    <a:pt x="2029" y="8205"/>
                    <a:pt x="1824" y="8086"/>
                    <a:pt x="1625" y="7932"/>
                  </a:cubicBezTo>
                  <a:cubicBezTo>
                    <a:pt x="1410" y="7762"/>
                    <a:pt x="1211" y="7569"/>
                    <a:pt x="1040" y="7352"/>
                  </a:cubicBezTo>
                  <a:cubicBezTo>
                    <a:pt x="859" y="7114"/>
                    <a:pt x="710" y="6853"/>
                    <a:pt x="591" y="6581"/>
                  </a:cubicBezTo>
                  <a:cubicBezTo>
                    <a:pt x="489" y="6330"/>
                    <a:pt x="416" y="6069"/>
                    <a:pt x="381" y="5807"/>
                  </a:cubicBezTo>
                  <a:cubicBezTo>
                    <a:pt x="347" y="5563"/>
                    <a:pt x="347" y="5319"/>
                    <a:pt x="376" y="5086"/>
                  </a:cubicBezTo>
                  <a:cubicBezTo>
                    <a:pt x="410" y="4864"/>
                    <a:pt x="466" y="4648"/>
                    <a:pt x="552" y="4449"/>
                  </a:cubicBezTo>
                  <a:cubicBezTo>
                    <a:pt x="636" y="4262"/>
                    <a:pt x="739" y="4085"/>
                    <a:pt x="864" y="3914"/>
                  </a:cubicBezTo>
                  <a:cubicBezTo>
                    <a:pt x="995" y="3751"/>
                    <a:pt x="1153" y="3597"/>
                    <a:pt x="1341" y="3449"/>
                  </a:cubicBezTo>
                  <a:cubicBezTo>
                    <a:pt x="1562" y="3279"/>
                    <a:pt x="1819" y="3130"/>
                    <a:pt x="2092" y="3012"/>
                  </a:cubicBezTo>
                  <a:cubicBezTo>
                    <a:pt x="2422" y="2875"/>
                    <a:pt x="2768" y="2778"/>
                    <a:pt x="3120" y="2728"/>
                  </a:cubicBezTo>
                  <a:cubicBezTo>
                    <a:pt x="3290" y="2705"/>
                    <a:pt x="3461" y="2694"/>
                    <a:pt x="3626" y="2694"/>
                  </a:cubicBezTo>
                  <a:cubicBezTo>
                    <a:pt x="3762" y="2694"/>
                    <a:pt x="3909" y="2705"/>
                    <a:pt x="4046" y="2721"/>
                  </a:cubicBezTo>
                  <a:cubicBezTo>
                    <a:pt x="4279" y="2755"/>
                    <a:pt x="4494" y="2813"/>
                    <a:pt x="4694" y="2892"/>
                  </a:cubicBezTo>
                  <a:cubicBezTo>
                    <a:pt x="4876" y="2972"/>
                    <a:pt x="5047" y="3069"/>
                    <a:pt x="5194" y="3182"/>
                  </a:cubicBezTo>
                  <a:cubicBezTo>
                    <a:pt x="5313" y="3273"/>
                    <a:pt x="5427" y="3387"/>
                    <a:pt x="5546" y="3523"/>
                  </a:cubicBezTo>
                  <a:cubicBezTo>
                    <a:pt x="5569" y="3552"/>
                    <a:pt x="5609" y="3568"/>
                    <a:pt x="5654" y="3568"/>
                  </a:cubicBezTo>
                  <a:cubicBezTo>
                    <a:pt x="5682" y="3568"/>
                    <a:pt x="5711" y="3563"/>
                    <a:pt x="5734" y="3546"/>
                  </a:cubicBezTo>
                  <a:cubicBezTo>
                    <a:pt x="5768" y="3523"/>
                    <a:pt x="5797" y="3489"/>
                    <a:pt x="5808" y="3444"/>
                  </a:cubicBezTo>
                  <a:cubicBezTo>
                    <a:pt x="5819" y="3403"/>
                    <a:pt x="5808" y="3363"/>
                    <a:pt x="5790" y="3335"/>
                  </a:cubicBezTo>
                  <a:cubicBezTo>
                    <a:pt x="5734" y="3250"/>
                    <a:pt x="5666" y="3164"/>
                    <a:pt x="5592" y="3085"/>
                  </a:cubicBezTo>
                  <a:cubicBezTo>
                    <a:pt x="5706" y="2875"/>
                    <a:pt x="5836" y="2671"/>
                    <a:pt x="5989" y="2477"/>
                  </a:cubicBezTo>
                  <a:cubicBezTo>
                    <a:pt x="6194" y="2204"/>
                    <a:pt x="6432" y="1955"/>
                    <a:pt x="6694" y="1732"/>
                  </a:cubicBezTo>
                  <a:cubicBezTo>
                    <a:pt x="6762" y="1677"/>
                    <a:pt x="6825" y="1619"/>
                    <a:pt x="6893" y="1569"/>
                  </a:cubicBezTo>
                  <a:lnTo>
                    <a:pt x="6893" y="1569"/>
                  </a:lnTo>
                  <a:lnTo>
                    <a:pt x="6888" y="1574"/>
                  </a:lnTo>
                  <a:cubicBezTo>
                    <a:pt x="7256" y="1289"/>
                    <a:pt x="7654" y="1051"/>
                    <a:pt x="8081" y="869"/>
                  </a:cubicBezTo>
                  <a:cubicBezTo>
                    <a:pt x="8593" y="659"/>
                    <a:pt x="9144" y="512"/>
                    <a:pt x="9723" y="431"/>
                  </a:cubicBezTo>
                  <a:cubicBezTo>
                    <a:pt x="9984" y="397"/>
                    <a:pt x="10240" y="381"/>
                    <a:pt x="10484" y="375"/>
                  </a:cubicBezTo>
                  <a:close/>
                  <a:moveTo>
                    <a:pt x="10717" y="0"/>
                  </a:moveTo>
                  <a:cubicBezTo>
                    <a:pt x="10678" y="0"/>
                    <a:pt x="10638" y="6"/>
                    <a:pt x="10597" y="6"/>
                  </a:cubicBezTo>
                  <a:cubicBezTo>
                    <a:pt x="10263" y="11"/>
                    <a:pt x="9933" y="45"/>
                    <a:pt x="9603" y="96"/>
                  </a:cubicBezTo>
                  <a:cubicBezTo>
                    <a:pt x="9285" y="148"/>
                    <a:pt x="8973" y="221"/>
                    <a:pt x="8672" y="324"/>
                  </a:cubicBezTo>
                  <a:cubicBezTo>
                    <a:pt x="8359" y="421"/>
                    <a:pt x="8058" y="546"/>
                    <a:pt x="7767" y="693"/>
                  </a:cubicBezTo>
                  <a:cubicBezTo>
                    <a:pt x="7263" y="943"/>
                    <a:pt x="6797" y="1267"/>
                    <a:pt x="6387" y="1659"/>
                  </a:cubicBezTo>
                  <a:cubicBezTo>
                    <a:pt x="6001" y="2028"/>
                    <a:pt x="5688" y="2466"/>
                    <a:pt x="5433" y="2933"/>
                  </a:cubicBezTo>
                  <a:cubicBezTo>
                    <a:pt x="5330" y="2841"/>
                    <a:pt x="5223" y="2762"/>
                    <a:pt x="5103" y="2694"/>
                  </a:cubicBezTo>
                  <a:cubicBezTo>
                    <a:pt x="4842" y="2534"/>
                    <a:pt x="4541" y="2437"/>
                    <a:pt x="4239" y="2380"/>
                  </a:cubicBezTo>
                  <a:cubicBezTo>
                    <a:pt x="4040" y="2346"/>
                    <a:pt x="3841" y="2330"/>
                    <a:pt x="3637" y="2330"/>
                  </a:cubicBezTo>
                  <a:cubicBezTo>
                    <a:pt x="3193" y="2330"/>
                    <a:pt x="2750" y="2409"/>
                    <a:pt x="2330" y="2558"/>
                  </a:cubicBezTo>
                  <a:cubicBezTo>
                    <a:pt x="2029" y="2660"/>
                    <a:pt x="1733" y="2796"/>
                    <a:pt x="1460" y="2967"/>
                  </a:cubicBezTo>
                  <a:cubicBezTo>
                    <a:pt x="1205" y="3130"/>
                    <a:pt x="961" y="3324"/>
                    <a:pt x="756" y="3546"/>
                  </a:cubicBezTo>
                  <a:cubicBezTo>
                    <a:pt x="546" y="3773"/>
                    <a:pt x="376" y="4029"/>
                    <a:pt x="250" y="4313"/>
                  </a:cubicBezTo>
                  <a:cubicBezTo>
                    <a:pt x="188" y="4454"/>
                    <a:pt x="137" y="4603"/>
                    <a:pt x="103" y="4750"/>
                  </a:cubicBezTo>
                  <a:cubicBezTo>
                    <a:pt x="62" y="4903"/>
                    <a:pt x="40" y="5052"/>
                    <a:pt x="28" y="5205"/>
                  </a:cubicBezTo>
                  <a:cubicBezTo>
                    <a:pt x="1" y="5500"/>
                    <a:pt x="28" y="5802"/>
                    <a:pt x="85" y="6091"/>
                  </a:cubicBezTo>
                  <a:cubicBezTo>
                    <a:pt x="148" y="6381"/>
                    <a:pt x="250" y="6665"/>
                    <a:pt x="387" y="6927"/>
                  </a:cubicBezTo>
                  <a:cubicBezTo>
                    <a:pt x="649" y="7460"/>
                    <a:pt x="1046" y="7921"/>
                    <a:pt x="1535" y="8262"/>
                  </a:cubicBezTo>
                  <a:cubicBezTo>
                    <a:pt x="1740" y="8409"/>
                    <a:pt x="1961" y="8524"/>
                    <a:pt x="2194" y="8614"/>
                  </a:cubicBezTo>
                  <a:cubicBezTo>
                    <a:pt x="2432" y="8705"/>
                    <a:pt x="2677" y="8763"/>
                    <a:pt x="2933" y="8779"/>
                  </a:cubicBezTo>
                  <a:cubicBezTo>
                    <a:pt x="2999" y="8785"/>
                    <a:pt x="3066" y="8788"/>
                    <a:pt x="3133" y="8788"/>
                  </a:cubicBezTo>
                  <a:cubicBezTo>
                    <a:pt x="3320" y="8788"/>
                    <a:pt x="3509" y="8766"/>
                    <a:pt x="3689" y="8728"/>
                  </a:cubicBezTo>
                  <a:cubicBezTo>
                    <a:pt x="3927" y="8671"/>
                    <a:pt x="4154" y="8580"/>
                    <a:pt x="4365" y="8467"/>
                  </a:cubicBezTo>
                  <a:cubicBezTo>
                    <a:pt x="4399" y="8677"/>
                    <a:pt x="4449" y="8887"/>
                    <a:pt x="4535" y="9086"/>
                  </a:cubicBezTo>
                  <a:cubicBezTo>
                    <a:pt x="4625" y="9296"/>
                    <a:pt x="4740" y="9495"/>
                    <a:pt x="4876" y="9676"/>
                  </a:cubicBezTo>
                  <a:cubicBezTo>
                    <a:pt x="5018" y="9859"/>
                    <a:pt x="5176" y="10024"/>
                    <a:pt x="5359" y="10171"/>
                  </a:cubicBezTo>
                  <a:cubicBezTo>
                    <a:pt x="5722" y="10467"/>
                    <a:pt x="6154" y="10683"/>
                    <a:pt x="6608" y="10819"/>
                  </a:cubicBezTo>
                  <a:cubicBezTo>
                    <a:pt x="6954" y="10921"/>
                    <a:pt x="7316" y="10972"/>
                    <a:pt x="7676" y="10972"/>
                  </a:cubicBezTo>
                  <a:cubicBezTo>
                    <a:pt x="7796" y="10972"/>
                    <a:pt x="7916" y="10967"/>
                    <a:pt x="8035" y="10955"/>
                  </a:cubicBezTo>
                  <a:cubicBezTo>
                    <a:pt x="8518" y="10916"/>
                    <a:pt x="8989" y="10774"/>
                    <a:pt x="9416" y="10535"/>
                  </a:cubicBezTo>
                  <a:cubicBezTo>
                    <a:pt x="9632" y="10410"/>
                    <a:pt x="9831" y="10263"/>
                    <a:pt x="10007" y="10092"/>
                  </a:cubicBezTo>
                  <a:cubicBezTo>
                    <a:pt x="10240" y="9864"/>
                    <a:pt x="10421" y="9586"/>
                    <a:pt x="10558" y="9290"/>
                  </a:cubicBezTo>
                  <a:cubicBezTo>
                    <a:pt x="10581" y="9330"/>
                    <a:pt x="10597" y="9376"/>
                    <a:pt x="10620" y="9416"/>
                  </a:cubicBezTo>
                  <a:cubicBezTo>
                    <a:pt x="10700" y="9563"/>
                    <a:pt x="10802" y="9699"/>
                    <a:pt x="10904" y="9825"/>
                  </a:cubicBezTo>
                  <a:cubicBezTo>
                    <a:pt x="11116" y="10075"/>
                    <a:pt x="11376" y="10285"/>
                    <a:pt x="11654" y="10460"/>
                  </a:cubicBezTo>
                  <a:cubicBezTo>
                    <a:pt x="11945" y="10638"/>
                    <a:pt x="12257" y="10774"/>
                    <a:pt x="12575" y="10876"/>
                  </a:cubicBezTo>
                  <a:cubicBezTo>
                    <a:pt x="12899" y="10979"/>
                    <a:pt x="13229" y="11047"/>
                    <a:pt x="13570" y="11086"/>
                  </a:cubicBezTo>
                  <a:cubicBezTo>
                    <a:pt x="13743" y="11105"/>
                    <a:pt x="13917" y="11114"/>
                    <a:pt x="14092" y="11114"/>
                  </a:cubicBezTo>
                  <a:cubicBezTo>
                    <a:pt x="14607" y="11114"/>
                    <a:pt x="15125" y="11035"/>
                    <a:pt x="15621" y="10882"/>
                  </a:cubicBezTo>
                  <a:cubicBezTo>
                    <a:pt x="16309" y="10677"/>
                    <a:pt x="16956" y="10319"/>
                    <a:pt x="17497" y="9836"/>
                  </a:cubicBezTo>
                  <a:cubicBezTo>
                    <a:pt x="17757" y="9597"/>
                    <a:pt x="17990" y="9319"/>
                    <a:pt x="18184" y="9018"/>
                  </a:cubicBezTo>
                  <a:cubicBezTo>
                    <a:pt x="18275" y="8865"/>
                    <a:pt x="18360" y="8705"/>
                    <a:pt x="18433" y="8540"/>
                  </a:cubicBezTo>
                  <a:cubicBezTo>
                    <a:pt x="18433" y="8535"/>
                    <a:pt x="18439" y="8524"/>
                    <a:pt x="18446" y="8512"/>
                  </a:cubicBezTo>
                  <a:cubicBezTo>
                    <a:pt x="18485" y="8535"/>
                    <a:pt x="18525" y="8558"/>
                    <a:pt x="18564" y="8574"/>
                  </a:cubicBezTo>
                  <a:cubicBezTo>
                    <a:pt x="18643" y="8614"/>
                    <a:pt x="18729" y="8648"/>
                    <a:pt x="18814" y="8677"/>
                  </a:cubicBezTo>
                  <a:cubicBezTo>
                    <a:pt x="18973" y="8734"/>
                    <a:pt x="19144" y="8768"/>
                    <a:pt x="19314" y="8790"/>
                  </a:cubicBezTo>
                  <a:cubicBezTo>
                    <a:pt x="19441" y="8805"/>
                    <a:pt x="19568" y="8812"/>
                    <a:pt x="19696" y="8812"/>
                  </a:cubicBezTo>
                  <a:cubicBezTo>
                    <a:pt x="19912" y="8812"/>
                    <a:pt x="20128" y="8792"/>
                    <a:pt x="20343" y="8756"/>
                  </a:cubicBezTo>
                  <a:cubicBezTo>
                    <a:pt x="20684" y="8700"/>
                    <a:pt x="21014" y="8585"/>
                    <a:pt x="21331" y="8443"/>
                  </a:cubicBezTo>
                  <a:cubicBezTo>
                    <a:pt x="21627" y="8307"/>
                    <a:pt x="21906" y="8126"/>
                    <a:pt x="22150" y="7903"/>
                  </a:cubicBezTo>
                  <a:cubicBezTo>
                    <a:pt x="22548" y="7552"/>
                    <a:pt x="22837" y="7074"/>
                    <a:pt x="22928" y="6546"/>
                  </a:cubicBezTo>
                  <a:cubicBezTo>
                    <a:pt x="22946" y="6421"/>
                    <a:pt x="22957" y="6296"/>
                    <a:pt x="22962" y="6165"/>
                  </a:cubicBezTo>
                  <a:cubicBezTo>
                    <a:pt x="22962" y="6041"/>
                    <a:pt x="22952" y="5915"/>
                    <a:pt x="22928" y="5790"/>
                  </a:cubicBezTo>
                  <a:cubicBezTo>
                    <a:pt x="22894" y="5545"/>
                    <a:pt x="22821" y="5307"/>
                    <a:pt x="22718" y="5086"/>
                  </a:cubicBezTo>
                  <a:cubicBezTo>
                    <a:pt x="22519" y="4630"/>
                    <a:pt x="22201" y="4228"/>
                    <a:pt x="21814" y="3914"/>
                  </a:cubicBezTo>
                  <a:cubicBezTo>
                    <a:pt x="21428" y="3602"/>
                    <a:pt x="20962" y="3376"/>
                    <a:pt x="20463" y="3301"/>
                  </a:cubicBezTo>
                  <a:cubicBezTo>
                    <a:pt x="20337" y="3279"/>
                    <a:pt x="20206" y="3273"/>
                    <a:pt x="20082" y="3273"/>
                  </a:cubicBezTo>
                  <a:cubicBezTo>
                    <a:pt x="19939" y="3273"/>
                    <a:pt x="19797" y="3284"/>
                    <a:pt x="19655" y="3308"/>
                  </a:cubicBezTo>
                  <a:cubicBezTo>
                    <a:pt x="19434" y="3347"/>
                    <a:pt x="19223" y="3421"/>
                    <a:pt x="19018" y="3518"/>
                  </a:cubicBezTo>
                  <a:cubicBezTo>
                    <a:pt x="19008" y="3449"/>
                    <a:pt x="19002" y="3376"/>
                    <a:pt x="18984" y="3308"/>
                  </a:cubicBezTo>
                  <a:cubicBezTo>
                    <a:pt x="18963" y="3182"/>
                    <a:pt x="18916" y="3062"/>
                    <a:pt x="18866" y="2943"/>
                  </a:cubicBezTo>
                  <a:cubicBezTo>
                    <a:pt x="18826" y="2841"/>
                    <a:pt x="18769" y="2744"/>
                    <a:pt x="18712" y="2648"/>
                  </a:cubicBezTo>
                  <a:cubicBezTo>
                    <a:pt x="18451" y="2251"/>
                    <a:pt x="18058" y="1960"/>
                    <a:pt x="17627" y="1773"/>
                  </a:cubicBezTo>
                  <a:cubicBezTo>
                    <a:pt x="17166" y="1580"/>
                    <a:pt x="16673" y="1483"/>
                    <a:pt x="16172" y="1467"/>
                  </a:cubicBezTo>
                  <a:cubicBezTo>
                    <a:pt x="16110" y="1460"/>
                    <a:pt x="16047" y="1460"/>
                    <a:pt x="15991" y="1460"/>
                  </a:cubicBezTo>
                  <a:cubicBezTo>
                    <a:pt x="15803" y="1460"/>
                    <a:pt x="15621" y="1472"/>
                    <a:pt x="15439" y="1494"/>
                  </a:cubicBezTo>
                  <a:cubicBezTo>
                    <a:pt x="15195" y="1517"/>
                    <a:pt x="14950" y="1557"/>
                    <a:pt x="14712" y="1619"/>
                  </a:cubicBezTo>
                  <a:cubicBezTo>
                    <a:pt x="14450" y="1682"/>
                    <a:pt x="14200" y="1773"/>
                    <a:pt x="13956" y="1887"/>
                  </a:cubicBezTo>
                  <a:cubicBezTo>
                    <a:pt x="13945" y="1852"/>
                    <a:pt x="13933" y="1824"/>
                    <a:pt x="13922" y="1790"/>
                  </a:cubicBezTo>
                  <a:cubicBezTo>
                    <a:pt x="13870" y="1648"/>
                    <a:pt x="13797" y="1512"/>
                    <a:pt x="13718" y="1381"/>
                  </a:cubicBezTo>
                  <a:cubicBezTo>
                    <a:pt x="13632" y="1255"/>
                    <a:pt x="13536" y="1136"/>
                    <a:pt x="13434" y="1023"/>
                  </a:cubicBezTo>
                  <a:cubicBezTo>
                    <a:pt x="13332" y="914"/>
                    <a:pt x="13217" y="819"/>
                    <a:pt x="13093" y="722"/>
                  </a:cubicBezTo>
                  <a:cubicBezTo>
                    <a:pt x="12984" y="636"/>
                    <a:pt x="12865" y="562"/>
                    <a:pt x="12740" y="489"/>
                  </a:cubicBezTo>
                  <a:cubicBezTo>
                    <a:pt x="12603" y="415"/>
                    <a:pt x="12462" y="352"/>
                    <a:pt x="12320" y="295"/>
                  </a:cubicBezTo>
                  <a:cubicBezTo>
                    <a:pt x="12052" y="182"/>
                    <a:pt x="11774" y="108"/>
                    <a:pt x="11491" y="62"/>
                  </a:cubicBezTo>
                  <a:cubicBezTo>
                    <a:pt x="11234" y="22"/>
                    <a:pt x="10979" y="0"/>
                    <a:pt x="10717"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3"/>
            <p:cNvSpPr/>
            <p:nvPr/>
          </p:nvSpPr>
          <p:spPr>
            <a:xfrm>
              <a:off x="6880030" y="218387"/>
              <a:ext cx="734477" cy="344069"/>
            </a:xfrm>
            <a:custGeom>
              <a:avLst/>
              <a:gdLst/>
              <a:ahLst/>
              <a:cxnLst/>
              <a:rect l="l" t="t" r="r" b="b"/>
              <a:pathLst>
                <a:path w="22333" h="10462" extrusionOk="0">
                  <a:moveTo>
                    <a:pt x="10236" y="0"/>
                  </a:moveTo>
                  <a:cubicBezTo>
                    <a:pt x="10202" y="0"/>
                    <a:pt x="10168" y="6"/>
                    <a:pt x="10134" y="6"/>
                  </a:cubicBezTo>
                  <a:cubicBezTo>
                    <a:pt x="9888" y="6"/>
                    <a:pt x="9633" y="29"/>
                    <a:pt x="9377" y="56"/>
                  </a:cubicBezTo>
                  <a:cubicBezTo>
                    <a:pt x="8797" y="136"/>
                    <a:pt x="8246" y="289"/>
                    <a:pt x="7729" y="499"/>
                  </a:cubicBezTo>
                  <a:cubicBezTo>
                    <a:pt x="7309" y="682"/>
                    <a:pt x="6906" y="915"/>
                    <a:pt x="6541" y="1199"/>
                  </a:cubicBezTo>
                  <a:lnTo>
                    <a:pt x="6554" y="1193"/>
                  </a:lnTo>
                  <a:lnTo>
                    <a:pt x="6554" y="1193"/>
                  </a:lnTo>
                  <a:cubicBezTo>
                    <a:pt x="6213" y="1461"/>
                    <a:pt x="5899" y="1767"/>
                    <a:pt x="5639" y="2102"/>
                  </a:cubicBezTo>
                  <a:cubicBezTo>
                    <a:pt x="5490" y="2301"/>
                    <a:pt x="5360" y="2505"/>
                    <a:pt x="5246" y="2710"/>
                  </a:cubicBezTo>
                  <a:cubicBezTo>
                    <a:pt x="5319" y="2796"/>
                    <a:pt x="5382" y="2880"/>
                    <a:pt x="5440" y="2966"/>
                  </a:cubicBezTo>
                  <a:cubicBezTo>
                    <a:pt x="5463" y="2995"/>
                    <a:pt x="5468" y="3034"/>
                    <a:pt x="5463" y="3074"/>
                  </a:cubicBezTo>
                  <a:cubicBezTo>
                    <a:pt x="5450" y="3113"/>
                    <a:pt x="5422" y="3153"/>
                    <a:pt x="5388" y="3176"/>
                  </a:cubicBezTo>
                  <a:cubicBezTo>
                    <a:pt x="5360" y="3187"/>
                    <a:pt x="5332" y="3199"/>
                    <a:pt x="5303" y="3199"/>
                  </a:cubicBezTo>
                  <a:cubicBezTo>
                    <a:pt x="5264" y="3199"/>
                    <a:pt x="5224" y="3182"/>
                    <a:pt x="5201" y="3153"/>
                  </a:cubicBezTo>
                  <a:cubicBezTo>
                    <a:pt x="5081" y="3017"/>
                    <a:pt x="4962" y="2903"/>
                    <a:pt x="4849" y="2807"/>
                  </a:cubicBezTo>
                  <a:cubicBezTo>
                    <a:pt x="4695" y="2693"/>
                    <a:pt x="4530" y="2597"/>
                    <a:pt x="4349" y="2523"/>
                  </a:cubicBezTo>
                  <a:cubicBezTo>
                    <a:pt x="4149" y="2443"/>
                    <a:pt x="3928" y="2381"/>
                    <a:pt x="3701" y="2347"/>
                  </a:cubicBezTo>
                  <a:cubicBezTo>
                    <a:pt x="3559" y="2329"/>
                    <a:pt x="3417" y="2324"/>
                    <a:pt x="3274" y="2324"/>
                  </a:cubicBezTo>
                  <a:cubicBezTo>
                    <a:pt x="3110" y="2324"/>
                    <a:pt x="2945" y="2335"/>
                    <a:pt x="2775" y="2358"/>
                  </a:cubicBezTo>
                  <a:cubicBezTo>
                    <a:pt x="2422" y="2408"/>
                    <a:pt x="2075" y="2505"/>
                    <a:pt x="1746" y="2642"/>
                  </a:cubicBezTo>
                  <a:cubicBezTo>
                    <a:pt x="1467" y="2762"/>
                    <a:pt x="1217" y="2909"/>
                    <a:pt x="990" y="3079"/>
                  </a:cubicBezTo>
                  <a:cubicBezTo>
                    <a:pt x="808" y="3221"/>
                    <a:pt x="649" y="3381"/>
                    <a:pt x="519" y="3546"/>
                  </a:cubicBezTo>
                  <a:cubicBezTo>
                    <a:pt x="394" y="3711"/>
                    <a:pt x="286" y="3892"/>
                    <a:pt x="205" y="4079"/>
                  </a:cubicBezTo>
                  <a:cubicBezTo>
                    <a:pt x="121" y="4278"/>
                    <a:pt x="64" y="4495"/>
                    <a:pt x="29" y="4710"/>
                  </a:cubicBezTo>
                  <a:cubicBezTo>
                    <a:pt x="1" y="4949"/>
                    <a:pt x="1" y="5193"/>
                    <a:pt x="29" y="5437"/>
                  </a:cubicBezTo>
                  <a:cubicBezTo>
                    <a:pt x="69" y="5699"/>
                    <a:pt x="144" y="5961"/>
                    <a:pt x="246" y="6211"/>
                  </a:cubicBezTo>
                  <a:cubicBezTo>
                    <a:pt x="360" y="6483"/>
                    <a:pt x="512" y="6738"/>
                    <a:pt x="695" y="6977"/>
                  </a:cubicBezTo>
                  <a:cubicBezTo>
                    <a:pt x="865" y="7199"/>
                    <a:pt x="1058" y="7393"/>
                    <a:pt x="1275" y="7563"/>
                  </a:cubicBezTo>
                  <a:cubicBezTo>
                    <a:pt x="1474" y="7711"/>
                    <a:pt x="1684" y="7836"/>
                    <a:pt x="1899" y="7932"/>
                  </a:cubicBezTo>
                  <a:cubicBezTo>
                    <a:pt x="2104" y="8012"/>
                    <a:pt x="2314" y="8068"/>
                    <a:pt x="2524" y="8102"/>
                  </a:cubicBezTo>
                  <a:cubicBezTo>
                    <a:pt x="2621" y="8114"/>
                    <a:pt x="2717" y="8120"/>
                    <a:pt x="2814" y="8120"/>
                  </a:cubicBezTo>
                  <a:cubicBezTo>
                    <a:pt x="2917" y="8120"/>
                    <a:pt x="3013" y="8114"/>
                    <a:pt x="3110" y="8102"/>
                  </a:cubicBezTo>
                  <a:cubicBezTo>
                    <a:pt x="3315" y="8068"/>
                    <a:pt x="3519" y="8012"/>
                    <a:pt x="3717" y="7932"/>
                  </a:cubicBezTo>
                  <a:cubicBezTo>
                    <a:pt x="3803" y="7892"/>
                    <a:pt x="3888" y="7853"/>
                    <a:pt x="3979" y="7802"/>
                  </a:cubicBezTo>
                  <a:lnTo>
                    <a:pt x="3990" y="7795"/>
                  </a:lnTo>
                  <a:cubicBezTo>
                    <a:pt x="3984" y="7619"/>
                    <a:pt x="3997" y="7449"/>
                    <a:pt x="4018" y="7278"/>
                  </a:cubicBezTo>
                  <a:cubicBezTo>
                    <a:pt x="4018" y="7250"/>
                    <a:pt x="4024" y="7222"/>
                    <a:pt x="4053" y="7199"/>
                  </a:cubicBezTo>
                  <a:cubicBezTo>
                    <a:pt x="4070" y="7176"/>
                    <a:pt x="4099" y="7165"/>
                    <a:pt x="4126" y="7165"/>
                  </a:cubicBezTo>
                  <a:cubicBezTo>
                    <a:pt x="4160" y="7165"/>
                    <a:pt x="4189" y="7176"/>
                    <a:pt x="4207" y="7199"/>
                  </a:cubicBezTo>
                  <a:cubicBezTo>
                    <a:pt x="4228" y="7216"/>
                    <a:pt x="4246" y="7250"/>
                    <a:pt x="4241" y="7278"/>
                  </a:cubicBezTo>
                  <a:cubicBezTo>
                    <a:pt x="4207" y="7523"/>
                    <a:pt x="4207" y="7761"/>
                    <a:pt x="4235" y="7994"/>
                  </a:cubicBezTo>
                  <a:cubicBezTo>
                    <a:pt x="4269" y="8199"/>
                    <a:pt x="4320" y="8393"/>
                    <a:pt x="4394" y="8579"/>
                  </a:cubicBezTo>
                  <a:cubicBezTo>
                    <a:pt x="4479" y="8773"/>
                    <a:pt x="4587" y="8961"/>
                    <a:pt x="4718" y="9132"/>
                  </a:cubicBezTo>
                  <a:cubicBezTo>
                    <a:pt x="4854" y="9308"/>
                    <a:pt x="5019" y="9466"/>
                    <a:pt x="5195" y="9609"/>
                  </a:cubicBezTo>
                  <a:cubicBezTo>
                    <a:pt x="5411" y="9773"/>
                    <a:pt x="5655" y="9909"/>
                    <a:pt x="5911" y="10024"/>
                  </a:cubicBezTo>
                  <a:cubicBezTo>
                    <a:pt x="6206" y="10142"/>
                    <a:pt x="6520" y="10228"/>
                    <a:pt x="6837" y="10273"/>
                  </a:cubicBezTo>
                  <a:cubicBezTo>
                    <a:pt x="6997" y="10296"/>
                    <a:pt x="7161" y="10307"/>
                    <a:pt x="7320" y="10307"/>
                  </a:cubicBezTo>
                  <a:cubicBezTo>
                    <a:pt x="7474" y="10307"/>
                    <a:pt x="7627" y="10296"/>
                    <a:pt x="7781" y="10279"/>
                  </a:cubicBezTo>
                  <a:cubicBezTo>
                    <a:pt x="8065" y="10239"/>
                    <a:pt x="8337" y="10165"/>
                    <a:pt x="8599" y="10058"/>
                  </a:cubicBezTo>
                  <a:cubicBezTo>
                    <a:pt x="8820" y="9961"/>
                    <a:pt x="9025" y="9841"/>
                    <a:pt x="9218" y="9699"/>
                  </a:cubicBezTo>
                  <a:cubicBezTo>
                    <a:pt x="9383" y="9568"/>
                    <a:pt x="9525" y="9432"/>
                    <a:pt x="9639" y="9290"/>
                  </a:cubicBezTo>
                  <a:cubicBezTo>
                    <a:pt x="9724" y="9171"/>
                    <a:pt x="9804" y="9046"/>
                    <a:pt x="9877" y="8904"/>
                  </a:cubicBezTo>
                  <a:cubicBezTo>
                    <a:pt x="9917" y="8841"/>
                    <a:pt x="9945" y="8773"/>
                    <a:pt x="9979" y="8705"/>
                  </a:cubicBezTo>
                  <a:cubicBezTo>
                    <a:pt x="10008" y="8648"/>
                    <a:pt x="10037" y="8592"/>
                    <a:pt x="10065" y="8540"/>
                  </a:cubicBezTo>
                  <a:cubicBezTo>
                    <a:pt x="10065" y="8477"/>
                    <a:pt x="10110" y="8427"/>
                    <a:pt x="10168" y="8409"/>
                  </a:cubicBezTo>
                  <a:cubicBezTo>
                    <a:pt x="10179" y="8403"/>
                    <a:pt x="10189" y="8403"/>
                    <a:pt x="10202" y="8403"/>
                  </a:cubicBezTo>
                  <a:cubicBezTo>
                    <a:pt x="10263" y="8403"/>
                    <a:pt x="10315" y="8443"/>
                    <a:pt x="10338" y="8506"/>
                  </a:cubicBezTo>
                  <a:cubicBezTo>
                    <a:pt x="10354" y="8563"/>
                    <a:pt x="10378" y="8620"/>
                    <a:pt x="10399" y="8676"/>
                  </a:cubicBezTo>
                  <a:cubicBezTo>
                    <a:pt x="10474" y="8852"/>
                    <a:pt x="10577" y="9017"/>
                    <a:pt x="10690" y="9177"/>
                  </a:cubicBezTo>
                  <a:cubicBezTo>
                    <a:pt x="10826" y="9347"/>
                    <a:pt x="10986" y="9507"/>
                    <a:pt x="11167" y="9654"/>
                  </a:cubicBezTo>
                  <a:cubicBezTo>
                    <a:pt x="11388" y="9825"/>
                    <a:pt x="11650" y="9972"/>
                    <a:pt x="11934" y="10097"/>
                  </a:cubicBezTo>
                  <a:cubicBezTo>
                    <a:pt x="12292" y="10250"/>
                    <a:pt x="12691" y="10359"/>
                    <a:pt x="13105" y="10415"/>
                  </a:cubicBezTo>
                  <a:cubicBezTo>
                    <a:pt x="13315" y="10444"/>
                    <a:pt x="13531" y="10461"/>
                    <a:pt x="13747" y="10461"/>
                  </a:cubicBezTo>
                  <a:cubicBezTo>
                    <a:pt x="13952" y="10461"/>
                    <a:pt x="14162" y="10444"/>
                    <a:pt x="14367" y="10420"/>
                  </a:cubicBezTo>
                  <a:lnTo>
                    <a:pt x="14383" y="10415"/>
                  </a:lnTo>
                  <a:cubicBezTo>
                    <a:pt x="14832" y="10352"/>
                    <a:pt x="15269" y="10234"/>
                    <a:pt x="15679" y="10063"/>
                  </a:cubicBezTo>
                  <a:cubicBezTo>
                    <a:pt x="16054" y="9904"/>
                    <a:pt x="16400" y="9699"/>
                    <a:pt x="16714" y="9460"/>
                  </a:cubicBezTo>
                  <a:cubicBezTo>
                    <a:pt x="16969" y="9256"/>
                    <a:pt x="17196" y="9035"/>
                    <a:pt x="17383" y="8791"/>
                  </a:cubicBezTo>
                  <a:cubicBezTo>
                    <a:pt x="17582" y="8540"/>
                    <a:pt x="17742" y="8267"/>
                    <a:pt x="17861" y="7978"/>
                  </a:cubicBezTo>
                  <a:cubicBezTo>
                    <a:pt x="17895" y="7898"/>
                    <a:pt x="17923" y="7824"/>
                    <a:pt x="17941" y="7761"/>
                  </a:cubicBezTo>
                  <a:cubicBezTo>
                    <a:pt x="17957" y="7722"/>
                    <a:pt x="17968" y="7682"/>
                    <a:pt x="17981" y="7643"/>
                  </a:cubicBezTo>
                  <a:cubicBezTo>
                    <a:pt x="17997" y="7580"/>
                    <a:pt x="18015" y="7517"/>
                    <a:pt x="18036" y="7461"/>
                  </a:cubicBezTo>
                  <a:cubicBezTo>
                    <a:pt x="18054" y="7404"/>
                    <a:pt x="18105" y="7364"/>
                    <a:pt x="18162" y="7364"/>
                  </a:cubicBezTo>
                  <a:cubicBezTo>
                    <a:pt x="18167" y="7364"/>
                    <a:pt x="18180" y="7364"/>
                    <a:pt x="18196" y="7370"/>
                  </a:cubicBezTo>
                  <a:cubicBezTo>
                    <a:pt x="18225" y="7375"/>
                    <a:pt x="18253" y="7398"/>
                    <a:pt x="18270" y="7427"/>
                  </a:cubicBezTo>
                  <a:cubicBezTo>
                    <a:pt x="18287" y="7461"/>
                    <a:pt x="18287" y="7488"/>
                    <a:pt x="18282" y="7529"/>
                  </a:cubicBezTo>
                  <a:cubicBezTo>
                    <a:pt x="18264" y="7648"/>
                    <a:pt x="18236" y="7768"/>
                    <a:pt x="18191" y="7898"/>
                  </a:cubicBezTo>
                  <a:lnTo>
                    <a:pt x="18264" y="7926"/>
                  </a:lnTo>
                  <a:cubicBezTo>
                    <a:pt x="18298" y="7944"/>
                    <a:pt x="18316" y="7949"/>
                    <a:pt x="18343" y="7960"/>
                  </a:cubicBezTo>
                  <a:cubicBezTo>
                    <a:pt x="18412" y="7983"/>
                    <a:pt x="18480" y="8007"/>
                    <a:pt x="18542" y="8028"/>
                  </a:cubicBezTo>
                  <a:cubicBezTo>
                    <a:pt x="18679" y="8063"/>
                    <a:pt x="18815" y="8097"/>
                    <a:pt x="18957" y="8114"/>
                  </a:cubicBezTo>
                  <a:cubicBezTo>
                    <a:pt x="19082" y="8131"/>
                    <a:pt x="19219" y="8136"/>
                    <a:pt x="19355" y="8136"/>
                  </a:cubicBezTo>
                  <a:cubicBezTo>
                    <a:pt x="19503" y="8136"/>
                    <a:pt x="19657" y="8131"/>
                    <a:pt x="19809" y="8109"/>
                  </a:cubicBezTo>
                  <a:cubicBezTo>
                    <a:pt x="20134" y="8063"/>
                    <a:pt x="20446" y="7973"/>
                    <a:pt x="20748" y="7853"/>
                  </a:cubicBezTo>
                  <a:cubicBezTo>
                    <a:pt x="21009" y="7734"/>
                    <a:pt x="21248" y="7598"/>
                    <a:pt x="21458" y="7438"/>
                  </a:cubicBezTo>
                  <a:cubicBezTo>
                    <a:pt x="21629" y="7302"/>
                    <a:pt x="21776" y="7154"/>
                    <a:pt x="21901" y="7000"/>
                  </a:cubicBezTo>
                  <a:cubicBezTo>
                    <a:pt x="22009" y="6858"/>
                    <a:pt x="22100" y="6704"/>
                    <a:pt x="22169" y="6546"/>
                  </a:cubicBezTo>
                  <a:cubicBezTo>
                    <a:pt x="22237" y="6381"/>
                    <a:pt x="22287" y="6205"/>
                    <a:pt x="22310" y="6029"/>
                  </a:cubicBezTo>
                  <a:cubicBezTo>
                    <a:pt x="22332" y="5841"/>
                    <a:pt x="22332" y="5665"/>
                    <a:pt x="22310" y="5484"/>
                  </a:cubicBezTo>
                  <a:cubicBezTo>
                    <a:pt x="22282" y="5272"/>
                    <a:pt x="22219" y="5057"/>
                    <a:pt x="22135" y="4852"/>
                  </a:cubicBezTo>
                  <a:cubicBezTo>
                    <a:pt x="22043" y="4631"/>
                    <a:pt x="21912" y="4415"/>
                    <a:pt x="21765" y="4215"/>
                  </a:cubicBezTo>
                  <a:cubicBezTo>
                    <a:pt x="21605" y="4011"/>
                    <a:pt x="21424" y="3829"/>
                    <a:pt x="21219" y="3670"/>
                  </a:cubicBezTo>
                  <a:cubicBezTo>
                    <a:pt x="21031" y="3528"/>
                    <a:pt x="20832" y="3415"/>
                    <a:pt x="20634" y="3324"/>
                  </a:cubicBezTo>
                  <a:lnTo>
                    <a:pt x="20617" y="3324"/>
                  </a:lnTo>
                  <a:cubicBezTo>
                    <a:pt x="20423" y="3239"/>
                    <a:pt x="20219" y="3182"/>
                    <a:pt x="20003" y="3148"/>
                  </a:cubicBezTo>
                  <a:lnTo>
                    <a:pt x="19992" y="3148"/>
                  </a:lnTo>
                  <a:cubicBezTo>
                    <a:pt x="19901" y="3137"/>
                    <a:pt x="19804" y="3131"/>
                    <a:pt x="19707" y="3131"/>
                  </a:cubicBezTo>
                  <a:cubicBezTo>
                    <a:pt x="19617" y="3131"/>
                    <a:pt x="19526" y="3137"/>
                    <a:pt x="19434" y="3148"/>
                  </a:cubicBezTo>
                  <a:cubicBezTo>
                    <a:pt x="19237" y="3176"/>
                    <a:pt x="19037" y="3227"/>
                    <a:pt x="18849" y="3307"/>
                  </a:cubicBezTo>
                  <a:cubicBezTo>
                    <a:pt x="18799" y="3329"/>
                    <a:pt x="18742" y="3358"/>
                    <a:pt x="18691" y="3386"/>
                  </a:cubicBezTo>
                  <a:cubicBezTo>
                    <a:pt x="18684" y="3438"/>
                    <a:pt x="18684" y="3489"/>
                    <a:pt x="18679" y="3540"/>
                  </a:cubicBezTo>
                  <a:cubicBezTo>
                    <a:pt x="18673" y="3602"/>
                    <a:pt x="18668" y="3664"/>
                    <a:pt x="18657" y="3727"/>
                  </a:cubicBezTo>
                  <a:lnTo>
                    <a:pt x="18645" y="3779"/>
                  </a:lnTo>
                  <a:cubicBezTo>
                    <a:pt x="18645" y="3813"/>
                    <a:pt x="18616" y="3840"/>
                    <a:pt x="18589" y="3858"/>
                  </a:cubicBezTo>
                  <a:cubicBezTo>
                    <a:pt x="18571" y="3869"/>
                    <a:pt x="18548" y="3874"/>
                    <a:pt x="18526" y="3874"/>
                  </a:cubicBezTo>
                  <a:cubicBezTo>
                    <a:pt x="18514" y="3874"/>
                    <a:pt x="18503" y="3869"/>
                    <a:pt x="18492" y="3869"/>
                  </a:cubicBezTo>
                  <a:cubicBezTo>
                    <a:pt x="18440" y="3853"/>
                    <a:pt x="18401" y="3806"/>
                    <a:pt x="18401" y="3745"/>
                  </a:cubicBezTo>
                  <a:cubicBezTo>
                    <a:pt x="18395" y="3670"/>
                    <a:pt x="18390" y="3591"/>
                    <a:pt x="18377" y="3506"/>
                  </a:cubicBezTo>
                  <a:lnTo>
                    <a:pt x="18372" y="3494"/>
                  </a:lnTo>
                  <a:cubicBezTo>
                    <a:pt x="18361" y="3392"/>
                    <a:pt x="18343" y="3273"/>
                    <a:pt x="18309" y="3165"/>
                  </a:cubicBezTo>
                  <a:cubicBezTo>
                    <a:pt x="18287" y="3063"/>
                    <a:pt x="18253" y="2961"/>
                    <a:pt x="18207" y="2858"/>
                  </a:cubicBezTo>
                  <a:cubicBezTo>
                    <a:pt x="18139" y="2699"/>
                    <a:pt x="18054" y="2552"/>
                    <a:pt x="17952" y="2421"/>
                  </a:cubicBezTo>
                  <a:cubicBezTo>
                    <a:pt x="17850" y="2290"/>
                    <a:pt x="17724" y="2164"/>
                    <a:pt x="17588" y="2051"/>
                  </a:cubicBezTo>
                  <a:cubicBezTo>
                    <a:pt x="17406" y="1915"/>
                    <a:pt x="17196" y="1795"/>
                    <a:pt x="16969" y="1699"/>
                  </a:cubicBezTo>
                  <a:cubicBezTo>
                    <a:pt x="16662" y="1568"/>
                    <a:pt x="16321" y="1482"/>
                    <a:pt x="15951" y="1432"/>
                  </a:cubicBezTo>
                  <a:cubicBezTo>
                    <a:pt x="15747" y="1403"/>
                    <a:pt x="15542" y="1392"/>
                    <a:pt x="15332" y="1392"/>
                  </a:cubicBezTo>
                  <a:cubicBezTo>
                    <a:pt x="15128" y="1392"/>
                    <a:pt x="14918" y="1403"/>
                    <a:pt x="14708" y="1432"/>
                  </a:cubicBezTo>
                  <a:cubicBezTo>
                    <a:pt x="14349" y="1482"/>
                    <a:pt x="14020" y="1568"/>
                    <a:pt x="13730" y="1687"/>
                  </a:cubicBezTo>
                  <a:cubicBezTo>
                    <a:pt x="13707" y="1699"/>
                    <a:pt x="13685" y="1710"/>
                    <a:pt x="13662" y="1721"/>
                  </a:cubicBezTo>
                  <a:cubicBezTo>
                    <a:pt x="13667" y="1761"/>
                    <a:pt x="13672" y="1802"/>
                    <a:pt x="13679" y="1841"/>
                  </a:cubicBezTo>
                  <a:cubicBezTo>
                    <a:pt x="13685" y="1886"/>
                    <a:pt x="13685" y="1920"/>
                    <a:pt x="13667" y="1954"/>
                  </a:cubicBezTo>
                  <a:cubicBezTo>
                    <a:pt x="13651" y="1988"/>
                    <a:pt x="13617" y="2012"/>
                    <a:pt x="13582" y="2017"/>
                  </a:cubicBezTo>
                  <a:cubicBezTo>
                    <a:pt x="13570" y="2022"/>
                    <a:pt x="13559" y="2022"/>
                    <a:pt x="13548" y="2022"/>
                  </a:cubicBezTo>
                  <a:cubicBezTo>
                    <a:pt x="13502" y="2022"/>
                    <a:pt x="13452" y="2006"/>
                    <a:pt x="13428" y="1954"/>
                  </a:cubicBezTo>
                  <a:cubicBezTo>
                    <a:pt x="13407" y="1915"/>
                    <a:pt x="13389" y="1863"/>
                    <a:pt x="13372" y="1818"/>
                  </a:cubicBezTo>
                  <a:lnTo>
                    <a:pt x="13366" y="1802"/>
                  </a:lnTo>
                  <a:cubicBezTo>
                    <a:pt x="13360" y="1784"/>
                    <a:pt x="13355" y="1767"/>
                    <a:pt x="13344" y="1750"/>
                  </a:cubicBezTo>
                  <a:cubicBezTo>
                    <a:pt x="13247" y="1517"/>
                    <a:pt x="13134" y="1324"/>
                    <a:pt x="13014" y="1165"/>
                  </a:cubicBezTo>
                  <a:cubicBezTo>
                    <a:pt x="12888" y="1011"/>
                    <a:pt x="12746" y="863"/>
                    <a:pt x="12581" y="738"/>
                  </a:cubicBezTo>
                  <a:cubicBezTo>
                    <a:pt x="12371" y="574"/>
                    <a:pt x="12133" y="438"/>
                    <a:pt x="11866" y="318"/>
                  </a:cubicBezTo>
                  <a:cubicBezTo>
                    <a:pt x="11548" y="187"/>
                    <a:pt x="11196" y="90"/>
                    <a:pt x="10832" y="40"/>
                  </a:cubicBezTo>
                  <a:cubicBezTo>
                    <a:pt x="10638" y="16"/>
                    <a:pt x="10446" y="0"/>
                    <a:pt x="10236"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a:off x="7035197" y="495532"/>
              <a:ext cx="178053" cy="41866"/>
            </a:xfrm>
            <a:custGeom>
              <a:avLst/>
              <a:gdLst/>
              <a:ahLst/>
              <a:cxnLst/>
              <a:rect l="l" t="t" r="r" b="b"/>
              <a:pathLst>
                <a:path w="5414" h="1273" extrusionOk="0">
                  <a:moveTo>
                    <a:pt x="5414" y="1"/>
                  </a:moveTo>
                  <a:cubicBezTo>
                    <a:pt x="5374" y="24"/>
                    <a:pt x="5353" y="63"/>
                    <a:pt x="5347" y="102"/>
                  </a:cubicBezTo>
                  <a:lnTo>
                    <a:pt x="5347" y="107"/>
                  </a:lnTo>
                  <a:cubicBezTo>
                    <a:pt x="5353" y="63"/>
                    <a:pt x="5374" y="24"/>
                    <a:pt x="5414" y="1"/>
                  </a:cubicBezTo>
                  <a:close/>
                  <a:moveTo>
                    <a:pt x="1" y="705"/>
                  </a:moveTo>
                  <a:lnTo>
                    <a:pt x="1" y="705"/>
                  </a:lnTo>
                  <a:cubicBezTo>
                    <a:pt x="119" y="858"/>
                    <a:pt x="255" y="999"/>
                    <a:pt x="409" y="1125"/>
                  </a:cubicBezTo>
                  <a:cubicBezTo>
                    <a:pt x="255" y="994"/>
                    <a:pt x="119" y="858"/>
                    <a:pt x="1" y="705"/>
                  </a:cubicBezTo>
                  <a:close/>
                  <a:moveTo>
                    <a:pt x="4920" y="863"/>
                  </a:moveTo>
                  <a:cubicBezTo>
                    <a:pt x="4807" y="1005"/>
                    <a:pt x="4665" y="1141"/>
                    <a:pt x="4500" y="1272"/>
                  </a:cubicBezTo>
                  <a:cubicBezTo>
                    <a:pt x="4671" y="1141"/>
                    <a:pt x="4807" y="1005"/>
                    <a:pt x="4920" y="863"/>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6883615" y="409333"/>
              <a:ext cx="376397" cy="148060"/>
            </a:xfrm>
            <a:custGeom>
              <a:avLst/>
              <a:gdLst/>
              <a:ahLst/>
              <a:cxnLst/>
              <a:rect l="l" t="t" r="r" b="b"/>
              <a:pathLst>
                <a:path w="11445" h="4502" extrusionOk="0">
                  <a:moveTo>
                    <a:pt x="1" y="1"/>
                  </a:moveTo>
                  <a:cubicBezTo>
                    <a:pt x="1" y="1"/>
                    <a:pt x="1" y="2"/>
                    <a:pt x="2" y="3"/>
                  </a:cubicBezTo>
                  <a:lnTo>
                    <a:pt x="2" y="3"/>
                  </a:lnTo>
                  <a:cubicBezTo>
                    <a:pt x="1" y="3"/>
                    <a:pt x="1" y="2"/>
                    <a:pt x="1" y="1"/>
                  </a:cubicBezTo>
                  <a:close/>
                  <a:moveTo>
                    <a:pt x="2" y="3"/>
                  </a:moveTo>
                  <a:cubicBezTo>
                    <a:pt x="7" y="26"/>
                    <a:pt x="12" y="54"/>
                    <a:pt x="23" y="75"/>
                  </a:cubicBezTo>
                  <a:cubicBezTo>
                    <a:pt x="51" y="189"/>
                    <a:pt x="91" y="297"/>
                    <a:pt x="137" y="405"/>
                  </a:cubicBezTo>
                  <a:cubicBezTo>
                    <a:pt x="148" y="433"/>
                    <a:pt x="165" y="467"/>
                    <a:pt x="177" y="496"/>
                  </a:cubicBezTo>
                  <a:cubicBezTo>
                    <a:pt x="279" y="722"/>
                    <a:pt x="410" y="945"/>
                    <a:pt x="563" y="1149"/>
                  </a:cubicBezTo>
                  <a:cubicBezTo>
                    <a:pt x="568" y="1155"/>
                    <a:pt x="581" y="1166"/>
                    <a:pt x="586" y="1178"/>
                  </a:cubicBezTo>
                  <a:cubicBezTo>
                    <a:pt x="688" y="1307"/>
                    <a:pt x="801" y="1427"/>
                    <a:pt x="921" y="1546"/>
                  </a:cubicBezTo>
                  <a:cubicBezTo>
                    <a:pt x="1001" y="1621"/>
                    <a:pt x="1080" y="1689"/>
                    <a:pt x="1166" y="1757"/>
                  </a:cubicBezTo>
                  <a:cubicBezTo>
                    <a:pt x="1290" y="1853"/>
                    <a:pt x="1421" y="1939"/>
                    <a:pt x="1557" y="2007"/>
                  </a:cubicBezTo>
                  <a:cubicBezTo>
                    <a:pt x="1631" y="2052"/>
                    <a:pt x="1711" y="2086"/>
                    <a:pt x="1790" y="2120"/>
                  </a:cubicBezTo>
                  <a:cubicBezTo>
                    <a:pt x="1921" y="2177"/>
                    <a:pt x="2052" y="2217"/>
                    <a:pt x="2183" y="2251"/>
                  </a:cubicBezTo>
                  <a:cubicBezTo>
                    <a:pt x="2262" y="2269"/>
                    <a:pt x="2336" y="2285"/>
                    <a:pt x="2415" y="2296"/>
                  </a:cubicBezTo>
                  <a:cubicBezTo>
                    <a:pt x="2512" y="2308"/>
                    <a:pt x="2608" y="2314"/>
                    <a:pt x="2705" y="2314"/>
                  </a:cubicBezTo>
                  <a:cubicBezTo>
                    <a:pt x="2808" y="2314"/>
                    <a:pt x="2904" y="2308"/>
                    <a:pt x="3001" y="2296"/>
                  </a:cubicBezTo>
                  <a:cubicBezTo>
                    <a:pt x="3086" y="2280"/>
                    <a:pt x="3172" y="2262"/>
                    <a:pt x="3256" y="2240"/>
                  </a:cubicBezTo>
                  <a:cubicBezTo>
                    <a:pt x="3279" y="2235"/>
                    <a:pt x="3301" y="2228"/>
                    <a:pt x="3324" y="2222"/>
                  </a:cubicBezTo>
                  <a:cubicBezTo>
                    <a:pt x="3369" y="2212"/>
                    <a:pt x="3416" y="2194"/>
                    <a:pt x="3461" y="2183"/>
                  </a:cubicBezTo>
                  <a:cubicBezTo>
                    <a:pt x="3513" y="2167"/>
                    <a:pt x="3558" y="2149"/>
                    <a:pt x="3608" y="2126"/>
                  </a:cubicBezTo>
                  <a:cubicBezTo>
                    <a:pt x="3631" y="2115"/>
                    <a:pt x="3654" y="2104"/>
                    <a:pt x="3676" y="2092"/>
                  </a:cubicBezTo>
                  <a:cubicBezTo>
                    <a:pt x="3728" y="2070"/>
                    <a:pt x="3773" y="2047"/>
                    <a:pt x="3825" y="2018"/>
                  </a:cubicBezTo>
                  <a:cubicBezTo>
                    <a:pt x="3841" y="2012"/>
                    <a:pt x="3854" y="2002"/>
                    <a:pt x="3870" y="1996"/>
                  </a:cubicBezTo>
                  <a:lnTo>
                    <a:pt x="3881" y="1989"/>
                  </a:lnTo>
                  <a:lnTo>
                    <a:pt x="3881" y="1984"/>
                  </a:lnTo>
                  <a:cubicBezTo>
                    <a:pt x="3875" y="1865"/>
                    <a:pt x="3881" y="1745"/>
                    <a:pt x="3893" y="1626"/>
                  </a:cubicBezTo>
                  <a:lnTo>
                    <a:pt x="3893" y="1626"/>
                  </a:lnTo>
                  <a:cubicBezTo>
                    <a:pt x="3671" y="1711"/>
                    <a:pt x="3484" y="1774"/>
                    <a:pt x="3301" y="1819"/>
                  </a:cubicBezTo>
                  <a:cubicBezTo>
                    <a:pt x="3097" y="1865"/>
                    <a:pt x="2892" y="1894"/>
                    <a:pt x="2694" y="1894"/>
                  </a:cubicBezTo>
                  <a:lnTo>
                    <a:pt x="2671" y="1894"/>
                  </a:lnTo>
                  <a:cubicBezTo>
                    <a:pt x="2472" y="1882"/>
                    <a:pt x="2268" y="1853"/>
                    <a:pt x="2063" y="1797"/>
                  </a:cubicBezTo>
                  <a:cubicBezTo>
                    <a:pt x="1830" y="1729"/>
                    <a:pt x="1609" y="1632"/>
                    <a:pt x="1392" y="1506"/>
                  </a:cubicBezTo>
                  <a:cubicBezTo>
                    <a:pt x="1137" y="1348"/>
                    <a:pt x="893" y="1155"/>
                    <a:pt x="671" y="921"/>
                  </a:cubicBezTo>
                  <a:cubicBezTo>
                    <a:pt x="416" y="654"/>
                    <a:pt x="193" y="347"/>
                    <a:pt x="6" y="6"/>
                  </a:cubicBezTo>
                  <a:cubicBezTo>
                    <a:pt x="4" y="6"/>
                    <a:pt x="2" y="5"/>
                    <a:pt x="2" y="3"/>
                  </a:cubicBezTo>
                  <a:close/>
                  <a:moveTo>
                    <a:pt x="4814" y="1251"/>
                  </a:moveTo>
                  <a:cubicBezTo>
                    <a:pt x="4801" y="1251"/>
                    <a:pt x="4790" y="1257"/>
                    <a:pt x="4785" y="1257"/>
                  </a:cubicBezTo>
                  <a:cubicBezTo>
                    <a:pt x="4609" y="1325"/>
                    <a:pt x="4433" y="1399"/>
                    <a:pt x="4256" y="1472"/>
                  </a:cubicBezTo>
                  <a:cubicBezTo>
                    <a:pt x="4216" y="1490"/>
                    <a:pt x="4171" y="1512"/>
                    <a:pt x="4126" y="1530"/>
                  </a:cubicBezTo>
                  <a:cubicBezTo>
                    <a:pt x="4119" y="1558"/>
                    <a:pt x="4119" y="1592"/>
                    <a:pt x="4114" y="1621"/>
                  </a:cubicBezTo>
                  <a:cubicBezTo>
                    <a:pt x="4103" y="1785"/>
                    <a:pt x="4103" y="1950"/>
                    <a:pt x="4119" y="2109"/>
                  </a:cubicBezTo>
                  <a:cubicBezTo>
                    <a:pt x="4119" y="2138"/>
                    <a:pt x="4126" y="2167"/>
                    <a:pt x="4126" y="2188"/>
                  </a:cubicBezTo>
                  <a:cubicBezTo>
                    <a:pt x="4132" y="2217"/>
                    <a:pt x="4137" y="2246"/>
                    <a:pt x="4143" y="2274"/>
                  </a:cubicBezTo>
                  <a:cubicBezTo>
                    <a:pt x="4171" y="2445"/>
                    <a:pt x="4222" y="2615"/>
                    <a:pt x="4285" y="2773"/>
                  </a:cubicBezTo>
                  <a:cubicBezTo>
                    <a:pt x="4358" y="2944"/>
                    <a:pt x="4450" y="3109"/>
                    <a:pt x="4563" y="3263"/>
                  </a:cubicBezTo>
                  <a:cubicBezTo>
                    <a:pt x="4580" y="3285"/>
                    <a:pt x="4591" y="3303"/>
                    <a:pt x="4609" y="3326"/>
                  </a:cubicBezTo>
                  <a:cubicBezTo>
                    <a:pt x="4728" y="3478"/>
                    <a:pt x="4864" y="3615"/>
                    <a:pt x="5018" y="3746"/>
                  </a:cubicBezTo>
                  <a:cubicBezTo>
                    <a:pt x="5040" y="3762"/>
                    <a:pt x="5063" y="3780"/>
                    <a:pt x="5086" y="3803"/>
                  </a:cubicBezTo>
                  <a:cubicBezTo>
                    <a:pt x="5302" y="3967"/>
                    <a:pt x="5546" y="4103"/>
                    <a:pt x="5802" y="4218"/>
                  </a:cubicBezTo>
                  <a:cubicBezTo>
                    <a:pt x="6041" y="4314"/>
                    <a:pt x="6296" y="4388"/>
                    <a:pt x="6558" y="4439"/>
                  </a:cubicBezTo>
                  <a:cubicBezTo>
                    <a:pt x="6615" y="4451"/>
                    <a:pt x="6671" y="4462"/>
                    <a:pt x="6728" y="4467"/>
                  </a:cubicBezTo>
                  <a:cubicBezTo>
                    <a:pt x="6888" y="4490"/>
                    <a:pt x="7052" y="4501"/>
                    <a:pt x="7211" y="4501"/>
                  </a:cubicBezTo>
                  <a:cubicBezTo>
                    <a:pt x="7365" y="4501"/>
                    <a:pt x="7518" y="4490"/>
                    <a:pt x="7672" y="4473"/>
                  </a:cubicBezTo>
                  <a:cubicBezTo>
                    <a:pt x="7956" y="4433"/>
                    <a:pt x="8228" y="4359"/>
                    <a:pt x="8490" y="4252"/>
                  </a:cubicBezTo>
                  <a:cubicBezTo>
                    <a:pt x="8711" y="4155"/>
                    <a:pt x="8916" y="4035"/>
                    <a:pt x="9109" y="3893"/>
                  </a:cubicBezTo>
                  <a:cubicBezTo>
                    <a:pt x="9274" y="3762"/>
                    <a:pt x="9416" y="3626"/>
                    <a:pt x="9530" y="3484"/>
                  </a:cubicBezTo>
                  <a:cubicBezTo>
                    <a:pt x="9575" y="3421"/>
                    <a:pt x="9621" y="3353"/>
                    <a:pt x="9666" y="3279"/>
                  </a:cubicBezTo>
                  <a:cubicBezTo>
                    <a:pt x="9700" y="3223"/>
                    <a:pt x="9740" y="3161"/>
                    <a:pt x="9768" y="3098"/>
                  </a:cubicBezTo>
                  <a:cubicBezTo>
                    <a:pt x="9791" y="3064"/>
                    <a:pt x="9808" y="3030"/>
                    <a:pt x="9825" y="2990"/>
                  </a:cubicBezTo>
                  <a:cubicBezTo>
                    <a:pt x="9842" y="2962"/>
                    <a:pt x="9860" y="2933"/>
                    <a:pt x="9870" y="2899"/>
                  </a:cubicBezTo>
                  <a:cubicBezTo>
                    <a:pt x="9876" y="2888"/>
                    <a:pt x="9881" y="2876"/>
                    <a:pt x="9888" y="2865"/>
                  </a:cubicBezTo>
                  <a:cubicBezTo>
                    <a:pt x="9910" y="2820"/>
                    <a:pt x="9933" y="2780"/>
                    <a:pt x="9956" y="2734"/>
                  </a:cubicBezTo>
                  <a:lnTo>
                    <a:pt x="9956" y="2728"/>
                  </a:lnTo>
                  <a:cubicBezTo>
                    <a:pt x="9962" y="2683"/>
                    <a:pt x="9984" y="2644"/>
                    <a:pt x="10025" y="2621"/>
                  </a:cubicBezTo>
                  <a:cubicBezTo>
                    <a:pt x="10035" y="2610"/>
                    <a:pt x="10046" y="2603"/>
                    <a:pt x="10059" y="2603"/>
                  </a:cubicBezTo>
                  <a:cubicBezTo>
                    <a:pt x="10064" y="2603"/>
                    <a:pt x="10070" y="2597"/>
                    <a:pt x="10075" y="2597"/>
                  </a:cubicBezTo>
                  <a:lnTo>
                    <a:pt x="10093" y="2597"/>
                  </a:lnTo>
                  <a:cubicBezTo>
                    <a:pt x="10138" y="2597"/>
                    <a:pt x="10177" y="2621"/>
                    <a:pt x="10200" y="2655"/>
                  </a:cubicBezTo>
                  <a:cubicBezTo>
                    <a:pt x="10211" y="2666"/>
                    <a:pt x="10222" y="2683"/>
                    <a:pt x="10229" y="2700"/>
                  </a:cubicBezTo>
                  <a:cubicBezTo>
                    <a:pt x="10245" y="2757"/>
                    <a:pt x="10269" y="2814"/>
                    <a:pt x="10290" y="2870"/>
                  </a:cubicBezTo>
                  <a:cubicBezTo>
                    <a:pt x="10325" y="2951"/>
                    <a:pt x="10365" y="3024"/>
                    <a:pt x="10405" y="3103"/>
                  </a:cubicBezTo>
                  <a:cubicBezTo>
                    <a:pt x="10461" y="3195"/>
                    <a:pt x="10518" y="3285"/>
                    <a:pt x="10581" y="3371"/>
                  </a:cubicBezTo>
                  <a:cubicBezTo>
                    <a:pt x="10610" y="3410"/>
                    <a:pt x="10644" y="3444"/>
                    <a:pt x="10678" y="3484"/>
                  </a:cubicBezTo>
                  <a:cubicBezTo>
                    <a:pt x="10700" y="3513"/>
                    <a:pt x="10728" y="3547"/>
                    <a:pt x="10762" y="3575"/>
                  </a:cubicBezTo>
                  <a:cubicBezTo>
                    <a:pt x="10854" y="3672"/>
                    <a:pt x="10951" y="3762"/>
                    <a:pt x="11058" y="3848"/>
                  </a:cubicBezTo>
                  <a:cubicBezTo>
                    <a:pt x="11116" y="3893"/>
                    <a:pt x="11177" y="3939"/>
                    <a:pt x="11245" y="3979"/>
                  </a:cubicBezTo>
                  <a:cubicBezTo>
                    <a:pt x="11252" y="3974"/>
                    <a:pt x="11252" y="3967"/>
                    <a:pt x="11257" y="3956"/>
                  </a:cubicBezTo>
                  <a:cubicBezTo>
                    <a:pt x="11286" y="3922"/>
                    <a:pt x="11331" y="3899"/>
                    <a:pt x="11376" y="3899"/>
                  </a:cubicBezTo>
                  <a:cubicBezTo>
                    <a:pt x="11399" y="3899"/>
                    <a:pt x="11428" y="3911"/>
                    <a:pt x="11444" y="3922"/>
                  </a:cubicBezTo>
                  <a:cubicBezTo>
                    <a:pt x="11405" y="3769"/>
                    <a:pt x="11376" y="3620"/>
                    <a:pt x="11360" y="3468"/>
                  </a:cubicBezTo>
                  <a:cubicBezTo>
                    <a:pt x="11360" y="3473"/>
                    <a:pt x="11360" y="3484"/>
                    <a:pt x="11354" y="3489"/>
                  </a:cubicBezTo>
                  <a:cubicBezTo>
                    <a:pt x="11320" y="3251"/>
                    <a:pt x="11313" y="3007"/>
                    <a:pt x="11331" y="2763"/>
                  </a:cubicBezTo>
                  <a:cubicBezTo>
                    <a:pt x="11302" y="2739"/>
                    <a:pt x="11279" y="2712"/>
                    <a:pt x="11252" y="2683"/>
                  </a:cubicBezTo>
                  <a:cubicBezTo>
                    <a:pt x="11098" y="2524"/>
                    <a:pt x="10967" y="2342"/>
                    <a:pt x="10859" y="2149"/>
                  </a:cubicBezTo>
                  <a:cubicBezTo>
                    <a:pt x="10746" y="1933"/>
                    <a:pt x="10660" y="1706"/>
                    <a:pt x="10592" y="1444"/>
                  </a:cubicBezTo>
                  <a:cubicBezTo>
                    <a:pt x="10586" y="1422"/>
                    <a:pt x="10570" y="1399"/>
                    <a:pt x="10547" y="1382"/>
                  </a:cubicBezTo>
                  <a:cubicBezTo>
                    <a:pt x="10524" y="1365"/>
                    <a:pt x="10502" y="1354"/>
                    <a:pt x="10479" y="1348"/>
                  </a:cubicBezTo>
                  <a:lnTo>
                    <a:pt x="10450" y="1348"/>
                  </a:lnTo>
                  <a:cubicBezTo>
                    <a:pt x="10410" y="1348"/>
                    <a:pt x="10365" y="1370"/>
                    <a:pt x="10331" y="1404"/>
                  </a:cubicBezTo>
                  <a:cubicBezTo>
                    <a:pt x="10093" y="1689"/>
                    <a:pt x="9808" y="2023"/>
                    <a:pt x="9495" y="2325"/>
                  </a:cubicBezTo>
                  <a:cubicBezTo>
                    <a:pt x="9160" y="2644"/>
                    <a:pt x="8837" y="2888"/>
                    <a:pt x="8501" y="3075"/>
                  </a:cubicBezTo>
                  <a:cubicBezTo>
                    <a:pt x="8239" y="3211"/>
                    <a:pt x="7972" y="3319"/>
                    <a:pt x="7706" y="3382"/>
                  </a:cubicBezTo>
                  <a:lnTo>
                    <a:pt x="7699" y="3387"/>
                  </a:lnTo>
                  <a:lnTo>
                    <a:pt x="7694" y="3387"/>
                  </a:lnTo>
                  <a:cubicBezTo>
                    <a:pt x="7461" y="3439"/>
                    <a:pt x="7263" y="3462"/>
                    <a:pt x="7069" y="3462"/>
                  </a:cubicBezTo>
                  <a:lnTo>
                    <a:pt x="7052" y="3462"/>
                  </a:lnTo>
                  <a:cubicBezTo>
                    <a:pt x="6888" y="3455"/>
                    <a:pt x="6728" y="3428"/>
                    <a:pt x="6574" y="3387"/>
                  </a:cubicBezTo>
                  <a:cubicBezTo>
                    <a:pt x="6398" y="3337"/>
                    <a:pt x="6228" y="3263"/>
                    <a:pt x="6063" y="3166"/>
                  </a:cubicBezTo>
                  <a:cubicBezTo>
                    <a:pt x="5876" y="3053"/>
                    <a:pt x="5706" y="2917"/>
                    <a:pt x="5551" y="2757"/>
                  </a:cubicBezTo>
                  <a:cubicBezTo>
                    <a:pt x="5404" y="2603"/>
                    <a:pt x="5273" y="2422"/>
                    <a:pt x="5171" y="2235"/>
                  </a:cubicBezTo>
                  <a:cubicBezTo>
                    <a:pt x="5074" y="2047"/>
                    <a:pt x="5000" y="1853"/>
                    <a:pt x="4950" y="1655"/>
                  </a:cubicBezTo>
                  <a:cubicBezTo>
                    <a:pt x="4927" y="1553"/>
                    <a:pt x="4910" y="1444"/>
                    <a:pt x="4898" y="1331"/>
                  </a:cubicBezTo>
                  <a:cubicBezTo>
                    <a:pt x="4898" y="1286"/>
                    <a:pt x="4859" y="1251"/>
                    <a:pt x="4814" y="1251"/>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3"/>
            <p:cNvSpPr/>
            <p:nvPr/>
          </p:nvSpPr>
          <p:spPr>
            <a:xfrm>
              <a:off x="6868650" y="206218"/>
              <a:ext cx="755031" cy="365446"/>
            </a:xfrm>
            <a:custGeom>
              <a:avLst/>
              <a:gdLst/>
              <a:ahLst/>
              <a:cxnLst/>
              <a:rect l="l" t="t" r="r" b="b"/>
              <a:pathLst>
                <a:path w="22958" h="11112" extrusionOk="0">
                  <a:moveTo>
                    <a:pt x="10582" y="370"/>
                  </a:moveTo>
                  <a:cubicBezTo>
                    <a:pt x="10792" y="370"/>
                    <a:pt x="10984" y="386"/>
                    <a:pt x="11178" y="410"/>
                  </a:cubicBezTo>
                  <a:cubicBezTo>
                    <a:pt x="11542" y="460"/>
                    <a:pt x="11894" y="557"/>
                    <a:pt x="12212" y="688"/>
                  </a:cubicBezTo>
                  <a:cubicBezTo>
                    <a:pt x="12479" y="801"/>
                    <a:pt x="12717" y="944"/>
                    <a:pt x="12927" y="1108"/>
                  </a:cubicBezTo>
                  <a:cubicBezTo>
                    <a:pt x="13092" y="1233"/>
                    <a:pt x="13234" y="1381"/>
                    <a:pt x="13360" y="1529"/>
                  </a:cubicBezTo>
                  <a:cubicBezTo>
                    <a:pt x="13480" y="1694"/>
                    <a:pt x="13588" y="1887"/>
                    <a:pt x="13690" y="2120"/>
                  </a:cubicBezTo>
                  <a:cubicBezTo>
                    <a:pt x="13701" y="2137"/>
                    <a:pt x="13706" y="2154"/>
                    <a:pt x="13712" y="2172"/>
                  </a:cubicBezTo>
                  <a:lnTo>
                    <a:pt x="13718" y="2188"/>
                  </a:lnTo>
                  <a:cubicBezTo>
                    <a:pt x="13735" y="2233"/>
                    <a:pt x="13753" y="2285"/>
                    <a:pt x="13774" y="2324"/>
                  </a:cubicBezTo>
                  <a:cubicBezTo>
                    <a:pt x="13798" y="2376"/>
                    <a:pt x="13848" y="2392"/>
                    <a:pt x="13894" y="2392"/>
                  </a:cubicBezTo>
                  <a:lnTo>
                    <a:pt x="13928" y="2392"/>
                  </a:lnTo>
                  <a:cubicBezTo>
                    <a:pt x="13963" y="2382"/>
                    <a:pt x="13997" y="2358"/>
                    <a:pt x="14013" y="2324"/>
                  </a:cubicBezTo>
                  <a:cubicBezTo>
                    <a:pt x="14031" y="2290"/>
                    <a:pt x="14031" y="2256"/>
                    <a:pt x="14025" y="2211"/>
                  </a:cubicBezTo>
                  <a:cubicBezTo>
                    <a:pt x="14018" y="2172"/>
                    <a:pt x="14013" y="2131"/>
                    <a:pt x="14008" y="2091"/>
                  </a:cubicBezTo>
                  <a:cubicBezTo>
                    <a:pt x="14031" y="2080"/>
                    <a:pt x="14053" y="2069"/>
                    <a:pt x="14076" y="2057"/>
                  </a:cubicBezTo>
                  <a:cubicBezTo>
                    <a:pt x="14366" y="1938"/>
                    <a:pt x="14700" y="1852"/>
                    <a:pt x="15054" y="1802"/>
                  </a:cubicBezTo>
                  <a:cubicBezTo>
                    <a:pt x="15264" y="1773"/>
                    <a:pt x="15474" y="1762"/>
                    <a:pt x="15678" y="1762"/>
                  </a:cubicBezTo>
                  <a:cubicBezTo>
                    <a:pt x="15888" y="1762"/>
                    <a:pt x="16093" y="1773"/>
                    <a:pt x="16297" y="1802"/>
                  </a:cubicBezTo>
                  <a:cubicBezTo>
                    <a:pt x="16667" y="1852"/>
                    <a:pt x="17008" y="1938"/>
                    <a:pt x="17315" y="2069"/>
                  </a:cubicBezTo>
                  <a:cubicBezTo>
                    <a:pt x="17542" y="2165"/>
                    <a:pt x="17752" y="2285"/>
                    <a:pt x="17934" y="2421"/>
                  </a:cubicBezTo>
                  <a:cubicBezTo>
                    <a:pt x="18070" y="2534"/>
                    <a:pt x="18196" y="2660"/>
                    <a:pt x="18298" y="2791"/>
                  </a:cubicBezTo>
                  <a:cubicBezTo>
                    <a:pt x="18400" y="2922"/>
                    <a:pt x="18485" y="3069"/>
                    <a:pt x="18553" y="3228"/>
                  </a:cubicBezTo>
                  <a:cubicBezTo>
                    <a:pt x="18599" y="3331"/>
                    <a:pt x="18633" y="3433"/>
                    <a:pt x="18655" y="3535"/>
                  </a:cubicBezTo>
                  <a:cubicBezTo>
                    <a:pt x="18689" y="3643"/>
                    <a:pt x="18707" y="3762"/>
                    <a:pt x="18718" y="3864"/>
                  </a:cubicBezTo>
                  <a:lnTo>
                    <a:pt x="18723" y="3876"/>
                  </a:lnTo>
                  <a:cubicBezTo>
                    <a:pt x="18736" y="3961"/>
                    <a:pt x="18747" y="4040"/>
                    <a:pt x="18747" y="4115"/>
                  </a:cubicBezTo>
                  <a:cubicBezTo>
                    <a:pt x="18747" y="4171"/>
                    <a:pt x="18786" y="4223"/>
                    <a:pt x="18838" y="4239"/>
                  </a:cubicBezTo>
                  <a:cubicBezTo>
                    <a:pt x="18849" y="4239"/>
                    <a:pt x="18860" y="4244"/>
                    <a:pt x="18872" y="4244"/>
                  </a:cubicBezTo>
                  <a:cubicBezTo>
                    <a:pt x="18894" y="4244"/>
                    <a:pt x="18917" y="4239"/>
                    <a:pt x="18935" y="4228"/>
                  </a:cubicBezTo>
                  <a:cubicBezTo>
                    <a:pt x="18962" y="4210"/>
                    <a:pt x="18991" y="4183"/>
                    <a:pt x="18991" y="4154"/>
                  </a:cubicBezTo>
                  <a:lnTo>
                    <a:pt x="19003" y="4097"/>
                  </a:lnTo>
                  <a:cubicBezTo>
                    <a:pt x="19014" y="4034"/>
                    <a:pt x="19019" y="3972"/>
                    <a:pt x="19025" y="3910"/>
                  </a:cubicBezTo>
                  <a:cubicBezTo>
                    <a:pt x="19030" y="3859"/>
                    <a:pt x="19030" y="3808"/>
                    <a:pt x="19037" y="3756"/>
                  </a:cubicBezTo>
                  <a:cubicBezTo>
                    <a:pt x="19088" y="3728"/>
                    <a:pt x="19145" y="3699"/>
                    <a:pt x="19195" y="3677"/>
                  </a:cubicBezTo>
                  <a:cubicBezTo>
                    <a:pt x="19383" y="3597"/>
                    <a:pt x="19583" y="3546"/>
                    <a:pt x="19780" y="3518"/>
                  </a:cubicBezTo>
                  <a:cubicBezTo>
                    <a:pt x="19872" y="3507"/>
                    <a:pt x="19963" y="3501"/>
                    <a:pt x="20053" y="3501"/>
                  </a:cubicBezTo>
                  <a:cubicBezTo>
                    <a:pt x="20150" y="3501"/>
                    <a:pt x="20247" y="3507"/>
                    <a:pt x="20338" y="3518"/>
                  </a:cubicBezTo>
                  <a:lnTo>
                    <a:pt x="20349" y="3518"/>
                  </a:lnTo>
                  <a:cubicBezTo>
                    <a:pt x="20565" y="3552"/>
                    <a:pt x="20769" y="3609"/>
                    <a:pt x="20963" y="3694"/>
                  </a:cubicBezTo>
                  <a:lnTo>
                    <a:pt x="20980" y="3694"/>
                  </a:lnTo>
                  <a:cubicBezTo>
                    <a:pt x="21178" y="3785"/>
                    <a:pt x="21377" y="3898"/>
                    <a:pt x="21565" y="4040"/>
                  </a:cubicBezTo>
                  <a:cubicBezTo>
                    <a:pt x="21770" y="4199"/>
                    <a:pt x="21951" y="4381"/>
                    <a:pt x="22111" y="4585"/>
                  </a:cubicBezTo>
                  <a:cubicBezTo>
                    <a:pt x="22258" y="4785"/>
                    <a:pt x="22389" y="5001"/>
                    <a:pt x="22481" y="5222"/>
                  </a:cubicBezTo>
                  <a:cubicBezTo>
                    <a:pt x="22565" y="5427"/>
                    <a:pt x="22628" y="5642"/>
                    <a:pt x="22656" y="5854"/>
                  </a:cubicBezTo>
                  <a:cubicBezTo>
                    <a:pt x="22678" y="6035"/>
                    <a:pt x="22678" y="6211"/>
                    <a:pt x="22656" y="6399"/>
                  </a:cubicBezTo>
                  <a:cubicBezTo>
                    <a:pt x="22633" y="6575"/>
                    <a:pt x="22583" y="6751"/>
                    <a:pt x="22515" y="6916"/>
                  </a:cubicBezTo>
                  <a:cubicBezTo>
                    <a:pt x="22446" y="7074"/>
                    <a:pt x="22355" y="7228"/>
                    <a:pt x="22247" y="7370"/>
                  </a:cubicBezTo>
                  <a:cubicBezTo>
                    <a:pt x="22122" y="7524"/>
                    <a:pt x="21975" y="7672"/>
                    <a:pt x="21804" y="7808"/>
                  </a:cubicBezTo>
                  <a:cubicBezTo>
                    <a:pt x="21594" y="7968"/>
                    <a:pt x="21355" y="8104"/>
                    <a:pt x="21094" y="8223"/>
                  </a:cubicBezTo>
                  <a:cubicBezTo>
                    <a:pt x="20792" y="8343"/>
                    <a:pt x="20480" y="8433"/>
                    <a:pt x="20155" y="8479"/>
                  </a:cubicBezTo>
                  <a:cubicBezTo>
                    <a:pt x="20003" y="8501"/>
                    <a:pt x="19849" y="8506"/>
                    <a:pt x="19701" y="8506"/>
                  </a:cubicBezTo>
                  <a:cubicBezTo>
                    <a:pt x="19565" y="8506"/>
                    <a:pt x="19428" y="8501"/>
                    <a:pt x="19303" y="8484"/>
                  </a:cubicBezTo>
                  <a:cubicBezTo>
                    <a:pt x="19161" y="8467"/>
                    <a:pt x="19025" y="8433"/>
                    <a:pt x="18888" y="8398"/>
                  </a:cubicBezTo>
                  <a:cubicBezTo>
                    <a:pt x="18826" y="8377"/>
                    <a:pt x="18758" y="8353"/>
                    <a:pt x="18684" y="8330"/>
                  </a:cubicBezTo>
                  <a:cubicBezTo>
                    <a:pt x="18662" y="8319"/>
                    <a:pt x="18644" y="8314"/>
                    <a:pt x="18610" y="8296"/>
                  </a:cubicBezTo>
                  <a:lnTo>
                    <a:pt x="18537" y="8268"/>
                  </a:lnTo>
                  <a:cubicBezTo>
                    <a:pt x="18582" y="8138"/>
                    <a:pt x="18610" y="8018"/>
                    <a:pt x="18628" y="7899"/>
                  </a:cubicBezTo>
                  <a:cubicBezTo>
                    <a:pt x="18633" y="7858"/>
                    <a:pt x="18633" y="7831"/>
                    <a:pt x="18616" y="7797"/>
                  </a:cubicBezTo>
                  <a:cubicBezTo>
                    <a:pt x="18599" y="7768"/>
                    <a:pt x="18571" y="7745"/>
                    <a:pt x="18542" y="7740"/>
                  </a:cubicBezTo>
                  <a:cubicBezTo>
                    <a:pt x="18526" y="7734"/>
                    <a:pt x="18513" y="7734"/>
                    <a:pt x="18508" y="7734"/>
                  </a:cubicBezTo>
                  <a:cubicBezTo>
                    <a:pt x="18451" y="7734"/>
                    <a:pt x="18400" y="7774"/>
                    <a:pt x="18382" y="7831"/>
                  </a:cubicBezTo>
                  <a:cubicBezTo>
                    <a:pt x="18361" y="7887"/>
                    <a:pt x="18343" y="7950"/>
                    <a:pt x="18327" y="8013"/>
                  </a:cubicBezTo>
                  <a:cubicBezTo>
                    <a:pt x="18314" y="8052"/>
                    <a:pt x="18303" y="8092"/>
                    <a:pt x="18287" y="8131"/>
                  </a:cubicBezTo>
                  <a:cubicBezTo>
                    <a:pt x="18269" y="8194"/>
                    <a:pt x="18241" y="8268"/>
                    <a:pt x="18207" y="8348"/>
                  </a:cubicBezTo>
                  <a:cubicBezTo>
                    <a:pt x="18088" y="8637"/>
                    <a:pt x="17928" y="8910"/>
                    <a:pt x="17729" y="9161"/>
                  </a:cubicBezTo>
                  <a:cubicBezTo>
                    <a:pt x="17542" y="9405"/>
                    <a:pt x="17315" y="9626"/>
                    <a:pt x="17060" y="9830"/>
                  </a:cubicBezTo>
                  <a:cubicBezTo>
                    <a:pt x="16746" y="10069"/>
                    <a:pt x="16400" y="10274"/>
                    <a:pt x="16025" y="10433"/>
                  </a:cubicBezTo>
                  <a:cubicBezTo>
                    <a:pt x="15615" y="10604"/>
                    <a:pt x="15178" y="10722"/>
                    <a:pt x="14729" y="10785"/>
                  </a:cubicBezTo>
                  <a:lnTo>
                    <a:pt x="14713" y="10790"/>
                  </a:lnTo>
                  <a:cubicBezTo>
                    <a:pt x="14508" y="10814"/>
                    <a:pt x="14298" y="10831"/>
                    <a:pt x="14093" y="10831"/>
                  </a:cubicBezTo>
                  <a:cubicBezTo>
                    <a:pt x="13877" y="10831"/>
                    <a:pt x="13661" y="10814"/>
                    <a:pt x="13451" y="10785"/>
                  </a:cubicBezTo>
                  <a:cubicBezTo>
                    <a:pt x="13037" y="10729"/>
                    <a:pt x="12638" y="10620"/>
                    <a:pt x="12280" y="10467"/>
                  </a:cubicBezTo>
                  <a:cubicBezTo>
                    <a:pt x="11996" y="10342"/>
                    <a:pt x="11734" y="10195"/>
                    <a:pt x="11513" y="10024"/>
                  </a:cubicBezTo>
                  <a:cubicBezTo>
                    <a:pt x="11332" y="9877"/>
                    <a:pt x="11172" y="9717"/>
                    <a:pt x="11036" y="9547"/>
                  </a:cubicBezTo>
                  <a:cubicBezTo>
                    <a:pt x="10923" y="9387"/>
                    <a:pt x="10820" y="9222"/>
                    <a:pt x="10745" y="9046"/>
                  </a:cubicBezTo>
                  <a:cubicBezTo>
                    <a:pt x="10724" y="8990"/>
                    <a:pt x="10700" y="8933"/>
                    <a:pt x="10684" y="8876"/>
                  </a:cubicBezTo>
                  <a:cubicBezTo>
                    <a:pt x="10661" y="8813"/>
                    <a:pt x="10609" y="8773"/>
                    <a:pt x="10548" y="8773"/>
                  </a:cubicBezTo>
                  <a:cubicBezTo>
                    <a:pt x="10535" y="8773"/>
                    <a:pt x="10525" y="8773"/>
                    <a:pt x="10514" y="8779"/>
                  </a:cubicBezTo>
                  <a:cubicBezTo>
                    <a:pt x="10462" y="8791"/>
                    <a:pt x="10417" y="8847"/>
                    <a:pt x="10411" y="8899"/>
                  </a:cubicBezTo>
                  <a:lnTo>
                    <a:pt x="10411" y="8904"/>
                  </a:lnTo>
                  <a:lnTo>
                    <a:pt x="10411" y="8910"/>
                  </a:lnTo>
                  <a:cubicBezTo>
                    <a:pt x="10383" y="8967"/>
                    <a:pt x="10354" y="9018"/>
                    <a:pt x="10325" y="9075"/>
                  </a:cubicBezTo>
                  <a:cubicBezTo>
                    <a:pt x="10291" y="9143"/>
                    <a:pt x="10263" y="9211"/>
                    <a:pt x="10223" y="9274"/>
                  </a:cubicBezTo>
                  <a:cubicBezTo>
                    <a:pt x="10150" y="9416"/>
                    <a:pt x="10070" y="9541"/>
                    <a:pt x="9985" y="9660"/>
                  </a:cubicBezTo>
                  <a:cubicBezTo>
                    <a:pt x="9871" y="9802"/>
                    <a:pt x="9735" y="9938"/>
                    <a:pt x="9564" y="10069"/>
                  </a:cubicBezTo>
                  <a:cubicBezTo>
                    <a:pt x="9371" y="10211"/>
                    <a:pt x="9166" y="10331"/>
                    <a:pt x="8945" y="10428"/>
                  </a:cubicBezTo>
                  <a:cubicBezTo>
                    <a:pt x="8683" y="10535"/>
                    <a:pt x="8411" y="10609"/>
                    <a:pt x="8127" y="10649"/>
                  </a:cubicBezTo>
                  <a:cubicBezTo>
                    <a:pt x="7973" y="10666"/>
                    <a:pt x="7820" y="10677"/>
                    <a:pt x="7666" y="10677"/>
                  </a:cubicBezTo>
                  <a:cubicBezTo>
                    <a:pt x="7507" y="10677"/>
                    <a:pt x="7343" y="10666"/>
                    <a:pt x="7183" y="10643"/>
                  </a:cubicBezTo>
                  <a:cubicBezTo>
                    <a:pt x="6866" y="10598"/>
                    <a:pt x="6552" y="10512"/>
                    <a:pt x="6257" y="10394"/>
                  </a:cubicBezTo>
                  <a:cubicBezTo>
                    <a:pt x="6001" y="10279"/>
                    <a:pt x="5757" y="10143"/>
                    <a:pt x="5541" y="9979"/>
                  </a:cubicBezTo>
                  <a:cubicBezTo>
                    <a:pt x="5365" y="9836"/>
                    <a:pt x="5200" y="9678"/>
                    <a:pt x="5064" y="9502"/>
                  </a:cubicBezTo>
                  <a:cubicBezTo>
                    <a:pt x="4933" y="9331"/>
                    <a:pt x="4825" y="9143"/>
                    <a:pt x="4740" y="8949"/>
                  </a:cubicBezTo>
                  <a:cubicBezTo>
                    <a:pt x="4666" y="8763"/>
                    <a:pt x="4615" y="8569"/>
                    <a:pt x="4581" y="8364"/>
                  </a:cubicBezTo>
                  <a:cubicBezTo>
                    <a:pt x="4553" y="8131"/>
                    <a:pt x="4553" y="7893"/>
                    <a:pt x="4587" y="7648"/>
                  </a:cubicBezTo>
                  <a:cubicBezTo>
                    <a:pt x="4592" y="7620"/>
                    <a:pt x="4574" y="7586"/>
                    <a:pt x="4553" y="7569"/>
                  </a:cubicBezTo>
                  <a:cubicBezTo>
                    <a:pt x="4535" y="7546"/>
                    <a:pt x="4506" y="7535"/>
                    <a:pt x="4472" y="7535"/>
                  </a:cubicBezTo>
                  <a:cubicBezTo>
                    <a:pt x="4445" y="7535"/>
                    <a:pt x="4416" y="7546"/>
                    <a:pt x="4399" y="7569"/>
                  </a:cubicBezTo>
                  <a:cubicBezTo>
                    <a:pt x="4370" y="7592"/>
                    <a:pt x="4364" y="7620"/>
                    <a:pt x="4364" y="7648"/>
                  </a:cubicBezTo>
                  <a:cubicBezTo>
                    <a:pt x="4343" y="7819"/>
                    <a:pt x="4330" y="7989"/>
                    <a:pt x="4336" y="8160"/>
                  </a:cubicBezTo>
                  <a:lnTo>
                    <a:pt x="4336" y="8165"/>
                  </a:lnTo>
                  <a:lnTo>
                    <a:pt x="4325" y="8172"/>
                  </a:lnTo>
                  <a:cubicBezTo>
                    <a:pt x="4234" y="8223"/>
                    <a:pt x="4149" y="8262"/>
                    <a:pt x="4063" y="8302"/>
                  </a:cubicBezTo>
                  <a:cubicBezTo>
                    <a:pt x="3865" y="8382"/>
                    <a:pt x="3661" y="8438"/>
                    <a:pt x="3456" y="8472"/>
                  </a:cubicBezTo>
                  <a:cubicBezTo>
                    <a:pt x="3359" y="8484"/>
                    <a:pt x="3263" y="8490"/>
                    <a:pt x="3160" y="8490"/>
                  </a:cubicBezTo>
                  <a:cubicBezTo>
                    <a:pt x="3063" y="8490"/>
                    <a:pt x="2967" y="8484"/>
                    <a:pt x="2870" y="8472"/>
                  </a:cubicBezTo>
                  <a:cubicBezTo>
                    <a:pt x="2660" y="8438"/>
                    <a:pt x="2450" y="8382"/>
                    <a:pt x="2245" y="8296"/>
                  </a:cubicBezTo>
                  <a:cubicBezTo>
                    <a:pt x="2030" y="8206"/>
                    <a:pt x="1820" y="8081"/>
                    <a:pt x="1621" y="7933"/>
                  </a:cubicBezTo>
                  <a:cubicBezTo>
                    <a:pt x="1404" y="7763"/>
                    <a:pt x="1211" y="7569"/>
                    <a:pt x="1041" y="7354"/>
                  </a:cubicBezTo>
                  <a:cubicBezTo>
                    <a:pt x="858" y="7115"/>
                    <a:pt x="706" y="6853"/>
                    <a:pt x="592" y="6581"/>
                  </a:cubicBezTo>
                  <a:cubicBezTo>
                    <a:pt x="490" y="6331"/>
                    <a:pt x="415" y="6069"/>
                    <a:pt x="375" y="5807"/>
                  </a:cubicBezTo>
                  <a:cubicBezTo>
                    <a:pt x="347" y="5563"/>
                    <a:pt x="347" y="5319"/>
                    <a:pt x="375" y="5080"/>
                  </a:cubicBezTo>
                  <a:cubicBezTo>
                    <a:pt x="410" y="4865"/>
                    <a:pt x="467" y="4648"/>
                    <a:pt x="551" y="4449"/>
                  </a:cubicBezTo>
                  <a:cubicBezTo>
                    <a:pt x="632" y="4262"/>
                    <a:pt x="740" y="4081"/>
                    <a:pt x="865" y="3916"/>
                  </a:cubicBezTo>
                  <a:cubicBezTo>
                    <a:pt x="995" y="3751"/>
                    <a:pt x="1154" y="3591"/>
                    <a:pt x="1336" y="3449"/>
                  </a:cubicBezTo>
                  <a:cubicBezTo>
                    <a:pt x="1563" y="3279"/>
                    <a:pt x="1820" y="3132"/>
                    <a:pt x="2092" y="3012"/>
                  </a:cubicBezTo>
                  <a:cubicBezTo>
                    <a:pt x="2421" y="2875"/>
                    <a:pt x="2768" y="2778"/>
                    <a:pt x="3121" y="2728"/>
                  </a:cubicBezTo>
                  <a:cubicBezTo>
                    <a:pt x="3291" y="2705"/>
                    <a:pt x="3456" y="2694"/>
                    <a:pt x="3620" y="2694"/>
                  </a:cubicBezTo>
                  <a:cubicBezTo>
                    <a:pt x="3763" y="2694"/>
                    <a:pt x="3905" y="2699"/>
                    <a:pt x="4047" y="2717"/>
                  </a:cubicBezTo>
                  <a:cubicBezTo>
                    <a:pt x="4274" y="2751"/>
                    <a:pt x="4495" y="2813"/>
                    <a:pt x="4695" y="2893"/>
                  </a:cubicBezTo>
                  <a:cubicBezTo>
                    <a:pt x="4876" y="2967"/>
                    <a:pt x="5041" y="3063"/>
                    <a:pt x="5195" y="3177"/>
                  </a:cubicBezTo>
                  <a:cubicBezTo>
                    <a:pt x="5308" y="3273"/>
                    <a:pt x="5427" y="3387"/>
                    <a:pt x="5547" y="3523"/>
                  </a:cubicBezTo>
                  <a:cubicBezTo>
                    <a:pt x="5570" y="3552"/>
                    <a:pt x="5610" y="3569"/>
                    <a:pt x="5649" y="3569"/>
                  </a:cubicBezTo>
                  <a:cubicBezTo>
                    <a:pt x="5678" y="3569"/>
                    <a:pt x="5706" y="3557"/>
                    <a:pt x="5734" y="3546"/>
                  </a:cubicBezTo>
                  <a:cubicBezTo>
                    <a:pt x="5768" y="3523"/>
                    <a:pt x="5796" y="3483"/>
                    <a:pt x="5809" y="3444"/>
                  </a:cubicBezTo>
                  <a:cubicBezTo>
                    <a:pt x="5814" y="3404"/>
                    <a:pt x="5809" y="3365"/>
                    <a:pt x="5786" y="3331"/>
                  </a:cubicBezTo>
                  <a:cubicBezTo>
                    <a:pt x="5734" y="3250"/>
                    <a:pt x="5665" y="3166"/>
                    <a:pt x="5592" y="3085"/>
                  </a:cubicBezTo>
                  <a:lnTo>
                    <a:pt x="5592" y="3080"/>
                  </a:lnTo>
                  <a:cubicBezTo>
                    <a:pt x="5706" y="2875"/>
                    <a:pt x="5836" y="2671"/>
                    <a:pt x="5985" y="2472"/>
                  </a:cubicBezTo>
                  <a:cubicBezTo>
                    <a:pt x="6195" y="2206"/>
                    <a:pt x="6433" y="1955"/>
                    <a:pt x="6695" y="1734"/>
                  </a:cubicBezTo>
                  <a:cubicBezTo>
                    <a:pt x="6756" y="1677"/>
                    <a:pt x="6825" y="1619"/>
                    <a:pt x="6893" y="1569"/>
                  </a:cubicBezTo>
                  <a:lnTo>
                    <a:pt x="6887" y="1569"/>
                  </a:lnTo>
                  <a:cubicBezTo>
                    <a:pt x="7252" y="1285"/>
                    <a:pt x="7655" y="1052"/>
                    <a:pt x="8075" y="869"/>
                  </a:cubicBezTo>
                  <a:cubicBezTo>
                    <a:pt x="8592" y="659"/>
                    <a:pt x="9143" y="506"/>
                    <a:pt x="9723" y="426"/>
                  </a:cubicBezTo>
                  <a:cubicBezTo>
                    <a:pt x="9979" y="399"/>
                    <a:pt x="10234" y="376"/>
                    <a:pt x="10480" y="376"/>
                  </a:cubicBezTo>
                  <a:cubicBezTo>
                    <a:pt x="10514" y="370"/>
                    <a:pt x="10548" y="370"/>
                    <a:pt x="10582" y="370"/>
                  </a:cubicBezTo>
                  <a:close/>
                  <a:moveTo>
                    <a:pt x="10598" y="0"/>
                  </a:moveTo>
                  <a:cubicBezTo>
                    <a:pt x="10263" y="11"/>
                    <a:pt x="9934" y="45"/>
                    <a:pt x="9604" y="97"/>
                  </a:cubicBezTo>
                  <a:cubicBezTo>
                    <a:pt x="9286" y="148"/>
                    <a:pt x="8973" y="221"/>
                    <a:pt x="8666" y="318"/>
                  </a:cubicBezTo>
                  <a:cubicBezTo>
                    <a:pt x="8359" y="421"/>
                    <a:pt x="8059" y="546"/>
                    <a:pt x="7768" y="688"/>
                  </a:cubicBezTo>
                  <a:cubicBezTo>
                    <a:pt x="7262" y="937"/>
                    <a:pt x="6791" y="1267"/>
                    <a:pt x="6381" y="1660"/>
                  </a:cubicBezTo>
                  <a:cubicBezTo>
                    <a:pt x="6001" y="2028"/>
                    <a:pt x="5683" y="2461"/>
                    <a:pt x="5427" y="2927"/>
                  </a:cubicBezTo>
                  <a:cubicBezTo>
                    <a:pt x="5325" y="2841"/>
                    <a:pt x="5217" y="2762"/>
                    <a:pt x="5104" y="2694"/>
                  </a:cubicBezTo>
                  <a:cubicBezTo>
                    <a:pt x="4836" y="2534"/>
                    <a:pt x="4540" y="2432"/>
                    <a:pt x="4240" y="2382"/>
                  </a:cubicBezTo>
                  <a:cubicBezTo>
                    <a:pt x="4041" y="2342"/>
                    <a:pt x="3837" y="2324"/>
                    <a:pt x="3638" y="2324"/>
                  </a:cubicBezTo>
                  <a:cubicBezTo>
                    <a:pt x="3194" y="2324"/>
                    <a:pt x="2751" y="2410"/>
                    <a:pt x="2331" y="2552"/>
                  </a:cubicBezTo>
                  <a:cubicBezTo>
                    <a:pt x="2024" y="2660"/>
                    <a:pt x="1734" y="2796"/>
                    <a:pt x="1461" y="2967"/>
                  </a:cubicBezTo>
                  <a:cubicBezTo>
                    <a:pt x="1206" y="3132"/>
                    <a:pt x="961" y="3324"/>
                    <a:pt x="751" y="3546"/>
                  </a:cubicBezTo>
                  <a:cubicBezTo>
                    <a:pt x="546" y="3774"/>
                    <a:pt x="370" y="4029"/>
                    <a:pt x="251" y="4313"/>
                  </a:cubicBezTo>
                  <a:cubicBezTo>
                    <a:pt x="189" y="4456"/>
                    <a:pt x="137" y="4603"/>
                    <a:pt x="97" y="4750"/>
                  </a:cubicBezTo>
                  <a:cubicBezTo>
                    <a:pt x="63" y="4899"/>
                    <a:pt x="40" y="5052"/>
                    <a:pt x="24" y="5206"/>
                  </a:cubicBezTo>
                  <a:cubicBezTo>
                    <a:pt x="0" y="5500"/>
                    <a:pt x="24" y="5796"/>
                    <a:pt x="86" y="6086"/>
                  </a:cubicBezTo>
                  <a:cubicBezTo>
                    <a:pt x="149" y="6381"/>
                    <a:pt x="251" y="6660"/>
                    <a:pt x="381" y="6927"/>
                  </a:cubicBezTo>
                  <a:cubicBezTo>
                    <a:pt x="643" y="7456"/>
                    <a:pt x="1046" y="7921"/>
                    <a:pt x="1529" y="8262"/>
                  </a:cubicBezTo>
                  <a:cubicBezTo>
                    <a:pt x="1734" y="8404"/>
                    <a:pt x="1956" y="8524"/>
                    <a:pt x="2188" y="8615"/>
                  </a:cubicBezTo>
                  <a:cubicBezTo>
                    <a:pt x="2427" y="8705"/>
                    <a:pt x="2678" y="8757"/>
                    <a:pt x="2933" y="8779"/>
                  </a:cubicBezTo>
                  <a:cubicBezTo>
                    <a:pt x="2998" y="8785"/>
                    <a:pt x="3063" y="8788"/>
                    <a:pt x="3129" y="8788"/>
                  </a:cubicBezTo>
                  <a:cubicBezTo>
                    <a:pt x="3316" y="8788"/>
                    <a:pt x="3503" y="8764"/>
                    <a:pt x="3688" y="8723"/>
                  </a:cubicBezTo>
                  <a:cubicBezTo>
                    <a:pt x="3921" y="8671"/>
                    <a:pt x="4149" y="8581"/>
                    <a:pt x="4364" y="8467"/>
                  </a:cubicBezTo>
                  <a:cubicBezTo>
                    <a:pt x="4393" y="8677"/>
                    <a:pt x="4450" y="8888"/>
                    <a:pt x="4535" y="9086"/>
                  </a:cubicBezTo>
                  <a:cubicBezTo>
                    <a:pt x="4621" y="9297"/>
                    <a:pt x="4734" y="9495"/>
                    <a:pt x="4876" y="9678"/>
                  </a:cubicBezTo>
                  <a:cubicBezTo>
                    <a:pt x="5018" y="9859"/>
                    <a:pt x="5177" y="10024"/>
                    <a:pt x="5353" y="10171"/>
                  </a:cubicBezTo>
                  <a:cubicBezTo>
                    <a:pt x="5723" y="10467"/>
                    <a:pt x="6150" y="10683"/>
                    <a:pt x="6604" y="10819"/>
                  </a:cubicBezTo>
                  <a:cubicBezTo>
                    <a:pt x="6952" y="10918"/>
                    <a:pt x="7318" y="10972"/>
                    <a:pt x="7685" y="10972"/>
                  </a:cubicBezTo>
                  <a:cubicBezTo>
                    <a:pt x="7802" y="10972"/>
                    <a:pt x="7919" y="10967"/>
                    <a:pt x="8036" y="10955"/>
                  </a:cubicBezTo>
                  <a:cubicBezTo>
                    <a:pt x="8518" y="10910"/>
                    <a:pt x="8990" y="10774"/>
                    <a:pt x="9416" y="10535"/>
                  </a:cubicBezTo>
                  <a:cubicBezTo>
                    <a:pt x="9627" y="10410"/>
                    <a:pt x="9825" y="10263"/>
                    <a:pt x="10002" y="10092"/>
                  </a:cubicBezTo>
                  <a:cubicBezTo>
                    <a:pt x="10241" y="9864"/>
                    <a:pt x="10417" y="9586"/>
                    <a:pt x="10559" y="9290"/>
                  </a:cubicBezTo>
                  <a:cubicBezTo>
                    <a:pt x="10575" y="9331"/>
                    <a:pt x="10598" y="9376"/>
                    <a:pt x="10621" y="9416"/>
                  </a:cubicBezTo>
                  <a:cubicBezTo>
                    <a:pt x="10700" y="9558"/>
                    <a:pt x="10797" y="9694"/>
                    <a:pt x="10905" y="9825"/>
                  </a:cubicBezTo>
                  <a:cubicBezTo>
                    <a:pt x="11115" y="10075"/>
                    <a:pt x="11377" y="10286"/>
                    <a:pt x="11655" y="10456"/>
                  </a:cubicBezTo>
                  <a:cubicBezTo>
                    <a:pt x="11939" y="10638"/>
                    <a:pt x="12252" y="10774"/>
                    <a:pt x="12576" y="10876"/>
                  </a:cubicBezTo>
                  <a:cubicBezTo>
                    <a:pt x="12893" y="10979"/>
                    <a:pt x="13229" y="11047"/>
                    <a:pt x="13564" y="11081"/>
                  </a:cubicBezTo>
                  <a:cubicBezTo>
                    <a:pt x="13742" y="11101"/>
                    <a:pt x="13920" y="11111"/>
                    <a:pt x="14099" y="11111"/>
                  </a:cubicBezTo>
                  <a:cubicBezTo>
                    <a:pt x="14612" y="11111"/>
                    <a:pt x="15127" y="11030"/>
                    <a:pt x="15615" y="10882"/>
                  </a:cubicBezTo>
                  <a:cubicBezTo>
                    <a:pt x="16310" y="10672"/>
                    <a:pt x="16957" y="10320"/>
                    <a:pt x="17491" y="9836"/>
                  </a:cubicBezTo>
                  <a:cubicBezTo>
                    <a:pt x="17758" y="9592"/>
                    <a:pt x="17991" y="9314"/>
                    <a:pt x="18178" y="9012"/>
                  </a:cubicBezTo>
                  <a:cubicBezTo>
                    <a:pt x="18275" y="8865"/>
                    <a:pt x="18361" y="8705"/>
                    <a:pt x="18429" y="8540"/>
                  </a:cubicBezTo>
                  <a:cubicBezTo>
                    <a:pt x="18434" y="8529"/>
                    <a:pt x="18440" y="8518"/>
                    <a:pt x="18445" y="8513"/>
                  </a:cubicBezTo>
                  <a:cubicBezTo>
                    <a:pt x="18479" y="8535"/>
                    <a:pt x="18519" y="8558"/>
                    <a:pt x="18565" y="8574"/>
                  </a:cubicBezTo>
                  <a:cubicBezTo>
                    <a:pt x="18644" y="8615"/>
                    <a:pt x="18730" y="8649"/>
                    <a:pt x="18815" y="8677"/>
                  </a:cubicBezTo>
                  <a:cubicBezTo>
                    <a:pt x="18974" y="8734"/>
                    <a:pt x="19145" y="8763"/>
                    <a:pt x="19315" y="8786"/>
                  </a:cubicBezTo>
                  <a:cubicBezTo>
                    <a:pt x="19448" y="8803"/>
                    <a:pt x="19581" y="8811"/>
                    <a:pt x="19714" y="8811"/>
                  </a:cubicBezTo>
                  <a:cubicBezTo>
                    <a:pt x="19924" y="8811"/>
                    <a:pt x="20135" y="8791"/>
                    <a:pt x="20344" y="8757"/>
                  </a:cubicBezTo>
                  <a:cubicBezTo>
                    <a:pt x="20685" y="8694"/>
                    <a:pt x="21015" y="8587"/>
                    <a:pt x="21327" y="8438"/>
                  </a:cubicBezTo>
                  <a:cubicBezTo>
                    <a:pt x="21628" y="8302"/>
                    <a:pt x="21906" y="8126"/>
                    <a:pt x="22151" y="7905"/>
                  </a:cubicBezTo>
                  <a:cubicBezTo>
                    <a:pt x="22549" y="7552"/>
                    <a:pt x="22838" y="7074"/>
                    <a:pt x="22924" y="6546"/>
                  </a:cubicBezTo>
                  <a:cubicBezTo>
                    <a:pt x="22946" y="6421"/>
                    <a:pt x="22958" y="6290"/>
                    <a:pt x="22958" y="6166"/>
                  </a:cubicBezTo>
                  <a:cubicBezTo>
                    <a:pt x="22958" y="6041"/>
                    <a:pt x="22946" y="5915"/>
                    <a:pt x="22929" y="5791"/>
                  </a:cubicBezTo>
                  <a:cubicBezTo>
                    <a:pt x="22895" y="5547"/>
                    <a:pt x="22815" y="5308"/>
                    <a:pt x="22719" y="5080"/>
                  </a:cubicBezTo>
                  <a:cubicBezTo>
                    <a:pt x="22520" y="4632"/>
                    <a:pt x="22201" y="4228"/>
                    <a:pt x="21815" y="3916"/>
                  </a:cubicBezTo>
                  <a:cubicBezTo>
                    <a:pt x="21424" y="3604"/>
                    <a:pt x="20957" y="3376"/>
                    <a:pt x="20462" y="3302"/>
                  </a:cubicBezTo>
                  <a:cubicBezTo>
                    <a:pt x="20333" y="3279"/>
                    <a:pt x="20207" y="3268"/>
                    <a:pt x="20082" y="3268"/>
                  </a:cubicBezTo>
                  <a:cubicBezTo>
                    <a:pt x="19940" y="3268"/>
                    <a:pt x="19798" y="3279"/>
                    <a:pt x="19656" y="3308"/>
                  </a:cubicBezTo>
                  <a:cubicBezTo>
                    <a:pt x="19434" y="3342"/>
                    <a:pt x="19218" y="3415"/>
                    <a:pt x="19019" y="3512"/>
                  </a:cubicBezTo>
                  <a:cubicBezTo>
                    <a:pt x="19008" y="3444"/>
                    <a:pt x="18996" y="3376"/>
                    <a:pt x="18985" y="3308"/>
                  </a:cubicBezTo>
                  <a:cubicBezTo>
                    <a:pt x="18957" y="3182"/>
                    <a:pt x="18917" y="3063"/>
                    <a:pt x="18867" y="2943"/>
                  </a:cubicBezTo>
                  <a:cubicBezTo>
                    <a:pt x="18820" y="2841"/>
                    <a:pt x="18770" y="2744"/>
                    <a:pt x="18707" y="2649"/>
                  </a:cubicBezTo>
                  <a:cubicBezTo>
                    <a:pt x="18451" y="2251"/>
                    <a:pt x="18059" y="1960"/>
                    <a:pt x="17627" y="1773"/>
                  </a:cubicBezTo>
                  <a:cubicBezTo>
                    <a:pt x="17167" y="1574"/>
                    <a:pt x="16667" y="1483"/>
                    <a:pt x="16166" y="1467"/>
                  </a:cubicBezTo>
                  <a:cubicBezTo>
                    <a:pt x="16110" y="1461"/>
                    <a:pt x="16048" y="1461"/>
                    <a:pt x="15990" y="1461"/>
                  </a:cubicBezTo>
                  <a:cubicBezTo>
                    <a:pt x="15804" y="1461"/>
                    <a:pt x="15621" y="1472"/>
                    <a:pt x="15434" y="1490"/>
                  </a:cubicBezTo>
                  <a:cubicBezTo>
                    <a:pt x="15195" y="1517"/>
                    <a:pt x="14951" y="1558"/>
                    <a:pt x="14713" y="1619"/>
                  </a:cubicBezTo>
                  <a:cubicBezTo>
                    <a:pt x="14451" y="1682"/>
                    <a:pt x="14201" y="1773"/>
                    <a:pt x="13957" y="1887"/>
                  </a:cubicBezTo>
                  <a:cubicBezTo>
                    <a:pt x="13945" y="1852"/>
                    <a:pt x="13934" y="1818"/>
                    <a:pt x="13923" y="1790"/>
                  </a:cubicBezTo>
                  <a:cubicBezTo>
                    <a:pt x="13866" y="1642"/>
                    <a:pt x="13798" y="1512"/>
                    <a:pt x="13712" y="1381"/>
                  </a:cubicBezTo>
                  <a:cubicBezTo>
                    <a:pt x="13633" y="1256"/>
                    <a:pt x="13536" y="1136"/>
                    <a:pt x="13433" y="1023"/>
                  </a:cubicBezTo>
                  <a:cubicBezTo>
                    <a:pt x="13331" y="916"/>
                    <a:pt x="13213" y="813"/>
                    <a:pt x="13092" y="722"/>
                  </a:cubicBezTo>
                  <a:cubicBezTo>
                    <a:pt x="12979" y="637"/>
                    <a:pt x="12859" y="557"/>
                    <a:pt x="12741" y="489"/>
                  </a:cubicBezTo>
                  <a:cubicBezTo>
                    <a:pt x="12604" y="415"/>
                    <a:pt x="12462" y="352"/>
                    <a:pt x="12321" y="290"/>
                  </a:cubicBezTo>
                  <a:cubicBezTo>
                    <a:pt x="12053" y="182"/>
                    <a:pt x="11768" y="108"/>
                    <a:pt x="11485" y="63"/>
                  </a:cubicBezTo>
                  <a:cubicBezTo>
                    <a:pt x="11230" y="24"/>
                    <a:pt x="10973" y="0"/>
                    <a:pt x="10718"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3"/>
            <p:cNvSpPr/>
            <p:nvPr/>
          </p:nvSpPr>
          <p:spPr>
            <a:xfrm>
              <a:off x="7255680" y="227332"/>
              <a:ext cx="755229" cy="435266"/>
            </a:xfrm>
            <a:custGeom>
              <a:avLst/>
              <a:gdLst/>
              <a:ahLst/>
              <a:cxnLst/>
              <a:rect l="l" t="t" r="r" b="b"/>
              <a:pathLst>
                <a:path w="22964" h="13235" extrusionOk="0">
                  <a:moveTo>
                    <a:pt x="12331" y="1"/>
                  </a:moveTo>
                  <a:cubicBezTo>
                    <a:pt x="12035" y="1"/>
                    <a:pt x="11729" y="23"/>
                    <a:pt x="11429" y="64"/>
                  </a:cubicBezTo>
                  <a:lnTo>
                    <a:pt x="11439" y="69"/>
                  </a:lnTo>
                  <a:lnTo>
                    <a:pt x="11456" y="69"/>
                  </a:lnTo>
                  <a:cubicBezTo>
                    <a:pt x="10854" y="137"/>
                    <a:pt x="10269" y="295"/>
                    <a:pt x="9706" y="529"/>
                  </a:cubicBezTo>
                  <a:lnTo>
                    <a:pt x="9724" y="534"/>
                  </a:lnTo>
                  <a:cubicBezTo>
                    <a:pt x="9229" y="733"/>
                    <a:pt x="8769" y="1000"/>
                    <a:pt x="8353" y="1318"/>
                  </a:cubicBezTo>
                  <a:cubicBezTo>
                    <a:pt x="7996" y="1598"/>
                    <a:pt x="7684" y="1905"/>
                    <a:pt x="7422" y="2239"/>
                  </a:cubicBezTo>
                  <a:cubicBezTo>
                    <a:pt x="7167" y="2569"/>
                    <a:pt x="6955" y="2927"/>
                    <a:pt x="6797" y="3308"/>
                  </a:cubicBezTo>
                  <a:cubicBezTo>
                    <a:pt x="6649" y="3665"/>
                    <a:pt x="6546" y="4046"/>
                    <a:pt x="6490" y="4433"/>
                  </a:cubicBezTo>
                  <a:cubicBezTo>
                    <a:pt x="6462" y="4672"/>
                    <a:pt x="6444" y="4916"/>
                    <a:pt x="6451" y="5160"/>
                  </a:cubicBezTo>
                  <a:cubicBezTo>
                    <a:pt x="6638" y="5314"/>
                    <a:pt x="6780" y="5472"/>
                    <a:pt x="6882" y="5643"/>
                  </a:cubicBezTo>
                  <a:cubicBezTo>
                    <a:pt x="6900" y="5677"/>
                    <a:pt x="6905" y="5711"/>
                    <a:pt x="6894" y="5745"/>
                  </a:cubicBezTo>
                  <a:cubicBezTo>
                    <a:pt x="6887" y="5779"/>
                    <a:pt x="6865" y="5813"/>
                    <a:pt x="6837" y="5831"/>
                  </a:cubicBezTo>
                  <a:cubicBezTo>
                    <a:pt x="6814" y="5842"/>
                    <a:pt x="6792" y="5847"/>
                    <a:pt x="6769" y="5847"/>
                  </a:cubicBezTo>
                  <a:cubicBezTo>
                    <a:pt x="6724" y="5847"/>
                    <a:pt x="6677" y="5825"/>
                    <a:pt x="6649" y="5779"/>
                  </a:cubicBezTo>
                  <a:cubicBezTo>
                    <a:pt x="6627" y="5745"/>
                    <a:pt x="6598" y="5711"/>
                    <a:pt x="6575" y="5671"/>
                  </a:cubicBezTo>
                  <a:cubicBezTo>
                    <a:pt x="6473" y="5553"/>
                    <a:pt x="6359" y="5438"/>
                    <a:pt x="6223" y="5330"/>
                  </a:cubicBezTo>
                  <a:lnTo>
                    <a:pt x="6218" y="5325"/>
                  </a:lnTo>
                  <a:cubicBezTo>
                    <a:pt x="6053" y="5199"/>
                    <a:pt x="5871" y="5097"/>
                    <a:pt x="5678" y="5013"/>
                  </a:cubicBezTo>
                  <a:cubicBezTo>
                    <a:pt x="5462" y="4927"/>
                    <a:pt x="5217" y="4858"/>
                    <a:pt x="4962" y="4824"/>
                  </a:cubicBezTo>
                  <a:cubicBezTo>
                    <a:pt x="4808" y="4803"/>
                    <a:pt x="4644" y="4790"/>
                    <a:pt x="4479" y="4790"/>
                  </a:cubicBezTo>
                  <a:cubicBezTo>
                    <a:pt x="4314" y="4790"/>
                    <a:pt x="4132" y="4803"/>
                    <a:pt x="3944" y="4824"/>
                  </a:cubicBezTo>
                  <a:cubicBezTo>
                    <a:pt x="3490" y="4887"/>
                    <a:pt x="3024" y="5018"/>
                    <a:pt x="2564" y="5205"/>
                  </a:cubicBezTo>
                  <a:cubicBezTo>
                    <a:pt x="2137" y="5393"/>
                    <a:pt x="1739" y="5621"/>
                    <a:pt x="1387" y="5894"/>
                  </a:cubicBezTo>
                  <a:cubicBezTo>
                    <a:pt x="1125" y="6091"/>
                    <a:pt x="899" y="6325"/>
                    <a:pt x="705" y="6569"/>
                  </a:cubicBezTo>
                  <a:cubicBezTo>
                    <a:pt x="524" y="6807"/>
                    <a:pt x="370" y="7069"/>
                    <a:pt x="257" y="7336"/>
                  </a:cubicBezTo>
                  <a:cubicBezTo>
                    <a:pt x="149" y="7598"/>
                    <a:pt x="75" y="7871"/>
                    <a:pt x="34" y="8149"/>
                  </a:cubicBezTo>
                  <a:cubicBezTo>
                    <a:pt x="0" y="8438"/>
                    <a:pt x="0" y="8734"/>
                    <a:pt x="41" y="9023"/>
                  </a:cubicBezTo>
                  <a:cubicBezTo>
                    <a:pt x="47" y="9018"/>
                    <a:pt x="47" y="9007"/>
                    <a:pt x="47" y="9002"/>
                  </a:cubicBezTo>
                  <a:cubicBezTo>
                    <a:pt x="75" y="9280"/>
                    <a:pt x="149" y="9558"/>
                    <a:pt x="262" y="9831"/>
                  </a:cubicBezTo>
                  <a:cubicBezTo>
                    <a:pt x="370" y="10080"/>
                    <a:pt x="512" y="10319"/>
                    <a:pt x="671" y="10530"/>
                  </a:cubicBezTo>
                  <a:cubicBezTo>
                    <a:pt x="825" y="10723"/>
                    <a:pt x="996" y="10893"/>
                    <a:pt x="1188" y="11047"/>
                  </a:cubicBezTo>
                  <a:cubicBezTo>
                    <a:pt x="1382" y="11194"/>
                    <a:pt x="1592" y="11320"/>
                    <a:pt x="1814" y="11410"/>
                  </a:cubicBezTo>
                  <a:lnTo>
                    <a:pt x="1780" y="11388"/>
                  </a:lnTo>
                  <a:lnTo>
                    <a:pt x="1780" y="11388"/>
                  </a:lnTo>
                  <a:cubicBezTo>
                    <a:pt x="1995" y="11490"/>
                    <a:pt x="2229" y="11559"/>
                    <a:pt x="2484" y="11593"/>
                  </a:cubicBezTo>
                  <a:cubicBezTo>
                    <a:pt x="2609" y="11609"/>
                    <a:pt x="2735" y="11615"/>
                    <a:pt x="2853" y="11615"/>
                  </a:cubicBezTo>
                  <a:cubicBezTo>
                    <a:pt x="2984" y="11615"/>
                    <a:pt x="3115" y="11609"/>
                    <a:pt x="3246" y="11593"/>
                  </a:cubicBezTo>
                  <a:cubicBezTo>
                    <a:pt x="3451" y="11564"/>
                    <a:pt x="3648" y="11512"/>
                    <a:pt x="3847" y="11451"/>
                  </a:cubicBezTo>
                  <a:cubicBezTo>
                    <a:pt x="3813" y="11349"/>
                    <a:pt x="3785" y="11257"/>
                    <a:pt x="3763" y="11166"/>
                  </a:cubicBezTo>
                  <a:cubicBezTo>
                    <a:pt x="3745" y="11103"/>
                    <a:pt x="3734" y="11042"/>
                    <a:pt x="3729" y="10984"/>
                  </a:cubicBezTo>
                  <a:cubicBezTo>
                    <a:pt x="3723" y="10945"/>
                    <a:pt x="3717" y="10905"/>
                    <a:pt x="3711" y="10864"/>
                  </a:cubicBezTo>
                  <a:cubicBezTo>
                    <a:pt x="3711" y="10837"/>
                    <a:pt x="3711" y="10809"/>
                    <a:pt x="3706" y="10785"/>
                  </a:cubicBezTo>
                  <a:cubicBezTo>
                    <a:pt x="3700" y="10746"/>
                    <a:pt x="3723" y="10706"/>
                    <a:pt x="3745" y="10683"/>
                  </a:cubicBezTo>
                  <a:cubicBezTo>
                    <a:pt x="3774" y="10660"/>
                    <a:pt x="3808" y="10644"/>
                    <a:pt x="3847" y="10644"/>
                  </a:cubicBezTo>
                  <a:cubicBezTo>
                    <a:pt x="3882" y="10644"/>
                    <a:pt x="3916" y="10660"/>
                    <a:pt x="3944" y="10683"/>
                  </a:cubicBezTo>
                  <a:cubicBezTo>
                    <a:pt x="3973" y="10712"/>
                    <a:pt x="3978" y="10740"/>
                    <a:pt x="3984" y="10780"/>
                  </a:cubicBezTo>
                  <a:cubicBezTo>
                    <a:pt x="4012" y="10950"/>
                    <a:pt x="4057" y="11115"/>
                    <a:pt x="4126" y="11274"/>
                  </a:cubicBezTo>
                  <a:cubicBezTo>
                    <a:pt x="4194" y="11439"/>
                    <a:pt x="4291" y="11604"/>
                    <a:pt x="4405" y="11758"/>
                  </a:cubicBezTo>
                  <a:cubicBezTo>
                    <a:pt x="4524" y="11910"/>
                    <a:pt x="4666" y="12047"/>
                    <a:pt x="4825" y="12172"/>
                  </a:cubicBezTo>
                  <a:cubicBezTo>
                    <a:pt x="5012" y="12314"/>
                    <a:pt x="5229" y="12440"/>
                    <a:pt x="5462" y="12542"/>
                  </a:cubicBezTo>
                  <a:cubicBezTo>
                    <a:pt x="5746" y="12655"/>
                    <a:pt x="6047" y="12740"/>
                    <a:pt x="6354" y="12786"/>
                  </a:cubicBezTo>
                  <a:cubicBezTo>
                    <a:pt x="6524" y="12808"/>
                    <a:pt x="6700" y="12820"/>
                    <a:pt x="6882" y="12820"/>
                  </a:cubicBezTo>
                  <a:cubicBezTo>
                    <a:pt x="7052" y="12820"/>
                    <a:pt x="7228" y="12808"/>
                    <a:pt x="7399" y="12786"/>
                  </a:cubicBezTo>
                  <a:cubicBezTo>
                    <a:pt x="7695" y="12740"/>
                    <a:pt x="7973" y="12666"/>
                    <a:pt x="8224" y="12564"/>
                  </a:cubicBezTo>
                  <a:cubicBezTo>
                    <a:pt x="8439" y="12474"/>
                    <a:pt x="8638" y="12354"/>
                    <a:pt x="8820" y="12217"/>
                  </a:cubicBezTo>
                  <a:cubicBezTo>
                    <a:pt x="8967" y="12104"/>
                    <a:pt x="9092" y="11979"/>
                    <a:pt x="9200" y="11842"/>
                  </a:cubicBezTo>
                  <a:cubicBezTo>
                    <a:pt x="9229" y="11803"/>
                    <a:pt x="9257" y="11763"/>
                    <a:pt x="9286" y="11717"/>
                  </a:cubicBezTo>
                  <a:cubicBezTo>
                    <a:pt x="9189" y="11535"/>
                    <a:pt x="9121" y="11342"/>
                    <a:pt x="9053" y="11155"/>
                  </a:cubicBezTo>
                  <a:lnTo>
                    <a:pt x="9053" y="11144"/>
                  </a:lnTo>
                  <a:lnTo>
                    <a:pt x="9047" y="11126"/>
                  </a:lnTo>
                  <a:lnTo>
                    <a:pt x="9035" y="11103"/>
                  </a:lnTo>
                  <a:cubicBezTo>
                    <a:pt x="9024" y="11069"/>
                    <a:pt x="9030" y="11035"/>
                    <a:pt x="9047" y="11001"/>
                  </a:cubicBezTo>
                  <a:cubicBezTo>
                    <a:pt x="9064" y="10967"/>
                    <a:pt x="9098" y="10939"/>
                    <a:pt x="9137" y="10933"/>
                  </a:cubicBezTo>
                  <a:cubicBezTo>
                    <a:pt x="9150" y="10927"/>
                    <a:pt x="9161" y="10927"/>
                    <a:pt x="9172" y="10927"/>
                  </a:cubicBezTo>
                  <a:cubicBezTo>
                    <a:pt x="9229" y="10927"/>
                    <a:pt x="9286" y="10967"/>
                    <a:pt x="9308" y="11029"/>
                  </a:cubicBezTo>
                  <a:cubicBezTo>
                    <a:pt x="9337" y="11121"/>
                    <a:pt x="9371" y="11212"/>
                    <a:pt x="9410" y="11302"/>
                  </a:cubicBezTo>
                  <a:cubicBezTo>
                    <a:pt x="9485" y="11478"/>
                    <a:pt x="9575" y="11632"/>
                    <a:pt x="9683" y="11780"/>
                  </a:cubicBezTo>
                  <a:cubicBezTo>
                    <a:pt x="9814" y="11939"/>
                    <a:pt x="9973" y="12092"/>
                    <a:pt x="10155" y="12228"/>
                  </a:cubicBezTo>
                  <a:cubicBezTo>
                    <a:pt x="10406" y="12422"/>
                    <a:pt x="10695" y="12587"/>
                    <a:pt x="11030" y="12729"/>
                  </a:cubicBezTo>
                  <a:cubicBezTo>
                    <a:pt x="11524" y="12933"/>
                    <a:pt x="12087" y="13081"/>
                    <a:pt x="12695" y="13166"/>
                  </a:cubicBezTo>
                  <a:cubicBezTo>
                    <a:pt x="13036" y="13211"/>
                    <a:pt x="13377" y="13235"/>
                    <a:pt x="13718" y="13235"/>
                  </a:cubicBezTo>
                  <a:cubicBezTo>
                    <a:pt x="14036" y="13235"/>
                    <a:pt x="14361" y="13211"/>
                    <a:pt x="14678" y="13172"/>
                  </a:cubicBezTo>
                  <a:cubicBezTo>
                    <a:pt x="15201" y="13098"/>
                    <a:pt x="15678" y="12973"/>
                    <a:pt x="16099" y="12802"/>
                  </a:cubicBezTo>
                  <a:cubicBezTo>
                    <a:pt x="16406" y="12671"/>
                    <a:pt x="16679" y="12519"/>
                    <a:pt x="16911" y="12337"/>
                  </a:cubicBezTo>
                  <a:cubicBezTo>
                    <a:pt x="17088" y="12201"/>
                    <a:pt x="17241" y="12047"/>
                    <a:pt x="17366" y="11887"/>
                  </a:cubicBezTo>
                  <a:cubicBezTo>
                    <a:pt x="17480" y="11735"/>
                    <a:pt x="17576" y="11575"/>
                    <a:pt x="17650" y="11404"/>
                  </a:cubicBezTo>
                  <a:cubicBezTo>
                    <a:pt x="17707" y="11263"/>
                    <a:pt x="17752" y="11110"/>
                    <a:pt x="17781" y="10950"/>
                  </a:cubicBezTo>
                  <a:cubicBezTo>
                    <a:pt x="17797" y="10877"/>
                    <a:pt x="17872" y="10837"/>
                    <a:pt x="17934" y="10837"/>
                  </a:cubicBezTo>
                  <a:cubicBezTo>
                    <a:pt x="17951" y="10837"/>
                    <a:pt x="17962" y="10837"/>
                    <a:pt x="17975" y="10843"/>
                  </a:cubicBezTo>
                  <a:cubicBezTo>
                    <a:pt x="18014" y="10854"/>
                    <a:pt x="18048" y="10882"/>
                    <a:pt x="18070" y="10916"/>
                  </a:cubicBezTo>
                  <a:cubicBezTo>
                    <a:pt x="18093" y="10950"/>
                    <a:pt x="18093" y="10990"/>
                    <a:pt x="18088" y="11042"/>
                  </a:cubicBezTo>
                  <a:cubicBezTo>
                    <a:pt x="18070" y="11132"/>
                    <a:pt x="18048" y="11223"/>
                    <a:pt x="18020" y="11320"/>
                  </a:cubicBezTo>
                  <a:cubicBezTo>
                    <a:pt x="18065" y="11342"/>
                    <a:pt x="18104" y="11365"/>
                    <a:pt x="18150" y="11383"/>
                  </a:cubicBezTo>
                  <a:cubicBezTo>
                    <a:pt x="18389" y="11478"/>
                    <a:pt x="18633" y="11546"/>
                    <a:pt x="18888" y="11587"/>
                  </a:cubicBezTo>
                  <a:cubicBezTo>
                    <a:pt x="19019" y="11604"/>
                    <a:pt x="19156" y="11609"/>
                    <a:pt x="19286" y="11609"/>
                  </a:cubicBezTo>
                  <a:cubicBezTo>
                    <a:pt x="19423" y="11609"/>
                    <a:pt x="19565" y="11604"/>
                    <a:pt x="19713" y="11587"/>
                  </a:cubicBezTo>
                  <a:cubicBezTo>
                    <a:pt x="20054" y="11535"/>
                    <a:pt x="20388" y="11444"/>
                    <a:pt x="20718" y="11308"/>
                  </a:cubicBezTo>
                  <a:lnTo>
                    <a:pt x="20729" y="11302"/>
                  </a:lnTo>
                  <a:cubicBezTo>
                    <a:pt x="21065" y="11160"/>
                    <a:pt x="21377" y="10979"/>
                    <a:pt x="21668" y="10757"/>
                  </a:cubicBezTo>
                  <a:cubicBezTo>
                    <a:pt x="21923" y="10558"/>
                    <a:pt x="22150" y="10337"/>
                    <a:pt x="22339" y="10093"/>
                  </a:cubicBezTo>
                  <a:cubicBezTo>
                    <a:pt x="22475" y="9904"/>
                    <a:pt x="22594" y="9705"/>
                    <a:pt x="22685" y="9501"/>
                  </a:cubicBezTo>
                  <a:cubicBezTo>
                    <a:pt x="22804" y="9217"/>
                    <a:pt x="22884" y="8921"/>
                    <a:pt x="22929" y="8621"/>
                  </a:cubicBezTo>
                  <a:cubicBezTo>
                    <a:pt x="22963" y="8354"/>
                    <a:pt x="22963" y="8076"/>
                    <a:pt x="22929" y="7803"/>
                  </a:cubicBezTo>
                  <a:cubicBezTo>
                    <a:pt x="22890" y="7518"/>
                    <a:pt x="22816" y="7240"/>
                    <a:pt x="22701" y="6972"/>
                  </a:cubicBezTo>
                  <a:cubicBezTo>
                    <a:pt x="22583" y="6689"/>
                    <a:pt x="22423" y="6416"/>
                    <a:pt x="22229" y="6160"/>
                  </a:cubicBezTo>
                  <a:cubicBezTo>
                    <a:pt x="22014" y="5881"/>
                    <a:pt x="21759" y="5626"/>
                    <a:pt x="21468" y="5399"/>
                  </a:cubicBezTo>
                  <a:cubicBezTo>
                    <a:pt x="21156" y="5154"/>
                    <a:pt x="20810" y="4955"/>
                    <a:pt x="20446" y="4796"/>
                  </a:cubicBezTo>
                  <a:cubicBezTo>
                    <a:pt x="20094" y="4654"/>
                    <a:pt x="19730" y="4552"/>
                    <a:pt x="19360" y="4501"/>
                  </a:cubicBezTo>
                  <a:cubicBezTo>
                    <a:pt x="19184" y="4478"/>
                    <a:pt x="19014" y="4467"/>
                    <a:pt x="18854" y="4467"/>
                  </a:cubicBezTo>
                  <a:cubicBezTo>
                    <a:pt x="18691" y="4467"/>
                    <a:pt x="18526" y="4478"/>
                    <a:pt x="18361" y="4501"/>
                  </a:cubicBezTo>
                  <a:cubicBezTo>
                    <a:pt x="18054" y="4541"/>
                    <a:pt x="17758" y="4625"/>
                    <a:pt x="17480" y="4740"/>
                  </a:cubicBezTo>
                  <a:lnTo>
                    <a:pt x="17463" y="4751"/>
                  </a:lnTo>
                  <a:cubicBezTo>
                    <a:pt x="17440" y="4756"/>
                    <a:pt x="17411" y="4768"/>
                    <a:pt x="17383" y="4768"/>
                  </a:cubicBezTo>
                  <a:cubicBezTo>
                    <a:pt x="17372" y="4768"/>
                    <a:pt x="17361" y="4768"/>
                    <a:pt x="17343" y="4762"/>
                  </a:cubicBezTo>
                  <a:cubicBezTo>
                    <a:pt x="17309" y="4756"/>
                    <a:pt x="17275" y="4728"/>
                    <a:pt x="17252" y="4693"/>
                  </a:cubicBezTo>
                  <a:cubicBezTo>
                    <a:pt x="17235" y="4659"/>
                    <a:pt x="17230" y="4614"/>
                    <a:pt x="17241" y="4580"/>
                  </a:cubicBezTo>
                  <a:lnTo>
                    <a:pt x="17241" y="4557"/>
                  </a:lnTo>
                  <a:cubicBezTo>
                    <a:pt x="17252" y="4535"/>
                    <a:pt x="17264" y="4512"/>
                    <a:pt x="17270" y="4483"/>
                  </a:cubicBezTo>
                  <a:lnTo>
                    <a:pt x="17275" y="4462"/>
                  </a:lnTo>
                  <a:cubicBezTo>
                    <a:pt x="17280" y="4433"/>
                    <a:pt x="17293" y="4399"/>
                    <a:pt x="17298" y="4365"/>
                  </a:cubicBezTo>
                  <a:cubicBezTo>
                    <a:pt x="17315" y="4313"/>
                    <a:pt x="17327" y="4257"/>
                    <a:pt x="17332" y="4194"/>
                  </a:cubicBezTo>
                  <a:cubicBezTo>
                    <a:pt x="17354" y="4018"/>
                    <a:pt x="17354" y="3830"/>
                    <a:pt x="17332" y="3637"/>
                  </a:cubicBezTo>
                  <a:cubicBezTo>
                    <a:pt x="17293" y="3376"/>
                    <a:pt x="17212" y="3103"/>
                    <a:pt x="17099" y="2818"/>
                  </a:cubicBezTo>
                  <a:cubicBezTo>
                    <a:pt x="16957" y="2484"/>
                    <a:pt x="16774" y="2165"/>
                    <a:pt x="16554" y="1876"/>
                  </a:cubicBezTo>
                  <a:cubicBezTo>
                    <a:pt x="16349" y="1614"/>
                    <a:pt x="16087" y="1359"/>
                    <a:pt x="15786" y="1120"/>
                  </a:cubicBezTo>
                  <a:cubicBezTo>
                    <a:pt x="15434" y="853"/>
                    <a:pt x="15048" y="625"/>
                    <a:pt x="14627" y="444"/>
                  </a:cubicBezTo>
                  <a:cubicBezTo>
                    <a:pt x="14172" y="256"/>
                    <a:pt x="13679" y="125"/>
                    <a:pt x="13167" y="51"/>
                  </a:cubicBezTo>
                  <a:cubicBezTo>
                    <a:pt x="12882" y="17"/>
                    <a:pt x="12604" y="1"/>
                    <a:pt x="12331"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7821557" y="283241"/>
              <a:ext cx="220938" cy="143718"/>
            </a:xfrm>
            <a:custGeom>
              <a:avLst/>
              <a:gdLst/>
              <a:ahLst/>
              <a:cxnLst/>
              <a:rect l="l" t="t" r="r" b="b"/>
              <a:pathLst>
                <a:path w="6718" h="4370" extrusionOk="0">
                  <a:moveTo>
                    <a:pt x="3830" y="0"/>
                  </a:moveTo>
                  <a:cubicBezTo>
                    <a:pt x="3677" y="0"/>
                    <a:pt x="3512" y="5"/>
                    <a:pt x="3347" y="27"/>
                  </a:cubicBezTo>
                  <a:lnTo>
                    <a:pt x="3337" y="27"/>
                  </a:lnTo>
                  <a:cubicBezTo>
                    <a:pt x="3024" y="74"/>
                    <a:pt x="2728" y="153"/>
                    <a:pt x="2456" y="261"/>
                  </a:cubicBezTo>
                  <a:lnTo>
                    <a:pt x="2439" y="273"/>
                  </a:lnTo>
                  <a:cubicBezTo>
                    <a:pt x="2211" y="368"/>
                    <a:pt x="2001" y="488"/>
                    <a:pt x="1813" y="630"/>
                  </a:cubicBezTo>
                  <a:cubicBezTo>
                    <a:pt x="1666" y="743"/>
                    <a:pt x="1530" y="874"/>
                    <a:pt x="1416" y="1016"/>
                  </a:cubicBezTo>
                  <a:cubicBezTo>
                    <a:pt x="1410" y="1034"/>
                    <a:pt x="1404" y="1050"/>
                    <a:pt x="1399" y="1068"/>
                  </a:cubicBezTo>
                  <a:cubicBezTo>
                    <a:pt x="1382" y="1096"/>
                    <a:pt x="1348" y="1125"/>
                    <a:pt x="1314" y="1131"/>
                  </a:cubicBezTo>
                  <a:cubicBezTo>
                    <a:pt x="1302" y="1136"/>
                    <a:pt x="1291" y="1136"/>
                    <a:pt x="1273" y="1136"/>
                  </a:cubicBezTo>
                  <a:cubicBezTo>
                    <a:pt x="1251" y="1136"/>
                    <a:pt x="1223" y="1131"/>
                    <a:pt x="1200" y="1118"/>
                  </a:cubicBezTo>
                  <a:cubicBezTo>
                    <a:pt x="1165" y="1096"/>
                    <a:pt x="1149" y="1062"/>
                    <a:pt x="1137" y="1034"/>
                  </a:cubicBezTo>
                  <a:cubicBezTo>
                    <a:pt x="1126" y="1011"/>
                    <a:pt x="1120" y="989"/>
                    <a:pt x="1110" y="966"/>
                  </a:cubicBezTo>
                  <a:cubicBezTo>
                    <a:pt x="1086" y="903"/>
                    <a:pt x="1052" y="852"/>
                    <a:pt x="1018" y="806"/>
                  </a:cubicBezTo>
                  <a:cubicBezTo>
                    <a:pt x="989" y="766"/>
                    <a:pt x="955" y="732"/>
                    <a:pt x="916" y="704"/>
                  </a:cubicBezTo>
                  <a:cubicBezTo>
                    <a:pt x="882" y="675"/>
                    <a:pt x="837" y="653"/>
                    <a:pt x="796" y="630"/>
                  </a:cubicBezTo>
                  <a:cubicBezTo>
                    <a:pt x="740" y="607"/>
                    <a:pt x="677" y="596"/>
                    <a:pt x="614" y="585"/>
                  </a:cubicBezTo>
                  <a:cubicBezTo>
                    <a:pt x="569" y="580"/>
                    <a:pt x="523" y="573"/>
                    <a:pt x="484" y="573"/>
                  </a:cubicBezTo>
                  <a:cubicBezTo>
                    <a:pt x="433" y="573"/>
                    <a:pt x="376" y="580"/>
                    <a:pt x="308" y="585"/>
                  </a:cubicBezTo>
                  <a:cubicBezTo>
                    <a:pt x="205" y="601"/>
                    <a:pt x="103" y="630"/>
                    <a:pt x="1" y="664"/>
                  </a:cubicBezTo>
                  <a:cubicBezTo>
                    <a:pt x="87" y="846"/>
                    <a:pt x="166" y="1023"/>
                    <a:pt x="229" y="1193"/>
                  </a:cubicBezTo>
                  <a:cubicBezTo>
                    <a:pt x="342" y="1500"/>
                    <a:pt x="404" y="1800"/>
                    <a:pt x="421" y="2085"/>
                  </a:cubicBezTo>
                  <a:cubicBezTo>
                    <a:pt x="433" y="2295"/>
                    <a:pt x="415" y="2494"/>
                    <a:pt x="370" y="2670"/>
                  </a:cubicBezTo>
                  <a:cubicBezTo>
                    <a:pt x="785" y="2534"/>
                    <a:pt x="1223" y="2460"/>
                    <a:pt x="1666" y="2460"/>
                  </a:cubicBezTo>
                  <a:cubicBezTo>
                    <a:pt x="2848" y="2460"/>
                    <a:pt x="4063" y="2972"/>
                    <a:pt x="4921" y="3835"/>
                  </a:cubicBezTo>
                  <a:cubicBezTo>
                    <a:pt x="5086" y="4000"/>
                    <a:pt x="5240" y="4181"/>
                    <a:pt x="5377" y="4369"/>
                  </a:cubicBezTo>
                  <a:cubicBezTo>
                    <a:pt x="5519" y="3943"/>
                    <a:pt x="5723" y="3551"/>
                    <a:pt x="5985" y="3198"/>
                  </a:cubicBezTo>
                  <a:cubicBezTo>
                    <a:pt x="6143" y="2988"/>
                    <a:pt x="6308" y="2796"/>
                    <a:pt x="6484" y="2631"/>
                  </a:cubicBezTo>
                  <a:cubicBezTo>
                    <a:pt x="6558" y="2550"/>
                    <a:pt x="6638" y="2482"/>
                    <a:pt x="6712" y="2421"/>
                  </a:cubicBezTo>
                  <a:cubicBezTo>
                    <a:pt x="6717" y="2306"/>
                    <a:pt x="6706" y="2187"/>
                    <a:pt x="6694" y="2067"/>
                  </a:cubicBezTo>
                  <a:cubicBezTo>
                    <a:pt x="6667" y="1875"/>
                    <a:pt x="6615" y="1687"/>
                    <a:pt x="6547" y="1511"/>
                  </a:cubicBezTo>
                  <a:cubicBezTo>
                    <a:pt x="6473" y="1341"/>
                    <a:pt x="6382" y="1186"/>
                    <a:pt x="6274" y="1039"/>
                  </a:cubicBezTo>
                  <a:cubicBezTo>
                    <a:pt x="6155" y="892"/>
                    <a:pt x="6012" y="750"/>
                    <a:pt x="5854" y="630"/>
                  </a:cubicBezTo>
                  <a:cubicBezTo>
                    <a:pt x="5671" y="488"/>
                    <a:pt x="5467" y="375"/>
                    <a:pt x="5246" y="278"/>
                  </a:cubicBezTo>
                  <a:lnTo>
                    <a:pt x="5223" y="266"/>
                  </a:lnTo>
                  <a:cubicBezTo>
                    <a:pt x="4950" y="153"/>
                    <a:pt x="4655" y="74"/>
                    <a:pt x="4342" y="27"/>
                  </a:cubicBezTo>
                  <a:cubicBezTo>
                    <a:pt x="4171" y="11"/>
                    <a:pt x="4001" y="0"/>
                    <a:pt x="3830"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7909204" y="329547"/>
              <a:ext cx="508901" cy="321673"/>
            </a:xfrm>
            <a:custGeom>
              <a:avLst/>
              <a:gdLst/>
              <a:ahLst/>
              <a:cxnLst/>
              <a:rect l="l" t="t" r="r" b="b"/>
              <a:pathLst>
                <a:path w="15474" h="9781" extrusionOk="0">
                  <a:moveTo>
                    <a:pt x="7496" y="1"/>
                  </a:moveTo>
                  <a:cubicBezTo>
                    <a:pt x="7291" y="1"/>
                    <a:pt x="7076" y="17"/>
                    <a:pt x="6853" y="46"/>
                  </a:cubicBezTo>
                  <a:cubicBezTo>
                    <a:pt x="6410" y="109"/>
                    <a:pt x="5972" y="234"/>
                    <a:pt x="5552" y="410"/>
                  </a:cubicBezTo>
                  <a:cubicBezTo>
                    <a:pt x="5149" y="580"/>
                    <a:pt x="4768" y="808"/>
                    <a:pt x="4422" y="1069"/>
                  </a:cubicBezTo>
                  <a:cubicBezTo>
                    <a:pt x="4115" y="1313"/>
                    <a:pt x="3842" y="1585"/>
                    <a:pt x="3604" y="1887"/>
                  </a:cubicBezTo>
                  <a:cubicBezTo>
                    <a:pt x="3399" y="2160"/>
                    <a:pt x="3229" y="2450"/>
                    <a:pt x="3103" y="2751"/>
                  </a:cubicBezTo>
                  <a:cubicBezTo>
                    <a:pt x="3047" y="2888"/>
                    <a:pt x="2995" y="3041"/>
                    <a:pt x="2950" y="3188"/>
                  </a:cubicBezTo>
                  <a:cubicBezTo>
                    <a:pt x="2945" y="3217"/>
                    <a:pt x="2927" y="3240"/>
                    <a:pt x="2911" y="3256"/>
                  </a:cubicBezTo>
                  <a:cubicBezTo>
                    <a:pt x="3166" y="3694"/>
                    <a:pt x="3331" y="4155"/>
                    <a:pt x="3394" y="4614"/>
                  </a:cubicBezTo>
                  <a:cubicBezTo>
                    <a:pt x="3456" y="5063"/>
                    <a:pt x="3433" y="5506"/>
                    <a:pt x="3325" y="5933"/>
                  </a:cubicBezTo>
                  <a:cubicBezTo>
                    <a:pt x="3205" y="6400"/>
                    <a:pt x="3019" y="6802"/>
                    <a:pt x="2768" y="7143"/>
                  </a:cubicBezTo>
                  <a:cubicBezTo>
                    <a:pt x="2222" y="7876"/>
                    <a:pt x="1427" y="8433"/>
                    <a:pt x="524" y="8711"/>
                  </a:cubicBezTo>
                  <a:cubicBezTo>
                    <a:pt x="354" y="8763"/>
                    <a:pt x="176" y="8808"/>
                    <a:pt x="1" y="8837"/>
                  </a:cubicBezTo>
                  <a:lnTo>
                    <a:pt x="18" y="8871"/>
                  </a:lnTo>
                  <a:cubicBezTo>
                    <a:pt x="103" y="8978"/>
                    <a:pt x="200" y="9081"/>
                    <a:pt x="307" y="9161"/>
                  </a:cubicBezTo>
                  <a:cubicBezTo>
                    <a:pt x="422" y="9246"/>
                    <a:pt x="552" y="9319"/>
                    <a:pt x="688" y="9382"/>
                  </a:cubicBezTo>
                  <a:cubicBezTo>
                    <a:pt x="865" y="9450"/>
                    <a:pt x="1057" y="9502"/>
                    <a:pt x="1262" y="9529"/>
                  </a:cubicBezTo>
                  <a:cubicBezTo>
                    <a:pt x="1382" y="9547"/>
                    <a:pt x="1506" y="9558"/>
                    <a:pt x="1637" y="9558"/>
                  </a:cubicBezTo>
                  <a:cubicBezTo>
                    <a:pt x="1768" y="9558"/>
                    <a:pt x="1904" y="9547"/>
                    <a:pt x="2041" y="9529"/>
                  </a:cubicBezTo>
                  <a:cubicBezTo>
                    <a:pt x="2313" y="9490"/>
                    <a:pt x="2581" y="9422"/>
                    <a:pt x="2819" y="9325"/>
                  </a:cubicBezTo>
                  <a:lnTo>
                    <a:pt x="2843" y="9314"/>
                  </a:lnTo>
                  <a:lnTo>
                    <a:pt x="2825" y="9314"/>
                  </a:lnTo>
                  <a:cubicBezTo>
                    <a:pt x="3019" y="9240"/>
                    <a:pt x="3194" y="9138"/>
                    <a:pt x="3359" y="9018"/>
                  </a:cubicBezTo>
                  <a:cubicBezTo>
                    <a:pt x="3473" y="8928"/>
                    <a:pt x="3575" y="8826"/>
                    <a:pt x="3661" y="8723"/>
                  </a:cubicBezTo>
                  <a:cubicBezTo>
                    <a:pt x="3683" y="8689"/>
                    <a:pt x="3706" y="8661"/>
                    <a:pt x="3722" y="8632"/>
                  </a:cubicBezTo>
                  <a:cubicBezTo>
                    <a:pt x="3745" y="8598"/>
                    <a:pt x="3785" y="8575"/>
                    <a:pt x="3825" y="8575"/>
                  </a:cubicBezTo>
                  <a:lnTo>
                    <a:pt x="3848" y="8575"/>
                  </a:lnTo>
                  <a:cubicBezTo>
                    <a:pt x="3865" y="8575"/>
                    <a:pt x="3876" y="8569"/>
                    <a:pt x="3887" y="8569"/>
                  </a:cubicBezTo>
                  <a:cubicBezTo>
                    <a:pt x="3927" y="8569"/>
                    <a:pt x="3961" y="8587"/>
                    <a:pt x="3984" y="8609"/>
                  </a:cubicBezTo>
                  <a:lnTo>
                    <a:pt x="3995" y="8621"/>
                  </a:lnTo>
                  <a:lnTo>
                    <a:pt x="4007" y="8637"/>
                  </a:lnTo>
                  <a:lnTo>
                    <a:pt x="4024" y="8655"/>
                  </a:lnTo>
                  <a:lnTo>
                    <a:pt x="4086" y="8700"/>
                  </a:lnTo>
                  <a:cubicBezTo>
                    <a:pt x="4144" y="8740"/>
                    <a:pt x="4206" y="8779"/>
                    <a:pt x="4262" y="8820"/>
                  </a:cubicBezTo>
                  <a:cubicBezTo>
                    <a:pt x="4343" y="8876"/>
                    <a:pt x="4433" y="8933"/>
                    <a:pt x="4540" y="8991"/>
                  </a:cubicBezTo>
                  <a:cubicBezTo>
                    <a:pt x="4723" y="9093"/>
                    <a:pt x="4922" y="9188"/>
                    <a:pt x="5120" y="9274"/>
                  </a:cubicBezTo>
                  <a:cubicBezTo>
                    <a:pt x="5655" y="9502"/>
                    <a:pt x="6211" y="9655"/>
                    <a:pt x="6780" y="9734"/>
                  </a:cubicBezTo>
                  <a:cubicBezTo>
                    <a:pt x="7029" y="9768"/>
                    <a:pt x="7286" y="9780"/>
                    <a:pt x="7530" y="9780"/>
                  </a:cubicBezTo>
                  <a:cubicBezTo>
                    <a:pt x="7752" y="9780"/>
                    <a:pt x="7973" y="9768"/>
                    <a:pt x="8189" y="9746"/>
                  </a:cubicBezTo>
                  <a:cubicBezTo>
                    <a:pt x="8536" y="9694"/>
                    <a:pt x="8859" y="9610"/>
                    <a:pt x="9138" y="9495"/>
                  </a:cubicBezTo>
                  <a:cubicBezTo>
                    <a:pt x="9314" y="9416"/>
                    <a:pt x="9479" y="9325"/>
                    <a:pt x="9620" y="9217"/>
                  </a:cubicBezTo>
                  <a:cubicBezTo>
                    <a:pt x="9751" y="9115"/>
                    <a:pt x="9871" y="8991"/>
                    <a:pt x="9985" y="8847"/>
                  </a:cubicBezTo>
                  <a:cubicBezTo>
                    <a:pt x="10058" y="8745"/>
                    <a:pt x="10126" y="8632"/>
                    <a:pt x="10178" y="8513"/>
                  </a:cubicBezTo>
                  <a:lnTo>
                    <a:pt x="10200" y="8456"/>
                  </a:lnTo>
                  <a:cubicBezTo>
                    <a:pt x="10212" y="8433"/>
                    <a:pt x="10223" y="8404"/>
                    <a:pt x="10257" y="8382"/>
                  </a:cubicBezTo>
                  <a:cubicBezTo>
                    <a:pt x="10275" y="8370"/>
                    <a:pt x="10297" y="8370"/>
                    <a:pt x="10320" y="8370"/>
                  </a:cubicBezTo>
                  <a:lnTo>
                    <a:pt x="10349" y="8370"/>
                  </a:lnTo>
                  <a:cubicBezTo>
                    <a:pt x="10383" y="8382"/>
                    <a:pt x="10411" y="8404"/>
                    <a:pt x="10428" y="8438"/>
                  </a:cubicBezTo>
                  <a:cubicBezTo>
                    <a:pt x="10439" y="8467"/>
                    <a:pt x="10446" y="8496"/>
                    <a:pt x="10433" y="8519"/>
                  </a:cubicBezTo>
                  <a:cubicBezTo>
                    <a:pt x="10377" y="8666"/>
                    <a:pt x="10315" y="8802"/>
                    <a:pt x="10246" y="8916"/>
                  </a:cubicBezTo>
                  <a:cubicBezTo>
                    <a:pt x="10286" y="8962"/>
                    <a:pt x="10331" y="8996"/>
                    <a:pt x="10371" y="9030"/>
                  </a:cubicBezTo>
                  <a:cubicBezTo>
                    <a:pt x="10604" y="9201"/>
                    <a:pt x="10848" y="9348"/>
                    <a:pt x="11104" y="9456"/>
                  </a:cubicBezTo>
                  <a:cubicBezTo>
                    <a:pt x="11354" y="9558"/>
                    <a:pt x="11610" y="9626"/>
                    <a:pt x="11865" y="9666"/>
                  </a:cubicBezTo>
                  <a:cubicBezTo>
                    <a:pt x="11996" y="9678"/>
                    <a:pt x="12127" y="9689"/>
                    <a:pt x="12258" y="9689"/>
                  </a:cubicBezTo>
                  <a:cubicBezTo>
                    <a:pt x="12382" y="9689"/>
                    <a:pt x="12502" y="9683"/>
                    <a:pt x="12615" y="9666"/>
                  </a:cubicBezTo>
                  <a:cubicBezTo>
                    <a:pt x="12940" y="9621"/>
                    <a:pt x="13263" y="9529"/>
                    <a:pt x="13588" y="9393"/>
                  </a:cubicBezTo>
                  <a:cubicBezTo>
                    <a:pt x="13855" y="9280"/>
                    <a:pt x="14099" y="9138"/>
                    <a:pt x="14325" y="8967"/>
                  </a:cubicBezTo>
                  <a:cubicBezTo>
                    <a:pt x="14514" y="8820"/>
                    <a:pt x="14684" y="8650"/>
                    <a:pt x="14831" y="8467"/>
                  </a:cubicBezTo>
                  <a:cubicBezTo>
                    <a:pt x="14985" y="8262"/>
                    <a:pt x="15116" y="8036"/>
                    <a:pt x="15219" y="7797"/>
                  </a:cubicBezTo>
                  <a:cubicBezTo>
                    <a:pt x="15321" y="7546"/>
                    <a:pt x="15395" y="7279"/>
                    <a:pt x="15434" y="7001"/>
                  </a:cubicBezTo>
                  <a:cubicBezTo>
                    <a:pt x="15474" y="6700"/>
                    <a:pt x="15468" y="6387"/>
                    <a:pt x="15429" y="6075"/>
                  </a:cubicBezTo>
                  <a:cubicBezTo>
                    <a:pt x="15382" y="5752"/>
                    <a:pt x="15298" y="5438"/>
                    <a:pt x="15172" y="5143"/>
                  </a:cubicBezTo>
                  <a:cubicBezTo>
                    <a:pt x="15059" y="4876"/>
                    <a:pt x="14912" y="4627"/>
                    <a:pt x="14741" y="4399"/>
                  </a:cubicBezTo>
                  <a:lnTo>
                    <a:pt x="14729" y="4381"/>
                  </a:lnTo>
                  <a:cubicBezTo>
                    <a:pt x="14571" y="4183"/>
                    <a:pt x="14394" y="4001"/>
                    <a:pt x="14201" y="3853"/>
                  </a:cubicBezTo>
                  <a:cubicBezTo>
                    <a:pt x="14013" y="3712"/>
                    <a:pt x="13821" y="3597"/>
                    <a:pt x="13616" y="3512"/>
                  </a:cubicBezTo>
                  <a:cubicBezTo>
                    <a:pt x="13417" y="3427"/>
                    <a:pt x="13200" y="3371"/>
                    <a:pt x="12979" y="3337"/>
                  </a:cubicBezTo>
                  <a:cubicBezTo>
                    <a:pt x="12859" y="3324"/>
                    <a:pt x="12741" y="3319"/>
                    <a:pt x="12628" y="3319"/>
                  </a:cubicBezTo>
                  <a:cubicBezTo>
                    <a:pt x="12513" y="3319"/>
                    <a:pt x="12389" y="3324"/>
                    <a:pt x="12269" y="3342"/>
                  </a:cubicBezTo>
                  <a:lnTo>
                    <a:pt x="12253" y="3342"/>
                  </a:lnTo>
                  <a:cubicBezTo>
                    <a:pt x="11946" y="3387"/>
                    <a:pt x="11632" y="3473"/>
                    <a:pt x="11325" y="3604"/>
                  </a:cubicBezTo>
                  <a:lnTo>
                    <a:pt x="11320" y="3626"/>
                  </a:lnTo>
                  <a:cubicBezTo>
                    <a:pt x="11309" y="3751"/>
                    <a:pt x="11298" y="3842"/>
                    <a:pt x="11280" y="3932"/>
                  </a:cubicBezTo>
                  <a:cubicBezTo>
                    <a:pt x="11275" y="3990"/>
                    <a:pt x="11212" y="4018"/>
                    <a:pt x="11162" y="4018"/>
                  </a:cubicBezTo>
                  <a:lnTo>
                    <a:pt x="11133" y="4018"/>
                  </a:lnTo>
                  <a:cubicBezTo>
                    <a:pt x="11081" y="4001"/>
                    <a:pt x="11047" y="3956"/>
                    <a:pt x="11047" y="3898"/>
                  </a:cubicBezTo>
                  <a:cubicBezTo>
                    <a:pt x="11041" y="3819"/>
                    <a:pt x="11041" y="3733"/>
                    <a:pt x="11041" y="3649"/>
                  </a:cubicBezTo>
                  <a:lnTo>
                    <a:pt x="11041" y="3615"/>
                  </a:lnTo>
                  <a:cubicBezTo>
                    <a:pt x="11041" y="3536"/>
                    <a:pt x="11036" y="3461"/>
                    <a:pt x="11036" y="3387"/>
                  </a:cubicBezTo>
                  <a:cubicBezTo>
                    <a:pt x="11031" y="3200"/>
                    <a:pt x="11013" y="3035"/>
                    <a:pt x="10996" y="2876"/>
                  </a:cubicBezTo>
                  <a:cubicBezTo>
                    <a:pt x="10950" y="2569"/>
                    <a:pt x="10882" y="2308"/>
                    <a:pt x="10786" y="2070"/>
                  </a:cubicBezTo>
                  <a:cubicBezTo>
                    <a:pt x="10672" y="1808"/>
                    <a:pt x="10525" y="1558"/>
                    <a:pt x="10343" y="1320"/>
                  </a:cubicBezTo>
                  <a:cubicBezTo>
                    <a:pt x="10166" y="1092"/>
                    <a:pt x="9968" y="887"/>
                    <a:pt x="9740" y="717"/>
                  </a:cubicBezTo>
                  <a:cubicBezTo>
                    <a:pt x="9518" y="546"/>
                    <a:pt x="9274" y="410"/>
                    <a:pt x="9014" y="297"/>
                  </a:cubicBezTo>
                  <a:cubicBezTo>
                    <a:pt x="8723" y="177"/>
                    <a:pt x="8411" y="85"/>
                    <a:pt x="8086" y="40"/>
                  </a:cubicBezTo>
                  <a:cubicBezTo>
                    <a:pt x="7888" y="17"/>
                    <a:pt x="7689" y="1"/>
                    <a:pt x="7496"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3"/>
            <p:cNvSpPr/>
            <p:nvPr/>
          </p:nvSpPr>
          <p:spPr>
            <a:xfrm>
              <a:off x="7259265" y="493098"/>
              <a:ext cx="1165369" cy="175488"/>
            </a:xfrm>
            <a:custGeom>
              <a:avLst/>
              <a:gdLst/>
              <a:ahLst/>
              <a:cxnLst/>
              <a:rect l="l" t="t" r="r" b="b"/>
              <a:pathLst>
                <a:path w="35435" h="5336" extrusionOk="0">
                  <a:moveTo>
                    <a:pt x="22985" y="0"/>
                  </a:moveTo>
                  <a:cubicBezTo>
                    <a:pt x="22962" y="5"/>
                    <a:pt x="22939" y="11"/>
                    <a:pt x="22922" y="22"/>
                  </a:cubicBezTo>
                  <a:cubicBezTo>
                    <a:pt x="22883" y="40"/>
                    <a:pt x="22860" y="74"/>
                    <a:pt x="22849" y="113"/>
                  </a:cubicBezTo>
                  <a:lnTo>
                    <a:pt x="22849" y="131"/>
                  </a:lnTo>
                  <a:cubicBezTo>
                    <a:pt x="22849" y="267"/>
                    <a:pt x="22836" y="404"/>
                    <a:pt x="22820" y="540"/>
                  </a:cubicBezTo>
                  <a:cubicBezTo>
                    <a:pt x="22775" y="840"/>
                    <a:pt x="22695" y="1136"/>
                    <a:pt x="22576" y="1420"/>
                  </a:cubicBezTo>
                  <a:cubicBezTo>
                    <a:pt x="22485" y="1624"/>
                    <a:pt x="22366" y="1823"/>
                    <a:pt x="22230" y="2012"/>
                  </a:cubicBezTo>
                  <a:cubicBezTo>
                    <a:pt x="22041" y="2256"/>
                    <a:pt x="21814" y="2477"/>
                    <a:pt x="21559" y="2676"/>
                  </a:cubicBezTo>
                  <a:cubicBezTo>
                    <a:pt x="21268" y="2898"/>
                    <a:pt x="20956" y="3079"/>
                    <a:pt x="20620" y="3221"/>
                  </a:cubicBezTo>
                  <a:lnTo>
                    <a:pt x="20609" y="3227"/>
                  </a:lnTo>
                  <a:cubicBezTo>
                    <a:pt x="20279" y="3363"/>
                    <a:pt x="19945" y="3454"/>
                    <a:pt x="19604" y="3506"/>
                  </a:cubicBezTo>
                  <a:cubicBezTo>
                    <a:pt x="19456" y="3523"/>
                    <a:pt x="19314" y="3528"/>
                    <a:pt x="19177" y="3528"/>
                  </a:cubicBezTo>
                  <a:cubicBezTo>
                    <a:pt x="19047" y="3528"/>
                    <a:pt x="18910" y="3523"/>
                    <a:pt x="18779" y="3506"/>
                  </a:cubicBezTo>
                  <a:cubicBezTo>
                    <a:pt x="18524" y="3465"/>
                    <a:pt x="18280" y="3397"/>
                    <a:pt x="18041" y="3302"/>
                  </a:cubicBezTo>
                  <a:cubicBezTo>
                    <a:pt x="17995" y="3284"/>
                    <a:pt x="17956" y="3261"/>
                    <a:pt x="17911" y="3239"/>
                  </a:cubicBezTo>
                  <a:cubicBezTo>
                    <a:pt x="17939" y="3142"/>
                    <a:pt x="17961" y="3051"/>
                    <a:pt x="17979" y="2961"/>
                  </a:cubicBezTo>
                  <a:cubicBezTo>
                    <a:pt x="17984" y="2909"/>
                    <a:pt x="17984" y="2869"/>
                    <a:pt x="17961" y="2835"/>
                  </a:cubicBezTo>
                  <a:cubicBezTo>
                    <a:pt x="17939" y="2801"/>
                    <a:pt x="17905" y="2773"/>
                    <a:pt x="17866" y="2762"/>
                  </a:cubicBezTo>
                  <a:cubicBezTo>
                    <a:pt x="17853" y="2756"/>
                    <a:pt x="17842" y="2756"/>
                    <a:pt x="17825" y="2756"/>
                  </a:cubicBezTo>
                  <a:cubicBezTo>
                    <a:pt x="17763" y="2756"/>
                    <a:pt x="17688" y="2796"/>
                    <a:pt x="17672" y="2869"/>
                  </a:cubicBezTo>
                  <a:cubicBezTo>
                    <a:pt x="17643" y="3029"/>
                    <a:pt x="17598" y="3182"/>
                    <a:pt x="17541" y="3323"/>
                  </a:cubicBezTo>
                  <a:cubicBezTo>
                    <a:pt x="17467" y="3494"/>
                    <a:pt x="17371" y="3654"/>
                    <a:pt x="17257" y="3806"/>
                  </a:cubicBezTo>
                  <a:cubicBezTo>
                    <a:pt x="17132" y="3966"/>
                    <a:pt x="16979" y="4120"/>
                    <a:pt x="16802" y="4256"/>
                  </a:cubicBezTo>
                  <a:cubicBezTo>
                    <a:pt x="16570" y="4438"/>
                    <a:pt x="16297" y="4590"/>
                    <a:pt x="15990" y="4721"/>
                  </a:cubicBezTo>
                  <a:cubicBezTo>
                    <a:pt x="15569" y="4892"/>
                    <a:pt x="15092" y="5017"/>
                    <a:pt x="14569" y="5091"/>
                  </a:cubicBezTo>
                  <a:cubicBezTo>
                    <a:pt x="14252" y="5130"/>
                    <a:pt x="13927" y="5154"/>
                    <a:pt x="13609" y="5154"/>
                  </a:cubicBezTo>
                  <a:cubicBezTo>
                    <a:pt x="13268" y="5154"/>
                    <a:pt x="12927" y="5130"/>
                    <a:pt x="12586" y="5085"/>
                  </a:cubicBezTo>
                  <a:cubicBezTo>
                    <a:pt x="11978" y="5000"/>
                    <a:pt x="11415" y="4852"/>
                    <a:pt x="10921" y="4648"/>
                  </a:cubicBezTo>
                  <a:cubicBezTo>
                    <a:pt x="10586" y="4506"/>
                    <a:pt x="10297" y="4341"/>
                    <a:pt x="10046" y="4147"/>
                  </a:cubicBezTo>
                  <a:cubicBezTo>
                    <a:pt x="9864" y="4011"/>
                    <a:pt x="9705" y="3858"/>
                    <a:pt x="9574" y="3699"/>
                  </a:cubicBezTo>
                  <a:cubicBezTo>
                    <a:pt x="9466" y="3551"/>
                    <a:pt x="9376" y="3397"/>
                    <a:pt x="9301" y="3221"/>
                  </a:cubicBezTo>
                  <a:cubicBezTo>
                    <a:pt x="9262" y="3131"/>
                    <a:pt x="9228" y="3040"/>
                    <a:pt x="9199" y="2948"/>
                  </a:cubicBezTo>
                  <a:cubicBezTo>
                    <a:pt x="9177" y="2886"/>
                    <a:pt x="9120" y="2846"/>
                    <a:pt x="9063" y="2846"/>
                  </a:cubicBezTo>
                  <a:cubicBezTo>
                    <a:pt x="9052" y="2846"/>
                    <a:pt x="9041" y="2846"/>
                    <a:pt x="9028" y="2852"/>
                  </a:cubicBezTo>
                  <a:cubicBezTo>
                    <a:pt x="8989" y="2858"/>
                    <a:pt x="8955" y="2886"/>
                    <a:pt x="8938" y="2920"/>
                  </a:cubicBezTo>
                  <a:cubicBezTo>
                    <a:pt x="8921" y="2954"/>
                    <a:pt x="8915" y="2988"/>
                    <a:pt x="8926" y="3022"/>
                  </a:cubicBezTo>
                  <a:lnTo>
                    <a:pt x="8938" y="3045"/>
                  </a:lnTo>
                  <a:lnTo>
                    <a:pt x="8944" y="3063"/>
                  </a:lnTo>
                  <a:lnTo>
                    <a:pt x="8944" y="3074"/>
                  </a:lnTo>
                  <a:cubicBezTo>
                    <a:pt x="9012" y="3261"/>
                    <a:pt x="9080" y="3454"/>
                    <a:pt x="9177" y="3636"/>
                  </a:cubicBezTo>
                  <a:cubicBezTo>
                    <a:pt x="9148" y="3682"/>
                    <a:pt x="9120" y="3722"/>
                    <a:pt x="9091" y="3761"/>
                  </a:cubicBezTo>
                  <a:cubicBezTo>
                    <a:pt x="8983" y="3898"/>
                    <a:pt x="8858" y="4023"/>
                    <a:pt x="8711" y="4136"/>
                  </a:cubicBezTo>
                  <a:cubicBezTo>
                    <a:pt x="8529" y="4273"/>
                    <a:pt x="8330" y="4393"/>
                    <a:pt x="8115" y="4483"/>
                  </a:cubicBezTo>
                  <a:cubicBezTo>
                    <a:pt x="7864" y="4585"/>
                    <a:pt x="7586" y="4659"/>
                    <a:pt x="7290" y="4705"/>
                  </a:cubicBezTo>
                  <a:cubicBezTo>
                    <a:pt x="7119" y="4727"/>
                    <a:pt x="6943" y="4739"/>
                    <a:pt x="6773" y="4739"/>
                  </a:cubicBezTo>
                  <a:cubicBezTo>
                    <a:pt x="6591" y="4739"/>
                    <a:pt x="6415" y="4727"/>
                    <a:pt x="6245" y="4705"/>
                  </a:cubicBezTo>
                  <a:cubicBezTo>
                    <a:pt x="5938" y="4659"/>
                    <a:pt x="5637" y="4574"/>
                    <a:pt x="5353" y="4461"/>
                  </a:cubicBezTo>
                  <a:cubicBezTo>
                    <a:pt x="5120" y="4359"/>
                    <a:pt x="4903" y="4233"/>
                    <a:pt x="4716" y="4091"/>
                  </a:cubicBezTo>
                  <a:cubicBezTo>
                    <a:pt x="4557" y="3966"/>
                    <a:pt x="4415" y="3829"/>
                    <a:pt x="4296" y="3677"/>
                  </a:cubicBezTo>
                  <a:cubicBezTo>
                    <a:pt x="4182" y="3523"/>
                    <a:pt x="4085" y="3358"/>
                    <a:pt x="4017" y="3193"/>
                  </a:cubicBezTo>
                  <a:cubicBezTo>
                    <a:pt x="3948" y="3034"/>
                    <a:pt x="3903" y="2869"/>
                    <a:pt x="3875" y="2699"/>
                  </a:cubicBezTo>
                  <a:cubicBezTo>
                    <a:pt x="3869" y="2659"/>
                    <a:pt x="3864" y="2631"/>
                    <a:pt x="3835" y="2602"/>
                  </a:cubicBezTo>
                  <a:cubicBezTo>
                    <a:pt x="3807" y="2579"/>
                    <a:pt x="3773" y="2563"/>
                    <a:pt x="3738" y="2563"/>
                  </a:cubicBezTo>
                  <a:cubicBezTo>
                    <a:pt x="3699" y="2563"/>
                    <a:pt x="3665" y="2579"/>
                    <a:pt x="3636" y="2602"/>
                  </a:cubicBezTo>
                  <a:cubicBezTo>
                    <a:pt x="3614" y="2625"/>
                    <a:pt x="3591" y="2665"/>
                    <a:pt x="3597" y="2704"/>
                  </a:cubicBezTo>
                  <a:cubicBezTo>
                    <a:pt x="3602" y="2728"/>
                    <a:pt x="3602" y="2756"/>
                    <a:pt x="3602" y="2783"/>
                  </a:cubicBezTo>
                  <a:cubicBezTo>
                    <a:pt x="3608" y="2824"/>
                    <a:pt x="3614" y="2864"/>
                    <a:pt x="3620" y="2903"/>
                  </a:cubicBezTo>
                  <a:cubicBezTo>
                    <a:pt x="3625" y="2961"/>
                    <a:pt x="3636" y="3022"/>
                    <a:pt x="3654" y="3085"/>
                  </a:cubicBezTo>
                  <a:cubicBezTo>
                    <a:pt x="3676" y="3176"/>
                    <a:pt x="3704" y="3268"/>
                    <a:pt x="3738" y="3370"/>
                  </a:cubicBezTo>
                  <a:cubicBezTo>
                    <a:pt x="3539" y="3431"/>
                    <a:pt x="3342" y="3483"/>
                    <a:pt x="3137" y="3512"/>
                  </a:cubicBezTo>
                  <a:cubicBezTo>
                    <a:pt x="3006" y="3528"/>
                    <a:pt x="2875" y="3534"/>
                    <a:pt x="2744" y="3534"/>
                  </a:cubicBezTo>
                  <a:cubicBezTo>
                    <a:pt x="2626" y="3534"/>
                    <a:pt x="2500" y="3528"/>
                    <a:pt x="2375" y="3512"/>
                  </a:cubicBezTo>
                  <a:cubicBezTo>
                    <a:pt x="2120" y="3478"/>
                    <a:pt x="1886" y="3409"/>
                    <a:pt x="1671" y="3307"/>
                  </a:cubicBezTo>
                  <a:lnTo>
                    <a:pt x="1671" y="3307"/>
                  </a:lnTo>
                  <a:lnTo>
                    <a:pt x="1705" y="3329"/>
                  </a:lnTo>
                  <a:cubicBezTo>
                    <a:pt x="1483" y="3239"/>
                    <a:pt x="1273" y="3113"/>
                    <a:pt x="1079" y="2966"/>
                  </a:cubicBezTo>
                  <a:cubicBezTo>
                    <a:pt x="887" y="2812"/>
                    <a:pt x="716" y="2642"/>
                    <a:pt x="562" y="2449"/>
                  </a:cubicBezTo>
                  <a:cubicBezTo>
                    <a:pt x="455" y="2306"/>
                    <a:pt x="358" y="2153"/>
                    <a:pt x="273" y="1994"/>
                  </a:cubicBezTo>
                  <a:cubicBezTo>
                    <a:pt x="182" y="1954"/>
                    <a:pt x="90" y="1909"/>
                    <a:pt x="0" y="1863"/>
                  </a:cubicBezTo>
                  <a:lnTo>
                    <a:pt x="0" y="1863"/>
                  </a:lnTo>
                  <a:cubicBezTo>
                    <a:pt x="34" y="1931"/>
                    <a:pt x="69" y="1999"/>
                    <a:pt x="103" y="2062"/>
                  </a:cubicBezTo>
                  <a:cubicBezTo>
                    <a:pt x="164" y="2182"/>
                    <a:pt x="239" y="2306"/>
                    <a:pt x="329" y="2432"/>
                  </a:cubicBezTo>
                  <a:cubicBezTo>
                    <a:pt x="415" y="2552"/>
                    <a:pt x="500" y="2654"/>
                    <a:pt x="591" y="2744"/>
                  </a:cubicBezTo>
                  <a:cubicBezTo>
                    <a:pt x="688" y="2846"/>
                    <a:pt x="795" y="2943"/>
                    <a:pt x="903" y="3029"/>
                  </a:cubicBezTo>
                  <a:cubicBezTo>
                    <a:pt x="1318" y="3347"/>
                    <a:pt x="1852" y="3568"/>
                    <a:pt x="2437" y="3654"/>
                  </a:cubicBezTo>
                  <a:cubicBezTo>
                    <a:pt x="2613" y="3677"/>
                    <a:pt x="2796" y="3693"/>
                    <a:pt x="2983" y="3693"/>
                  </a:cubicBezTo>
                  <a:cubicBezTo>
                    <a:pt x="3130" y="3693"/>
                    <a:pt x="3284" y="3682"/>
                    <a:pt x="3432" y="3664"/>
                  </a:cubicBezTo>
                  <a:cubicBezTo>
                    <a:pt x="3597" y="3648"/>
                    <a:pt x="3762" y="3619"/>
                    <a:pt x="3927" y="3580"/>
                  </a:cubicBezTo>
                  <a:cubicBezTo>
                    <a:pt x="3966" y="3574"/>
                    <a:pt x="4006" y="3562"/>
                    <a:pt x="4045" y="3551"/>
                  </a:cubicBezTo>
                  <a:cubicBezTo>
                    <a:pt x="4085" y="3602"/>
                    <a:pt x="4131" y="3654"/>
                    <a:pt x="4171" y="3699"/>
                  </a:cubicBezTo>
                  <a:cubicBezTo>
                    <a:pt x="4341" y="3892"/>
                    <a:pt x="4546" y="4068"/>
                    <a:pt x="4784" y="4239"/>
                  </a:cubicBezTo>
                  <a:cubicBezTo>
                    <a:pt x="5210" y="4540"/>
                    <a:pt x="5710" y="4750"/>
                    <a:pt x="6233" y="4841"/>
                  </a:cubicBezTo>
                  <a:cubicBezTo>
                    <a:pt x="6426" y="4875"/>
                    <a:pt x="6626" y="4897"/>
                    <a:pt x="6825" y="4897"/>
                  </a:cubicBezTo>
                  <a:cubicBezTo>
                    <a:pt x="7142" y="4897"/>
                    <a:pt x="7460" y="4852"/>
                    <a:pt x="7774" y="4761"/>
                  </a:cubicBezTo>
                  <a:cubicBezTo>
                    <a:pt x="8278" y="4619"/>
                    <a:pt x="8750" y="4346"/>
                    <a:pt x="9125" y="3971"/>
                  </a:cubicBezTo>
                  <a:cubicBezTo>
                    <a:pt x="9199" y="3898"/>
                    <a:pt x="9274" y="3824"/>
                    <a:pt x="9335" y="3750"/>
                  </a:cubicBezTo>
                  <a:cubicBezTo>
                    <a:pt x="9364" y="3784"/>
                    <a:pt x="9398" y="3824"/>
                    <a:pt x="9438" y="3864"/>
                  </a:cubicBezTo>
                  <a:cubicBezTo>
                    <a:pt x="9574" y="4005"/>
                    <a:pt x="9734" y="4147"/>
                    <a:pt x="9899" y="4273"/>
                  </a:cubicBezTo>
                  <a:cubicBezTo>
                    <a:pt x="10205" y="4500"/>
                    <a:pt x="10557" y="4700"/>
                    <a:pt x="10979" y="4870"/>
                  </a:cubicBezTo>
                  <a:cubicBezTo>
                    <a:pt x="11336" y="5012"/>
                    <a:pt x="11722" y="5130"/>
                    <a:pt x="12143" y="5216"/>
                  </a:cubicBezTo>
                  <a:cubicBezTo>
                    <a:pt x="12529" y="5295"/>
                    <a:pt x="12933" y="5335"/>
                    <a:pt x="13376" y="5335"/>
                  </a:cubicBezTo>
                  <a:lnTo>
                    <a:pt x="13478" y="5335"/>
                  </a:lnTo>
                  <a:cubicBezTo>
                    <a:pt x="13898" y="5330"/>
                    <a:pt x="14336" y="5279"/>
                    <a:pt x="14779" y="5193"/>
                  </a:cubicBezTo>
                  <a:cubicBezTo>
                    <a:pt x="15246" y="5096"/>
                    <a:pt x="15649" y="4972"/>
                    <a:pt x="16012" y="4813"/>
                  </a:cubicBezTo>
                  <a:cubicBezTo>
                    <a:pt x="16195" y="4734"/>
                    <a:pt x="16387" y="4631"/>
                    <a:pt x="16586" y="4500"/>
                  </a:cubicBezTo>
                  <a:cubicBezTo>
                    <a:pt x="16672" y="4449"/>
                    <a:pt x="16757" y="4386"/>
                    <a:pt x="16859" y="4312"/>
                  </a:cubicBezTo>
                  <a:cubicBezTo>
                    <a:pt x="16961" y="4233"/>
                    <a:pt x="17040" y="4165"/>
                    <a:pt x="17109" y="4102"/>
                  </a:cubicBezTo>
                  <a:cubicBezTo>
                    <a:pt x="17263" y="3949"/>
                    <a:pt x="17381" y="3779"/>
                    <a:pt x="17496" y="3614"/>
                  </a:cubicBezTo>
                  <a:cubicBezTo>
                    <a:pt x="17546" y="3546"/>
                    <a:pt x="17593" y="3478"/>
                    <a:pt x="17643" y="3415"/>
                  </a:cubicBezTo>
                  <a:cubicBezTo>
                    <a:pt x="17683" y="3438"/>
                    <a:pt x="17729" y="3460"/>
                    <a:pt x="17774" y="3489"/>
                  </a:cubicBezTo>
                  <a:cubicBezTo>
                    <a:pt x="17876" y="3540"/>
                    <a:pt x="17990" y="3585"/>
                    <a:pt x="18115" y="3625"/>
                  </a:cubicBezTo>
                  <a:cubicBezTo>
                    <a:pt x="18354" y="3704"/>
                    <a:pt x="18616" y="3745"/>
                    <a:pt x="18882" y="3750"/>
                  </a:cubicBezTo>
                  <a:cubicBezTo>
                    <a:pt x="18916" y="3756"/>
                    <a:pt x="18944" y="3756"/>
                    <a:pt x="18973" y="3756"/>
                  </a:cubicBezTo>
                  <a:cubicBezTo>
                    <a:pt x="19149" y="3756"/>
                    <a:pt x="19332" y="3738"/>
                    <a:pt x="19508" y="3716"/>
                  </a:cubicBezTo>
                  <a:cubicBezTo>
                    <a:pt x="19649" y="3932"/>
                    <a:pt x="19831" y="4125"/>
                    <a:pt x="20048" y="4273"/>
                  </a:cubicBezTo>
                  <a:cubicBezTo>
                    <a:pt x="20274" y="4432"/>
                    <a:pt x="20541" y="4551"/>
                    <a:pt x="20843" y="4619"/>
                  </a:cubicBezTo>
                  <a:cubicBezTo>
                    <a:pt x="21008" y="4653"/>
                    <a:pt x="21189" y="4671"/>
                    <a:pt x="21377" y="4671"/>
                  </a:cubicBezTo>
                  <a:cubicBezTo>
                    <a:pt x="21485" y="4671"/>
                    <a:pt x="21593" y="4665"/>
                    <a:pt x="21700" y="4653"/>
                  </a:cubicBezTo>
                  <a:cubicBezTo>
                    <a:pt x="21979" y="4625"/>
                    <a:pt x="22275" y="4556"/>
                    <a:pt x="22564" y="4443"/>
                  </a:cubicBezTo>
                  <a:cubicBezTo>
                    <a:pt x="22791" y="4352"/>
                    <a:pt x="23025" y="4233"/>
                    <a:pt x="23252" y="4086"/>
                  </a:cubicBezTo>
                  <a:cubicBezTo>
                    <a:pt x="23394" y="3989"/>
                    <a:pt x="23536" y="3881"/>
                    <a:pt x="23667" y="3761"/>
                  </a:cubicBezTo>
                  <a:cubicBezTo>
                    <a:pt x="23678" y="3784"/>
                    <a:pt x="23696" y="3806"/>
                    <a:pt x="23717" y="3824"/>
                  </a:cubicBezTo>
                  <a:cubicBezTo>
                    <a:pt x="23798" y="3921"/>
                    <a:pt x="23900" y="4011"/>
                    <a:pt x="24019" y="4108"/>
                  </a:cubicBezTo>
                  <a:cubicBezTo>
                    <a:pt x="24218" y="4267"/>
                    <a:pt x="24457" y="4414"/>
                    <a:pt x="24724" y="4545"/>
                  </a:cubicBezTo>
                  <a:cubicBezTo>
                    <a:pt x="24963" y="4659"/>
                    <a:pt x="25235" y="4755"/>
                    <a:pt x="25548" y="4836"/>
                  </a:cubicBezTo>
                  <a:cubicBezTo>
                    <a:pt x="25815" y="4910"/>
                    <a:pt x="26099" y="4960"/>
                    <a:pt x="26389" y="4983"/>
                  </a:cubicBezTo>
                  <a:cubicBezTo>
                    <a:pt x="26547" y="5000"/>
                    <a:pt x="26707" y="5006"/>
                    <a:pt x="26866" y="5006"/>
                  </a:cubicBezTo>
                  <a:cubicBezTo>
                    <a:pt x="27008" y="5006"/>
                    <a:pt x="27150" y="5000"/>
                    <a:pt x="27292" y="4989"/>
                  </a:cubicBezTo>
                  <a:cubicBezTo>
                    <a:pt x="27559" y="4965"/>
                    <a:pt x="27843" y="4915"/>
                    <a:pt x="28162" y="4829"/>
                  </a:cubicBezTo>
                  <a:cubicBezTo>
                    <a:pt x="28735" y="4676"/>
                    <a:pt x="29224" y="4438"/>
                    <a:pt x="29605" y="4120"/>
                  </a:cubicBezTo>
                  <a:cubicBezTo>
                    <a:pt x="29702" y="4039"/>
                    <a:pt x="29792" y="3955"/>
                    <a:pt x="29883" y="3858"/>
                  </a:cubicBezTo>
                  <a:cubicBezTo>
                    <a:pt x="29912" y="3903"/>
                    <a:pt x="29951" y="3949"/>
                    <a:pt x="29996" y="3989"/>
                  </a:cubicBezTo>
                  <a:cubicBezTo>
                    <a:pt x="30064" y="4063"/>
                    <a:pt x="30145" y="4131"/>
                    <a:pt x="30224" y="4194"/>
                  </a:cubicBezTo>
                  <a:cubicBezTo>
                    <a:pt x="30321" y="4267"/>
                    <a:pt x="30428" y="4341"/>
                    <a:pt x="30565" y="4414"/>
                  </a:cubicBezTo>
                  <a:cubicBezTo>
                    <a:pt x="30758" y="4517"/>
                    <a:pt x="30974" y="4603"/>
                    <a:pt x="31224" y="4665"/>
                  </a:cubicBezTo>
                  <a:cubicBezTo>
                    <a:pt x="31435" y="4721"/>
                    <a:pt x="31667" y="4750"/>
                    <a:pt x="31912" y="4755"/>
                  </a:cubicBezTo>
                  <a:lnTo>
                    <a:pt x="32008" y="4755"/>
                  </a:lnTo>
                  <a:cubicBezTo>
                    <a:pt x="32219" y="4755"/>
                    <a:pt x="32429" y="4739"/>
                    <a:pt x="32639" y="4705"/>
                  </a:cubicBezTo>
                  <a:cubicBezTo>
                    <a:pt x="33122" y="4619"/>
                    <a:pt x="33588" y="4443"/>
                    <a:pt x="34019" y="4181"/>
                  </a:cubicBezTo>
                  <a:cubicBezTo>
                    <a:pt x="34435" y="3932"/>
                    <a:pt x="34782" y="3596"/>
                    <a:pt x="35026" y="3216"/>
                  </a:cubicBezTo>
                  <a:cubicBezTo>
                    <a:pt x="35168" y="3000"/>
                    <a:pt x="35270" y="2773"/>
                    <a:pt x="35338" y="2539"/>
                  </a:cubicBezTo>
                  <a:cubicBezTo>
                    <a:pt x="35378" y="2415"/>
                    <a:pt x="35406" y="2284"/>
                    <a:pt x="35424" y="2153"/>
                  </a:cubicBezTo>
                  <a:cubicBezTo>
                    <a:pt x="35429" y="2114"/>
                    <a:pt x="35435" y="2074"/>
                    <a:pt x="35435" y="2033"/>
                  </a:cubicBezTo>
                  <a:cubicBezTo>
                    <a:pt x="35361" y="1999"/>
                    <a:pt x="35281" y="1972"/>
                    <a:pt x="35207" y="1938"/>
                  </a:cubicBezTo>
                  <a:cubicBezTo>
                    <a:pt x="35202" y="1965"/>
                    <a:pt x="35196" y="1999"/>
                    <a:pt x="35196" y="2028"/>
                  </a:cubicBezTo>
                  <a:cubicBezTo>
                    <a:pt x="35157" y="2306"/>
                    <a:pt x="35083" y="2573"/>
                    <a:pt x="34981" y="2824"/>
                  </a:cubicBezTo>
                  <a:cubicBezTo>
                    <a:pt x="34878" y="3063"/>
                    <a:pt x="34747" y="3289"/>
                    <a:pt x="34593" y="3494"/>
                  </a:cubicBezTo>
                  <a:cubicBezTo>
                    <a:pt x="34446" y="3677"/>
                    <a:pt x="34276" y="3847"/>
                    <a:pt x="34087" y="3994"/>
                  </a:cubicBezTo>
                  <a:cubicBezTo>
                    <a:pt x="33861" y="4165"/>
                    <a:pt x="33617" y="4307"/>
                    <a:pt x="33350" y="4420"/>
                  </a:cubicBezTo>
                  <a:cubicBezTo>
                    <a:pt x="33025" y="4556"/>
                    <a:pt x="32702" y="4648"/>
                    <a:pt x="32377" y="4693"/>
                  </a:cubicBezTo>
                  <a:cubicBezTo>
                    <a:pt x="32264" y="4710"/>
                    <a:pt x="32144" y="4716"/>
                    <a:pt x="32020" y="4716"/>
                  </a:cubicBezTo>
                  <a:cubicBezTo>
                    <a:pt x="31889" y="4716"/>
                    <a:pt x="31758" y="4705"/>
                    <a:pt x="31627" y="4693"/>
                  </a:cubicBezTo>
                  <a:cubicBezTo>
                    <a:pt x="31372" y="4653"/>
                    <a:pt x="31116" y="4585"/>
                    <a:pt x="30866" y="4483"/>
                  </a:cubicBezTo>
                  <a:cubicBezTo>
                    <a:pt x="30610" y="4375"/>
                    <a:pt x="30366" y="4228"/>
                    <a:pt x="30133" y="4057"/>
                  </a:cubicBezTo>
                  <a:cubicBezTo>
                    <a:pt x="30093" y="4023"/>
                    <a:pt x="30048" y="3989"/>
                    <a:pt x="30008" y="3943"/>
                  </a:cubicBezTo>
                  <a:cubicBezTo>
                    <a:pt x="30077" y="3829"/>
                    <a:pt x="30139" y="3693"/>
                    <a:pt x="30195" y="3546"/>
                  </a:cubicBezTo>
                  <a:cubicBezTo>
                    <a:pt x="30208" y="3523"/>
                    <a:pt x="30201" y="3494"/>
                    <a:pt x="30190" y="3465"/>
                  </a:cubicBezTo>
                  <a:cubicBezTo>
                    <a:pt x="30173" y="3431"/>
                    <a:pt x="30145" y="3409"/>
                    <a:pt x="30111" y="3397"/>
                  </a:cubicBezTo>
                  <a:lnTo>
                    <a:pt x="30082" y="3397"/>
                  </a:lnTo>
                  <a:cubicBezTo>
                    <a:pt x="30059" y="3397"/>
                    <a:pt x="30037" y="3397"/>
                    <a:pt x="30019" y="3409"/>
                  </a:cubicBezTo>
                  <a:cubicBezTo>
                    <a:pt x="29985" y="3431"/>
                    <a:pt x="29974" y="3460"/>
                    <a:pt x="29962" y="3483"/>
                  </a:cubicBezTo>
                  <a:lnTo>
                    <a:pt x="29940" y="3540"/>
                  </a:lnTo>
                  <a:cubicBezTo>
                    <a:pt x="29888" y="3659"/>
                    <a:pt x="29820" y="3772"/>
                    <a:pt x="29747" y="3874"/>
                  </a:cubicBezTo>
                  <a:cubicBezTo>
                    <a:pt x="29633" y="4018"/>
                    <a:pt x="29513" y="4142"/>
                    <a:pt x="29382" y="4244"/>
                  </a:cubicBezTo>
                  <a:cubicBezTo>
                    <a:pt x="29241" y="4352"/>
                    <a:pt x="29076" y="4443"/>
                    <a:pt x="28900" y="4522"/>
                  </a:cubicBezTo>
                  <a:cubicBezTo>
                    <a:pt x="28621" y="4637"/>
                    <a:pt x="28298" y="4721"/>
                    <a:pt x="27951" y="4773"/>
                  </a:cubicBezTo>
                  <a:cubicBezTo>
                    <a:pt x="27735" y="4795"/>
                    <a:pt x="27514" y="4807"/>
                    <a:pt x="27292" y="4807"/>
                  </a:cubicBezTo>
                  <a:cubicBezTo>
                    <a:pt x="27048" y="4807"/>
                    <a:pt x="26791" y="4795"/>
                    <a:pt x="26542" y="4761"/>
                  </a:cubicBezTo>
                  <a:cubicBezTo>
                    <a:pt x="25973" y="4682"/>
                    <a:pt x="25417" y="4529"/>
                    <a:pt x="24882" y="4301"/>
                  </a:cubicBezTo>
                  <a:cubicBezTo>
                    <a:pt x="24684" y="4215"/>
                    <a:pt x="24485" y="4120"/>
                    <a:pt x="24302" y="4018"/>
                  </a:cubicBezTo>
                  <a:cubicBezTo>
                    <a:pt x="24195" y="3960"/>
                    <a:pt x="24105" y="3903"/>
                    <a:pt x="24024" y="3847"/>
                  </a:cubicBezTo>
                  <a:cubicBezTo>
                    <a:pt x="23968" y="3806"/>
                    <a:pt x="23906" y="3767"/>
                    <a:pt x="23848" y="3727"/>
                  </a:cubicBezTo>
                  <a:lnTo>
                    <a:pt x="23786" y="3682"/>
                  </a:lnTo>
                  <a:lnTo>
                    <a:pt x="23769" y="3664"/>
                  </a:lnTo>
                  <a:lnTo>
                    <a:pt x="23757" y="3648"/>
                  </a:lnTo>
                  <a:lnTo>
                    <a:pt x="23746" y="3636"/>
                  </a:lnTo>
                  <a:cubicBezTo>
                    <a:pt x="23723" y="3614"/>
                    <a:pt x="23689" y="3596"/>
                    <a:pt x="23649" y="3596"/>
                  </a:cubicBezTo>
                  <a:cubicBezTo>
                    <a:pt x="23638" y="3596"/>
                    <a:pt x="23627" y="3602"/>
                    <a:pt x="23610" y="3602"/>
                  </a:cubicBezTo>
                  <a:lnTo>
                    <a:pt x="23587" y="3602"/>
                  </a:lnTo>
                  <a:cubicBezTo>
                    <a:pt x="23547" y="3602"/>
                    <a:pt x="23507" y="3625"/>
                    <a:pt x="23484" y="3659"/>
                  </a:cubicBezTo>
                  <a:cubicBezTo>
                    <a:pt x="23468" y="3688"/>
                    <a:pt x="23445" y="3716"/>
                    <a:pt x="23423" y="3750"/>
                  </a:cubicBezTo>
                  <a:cubicBezTo>
                    <a:pt x="23337" y="3853"/>
                    <a:pt x="23235" y="3955"/>
                    <a:pt x="23121" y="4045"/>
                  </a:cubicBezTo>
                  <a:cubicBezTo>
                    <a:pt x="22956" y="4165"/>
                    <a:pt x="22781" y="4267"/>
                    <a:pt x="22587" y="4341"/>
                  </a:cubicBezTo>
                  <a:lnTo>
                    <a:pt x="22605" y="4341"/>
                  </a:lnTo>
                  <a:lnTo>
                    <a:pt x="22581" y="4352"/>
                  </a:lnTo>
                  <a:cubicBezTo>
                    <a:pt x="22343" y="4449"/>
                    <a:pt x="22075" y="4517"/>
                    <a:pt x="21803" y="4556"/>
                  </a:cubicBezTo>
                  <a:cubicBezTo>
                    <a:pt x="21666" y="4574"/>
                    <a:pt x="21530" y="4585"/>
                    <a:pt x="21399" y="4585"/>
                  </a:cubicBezTo>
                  <a:cubicBezTo>
                    <a:pt x="21268" y="4585"/>
                    <a:pt x="21144" y="4574"/>
                    <a:pt x="21024" y="4556"/>
                  </a:cubicBezTo>
                  <a:cubicBezTo>
                    <a:pt x="20819" y="4529"/>
                    <a:pt x="20627" y="4477"/>
                    <a:pt x="20450" y="4409"/>
                  </a:cubicBezTo>
                  <a:cubicBezTo>
                    <a:pt x="20314" y="4346"/>
                    <a:pt x="20184" y="4273"/>
                    <a:pt x="20069" y="4188"/>
                  </a:cubicBezTo>
                  <a:cubicBezTo>
                    <a:pt x="19962" y="4108"/>
                    <a:pt x="19865" y="4005"/>
                    <a:pt x="19780" y="3898"/>
                  </a:cubicBezTo>
                  <a:lnTo>
                    <a:pt x="19763" y="3864"/>
                  </a:lnTo>
                  <a:cubicBezTo>
                    <a:pt x="19938" y="3835"/>
                    <a:pt x="20116" y="3790"/>
                    <a:pt x="20286" y="3738"/>
                  </a:cubicBezTo>
                  <a:cubicBezTo>
                    <a:pt x="21189" y="3460"/>
                    <a:pt x="21984" y="2903"/>
                    <a:pt x="22530" y="2170"/>
                  </a:cubicBezTo>
                  <a:cubicBezTo>
                    <a:pt x="22598" y="2074"/>
                    <a:pt x="22661" y="1977"/>
                    <a:pt x="22723" y="1875"/>
                  </a:cubicBezTo>
                  <a:cubicBezTo>
                    <a:pt x="22712" y="1870"/>
                    <a:pt x="22700" y="1863"/>
                    <a:pt x="22695" y="1857"/>
                  </a:cubicBezTo>
                  <a:cubicBezTo>
                    <a:pt x="22673" y="1847"/>
                    <a:pt x="22655" y="1836"/>
                    <a:pt x="22632" y="1818"/>
                  </a:cubicBezTo>
                  <a:cubicBezTo>
                    <a:pt x="22781" y="1613"/>
                    <a:pt x="22899" y="1398"/>
                    <a:pt x="22985" y="1176"/>
                  </a:cubicBezTo>
                  <a:cubicBezTo>
                    <a:pt x="23116" y="835"/>
                    <a:pt x="23172" y="483"/>
                    <a:pt x="23143" y="131"/>
                  </a:cubicBezTo>
                  <a:cubicBezTo>
                    <a:pt x="23138" y="56"/>
                    <a:pt x="23064" y="0"/>
                    <a:pt x="22996"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8417724" y="545949"/>
              <a:ext cx="7137" cy="4177"/>
            </a:xfrm>
            <a:custGeom>
              <a:avLst/>
              <a:gdLst/>
              <a:ahLst/>
              <a:cxnLst/>
              <a:rect l="l" t="t" r="r" b="b"/>
              <a:pathLst>
                <a:path w="217" h="127" extrusionOk="0">
                  <a:moveTo>
                    <a:pt x="80" y="1"/>
                  </a:moveTo>
                  <a:cubicBezTo>
                    <a:pt x="51" y="1"/>
                    <a:pt x="23" y="6"/>
                    <a:pt x="1" y="30"/>
                  </a:cubicBezTo>
                  <a:cubicBezTo>
                    <a:pt x="46" y="51"/>
                    <a:pt x="91" y="75"/>
                    <a:pt x="137" y="92"/>
                  </a:cubicBezTo>
                  <a:cubicBezTo>
                    <a:pt x="166" y="103"/>
                    <a:pt x="193" y="114"/>
                    <a:pt x="216" y="126"/>
                  </a:cubicBezTo>
                  <a:cubicBezTo>
                    <a:pt x="216" y="114"/>
                    <a:pt x="211" y="109"/>
                    <a:pt x="205" y="103"/>
                  </a:cubicBezTo>
                  <a:cubicBezTo>
                    <a:pt x="200" y="58"/>
                    <a:pt x="166" y="24"/>
                    <a:pt x="132" y="6"/>
                  </a:cubicBezTo>
                  <a:cubicBezTo>
                    <a:pt x="114" y="1"/>
                    <a:pt x="98" y="1"/>
                    <a:pt x="80" y="1"/>
                  </a:cubicBezTo>
                  <a:close/>
                </a:path>
              </a:pathLst>
            </a:custGeom>
            <a:solidFill>
              <a:srgbClr val="47B6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8417165" y="546902"/>
              <a:ext cx="7860" cy="13089"/>
            </a:xfrm>
            <a:custGeom>
              <a:avLst/>
              <a:gdLst/>
              <a:ahLst/>
              <a:cxnLst/>
              <a:rect l="l" t="t" r="r" b="b"/>
              <a:pathLst>
                <a:path w="239" h="398" extrusionOk="0">
                  <a:moveTo>
                    <a:pt x="18" y="1"/>
                  </a:moveTo>
                  <a:cubicBezTo>
                    <a:pt x="12" y="103"/>
                    <a:pt x="6" y="200"/>
                    <a:pt x="0" y="302"/>
                  </a:cubicBezTo>
                  <a:cubicBezTo>
                    <a:pt x="74" y="336"/>
                    <a:pt x="154" y="363"/>
                    <a:pt x="228" y="397"/>
                  </a:cubicBezTo>
                  <a:cubicBezTo>
                    <a:pt x="233" y="307"/>
                    <a:pt x="239" y="216"/>
                    <a:pt x="239" y="114"/>
                  </a:cubicBezTo>
                  <a:cubicBezTo>
                    <a:pt x="233" y="108"/>
                    <a:pt x="233" y="103"/>
                    <a:pt x="233" y="97"/>
                  </a:cubicBezTo>
                  <a:cubicBezTo>
                    <a:pt x="210" y="85"/>
                    <a:pt x="183" y="74"/>
                    <a:pt x="154" y="63"/>
                  </a:cubicBezTo>
                  <a:cubicBezTo>
                    <a:pt x="108" y="46"/>
                    <a:pt x="63" y="22"/>
                    <a:pt x="18"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7253444" y="540160"/>
              <a:ext cx="4341" cy="2828"/>
            </a:xfrm>
            <a:custGeom>
              <a:avLst/>
              <a:gdLst/>
              <a:ahLst/>
              <a:cxnLst/>
              <a:rect l="l" t="t" r="r" b="b"/>
              <a:pathLst>
                <a:path w="132" h="86" extrusionOk="0">
                  <a:moveTo>
                    <a:pt x="0" y="1"/>
                  </a:moveTo>
                  <a:lnTo>
                    <a:pt x="0" y="1"/>
                  </a:lnTo>
                  <a:cubicBezTo>
                    <a:pt x="41" y="30"/>
                    <a:pt x="86" y="57"/>
                    <a:pt x="131" y="86"/>
                  </a:cubicBezTo>
                  <a:cubicBezTo>
                    <a:pt x="86" y="57"/>
                    <a:pt x="41" y="30"/>
                    <a:pt x="0" y="1"/>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7253444" y="537529"/>
              <a:ext cx="8978" cy="8090"/>
            </a:xfrm>
            <a:custGeom>
              <a:avLst/>
              <a:gdLst/>
              <a:ahLst/>
              <a:cxnLst/>
              <a:rect l="l" t="t" r="r" b="b"/>
              <a:pathLst>
                <a:path w="273" h="246" extrusionOk="0">
                  <a:moveTo>
                    <a:pt x="131" y="1"/>
                  </a:moveTo>
                  <a:cubicBezTo>
                    <a:pt x="86" y="1"/>
                    <a:pt x="41" y="24"/>
                    <a:pt x="12" y="58"/>
                  </a:cubicBezTo>
                  <a:cubicBezTo>
                    <a:pt x="7" y="69"/>
                    <a:pt x="7" y="76"/>
                    <a:pt x="0" y="81"/>
                  </a:cubicBezTo>
                  <a:cubicBezTo>
                    <a:pt x="41" y="110"/>
                    <a:pt x="86" y="137"/>
                    <a:pt x="131" y="166"/>
                  </a:cubicBezTo>
                  <a:cubicBezTo>
                    <a:pt x="177" y="189"/>
                    <a:pt x="222" y="217"/>
                    <a:pt x="273" y="246"/>
                  </a:cubicBezTo>
                  <a:cubicBezTo>
                    <a:pt x="246" y="171"/>
                    <a:pt x="222" y="97"/>
                    <a:pt x="199" y="24"/>
                  </a:cubicBezTo>
                  <a:cubicBezTo>
                    <a:pt x="183" y="13"/>
                    <a:pt x="154" y="1"/>
                    <a:pt x="131" y="1"/>
                  </a:cubicBezTo>
                  <a:close/>
                </a:path>
              </a:pathLst>
            </a:custGeom>
            <a:solidFill>
              <a:srgbClr val="47B6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3"/>
            <p:cNvSpPr/>
            <p:nvPr/>
          </p:nvSpPr>
          <p:spPr>
            <a:xfrm>
              <a:off x="7252326" y="540160"/>
              <a:ext cx="15950" cy="18516"/>
            </a:xfrm>
            <a:custGeom>
              <a:avLst/>
              <a:gdLst/>
              <a:ahLst/>
              <a:cxnLst/>
              <a:rect l="l" t="t" r="r" b="b"/>
              <a:pathLst>
                <a:path w="485" h="563" extrusionOk="0">
                  <a:moveTo>
                    <a:pt x="34" y="1"/>
                  </a:moveTo>
                  <a:lnTo>
                    <a:pt x="34" y="1"/>
                  </a:lnTo>
                  <a:cubicBezTo>
                    <a:pt x="0" y="64"/>
                    <a:pt x="18" y="137"/>
                    <a:pt x="75" y="182"/>
                  </a:cubicBezTo>
                  <a:lnTo>
                    <a:pt x="131" y="227"/>
                  </a:lnTo>
                  <a:lnTo>
                    <a:pt x="131" y="240"/>
                  </a:lnTo>
                  <a:cubicBezTo>
                    <a:pt x="160" y="308"/>
                    <a:pt x="188" y="371"/>
                    <a:pt x="211" y="432"/>
                  </a:cubicBezTo>
                  <a:cubicBezTo>
                    <a:pt x="301" y="478"/>
                    <a:pt x="393" y="523"/>
                    <a:pt x="484" y="563"/>
                  </a:cubicBezTo>
                  <a:cubicBezTo>
                    <a:pt x="438" y="484"/>
                    <a:pt x="398" y="398"/>
                    <a:pt x="364" y="319"/>
                  </a:cubicBezTo>
                  <a:cubicBezTo>
                    <a:pt x="341" y="268"/>
                    <a:pt x="325" y="216"/>
                    <a:pt x="307" y="166"/>
                  </a:cubicBezTo>
                  <a:cubicBezTo>
                    <a:pt x="256" y="137"/>
                    <a:pt x="211" y="109"/>
                    <a:pt x="165" y="86"/>
                  </a:cubicBezTo>
                  <a:cubicBezTo>
                    <a:pt x="120" y="57"/>
                    <a:pt x="75" y="30"/>
                    <a:pt x="34"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3"/>
            <p:cNvSpPr/>
            <p:nvPr/>
          </p:nvSpPr>
          <p:spPr>
            <a:xfrm>
              <a:off x="7259989" y="497373"/>
              <a:ext cx="750723" cy="165227"/>
            </a:xfrm>
            <a:custGeom>
              <a:avLst/>
              <a:gdLst/>
              <a:ahLst/>
              <a:cxnLst/>
              <a:rect l="l" t="t" r="r" b="b"/>
              <a:pathLst>
                <a:path w="22827" h="5024" extrusionOk="0">
                  <a:moveTo>
                    <a:pt x="22827" y="1"/>
                  </a:moveTo>
                  <a:lnTo>
                    <a:pt x="22827" y="1"/>
                  </a:lnTo>
                  <a:cubicBezTo>
                    <a:pt x="22814" y="46"/>
                    <a:pt x="22804" y="96"/>
                    <a:pt x="22793" y="143"/>
                  </a:cubicBezTo>
                  <a:cubicBezTo>
                    <a:pt x="22735" y="324"/>
                    <a:pt x="22667" y="500"/>
                    <a:pt x="22576" y="654"/>
                  </a:cubicBezTo>
                  <a:cubicBezTo>
                    <a:pt x="22491" y="801"/>
                    <a:pt x="22383" y="938"/>
                    <a:pt x="22258" y="1063"/>
                  </a:cubicBezTo>
                  <a:cubicBezTo>
                    <a:pt x="22116" y="1205"/>
                    <a:pt x="21962" y="1324"/>
                    <a:pt x="21792" y="1421"/>
                  </a:cubicBezTo>
                  <a:cubicBezTo>
                    <a:pt x="21587" y="1535"/>
                    <a:pt x="21366" y="1625"/>
                    <a:pt x="21133" y="1688"/>
                  </a:cubicBezTo>
                  <a:lnTo>
                    <a:pt x="21110" y="1699"/>
                  </a:lnTo>
                  <a:lnTo>
                    <a:pt x="21133" y="1693"/>
                  </a:lnTo>
                  <a:lnTo>
                    <a:pt x="21133" y="1693"/>
                  </a:lnTo>
                  <a:cubicBezTo>
                    <a:pt x="20855" y="1762"/>
                    <a:pt x="20571" y="1796"/>
                    <a:pt x="20281" y="1796"/>
                  </a:cubicBezTo>
                  <a:lnTo>
                    <a:pt x="20257" y="1796"/>
                  </a:lnTo>
                  <a:cubicBezTo>
                    <a:pt x="19974" y="1790"/>
                    <a:pt x="19701" y="1751"/>
                    <a:pt x="19434" y="1682"/>
                  </a:cubicBezTo>
                  <a:cubicBezTo>
                    <a:pt x="19179" y="1609"/>
                    <a:pt x="18956" y="1517"/>
                    <a:pt x="18746" y="1399"/>
                  </a:cubicBezTo>
                  <a:cubicBezTo>
                    <a:pt x="18547" y="1284"/>
                    <a:pt x="18371" y="1153"/>
                    <a:pt x="18224" y="1006"/>
                  </a:cubicBezTo>
                  <a:cubicBezTo>
                    <a:pt x="18082" y="864"/>
                    <a:pt x="17968" y="710"/>
                    <a:pt x="17871" y="546"/>
                  </a:cubicBezTo>
                  <a:cubicBezTo>
                    <a:pt x="17837" y="484"/>
                    <a:pt x="17803" y="416"/>
                    <a:pt x="17775" y="353"/>
                  </a:cubicBezTo>
                  <a:cubicBezTo>
                    <a:pt x="17758" y="319"/>
                    <a:pt x="17729" y="301"/>
                    <a:pt x="17695" y="301"/>
                  </a:cubicBezTo>
                  <a:cubicBezTo>
                    <a:pt x="17655" y="301"/>
                    <a:pt x="17627" y="319"/>
                    <a:pt x="17610" y="353"/>
                  </a:cubicBezTo>
                  <a:cubicBezTo>
                    <a:pt x="17537" y="518"/>
                    <a:pt x="17456" y="683"/>
                    <a:pt x="17366" y="836"/>
                  </a:cubicBezTo>
                  <a:lnTo>
                    <a:pt x="17377" y="825"/>
                  </a:lnTo>
                  <a:lnTo>
                    <a:pt x="17377" y="825"/>
                  </a:lnTo>
                  <a:cubicBezTo>
                    <a:pt x="17184" y="1153"/>
                    <a:pt x="16957" y="1449"/>
                    <a:pt x="16701" y="1711"/>
                  </a:cubicBezTo>
                  <a:cubicBezTo>
                    <a:pt x="16423" y="1984"/>
                    <a:pt x="16105" y="2228"/>
                    <a:pt x="15764" y="2427"/>
                  </a:cubicBezTo>
                  <a:lnTo>
                    <a:pt x="15752" y="2438"/>
                  </a:lnTo>
                  <a:cubicBezTo>
                    <a:pt x="15348" y="2666"/>
                    <a:pt x="14928" y="2836"/>
                    <a:pt x="14508" y="2949"/>
                  </a:cubicBezTo>
                  <a:cubicBezTo>
                    <a:pt x="14167" y="3035"/>
                    <a:pt x="13826" y="3075"/>
                    <a:pt x="13490" y="3075"/>
                  </a:cubicBezTo>
                  <a:lnTo>
                    <a:pt x="13473" y="3075"/>
                  </a:lnTo>
                  <a:cubicBezTo>
                    <a:pt x="13150" y="3069"/>
                    <a:pt x="12819" y="3023"/>
                    <a:pt x="12491" y="2933"/>
                  </a:cubicBezTo>
                  <a:cubicBezTo>
                    <a:pt x="12116" y="2831"/>
                    <a:pt x="11741" y="2671"/>
                    <a:pt x="11377" y="2461"/>
                  </a:cubicBezTo>
                  <a:cubicBezTo>
                    <a:pt x="10928" y="2199"/>
                    <a:pt x="10490" y="1858"/>
                    <a:pt x="10076" y="1449"/>
                  </a:cubicBezTo>
                  <a:cubicBezTo>
                    <a:pt x="9871" y="1245"/>
                    <a:pt x="9672" y="1024"/>
                    <a:pt x="9484" y="785"/>
                  </a:cubicBezTo>
                  <a:cubicBezTo>
                    <a:pt x="9456" y="751"/>
                    <a:pt x="9410" y="728"/>
                    <a:pt x="9365" y="728"/>
                  </a:cubicBezTo>
                  <a:lnTo>
                    <a:pt x="9347" y="728"/>
                  </a:lnTo>
                  <a:cubicBezTo>
                    <a:pt x="9291" y="733"/>
                    <a:pt x="9252" y="767"/>
                    <a:pt x="9223" y="819"/>
                  </a:cubicBezTo>
                  <a:cubicBezTo>
                    <a:pt x="9161" y="961"/>
                    <a:pt x="9087" y="1103"/>
                    <a:pt x="9006" y="1239"/>
                  </a:cubicBezTo>
                  <a:cubicBezTo>
                    <a:pt x="8825" y="1546"/>
                    <a:pt x="8638" y="1801"/>
                    <a:pt x="8421" y="2018"/>
                  </a:cubicBezTo>
                  <a:cubicBezTo>
                    <a:pt x="8263" y="2176"/>
                    <a:pt x="8086" y="2313"/>
                    <a:pt x="7910" y="2415"/>
                  </a:cubicBezTo>
                  <a:cubicBezTo>
                    <a:pt x="7757" y="2501"/>
                    <a:pt x="7598" y="2569"/>
                    <a:pt x="7427" y="2614"/>
                  </a:cubicBezTo>
                  <a:cubicBezTo>
                    <a:pt x="7262" y="2653"/>
                    <a:pt x="7092" y="2677"/>
                    <a:pt x="6916" y="2677"/>
                  </a:cubicBezTo>
                  <a:cubicBezTo>
                    <a:pt x="6729" y="2671"/>
                    <a:pt x="6535" y="2643"/>
                    <a:pt x="6342" y="2592"/>
                  </a:cubicBezTo>
                  <a:cubicBezTo>
                    <a:pt x="6137" y="2535"/>
                    <a:pt x="5961" y="2461"/>
                    <a:pt x="5796" y="2370"/>
                  </a:cubicBezTo>
                  <a:cubicBezTo>
                    <a:pt x="5626" y="2268"/>
                    <a:pt x="5467" y="2142"/>
                    <a:pt x="5308" y="1984"/>
                  </a:cubicBezTo>
                  <a:cubicBezTo>
                    <a:pt x="5114" y="1790"/>
                    <a:pt x="4944" y="1575"/>
                    <a:pt x="4779" y="1365"/>
                  </a:cubicBezTo>
                  <a:cubicBezTo>
                    <a:pt x="4603" y="1137"/>
                    <a:pt x="4422" y="909"/>
                    <a:pt x="4217" y="705"/>
                  </a:cubicBezTo>
                  <a:lnTo>
                    <a:pt x="4183" y="676"/>
                  </a:lnTo>
                  <a:cubicBezTo>
                    <a:pt x="4160" y="660"/>
                    <a:pt x="4138" y="649"/>
                    <a:pt x="4109" y="642"/>
                  </a:cubicBezTo>
                  <a:lnTo>
                    <a:pt x="4086" y="642"/>
                  </a:lnTo>
                  <a:cubicBezTo>
                    <a:pt x="4036" y="642"/>
                    <a:pt x="3989" y="665"/>
                    <a:pt x="3955" y="705"/>
                  </a:cubicBezTo>
                  <a:cubicBezTo>
                    <a:pt x="3892" y="785"/>
                    <a:pt x="3836" y="853"/>
                    <a:pt x="3774" y="921"/>
                  </a:cubicBezTo>
                  <a:cubicBezTo>
                    <a:pt x="3586" y="1103"/>
                    <a:pt x="3370" y="1268"/>
                    <a:pt x="3137" y="1404"/>
                  </a:cubicBezTo>
                  <a:cubicBezTo>
                    <a:pt x="2898" y="1541"/>
                    <a:pt x="2643" y="1643"/>
                    <a:pt x="2370" y="1717"/>
                  </a:cubicBezTo>
                  <a:lnTo>
                    <a:pt x="2353" y="1722"/>
                  </a:lnTo>
                  <a:lnTo>
                    <a:pt x="2342" y="1727"/>
                  </a:lnTo>
                  <a:cubicBezTo>
                    <a:pt x="2098" y="1785"/>
                    <a:pt x="1841" y="1819"/>
                    <a:pt x="1586" y="1819"/>
                  </a:cubicBezTo>
                  <a:cubicBezTo>
                    <a:pt x="1359" y="1813"/>
                    <a:pt x="1138" y="1785"/>
                    <a:pt x="921" y="1727"/>
                  </a:cubicBezTo>
                  <a:cubicBezTo>
                    <a:pt x="722" y="1672"/>
                    <a:pt x="529" y="1591"/>
                    <a:pt x="359" y="1494"/>
                  </a:cubicBezTo>
                  <a:cubicBezTo>
                    <a:pt x="239" y="1421"/>
                    <a:pt x="126" y="1342"/>
                    <a:pt x="18" y="1256"/>
                  </a:cubicBezTo>
                  <a:cubicBezTo>
                    <a:pt x="12" y="1250"/>
                    <a:pt x="6" y="1245"/>
                    <a:pt x="0" y="1245"/>
                  </a:cubicBezTo>
                  <a:lnTo>
                    <a:pt x="0" y="1245"/>
                  </a:lnTo>
                  <a:cubicBezTo>
                    <a:pt x="23" y="1318"/>
                    <a:pt x="47" y="1392"/>
                    <a:pt x="74" y="1467"/>
                  </a:cubicBezTo>
                  <a:cubicBezTo>
                    <a:pt x="92" y="1517"/>
                    <a:pt x="108" y="1569"/>
                    <a:pt x="131" y="1620"/>
                  </a:cubicBezTo>
                  <a:cubicBezTo>
                    <a:pt x="165" y="1699"/>
                    <a:pt x="205" y="1785"/>
                    <a:pt x="251" y="1864"/>
                  </a:cubicBezTo>
                  <a:cubicBezTo>
                    <a:pt x="336" y="2023"/>
                    <a:pt x="433" y="2176"/>
                    <a:pt x="540" y="2319"/>
                  </a:cubicBezTo>
                  <a:cubicBezTo>
                    <a:pt x="694" y="2512"/>
                    <a:pt x="865" y="2682"/>
                    <a:pt x="1057" y="2836"/>
                  </a:cubicBezTo>
                  <a:cubicBezTo>
                    <a:pt x="1251" y="2983"/>
                    <a:pt x="1461" y="3109"/>
                    <a:pt x="1683" y="3199"/>
                  </a:cubicBezTo>
                  <a:lnTo>
                    <a:pt x="1649" y="3177"/>
                  </a:lnTo>
                  <a:lnTo>
                    <a:pt x="1649" y="3177"/>
                  </a:lnTo>
                  <a:cubicBezTo>
                    <a:pt x="1864" y="3279"/>
                    <a:pt x="2098" y="3348"/>
                    <a:pt x="2353" y="3382"/>
                  </a:cubicBezTo>
                  <a:cubicBezTo>
                    <a:pt x="2478" y="3398"/>
                    <a:pt x="2604" y="3404"/>
                    <a:pt x="2722" y="3404"/>
                  </a:cubicBezTo>
                  <a:cubicBezTo>
                    <a:pt x="2853" y="3404"/>
                    <a:pt x="2984" y="3398"/>
                    <a:pt x="3115" y="3382"/>
                  </a:cubicBezTo>
                  <a:cubicBezTo>
                    <a:pt x="3320" y="3353"/>
                    <a:pt x="3517" y="3301"/>
                    <a:pt x="3716" y="3240"/>
                  </a:cubicBezTo>
                  <a:cubicBezTo>
                    <a:pt x="3682" y="3138"/>
                    <a:pt x="3654" y="3046"/>
                    <a:pt x="3632" y="2955"/>
                  </a:cubicBezTo>
                  <a:cubicBezTo>
                    <a:pt x="3614" y="2892"/>
                    <a:pt x="3603" y="2831"/>
                    <a:pt x="3598" y="2773"/>
                  </a:cubicBezTo>
                  <a:cubicBezTo>
                    <a:pt x="3592" y="2734"/>
                    <a:pt x="3586" y="2694"/>
                    <a:pt x="3580" y="2653"/>
                  </a:cubicBezTo>
                  <a:cubicBezTo>
                    <a:pt x="3580" y="2626"/>
                    <a:pt x="3580" y="2598"/>
                    <a:pt x="3575" y="2574"/>
                  </a:cubicBezTo>
                  <a:cubicBezTo>
                    <a:pt x="3569" y="2535"/>
                    <a:pt x="3592" y="2495"/>
                    <a:pt x="3614" y="2472"/>
                  </a:cubicBezTo>
                  <a:cubicBezTo>
                    <a:pt x="3643" y="2449"/>
                    <a:pt x="3677" y="2433"/>
                    <a:pt x="3716" y="2433"/>
                  </a:cubicBezTo>
                  <a:cubicBezTo>
                    <a:pt x="3751" y="2433"/>
                    <a:pt x="3785" y="2449"/>
                    <a:pt x="3813" y="2472"/>
                  </a:cubicBezTo>
                  <a:cubicBezTo>
                    <a:pt x="3842" y="2501"/>
                    <a:pt x="3847" y="2529"/>
                    <a:pt x="3853" y="2569"/>
                  </a:cubicBezTo>
                  <a:cubicBezTo>
                    <a:pt x="3881" y="2739"/>
                    <a:pt x="3926" y="2904"/>
                    <a:pt x="3995" y="3063"/>
                  </a:cubicBezTo>
                  <a:cubicBezTo>
                    <a:pt x="4063" y="3228"/>
                    <a:pt x="4160" y="3393"/>
                    <a:pt x="4274" y="3547"/>
                  </a:cubicBezTo>
                  <a:cubicBezTo>
                    <a:pt x="4393" y="3699"/>
                    <a:pt x="4535" y="3836"/>
                    <a:pt x="4694" y="3961"/>
                  </a:cubicBezTo>
                  <a:cubicBezTo>
                    <a:pt x="4881" y="4103"/>
                    <a:pt x="5098" y="4229"/>
                    <a:pt x="5331" y="4331"/>
                  </a:cubicBezTo>
                  <a:cubicBezTo>
                    <a:pt x="5615" y="4444"/>
                    <a:pt x="5916" y="4529"/>
                    <a:pt x="6223" y="4575"/>
                  </a:cubicBezTo>
                  <a:cubicBezTo>
                    <a:pt x="6393" y="4597"/>
                    <a:pt x="6569" y="4609"/>
                    <a:pt x="6751" y="4609"/>
                  </a:cubicBezTo>
                  <a:cubicBezTo>
                    <a:pt x="6921" y="4609"/>
                    <a:pt x="7097" y="4597"/>
                    <a:pt x="7268" y="4575"/>
                  </a:cubicBezTo>
                  <a:cubicBezTo>
                    <a:pt x="7564" y="4529"/>
                    <a:pt x="7842" y="4455"/>
                    <a:pt x="8093" y="4353"/>
                  </a:cubicBezTo>
                  <a:cubicBezTo>
                    <a:pt x="8308" y="4263"/>
                    <a:pt x="8507" y="4143"/>
                    <a:pt x="8689" y="4006"/>
                  </a:cubicBezTo>
                  <a:cubicBezTo>
                    <a:pt x="8836" y="3893"/>
                    <a:pt x="8961" y="3768"/>
                    <a:pt x="9069" y="3631"/>
                  </a:cubicBezTo>
                  <a:cubicBezTo>
                    <a:pt x="9098" y="3592"/>
                    <a:pt x="9126" y="3552"/>
                    <a:pt x="9155" y="3506"/>
                  </a:cubicBezTo>
                  <a:cubicBezTo>
                    <a:pt x="9058" y="3324"/>
                    <a:pt x="8990" y="3131"/>
                    <a:pt x="8922" y="2944"/>
                  </a:cubicBezTo>
                  <a:lnTo>
                    <a:pt x="8922" y="2933"/>
                  </a:lnTo>
                  <a:lnTo>
                    <a:pt x="8916" y="2915"/>
                  </a:lnTo>
                  <a:lnTo>
                    <a:pt x="8904" y="2892"/>
                  </a:lnTo>
                  <a:cubicBezTo>
                    <a:pt x="8893" y="2858"/>
                    <a:pt x="8899" y="2824"/>
                    <a:pt x="8916" y="2790"/>
                  </a:cubicBezTo>
                  <a:cubicBezTo>
                    <a:pt x="8933" y="2756"/>
                    <a:pt x="8967" y="2728"/>
                    <a:pt x="9006" y="2722"/>
                  </a:cubicBezTo>
                  <a:cubicBezTo>
                    <a:pt x="9019" y="2716"/>
                    <a:pt x="9030" y="2716"/>
                    <a:pt x="9041" y="2716"/>
                  </a:cubicBezTo>
                  <a:cubicBezTo>
                    <a:pt x="9098" y="2716"/>
                    <a:pt x="9155" y="2756"/>
                    <a:pt x="9177" y="2818"/>
                  </a:cubicBezTo>
                  <a:cubicBezTo>
                    <a:pt x="9206" y="2910"/>
                    <a:pt x="9240" y="3001"/>
                    <a:pt x="9279" y="3091"/>
                  </a:cubicBezTo>
                  <a:cubicBezTo>
                    <a:pt x="9354" y="3267"/>
                    <a:pt x="9444" y="3421"/>
                    <a:pt x="9552" y="3569"/>
                  </a:cubicBezTo>
                  <a:cubicBezTo>
                    <a:pt x="9683" y="3728"/>
                    <a:pt x="9842" y="3881"/>
                    <a:pt x="10024" y="4017"/>
                  </a:cubicBezTo>
                  <a:cubicBezTo>
                    <a:pt x="10275" y="4211"/>
                    <a:pt x="10564" y="4376"/>
                    <a:pt x="10899" y="4518"/>
                  </a:cubicBezTo>
                  <a:cubicBezTo>
                    <a:pt x="11393" y="4722"/>
                    <a:pt x="11956" y="4870"/>
                    <a:pt x="12564" y="4955"/>
                  </a:cubicBezTo>
                  <a:cubicBezTo>
                    <a:pt x="12905" y="5000"/>
                    <a:pt x="13246" y="5024"/>
                    <a:pt x="13587" y="5024"/>
                  </a:cubicBezTo>
                  <a:cubicBezTo>
                    <a:pt x="13905" y="5024"/>
                    <a:pt x="14230" y="5000"/>
                    <a:pt x="14547" y="4961"/>
                  </a:cubicBezTo>
                  <a:cubicBezTo>
                    <a:pt x="15070" y="4887"/>
                    <a:pt x="15547" y="4762"/>
                    <a:pt x="15968" y="4591"/>
                  </a:cubicBezTo>
                  <a:cubicBezTo>
                    <a:pt x="16275" y="4460"/>
                    <a:pt x="16548" y="4308"/>
                    <a:pt x="16780" y="4126"/>
                  </a:cubicBezTo>
                  <a:cubicBezTo>
                    <a:pt x="16957" y="3990"/>
                    <a:pt x="17110" y="3836"/>
                    <a:pt x="17235" y="3676"/>
                  </a:cubicBezTo>
                  <a:cubicBezTo>
                    <a:pt x="17349" y="3524"/>
                    <a:pt x="17445" y="3364"/>
                    <a:pt x="17519" y="3193"/>
                  </a:cubicBezTo>
                  <a:cubicBezTo>
                    <a:pt x="17576" y="3052"/>
                    <a:pt x="17621" y="2899"/>
                    <a:pt x="17650" y="2739"/>
                  </a:cubicBezTo>
                  <a:cubicBezTo>
                    <a:pt x="17666" y="2666"/>
                    <a:pt x="17741" y="2626"/>
                    <a:pt x="17803" y="2626"/>
                  </a:cubicBezTo>
                  <a:cubicBezTo>
                    <a:pt x="17820" y="2626"/>
                    <a:pt x="17831" y="2626"/>
                    <a:pt x="17844" y="2632"/>
                  </a:cubicBezTo>
                  <a:cubicBezTo>
                    <a:pt x="17883" y="2643"/>
                    <a:pt x="17917" y="2671"/>
                    <a:pt x="17939" y="2705"/>
                  </a:cubicBezTo>
                  <a:cubicBezTo>
                    <a:pt x="17962" y="2739"/>
                    <a:pt x="17962" y="2779"/>
                    <a:pt x="17957" y="2831"/>
                  </a:cubicBezTo>
                  <a:cubicBezTo>
                    <a:pt x="17939" y="2921"/>
                    <a:pt x="17917" y="3012"/>
                    <a:pt x="17889" y="3109"/>
                  </a:cubicBezTo>
                  <a:cubicBezTo>
                    <a:pt x="17934" y="3131"/>
                    <a:pt x="17973" y="3154"/>
                    <a:pt x="18019" y="3172"/>
                  </a:cubicBezTo>
                  <a:cubicBezTo>
                    <a:pt x="18258" y="3267"/>
                    <a:pt x="18502" y="3335"/>
                    <a:pt x="18757" y="3376"/>
                  </a:cubicBezTo>
                  <a:cubicBezTo>
                    <a:pt x="18888" y="3393"/>
                    <a:pt x="19025" y="3398"/>
                    <a:pt x="19155" y="3398"/>
                  </a:cubicBezTo>
                  <a:cubicBezTo>
                    <a:pt x="19292" y="3398"/>
                    <a:pt x="19434" y="3393"/>
                    <a:pt x="19582" y="3376"/>
                  </a:cubicBezTo>
                  <a:cubicBezTo>
                    <a:pt x="19923" y="3324"/>
                    <a:pt x="20257" y="3233"/>
                    <a:pt x="20587" y="3097"/>
                  </a:cubicBezTo>
                  <a:lnTo>
                    <a:pt x="20598" y="3091"/>
                  </a:lnTo>
                  <a:cubicBezTo>
                    <a:pt x="20934" y="2949"/>
                    <a:pt x="21246" y="2768"/>
                    <a:pt x="21537" y="2546"/>
                  </a:cubicBezTo>
                  <a:cubicBezTo>
                    <a:pt x="21792" y="2347"/>
                    <a:pt x="22019" y="2126"/>
                    <a:pt x="22208" y="1882"/>
                  </a:cubicBezTo>
                  <a:cubicBezTo>
                    <a:pt x="22344" y="1693"/>
                    <a:pt x="22463" y="1494"/>
                    <a:pt x="22554" y="1290"/>
                  </a:cubicBezTo>
                  <a:cubicBezTo>
                    <a:pt x="22673" y="1006"/>
                    <a:pt x="22753" y="710"/>
                    <a:pt x="22798" y="410"/>
                  </a:cubicBezTo>
                  <a:cubicBezTo>
                    <a:pt x="22814" y="274"/>
                    <a:pt x="22827" y="137"/>
                    <a:pt x="22827" y="1"/>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7909204" y="541311"/>
              <a:ext cx="508539" cy="109910"/>
            </a:xfrm>
            <a:custGeom>
              <a:avLst/>
              <a:gdLst/>
              <a:ahLst/>
              <a:cxnLst/>
              <a:rect l="l" t="t" r="r" b="b"/>
              <a:pathLst>
                <a:path w="15463" h="3342" extrusionOk="0">
                  <a:moveTo>
                    <a:pt x="10855" y="0"/>
                  </a:moveTo>
                  <a:cubicBezTo>
                    <a:pt x="10808" y="0"/>
                    <a:pt x="10769" y="22"/>
                    <a:pt x="10740" y="56"/>
                  </a:cubicBezTo>
                  <a:cubicBezTo>
                    <a:pt x="10627" y="221"/>
                    <a:pt x="10501" y="375"/>
                    <a:pt x="10360" y="517"/>
                  </a:cubicBezTo>
                  <a:cubicBezTo>
                    <a:pt x="10150" y="721"/>
                    <a:pt x="9911" y="903"/>
                    <a:pt x="9655" y="1057"/>
                  </a:cubicBezTo>
                  <a:cubicBezTo>
                    <a:pt x="9389" y="1204"/>
                    <a:pt x="9093" y="1330"/>
                    <a:pt x="8786" y="1409"/>
                  </a:cubicBezTo>
                  <a:lnTo>
                    <a:pt x="8775" y="1414"/>
                  </a:lnTo>
                  <a:lnTo>
                    <a:pt x="8757" y="1420"/>
                  </a:lnTo>
                  <a:cubicBezTo>
                    <a:pt x="8439" y="1500"/>
                    <a:pt x="8104" y="1540"/>
                    <a:pt x="7763" y="1540"/>
                  </a:cubicBezTo>
                  <a:lnTo>
                    <a:pt x="7734" y="1540"/>
                  </a:lnTo>
                  <a:cubicBezTo>
                    <a:pt x="7456" y="1534"/>
                    <a:pt x="7183" y="1500"/>
                    <a:pt x="6939" y="1432"/>
                  </a:cubicBezTo>
                  <a:cubicBezTo>
                    <a:pt x="6717" y="1375"/>
                    <a:pt x="6496" y="1283"/>
                    <a:pt x="6292" y="1165"/>
                  </a:cubicBezTo>
                  <a:cubicBezTo>
                    <a:pt x="6035" y="1017"/>
                    <a:pt x="5786" y="818"/>
                    <a:pt x="5524" y="562"/>
                  </a:cubicBezTo>
                  <a:cubicBezTo>
                    <a:pt x="5416" y="454"/>
                    <a:pt x="5308" y="336"/>
                    <a:pt x="5206" y="216"/>
                  </a:cubicBezTo>
                  <a:lnTo>
                    <a:pt x="5195" y="205"/>
                  </a:lnTo>
                  <a:lnTo>
                    <a:pt x="5081" y="85"/>
                  </a:lnTo>
                  <a:cubicBezTo>
                    <a:pt x="5059" y="51"/>
                    <a:pt x="5030" y="40"/>
                    <a:pt x="5001" y="34"/>
                  </a:cubicBezTo>
                  <a:lnTo>
                    <a:pt x="4978" y="34"/>
                  </a:lnTo>
                  <a:cubicBezTo>
                    <a:pt x="4939" y="34"/>
                    <a:pt x="4905" y="51"/>
                    <a:pt x="4876" y="85"/>
                  </a:cubicBezTo>
                  <a:cubicBezTo>
                    <a:pt x="4842" y="124"/>
                    <a:pt x="4808" y="171"/>
                    <a:pt x="4763" y="216"/>
                  </a:cubicBezTo>
                  <a:cubicBezTo>
                    <a:pt x="4671" y="301"/>
                    <a:pt x="4575" y="381"/>
                    <a:pt x="4467" y="443"/>
                  </a:cubicBezTo>
                  <a:cubicBezTo>
                    <a:pt x="4359" y="499"/>
                    <a:pt x="4251" y="546"/>
                    <a:pt x="4131" y="580"/>
                  </a:cubicBezTo>
                  <a:cubicBezTo>
                    <a:pt x="4013" y="614"/>
                    <a:pt x="3882" y="625"/>
                    <a:pt x="3751" y="625"/>
                  </a:cubicBezTo>
                  <a:cubicBezTo>
                    <a:pt x="3614" y="625"/>
                    <a:pt x="3478" y="601"/>
                    <a:pt x="3342" y="567"/>
                  </a:cubicBezTo>
                  <a:cubicBezTo>
                    <a:pt x="3211" y="528"/>
                    <a:pt x="3087" y="477"/>
                    <a:pt x="2961" y="409"/>
                  </a:cubicBezTo>
                  <a:cubicBezTo>
                    <a:pt x="2899" y="511"/>
                    <a:pt x="2836" y="608"/>
                    <a:pt x="2768" y="704"/>
                  </a:cubicBezTo>
                  <a:cubicBezTo>
                    <a:pt x="2222" y="1437"/>
                    <a:pt x="1427" y="1994"/>
                    <a:pt x="524" y="2272"/>
                  </a:cubicBezTo>
                  <a:cubicBezTo>
                    <a:pt x="354" y="2324"/>
                    <a:pt x="176" y="2369"/>
                    <a:pt x="1" y="2398"/>
                  </a:cubicBezTo>
                  <a:lnTo>
                    <a:pt x="18" y="2432"/>
                  </a:lnTo>
                  <a:cubicBezTo>
                    <a:pt x="103" y="2539"/>
                    <a:pt x="200" y="2642"/>
                    <a:pt x="307" y="2722"/>
                  </a:cubicBezTo>
                  <a:cubicBezTo>
                    <a:pt x="422" y="2807"/>
                    <a:pt x="552" y="2880"/>
                    <a:pt x="688" y="2943"/>
                  </a:cubicBezTo>
                  <a:cubicBezTo>
                    <a:pt x="865" y="3011"/>
                    <a:pt x="1057" y="3063"/>
                    <a:pt x="1262" y="3090"/>
                  </a:cubicBezTo>
                  <a:cubicBezTo>
                    <a:pt x="1382" y="3108"/>
                    <a:pt x="1506" y="3119"/>
                    <a:pt x="1637" y="3119"/>
                  </a:cubicBezTo>
                  <a:cubicBezTo>
                    <a:pt x="1768" y="3119"/>
                    <a:pt x="1904" y="3108"/>
                    <a:pt x="2041" y="3090"/>
                  </a:cubicBezTo>
                  <a:cubicBezTo>
                    <a:pt x="2313" y="3051"/>
                    <a:pt x="2581" y="2983"/>
                    <a:pt x="2819" y="2886"/>
                  </a:cubicBezTo>
                  <a:lnTo>
                    <a:pt x="2843" y="2875"/>
                  </a:lnTo>
                  <a:lnTo>
                    <a:pt x="2825" y="2875"/>
                  </a:lnTo>
                  <a:cubicBezTo>
                    <a:pt x="3019" y="2801"/>
                    <a:pt x="3194" y="2699"/>
                    <a:pt x="3359" y="2579"/>
                  </a:cubicBezTo>
                  <a:cubicBezTo>
                    <a:pt x="3473" y="2489"/>
                    <a:pt x="3575" y="2387"/>
                    <a:pt x="3661" y="2284"/>
                  </a:cubicBezTo>
                  <a:cubicBezTo>
                    <a:pt x="3683" y="2250"/>
                    <a:pt x="3706" y="2222"/>
                    <a:pt x="3722" y="2193"/>
                  </a:cubicBezTo>
                  <a:cubicBezTo>
                    <a:pt x="3745" y="2159"/>
                    <a:pt x="3785" y="2136"/>
                    <a:pt x="3825" y="2136"/>
                  </a:cubicBezTo>
                  <a:lnTo>
                    <a:pt x="3848" y="2136"/>
                  </a:lnTo>
                  <a:cubicBezTo>
                    <a:pt x="3865" y="2136"/>
                    <a:pt x="3876" y="2130"/>
                    <a:pt x="3887" y="2130"/>
                  </a:cubicBezTo>
                  <a:cubicBezTo>
                    <a:pt x="3927" y="2130"/>
                    <a:pt x="3961" y="2148"/>
                    <a:pt x="3984" y="2170"/>
                  </a:cubicBezTo>
                  <a:lnTo>
                    <a:pt x="3995" y="2182"/>
                  </a:lnTo>
                  <a:lnTo>
                    <a:pt x="4007" y="2198"/>
                  </a:lnTo>
                  <a:lnTo>
                    <a:pt x="4024" y="2216"/>
                  </a:lnTo>
                  <a:lnTo>
                    <a:pt x="4086" y="2261"/>
                  </a:lnTo>
                  <a:cubicBezTo>
                    <a:pt x="4144" y="2301"/>
                    <a:pt x="4206" y="2340"/>
                    <a:pt x="4262" y="2381"/>
                  </a:cubicBezTo>
                  <a:cubicBezTo>
                    <a:pt x="4343" y="2437"/>
                    <a:pt x="4433" y="2494"/>
                    <a:pt x="4540" y="2552"/>
                  </a:cubicBezTo>
                  <a:cubicBezTo>
                    <a:pt x="4723" y="2654"/>
                    <a:pt x="4922" y="2749"/>
                    <a:pt x="5120" y="2835"/>
                  </a:cubicBezTo>
                  <a:cubicBezTo>
                    <a:pt x="5655" y="3063"/>
                    <a:pt x="6211" y="3216"/>
                    <a:pt x="6780" y="3295"/>
                  </a:cubicBezTo>
                  <a:cubicBezTo>
                    <a:pt x="7029" y="3329"/>
                    <a:pt x="7286" y="3341"/>
                    <a:pt x="7530" y="3341"/>
                  </a:cubicBezTo>
                  <a:cubicBezTo>
                    <a:pt x="7752" y="3341"/>
                    <a:pt x="7973" y="3329"/>
                    <a:pt x="8189" y="3307"/>
                  </a:cubicBezTo>
                  <a:cubicBezTo>
                    <a:pt x="8536" y="3255"/>
                    <a:pt x="8859" y="3171"/>
                    <a:pt x="9138" y="3056"/>
                  </a:cubicBezTo>
                  <a:cubicBezTo>
                    <a:pt x="9314" y="2977"/>
                    <a:pt x="9479" y="2886"/>
                    <a:pt x="9620" y="2778"/>
                  </a:cubicBezTo>
                  <a:cubicBezTo>
                    <a:pt x="9751" y="2676"/>
                    <a:pt x="9871" y="2552"/>
                    <a:pt x="9985" y="2408"/>
                  </a:cubicBezTo>
                  <a:cubicBezTo>
                    <a:pt x="10058" y="2306"/>
                    <a:pt x="10126" y="2193"/>
                    <a:pt x="10178" y="2074"/>
                  </a:cubicBezTo>
                  <a:lnTo>
                    <a:pt x="10200" y="2017"/>
                  </a:lnTo>
                  <a:cubicBezTo>
                    <a:pt x="10212" y="1994"/>
                    <a:pt x="10223" y="1965"/>
                    <a:pt x="10257" y="1943"/>
                  </a:cubicBezTo>
                  <a:cubicBezTo>
                    <a:pt x="10275" y="1931"/>
                    <a:pt x="10297" y="1931"/>
                    <a:pt x="10320" y="1931"/>
                  </a:cubicBezTo>
                  <a:lnTo>
                    <a:pt x="10349" y="1931"/>
                  </a:lnTo>
                  <a:cubicBezTo>
                    <a:pt x="10383" y="1943"/>
                    <a:pt x="10411" y="1965"/>
                    <a:pt x="10428" y="1999"/>
                  </a:cubicBezTo>
                  <a:cubicBezTo>
                    <a:pt x="10439" y="2028"/>
                    <a:pt x="10446" y="2057"/>
                    <a:pt x="10433" y="2080"/>
                  </a:cubicBezTo>
                  <a:cubicBezTo>
                    <a:pt x="10377" y="2227"/>
                    <a:pt x="10315" y="2363"/>
                    <a:pt x="10246" y="2477"/>
                  </a:cubicBezTo>
                  <a:cubicBezTo>
                    <a:pt x="10286" y="2523"/>
                    <a:pt x="10331" y="2557"/>
                    <a:pt x="10371" y="2591"/>
                  </a:cubicBezTo>
                  <a:cubicBezTo>
                    <a:pt x="10604" y="2762"/>
                    <a:pt x="10848" y="2909"/>
                    <a:pt x="11104" y="3017"/>
                  </a:cubicBezTo>
                  <a:cubicBezTo>
                    <a:pt x="11354" y="3119"/>
                    <a:pt x="11610" y="3187"/>
                    <a:pt x="11865" y="3227"/>
                  </a:cubicBezTo>
                  <a:cubicBezTo>
                    <a:pt x="11996" y="3239"/>
                    <a:pt x="12127" y="3250"/>
                    <a:pt x="12258" y="3250"/>
                  </a:cubicBezTo>
                  <a:cubicBezTo>
                    <a:pt x="12382" y="3250"/>
                    <a:pt x="12502" y="3244"/>
                    <a:pt x="12615" y="3227"/>
                  </a:cubicBezTo>
                  <a:cubicBezTo>
                    <a:pt x="12940" y="3182"/>
                    <a:pt x="13263" y="3090"/>
                    <a:pt x="13588" y="2954"/>
                  </a:cubicBezTo>
                  <a:cubicBezTo>
                    <a:pt x="13855" y="2841"/>
                    <a:pt x="14099" y="2699"/>
                    <a:pt x="14325" y="2528"/>
                  </a:cubicBezTo>
                  <a:cubicBezTo>
                    <a:pt x="14514" y="2381"/>
                    <a:pt x="14684" y="2211"/>
                    <a:pt x="14831" y="2028"/>
                  </a:cubicBezTo>
                  <a:cubicBezTo>
                    <a:pt x="14985" y="1823"/>
                    <a:pt x="15116" y="1597"/>
                    <a:pt x="15219" y="1358"/>
                  </a:cubicBezTo>
                  <a:cubicBezTo>
                    <a:pt x="15321" y="1107"/>
                    <a:pt x="15395" y="840"/>
                    <a:pt x="15434" y="562"/>
                  </a:cubicBezTo>
                  <a:cubicBezTo>
                    <a:pt x="15434" y="533"/>
                    <a:pt x="15440" y="499"/>
                    <a:pt x="15445" y="472"/>
                  </a:cubicBezTo>
                  <a:cubicBezTo>
                    <a:pt x="15451" y="370"/>
                    <a:pt x="15457" y="273"/>
                    <a:pt x="15463" y="171"/>
                  </a:cubicBezTo>
                  <a:lnTo>
                    <a:pt x="15463" y="171"/>
                  </a:lnTo>
                  <a:cubicBezTo>
                    <a:pt x="15445" y="181"/>
                    <a:pt x="15429" y="199"/>
                    <a:pt x="15416" y="221"/>
                  </a:cubicBezTo>
                  <a:cubicBezTo>
                    <a:pt x="15406" y="250"/>
                    <a:pt x="15389" y="284"/>
                    <a:pt x="15371" y="312"/>
                  </a:cubicBezTo>
                  <a:cubicBezTo>
                    <a:pt x="15314" y="415"/>
                    <a:pt x="15240" y="506"/>
                    <a:pt x="15161" y="591"/>
                  </a:cubicBezTo>
                  <a:cubicBezTo>
                    <a:pt x="15065" y="682"/>
                    <a:pt x="14962" y="761"/>
                    <a:pt x="14844" y="835"/>
                  </a:cubicBezTo>
                  <a:cubicBezTo>
                    <a:pt x="14679" y="926"/>
                    <a:pt x="14496" y="1000"/>
                    <a:pt x="14291" y="1057"/>
                  </a:cubicBezTo>
                  <a:cubicBezTo>
                    <a:pt x="14031" y="1120"/>
                    <a:pt x="13753" y="1154"/>
                    <a:pt x="13462" y="1154"/>
                  </a:cubicBezTo>
                  <a:lnTo>
                    <a:pt x="13446" y="1154"/>
                  </a:lnTo>
                  <a:lnTo>
                    <a:pt x="13428" y="1159"/>
                  </a:lnTo>
                  <a:lnTo>
                    <a:pt x="13428" y="1154"/>
                  </a:lnTo>
                  <a:cubicBezTo>
                    <a:pt x="13093" y="1147"/>
                    <a:pt x="12757" y="1097"/>
                    <a:pt x="12434" y="1011"/>
                  </a:cubicBezTo>
                  <a:cubicBezTo>
                    <a:pt x="12150" y="932"/>
                    <a:pt x="11883" y="824"/>
                    <a:pt x="11650" y="693"/>
                  </a:cubicBezTo>
                  <a:cubicBezTo>
                    <a:pt x="11479" y="596"/>
                    <a:pt x="11337" y="488"/>
                    <a:pt x="11207" y="363"/>
                  </a:cubicBezTo>
                  <a:cubicBezTo>
                    <a:pt x="11110" y="267"/>
                    <a:pt x="11031" y="165"/>
                    <a:pt x="10968" y="56"/>
                  </a:cubicBezTo>
                  <a:cubicBezTo>
                    <a:pt x="10950" y="22"/>
                    <a:pt x="10905" y="6"/>
                    <a:pt x="10876" y="0"/>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a:off x="7245978" y="219669"/>
              <a:ext cx="1181681" cy="454308"/>
            </a:xfrm>
            <a:custGeom>
              <a:avLst/>
              <a:gdLst/>
              <a:ahLst/>
              <a:cxnLst/>
              <a:rect l="l" t="t" r="r" b="b"/>
              <a:pathLst>
                <a:path w="35931" h="13814" extrusionOk="0">
                  <a:moveTo>
                    <a:pt x="21331" y="1933"/>
                  </a:moveTo>
                  <a:cubicBezTo>
                    <a:pt x="21502" y="1933"/>
                    <a:pt x="21672" y="1944"/>
                    <a:pt x="21843" y="1960"/>
                  </a:cubicBezTo>
                  <a:cubicBezTo>
                    <a:pt x="22156" y="2007"/>
                    <a:pt x="22451" y="2086"/>
                    <a:pt x="22724" y="2199"/>
                  </a:cubicBezTo>
                  <a:lnTo>
                    <a:pt x="22747" y="2211"/>
                  </a:lnTo>
                  <a:cubicBezTo>
                    <a:pt x="22968" y="2308"/>
                    <a:pt x="23172" y="2421"/>
                    <a:pt x="23355" y="2563"/>
                  </a:cubicBezTo>
                  <a:cubicBezTo>
                    <a:pt x="23513" y="2683"/>
                    <a:pt x="23656" y="2825"/>
                    <a:pt x="23770" y="2972"/>
                  </a:cubicBezTo>
                  <a:cubicBezTo>
                    <a:pt x="23883" y="3119"/>
                    <a:pt x="23974" y="3274"/>
                    <a:pt x="24042" y="3444"/>
                  </a:cubicBezTo>
                  <a:cubicBezTo>
                    <a:pt x="24116" y="3620"/>
                    <a:pt x="24168" y="3808"/>
                    <a:pt x="24195" y="4000"/>
                  </a:cubicBezTo>
                  <a:cubicBezTo>
                    <a:pt x="24207" y="4120"/>
                    <a:pt x="24213" y="4234"/>
                    <a:pt x="24213" y="4347"/>
                  </a:cubicBezTo>
                  <a:lnTo>
                    <a:pt x="24213" y="4354"/>
                  </a:lnTo>
                  <a:cubicBezTo>
                    <a:pt x="24139" y="4415"/>
                    <a:pt x="24059" y="4483"/>
                    <a:pt x="23985" y="4564"/>
                  </a:cubicBezTo>
                  <a:cubicBezTo>
                    <a:pt x="23809" y="4729"/>
                    <a:pt x="23644" y="4921"/>
                    <a:pt x="23486" y="5131"/>
                  </a:cubicBezTo>
                  <a:cubicBezTo>
                    <a:pt x="23264" y="5432"/>
                    <a:pt x="23082" y="5768"/>
                    <a:pt x="22940" y="6120"/>
                  </a:cubicBezTo>
                  <a:cubicBezTo>
                    <a:pt x="22917" y="6182"/>
                    <a:pt x="22900" y="6240"/>
                    <a:pt x="22878" y="6297"/>
                  </a:cubicBezTo>
                  <a:lnTo>
                    <a:pt x="22878" y="6302"/>
                  </a:lnTo>
                  <a:cubicBezTo>
                    <a:pt x="22741" y="6114"/>
                    <a:pt x="22587" y="5933"/>
                    <a:pt x="22422" y="5768"/>
                  </a:cubicBezTo>
                  <a:cubicBezTo>
                    <a:pt x="21564" y="4905"/>
                    <a:pt x="20349" y="4393"/>
                    <a:pt x="19167" y="4393"/>
                  </a:cubicBezTo>
                  <a:cubicBezTo>
                    <a:pt x="18797" y="4393"/>
                    <a:pt x="18433" y="4444"/>
                    <a:pt x="18081" y="4541"/>
                  </a:cubicBezTo>
                  <a:cubicBezTo>
                    <a:pt x="18058" y="4546"/>
                    <a:pt x="18042" y="4551"/>
                    <a:pt x="18019" y="4558"/>
                  </a:cubicBezTo>
                  <a:cubicBezTo>
                    <a:pt x="17974" y="4575"/>
                    <a:pt x="17922" y="4592"/>
                    <a:pt x="17871" y="4609"/>
                  </a:cubicBezTo>
                  <a:lnTo>
                    <a:pt x="17871" y="4603"/>
                  </a:lnTo>
                  <a:cubicBezTo>
                    <a:pt x="17916" y="4427"/>
                    <a:pt x="17934" y="4228"/>
                    <a:pt x="17922" y="4018"/>
                  </a:cubicBezTo>
                  <a:cubicBezTo>
                    <a:pt x="17905" y="3733"/>
                    <a:pt x="17843" y="3433"/>
                    <a:pt x="17730" y="3126"/>
                  </a:cubicBezTo>
                  <a:cubicBezTo>
                    <a:pt x="17667" y="2967"/>
                    <a:pt x="17599" y="2796"/>
                    <a:pt x="17513" y="2620"/>
                  </a:cubicBezTo>
                  <a:cubicBezTo>
                    <a:pt x="17507" y="2620"/>
                    <a:pt x="17507" y="2620"/>
                    <a:pt x="17507" y="2615"/>
                  </a:cubicBezTo>
                  <a:cubicBezTo>
                    <a:pt x="17507" y="2608"/>
                    <a:pt x="17502" y="2608"/>
                    <a:pt x="17502" y="2603"/>
                  </a:cubicBezTo>
                  <a:lnTo>
                    <a:pt x="17502" y="2597"/>
                  </a:lnTo>
                  <a:cubicBezTo>
                    <a:pt x="17604" y="2563"/>
                    <a:pt x="17706" y="2534"/>
                    <a:pt x="17809" y="2518"/>
                  </a:cubicBezTo>
                  <a:cubicBezTo>
                    <a:pt x="17877" y="2513"/>
                    <a:pt x="17934" y="2506"/>
                    <a:pt x="17985" y="2506"/>
                  </a:cubicBezTo>
                  <a:cubicBezTo>
                    <a:pt x="18024" y="2506"/>
                    <a:pt x="18070" y="2513"/>
                    <a:pt x="18115" y="2518"/>
                  </a:cubicBezTo>
                  <a:cubicBezTo>
                    <a:pt x="18178" y="2529"/>
                    <a:pt x="18235" y="2540"/>
                    <a:pt x="18297" y="2563"/>
                  </a:cubicBezTo>
                  <a:cubicBezTo>
                    <a:pt x="18338" y="2586"/>
                    <a:pt x="18383" y="2608"/>
                    <a:pt x="18417" y="2637"/>
                  </a:cubicBezTo>
                  <a:cubicBezTo>
                    <a:pt x="18456" y="2665"/>
                    <a:pt x="18490" y="2699"/>
                    <a:pt x="18519" y="2739"/>
                  </a:cubicBezTo>
                  <a:cubicBezTo>
                    <a:pt x="18553" y="2785"/>
                    <a:pt x="18587" y="2836"/>
                    <a:pt x="18611" y="2899"/>
                  </a:cubicBezTo>
                  <a:cubicBezTo>
                    <a:pt x="18621" y="2922"/>
                    <a:pt x="18627" y="2944"/>
                    <a:pt x="18638" y="2967"/>
                  </a:cubicBezTo>
                  <a:cubicBezTo>
                    <a:pt x="18650" y="2995"/>
                    <a:pt x="18666" y="3029"/>
                    <a:pt x="18701" y="3051"/>
                  </a:cubicBezTo>
                  <a:cubicBezTo>
                    <a:pt x="18724" y="3064"/>
                    <a:pt x="18752" y="3069"/>
                    <a:pt x="18774" y="3069"/>
                  </a:cubicBezTo>
                  <a:cubicBezTo>
                    <a:pt x="18792" y="3069"/>
                    <a:pt x="18803" y="3069"/>
                    <a:pt x="18815" y="3064"/>
                  </a:cubicBezTo>
                  <a:cubicBezTo>
                    <a:pt x="18849" y="3058"/>
                    <a:pt x="18883" y="3029"/>
                    <a:pt x="18900" y="3001"/>
                  </a:cubicBezTo>
                  <a:cubicBezTo>
                    <a:pt x="18905" y="2990"/>
                    <a:pt x="18911" y="2972"/>
                    <a:pt x="18911" y="2961"/>
                  </a:cubicBezTo>
                  <a:lnTo>
                    <a:pt x="18917" y="2956"/>
                  </a:lnTo>
                  <a:lnTo>
                    <a:pt x="18917" y="2949"/>
                  </a:lnTo>
                  <a:cubicBezTo>
                    <a:pt x="19031" y="2807"/>
                    <a:pt x="19167" y="2676"/>
                    <a:pt x="19314" y="2563"/>
                  </a:cubicBezTo>
                  <a:cubicBezTo>
                    <a:pt x="19502" y="2421"/>
                    <a:pt x="19712" y="2301"/>
                    <a:pt x="19940" y="2206"/>
                  </a:cubicBezTo>
                  <a:lnTo>
                    <a:pt x="19957" y="2194"/>
                  </a:lnTo>
                  <a:cubicBezTo>
                    <a:pt x="20229" y="2086"/>
                    <a:pt x="20525" y="2007"/>
                    <a:pt x="20838" y="1960"/>
                  </a:cubicBezTo>
                  <a:lnTo>
                    <a:pt x="20848" y="1960"/>
                  </a:lnTo>
                  <a:cubicBezTo>
                    <a:pt x="21013" y="1938"/>
                    <a:pt x="21178" y="1933"/>
                    <a:pt x="21331" y="1933"/>
                  </a:cubicBezTo>
                  <a:close/>
                  <a:moveTo>
                    <a:pt x="27662" y="3342"/>
                  </a:moveTo>
                  <a:cubicBezTo>
                    <a:pt x="27855" y="3342"/>
                    <a:pt x="28054" y="3358"/>
                    <a:pt x="28252" y="3381"/>
                  </a:cubicBezTo>
                  <a:cubicBezTo>
                    <a:pt x="28577" y="3426"/>
                    <a:pt x="28889" y="3512"/>
                    <a:pt x="29180" y="3638"/>
                  </a:cubicBezTo>
                  <a:cubicBezTo>
                    <a:pt x="29440" y="3745"/>
                    <a:pt x="29684" y="3887"/>
                    <a:pt x="29906" y="4058"/>
                  </a:cubicBezTo>
                  <a:cubicBezTo>
                    <a:pt x="30134" y="4228"/>
                    <a:pt x="30332" y="4433"/>
                    <a:pt x="30509" y="4661"/>
                  </a:cubicBezTo>
                  <a:cubicBezTo>
                    <a:pt x="30691" y="4899"/>
                    <a:pt x="30838" y="5149"/>
                    <a:pt x="30952" y="5411"/>
                  </a:cubicBezTo>
                  <a:cubicBezTo>
                    <a:pt x="31048" y="5649"/>
                    <a:pt x="31116" y="5910"/>
                    <a:pt x="31162" y="6217"/>
                  </a:cubicBezTo>
                  <a:cubicBezTo>
                    <a:pt x="31179" y="6376"/>
                    <a:pt x="31197" y="6541"/>
                    <a:pt x="31202" y="6728"/>
                  </a:cubicBezTo>
                  <a:cubicBezTo>
                    <a:pt x="31202" y="6802"/>
                    <a:pt x="31207" y="6877"/>
                    <a:pt x="31207" y="6956"/>
                  </a:cubicBezTo>
                  <a:lnTo>
                    <a:pt x="31207" y="6990"/>
                  </a:lnTo>
                  <a:cubicBezTo>
                    <a:pt x="31207" y="7074"/>
                    <a:pt x="31207" y="7160"/>
                    <a:pt x="31213" y="7239"/>
                  </a:cubicBezTo>
                  <a:cubicBezTo>
                    <a:pt x="31213" y="7297"/>
                    <a:pt x="31247" y="7342"/>
                    <a:pt x="31299" y="7359"/>
                  </a:cubicBezTo>
                  <a:lnTo>
                    <a:pt x="31328" y="7359"/>
                  </a:lnTo>
                  <a:cubicBezTo>
                    <a:pt x="31378" y="7359"/>
                    <a:pt x="31441" y="7331"/>
                    <a:pt x="31446" y="7273"/>
                  </a:cubicBezTo>
                  <a:cubicBezTo>
                    <a:pt x="31464" y="7189"/>
                    <a:pt x="31469" y="7108"/>
                    <a:pt x="31480" y="7001"/>
                  </a:cubicBezTo>
                  <a:cubicBezTo>
                    <a:pt x="31486" y="6984"/>
                    <a:pt x="31486" y="6967"/>
                    <a:pt x="31486" y="6950"/>
                  </a:cubicBezTo>
                  <a:lnTo>
                    <a:pt x="31491" y="6950"/>
                  </a:lnTo>
                  <a:lnTo>
                    <a:pt x="31491" y="6945"/>
                  </a:lnTo>
                  <a:cubicBezTo>
                    <a:pt x="31798" y="6814"/>
                    <a:pt x="32112" y="6728"/>
                    <a:pt x="32419" y="6683"/>
                  </a:cubicBezTo>
                  <a:lnTo>
                    <a:pt x="32435" y="6683"/>
                  </a:lnTo>
                  <a:cubicBezTo>
                    <a:pt x="32555" y="6665"/>
                    <a:pt x="32679" y="6660"/>
                    <a:pt x="32794" y="6660"/>
                  </a:cubicBezTo>
                  <a:cubicBezTo>
                    <a:pt x="32907" y="6660"/>
                    <a:pt x="33025" y="6665"/>
                    <a:pt x="33145" y="6678"/>
                  </a:cubicBezTo>
                  <a:cubicBezTo>
                    <a:pt x="33366" y="6712"/>
                    <a:pt x="33583" y="6768"/>
                    <a:pt x="33782" y="6853"/>
                  </a:cubicBezTo>
                  <a:cubicBezTo>
                    <a:pt x="33987" y="6938"/>
                    <a:pt x="34179" y="7053"/>
                    <a:pt x="34367" y="7194"/>
                  </a:cubicBezTo>
                  <a:cubicBezTo>
                    <a:pt x="34560" y="7342"/>
                    <a:pt x="34737" y="7524"/>
                    <a:pt x="34895" y="7722"/>
                  </a:cubicBezTo>
                  <a:lnTo>
                    <a:pt x="34907" y="7734"/>
                  </a:lnTo>
                  <a:cubicBezTo>
                    <a:pt x="35078" y="7968"/>
                    <a:pt x="35225" y="8217"/>
                    <a:pt x="35338" y="8484"/>
                  </a:cubicBezTo>
                  <a:cubicBezTo>
                    <a:pt x="35464" y="8779"/>
                    <a:pt x="35548" y="9093"/>
                    <a:pt x="35595" y="9416"/>
                  </a:cubicBezTo>
                  <a:cubicBezTo>
                    <a:pt x="35634" y="9728"/>
                    <a:pt x="35640" y="10041"/>
                    <a:pt x="35600" y="10342"/>
                  </a:cubicBezTo>
                  <a:cubicBezTo>
                    <a:pt x="35561" y="10620"/>
                    <a:pt x="35487" y="10887"/>
                    <a:pt x="35385" y="11138"/>
                  </a:cubicBezTo>
                  <a:cubicBezTo>
                    <a:pt x="35282" y="11377"/>
                    <a:pt x="35151" y="11603"/>
                    <a:pt x="34997" y="11808"/>
                  </a:cubicBezTo>
                  <a:cubicBezTo>
                    <a:pt x="34850" y="11991"/>
                    <a:pt x="34680" y="12161"/>
                    <a:pt x="34491" y="12308"/>
                  </a:cubicBezTo>
                  <a:cubicBezTo>
                    <a:pt x="34270" y="12479"/>
                    <a:pt x="34021" y="12621"/>
                    <a:pt x="33754" y="12734"/>
                  </a:cubicBezTo>
                  <a:cubicBezTo>
                    <a:pt x="33429" y="12870"/>
                    <a:pt x="33106" y="12962"/>
                    <a:pt x="32781" y="13007"/>
                  </a:cubicBezTo>
                  <a:cubicBezTo>
                    <a:pt x="32668" y="13024"/>
                    <a:pt x="32548" y="13030"/>
                    <a:pt x="32424" y="13030"/>
                  </a:cubicBezTo>
                  <a:cubicBezTo>
                    <a:pt x="32293" y="13030"/>
                    <a:pt x="32162" y="13019"/>
                    <a:pt x="32031" y="13007"/>
                  </a:cubicBezTo>
                  <a:cubicBezTo>
                    <a:pt x="31776" y="12967"/>
                    <a:pt x="31520" y="12899"/>
                    <a:pt x="31270" y="12797"/>
                  </a:cubicBezTo>
                  <a:cubicBezTo>
                    <a:pt x="31014" y="12689"/>
                    <a:pt x="30770" y="12542"/>
                    <a:pt x="30537" y="12371"/>
                  </a:cubicBezTo>
                  <a:cubicBezTo>
                    <a:pt x="30497" y="12337"/>
                    <a:pt x="30452" y="12303"/>
                    <a:pt x="30412" y="12257"/>
                  </a:cubicBezTo>
                  <a:cubicBezTo>
                    <a:pt x="30481" y="12138"/>
                    <a:pt x="30543" y="12007"/>
                    <a:pt x="30599" y="11860"/>
                  </a:cubicBezTo>
                  <a:cubicBezTo>
                    <a:pt x="30612" y="11837"/>
                    <a:pt x="30605" y="11808"/>
                    <a:pt x="30594" y="11779"/>
                  </a:cubicBezTo>
                  <a:cubicBezTo>
                    <a:pt x="30577" y="11745"/>
                    <a:pt x="30549" y="11723"/>
                    <a:pt x="30515" y="11711"/>
                  </a:cubicBezTo>
                  <a:lnTo>
                    <a:pt x="30486" y="11711"/>
                  </a:lnTo>
                  <a:cubicBezTo>
                    <a:pt x="30463" y="11711"/>
                    <a:pt x="30441" y="11711"/>
                    <a:pt x="30423" y="11723"/>
                  </a:cubicBezTo>
                  <a:cubicBezTo>
                    <a:pt x="30389" y="11745"/>
                    <a:pt x="30378" y="11774"/>
                    <a:pt x="30366" y="11797"/>
                  </a:cubicBezTo>
                  <a:lnTo>
                    <a:pt x="30344" y="11854"/>
                  </a:lnTo>
                  <a:cubicBezTo>
                    <a:pt x="30292" y="11973"/>
                    <a:pt x="30224" y="12086"/>
                    <a:pt x="30151" y="12188"/>
                  </a:cubicBezTo>
                  <a:cubicBezTo>
                    <a:pt x="30037" y="12332"/>
                    <a:pt x="29917" y="12456"/>
                    <a:pt x="29786" y="12558"/>
                  </a:cubicBezTo>
                  <a:cubicBezTo>
                    <a:pt x="29645" y="12666"/>
                    <a:pt x="29480" y="12757"/>
                    <a:pt x="29304" y="12836"/>
                  </a:cubicBezTo>
                  <a:cubicBezTo>
                    <a:pt x="29025" y="12951"/>
                    <a:pt x="28702" y="13035"/>
                    <a:pt x="28355" y="13087"/>
                  </a:cubicBezTo>
                  <a:cubicBezTo>
                    <a:pt x="28139" y="13109"/>
                    <a:pt x="27918" y="13127"/>
                    <a:pt x="27696" y="13127"/>
                  </a:cubicBezTo>
                  <a:cubicBezTo>
                    <a:pt x="27452" y="13127"/>
                    <a:pt x="27195" y="13109"/>
                    <a:pt x="26946" y="13075"/>
                  </a:cubicBezTo>
                  <a:cubicBezTo>
                    <a:pt x="26377" y="12996"/>
                    <a:pt x="25821" y="12843"/>
                    <a:pt x="25286" y="12615"/>
                  </a:cubicBezTo>
                  <a:cubicBezTo>
                    <a:pt x="25088" y="12529"/>
                    <a:pt x="24889" y="12434"/>
                    <a:pt x="24706" y="12332"/>
                  </a:cubicBezTo>
                  <a:cubicBezTo>
                    <a:pt x="24599" y="12274"/>
                    <a:pt x="24509" y="12217"/>
                    <a:pt x="24428" y="12161"/>
                  </a:cubicBezTo>
                  <a:cubicBezTo>
                    <a:pt x="24372" y="12120"/>
                    <a:pt x="24310" y="12081"/>
                    <a:pt x="24252" y="12041"/>
                  </a:cubicBezTo>
                  <a:lnTo>
                    <a:pt x="24190" y="11996"/>
                  </a:lnTo>
                  <a:lnTo>
                    <a:pt x="24173" y="11978"/>
                  </a:lnTo>
                  <a:lnTo>
                    <a:pt x="24161" y="11962"/>
                  </a:lnTo>
                  <a:lnTo>
                    <a:pt x="24150" y="11950"/>
                  </a:lnTo>
                  <a:cubicBezTo>
                    <a:pt x="24127" y="11928"/>
                    <a:pt x="24093" y="11910"/>
                    <a:pt x="24053" y="11910"/>
                  </a:cubicBezTo>
                  <a:cubicBezTo>
                    <a:pt x="24048" y="11910"/>
                    <a:pt x="24037" y="11916"/>
                    <a:pt x="24025" y="11916"/>
                  </a:cubicBezTo>
                  <a:lnTo>
                    <a:pt x="23991" y="11916"/>
                  </a:lnTo>
                  <a:cubicBezTo>
                    <a:pt x="23951" y="11916"/>
                    <a:pt x="23911" y="11939"/>
                    <a:pt x="23888" y="11973"/>
                  </a:cubicBezTo>
                  <a:cubicBezTo>
                    <a:pt x="23872" y="12002"/>
                    <a:pt x="23849" y="12030"/>
                    <a:pt x="23827" y="12064"/>
                  </a:cubicBezTo>
                  <a:cubicBezTo>
                    <a:pt x="23741" y="12167"/>
                    <a:pt x="23639" y="12269"/>
                    <a:pt x="23525" y="12359"/>
                  </a:cubicBezTo>
                  <a:cubicBezTo>
                    <a:pt x="23395" y="12456"/>
                    <a:pt x="23258" y="12536"/>
                    <a:pt x="23116" y="12604"/>
                  </a:cubicBezTo>
                  <a:cubicBezTo>
                    <a:pt x="23077" y="12621"/>
                    <a:pt x="23036" y="12638"/>
                    <a:pt x="22996" y="12655"/>
                  </a:cubicBezTo>
                  <a:lnTo>
                    <a:pt x="23009" y="12655"/>
                  </a:lnTo>
                  <a:lnTo>
                    <a:pt x="22985" y="12666"/>
                  </a:lnTo>
                  <a:cubicBezTo>
                    <a:pt x="22747" y="12763"/>
                    <a:pt x="22479" y="12831"/>
                    <a:pt x="22207" y="12870"/>
                  </a:cubicBezTo>
                  <a:cubicBezTo>
                    <a:pt x="22070" y="12888"/>
                    <a:pt x="21934" y="12899"/>
                    <a:pt x="21803" y="12899"/>
                  </a:cubicBezTo>
                  <a:cubicBezTo>
                    <a:pt x="21672" y="12899"/>
                    <a:pt x="21548" y="12888"/>
                    <a:pt x="21428" y="12877"/>
                  </a:cubicBezTo>
                  <a:cubicBezTo>
                    <a:pt x="21223" y="12843"/>
                    <a:pt x="21031" y="12791"/>
                    <a:pt x="20854" y="12723"/>
                  </a:cubicBezTo>
                  <a:cubicBezTo>
                    <a:pt x="20718" y="12660"/>
                    <a:pt x="20588" y="12587"/>
                    <a:pt x="20473" y="12502"/>
                  </a:cubicBezTo>
                  <a:cubicBezTo>
                    <a:pt x="20366" y="12422"/>
                    <a:pt x="20269" y="12319"/>
                    <a:pt x="20184" y="12212"/>
                  </a:cubicBezTo>
                  <a:lnTo>
                    <a:pt x="20172" y="12195"/>
                  </a:lnTo>
                  <a:cubicBezTo>
                    <a:pt x="20172" y="12188"/>
                    <a:pt x="20172" y="12183"/>
                    <a:pt x="20167" y="12183"/>
                  </a:cubicBezTo>
                  <a:lnTo>
                    <a:pt x="20167" y="12178"/>
                  </a:lnTo>
                  <a:cubicBezTo>
                    <a:pt x="20342" y="12149"/>
                    <a:pt x="20520" y="12104"/>
                    <a:pt x="20690" y="12052"/>
                  </a:cubicBezTo>
                  <a:cubicBezTo>
                    <a:pt x="21593" y="11774"/>
                    <a:pt x="22388" y="11217"/>
                    <a:pt x="22934" y="10484"/>
                  </a:cubicBezTo>
                  <a:cubicBezTo>
                    <a:pt x="23185" y="10143"/>
                    <a:pt x="23371" y="9741"/>
                    <a:pt x="23491" y="9274"/>
                  </a:cubicBezTo>
                  <a:cubicBezTo>
                    <a:pt x="23599" y="8847"/>
                    <a:pt x="23622" y="8404"/>
                    <a:pt x="23560" y="7955"/>
                  </a:cubicBezTo>
                  <a:cubicBezTo>
                    <a:pt x="23497" y="7496"/>
                    <a:pt x="23332" y="7040"/>
                    <a:pt x="23077" y="6604"/>
                  </a:cubicBezTo>
                  <a:lnTo>
                    <a:pt x="23077" y="6597"/>
                  </a:lnTo>
                  <a:cubicBezTo>
                    <a:pt x="23093" y="6581"/>
                    <a:pt x="23111" y="6558"/>
                    <a:pt x="23116" y="6529"/>
                  </a:cubicBezTo>
                  <a:cubicBezTo>
                    <a:pt x="23161" y="6376"/>
                    <a:pt x="23213" y="6229"/>
                    <a:pt x="23269" y="6092"/>
                  </a:cubicBezTo>
                  <a:cubicBezTo>
                    <a:pt x="23395" y="5791"/>
                    <a:pt x="23565" y="5501"/>
                    <a:pt x="23770" y="5228"/>
                  </a:cubicBezTo>
                  <a:cubicBezTo>
                    <a:pt x="24008" y="4926"/>
                    <a:pt x="24281" y="4654"/>
                    <a:pt x="24588" y="4410"/>
                  </a:cubicBezTo>
                  <a:cubicBezTo>
                    <a:pt x="24934" y="4149"/>
                    <a:pt x="25315" y="3921"/>
                    <a:pt x="25718" y="3751"/>
                  </a:cubicBezTo>
                  <a:cubicBezTo>
                    <a:pt x="26138" y="3575"/>
                    <a:pt x="26576" y="3450"/>
                    <a:pt x="27025" y="3387"/>
                  </a:cubicBezTo>
                  <a:cubicBezTo>
                    <a:pt x="27242" y="3358"/>
                    <a:pt x="27457" y="3342"/>
                    <a:pt x="27662" y="3342"/>
                  </a:cubicBezTo>
                  <a:close/>
                  <a:moveTo>
                    <a:pt x="12626" y="234"/>
                  </a:moveTo>
                  <a:cubicBezTo>
                    <a:pt x="12899" y="234"/>
                    <a:pt x="13177" y="250"/>
                    <a:pt x="13462" y="284"/>
                  </a:cubicBezTo>
                  <a:cubicBezTo>
                    <a:pt x="13974" y="358"/>
                    <a:pt x="14467" y="489"/>
                    <a:pt x="14922" y="682"/>
                  </a:cubicBezTo>
                  <a:cubicBezTo>
                    <a:pt x="15343" y="858"/>
                    <a:pt x="15729" y="1086"/>
                    <a:pt x="16081" y="1353"/>
                  </a:cubicBezTo>
                  <a:cubicBezTo>
                    <a:pt x="16382" y="1592"/>
                    <a:pt x="16644" y="1847"/>
                    <a:pt x="16849" y="2109"/>
                  </a:cubicBezTo>
                  <a:cubicBezTo>
                    <a:pt x="17069" y="2398"/>
                    <a:pt x="17252" y="2717"/>
                    <a:pt x="17394" y="3051"/>
                  </a:cubicBezTo>
                  <a:cubicBezTo>
                    <a:pt x="17507" y="3336"/>
                    <a:pt x="17588" y="3609"/>
                    <a:pt x="17627" y="3870"/>
                  </a:cubicBezTo>
                  <a:cubicBezTo>
                    <a:pt x="17649" y="4063"/>
                    <a:pt x="17649" y="4251"/>
                    <a:pt x="17627" y="4427"/>
                  </a:cubicBezTo>
                  <a:cubicBezTo>
                    <a:pt x="17622" y="4490"/>
                    <a:pt x="17610" y="4546"/>
                    <a:pt x="17593" y="4598"/>
                  </a:cubicBezTo>
                  <a:cubicBezTo>
                    <a:pt x="17588" y="4632"/>
                    <a:pt x="17575" y="4666"/>
                    <a:pt x="17570" y="4695"/>
                  </a:cubicBezTo>
                  <a:lnTo>
                    <a:pt x="17565" y="4716"/>
                  </a:lnTo>
                  <a:cubicBezTo>
                    <a:pt x="17554" y="4745"/>
                    <a:pt x="17547" y="4768"/>
                    <a:pt x="17536" y="4790"/>
                  </a:cubicBezTo>
                  <a:cubicBezTo>
                    <a:pt x="17536" y="4797"/>
                    <a:pt x="17536" y="4802"/>
                    <a:pt x="17530" y="4813"/>
                  </a:cubicBezTo>
                  <a:lnTo>
                    <a:pt x="17530" y="4831"/>
                  </a:lnTo>
                  <a:lnTo>
                    <a:pt x="17530" y="4842"/>
                  </a:lnTo>
                  <a:cubicBezTo>
                    <a:pt x="17530" y="4871"/>
                    <a:pt x="17536" y="4899"/>
                    <a:pt x="17547" y="4926"/>
                  </a:cubicBezTo>
                  <a:cubicBezTo>
                    <a:pt x="17570" y="4961"/>
                    <a:pt x="17604" y="4989"/>
                    <a:pt x="17638" y="4995"/>
                  </a:cubicBezTo>
                  <a:cubicBezTo>
                    <a:pt x="17656" y="5001"/>
                    <a:pt x="17667" y="5001"/>
                    <a:pt x="17678" y="5001"/>
                  </a:cubicBezTo>
                  <a:cubicBezTo>
                    <a:pt x="17706" y="5001"/>
                    <a:pt x="17735" y="4989"/>
                    <a:pt x="17758" y="4984"/>
                  </a:cubicBezTo>
                  <a:lnTo>
                    <a:pt x="17775" y="4973"/>
                  </a:lnTo>
                  <a:cubicBezTo>
                    <a:pt x="18053" y="4858"/>
                    <a:pt x="18349" y="4774"/>
                    <a:pt x="18656" y="4734"/>
                  </a:cubicBezTo>
                  <a:cubicBezTo>
                    <a:pt x="18821" y="4711"/>
                    <a:pt x="18986" y="4700"/>
                    <a:pt x="19149" y="4700"/>
                  </a:cubicBezTo>
                  <a:cubicBezTo>
                    <a:pt x="19309" y="4700"/>
                    <a:pt x="19479" y="4711"/>
                    <a:pt x="19655" y="4734"/>
                  </a:cubicBezTo>
                  <a:cubicBezTo>
                    <a:pt x="20025" y="4785"/>
                    <a:pt x="20389" y="4887"/>
                    <a:pt x="20741" y="5029"/>
                  </a:cubicBezTo>
                  <a:cubicBezTo>
                    <a:pt x="21105" y="5188"/>
                    <a:pt x="21451" y="5387"/>
                    <a:pt x="21763" y="5632"/>
                  </a:cubicBezTo>
                  <a:cubicBezTo>
                    <a:pt x="22054" y="5859"/>
                    <a:pt x="22309" y="6114"/>
                    <a:pt x="22524" y="6393"/>
                  </a:cubicBezTo>
                  <a:cubicBezTo>
                    <a:pt x="22718" y="6649"/>
                    <a:pt x="22878" y="6927"/>
                    <a:pt x="22996" y="7205"/>
                  </a:cubicBezTo>
                  <a:cubicBezTo>
                    <a:pt x="23111" y="7473"/>
                    <a:pt x="23185" y="7751"/>
                    <a:pt x="23224" y="8036"/>
                  </a:cubicBezTo>
                  <a:cubicBezTo>
                    <a:pt x="23258" y="8309"/>
                    <a:pt x="23258" y="8587"/>
                    <a:pt x="23224" y="8854"/>
                  </a:cubicBezTo>
                  <a:cubicBezTo>
                    <a:pt x="23179" y="9154"/>
                    <a:pt x="23099" y="9450"/>
                    <a:pt x="22980" y="9734"/>
                  </a:cubicBezTo>
                  <a:cubicBezTo>
                    <a:pt x="22889" y="9938"/>
                    <a:pt x="22770" y="10137"/>
                    <a:pt x="22634" y="10326"/>
                  </a:cubicBezTo>
                  <a:cubicBezTo>
                    <a:pt x="22445" y="10570"/>
                    <a:pt x="22218" y="10791"/>
                    <a:pt x="21963" y="10990"/>
                  </a:cubicBezTo>
                  <a:cubicBezTo>
                    <a:pt x="21672" y="11212"/>
                    <a:pt x="21360" y="11393"/>
                    <a:pt x="21024" y="11535"/>
                  </a:cubicBezTo>
                  <a:lnTo>
                    <a:pt x="21013" y="11541"/>
                  </a:lnTo>
                  <a:cubicBezTo>
                    <a:pt x="20683" y="11677"/>
                    <a:pt x="20349" y="11768"/>
                    <a:pt x="20002" y="11820"/>
                  </a:cubicBezTo>
                  <a:cubicBezTo>
                    <a:pt x="19860" y="11837"/>
                    <a:pt x="19718" y="11842"/>
                    <a:pt x="19581" y="11842"/>
                  </a:cubicBezTo>
                  <a:cubicBezTo>
                    <a:pt x="19451" y="11842"/>
                    <a:pt x="19314" y="11837"/>
                    <a:pt x="19183" y="11820"/>
                  </a:cubicBezTo>
                  <a:cubicBezTo>
                    <a:pt x="18928" y="11779"/>
                    <a:pt x="18684" y="11711"/>
                    <a:pt x="18445" y="11616"/>
                  </a:cubicBezTo>
                  <a:cubicBezTo>
                    <a:pt x="18399" y="11598"/>
                    <a:pt x="18360" y="11575"/>
                    <a:pt x="18315" y="11553"/>
                  </a:cubicBezTo>
                  <a:cubicBezTo>
                    <a:pt x="18343" y="11456"/>
                    <a:pt x="18365" y="11365"/>
                    <a:pt x="18383" y="11275"/>
                  </a:cubicBezTo>
                  <a:cubicBezTo>
                    <a:pt x="18388" y="11223"/>
                    <a:pt x="18388" y="11183"/>
                    <a:pt x="18365" y="11149"/>
                  </a:cubicBezTo>
                  <a:cubicBezTo>
                    <a:pt x="18343" y="11115"/>
                    <a:pt x="18309" y="11087"/>
                    <a:pt x="18270" y="11076"/>
                  </a:cubicBezTo>
                  <a:cubicBezTo>
                    <a:pt x="18257" y="11070"/>
                    <a:pt x="18246" y="11070"/>
                    <a:pt x="18229" y="11070"/>
                  </a:cubicBezTo>
                  <a:cubicBezTo>
                    <a:pt x="18167" y="11070"/>
                    <a:pt x="18087" y="11110"/>
                    <a:pt x="18076" y="11183"/>
                  </a:cubicBezTo>
                  <a:cubicBezTo>
                    <a:pt x="18047" y="11343"/>
                    <a:pt x="18002" y="11496"/>
                    <a:pt x="17945" y="11637"/>
                  </a:cubicBezTo>
                  <a:cubicBezTo>
                    <a:pt x="17871" y="11808"/>
                    <a:pt x="17775" y="11968"/>
                    <a:pt x="17661" y="12120"/>
                  </a:cubicBezTo>
                  <a:cubicBezTo>
                    <a:pt x="17530" y="12280"/>
                    <a:pt x="17383" y="12434"/>
                    <a:pt x="17206" y="12570"/>
                  </a:cubicBezTo>
                  <a:cubicBezTo>
                    <a:pt x="16974" y="12746"/>
                    <a:pt x="16701" y="12904"/>
                    <a:pt x="16394" y="13035"/>
                  </a:cubicBezTo>
                  <a:cubicBezTo>
                    <a:pt x="15973" y="13206"/>
                    <a:pt x="15496" y="13331"/>
                    <a:pt x="14973" y="13405"/>
                  </a:cubicBezTo>
                  <a:cubicBezTo>
                    <a:pt x="14656" y="13444"/>
                    <a:pt x="14331" y="13468"/>
                    <a:pt x="14013" y="13468"/>
                  </a:cubicBezTo>
                  <a:cubicBezTo>
                    <a:pt x="13672" y="13468"/>
                    <a:pt x="13331" y="13444"/>
                    <a:pt x="12990" y="13399"/>
                  </a:cubicBezTo>
                  <a:cubicBezTo>
                    <a:pt x="12382" y="13314"/>
                    <a:pt x="11819" y="13166"/>
                    <a:pt x="11325" y="12962"/>
                  </a:cubicBezTo>
                  <a:cubicBezTo>
                    <a:pt x="10990" y="12820"/>
                    <a:pt x="10701" y="12655"/>
                    <a:pt x="10444" y="12461"/>
                  </a:cubicBezTo>
                  <a:cubicBezTo>
                    <a:pt x="10268" y="12325"/>
                    <a:pt x="10109" y="12172"/>
                    <a:pt x="9978" y="12013"/>
                  </a:cubicBezTo>
                  <a:cubicBezTo>
                    <a:pt x="9870" y="11865"/>
                    <a:pt x="9780" y="11711"/>
                    <a:pt x="9705" y="11535"/>
                  </a:cubicBezTo>
                  <a:cubicBezTo>
                    <a:pt x="9666" y="11445"/>
                    <a:pt x="9632" y="11354"/>
                    <a:pt x="9603" y="11262"/>
                  </a:cubicBezTo>
                  <a:cubicBezTo>
                    <a:pt x="9581" y="11200"/>
                    <a:pt x="9524" y="11160"/>
                    <a:pt x="9467" y="11160"/>
                  </a:cubicBezTo>
                  <a:cubicBezTo>
                    <a:pt x="9456" y="11160"/>
                    <a:pt x="9445" y="11160"/>
                    <a:pt x="9432" y="11166"/>
                  </a:cubicBezTo>
                  <a:cubicBezTo>
                    <a:pt x="9393" y="11172"/>
                    <a:pt x="9359" y="11200"/>
                    <a:pt x="9342" y="11234"/>
                  </a:cubicBezTo>
                  <a:cubicBezTo>
                    <a:pt x="9325" y="11268"/>
                    <a:pt x="9319" y="11302"/>
                    <a:pt x="9330" y="11336"/>
                  </a:cubicBezTo>
                  <a:lnTo>
                    <a:pt x="9342" y="11359"/>
                  </a:lnTo>
                  <a:lnTo>
                    <a:pt x="9348" y="11377"/>
                  </a:lnTo>
                  <a:lnTo>
                    <a:pt x="9348" y="11388"/>
                  </a:lnTo>
                  <a:cubicBezTo>
                    <a:pt x="9416" y="11575"/>
                    <a:pt x="9484" y="11768"/>
                    <a:pt x="9581" y="11950"/>
                  </a:cubicBezTo>
                  <a:cubicBezTo>
                    <a:pt x="9552" y="11996"/>
                    <a:pt x="9524" y="12036"/>
                    <a:pt x="9495" y="12075"/>
                  </a:cubicBezTo>
                  <a:cubicBezTo>
                    <a:pt x="9387" y="12212"/>
                    <a:pt x="9262" y="12337"/>
                    <a:pt x="9115" y="12450"/>
                  </a:cubicBezTo>
                  <a:cubicBezTo>
                    <a:pt x="8933" y="12587"/>
                    <a:pt x="8734" y="12707"/>
                    <a:pt x="8519" y="12797"/>
                  </a:cubicBezTo>
                  <a:cubicBezTo>
                    <a:pt x="8268" y="12899"/>
                    <a:pt x="7990" y="12973"/>
                    <a:pt x="7694" y="13019"/>
                  </a:cubicBezTo>
                  <a:cubicBezTo>
                    <a:pt x="7523" y="13041"/>
                    <a:pt x="7347" y="13053"/>
                    <a:pt x="7177" y="13053"/>
                  </a:cubicBezTo>
                  <a:cubicBezTo>
                    <a:pt x="6995" y="13053"/>
                    <a:pt x="6819" y="13041"/>
                    <a:pt x="6654" y="13019"/>
                  </a:cubicBezTo>
                  <a:cubicBezTo>
                    <a:pt x="6342" y="12973"/>
                    <a:pt x="6041" y="12888"/>
                    <a:pt x="5757" y="12775"/>
                  </a:cubicBezTo>
                  <a:cubicBezTo>
                    <a:pt x="5524" y="12673"/>
                    <a:pt x="5307" y="12547"/>
                    <a:pt x="5120" y="12405"/>
                  </a:cubicBezTo>
                  <a:cubicBezTo>
                    <a:pt x="4961" y="12280"/>
                    <a:pt x="4819" y="12143"/>
                    <a:pt x="4700" y="11991"/>
                  </a:cubicBezTo>
                  <a:cubicBezTo>
                    <a:pt x="4586" y="11837"/>
                    <a:pt x="4489" y="11672"/>
                    <a:pt x="4421" y="11507"/>
                  </a:cubicBezTo>
                  <a:cubicBezTo>
                    <a:pt x="4352" y="11348"/>
                    <a:pt x="4307" y="11183"/>
                    <a:pt x="4279" y="11013"/>
                  </a:cubicBezTo>
                  <a:cubicBezTo>
                    <a:pt x="4273" y="10973"/>
                    <a:pt x="4268" y="10945"/>
                    <a:pt x="4239" y="10916"/>
                  </a:cubicBezTo>
                  <a:cubicBezTo>
                    <a:pt x="4211" y="10893"/>
                    <a:pt x="4177" y="10877"/>
                    <a:pt x="4142" y="10877"/>
                  </a:cubicBezTo>
                  <a:cubicBezTo>
                    <a:pt x="4103" y="10877"/>
                    <a:pt x="4069" y="10893"/>
                    <a:pt x="4040" y="10916"/>
                  </a:cubicBezTo>
                  <a:cubicBezTo>
                    <a:pt x="4018" y="10939"/>
                    <a:pt x="3995" y="10979"/>
                    <a:pt x="4001" y="11018"/>
                  </a:cubicBezTo>
                  <a:cubicBezTo>
                    <a:pt x="4006" y="11042"/>
                    <a:pt x="4006" y="11070"/>
                    <a:pt x="4012" y="11097"/>
                  </a:cubicBezTo>
                  <a:cubicBezTo>
                    <a:pt x="4012" y="11138"/>
                    <a:pt x="4018" y="11178"/>
                    <a:pt x="4024" y="11217"/>
                  </a:cubicBezTo>
                  <a:cubicBezTo>
                    <a:pt x="4029" y="11275"/>
                    <a:pt x="4040" y="11336"/>
                    <a:pt x="4058" y="11399"/>
                  </a:cubicBezTo>
                  <a:cubicBezTo>
                    <a:pt x="4080" y="11490"/>
                    <a:pt x="4108" y="11582"/>
                    <a:pt x="4137" y="11677"/>
                  </a:cubicBezTo>
                  <a:lnTo>
                    <a:pt x="4142" y="11684"/>
                  </a:lnTo>
                  <a:cubicBezTo>
                    <a:pt x="3943" y="11745"/>
                    <a:pt x="3746" y="11792"/>
                    <a:pt x="3541" y="11826"/>
                  </a:cubicBezTo>
                  <a:cubicBezTo>
                    <a:pt x="3410" y="11837"/>
                    <a:pt x="3279" y="11848"/>
                    <a:pt x="3148" y="11848"/>
                  </a:cubicBezTo>
                  <a:cubicBezTo>
                    <a:pt x="3030" y="11848"/>
                    <a:pt x="2904" y="11842"/>
                    <a:pt x="2779" y="11826"/>
                  </a:cubicBezTo>
                  <a:cubicBezTo>
                    <a:pt x="2569" y="11797"/>
                    <a:pt x="2375" y="11745"/>
                    <a:pt x="2194" y="11672"/>
                  </a:cubicBezTo>
                  <a:cubicBezTo>
                    <a:pt x="2160" y="11661"/>
                    <a:pt x="2125" y="11643"/>
                    <a:pt x="2091" y="11632"/>
                  </a:cubicBezTo>
                  <a:lnTo>
                    <a:pt x="2091" y="11632"/>
                  </a:lnTo>
                  <a:lnTo>
                    <a:pt x="2100" y="11638"/>
                  </a:lnTo>
                  <a:lnTo>
                    <a:pt x="2100" y="11638"/>
                  </a:lnTo>
                  <a:cubicBezTo>
                    <a:pt x="2099" y="11637"/>
                    <a:pt x="2098" y="11637"/>
                    <a:pt x="2097" y="11637"/>
                  </a:cubicBezTo>
                  <a:lnTo>
                    <a:pt x="2109" y="11643"/>
                  </a:lnTo>
                  <a:cubicBezTo>
                    <a:pt x="1887" y="11553"/>
                    <a:pt x="1677" y="11427"/>
                    <a:pt x="1483" y="11280"/>
                  </a:cubicBezTo>
                  <a:cubicBezTo>
                    <a:pt x="1291" y="11126"/>
                    <a:pt x="1120" y="10956"/>
                    <a:pt x="966" y="10763"/>
                  </a:cubicBezTo>
                  <a:cubicBezTo>
                    <a:pt x="807" y="10552"/>
                    <a:pt x="665" y="10313"/>
                    <a:pt x="557" y="10064"/>
                  </a:cubicBezTo>
                  <a:cubicBezTo>
                    <a:pt x="466" y="9848"/>
                    <a:pt x="404" y="9631"/>
                    <a:pt x="363" y="9410"/>
                  </a:cubicBezTo>
                  <a:cubicBezTo>
                    <a:pt x="363" y="9405"/>
                    <a:pt x="363" y="9400"/>
                    <a:pt x="358" y="9387"/>
                  </a:cubicBezTo>
                  <a:cubicBezTo>
                    <a:pt x="353" y="9342"/>
                    <a:pt x="347" y="9297"/>
                    <a:pt x="336" y="9251"/>
                  </a:cubicBezTo>
                  <a:lnTo>
                    <a:pt x="336" y="9256"/>
                  </a:lnTo>
                  <a:cubicBezTo>
                    <a:pt x="295" y="8967"/>
                    <a:pt x="295" y="8671"/>
                    <a:pt x="329" y="8382"/>
                  </a:cubicBezTo>
                  <a:cubicBezTo>
                    <a:pt x="370" y="8104"/>
                    <a:pt x="444" y="7831"/>
                    <a:pt x="552" y="7569"/>
                  </a:cubicBezTo>
                  <a:cubicBezTo>
                    <a:pt x="665" y="7302"/>
                    <a:pt x="819" y="7040"/>
                    <a:pt x="1000" y="6802"/>
                  </a:cubicBezTo>
                  <a:cubicBezTo>
                    <a:pt x="1194" y="6558"/>
                    <a:pt x="1420" y="6324"/>
                    <a:pt x="1682" y="6127"/>
                  </a:cubicBezTo>
                  <a:cubicBezTo>
                    <a:pt x="2034" y="5854"/>
                    <a:pt x="2432" y="5626"/>
                    <a:pt x="2859" y="5438"/>
                  </a:cubicBezTo>
                  <a:cubicBezTo>
                    <a:pt x="3319" y="5251"/>
                    <a:pt x="3785" y="5120"/>
                    <a:pt x="4239" y="5057"/>
                  </a:cubicBezTo>
                  <a:cubicBezTo>
                    <a:pt x="4427" y="5036"/>
                    <a:pt x="4609" y="5023"/>
                    <a:pt x="4774" y="5023"/>
                  </a:cubicBezTo>
                  <a:cubicBezTo>
                    <a:pt x="4939" y="5023"/>
                    <a:pt x="5103" y="5036"/>
                    <a:pt x="5257" y="5057"/>
                  </a:cubicBezTo>
                  <a:cubicBezTo>
                    <a:pt x="5512" y="5091"/>
                    <a:pt x="5757" y="5160"/>
                    <a:pt x="5973" y="5246"/>
                  </a:cubicBezTo>
                  <a:cubicBezTo>
                    <a:pt x="6166" y="5330"/>
                    <a:pt x="6348" y="5432"/>
                    <a:pt x="6513" y="5558"/>
                  </a:cubicBezTo>
                  <a:lnTo>
                    <a:pt x="6518" y="5563"/>
                  </a:lnTo>
                  <a:cubicBezTo>
                    <a:pt x="6654" y="5671"/>
                    <a:pt x="6768" y="5786"/>
                    <a:pt x="6870" y="5904"/>
                  </a:cubicBezTo>
                  <a:cubicBezTo>
                    <a:pt x="6893" y="5938"/>
                    <a:pt x="6922" y="5978"/>
                    <a:pt x="6944" y="6012"/>
                  </a:cubicBezTo>
                  <a:cubicBezTo>
                    <a:pt x="6972" y="6058"/>
                    <a:pt x="7019" y="6080"/>
                    <a:pt x="7064" y="6080"/>
                  </a:cubicBezTo>
                  <a:cubicBezTo>
                    <a:pt x="7087" y="6080"/>
                    <a:pt x="7109" y="6075"/>
                    <a:pt x="7132" y="6064"/>
                  </a:cubicBezTo>
                  <a:cubicBezTo>
                    <a:pt x="7160" y="6046"/>
                    <a:pt x="7182" y="6012"/>
                    <a:pt x="7189" y="5978"/>
                  </a:cubicBezTo>
                  <a:cubicBezTo>
                    <a:pt x="7200" y="5944"/>
                    <a:pt x="7195" y="5910"/>
                    <a:pt x="7177" y="5876"/>
                  </a:cubicBezTo>
                  <a:cubicBezTo>
                    <a:pt x="7075" y="5711"/>
                    <a:pt x="6933" y="5552"/>
                    <a:pt x="6751" y="5393"/>
                  </a:cubicBezTo>
                  <a:lnTo>
                    <a:pt x="6746" y="5393"/>
                  </a:lnTo>
                  <a:cubicBezTo>
                    <a:pt x="6739" y="5149"/>
                    <a:pt x="6751" y="4905"/>
                    <a:pt x="6785" y="4666"/>
                  </a:cubicBezTo>
                  <a:cubicBezTo>
                    <a:pt x="6841" y="4279"/>
                    <a:pt x="6944" y="3898"/>
                    <a:pt x="7092" y="3541"/>
                  </a:cubicBezTo>
                  <a:cubicBezTo>
                    <a:pt x="7250" y="3160"/>
                    <a:pt x="7462" y="2802"/>
                    <a:pt x="7717" y="2472"/>
                  </a:cubicBezTo>
                  <a:cubicBezTo>
                    <a:pt x="7979" y="2138"/>
                    <a:pt x="8291" y="1831"/>
                    <a:pt x="8648" y="1551"/>
                  </a:cubicBezTo>
                  <a:cubicBezTo>
                    <a:pt x="8984" y="1291"/>
                    <a:pt x="9348" y="1068"/>
                    <a:pt x="9739" y="887"/>
                  </a:cubicBezTo>
                  <a:lnTo>
                    <a:pt x="9746" y="887"/>
                  </a:lnTo>
                  <a:cubicBezTo>
                    <a:pt x="9831" y="842"/>
                    <a:pt x="9922" y="801"/>
                    <a:pt x="10007" y="767"/>
                  </a:cubicBezTo>
                  <a:lnTo>
                    <a:pt x="10007" y="762"/>
                  </a:lnTo>
                  <a:lnTo>
                    <a:pt x="10001" y="762"/>
                  </a:lnTo>
                  <a:cubicBezTo>
                    <a:pt x="10450" y="575"/>
                    <a:pt x="10911" y="438"/>
                    <a:pt x="11388" y="352"/>
                  </a:cubicBezTo>
                  <a:cubicBezTo>
                    <a:pt x="11501" y="331"/>
                    <a:pt x="11614" y="313"/>
                    <a:pt x="11729" y="297"/>
                  </a:cubicBezTo>
                  <a:lnTo>
                    <a:pt x="11724" y="297"/>
                  </a:lnTo>
                  <a:cubicBezTo>
                    <a:pt x="12024" y="256"/>
                    <a:pt x="12330" y="234"/>
                    <a:pt x="12626" y="234"/>
                  </a:cubicBezTo>
                  <a:close/>
                  <a:moveTo>
                    <a:pt x="12684" y="1"/>
                  </a:moveTo>
                  <a:cubicBezTo>
                    <a:pt x="12535" y="1"/>
                    <a:pt x="12388" y="1"/>
                    <a:pt x="12240" y="12"/>
                  </a:cubicBezTo>
                  <a:cubicBezTo>
                    <a:pt x="11399" y="63"/>
                    <a:pt x="10575" y="273"/>
                    <a:pt x="9807" y="620"/>
                  </a:cubicBezTo>
                  <a:cubicBezTo>
                    <a:pt x="9064" y="955"/>
                    <a:pt x="8370" y="1433"/>
                    <a:pt x="7819" y="2041"/>
                  </a:cubicBezTo>
                  <a:cubicBezTo>
                    <a:pt x="7552" y="2335"/>
                    <a:pt x="7313" y="2671"/>
                    <a:pt x="7121" y="3024"/>
                  </a:cubicBezTo>
                  <a:cubicBezTo>
                    <a:pt x="6927" y="3387"/>
                    <a:pt x="6780" y="3780"/>
                    <a:pt x="6689" y="4176"/>
                  </a:cubicBezTo>
                  <a:cubicBezTo>
                    <a:pt x="6603" y="4530"/>
                    <a:pt x="6563" y="4892"/>
                    <a:pt x="6563" y="5251"/>
                  </a:cubicBezTo>
                  <a:cubicBezTo>
                    <a:pt x="6489" y="5199"/>
                    <a:pt x="6416" y="5154"/>
                    <a:pt x="6337" y="5109"/>
                  </a:cubicBezTo>
                  <a:cubicBezTo>
                    <a:pt x="6046" y="4950"/>
                    <a:pt x="5723" y="4847"/>
                    <a:pt x="5398" y="4790"/>
                  </a:cubicBezTo>
                  <a:cubicBezTo>
                    <a:pt x="5188" y="4756"/>
                    <a:pt x="4978" y="4740"/>
                    <a:pt x="4768" y="4740"/>
                  </a:cubicBezTo>
                  <a:cubicBezTo>
                    <a:pt x="4279" y="4740"/>
                    <a:pt x="3791" y="4831"/>
                    <a:pt x="3324" y="4967"/>
                  </a:cubicBezTo>
                  <a:cubicBezTo>
                    <a:pt x="2655" y="5172"/>
                    <a:pt x="2023" y="5495"/>
                    <a:pt x="1472" y="5922"/>
                  </a:cubicBezTo>
                  <a:cubicBezTo>
                    <a:pt x="966" y="6319"/>
                    <a:pt x="557" y="6830"/>
                    <a:pt x="302" y="7422"/>
                  </a:cubicBezTo>
                  <a:cubicBezTo>
                    <a:pt x="182" y="7700"/>
                    <a:pt x="98" y="7995"/>
                    <a:pt x="51" y="8296"/>
                  </a:cubicBezTo>
                  <a:cubicBezTo>
                    <a:pt x="12" y="8587"/>
                    <a:pt x="1" y="8881"/>
                    <a:pt x="35" y="9177"/>
                  </a:cubicBezTo>
                  <a:cubicBezTo>
                    <a:pt x="98" y="9741"/>
                    <a:pt x="290" y="10291"/>
                    <a:pt x="609" y="10763"/>
                  </a:cubicBezTo>
                  <a:cubicBezTo>
                    <a:pt x="921" y="11223"/>
                    <a:pt x="1352" y="11609"/>
                    <a:pt x="1853" y="11848"/>
                  </a:cubicBezTo>
                  <a:cubicBezTo>
                    <a:pt x="2115" y="11973"/>
                    <a:pt x="2387" y="12059"/>
                    <a:pt x="2671" y="12104"/>
                  </a:cubicBezTo>
                  <a:cubicBezTo>
                    <a:pt x="2832" y="12127"/>
                    <a:pt x="2993" y="12138"/>
                    <a:pt x="3155" y="12138"/>
                  </a:cubicBezTo>
                  <a:cubicBezTo>
                    <a:pt x="3306" y="12138"/>
                    <a:pt x="3457" y="12128"/>
                    <a:pt x="3609" y="12109"/>
                  </a:cubicBezTo>
                  <a:cubicBezTo>
                    <a:pt x="3830" y="12075"/>
                    <a:pt x="4052" y="12025"/>
                    <a:pt x="4262" y="11950"/>
                  </a:cubicBezTo>
                  <a:cubicBezTo>
                    <a:pt x="4284" y="11991"/>
                    <a:pt x="4307" y="12030"/>
                    <a:pt x="4331" y="12064"/>
                  </a:cubicBezTo>
                  <a:cubicBezTo>
                    <a:pt x="4393" y="12167"/>
                    <a:pt x="4467" y="12269"/>
                    <a:pt x="4552" y="12359"/>
                  </a:cubicBezTo>
                  <a:cubicBezTo>
                    <a:pt x="4706" y="12542"/>
                    <a:pt x="4893" y="12694"/>
                    <a:pt x="5086" y="12825"/>
                  </a:cubicBezTo>
                  <a:cubicBezTo>
                    <a:pt x="5291" y="12962"/>
                    <a:pt x="5512" y="13069"/>
                    <a:pt x="5739" y="13155"/>
                  </a:cubicBezTo>
                  <a:cubicBezTo>
                    <a:pt x="5967" y="13240"/>
                    <a:pt x="6200" y="13303"/>
                    <a:pt x="6432" y="13342"/>
                  </a:cubicBezTo>
                  <a:cubicBezTo>
                    <a:pt x="6658" y="13377"/>
                    <a:pt x="6879" y="13395"/>
                    <a:pt x="7104" y="13395"/>
                  </a:cubicBezTo>
                  <a:cubicBezTo>
                    <a:pt x="7134" y="13395"/>
                    <a:pt x="7164" y="13395"/>
                    <a:pt x="7195" y="13394"/>
                  </a:cubicBezTo>
                  <a:cubicBezTo>
                    <a:pt x="7694" y="13382"/>
                    <a:pt x="8189" y="13274"/>
                    <a:pt x="8643" y="13064"/>
                  </a:cubicBezTo>
                  <a:cubicBezTo>
                    <a:pt x="8887" y="12951"/>
                    <a:pt x="9109" y="12802"/>
                    <a:pt x="9314" y="12632"/>
                  </a:cubicBezTo>
                  <a:cubicBezTo>
                    <a:pt x="9467" y="12495"/>
                    <a:pt x="9603" y="12343"/>
                    <a:pt x="9723" y="12172"/>
                  </a:cubicBezTo>
                  <a:cubicBezTo>
                    <a:pt x="9739" y="12201"/>
                    <a:pt x="9757" y="12223"/>
                    <a:pt x="9780" y="12251"/>
                  </a:cubicBezTo>
                  <a:cubicBezTo>
                    <a:pt x="9910" y="12422"/>
                    <a:pt x="10064" y="12570"/>
                    <a:pt x="10234" y="12707"/>
                  </a:cubicBezTo>
                  <a:cubicBezTo>
                    <a:pt x="10626" y="13019"/>
                    <a:pt x="11081" y="13245"/>
                    <a:pt x="11559" y="13410"/>
                  </a:cubicBezTo>
                  <a:cubicBezTo>
                    <a:pt x="12075" y="13599"/>
                    <a:pt x="12615" y="13706"/>
                    <a:pt x="13161" y="13769"/>
                  </a:cubicBezTo>
                  <a:cubicBezTo>
                    <a:pt x="13447" y="13798"/>
                    <a:pt x="13735" y="13814"/>
                    <a:pt x="14022" y="13814"/>
                  </a:cubicBezTo>
                  <a:cubicBezTo>
                    <a:pt x="14293" y="13814"/>
                    <a:pt x="14564" y="13800"/>
                    <a:pt x="14832" y="13769"/>
                  </a:cubicBezTo>
                  <a:cubicBezTo>
                    <a:pt x="15372" y="13712"/>
                    <a:pt x="15905" y="13593"/>
                    <a:pt x="16405" y="13394"/>
                  </a:cubicBezTo>
                  <a:cubicBezTo>
                    <a:pt x="16872" y="13211"/>
                    <a:pt x="17308" y="12962"/>
                    <a:pt x="17667" y="12610"/>
                  </a:cubicBezTo>
                  <a:cubicBezTo>
                    <a:pt x="17888" y="12393"/>
                    <a:pt x="18065" y="12138"/>
                    <a:pt x="18195" y="11865"/>
                  </a:cubicBezTo>
                  <a:cubicBezTo>
                    <a:pt x="18530" y="12081"/>
                    <a:pt x="18934" y="12188"/>
                    <a:pt x="19332" y="12223"/>
                  </a:cubicBezTo>
                  <a:cubicBezTo>
                    <a:pt x="19409" y="12230"/>
                    <a:pt x="19487" y="12233"/>
                    <a:pt x="19566" y="12233"/>
                  </a:cubicBezTo>
                  <a:cubicBezTo>
                    <a:pt x="19672" y="12233"/>
                    <a:pt x="19779" y="12227"/>
                    <a:pt x="19883" y="12217"/>
                  </a:cubicBezTo>
                  <a:cubicBezTo>
                    <a:pt x="19906" y="12257"/>
                    <a:pt x="19922" y="12303"/>
                    <a:pt x="19951" y="12337"/>
                  </a:cubicBezTo>
                  <a:cubicBezTo>
                    <a:pt x="19985" y="12393"/>
                    <a:pt x="20025" y="12450"/>
                    <a:pt x="20064" y="12502"/>
                  </a:cubicBezTo>
                  <a:cubicBezTo>
                    <a:pt x="20145" y="12598"/>
                    <a:pt x="20229" y="12678"/>
                    <a:pt x="20326" y="12752"/>
                  </a:cubicBezTo>
                  <a:cubicBezTo>
                    <a:pt x="20520" y="12899"/>
                    <a:pt x="20741" y="13001"/>
                    <a:pt x="20968" y="13069"/>
                  </a:cubicBezTo>
                  <a:cubicBezTo>
                    <a:pt x="21207" y="13138"/>
                    <a:pt x="21462" y="13172"/>
                    <a:pt x="21713" y="13177"/>
                  </a:cubicBezTo>
                  <a:cubicBezTo>
                    <a:pt x="21974" y="13177"/>
                    <a:pt x="22230" y="13150"/>
                    <a:pt x="22485" y="13093"/>
                  </a:cubicBezTo>
                  <a:cubicBezTo>
                    <a:pt x="22809" y="13019"/>
                    <a:pt x="23133" y="12899"/>
                    <a:pt x="23418" y="12723"/>
                  </a:cubicBezTo>
                  <a:cubicBezTo>
                    <a:pt x="23644" y="12587"/>
                    <a:pt x="23843" y="12411"/>
                    <a:pt x="24008" y="12201"/>
                  </a:cubicBezTo>
                  <a:cubicBezTo>
                    <a:pt x="24139" y="12382"/>
                    <a:pt x="24315" y="12529"/>
                    <a:pt x="24491" y="12666"/>
                  </a:cubicBezTo>
                  <a:cubicBezTo>
                    <a:pt x="24690" y="12814"/>
                    <a:pt x="24906" y="12928"/>
                    <a:pt x="25128" y="13030"/>
                  </a:cubicBezTo>
                  <a:cubicBezTo>
                    <a:pt x="25377" y="13143"/>
                    <a:pt x="25639" y="13234"/>
                    <a:pt x="25907" y="13308"/>
                  </a:cubicBezTo>
                  <a:cubicBezTo>
                    <a:pt x="26185" y="13382"/>
                    <a:pt x="26468" y="13434"/>
                    <a:pt x="26752" y="13473"/>
                  </a:cubicBezTo>
                  <a:cubicBezTo>
                    <a:pt x="27025" y="13510"/>
                    <a:pt x="27301" y="13530"/>
                    <a:pt x="27576" y="13530"/>
                  </a:cubicBezTo>
                  <a:cubicBezTo>
                    <a:pt x="27852" y="13530"/>
                    <a:pt x="28128" y="13510"/>
                    <a:pt x="28401" y="13468"/>
                  </a:cubicBezTo>
                  <a:cubicBezTo>
                    <a:pt x="28895" y="13389"/>
                    <a:pt x="29384" y="13218"/>
                    <a:pt x="29793" y="12922"/>
                  </a:cubicBezTo>
                  <a:cubicBezTo>
                    <a:pt x="29951" y="12809"/>
                    <a:pt x="30100" y="12673"/>
                    <a:pt x="30230" y="12518"/>
                  </a:cubicBezTo>
                  <a:cubicBezTo>
                    <a:pt x="30497" y="12757"/>
                    <a:pt x="30804" y="12945"/>
                    <a:pt x="31139" y="13082"/>
                  </a:cubicBezTo>
                  <a:cubicBezTo>
                    <a:pt x="31486" y="13229"/>
                    <a:pt x="31855" y="13314"/>
                    <a:pt x="32236" y="13337"/>
                  </a:cubicBezTo>
                  <a:cubicBezTo>
                    <a:pt x="32293" y="13340"/>
                    <a:pt x="32350" y="13342"/>
                    <a:pt x="32407" y="13342"/>
                  </a:cubicBezTo>
                  <a:cubicBezTo>
                    <a:pt x="32701" y="13342"/>
                    <a:pt x="32991" y="13294"/>
                    <a:pt x="33276" y="13224"/>
                  </a:cubicBezTo>
                  <a:cubicBezTo>
                    <a:pt x="33520" y="13161"/>
                    <a:pt x="33759" y="13075"/>
                    <a:pt x="33987" y="12967"/>
                  </a:cubicBezTo>
                  <a:cubicBezTo>
                    <a:pt x="34384" y="12786"/>
                    <a:pt x="34748" y="12529"/>
                    <a:pt x="35049" y="12212"/>
                  </a:cubicBezTo>
                  <a:cubicBezTo>
                    <a:pt x="35186" y="12064"/>
                    <a:pt x="35310" y="11899"/>
                    <a:pt x="35419" y="11723"/>
                  </a:cubicBezTo>
                  <a:cubicBezTo>
                    <a:pt x="35527" y="11553"/>
                    <a:pt x="35611" y="11377"/>
                    <a:pt x="35685" y="11189"/>
                  </a:cubicBezTo>
                  <a:cubicBezTo>
                    <a:pt x="35828" y="10825"/>
                    <a:pt x="35896" y="10439"/>
                    <a:pt x="35912" y="10053"/>
                  </a:cubicBezTo>
                  <a:cubicBezTo>
                    <a:pt x="35930" y="9672"/>
                    <a:pt x="35878" y="9280"/>
                    <a:pt x="35782" y="8905"/>
                  </a:cubicBezTo>
                  <a:cubicBezTo>
                    <a:pt x="35679" y="8540"/>
                    <a:pt x="35527" y="8183"/>
                    <a:pt x="35322" y="7865"/>
                  </a:cubicBezTo>
                  <a:cubicBezTo>
                    <a:pt x="35123" y="7546"/>
                    <a:pt x="34873" y="7263"/>
                    <a:pt x="34577" y="7029"/>
                  </a:cubicBezTo>
                  <a:cubicBezTo>
                    <a:pt x="34276" y="6796"/>
                    <a:pt x="33935" y="6620"/>
                    <a:pt x="33565" y="6518"/>
                  </a:cubicBezTo>
                  <a:cubicBezTo>
                    <a:pt x="33373" y="6461"/>
                    <a:pt x="33174" y="6433"/>
                    <a:pt x="32975" y="6421"/>
                  </a:cubicBezTo>
                  <a:cubicBezTo>
                    <a:pt x="32923" y="6416"/>
                    <a:pt x="32873" y="6416"/>
                    <a:pt x="32815" y="6416"/>
                  </a:cubicBezTo>
                  <a:cubicBezTo>
                    <a:pt x="32657" y="6416"/>
                    <a:pt x="32503" y="6427"/>
                    <a:pt x="32343" y="6450"/>
                  </a:cubicBezTo>
                  <a:cubicBezTo>
                    <a:pt x="32049" y="6495"/>
                    <a:pt x="31764" y="6581"/>
                    <a:pt x="31486" y="6694"/>
                  </a:cubicBezTo>
                  <a:lnTo>
                    <a:pt x="31486" y="6678"/>
                  </a:lnTo>
                  <a:cubicBezTo>
                    <a:pt x="31480" y="6473"/>
                    <a:pt x="31457" y="6268"/>
                    <a:pt x="31423" y="6064"/>
                  </a:cubicBezTo>
                  <a:cubicBezTo>
                    <a:pt x="31389" y="5865"/>
                    <a:pt x="31338" y="5677"/>
                    <a:pt x="31276" y="5490"/>
                  </a:cubicBezTo>
                  <a:cubicBezTo>
                    <a:pt x="31218" y="5330"/>
                    <a:pt x="31145" y="5177"/>
                    <a:pt x="31066" y="5023"/>
                  </a:cubicBezTo>
                  <a:cubicBezTo>
                    <a:pt x="30827" y="4575"/>
                    <a:pt x="30497" y="4171"/>
                    <a:pt x="30088" y="3853"/>
                  </a:cubicBezTo>
                  <a:cubicBezTo>
                    <a:pt x="29896" y="3706"/>
                    <a:pt x="29691" y="3575"/>
                    <a:pt x="29474" y="3467"/>
                  </a:cubicBezTo>
                  <a:cubicBezTo>
                    <a:pt x="29253" y="3358"/>
                    <a:pt x="29025" y="3274"/>
                    <a:pt x="28792" y="3211"/>
                  </a:cubicBezTo>
                  <a:cubicBezTo>
                    <a:pt x="28423" y="3109"/>
                    <a:pt x="28037" y="3064"/>
                    <a:pt x="27651" y="3064"/>
                  </a:cubicBezTo>
                  <a:cubicBezTo>
                    <a:pt x="27549" y="3064"/>
                    <a:pt x="27452" y="3064"/>
                    <a:pt x="27349" y="3074"/>
                  </a:cubicBezTo>
                  <a:cubicBezTo>
                    <a:pt x="26350" y="3137"/>
                    <a:pt x="25367" y="3495"/>
                    <a:pt x="24554" y="4081"/>
                  </a:cubicBezTo>
                  <a:cubicBezTo>
                    <a:pt x="24514" y="4108"/>
                    <a:pt x="24468" y="4142"/>
                    <a:pt x="24428" y="4171"/>
                  </a:cubicBezTo>
                  <a:lnTo>
                    <a:pt x="24428" y="4160"/>
                  </a:lnTo>
                  <a:cubicBezTo>
                    <a:pt x="24423" y="4097"/>
                    <a:pt x="24417" y="4029"/>
                    <a:pt x="24406" y="3966"/>
                  </a:cubicBezTo>
                  <a:cubicBezTo>
                    <a:pt x="24394" y="3842"/>
                    <a:pt x="24366" y="3722"/>
                    <a:pt x="24331" y="3604"/>
                  </a:cubicBezTo>
                  <a:cubicBezTo>
                    <a:pt x="24270" y="3381"/>
                    <a:pt x="24173" y="3166"/>
                    <a:pt x="24048" y="2972"/>
                  </a:cubicBezTo>
                  <a:cubicBezTo>
                    <a:pt x="23798" y="2592"/>
                    <a:pt x="23440" y="2290"/>
                    <a:pt x="23036" y="2086"/>
                  </a:cubicBezTo>
                  <a:cubicBezTo>
                    <a:pt x="22610" y="1865"/>
                    <a:pt x="22144" y="1745"/>
                    <a:pt x="21667" y="1700"/>
                  </a:cubicBezTo>
                  <a:cubicBezTo>
                    <a:pt x="21553" y="1688"/>
                    <a:pt x="21433" y="1682"/>
                    <a:pt x="21315" y="1682"/>
                  </a:cubicBezTo>
                  <a:cubicBezTo>
                    <a:pt x="20956" y="1682"/>
                    <a:pt x="20593" y="1734"/>
                    <a:pt x="20240" y="1836"/>
                  </a:cubicBezTo>
                  <a:cubicBezTo>
                    <a:pt x="19933" y="1921"/>
                    <a:pt x="19639" y="2052"/>
                    <a:pt x="19366" y="2222"/>
                  </a:cubicBezTo>
                  <a:cubicBezTo>
                    <a:pt x="19230" y="2308"/>
                    <a:pt x="19104" y="2404"/>
                    <a:pt x="18986" y="2513"/>
                  </a:cubicBezTo>
                  <a:cubicBezTo>
                    <a:pt x="18934" y="2558"/>
                    <a:pt x="18883" y="2608"/>
                    <a:pt x="18837" y="2660"/>
                  </a:cubicBezTo>
                  <a:cubicBezTo>
                    <a:pt x="18792" y="2586"/>
                    <a:pt x="18740" y="2518"/>
                    <a:pt x="18679" y="2461"/>
                  </a:cubicBezTo>
                  <a:cubicBezTo>
                    <a:pt x="18564" y="2359"/>
                    <a:pt x="18422" y="2296"/>
                    <a:pt x="18275" y="2274"/>
                  </a:cubicBezTo>
                  <a:cubicBezTo>
                    <a:pt x="18207" y="2256"/>
                    <a:pt x="18133" y="2251"/>
                    <a:pt x="18065" y="2251"/>
                  </a:cubicBezTo>
                  <a:cubicBezTo>
                    <a:pt x="17832" y="2251"/>
                    <a:pt x="17604" y="2314"/>
                    <a:pt x="17389" y="2404"/>
                  </a:cubicBezTo>
                  <a:cubicBezTo>
                    <a:pt x="17229" y="2131"/>
                    <a:pt x="17035" y="1876"/>
                    <a:pt x="16820" y="1648"/>
                  </a:cubicBezTo>
                  <a:cubicBezTo>
                    <a:pt x="16524" y="1341"/>
                    <a:pt x="16195" y="1074"/>
                    <a:pt x="15831" y="853"/>
                  </a:cubicBezTo>
                  <a:cubicBezTo>
                    <a:pt x="15479" y="631"/>
                    <a:pt x="15099" y="455"/>
                    <a:pt x="14701" y="318"/>
                  </a:cubicBezTo>
                  <a:cubicBezTo>
                    <a:pt x="14308" y="182"/>
                    <a:pt x="13899" y="97"/>
                    <a:pt x="13484" y="46"/>
                  </a:cubicBezTo>
                  <a:cubicBezTo>
                    <a:pt x="13217" y="12"/>
                    <a:pt x="12951" y="1"/>
                    <a:pt x="12684"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a:off x="7502178" y="693779"/>
              <a:ext cx="65841" cy="89158"/>
            </a:xfrm>
            <a:custGeom>
              <a:avLst/>
              <a:gdLst/>
              <a:ahLst/>
              <a:cxnLst/>
              <a:rect l="l" t="t" r="r" b="b"/>
              <a:pathLst>
                <a:path w="2002" h="2711" extrusionOk="0">
                  <a:moveTo>
                    <a:pt x="1820" y="166"/>
                  </a:moveTo>
                  <a:lnTo>
                    <a:pt x="1820" y="171"/>
                  </a:lnTo>
                  <a:lnTo>
                    <a:pt x="1813" y="250"/>
                  </a:lnTo>
                  <a:cubicBezTo>
                    <a:pt x="1807" y="308"/>
                    <a:pt x="1802" y="358"/>
                    <a:pt x="1797" y="415"/>
                  </a:cubicBezTo>
                  <a:cubicBezTo>
                    <a:pt x="1786" y="552"/>
                    <a:pt x="1773" y="677"/>
                    <a:pt x="1757" y="796"/>
                  </a:cubicBezTo>
                  <a:cubicBezTo>
                    <a:pt x="1723" y="1063"/>
                    <a:pt x="1677" y="1307"/>
                    <a:pt x="1608" y="1535"/>
                  </a:cubicBezTo>
                  <a:cubicBezTo>
                    <a:pt x="1547" y="1756"/>
                    <a:pt x="1461" y="1950"/>
                    <a:pt x="1359" y="2115"/>
                  </a:cubicBezTo>
                  <a:cubicBezTo>
                    <a:pt x="1302" y="2211"/>
                    <a:pt x="1251" y="2280"/>
                    <a:pt x="1188" y="2341"/>
                  </a:cubicBezTo>
                  <a:cubicBezTo>
                    <a:pt x="1138" y="2382"/>
                    <a:pt x="1086" y="2421"/>
                    <a:pt x="1036" y="2456"/>
                  </a:cubicBezTo>
                  <a:cubicBezTo>
                    <a:pt x="973" y="2490"/>
                    <a:pt x="910" y="2511"/>
                    <a:pt x="842" y="2529"/>
                  </a:cubicBezTo>
                  <a:cubicBezTo>
                    <a:pt x="779" y="2546"/>
                    <a:pt x="716" y="2552"/>
                    <a:pt x="654" y="2552"/>
                  </a:cubicBezTo>
                  <a:cubicBezTo>
                    <a:pt x="603" y="2552"/>
                    <a:pt x="546" y="2546"/>
                    <a:pt x="496" y="2529"/>
                  </a:cubicBezTo>
                  <a:cubicBezTo>
                    <a:pt x="456" y="2518"/>
                    <a:pt x="415" y="2501"/>
                    <a:pt x="388" y="2477"/>
                  </a:cubicBezTo>
                  <a:cubicBezTo>
                    <a:pt x="347" y="2456"/>
                    <a:pt x="320" y="2432"/>
                    <a:pt x="291" y="2404"/>
                  </a:cubicBezTo>
                  <a:cubicBezTo>
                    <a:pt x="262" y="2375"/>
                    <a:pt x="239" y="2341"/>
                    <a:pt x="223" y="2314"/>
                  </a:cubicBezTo>
                  <a:cubicBezTo>
                    <a:pt x="200" y="2273"/>
                    <a:pt x="183" y="2228"/>
                    <a:pt x="171" y="2183"/>
                  </a:cubicBezTo>
                  <a:cubicBezTo>
                    <a:pt x="160" y="2120"/>
                    <a:pt x="149" y="2052"/>
                    <a:pt x="149" y="1978"/>
                  </a:cubicBezTo>
                  <a:cubicBezTo>
                    <a:pt x="155" y="1892"/>
                    <a:pt x="171" y="1808"/>
                    <a:pt x="194" y="1722"/>
                  </a:cubicBezTo>
                  <a:cubicBezTo>
                    <a:pt x="223" y="1620"/>
                    <a:pt x="268" y="1512"/>
                    <a:pt x="331" y="1410"/>
                  </a:cubicBezTo>
                  <a:cubicBezTo>
                    <a:pt x="415" y="1279"/>
                    <a:pt x="530" y="1142"/>
                    <a:pt x="671" y="1006"/>
                  </a:cubicBezTo>
                  <a:cubicBezTo>
                    <a:pt x="831" y="853"/>
                    <a:pt x="1018" y="705"/>
                    <a:pt x="1280" y="529"/>
                  </a:cubicBezTo>
                  <a:cubicBezTo>
                    <a:pt x="1377" y="460"/>
                    <a:pt x="1472" y="392"/>
                    <a:pt x="1574" y="329"/>
                  </a:cubicBezTo>
                  <a:lnTo>
                    <a:pt x="1626" y="295"/>
                  </a:lnTo>
                  <a:cubicBezTo>
                    <a:pt x="1689" y="250"/>
                    <a:pt x="1752" y="211"/>
                    <a:pt x="1813" y="171"/>
                  </a:cubicBezTo>
                  <a:lnTo>
                    <a:pt x="1820" y="166"/>
                  </a:lnTo>
                  <a:close/>
                  <a:moveTo>
                    <a:pt x="1915" y="1"/>
                  </a:moveTo>
                  <a:cubicBezTo>
                    <a:pt x="1888" y="1"/>
                    <a:pt x="1859" y="12"/>
                    <a:pt x="1842" y="35"/>
                  </a:cubicBezTo>
                  <a:cubicBezTo>
                    <a:pt x="1831" y="35"/>
                    <a:pt x="1820" y="40"/>
                    <a:pt x="1807" y="46"/>
                  </a:cubicBezTo>
                  <a:cubicBezTo>
                    <a:pt x="1621" y="177"/>
                    <a:pt x="1427" y="295"/>
                    <a:pt x="1233" y="421"/>
                  </a:cubicBezTo>
                  <a:cubicBezTo>
                    <a:pt x="1029" y="563"/>
                    <a:pt x="824" y="711"/>
                    <a:pt x="637" y="882"/>
                  </a:cubicBezTo>
                  <a:cubicBezTo>
                    <a:pt x="456" y="1040"/>
                    <a:pt x="291" y="1223"/>
                    <a:pt x="176" y="1438"/>
                  </a:cubicBezTo>
                  <a:cubicBezTo>
                    <a:pt x="58" y="1637"/>
                    <a:pt x="0" y="1876"/>
                    <a:pt x="18" y="2109"/>
                  </a:cubicBezTo>
                  <a:cubicBezTo>
                    <a:pt x="35" y="2301"/>
                    <a:pt x="126" y="2490"/>
                    <a:pt x="291" y="2597"/>
                  </a:cubicBezTo>
                  <a:cubicBezTo>
                    <a:pt x="409" y="2678"/>
                    <a:pt x="546" y="2711"/>
                    <a:pt x="683" y="2711"/>
                  </a:cubicBezTo>
                  <a:cubicBezTo>
                    <a:pt x="731" y="2711"/>
                    <a:pt x="778" y="2707"/>
                    <a:pt x="824" y="2700"/>
                  </a:cubicBezTo>
                  <a:cubicBezTo>
                    <a:pt x="921" y="2682"/>
                    <a:pt x="1012" y="2648"/>
                    <a:pt x="1097" y="2603"/>
                  </a:cubicBezTo>
                  <a:cubicBezTo>
                    <a:pt x="1194" y="2558"/>
                    <a:pt x="1274" y="2490"/>
                    <a:pt x="1348" y="2416"/>
                  </a:cubicBezTo>
                  <a:cubicBezTo>
                    <a:pt x="1387" y="2375"/>
                    <a:pt x="1422" y="2330"/>
                    <a:pt x="1450" y="2291"/>
                  </a:cubicBezTo>
                  <a:cubicBezTo>
                    <a:pt x="1490" y="2228"/>
                    <a:pt x="1529" y="2165"/>
                    <a:pt x="1563" y="2102"/>
                  </a:cubicBezTo>
                  <a:cubicBezTo>
                    <a:pt x="1632" y="1978"/>
                    <a:pt x="1689" y="1847"/>
                    <a:pt x="1734" y="1716"/>
                  </a:cubicBezTo>
                  <a:cubicBezTo>
                    <a:pt x="1825" y="1455"/>
                    <a:pt x="1881" y="1182"/>
                    <a:pt x="1922" y="909"/>
                  </a:cubicBezTo>
                  <a:cubicBezTo>
                    <a:pt x="1944" y="773"/>
                    <a:pt x="1956" y="631"/>
                    <a:pt x="1972" y="494"/>
                  </a:cubicBezTo>
                  <a:cubicBezTo>
                    <a:pt x="1983" y="364"/>
                    <a:pt x="1996" y="234"/>
                    <a:pt x="2001" y="103"/>
                  </a:cubicBezTo>
                  <a:cubicBezTo>
                    <a:pt x="2001" y="80"/>
                    <a:pt x="2001" y="57"/>
                    <a:pt x="1983" y="35"/>
                  </a:cubicBezTo>
                  <a:cubicBezTo>
                    <a:pt x="1972" y="17"/>
                    <a:pt x="1949" y="6"/>
                    <a:pt x="1927"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7507079" y="699206"/>
              <a:ext cx="54955" cy="78535"/>
            </a:xfrm>
            <a:custGeom>
              <a:avLst/>
              <a:gdLst/>
              <a:ahLst/>
              <a:cxnLst/>
              <a:rect l="l" t="t" r="r" b="b"/>
              <a:pathLst>
                <a:path w="1671" h="2388" extrusionOk="0">
                  <a:moveTo>
                    <a:pt x="1671" y="1"/>
                  </a:moveTo>
                  <a:lnTo>
                    <a:pt x="1664" y="6"/>
                  </a:lnTo>
                  <a:cubicBezTo>
                    <a:pt x="1603" y="46"/>
                    <a:pt x="1540" y="85"/>
                    <a:pt x="1477" y="130"/>
                  </a:cubicBezTo>
                  <a:lnTo>
                    <a:pt x="1425" y="164"/>
                  </a:lnTo>
                  <a:cubicBezTo>
                    <a:pt x="1323" y="227"/>
                    <a:pt x="1228" y="295"/>
                    <a:pt x="1131" y="364"/>
                  </a:cubicBezTo>
                  <a:cubicBezTo>
                    <a:pt x="869" y="540"/>
                    <a:pt x="682" y="688"/>
                    <a:pt x="522" y="841"/>
                  </a:cubicBezTo>
                  <a:cubicBezTo>
                    <a:pt x="381" y="977"/>
                    <a:pt x="266" y="1114"/>
                    <a:pt x="182" y="1245"/>
                  </a:cubicBezTo>
                  <a:cubicBezTo>
                    <a:pt x="119" y="1347"/>
                    <a:pt x="74" y="1455"/>
                    <a:pt x="45" y="1557"/>
                  </a:cubicBezTo>
                  <a:cubicBezTo>
                    <a:pt x="22" y="1643"/>
                    <a:pt x="6" y="1727"/>
                    <a:pt x="0" y="1813"/>
                  </a:cubicBezTo>
                  <a:cubicBezTo>
                    <a:pt x="0" y="1887"/>
                    <a:pt x="11" y="1955"/>
                    <a:pt x="22" y="2018"/>
                  </a:cubicBezTo>
                  <a:cubicBezTo>
                    <a:pt x="34" y="2063"/>
                    <a:pt x="51" y="2102"/>
                    <a:pt x="74" y="2149"/>
                  </a:cubicBezTo>
                  <a:cubicBezTo>
                    <a:pt x="90" y="2176"/>
                    <a:pt x="113" y="2210"/>
                    <a:pt x="142" y="2239"/>
                  </a:cubicBezTo>
                  <a:cubicBezTo>
                    <a:pt x="171" y="2267"/>
                    <a:pt x="198" y="2291"/>
                    <a:pt x="239" y="2312"/>
                  </a:cubicBezTo>
                  <a:cubicBezTo>
                    <a:pt x="266" y="2336"/>
                    <a:pt x="307" y="2353"/>
                    <a:pt x="347" y="2364"/>
                  </a:cubicBezTo>
                  <a:cubicBezTo>
                    <a:pt x="397" y="2381"/>
                    <a:pt x="454" y="2387"/>
                    <a:pt x="505" y="2387"/>
                  </a:cubicBezTo>
                  <a:cubicBezTo>
                    <a:pt x="567" y="2387"/>
                    <a:pt x="630" y="2381"/>
                    <a:pt x="693" y="2364"/>
                  </a:cubicBezTo>
                  <a:cubicBezTo>
                    <a:pt x="761" y="2346"/>
                    <a:pt x="824" y="2325"/>
                    <a:pt x="887" y="2291"/>
                  </a:cubicBezTo>
                  <a:cubicBezTo>
                    <a:pt x="942" y="2256"/>
                    <a:pt x="989" y="2217"/>
                    <a:pt x="1039" y="2176"/>
                  </a:cubicBezTo>
                  <a:cubicBezTo>
                    <a:pt x="1102" y="2115"/>
                    <a:pt x="1153" y="2046"/>
                    <a:pt x="1215" y="1950"/>
                  </a:cubicBezTo>
                  <a:cubicBezTo>
                    <a:pt x="1312" y="1785"/>
                    <a:pt x="1398" y="1591"/>
                    <a:pt x="1459" y="1370"/>
                  </a:cubicBezTo>
                  <a:cubicBezTo>
                    <a:pt x="1528" y="1142"/>
                    <a:pt x="1574" y="904"/>
                    <a:pt x="1608" y="631"/>
                  </a:cubicBezTo>
                  <a:cubicBezTo>
                    <a:pt x="1624" y="512"/>
                    <a:pt x="1637" y="387"/>
                    <a:pt x="1648" y="250"/>
                  </a:cubicBezTo>
                  <a:cubicBezTo>
                    <a:pt x="1653" y="193"/>
                    <a:pt x="1658" y="143"/>
                    <a:pt x="1664" y="85"/>
                  </a:cubicBezTo>
                  <a:lnTo>
                    <a:pt x="1671" y="6"/>
                  </a:lnTo>
                  <a:lnTo>
                    <a:pt x="1671"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7519938" y="699206"/>
              <a:ext cx="42096" cy="78535"/>
            </a:xfrm>
            <a:custGeom>
              <a:avLst/>
              <a:gdLst/>
              <a:ahLst/>
              <a:cxnLst/>
              <a:rect l="l" t="t" r="r" b="b"/>
              <a:pathLst>
                <a:path w="1280" h="2388" extrusionOk="0">
                  <a:moveTo>
                    <a:pt x="1" y="2375"/>
                  </a:moveTo>
                  <a:cubicBezTo>
                    <a:pt x="35" y="2381"/>
                    <a:pt x="74" y="2387"/>
                    <a:pt x="114" y="2387"/>
                  </a:cubicBezTo>
                  <a:cubicBezTo>
                    <a:pt x="160" y="2387"/>
                    <a:pt x="205" y="2387"/>
                    <a:pt x="250" y="2375"/>
                  </a:cubicBezTo>
                  <a:cubicBezTo>
                    <a:pt x="205" y="2387"/>
                    <a:pt x="160" y="2387"/>
                    <a:pt x="114" y="2387"/>
                  </a:cubicBezTo>
                  <a:cubicBezTo>
                    <a:pt x="74" y="2387"/>
                    <a:pt x="35" y="2381"/>
                    <a:pt x="1" y="2375"/>
                  </a:cubicBezTo>
                  <a:close/>
                  <a:moveTo>
                    <a:pt x="666" y="2160"/>
                  </a:moveTo>
                  <a:cubicBezTo>
                    <a:pt x="659" y="2165"/>
                    <a:pt x="654" y="2171"/>
                    <a:pt x="648" y="2176"/>
                  </a:cubicBezTo>
                  <a:cubicBezTo>
                    <a:pt x="648" y="2176"/>
                    <a:pt x="643" y="2183"/>
                    <a:pt x="637" y="2183"/>
                  </a:cubicBezTo>
                  <a:cubicBezTo>
                    <a:pt x="643" y="2183"/>
                    <a:pt x="648" y="2176"/>
                    <a:pt x="648" y="2176"/>
                  </a:cubicBezTo>
                  <a:cubicBezTo>
                    <a:pt x="654" y="2171"/>
                    <a:pt x="659" y="2165"/>
                    <a:pt x="666" y="2160"/>
                  </a:cubicBezTo>
                  <a:close/>
                  <a:moveTo>
                    <a:pt x="1280" y="1"/>
                  </a:moveTo>
                  <a:lnTo>
                    <a:pt x="1273" y="6"/>
                  </a:lnTo>
                  <a:cubicBezTo>
                    <a:pt x="1246" y="23"/>
                    <a:pt x="1217" y="46"/>
                    <a:pt x="1188" y="62"/>
                  </a:cubicBezTo>
                  <a:cubicBezTo>
                    <a:pt x="1217" y="46"/>
                    <a:pt x="1246" y="23"/>
                    <a:pt x="1273" y="6"/>
                  </a:cubicBezTo>
                  <a:lnTo>
                    <a:pt x="1280" y="1"/>
                  </a:lnTo>
                  <a:lnTo>
                    <a:pt x="1280" y="6"/>
                  </a:lnTo>
                  <a:lnTo>
                    <a:pt x="1273" y="85"/>
                  </a:lnTo>
                  <a:cubicBezTo>
                    <a:pt x="1267" y="143"/>
                    <a:pt x="1262" y="193"/>
                    <a:pt x="1257" y="250"/>
                  </a:cubicBezTo>
                  <a:cubicBezTo>
                    <a:pt x="1246" y="387"/>
                    <a:pt x="1233" y="512"/>
                    <a:pt x="1217" y="631"/>
                  </a:cubicBezTo>
                  <a:cubicBezTo>
                    <a:pt x="1205" y="739"/>
                    <a:pt x="1188" y="841"/>
                    <a:pt x="1171" y="943"/>
                  </a:cubicBezTo>
                  <a:cubicBezTo>
                    <a:pt x="1188" y="841"/>
                    <a:pt x="1205" y="739"/>
                    <a:pt x="1217" y="631"/>
                  </a:cubicBezTo>
                  <a:cubicBezTo>
                    <a:pt x="1233" y="512"/>
                    <a:pt x="1246" y="387"/>
                    <a:pt x="1257" y="250"/>
                  </a:cubicBezTo>
                  <a:cubicBezTo>
                    <a:pt x="1262" y="193"/>
                    <a:pt x="1267" y="143"/>
                    <a:pt x="1273" y="85"/>
                  </a:cubicBezTo>
                  <a:lnTo>
                    <a:pt x="1280" y="6"/>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7519412" y="696048"/>
              <a:ext cx="48246" cy="82416"/>
            </a:xfrm>
            <a:custGeom>
              <a:avLst/>
              <a:gdLst/>
              <a:ahLst/>
              <a:cxnLst/>
              <a:rect l="l" t="t" r="r" b="b"/>
              <a:pathLst>
                <a:path w="1467" h="2506" extrusionOk="0">
                  <a:moveTo>
                    <a:pt x="0" y="2466"/>
                  </a:moveTo>
                  <a:cubicBezTo>
                    <a:pt x="4" y="2467"/>
                    <a:pt x="7" y="2468"/>
                    <a:pt x="11" y="2470"/>
                  </a:cubicBezTo>
                  <a:lnTo>
                    <a:pt x="11" y="2470"/>
                  </a:lnTo>
                  <a:cubicBezTo>
                    <a:pt x="7" y="2468"/>
                    <a:pt x="4" y="2466"/>
                    <a:pt x="0" y="2466"/>
                  </a:cubicBezTo>
                  <a:close/>
                  <a:moveTo>
                    <a:pt x="11" y="2470"/>
                  </a:moveTo>
                  <a:cubicBezTo>
                    <a:pt x="12" y="2470"/>
                    <a:pt x="13" y="2471"/>
                    <a:pt x="14" y="2471"/>
                  </a:cubicBezTo>
                  <a:lnTo>
                    <a:pt x="14" y="2471"/>
                  </a:lnTo>
                  <a:cubicBezTo>
                    <a:pt x="13" y="2470"/>
                    <a:pt x="12" y="2470"/>
                    <a:pt x="11" y="2470"/>
                  </a:cubicBezTo>
                  <a:close/>
                  <a:moveTo>
                    <a:pt x="1312" y="0"/>
                  </a:moveTo>
                  <a:cubicBezTo>
                    <a:pt x="1244" y="0"/>
                    <a:pt x="1193" y="56"/>
                    <a:pt x="1181" y="124"/>
                  </a:cubicBezTo>
                  <a:cubicBezTo>
                    <a:pt x="1176" y="142"/>
                    <a:pt x="1170" y="165"/>
                    <a:pt x="1170" y="181"/>
                  </a:cubicBezTo>
                  <a:cubicBezTo>
                    <a:pt x="1181" y="176"/>
                    <a:pt x="1193" y="165"/>
                    <a:pt x="1204" y="158"/>
                  </a:cubicBezTo>
                  <a:cubicBezTo>
                    <a:pt x="1233" y="142"/>
                    <a:pt x="1262" y="119"/>
                    <a:pt x="1289" y="102"/>
                  </a:cubicBezTo>
                  <a:lnTo>
                    <a:pt x="1296" y="97"/>
                  </a:lnTo>
                  <a:lnTo>
                    <a:pt x="1296" y="102"/>
                  </a:lnTo>
                  <a:lnTo>
                    <a:pt x="1289" y="181"/>
                  </a:lnTo>
                  <a:cubicBezTo>
                    <a:pt x="1283" y="239"/>
                    <a:pt x="1278" y="289"/>
                    <a:pt x="1273" y="346"/>
                  </a:cubicBezTo>
                  <a:cubicBezTo>
                    <a:pt x="1262" y="483"/>
                    <a:pt x="1249" y="608"/>
                    <a:pt x="1233" y="727"/>
                  </a:cubicBezTo>
                  <a:cubicBezTo>
                    <a:pt x="1221" y="835"/>
                    <a:pt x="1204" y="937"/>
                    <a:pt x="1187" y="1039"/>
                  </a:cubicBezTo>
                  <a:cubicBezTo>
                    <a:pt x="1159" y="1188"/>
                    <a:pt x="1125" y="1330"/>
                    <a:pt x="1084" y="1466"/>
                  </a:cubicBezTo>
                  <a:cubicBezTo>
                    <a:pt x="1023" y="1687"/>
                    <a:pt x="937" y="1881"/>
                    <a:pt x="840" y="2046"/>
                  </a:cubicBezTo>
                  <a:cubicBezTo>
                    <a:pt x="784" y="2136"/>
                    <a:pt x="732" y="2198"/>
                    <a:pt x="682" y="2256"/>
                  </a:cubicBezTo>
                  <a:cubicBezTo>
                    <a:pt x="675" y="2261"/>
                    <a:pt x="670" y="2267"/>
                    <a:pt x="664" y="2272"/>
                  </a:cubicBezTo>
                  <a:cubicBezTo>
                    <a:pt x="664" y="2272"/>
                    <a:pt x="659" y="2279"/>
                    <a:pt x="653" y="2279"/>
                  </a:cubicBezTo>
                  <a:cubicBezTo>
                    <a:pt x="607" y="2318"/>
                    <a:pt x="562" y="2352"/>
                    <a:pt x="512" y="2387"/>
                  </a:cubicBezTo>
                  <a:cubicBezTo>
                    <a:pt x="449" y="2421"/>
                    <a:pt x="386" y="2442"/>
                    <a:pt x="318" y="2460"/>
                  </a:cubicBezTo>
                  <a:cubicBezTo>
                    <a:pt x="300" y="2466"/>
                    <a:pt x="284" y="2471"/>
                    <a:pt x="266" y="2471"/>
                  </a:cubicBezTo>
                  <a:cubicBezTo>
                    <a:pt x="221" y="2483"/>
                    <a:pt x="176" y="2483"/>
                    <a:pt x="130" y="2483"/>
                  </a:cubicBezTo>
                  <a:cubicBezTo>
                    <a:pt x="90" y="2483"/>
                    <a:pt x="51" y="2477"/>
                    <a:pt x="17" y="2471"/>
                  </a:cubicBezTo>
                  <a:cubicBezTo>
                    <a:pt x="16" y="2471"/>
                    <a:pt x="15" y="2471"/>
                    <a:pt x="14" y="2471"/>
                  </a:cubicBezTo>
                  <a:lnTo>
                    <a:pt x="14" y="2471"/>
                  </a:lnTo>
                  <a:cubicBezTo>
                    <a:pt x="72" y="2491"/>
                    <a:pt x="135" y="2505"/>
                    <a:pt x="198" y="2505"/>
                  </a:cubicBezTo>
                  <a:lnTo>
                    <a:pt x="216" y="2505"/>
                  </a:lnTo>
                  <a:cubicBezTo>
                    <a:pt x="300" y="2505"/>
                    <a:pt x="386" y="2489"/>
                    <a:pt x="465" y="2449"/>
                  </a:cubicBezTo>
                  <a:cubicBezTo>
                    <a:pt x="551" y="2408"/>
                    <a:pt x="630" y="2358"/>
                    <a:pt x="693" y="2295"/>
                  </a:cubicBezTo>
                  <a:cubicBezTo>
                    <a:pt x="772" y="2222"/>
                    <a:pt x="840" y="2148"/>
                    <a:pt x="898" y="2062"/>
                  </a:cubicBezTo>
                  <a:cubicBezTo>
                    <a:pt x="960" y="1972"/>
                    <a:pt x="1016" y="1870"/>
                    <a:pt x="1063" y="1767"/>
                  </a:cubicBezTo>
                  <a:cubicBezTo>
                    <a:pt x="1153" y="1585"/>
                    <a:pt x="1221" y="1386"/>
                    <a:pt x="1273" y="1188"/>
                  </a:cubicBezTo>
                  <a:cubicBezTo>
                    <a:pt x="1296" y="1113"/>
                    <a:pt x="1312" y="1034"/>
                    <a:pt x="1330" y="960"/>
                  </a:cubicBezTo>
                  <a:cubicBezTo>
                    <a:pt x="1335" y="915"/>
                    <a:pt x="1312" y="874"/>
                    <a:pt x="1278" y="847"/>
                  </a:cubicBezTo>
                  <a:cubicBezTo>
                    <a:pt x="1289" y="801"/>
                    <a:pt x="1307" y="756"/>
                    <a:pt x="1323" y="711"/>
                  </a:cubicBezTo>
                  <a:cubicBezTo>
                    <a:pt x="1375" y="528"/>
                    <a:pt x="1420" y="341"/>
                    <a:pt x="1454" y="153"/>
                  </a:cubicBezTo>
                  <a:cubicBezTo>
                    <a:pt x="1466" y="79"/>
                    <a:pt x="1403" y="11"/>
                    <a:pt x="1330"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7509841" y="770210"/>
              <a:ext cx="1907" cy="2631"/>
            </a:xfrm>
            <a:custGeom>
              <a:avLst/>
              <a:gdLst/>
              <a:ahLst/>
              <a:cxnLst/>
              <a:rect l="l" t="t" r="r" b="b"/>
              <a:pathLst>
                <a:path w="58" h="80" extrusionOk="0">
                  <a:moveTo>
                    <a:pt x="1" y="1"/>
                  </a:moveTo>
                  <a:cubicBezTo>
                    <a:pt x="18" y="29"/>
                    <a:pt x="35" y="58"/>
                    <a:pt x="58" y="80"/>
                  </a:cubicBezTo>
                  <a:cubicBezTo>
                    <a:pt x="35" y="51"/>
                    <a:pt x="18" y="29"/>
                    <a:pt x="1"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7505171" y="763501"/>
              <a:ext cx="6939" cy="9768"/>
            </a:xfrm>
            <a:custGeom>
              <a:avLst/>
              <a:gdLst/>
              <a:ahLst/>
              <a:cxnLst/>
              <a:rect l="l" t="t" r="r" b="b"/>
              <a:pathLst>
                <a:path w="211" h="297" extrusionOk="0">
                  <a:moveTo>
                    <a:pt x="69" y="0"/>
                  </a:moveTo>
                  <a:cubicBezTo>
                    <a:pt x="51" y="11"/>
                    <a:pt x="40" y="23"/>
                    <a:pt x="29" y="34"/>
                  </a:cubicBezTo>
                  <a:cubicBezTo>
                    <a:pt x="1" y="74"/>
                    <a:pt x="1" y="153"/>
                    <a:pt x="51" y="181"/>
                  </a:cubicBezTo>
                  <a:cubicBezTo>
                    <a:pt x="58" y="181"/>
                    <a:pt x="64" y="187"/>
                    <a:pt x="69" y="187"/>
                  </a:cubicBezTo>
                  <a:cubicBezTo>
                    <a:pt x="103" y="233"/>
                    <a:pt x="154" y="267"/>
                    <a:pt x="205" y="296"/>
                  </a:cubicBezTo>
                  <a:lnTo>
                    <a:pt x="211" y="296"/>
                  </a:lnTo>
                  <a:cubicBezTo>
                    <a:pt x="205" y="289"/>
                    <a:pt x="205" y="289"/>
                    <a:pt x="200" y="284"/>
                  </a:cubicBezTo>
                  <a:cubicBezTo>
                    <a:pt x="177" y="262"/>
                    <a:pt x="160" y="233"/>
                    <a:pt x="143" y="205"/>
                  </a:cubicBezTo>
                  <a:cubicBezTo>
                    <a:pt x="137" y="199"/>
                    <a:pt x="137" y="199"/>
                    <a:pt x="132" y="194"/>
                  </a:cubicBezTo>
                  <a:cubicBezTo>
                    <a:pt x="126" y="187"/>
                    <a:pt x="126" y="176"/>
                    <a:pt x="119" y="171"/>
                  </a:cubicBezTo>
                  <a:cubicBezTo>
                    <a:pt x="109" y="142"/>
                    <a:pt x="98" y="113"/>
                    <a:pt x="85" y="85"/>
                  </a:cubicBezTo>
                  <a:cubicBezTo>
                    <a:pt x="85" y="79"/>
                    <a:pt x="85" y="68"/>
                    <a:pt x="80" y="63"/>
                  </a:cubicBezTo>
                  <a:cubicBezTo>
                    <a:pt x="80" y="45"/>
                    <a:pt x="74" y="29"/>
                    <a:pt x="74" y="16"/>
                  </a:cubicBezTo>
                  <a:cubicBezTo>
                    <a:pt x="74" y="11"/>
                    <a:pt x="69" y="6"/>
                    <a:pt x="69"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a:off x="7507440" y="699206"/>
              <a:ext cx="54593" cy="78535"/>
            </a:xfrm>
            <a:custGeom>
              <a:avLst/>
              <a:gdLst/>
              <a:ahLst/>
              <a:cxnLst/>
              <a:rect l="l" t="t" r="r" b="b"/>
              <a:pathLst>
                <a:path w="1660" h="2388" extrusionOk="0">
                  <a:moveTo>
                    <a:pt x="1660" y="1"/>
                  </a:moveTo>
                  <a:lnTo>
                    <a:pt x="1653" y="6"/>
                  </a:lnTo>
                  <a:cubicBezTo>
                    <a:pt x="1626" y="23"/>
                    <a:pt x="1597" y="46"/>
                    <a:pt x="1568" y="62"/>
                  </a:cubicBezTo>
                  <a:cubicBezTo>
                    <a:pt x="1557" y="69"/>
                    <a:pt x="1545" y="80"/>
                    <a:pt x="1534" y="85"/>
                  </a:cubicBezTo>
                  <a:cubicBezTo>
                    <a:pt x="1523" y="137"/>
                    <a:pt x="1511" y="188"/>
                    <a:pt x="1500" y="239"/>
                  </a:cubicBezTo>
                  <a:cubicBezTo>
                    <a:pt x="1498" y="242"/>
                    <a:pt x="1497" y="244"/>
                    <a:pt x="1496" y="248"/>
                  </a:cubicBezTo>
                  <a:lnTo>
                    <a:pt x="1496" y="248"/>
                  </a:lnTo>
                  <a:lnTo>
                    <a:pt x="1500" y="239"/>
                  </a:lnTo>
                  <a:lnTo>
                    <a:pt x="1500" y="239"/>
                  </a:lnTo>
                  <a:cubicBezTo>
                    <a:pt x="1500" y="240"/>
                    <a:pt x="1500" y="244"/>
                    <a:pt x="1496" y="249"/>
                  </a:cubicBezTo>
                  <a:lnTo>
                    <a:pt x="1496" y="249"/>
                  </a:lnTo>
                  <a:cubicBezTo>
                    <a:pt x="1496" y="249"/>
                    <a:pt x="1496" y="248"/>
                    <a:pt x="1496" y="248"/>
                  </a:cubicBezTo>
                  <a:lnTo>
                    <a:pt x="1496" y="248"/>
                  </a:lnTo>
                  <a:lnTo>
                    <a:pt x="1495" y="250"/>
                  </a:lnTo>
                  <a:cubicBezTo>
                    <a:pt x="1495" y="250"/>
                    <a:pt x="1495" y="250"/>
                    <a:pt x="1496" y="249"/>
                  </a:cubicBezTo>
                  <a:lnTo>
                    <a:pt x="1496" y="249"/>
                  </a:lnTo>
                  <a:cubicBezTo>
                    <a:pt x="1495" y="255"/>
                    <a:pt x="1495" y="261"/>
                    <a:pt x="1495" y="267"/>
                  </a:cubicBezTo>
                  <a:lnTo>
                    <a:pt x="1495" y="250"/>
                  </a:lnTo>
                  <a:cubicBezTo>
                    <a:pt x="1398" y="631"/>
                    <a:pt x="1262" y="1011"/>
                    <a:pt x="1073" y="1358"/>
                  </a:cubicBezTo>
                  <a:cubicBezTo>
                    <a:pt x="989" y="1512"/>
                    <a:pt x="892" y="1659"/>
                    <a:pt x="766" y="1785"/>
                  </a:cubicBezTo>
                  <a:cubicBezTo>
                    <a:pt x="716" y="1835"/>
                    <a:pt x="659" y="1887"/>
                    <a:pt x="596" y="1926"/>
                  </a:cubicBezTo>
                  <a:cubicBezTo>
                    <a:pt x="556" y="1950"/>
                    <a:pt x="511" y="1966"/>
                    <a:pt x="466" y="1984"/>
                  </a:cubicBezTo>
                  <a:cubicBezTo>
                    <a:pt x="426" y="1995"/>
                    <a:pt x="386" y="1995"/>
                    <a:pt x="352" y="2000"/>
                  </a:cubicBezTo>
                  <a:cubicBezTo>
                    <a:pt x="267" y="2000"/>
                    <a:pt x="181" y="1978"/>
                    <a:pt x="97" y="1966"/>
                  </a:cubicBezTo>
                  <a:cubicBezTo>
                    <a:pt x="79" y="1955"/>
                    <a:pt x="63" y="1950"/>
                    <a:pt x="45" y="1950"/>
                  </a:cubicBezTo>
                  <a:lnTo>
                    <a:pt x="29" y="1950"/>
                  </a:lnTo>
                  <a:cubicBezTo>
                    <a:pt x="16" y="1950"/>
                    <a:pt x="11" y="1955"/>
                    <a:pt x="0" y="1955"/>
                  </a:cubicBezTo>
                  <a:cubicBezTo>
                    <a:pt x="0" y="1961"/>
                    <a:pt x="5" y="1966"/>
                    <a:pt x="5" y="1971"/>
                  </a:cubicBezTo>
                  <a:cubicBezTo>
                    <a:pt x="5" y="1984"/>
                    <a:pt x="11" y="2000"/>
                    <a:pt x="11" y="2018"/>
                  </a:cubicBezTo>
                  <a:cubicBezTo>
                    <a:pt x="16" y="2023"/>
                    <a:pt x="16" y="2034"/>
                    <a:pt x="16" y="2040"/>
                  </a:cubicBezTo>
                  <a:cubicBezTo>
                    <a:pt x="29" y="2068"/>
                    <a:pt x="40" y="2097"/>
                    <a:pt x="50" y="2126"/>
                  </a:cubicBezTo>
                  <a:cubicBezTo>
                    <a:pt x="57" y="2131"/>
                    <a:pt x="57" y="2142"/>
                    <a:pt x="63" y="2149"/>
                  </a:cubicBezTo>
                  <a:cubicBezTo>
                    <a:pt x="68" y="2154"/>
                    <a:pt x="68" y="2154"/>
                    <a:pt x="74" y="2160"/>
                  </a:cubicBezTo>
                  <a:cubicBezTo>
                    <a:pt x="91" y="2188"/>
                    <a:pt x="108" y="2210"/>
                    <a:pt x="131" y="2239"/>
                  </a:cubicBezTo>
                  <a:cubicBezTo>
                    <a:pt x="136" y="2244"/>
                    <a:pt x="136" y="2244"/>
                    <a:pt x="142" y="2251"/>
                  </a:cubicBezTo>
                  <a:cubicBezTo>
                    <a:pt x="210" y="2301"/>
                    <a:pt x="284" y="2341"/>
                    <a:pt x="364" y="2370"/>
                  </a:cubicBezTo>
                  <a:cubicBezTo>
                    <a:pt x="370" y="2370"/>
                    <a:pt x="375" y="2375"/>
                    <a:pt x="381" y="2375"/>
                  </a:cubicBezTo>
                  <a:cubicBezTo>
                    <a:pt x="415" y="2381"/>
                    <a:pt x="454" y="2387"/>
                    <a:pt x="494" y="2387"/>
                  </a:cubicBezTo>
                  <a:cubicBezTo>
                    <a:pt x="540" y="2387"/>
                    <a:pt x="585" y="2387"/>
                    <a:pt x="630" y="2375"/>
                  </a:cubicBezTo>
                  <a:cubicBezTo>
                    <a:pt x="648" y="2375"/>
                    <a:pt x="664" y="2370"/>
                    <a:pt x="682" y="2364"/>
                  </a:cubicBezTo>
                  <a:cubicBezTo>
                    <a:pt x="750" y="2346"/>
                    <a:pt x="813" y="2325"/>
                    <a:pt x="876" y="2291"/>
                  </a:cubicBezTo>
                  <a:cubicBezTo>
                    <a:pt x="926" y="2256"/>
                    <a:pt x="971" y="2222"/>
                    <a:pt x="1017" y="2183"/>
                  </a:cubicBezTo>
                  <a:cubicBezTo>
                    <a:pt x="1023" y="2183"/>
                    <a:pt x="1028" y="2176"/>
                    <a:pt x="1028" y="2176"/>
                  </a:cubicBezTo>
                  <a:cubicBezTo>
                    <a:pt x="1034" y="2171"/>
                    <a:pt x="1039" y="2165"/>
                    <a:pt x="1046" y="2160"/>
                  </a:cubicBezTo>
                  <a:cubicBezTo>
                    <a:pt x="1096" y="2102"/>
                    <a:pt x="1148" y="2040"/>
                    <a:pt x="1204" y="1950"/>
                  </a:cubicBezTo>
                  <a:cubicBezTo>
                    <a:pt x="1301" y="1785"/>
                    <a:pt x="1387" y="1591"/>
                    <a:pt x="1448" y="1370"/>
                  </a:cubicBezTo>
                  <a:cubicBezTo>
                    <a:pt x="1489" y="1234"/>
                    <a:pt x="1523" y="1092"/>
                    <a:pt x="1551" y="943"/>
                  </a:cubicBezTo>
                  <a:cubicBezTo>
                    <a:pt x="1568" y="841"/>
                    <a:pt x="1585" y="739"/>
                    <a:pt x="1597" y="631"/>
                  </a:cubicBezTo>
                  <a:cubicBezTo>
                    <a:pt x="1613" y="512"/>
                    <a:pt x="1626" y="387"/>
                    <a:pt x="1637" y="250"/>
                  </a:cubicBezTo>
                  <a:cubicBezTo>
                    <a:pt x="1642" y="193"/>
                    <a:pt x="1647" y="143"/>
                    <a:pt x="1653" y="85"/>
                  </a:cubicBezTo>
                  <a:lnTo>
                    <a:pt x="1660" y="6"/>
                  </a:lnTo>
                  <a:lnTo>
                    <a:pt x="1660"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a:off x="8093280" y="707230"/>
              <a:ext cx="65808" cy="89191"/>
            </a:xfrm>
            <a:custGeom>
              <a:avLst/>
              <a:gdLst/>
              <a:ahLst/>
              <a:cxnLst/>
              <a:rect l="l" t="t" r="r" b="b"/>
              <a:pathLst>
                <a:path w="2001" h="2712" extrusionOk="0">
                  <a:moveTo>
                    <a:pt x="1814" y="166"/>
                  </a:moveTo>
                  <a:lnTo>
                    <a:pt x="1820" y="171"/>
                  </a:lnTo>
                  <a:lnTo>
                    <a:pt x="1814" y="251"/>
                  </a:lnTo>
                  <a:cubicBezTo>
                    <a:pt x="1807" y="308"/>
                    <a:pt x="1802" y="364"/>
                    <a:pt x="1796" y="416"/>
                  </a:cubicBezTo>
                  <a:cubicBezTo>
                    <a:pt x="1786" y="552"/>
                    <a:pt x="1773" y="677"/>
                    <a:pt x="1757" y="796"/>
                  </a:cubicBezTo>
                  <a:cubicBezTo>
                    <a:pt x="1723" y="1069"/>
                    <a:pt x="1671" y="1307"/>
                    <a:pt x="1610" y="1535"/>
                  </a:cubicBezTo>
                  <a:cubicBezTo>
                    <a:pt x="1541" y="1762"/>
                    <a:pt x="1461" y="1950"/>
                    <a:pt x="1359" y="2120"/>
                  </a:cubicBezTo>
                  <a:cubicBezTo>
                    <a:pt x="1303" y="2212"/>
                    <a:pt x="1245" y="2280"/>
                    <a:pt x="1188" y="2341"/>
                  </a:cubicBezTo>
                  <a:cubicBezTo>
                    <a:pt x="1138" y="2388"/>
                    <a:pt x="1086" y="2422"/>
                    <a:pt x="1035" y="2456"/>
                  </a:cubicBezTo>
                  <a:cubicBezTo>
                    <a:pt x="973" y="2490"/>
                    <a:pt x="905" y="2512"/>
                    <a:pt x="842" y="2529"/>
                  </a:cubicBezTo>
                  <a:cubicBezTo>
                    <a:pt x="779" y="2546"/>
                    <a:pt x="711" y="2558"/>
                    <a:pt x="655" y="2558"/>
                  </a:cubicBezTo>
                  <a:cubicBezTo>
                    <a:pt x="598" y="2553"/>
                    <a:pt x="546" y="2546"/>
                    <a:pt x="495" y="2529"/>
                  </a:cubicBezTo>
                  <a:cubicBezTo>
                    <a:pt x="456" y="2518"/>
                    <a:pt x="416" y="2501"/>
                    <a:pt x="382" y="2478"/>
                  </a:cubicBezTo>
                  <a:cubicBezTo>
                    <a:pt x="348" y="2461"/>
                    <a:pt x="320" y="2433"/>
                    <a:pt x="291" y="2404"/>
                  </a:cubicBezTo>
                  <a:cubicBezTo>
                    <a:pt x="262" y="2375"/>
                    <a:pt x="239" y="2341"/>
                    <a:pt x="223" y="2314"/>
                  </a:cubicBezTo>
                  <a:cubicBezTo>
                    <a:pt x="199" y="2273"/>
                    <a:pt x="183" y="2228"/>
                    <a:pt x="171" y="2183"/>
                  </a:cubicBezTo>
                  <a:cubicBezTo>
                    <a:pt x="154" y="2120"/>
                    <a:pt x="149" y="2052"/>
                    <a:pt x="149" y="1984"/>
                  </a:cubicBezTo>
                  <a:cubicBezTo>
                    <a:pt x="154" y="1898"/>
                    <a:pt x="165" y="1808"/>
                    <a:pt x="189" y="1722"/>
                  </a:cubicBezTo>
                  <a:cubicBezTo>
                    <a:pt x="223" y="1620"/>
                    <a:pt x="268" y="1512"/>
                    <a:pt x="330" y="1410"/>
                  </a:cubicBezTo>
                  <a:cubicBezTo>
                    <a:pt x="416" y="1279"/>
                    <a:pt x="524" y="1142"/>
                    <a:pt x="666" y="1006"/>
                  </a:cubicBezTo>
                  <a:cubicBezTo>
                    <a:pt x="831" y="853"/>
                    <a:pt x="1018" y="705"/>
                    <a:pt x="1274" y="529"/>
                  </a:cubicBezTo>
                  <a:cubicBezTo>
                    <a:pt x="1371" y="461"/>
                    <a:pt x="1473" y="398"/>
                    <a:pt x="1569" y="330"/>
                  </a:cubicBezTo>
                  <a:lnTo>
                    <a:pt x="1626" y="296"/>
                  </a:lnTo>
                  <a:cubicBezTo>
                    <a:pt x="1689" y="256"/>
                    <a:pt x="1751" y="211"/>
                    <a:pt x="1814" y="171"/>
                  </a:cubicBezTo>
                  <a:lnTo>
                    <a:pt x="1814" y="166"/>
                  </a:lnTo>
                  <a:close/>
                  <a:moveTo>
                    <a:pt x="1910" y="1"/>
                  </a:moveTo>
                  <a:cubicBezTo>
                    <a:pt x="1888" y="1"/>
                    <a:pt x="1859" y="17"/>
                    <a:pt x="1841" y="35"/>
                  </a:cubicBezTo>
                  <a:cubicBezTo>
                    <a:pt x="1831" y="35"/>
                    <a:pt x="1820" y="40"/>
                    <a:pt x="1807" y="46"/>
                  </a:cubicBezTo>
                  <a:cubicBezTo>
                    <a:pt x="1621" y="177"/>
                    <a:pt x="1421" y="296"/>
                    <a:pt x="1235" y="426"/>
                  </a:cubicBezTo>
                  <a:cubicBezTo>
                    <a:pt x="1023" y="563"/>
                    <a:pt x="819" y="711"/>
                    <a:pt x="632" y="882"/>
                  </a:cubicBezTo>
                  <a:cubicBezTo>
                    <a:pt x="456" y="1040"/>
                    <a:pt x="291" y="1223"/>
                    <a:pt x="171" y="1438"/>
                  </a:cubicBezTo>
                  <a:cubicBezTo>
                    <a:pt x="58" y="1637"/>
                    <a:pt x="0" y="1876"/>
                    <a:pt x="18" y="2109"/>
                  </a:cubicBezTo>
                  <a:cubicBezTo>
                    <a:pt x="34" y="2302"/>
                    <a:pt x="126" y="2490"/>
                    <a:pt x="291" y="2598"/>
                  </a:cubicBezTo>
                  <a:cubicBezTo>
                    <a:pt x="405" y="2678"/>
                    <a:pt x="541" y="2711"/>
                    <a:pt x="678" y="2711"/>
                  </a:cubicBezTo>
                  <a:cubicBezTo>
                    <a:pt x="725" y="2711"/>
                    <a:pt x="772" y="2707"/>
                    <a:pt x="819" y="2700"/>
                  </a:cubicBezTo>
                  <a:cubicBezTo>
                    <a:pt x="915" y="2682"/>
                    <a:pt x="1012" y="2648"/>
                    <a:pt x="1098" y="2603"/>
                  </a:cubicBezTo>
                  <a:cubicBezTo>
                    <a:pt x="1188" y="2558"/>
                    <a:pt x="1274" y="2495"/>
                    <a:pt x="1348" y="2416"/>
                  </a:cubicBezTo>
                  <a:cubicBezTo>
                    <a:pt x="1387" y="2375"/>
                    <a:pt x="1416" y="2336"/>
                    <a:pt x="1450" y="2291"/>
                  </a:cubicBezTo>
                  <a:cubicBezTo>
                    <a:pt x="1490" y="2228"/>
                    <a:pt x="1529" y="2165"/>
                    <a:pt x="1563" y="2102"/>
                  </a:cubicBezTo>
                  <a:cubicBezTo>
                    <a:pt x="1631" y="1978"/>
                    <a:pt x="1683" y="1853"/>
                    <a:pt x="1734" y="1717"/>
                  </a:cubicBezTo>
                  <a:cubicBezTo>
                    <a:pt x="1825" y="1455"/>
                    <a:pt x="1882" y="1182"/>
                    <a:pt x="1922" y="909"/>
                  </a:cubicBezTo>
                  <a:cubicBezTo>
                    <a:pt x="1938" y="773"/>
                    <a:pt x="1956" y="631"/>
                    <a:pt x="1967" y="495"/>
                  </a:cubicBezTo>
                  <a:cubicBezTo>
                    <a:pt x="1985" y="364"/>
                    <a:pt x="1996" y="234"/>
                    <a:pt x="2001" y="103"/>
                  </a:cubicBezTo>
                  <a:cubicBezTo>
                    <a:pt x="2001" y="80"/>
                    <a:pt x="2001" y="57"/>
                    <a:pt x="1985" y="40"/>
                  </a:cubicBezTo>
                  <a:cubicBezTo>
                    <a:pt x="1967" y="17"/>
                    <a:pt x="1951" y="6"/>
                    <a:pt x="1927"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8098181" y="712657"/>
              <a:ext cx="54955" cy="78700"/>
            </a:xfrm>
            <a:custGeom>
              <a:avLst/>
              <a:gdLst/>
              <a:ahLst/>
              <a:cxnLst/>
              <a:rect l="l" t="t" r="r" b="b"/>
              <a:pathLst>
                <a:path w="1671" h="2393" extrusionOk="0">
                  <a:moveTo>
                    <a:pt x="1665" y="1"/>
                  </a:moveTo>
                  <a:lnTo>
                    <a:pt x="1665" y="6"/>
                  </a:lnTo>
                  <a:cubicBezTo>
                    <a:pt x="1602" y="46"/>
                    <a:pt x="1540" y="91"/>
                    <a:pt x="1477" y="131"/>
                  </a:cubicBezTo>
                  <a:lnTo>
                    <a:pt x="1420" y="165"/>
                  </a:lnTo>
                  <a:cubicBezTo>
                    <a:pt x="1324" y="233"/>
                    <a:pt x="1227" y="296"/>
                    <a:pt x="1125" y="364"/>
                  </a:cubicBezTo>
                  <a:cubicBezTo>
                    <a:pt x="869" y="540"/>
                    <a:pt x="682" y="688"/>
                    <a:pt x="517" y="841"/>
                  </a:cubicBezTo>
                  <a:cubicBezTo>
                    <a:pt x="375" y="977"/>
                    <a:pt x="267" y="1114"/>
                    <a:pt x="181" y="1245"/>
                  </a:cubicBezTo>
                  <a:cubicBezTo>
                    <a:pt x="119" y="1347"/>
                    <a:pt x="74" y="1455"/>
                    <a:pt x="40" y="1557"/>
                  </a:cubicBezTo>
                  <a:cubicBezTo>
                    <a:pt x="16" y="1643"/>
                    <a:pt x="5" y="1733"/>
                    <a:pt x="0" y="1819"/>
                  </a:cubicBezTo>
                  <a:cubicBezTo>
                    <a:pt x="0" y="1887"/>
                    <a:pt x="5" y="1955"/>
                    <a:pt x="22" y="2018"/>
                  </a:cubicBezTo>
                  <a:cubicBezTo>
                    <a:pt x="34" y="2063"/>
                    <a:pt x="50" y="2108"/>
                    <a:pt x="74" y="2149"/>
                  </a:cubicBezTo>
                  <a:cubicBezTo>
                    <a:pt x="90" y="2176"/>
                    <a:pt x="113" y="2210"/>
                    <a:pt x="142" y="2239"/>
                  </a:cubicBezTo>
                  <a:cubicBezTo>
                    <a:pt x="171" y="2268"/>
                    <a:pt x="199" y="2296"/>
                    <a:pt x="233" y="2313"/>
                  </a:cubicBezTo>
                  <a:cubicBezTo>
                    <a:pt x="267" y="2336"/>
                    <a:pt x="307" y="2353"/>
                    <a:pt x="346" y="2364"/>
                  </a:cubicBezTo>
                  <a:cubicBezTo>
                    <a:pt x="397" y="2381"/>
                    <a:pt x="449" y="2388"/>
                    <a:pt x="506" y="2393"/>
                  </a:cubicBezTo>
                  <a:cubicBezTo>
                    <a:pt x="562" y="2393"/>
                    <a:pt x="630" y="2381"/>
                    <a:pt x="693" y="2364"/>
                  </a:cubicBezTo>
                  <a:cubicBezTo>
                    <a:pt x="761" y="2347"/>
                    <a:pt x="824" y="2325"/>
                    <a:pt x="886" y="2291"/>
                  </a:cubicBezTo>
                  <a:cubicBezTo>
                    <a:pt x="937" y="2257"/>
                    <a:pt x="989" y="2223"/>
                    <a:pt x="1039" y="2176"/>
                  </a:cubicBezTo>
                  <a:cubicBezTo>
                    <a:pt x="1096" y="2115"/>
                    <a:pt x="1154" y="2047"/>
                    <a:pt x="1210" y="1955"/>
                  </a:cubicBezTo>
                  <a:cubicBezTo>
                    <a:pt x="1312" y="1785"/>
                    <a:pt x="1392" y="1597"/>
                    <a:pt x="1461" y="1370"/>
                  </a:cubicBezTo>
                  <a:cubicBezTo>
                    <a:pt x="1522" y="1142"/>
                    <a:pt x="1574" y="904"/>
                    <a:pt x="1608" y="631"/>
                  </a:cubicBezTo>
                  <a:cubicBezTo>
                    <a:pt x="1624" y="512"/>
                    <a:pt x="1637" y="387"/>
                    <a:pt x="1647" y="251"/>
                  </a:cubicBezTo>
                  <a:cubicBezTo>
                    <a:pt x="1653" y="199"/>
                    <a:pt x="1658" y="143"/>
                    <a:pt x="1665" y="86"/>
                  </a:cubicBezTo>
                  <a:lnTo>
                    <a:pt x="1671" y="6"/>
                  </a:lnTo>
                  <a:lnTo>
                    <a:pt x="1665"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8131628" y="784220"/>
              <a:ext cx="756" cy="592"/>
            </a:xfrm>
            <a:custGeom>
              <a:avLst/>
              <a:gdLst/>
              <a:ahLst/>
              <a:cxnLst/>
              <a:rect l="l" t="t" r="r" b="b"/>
              <a:pathLst>
                <a:path w="23" h="18" extrusionOk="0">
                  <a:moveTo>
                    <a:pt x="22" y="0"/>
                  </a:moveTo>
                  <a:lnTo>
                    <a:pt x="22" y="0"/>
                  </a:lnTo>
                  <a:cubicBezTo>
                    <a:pt x="17" y="7"/>
                    <a:pt x="6" y="12"/>
                    <a:pt x="0" y="18"/>
                  </a:cubicBezTo>
                  <a:cubicBezTo>
                    <a:pt x="11" y="12"/>
                    <a:pt x="17" y="7"/>
                    <a:pt x="22"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8110514" y="709499"/>
              <a:ext cx="48049" cy="82416"/>
            </a:xfrm>
            <a:custGeom>
              <a:avLst/>
              <a:gdLst/>
              <a:ahLst/>
              <a:cxnLst/>
              <a:rect l="l" t="t" r="r" b="b"/>
              <a:pathLst>
                <a:path w="1461" h="2506" extrusionOk="0">
                  <a:moveTo>
                    <a:pt x="0" y="2466"/>
                  </a:moveTo>
                  <a:cubicBezTo>
                    <a:pt x="4" y="2470"/>
                    <a:pt x="8" y="2471"/>
                    <a:pt x="15" y="2471"/>
                  </a:cubicBezTo>
                  <a:lnTo>
                    <a:pt x="15" y="2471"/>
                  </a:lnTo>
                  <a:cubicBezTo>
                    <a:pt x="10" y="2469"/>
                    <a:pt x="5" y="2468"/>
                    <a:pt x="0" y="2466"/>
                  </a:cubicBezTo>
                  <a:close/>
                  <a:moveTo>
                    <a:pt x="1312" y="0"/>
                  </a:moveTo>
                  <a:cubicBezTo>
                    <a:pt x="1244" y="0"/>
                    <a:pt x="1188" y="56"/>
                    <a:pt x="1176" y="124"/>
                  </a:cubicBezTo>
                  <a:cubicBezTo>
                    <a:pt x="1176" y="142"/>
                    <a:pt x="1170" y="165"/>
                    <a:pt x="1165" y="182"/>
                  </a:cubicBezTo>
                  <a:cubicBezTo>
                    <a:pt x="1176" y="176"/>
                    <a:pt x="1181" y="171"/>
                    <a:pt x="1188" y="171"/>
                  </a:cubicBezTo>
                  <a:cubicBezTo>
                    <a:pt x="1222" y="147"/>
                    <a:pt x="1256" y="124"/>
                    <a:pt x="1290" y="102"/>
                  </a:cubicBezTo>
                  <a:lnTo>
                    <a:pt x="1290" y="97"/>
                  </a:lnTo>
                  <a:lnTo>
                    <a:pt x="1296" y="102"/>
                  </a:lnTo>
                  <a:lnTo>
                    <a:pt x="1290" y="182"/>
                  </a:lnTo>
                  <a:cubicBezTo>
                    <a:pt x="1283" y="239"/>
                    <a:pt x="1278" y="295"/>
                    <a:pt x="1272" y="347"/>
                  </a:cubicBezTo>
                  <a:cubicBezTo>
                    <a:pt x="1262" y="483"/>
                    <a:pt x="1249" y="608"/>
                    <a:pt x="1233" y="727"/>
                  </a:cubicBezTo>
                  <a:cubicBezTo>
                    <a:pt x="1222" y="829"/>
                    <a:pt x="1204" y="926"/>
                    <a:pt x="1188" y="1017"/>
                  </a:cubicBezTo>
                  <a:cubicBezTo>
                    <a:pt x="1159" y="1176"/>
                    <a:pt x="1125" y="1324"/>
                    <a:pt x="1086" y="1466"/>
                  </a:cubicBezTo>
                  <a:cubicBezTo>
                    <a:pt x="1062" y="1534"/>
                    <a:pt x="1039" y="1603"/>
                    <a:pt x="1017" y="1665"/>
                  </a:cubicBezTo>
                  <a:cubicBezTo>
                    <a:pt x="994" y="1733"/>
                    <a:pt x="966" y="1795"/>
                    <a:pt x="937" y="1858"/>
                  </a:cubicBezTo>
                  <a:cubicBezTo>
                    <a:pt x="908" y="1926"/>
                    <a:pt x="874" y="1988"/>
                    <a:pt x="835" y="2051"/>
                  </a:cubicBezTo>
                  <a:cubicBezTo>
                    <a:pt x="784" y="2130"/>
                    <a:pt x="738" y="2193"/>
                    <a:pt x="693" y="2245"/>
                  </a:cubicBezTo>
                  <a:cubicBezTo>
                    <a:pt x="682" y="2256"/>
                    <a:pt x="676" y="2261"/>
                    <a:pt x="664" y="2272"/>
                  </a:cubicBezTo>
                  <a:cubicBezTo>
                    <a:pt x="659" y="2279"/>
                    <a:pt x="653" y="2284"/>
                    <a:pt x="642" y="2290"/>
                  </a:cubicBezTo>
                  <a:cubicBezTo>
                    <a:pt x="601" y="2324"/>
                    <a:pt x="556" y="2358"/>
                    <a:pt x="511" y="2387"/>
                  </a:cubicBezTo>
                  <a:cubicBezTo>
                    <a:pt x="449" y="2421"/>
                    <a:pt x="386" y="2443"/>
                    <a:pt x="318" y="2460"/>
                  </a:cubicBezTo>
                  <a:cubicBezTo>
                    <a:pt x="301" y="2466"/>
                    <a:pt x="284" y="2471"/>
                    <a:pt x="267" y="2471"/>
                  </a:cubicBezTo>
                  <a:cubicBezTo>
                    <a:pt x="221" y="2484"/>
                    <a:pt x="176" y="2489"/>
                    <a:pt x="131" y="2489"/>
                  </a:cubicBezTo>
                  <a:cubicBezTo>
                    <a:pt x="90" y="2484"/>
                    <a:pt x="56" y="2484"/>
                    <a:pt x="22" y="2471"/>
                  </a:cubicBezTo>
                  <a:cubicBezTo>
                    <a:pt x="19" y="2471"/>
                    <a:pt x="17" y="2471"/>
                    <a:pt x="15" y="2471"/>
                  </a:cubicBezTo>
                  <a:lnTo>
                    <a:pt x="15" y="2471"/>
                  </a:lnTo>
                  <a:cubicBezTo>
                    <a:pt x="74" y="2491"/>
                    <a:pt x="136" y="2505"/>
                    <a:pt x="199" y="2505"/>
                  </a:cubicBezTo>
                  <a:lnTo>
                    <a:pt x="210" y="2505"/>
                  </a:lnTo>
                  <a:cubicBezTo>
                    <a:pt x="301" y="2505"/>
                    <a:pt x="386" y="2489"/>
                    <a:pt x="465" y="2449"/>
                  </a:cubicBezTo>
                  <a:cubicBezTo>
                    <a:pt x="551" y="2415"/>
                    <a:pt x="625" y="2358"/>
                    <a:pt x="693" y="2295"/>
                  </a:cubicBezTo>
                  <a:cubicBezTo>
                    <a:pt x="766" y="2222"/>
                    <a:pt x="835" y="2148"/>
                    <a:pt x="897" y="2062"/>
                  </a:cubicBezTo>
                  <a:cubicBezTo>
                    <a:pt x="960" y="1972"/>
                    <a:pt x="1011" y="1870"/>
                    <a:pt x="1062" y="1773"/>
                  </a:cubicBezTo>
                  <a:cubicBezTo>
                    <a:pt x="1154" y="1585"/>
                    <a:pt x="1222" y="1386"/>
                    <a:pt x="1272" y="1188"/>
                  </a:cubicBezTo>
                  <a:cubicBezTo>
                    <a:pt x="1296" y="1113"/>
                    <a:pt x="1312" y="1034"/>
                    <a:pt x="1330" y="960"/>
                  </a:cubicBezTo>
                  <a:cubicBezTo>
                    <a:pt x="1335" y="915"/>
                    <a:pt x="1312" y="874"/>
                    <a:pt x="1278" y="847"/>
                  </a:cubicBezTo>
                  <a:cubicBezTo>
                    <a:pt x="1290" y="801"/>
                    <a:pt x="1307" y="756"/>
                    <a:pt x="1317" y="716"/>
                  </a:cubicBezTo>
                  <a:cubicBezTo>
                    <a:pt x="1375" y="528"/>
                    <a:pt x="1420" y="341"/>
                    <a:pt x="1448" y="153"/>
                  </a:cubicBezTo>
                  <a:cubicBezTo>
                    <a:pt x="1461" y="79"/>
                    <a:pt x="1398" y="11"/>
                    <a:pt x="1330" y="6"/>
                  </a:cubicBezTo>
                  <a:cubicBezTo>
                    <a:pt x="1324" y="0"/>
                    <a:pt x="1317" y="0"/>
                    <a:pt x="1312"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8098509" y="777117"/>
              <a:ext cx="4703" cy="9603"/>
            </a:xfrm>
            <a:custGeom>
              <a:avLst/>
              <a:gdLst/>
              <a:ahLst/>
              <a:cxnLst/>
              <a:rect l="l" t="t" r="r" b="b"/>
              <a:pathLst>
                <a:path w="143" h="292" extrusionOk="0">
                  <a:moveTo>
                    <a:pt x="75" y="205"/>
                  </a:moveTo>
                  <a:cubicBezTo>
                    <a:pt x="87" y="228"/>
                    <a:pt x="109" y="257"/>
                    <a:pt x="132" y="279"/>
                  </a:cubicBezTo>
                  <a:cubicBezTo>
                    <a:pt x="132" y="284"/>
                    <a:pt x="137" y="291"/>
                    <a:pt x="143" y="291"/>
                  </a:cubicBezTo>
                  <a:cubicBezTo>
                    <a:pt x="137" y="291"/>
                    <a:pt x="132" y="284"/>
                    <a:pt x="132" y="279"/>
                  </a:cubicBezTo>
                  <a:cubicBezTo>
                    <a:pt x="109" y="257"/>
                    <a:pt x="87" y="228"/>
                    <a:pt x="75" y="205"/>
                  </a:cubicBezTo>
                  <a:close/>
                  <a:moveTo>
                    <a:pt x="24" y="87"/>
                  </a:moveTo>
                  <a:cubicBezTo>
                    <a:pt x="30" y="114"/>
                    <a:pt x="40" y="143"/>
                    <a:pt x="53" y="171"/>
                  </a:cubicBezTo>
                  <a:cubicBezTo>
                    <a:pt x="40" y="143"/>
                    <a:pt x="30" y="114"/>
                    <a:pt x="24" y="87"/>
                  </a:cubicBezTo>
                  <a:close/>
                  <a:moveTo>
                    <a:pt x="1" y="1"/>
                  </a:moveTo>
                  <a:lnTo>
                    <a:pt x="1" y="1"/>
                  </a:lnTo>
                  <a:lnTo>
                    <a:pt x="1"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8096109" y="777117"/>
              <a:ext cx="7104" cy="9603"/>
            </a:xfrm>
            <a:custGeom>
              <a:avLst/>
              <a:gdLst/>
              <a:ahLst/>
              <a:cxnLst/>
              <a:rect l="l" t="t" r="r" b="b"/>
              <a:pathLst>
                <a:path w="216" h="292" extrusionOk="0">
                  <a:moveTo>
                    <a:pt x="74" y="1"/>
                  </a:moveTo>
                  <a:cubicBezTo>
                    <a:pt x="58" y="6"/>
                    <a:pt x="45" y="18"/>
                    <a:pt x="34" y="29"/>
                  </a:cubicBezTo>
                  <a:cubicBezTo>
                    <a:pt x="0" y="69"/>
                    <a:pt x="6" y="148"/>
                    <a:pt x="51" y="177"/>
                  </a:cubicBezTo>
                  <a:cubicBezTo>
                    <a:pt x="58" y="177"/>
                    <a:pt x="63" y="182"/>
                    <a:pt x="68" y="182"/>
                  </a:cubicBezTo>
                  <a:cubicBezTo>
                    <a:pt x="108" y="228"/>
                    <a:pt x="160" y="263"/>
                    <a:pt x="210" y="291"/>
                  </a:cubicBezTo>
                  <a:lnTo>
                    <a:pt x="216" y="291"/>
                  </a:lnTo>
                  <a:cubicBezTo>
                    <a:pt x="210" y="291"/>
                    <a:pt x="205" y="284"/>
                    <a:pt x="205" y="279"/>
                  </a:cubicBezTo>
                  <a:cubicBezTo>
                    <a:pt x="182" y="257"/>
                    <a:pt x="160" y="228"/>
                    <a:pt x="148" y="205"/>
                  </a:cubicBezTo>
                  <a:cubicBezTo>
                    <a:pt x="142" y="200"/>
                    <a:pt x="137" y="194"/>
                    <a:pt x="137" y="189"/>
                  </a:cubicBezTo>
                  <a:cubicBezTo>
                    <a:pt x="131" y="182"/>
                    <a:pt x="131" y="177"/>
                    <a:pt x="126" y="171"/>
                  </a:cubicBezTo>
                  <a:cubicBezTo>
                    <a:pt x="113" y="143"/>
                    <a:pt x="103" y="114"/>
                    <a:pt x="97" y="87"/>
                  </a:cubicBezTo>
                  <a:cubicBezTo>
                    <a:pt x="92" y="80"/>
                    <a:pt x="85" y="69"/>
                    <a:pt x="85" y="58"/>
                  </a:cubicBezTo>
                  <a:cubicBezTo>
                    <a:pt x="79" y="40"/>
                    <a:pt x="79" y="18"/>
                    <a:pt x="74"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8098509" y="712657"/>
              <a:ext cx="54626" cy="78700"/>
            </a:xfrm>
            <a:custGeom>
              <a:avLst/>
              <a:gdLst/>
              <a:ahLst/>
              <a:cxnLst/>
              <a:rect l="l" t="t" r="r" b="b"/>
              <a:pathLst>
                <a:path w="1661" h="2393" extrusionOk="0">
                  <a:moveTo>
                    <a:pt x="1655" y="1"/>
                  </a:moveTo>
                  <a:lnTo>
                    <a:pt x="1655" y="6"/>
                  </a:lnTo>
                  <a:cubicBezTo>
                    <a:pt x="1621" y="28"/>
                    <a:pt x="1587" y="51"/>
                    <a:pt x="1553" y="75"/>
                  </a:cubicBezTo>
                  <a:cubicBezTo>
                    <a:pt x="1546" y="75"/>
                    <a:pt x="1541" y="80"/>
                    <a:pt x="1530" y="86"/>
                  </a:cubicBezTo>
                  <a:cubicBezTo>
                    <a:pt x="1524" y="137"/>
                    <a:pt x="1512" y="188"/>
                    <a:pt x="1501" y="240"/>
                  </a:cubicBezTo>
                  <a:cubicBezTo>
                    <a:pt x="1496" y="251"/>
                    <a:pt x="1496" y="256"/>
                    <a:pt x="1490" y="267"/>
                  </a:cubicBezTo>
                  <a:cubicBezTo>
                    <a:pt x="1492" y="265"/>
                    <a:pt x="1494" y="263"/>
                    <a:pt x="1494" y="261"/>
                  </a:cubicBezTo>
                  <a:lnTo>
                    <a:pt x="1494" y="261"/>
                  </a:lnTo>
                  <a:cubicBezTo>
                    <a:pt x="1398" y="640"/>
                    <a:pt x="1262" y="1018"/>
                    <a:pt x="1076" y="1365"/>
                  </a:cubicBezTo>
                  <a:cubicBezTo>
                    <a:pt x="990" y="1512"/>
                    <a:pt x="887" y="1659"/>
                    <a:pt x="769" y="1785"/>
                  </a:cubicBezTo>
                  <a:cubicBezTo>
                    <a:pt x="717" y="1835"/>
                    <a:pt x="660" y="1887"/>
                    <a:pt x="598" y="1927"/>
                  </a:cubicBezTo>
                  <a:cubicBezTo>
                    <a:pt x="552" y="1950"/>
                    <a:pt x="512" y="1972"/>
                    <a:pt x="467" y="1984"/>
                  </a:cubicBezTo>
                  <a:cubicBezTo>
                    <a:pt x="428" y="1995"/>
                    <a:pt x="387" y="2000"/>
                    <a:pt x="347" y="2000"/>
                  </a:cubicBezTo>
                  <a:cubicBezTo>
                    <a:pt x="263" y="2000"/>
                    <a:pt x="182" y="1978"/>
                    <a:pt x="98" y="1966"/>
                  </a:cubicBezTo>
                  <a:cubicBezTo>
                    <a:pt x="80" y="1955"/>
                    <a:pt x="64" y="1950"/>
                    <a:pt x="40" y="1950"/>
                  </a:cubicBezTo>
                  <a:lnTo>
                    <a:pt x="30" y="1950"/>
                  </a:lnTo>
                  <a:cubicBezTo>
                    <a:pt x="19" y="1950"/>
                    <a:pt x="6" y="1955"/>
                    <a:pt x="1" y="1961"/>
                  </a:cubicBezTo>
                  <a:cubicBezTo>
                    <a:pt x="6" y="1978"/>
                    <a:pt x="6" y="2000"/>
                    <a:pt x="12" y="2018"/>
                  </a:cubicBezTo>
                  <a:cubicBezTo>
                    <a:pt x="12" y="2029"/>
                    <a:pt x="19" y="2040"/>
                    <a:pt x="24" y="2047"/>
                  </a:cubicBezTo>
                  <a:cubicBezTo>
                    <a:pt x="30" y="2074"/>
                    <a:pt x="40" y="2103"/>
                    <a:pt x="53" y="2131"/>
                  </a:cubicBezTo>
                  <a:cubicBezTo>
                    <a:pt x="58" y="2137"/>
                    <a:pt x="58" y="2142"/>
                    <a:pt x="64" y="2149"/>
                  </a:cubicBezTo>
                  <a:cubicBezTo>
                    <a:pt x="64" y="2154"/>
                    <a:pt x="69" y="2160"/>
                    <a:pt x="75" y="2165"/>
                  </a:cubicBezTo>
                  <a:cubicBezTo>
                    <a:pt x="87" y="2188"/>
                    <a:pt x="109" y="2217"/>
                    <a:pt x="132" y="2239"/>
                  </a:cubicBezTo>
                  <a:cubicBezTo>
                    <a:pt x="132" y="2244"/>
                    <a:pt x="137" y="2251"/>
                    <a:pt x="143" y="2251"/>
                  </a:cubicBezTo>
                  <a:cubicBezTo>
                    <a:pt x="211" y="2302"/>
                    <a:pt x="285" y="2341"/>
                    <a:pt x="365" y="2370"/>
                  </a:cubicBezTo>
                  <a:cubicBezTo>
                    <a:pt x="371" y="2375"/>
                    <a:pt x="376" y="2375"/>
                    <a:pt x="387" y="2375"/>
                  </a:cubicBezTo>
                  <a:cubicBezTo>
                    <a:pt x="421" y="2388"/>
                    <a:pt x="455" y="2388"/>
                    <a:pt x="496" y="2393"/>
                  </a:cubicBezTo>
                  <a:cubicBezTo>
                    <a:pt x="541" y="2393"/>
                    <a:pt x="586" y="2388"/>
                    <a:pt x="632" y="2375"/>
                  </a:cubicBezTo>
                  <a:cubicBezTo>
                    <a:pt x="649" y="2375"/>
                    <a:pt x="666" y="2370"/>
                    <a:pt x="683" y="2364"/>
                  </a:cubicBezTo>
                  <a:cubicBezTo>
                    <a:pt x="751" y="2347"/>
                    <a:pt x="814" y="2325"/>
                    <a:pt x="876" y="2291"/>
                  </a:cubicBezTo>
                  <a:cubicBezTo>
                    <a:pt x="921" y="2262"/>
                    <a:pt x="966" y="2228"/>
                    <a:pt x="1007" y="2194"/>
                  </a:cubicBezTo>
                  <a:cubicBezTo>
                    <a:pt x="1013" y="2188"/>
                    <a:pt x="1024" y="2183"/>
                    <a:pt x="1029" y="2176"/>
                  </a:cubicBezTo>
                  <a:cubicBezTo>
                    <a:pt x="1041" y="2165"/>
                    <a:pt x="1047" y="2160"/>
                    <a:pt x="1058" y="2149"/>
                  </a:cubicBezTo>
                  <a:cubicBezTo>
                    <a:pt x="1103" y="2097"/>
                    <a:pt x="1149" y="2034"/>
                    <a:pt x="1200" y="1955"/>
                  </a:cubicBezTo>
                  <a:cubicBezTo>
                    <a:pt x="1239" y="1892"/>
                    <a:pt x="1273" y="1830"/>
                    <a:pt x="1302" y="1762"/>
                  </a:cubicBezTo>
                  <a:cubicBezTo>
                    <a:pt x="1331" y="1699"/>
                    <a:pt x="1359" y="1637"/>
                    <a:pt x="1382" y="1569"/>
                  </a:cubicBezTo>
                  <a:cubicBezTo>
                    <a:pt x="1404" y="1507"/>
                    <a:pt x="1427" y="1438"/>
                    <a:pt x="1451" y="1370"/>
                  </a:cubicBezTo>
                  <a:cubicBezTo>
                    <a:pt x="1490" y="1228"/>
                    <a:pt x="1524" y="1080"/>
                    <a:pt x="1553" y="921"/>
                  </a:cubicBezTo>
                  <a:cubicBezTo>
                    <a:pt x="1569" y="830"/>
                    <a:pt x="1587" y="733"/>
                    <a:pt x="1598" y="631"/>
                  </a:cubicBezTo>
                  <a:cubicBezTo>
                    <a:pt x="1614" y="512"/>
                    <a:pt x="1627" y="387"/>
                    <a:pt x="1637" y="251"/>
                  </a:cubicBezTo>
                  <a:cubicBezTo>
                    <a:pt x="1643" y="199"/>
                    <a:pt x="1648" y="143"/>
                    <a:pt x="1655" y="86"/>
                  </a:cubicBezTo>
                  <a:lnTo>
                    <a:pt x="1661" y="6"/>
                  </a:lnTo>
                  <a:lnTo>
                    <a:pt x="1655"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7849775" y="840853"/>
              <a:ext cx="65841" cy="89257"/>
            </a:xfrm>
            <a:custGeom>
              <a:avLst/>
              <a:gdLst/>
              <a:ahLst/>
              <a:cxnLst/>
              <a:rect l="l" t="t" r="r" b="b"/>
              <a:pathLst>
                <a:path w="2002" h="2714" extrusionOk="0">
                  <a:moveTo>
                    <a:pt x="1820" y="171"/>
                  </a:moveTo>
                  <a:lnTo>
                    <a:pt x="1813" y="250"/>
                  </a:lnTo>
                  <a:cubicBezTo>
                    <a:pt x="1808" y="307"/>
                    <a:pt x="1802" y="365"/>
                    <a:pt x="1797" y="421"/>
                  </a:cubicBezTo>
                  <a:cubicBezTo>
                    <a:pt x="1786" y="552"/>
                    <a:pt x="1773" y="677"/>
                    <a:pt x="1757" y="796"/>
                  </a:cubicBezTo>
                  <a:cubicBezTo>
                    <a:pt x="1723" y="1068"/>
                    <a:pt x="1677" y="1312"/>
                    <a:pt x="1608" y="1535"/>
                  </a:cubicBezTo>
                  <a:cubicBezTo>
                    <a:pt x="1547" y="1763"/>
                    <a:pt x="1461" y="1955"/>
                    <a:pt x="1359" y="2120"/>
                  </a:cubicBezTo>
                  <a:cubicBezTo>
                    <a:pt x="1302" y="2217"/>
                    <a:pt x="1251" y="2285"/>
                    <a:pt x="1188" y="2342"/>
                  </a:cubicBezTo>
                  <a:cubicBezTo>
                    <a:pt x="1138" y="2387"/>
                    <a:pt x="1086" y="2421"/>
                    <a:pt x="1036" y="2455"/>
                  </a:cubicBezTo>
                  <a:cubicBezTo>
                    <a:pt x="973" y="2489"/>
                    <a:pt x="910" y="2518"/>
                    <a:pt x="842" y="2534"/>
                  </a:cubicBezTo>
                  <a:cubicBezTo>
                    <a:pt x="779" y="2547"/>
                    <a:pt x="717" y="2558"/>
                    <a:pt x="654" y="2558"/>
                  </a:cubicBezTo>
                  <a:cubicBezTo>
                    <a:pt x="603" y="2558"/>
                    <a:pt x="546" y="2547"/>
                    <a:pt x="496" y="2529"/>
                  </a:cubicBezTo>
                  <a:cubicBezTo>
                    <a:pt x="456" y="2518"/>
                    <a:pt x="415" y="2500"/>
                    <a:pt x="388" y="2484"/>
                  </a:cubicBezTo>
                  <a:cubicBezTo>
                    <a:pt x="347" y="2461"/>
                    <a:pt x="320" y="2438"/>
                    <a:pt x="291" y="2403"/>
                  </a:cubicBezTo>
                  <a:cubicBezTo>
                    <a:pt x="262" y="2376"/>
                    <a:pt x="239" y="2348"/>
                    <a:pt x="223" y="2313"/>
                  </a:cubicBezTo>
                  <a:cubicBezTo>
                    <a:pt x="200" y="2274"/>
                    <a:pt x="183" y="2228"/>
                    <a:pt x="171" y="2183"/>
                  </a:cubicBezTo>
                  <a:cubicBezTo>
                    <a:pt x="160" y="2120"/>
                    <a:pt x="149" y="2057"/>
                    <a:pt x="149" y="1983"/>
                  </a:cubicBezTo>
                  <a:cubicBezTo>
                    <a:pt x="155" y="1899"/>
                    <a:pt x="166" y="1813"/>
                    <a:pt x="194" y="1728"/>
                  </a:cubicBezTo>
                  <a:cubicBezTo>
                    <a:pt x="223" y="1619"/>
                    <a:pt x="268" y="1517"/>
                    <a:pt x="331" y="1415"/>
                  </a:cubicBezTo>
                  <a:cubicBezTo>
                    <a:pt x="415" y="1278"/>
                    <a:pt x="530" y="1149"/>
                    <a:pt x="672" y="1006"/>
                  </a:cubicBezTo>
                  <a:cubicBezTo>
                    <a:pt x="831" y="853"/>
                    <a:pt x="1018" y="706"/>
                    <a:pt x="1280" y="528"/>
                  </a:cubicBezTo>
                  <a:cubicBezTo>
                    <a:pt x="1377" y="460"/>
                    <a:pt x="1472" y="399"/>
                    <a:pt x="1574" y="331"/>
                  </a:cubicBezTo>
                  <a:lnTo>
                    <a:pt x="1626" y="296"/>
                  </a:lnTo>
                  <a:cubicBezTo>
                    <a:pt x="1689" y="256"/>
                    <a:pt x="1752" y="211"/>
                    <a:pt x="1813" y="171"/>
                  </a:cubicBezTo>
                  <a:close/>
                  <a:moveTo>
                    <a:pt x="1915" y="1"/>
                  </a:moveTo>
                  <a:cubicBezTo>
                    <a:pt x="1888" y="1"/>
                    <a:pt x="1859" y="17"/>
                    <a:pt x="1842" y="40"/>
                  </a:cubicBezTo>
                  <a:cubicBezTo>
                    <a:pt x="1831" y="40"/>
                    <a:pt x="1820" y="40"/>
                    <a:pt x="1808" y="51"/>
                  </a:cubicBezTo>
                  <a:cubicBezTo>
                    <a:pt x="1621" y="176"/>
                    <a:pt x="1427" y="296"/>
                    <a:pt x="1233" y="426"/>
                  </a:cubicBezTo>
                  <a:cubicBezTo>
                    <a:pt x="1029" y="569"/>
                    <a:pt x="824" y="717"/>
                    <a:pt x="637" y="882"/>
                  </a:cubicBezTo>
                  <a:cubicBezTo>
                    <a:pt x="456" y="1047"/>
                    <a:pt x="291" y="1228"/>
                    <a:pt x="171" y="1438"/>
                  </a:cubicBezTo>
                  <a:cubicBezTo>
                    <a:pt x="58" y="1643"/>
                    <a:pt x="1" y="1876"/>
                    <a:pt x="18" y="2109"/>
                  </a:cubicBezTo>
                  <a:cubicBezTo>
                    <a:pt x="35" y="2301"/>
                    <a:pt x="126" y="2489"/>
                    <a:pt x="291" y="2603"/>
                  </a:cubicBezTo>
                  <a:cubicBezTo>
                    <a:pt x="403" y="2678"/>
                    <a:pt x="540" y="2713"/>
                    <a:pt x="677" y="2713"/>
                  </a:cubicBezTo>
                  <a:cubicBezTo>
                    <a:pt x="727" y="2713"/>
                    <a:pt x="776" y="2708"/>
                    <a:pt x="824" y="2699"/>
                  </a:cubicBezTo>
                  <a:cubicBezTo>
                    <a:pt x="921" y="2683"/>
                    <a:pt x="1012" y="2654"/>
                    <a:pt x="1097" y="2608"/>
                  </a:cubicBezTo>
                  <a:cubicBezTo>
                    <a:pt x="1194" y="2558"/>
                    <a:pt x="1274" y="2495"/>
                    <a:pt x="1348" y="2416"/>
                  </a:cubicBezTo>
                  <a:cubicBezTo>
                    <a:pt x="1388" y="2382"/>
                    <a:pt x="1422" y="2335"/>
                    <a:pt x="1450" y="2290"/>
                  </a:cubicBezTo>
                  <a:cubicBezTo>
                    <a:pt x="1490" y="2233"/>
                    <a:pt x="1529" y="2172"/>
                    <a:pt x="1563" y="2103"/>
                  </a:cubicBezTo>
                  <a:cubicBezTo>
                    <a:pt x="1632" y="1983"/>
                    <a:pt x="1689" y="1853"/>
                    <a:pt x="1734" y="1722"/>
                  </a:cubicBezTo>
                  <a:cubicBezTo>
                    <a:pt x="1825" y="1456"/>
                    <a:pt x="1881" y="1183"/>
                    <a:pt x="1922" y="910"/>
                  </a:cubicBezTo>
                  <a:cubicBezTo>
                    <a:pt x="1944" y="774"/>
                    <a:pt x="1956" y="637"/>
                    <a:pt x="1973" y="494"/>
                  </a:cubicBezTo>
                  <a:cubicBezTo>
                    <a:pt x="1983" y="365"/>
                    <a:pt x="1996" y="234"/>
                    <a:pt x="2001" y="108"/>
                  </a:cubicBezTo>
                  <a:cubicBezTo>
                    <a:pt x="2001" y="80"/>
                    <a:pt x="2001" y="58"/>
                    <a:pt x="1983" y="40"/>
                  </a:cubicBezTo>
                  <a:cubicBezTo>
                    <a:pt x="1973" y="24"/>
                    <a:pt x="1949" y="6"/>
                    <a:pt x="1928" y="6"/>
                  </a:cubicBezTo>
                  <a:cubicBezTo>
                    <a:pt x="1922" y="6"/>
                    <a:pt x="1915" y="1"/>
                    <a:pt x="1915"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7854675" y="846477"/>
              <a:ext cx="54955" cy="78502"/>
            </a:xfrm>
            <a:custGeom>
              <a:avLst/>
              <a:gdLst/>
              <a:ahLst/>
              <a:cxnLst/>
              <a:rect l="l" t="t" r="r" b="b"/>
              <a:pathLst>
                <a:path w="1671" h="2387" extrusionOk="0">
                  <a:moveTo>
                    <a:pt x="1664" y="0"/>
                  </a:moveTo>
                  <a:cubicBezTo>
                    <a:pt x="1603" y="40"/>
                    <a:pt x="1540" y="85"/>
                    <a:pt x="1477" y="125"/>
                  </a:cubicBezTo>
                  <a:lnTo>
                    <a:pt x="1425" y="160"/>
                  </a:lnTo>
                  <a:cubicBezTo>
                    <a:pt x="1323" y="228"/>
                    <a:pt x="1228" y="289"/>
                    <a:pt x="1131" y="357"/>
                  </a:cubicBezTo>
                  <a:cubicBezTo>
                    <a:pt x="869" y="535"/>
                    <a:pt x="682" y="682"/>
                    <a:pt x="523" y="835"/>
                  </a:cubicBezTo>
                  <a:cubicBezTo>
                    <a:pt x="381" y="978"/>
                    <a:pt x="266" y="1107"/>
                    <a:pt x="182" y="1244"/>
                  </a:cubicBezTo>
                  <a:cubicBezTo>
                    <a:pt x="119" y="1346"/>
                    <a:pt x="74" y="1448"/>
                    <a:pt x="45" y="1557"/>
                  </a:cubicBezTo>
                  <a:cubicBezTo>
                    <a:pt x="17" y="1642"/>
                    <a:pt x="6" y="1728"/>
                    <a:pt x="0" y="1812"/>
                  </a:cubicBezTo>
                  <a:cubicBezTo>
                    <a:pt x="0" y="1886"/>
                    <a:pt x="11" y="1949"/>
                    <a:pt x="22" y="2012"/>
                  </a:cubicBezTo>
                  <a:cubicBezTo>
                    <a:pt x="34" y="2057"/>
                    <a:pt x="51" y="2103"/>
                    <a:pt x="74" y="2142"/>
                  </a:cubicBezTo>
                  <a:cubicBezTo>
                    <a:pt x="90" y="2177"/>
                    <a:pt x="113" y="2205"/>
                    <a:pt x="142" y="2232"/>
                  </a:cubicBezTo>
                  <a:cubicBezTo>
                    <a:pt x="171" y="2267"/>
                    <a:pt x="198" y="2290"/>
                    <a:pt x="232" y="2313"/>
                  </a:cubicBezTo>
                  <a:cubicBezTo>
                    <a:pt x="266" y="2329"/>
                    <a:pt x="307" y="2347"/>
                    <a:pt x="347" y="2363"/>
                  </a:cubicBezTo>
                  <a:cubicBezTo>
                    <a:pt x="397" y="2376"/>
                    <a:pt x="454" y="2381"/>
                    <a:pt x="505" y="2387"/>
                  </a:cubicBezTo>
                  <a:cubicBezTo>
                    <a:pt x="568" y="2387"/>
                    <a:pt x="630" y="2376"/>
                    <a:pt x="693" y="2363"/>
                  </a:cubicBezTo>
                  <a:cubicBezTo>
                    <a:pt x="761" y="2347"/>
                    <a:pt x="824" y="2318"/>
                    <a:pt x="887" y="2284"/>
                  </a:cubicBezTo>
                  <a:cubicBezTo>
                    <a:pt x="937" y="2256"/>
                    <a:pt x="989" y="2216"/>
                    <a:pt x="1039" y="2171"/>
                  </a:cubicBezTo>
                  <a:cubicBezTo>
                    <a:pt x="1102" y="2114"/>
                    <a:pt x="1153" y="2046"/>
                    <a:pt x="1210" y="1949"/>
                  </a:cubicBezTo>
                  <a:cubicBezTo>
                    <a:pt x="1312" y="1778"/>
                    <a:pt x="1391" y="1592"/>
                    <a:pt x="1459" y="1364"/>
                  </a:cubicBezTo>
                  <a:cubicBezTo>
                    <a:pt x="1528" y="1141"/>
                    <a:pt x="1574" y="897"/>
                    <a:pt x="1608" y="625"/>
                  </a:cubicBezTo>
                  <a:cubicBezTo>
                    <a:pt x="1624" y="506"/>
                    <a:pt x="1637" y="381"/>
                    <a:pt x="1648" y="250"/>
                  </a:cubicBezTo>
                  <a:cubicBezTo>
                    <a:pt x="1653" y="194"/>
                    <a:pt x="1659" y="136"/>
                    <a:pt x="1664" y="79"/>
                  </a:cubicBezTo>
                  <a:lnTo>
                    <a:pt x="1671"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7867732" y="924585"/>
              <a:ext cx="3552" cy="395"/>
            </a:xfrm>
            <a:custGeom>
              <a:avLst/>
              <a:gdLst/>
              <a:ahLst/>
              <a:cxnLst/>
              <a:rect l="l" t="t" r="r" b="b"/>
              <a:pathLst>
                <a:path w="108" h="12" extrusionOk="0">
                  <a:moveTo>
                    <a:pt x="0" y="1"/>
                  </a:moveTo>
                  <a:cubicBezTo>
                    <a:pt x="34" y="6"/>
                    <a:pt x="68" y="12"/>
                    <a:pt x="108" y="12"/>
                  </a:cubicBezTo>
                  <a:cubicBezTo>
                    <a:pt x="74" y="12"/>
                    <a:pt x="34" y="6"/>
                    <a:pt x="0"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7867009" y="843287"/>
              <a:ext cx="48246" cy="82449"/>
            </a:xfrm>
            <a:custGeom>
              <a:avLst/>
              <a:gdLst/>
              <a:ahLst/>
              <a:cxnLst/>
              <a:rect l="l" t="t" r="r" b="b"/>
              <a:pathLst>
                <a:path w="1467" h="2507" extrusionOk="0">
                  <a:moveTo>
                    <a:pt x="1312" y="0"/>
                  </a:moveTo>
                  <a:cubicBezTo>
                    <a:pt x="1244" y="0"/>
                    <a:pt x="1187" y="52"/>
                    <a:pt x="1181" y="120"/>
                  </a:cubicBezTo>
                  <a:cubicBezTo>
                    <a:pt x="1176" y="142"/>
                    <a:pt x="1170" y="160"/>
                    <a:pt x="1170" y="176"/>
                  </a:cubicBezTo>
                  <a:cubicBezTo>
                    <a:pt x="1210" y="154"/>
                    <a:pt x="1249" y="126"/>
                    <a:pt x="1289" y="97"/>
                  </a:cubicBezTo>
                  <a:lnTo>
                    <a:pt x="1296" y="97"/>
                  </a:lnTo>
                  <a:lnTo>
                    <a:pt x="1289" y="176"/>
                  </a:lnTo>
                  <a:cubicBezTo>
                    <a:pt x="1284" y="233"/>
                    <a:pt x="1278" y="291"/>
                    <a:pt x="1273" y="347"/>
                  </a:cubicBezTo>
                  <a:cubicBezTo>
                    <a:pt x="1262" y="478"/>
                    <a:pt x="1249" y="603"/>
                    <a:pt x="1233" y="722"/>
                  </a:cubicBezTo>
                  <a:cubicBezTo>
                    <a:pt x="1221" y="818"/>
                    <a:pt x="1210" y="915"/>
                    <a:pt x="1194" y="1007"/>
                  </a:cubicBezTo>
                  <a:cubicBezTo>
                    <a:pt x="1165" y="1165"/>
                    <a:pt x="1131" y="1319"/>
                    <a:pt x="1084" y="1461"/>
                  </a:cubicBezTo>
                  <a:cubicBezTo>
                    <a:pt x="1016" y="1689"/>
                    <a:pt x="937" y="1875"/>
                    <a:pt x="835" y="2046"/>
                  </a:cubicBezTo>
                  <a:cubicBezTo>
                    <a:pt x="784" y="2132"/>
                    <a:pt x="733" y="2200"/>
                    <a:pt x="682" y="2250"/>
                  </a:cubicBezTo>
                  <a:cubicBezTo>
                    <a:pt x="675" y="2256"/>
                    <a:pt x="670" y="2261"/>
                    <a:pt x="664" y="2268"/>
                  </a:cubicBezTo>
                  <a:cubicBezTo>
                    <a:pt x="664" y="2274"/>
                    <a:pt x="659" y="2274"/>
                    <a:pt x="653" y="2279"/>
                  </a:cubicBezTo>
                  <a:cubicBezTo>
                    <a:pt x="607" y="2319"/>
                    <a:pt x="562" y="2353"/>
                    <a:pt x="512" y="2381"/>
                  </a:cubicBezTo>
                  <a:cubicBezTo>
                    <a:pt x="449" y="2415"/>
                    <a:pt x="386" y="2444"/>
                    <a:pt x="318" y="2460"/>
                  </a:cubicBezTo>
                  <a:cubicBezTo>
                    <a:pt x="300" y="2460"/>
                    <a:pt x="284" y="2466"/>
                    <a:pt x="266" y="2473"/>
                  </a:cubicBezTo>
                  <a:cubicBezTo>
                    <a:pt x="221" y="2478"/>
                    <a:pt x="176" y="2484"/>
                    <a:pt x="130" y="2484"/>
                  </a:cubicBezTo>
                  <a:cubicBezTo>
                    <a:pt x="90" y="2484"/>
                    <a:pt x="56" y="2478"/>
                    <a:pt x="22" y="2473"/>
                  </a:cubicBezTo>
                  <a:cubicBezTo>
                    <a:pt x="17" y="2466"/>
                    <a:pt x="6" y="2466"/>
                    <a:pt x="0" y="2466"/>
                  </a:cubicBezTo>
                  <a:cubicBezTo>
                    <a:pt x="62" y="2489"/>
                    <a:pt x="130" y="2500"/>
                    <a:pt x="198" y="2507"/>
                  </a:cubicBezTo>
                  <a:lnTo>
                    <a:pt x="216" y="2507"/>
                  </a:lnTo>
                  <a:cubicBezTo>
                    <a:pt x="300" y="2507"/>
                    <a:pt x="386" y="2484"/>
                    <a:pt x="465" y="2450"/>
                  </a:cubicBezTo>
                  <a:cubicBezTo>
                    <a:pt x="551" y="2410"/>
                    <a:pt x="630" y="2353"/>
                    <a:pt x="693" y="2290"/>
                  </a:cubicBezTo>
                  <a:cubicBezTo>
                    <a:pt x="772" y="2222"/>
                    <a:pt x="840" y="2143"/>
                    <a:pt x="898" y="2057"/>
                  </a:cubicBezTo>
                  <a:cubicBezTo>
                    <a:pt x="960" y="1967"/>
                    <a:pt x="1016" y="1870"/>
                    <a:pt x="1063" y="1768"/>
                  </a:cubicBezTo>
                  <a:cubicBezTo>
                    <a:pt x="1153" y="1579"/>
                    <a:pt x="1221" y="1387"/>
                    <a:pt x="1273" y="1188"/>
                  </a:cubicBezTo>
                  <a:cubicBezTo>
                    <a:pt x="1296" y="1109"/>
                    <a:pt x="1312" y="1034"/>
                    <a:pt x="1330" y="955"/>
                  </a:cubicBezTo>
                  <a:cubicBezTo>
                    <a:pt x="1335" y="915"/>
                    <a:pt x="1312" y="870"/>
                    <a:pt x="1278" y="842"/>
                  </a:cubicBezTo>
                  <a:cubicBezTo>
                    <a:pt x="1289" y="802"/>
                    <a:pt x="1307" y="756"/>
                    <a:pt x="1318" y="711"/>
                  </a:cubicBezTo>
                  <a:cubicBezTo>
                    <a:pt x="1375" y="529"/>
                    <a:pt x="1420" y="341"/>
                    <a:pt x="1454" y="154"/>
                  </a:cubicBezTo>
                  <a:cubicBezTo>
                    <a:pt x="1466" y="79"/>
                    <a:pt x="1404" y="6"/>
                    <a:pt x="1330"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7855037" y="910740"/>
              <a:ext cx="4670" cy="9768"/>
            </a:xfrm>
            <a:custGeom>
              <a:avLst/>
              <a:gdLst/>
              <a:ahLst/>
              <a:cxnLst/>
              <a:rect l="l" t="t" r="r" b="b"/>
              <a:pathLst>
                <a:path w="142" h="297" extrusionOk="0">
                  <a:moveTo>
                    <a:pt x="74" y="205"/>
                  </a:moveTo>
                  <a:cubicBezTo>
                    <a:pt x="92" y="233"/>
                    <a:pt x="108" y="257"/>
                    <a:pt x="131" y="278"/>
                  </a:cubicBezTo>
                  <a:cubicBezTo>
                    <a:pt x="137" y="285"/>
                    <a:pt x="137" y="291"/>
                    <a:pt x="142" y="296"/>
                  </a:cubicBezTo>
                  <a:cubicBezTo>
                    <a:pt x="137" y="291"/>
                    <a:pt x="137" y="285"/>
                    <a:pt x="131" y="278"/>
                  </a:cubicBezTo>
                  <a:cubicBezTo>
                    <a:pt x="108" y="257"/>
                    <a:pt x="92" y="233"/>
                    <a:pt x="74" y="205"/>
                  </a:cubicBezTo>
                  <a:close/>
                  <a:moveTo>
                    <a:pt x="23" y="92"/>
                  </a:moveTo>
                  <a:cubicBezTo>
                    <a:pt x="29" y="115"/>
                    <a:pt x="40" y="142"/>
                    <a:pt x="51" y="165"/>
                  </a:cubicBezTo>
                  <a:cubicBezTo>
                    <a:pt x="40" y="142"/>
                    <a:pt x="29" y="115"/>
                    <a:pt x="23" y="92"/>
                  </a:cubicBezTo>
                  <a:close/>
                  <a:moveTo>
                    <a:pt x="0" y="0"/>
                  </a:moveTo>
                  <a:lnTo>
                    <a:pt x="0" y="0"/>
                  </a:lnTo>
                  <a:lnTo>
                    <a:pt x="0" y="6"/>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7852768" y="910740"/>
              <a:ext cx="6939" cy="9768"/>
            </a:xfrm>
            <a:custGeom>
              <a:avLst/>
              <a:gdLst/>
              <a:ahLst/>
              <a:cxnLst/>
              <a:rect l="l" t="t" r="r" b="b"/>
              <a:pathLst>
                <a:path w="211" h="297" extrusionOk="0">
                  <a:moveTo>
                    <a:pt x="69" y="0"/>
                  </a:moveTo>
                  <a:cubicBezTo>
                    <a:pt x="51" y="6"/>
                    <a:pt x="40" y="18"/>
                    <a:pt x="30" y="34"/>
                  </a:cubicBezTo>
                  <a:cubicBezTo>
                    <a:pt x="1" y="74"/>
                    <a:pt x="1" y="149"/>
                    <a:pt x="51" y="176"/>
                  </a:cubicBezTo>
                  <a:cubicBezTo>
                    <a:pt x="58" y="183"/>
                    <a:pt x="64" y="183"/>
                    <a:pt x="64" y="188"/>
                  </a:cubicBezTo>
                  <a:cubicBezTo>
                    <a:pt x="103" y="233"/>
                    <a:pt x="154" y="268"/>
                    <a:pt x="206" y="291"/>
                  </a:cubicBezTo>
                  <a:cubicBezTo>
                    <a:pt x="206" y="291"/>
                    <a:pt x="207" y="291"/>
                    <a:pt x="207" y="291"/>
                  </a:cubicBezTo>
                  <a:lnTo>
                    <a:pt x="207" y="291"/>
                  </a:lnTo>
                  <a:cubicBezTo>
                    <a:pt x="205" y="287"/>
                    <a:pt x="204" y="283"/>
                    <a:pt x="200" y="278"/>
                  </a:cubicBezTo>
                  <a:cubicBezTo>
                    <a:pt x="177" y="257"/>
                    <a:pt x="161" y="233"/>
                    <a:pt x="143" y="205"/>
                  </a:cubicBezTo>
                  <a:cubicBezTo>
                    <a:pt x="137" y="199"/>
                    <a:pt x="137" y="194"/>
                    <a:pt x="132" y="188"/>
                  </a:cubicBezTo>
                  <a:cubicBezTo>
                    <a:pt x="126" y="183"/>
                    <a:pt x="126" y="176"/>
                    <a:pt x="120" y="165"/>
                  </a:cubicBezTo>
                  <a:cubicBezTo>
                    <a:pt x="109" y="142"/>
                    <a:pt x="98" y="115"/>
                    <a:pt x="92" y="92"/>
                  </a:cubicBezTo>
                  <a:cubicBezTo>
                    <a:pt x="85" y="81"/>
                    <a:pt x="85" y="68"/>
                    <a:pt x="80" y="58"/>
                  </a:cubicBezTo>
                  <a:cubicBezTo>
                    <a:pt x="80" y="40"/>
                    <a:pt x="75" y="23"/>
                    <a:pt x="69" y="6"/>
                  </a:cubicBezTo>
                  <a:lnTo>
                    <a:pt x="69" y="0"/>
                  </a:lnTo>
                  <a:close/>
                  <a:moveTo>
                    <a:pt x="207" y="291"/>
                  </a:moveTo>
                  <a:lnTo>
                    <a:pt x="207" y="291"/>
                  </a:lnTo>
                  <a:cubicBezTo>
                    <a:pt x="208" y="293"/>
                    <a:pt x="209" y="294"/>
                    <a:pt x="211" y="296"/>
                  </a:cubicBezTo>
                  <a:cubicBezTo>
                    <a:pt x="211" y="296"/>
                    <a:pt x="211" y="292"/>
                    <a:pt x="207" y="29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7855037" y="846477"/>
              <a:ext cx="54593" cy="78502"/>
            </a:xfrm>
            <a:custGeom>
              <a:avLst/>
              <a:gdLst/>
              <a:ahLst/>
              <a:cxnLst/>
              <a:rect l="l" t="t" r="r" b="b"/>
              <a:pathLst>
                <a:path w="1660" h="2387" extrusionOk="0">
                  <a:moveTo>
                    <a:pt x="1653" y="0"/>
                  </a:moveTo>
                  <a:cubicBezTo>
                    <a:pt x="1613" y="29"/>
                    <a:pt x="1574" y="57"/>
                    <a:pt x="1534" y="79"/>
                  </a:cubicBezTo>
                  <a:cubicBezTo>
                    <a:pt x="1523" y="131"/>
                    <a:pt x="1511" y="181"/>
                    <a:pt x="1500" y="233"/>
                  </a:cubicBezTo>
                  <a:cubicBezTo>
                    <a:pt x="1500" y="233"/>
                    <a:pt x="1500" y="233"/>
                    <a:pt x="1500" y="233"/>
                  </a:cubicBezTo>
                  <a:lnTo>
                    <a:pt x="1500" y="233"/>
                  </a:lnTo>
                  <a:lnTo>
                    <a:pt x="1500" y="233"/>
                  </a:lnTo>
                  <a:lnTo>
                    <a:pt x="1500" y="233"/>
                  </a:lnTo>
                  <a:cubicBezTo>
                    <a:pt x="1500" y="238"/>
                    <a:pt x="1500" y="243"/>
                    <a:pt x="1496" y="244"/>
                  </a:cubicBezTo>
                  <a:lnTo>
                    <a:pt x="1496" y="244"/>
                  </a:lnTo>
                  <a:cubicBezTo>
                    <a:pt x="1497" y="240"/>
                    <a:pt x="1498" y="237"/>
                    <a:pt x="1500" y="233"/>
                  </a:cubicBezTo>
                  <a:lnTo>
                    <a:pt x="1500" y="233"/>
                  </a:lnTo>
                  <a:lnTo>
                    <a:pt x="1495" y="244"/>
                  </a:lnTo>
                  <a:cubicBezTo>
                    <a:pt x="1495" y="244"/>
                    <a:pt x="1496" y="244"/>
                    <a:pt x="1496" y="244"/>
                  </a:cubicBezTo>
                  <a:lnTo>
                    <a:pt x="1496" y="244"/>
                  </a:lnTo>
                  <a:cubicBezTo>
                    <a:pt x="1495" y="251"/>
                    <a:pt x="1495" y="259"/>
                    <a:pt x="1495" y="267"/>
                  </a:cubicBezTo>
                  <a:lnTo>
                    <a:pt x="1495" y="244"/>
                  </a:lnTo>
                  <a:cubicBezTo>
                    <a:pt x="1398" y="630"/>
                    <a:pt x="1262" y="1012"/>
                    <a:pt x="1073" y="1358"/>
                  </a:cubicBezTo>
                  <a:cubicBezTo>
                    <a:pt x="989" y="1511"/>
                    <a:pt x="892" y="1653"/>
                    <a:pt x="767" y="1784"/>
                  </a:cubicBezTo>
                  <a:cubicBezTo>
                    <a:pt x="716" y="1836"/>
                    <a:pt x="659" y="1881"/>
                    <a:pt x="596" y="1920"/>
                  </a:cubicBezTo>
                  <a:cubicBezTo>
                    <a:pt x="557" y="1943"/>
                    <a:pt x="512" y="1967"/>
                    <a:pt x="467" y="1977"/>
                  </a:cubicBezTo>
                  <a:cubicBezTo>
                    <a:pt x="426" y="1988"/>
                    <a:pt x="386" y="1994"/>
                    <a:pt x="352" y="1994"/>
                  </a:cubicBezTo>
                  <a:cubicBezTo>
                    <a:pt x="262" y="1994"/>
                    <a:pt x="182" y="1972"/>
                    <a:pt x="97" y="1960"/>
                  </a:cubicBezTo>
                  <a:cubicBezTo>
                    <a:pt x="79" y="1954"/>
                    <a:pt x="63" y="1943"/>
                    <a:pt x="45" y="1943"/>
                  </a:cubicBezTo>
                  <a:cubicBezTo>
                    <a:pt x="40" y="1943"/>
                    <a:pt x="34" y="1943"/>
                    <a:pt x="29" y="1949"/>
                  </a:cubicBezTo>
                  <a:cubicBezTo>
                    <a:pt x="16" y="1949"/>
                    <a:pt x="11" y="1949"/>
                    <a:pt x="0" y="1954"/>
                  </a:cubicBezTo>
                  <a:lnTo>
                    <a:pt x="0" y="1960"/>
                  </a:lnTo>
                  <a:cubicBezTo>
                    <a:pt x="6" y="1977"/>
                    <a:pt x="11" y="1994"/>
                    <a:pt x="11" y="2012"/>
                  </a:cubicBezTo>
                  <a:cubicBezTo>
                    <a:pt x="16" y="2022"/>
                    <a:pt x="16" y="2035"/>
                    <a:pt x="23" y="2046"/>
                  </a:cubicBezTo>
                  <a:cubicBezTo>
                    <a:pt x="29" y="2069"/>
                    <a:pt x="40" y="2096"/>
                    <a:pt x="51" y="2119"/>
                  </a:cubicBezTo>
                  <a:cubicBezTo>
                    <a:pt x="57" y="2130"/>
                    <a:pt x="57" y="2137"/>
                    <a:pt x="63" y="2142"/>
                  </a:cubicBezTo>
                  <a:cubicBezTo>
                    <a:pt x="68" y="2148"/>
                    <a:pt x="68" y="2153"/>
                    <a:pt x="74" y="2159"/>
                  </a:cubicBezTo>
                  <a:cubicBezTo>
                    <a:pt x="92" y="2187"/>
                    <a:pt x="108" y="2211"/>
                    <a:pt x="131" y="2232"/>
                  </a:cubicBezTo>
                  <a:cubicBezTo>
                    <a:pt x="137" y="2239"/>
                    <a:pt x="137" y="2245"/>
                    <a:pt x="142" y="2250"/>
                  </a:cubicBezTo>
                  <a:cubicBezTo>
                    <a:pt x="210" y="2295"/>
                    <a:pt x="284" y="2342"/>
                    <a:pt x="364" y="2369"/>
                  </a:cubicBezTo>
                  <a:cubicBezTo>
                    <a:pt x="370" y="2369"/>
                    <a:pt x="381" y="2369"/>
                    <a:pt x="386" y="2376"/>
                  </a:cubicBezTo>
                  <a:cubicBezTo>
                    <a:pt x="420" y="2381"/>
                    <a:pt x="460" y="2387"/>
                    <a:pt x="494" y="2387"/>
                  </a:cubicBezTo>
                  <a:cubicBezTo>
                    <a:pt x="540" y="2387"/>
                    <a:pt x="585" y="2381"/>
                    <a:pt x="630" y="2376"/>
                  </a:cubicBezTo>
                  <a:cubicBezTo>
                    <a:pt x="648" y="2369"/>
                    <a:pt x="664" y="2363"/>
                    <a:pt x="682" y="2363"/>
                  </a:cubicBezTo>
                  <a:cubicBezTo>
                    <a:pt x="750" y="2347"/>
                    <a:pt x="813" y="2318"/>
                    <a:pt x="876" y="2284"/>
                  </a:cubicBezTo>
                  <a:cubicBezTo>
                    <a:pt x="926" y="2256"/>
                    <a:pt x="971" y="2222"/>
                    <a:pt x="1017" y="2182"/>
                  </a:cubicBezTo>
                  <a:cubicBezTo>
                    <a:pt x="1023" y="2177"/>
                    <a:pt x="1028" y="2177"/>
                    <a:pt x="1028" y="2171"/>
                  </a:cubicBezTo>
                  <a:cubicBezTo>
                    <a:pt x="1034" y="2164"/>
                    <a:pt x="1039" y="2159"/>
                    <a:pt x="1046" y="2153"/>
                  </a:cubicBezTo>
                  <a:cubicBezTo>
                    <a:pt x="1097" y="2103"/>
                    <a:pt x="1148" y="2035"/>
                    <a:pt x="1199" y="1949"/>
                  </a:cubicBezTo>
                  <a:cubicBezTo>
                    <a:pt x="1301" y="1778"/>
                    <a:pt x="1380" y="1592"/>
                    <a:pt x="1448" y="1364"/>
                  </a:cubicBezTo>
                  <a:cubicBezTo>
                    <a:pt x="1495" y="1222"/>
                    <a:pt x="1529" y="1068"/>
                    <a:pt x="1558" y="910"/>
                  </a:cubicBezTo>
                  <a:cubicBezTo>
                    <a:pt x="1574" y="818"/>
                    <a:pt x="1585" y="721"/>
                    <a:pt x="1597" y="625"/>
                  </a:cubicBezTo>
                  <a:cubicBezTo>
                    <a:pt x="1613" y="506"/>
                    <a:pt x="1626" y="381"/>
                    <a:pt x="1637" y="250"/>
                  </a:cubicBezTo>
                  <a:cubicBezTo>
                    <a:pt x="1642" y="194"/>
                    <a:pt x="1648" y="136"/>
                    <a:pt x="1653" y="79"/>
                  </a:cubicBezTo>
                  <a:lnTo>
                    <a:pt x="1660"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8595617" y="585973"/>
              <a:ext cx="65841" cy="89158"/>
            </a:xfrm>
            <a:custGeom>
              <a:avLst/>
              <a:gdLst/>
              <a:ahLst/>
              <a:cxnLst/>
              <a:rect l="l" t="t" r="r" b="b"/>
              <a:pathLst>
                <a:path w="2002" h="2711" extrusionOk="0">
                  <a:moveTo>
                    <a:pt x="1820" y="164"/>
                  </a:moveTo>
                  <a:lnTo>
                    <a:pt x="1820" y="171"/>
                  </a:lnTo>
                  <a:lnTo>
                    <a:pt x="1814" y="250"/>
                  </a:lnTo>
                  <a:cubicBezTo>
                    <a:pt x="1807" y="307"/>
                    <a:pt x="1802" y="358"/>
                    <a:pt x="1796" y="415"/>
                  </a:cubicBezTo>
                  <a:cubicBezTo>
                    <a:pt x="1786" y="551"/>
                    <a:pt x="1773" y="675"/>
                    <a:pt x="1757" y="795"/>
                  </a:cubicBezTo>
                  <a:cubicBezTo>
                    <a:pt x="1723" y="1068"/>
                    <a:pt x="1678" y="1307"/>
                    <a:pt x="1610" y="1535"/>
                  </a:cubicBezTo>
                  <a:cubicBezTo>
                    <a:pt x="1547" y="1756"/>
                    <a:pt x="1461" y="1949"/>
                    <a:pt x="1359" y="2114"/>
                  </a:cubicBezTo>
                  <a:cubicBezTo>
                    <a:pt x="1303" y="2210"/>
                    <a:pt x="1251" y="2278"/>
                    <a:pt x="1188" y="2341"/>
                  </a:cubicBezTo>
                  <a:cubicBezTo>
                    <a:pt x="1138" y="2380"/>
                    <a:pt x="1086" y="2421"/>
                    <a:pt x="1036" y="2455"/>
                  </a:cubicBezTo>
                  <a:cubicBezTo>
                    <a:pt x="973" y="2489"/>
                    <a:pt x="910" y="2511"/>
                    <a:pt x="842" y="2529"/>
                  </a:cubicBezTo>
                  <a:cubicBezTo>
                    <a:pt x="779" y="2545"/>
                    <a:pt x="716" y="2551"/>
                    <a:pt x="655" y="2551"/>
                  </a:cubicBezTo>
                  <a:cubicBezTo>
                    <a:pt x="603" y="2551"/>
                    <a:pt x="546" y="2545"/>
                    <a:pt x="495" y="2529"/>
                  </a:cubicBezTo>
                  <a:cubicBezTo>
                    <a:pt x="456" y="2516"/>
                    <a:pt x="416" y="2500"/>
                    <a:pt x="388" y="2477"/>
                  </a:cubicBezTo>
                  <a:cubicBezTo>
                    <a:pt x="348" y="2455"/>
                    <a:pt x="320" y="2432"/>
                    <a:pt x="291" y="2403"/>
                  </a:cubicBezTo>
                  <a:cubicBezTo>
                    <a:pt x="262" y="2375"/>
                    <a:pt x="239" y="2341"/>
                    <a:pt x="223" y="2312"/>
                  </a:cubicBezTo>
                  <a:cubicBezTo>
                    <a:pt x="200" y="2272"/>
                    <a:pt x="183" y="2227"/>
                    <a:pt x="171" y="2182"/>
                  </a:cubicBezTo>
                  <a:cubicBezTo>
                    <a:pt x="160" y="2120"/>
                    <a:pt x="149" y="2051"/>
                    <a:pt x="149" y="1983"/>
                  </a:cubicBezTo>
                  <a:cubicBezTo>
                    <a:pt x="155" y="1897"/>
                    <a:pt x="171" y="1807"/>
                    <a:pt x="194" y="1721"/>
                  </a:cubicBezTo>
                  <a:cubicBezTo>
                    <a:pt x="223" y="1619"/>
                    <a:pt x="268" y="1511"/>
                    <a:pt x="330" y="1409"/>
                  </a:cubicBezTo>
                  <a:cubicBezTo>
                    <a:pt x="416" y="1278"/>
                    <a:pt x="530" y="1142"/>
                    <a:pt x="671" y="1005"/>
                  </a:cubicBezTo>
                  <a:cubicBezTo>
                    <a:pt x="831" y="853"/>
                    <a:pt x="1018" y="704"/>
                    <a:pt x="1280" y="528"/>
                  </a:cubicBezTo>
                  <a:cubicBezTo>
                    <a:pt x="1376" y="460"/>
                    <a:pt x="1473" y="392"/>
                    <a:pt x="1576" y="329"/>
                  </a:cubicBezTo>
                  <a:lnTo>
                    <a:pt x="1626" y="295"/>
                  </a:lnTo>
                  <a:cubicBezTo>
                    <a:pt x="1689" y="250"/>
                    <a:pt x="1751" y="210"/>
                    <a:pt x="1814" y="171"/>
                  </a:cubicBezTo>
                  <a:lnTo>
                    <a:pt x="1820" y="164"/>
                  </a:lnTo>
                  <a:close/>
                  <a:moveTo>
                    <a:pt x="1917" y="0"/>
                  </a:moveTo>
                  <a:cubicBezTo>
                    <a:pt x="1888" y="0"/>
                    <a:pt x="1859" y="11"/>
                    <a:pt x="1842" y="34"/>
                  </a:cubicBezTo>
                  <a:cubicBezTo>
                    <a:pt x="1831" y="34"/>
                    <a:pt x="1820" y="40"/>
                    <a:pt x="1807" y="45"/>
                  </a:cubicBezTo>
                  <a:cubicBezTo>
                    <a:pt x="1621" y="176"/>
                    <a:pt x="1427" y="295"/>
                    <a:pt x="1235" y="420"/>
                  </a:cubicBezTo>
                  <a:cubicBezTo>
                    <a:pt x="1030" y="562"/>
                    <a:pt x="826" y="710"/>
                    <a:pt x="637" y="880"/>
                  </a:cubicBezTo>
                  <a:cubicBezTo>
                    <a:pt x="456" y="1040"/>
                    <a:pt x="291" y="1221"/>
                    <a:pt x="178" y="1438"/>
                  </a:cubicBezTo>
                  <a:cubicBezTo>
                    <a:pt x="58" y="1637"/>
                    <a:pt x="0" y="1876"/>
                    <a:pt x="18" y="2107"/>
                  </a:cubicBezTo>
                  <a:cubicBezTo>
                    <a:pt x="35" y="2301"/>
                    <a:pt x="126" y="2489"/>
                    <a:pt x="291" y="2597"/>
                  </a:cubicBezTo>
                  <a:cubicBezTo>
                    <a:pt x="405" y="2677"/>
                    <a:pt x="544" y="2710"/>
                    <a:pt x="683" y="2710"/>
                  </a:cubicBezTo>
                  <a:cubicBezTo>
                    <a:pt x="731" y="2710"/>
                    <a:pt x="779" y="2707"/>
                    <a:pt x="826" y="2699"/>
                  </a:cubicBezTo>
                  <a:cubicBezTo>
                    <a:pt x="921" y="2681"/>
                    <a:pt x="1012" y="2647"/>
                    <a:pt x="1098" y="2602"/>
                  </a:cubicBezTo>
                  <a:cubicBezTo>
                    <a:pt x="1194" y="2557"/>
                    <a:pt x="1274" y="2489"/>
                    <a:pt x="1348" y="2414"/>
                  </a:cubicBezTo>
                  <a:cubicBezTo>
                    <a:pt x="1387" y="2375"/>
                    <a:pt x="1421" y="2335"/>
                    <a:pt x="1450" y="2290"/>
                  </a:cubicBezTo>
                  <a:cubicBezTo>
                    <a:pt x="1490" y="2227"/>
                    <a:pt x="1529" y="2165"/>
                    <a:pt x="1563" y="2102"/>
                  </a:cubicBezTo>
                  <a:cubicBezTo>
                    <a:pt x="1631" y="1978"/>
                    <a:pt x="1689" y="1847"/>
                    <a:pt x="1734" y="1716"/>
                  </a:cubicBezTo>
                  <a:cubicBezTo>
                    <a:pt x="1825" y="1454"/>
                    <a:pt x="1882" y="1181"/>
                    <a:pt x="1922" y="909"/>
                  </a:cubicBezTo>
                  <a:cubicBezTo>
                    <a:pt x="1944" y="772"/>
                    <a:pt x="1956" y="630"/>
                    <a:pt x="1972" y="494"/>
                  </a:cubicBezTo>
                  <a:cubicBezTo>
                    <a:pt x="1985" y="363"/>
                    <a:pt x="1996" y="232"/>
                    <a:pt x="2001" y="103"/>
                  </a:cubicBezTo>
                  <a:cubicBezTo>
                    <a:pt x="2001" y="79"/>
                    <a:pt x="2001" y="56"/>
                    <a:pt x="1985" y="34"/>
                  </a:cubicBezTo>
                  <a:cubicBezTo>
                    <a:pt x="1972" y="17"/>
                    <a:pt x="1951" y="6"/>
                    <a:pt x="1927"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8600517" y="591367"/>
              <a:ext cx="54955" cy="78502"/>
            </a:xfrm>
            <a:custGeom>
              <a:avLst/>
              <a:gdLst/>
              <a:ahLst/>
              <a:cxnLst/>
              <a:rect l="l" t="t" r="r" b="b"/>
              <a:pathLst>
                <a:path w="1671" h="2387" extrusionOk="0">
                  <a:moveTo>
                    <a:pt x="1671" y="0"/>
                  </a:moveTo>
                  <a:lnTo>
                    <a:pt x="1665" y="7"/>
                  </a:lnTo>
                  <a:cubicBezTo>
                    <a:pt x="1602" y="46"/>
                    <a:pt x="1540" y="86"/>
                    <a:pt x="1477" y="131"/>
                  </a:cubicBezTo>
                  <a:lnTo>
                    <a:pt x="1427" y="165"/>
                  </a:lnTo>
                  <a:cubicBezTo>
                    <a:pt x="1324" y="228"/>
                    <a:pt x="1227" y="296"/>
                    <a:pt x="1131" y="364"/>
                  </a:cubicBezTo>
                  <a:cubicBezTo>
                    <a:pt x="869" y="540"/>
                    <a:pt x="682" y="689"/>
                    <a:pt x="522" y="841"/>
                  </a:cubicBezTo>
                  <a:cubicBezTo>
                    <a:pt x="381" y="978"/>
                    <a:pt x="267" y="1114"/>
                    <a:pt x="181" y="1245"/>
                  </a:cubicBezTo>
                  <a:cubicBezTo>
                    <a:pt x="119" y="1347"/>
                    <a:pt x="74" y="1455"/>
                    <a:pt x="45" y="1557"/>
                  </a:cubicBezTo>
                  <a:cubicBezTo>
                    <a:pt x="16" y="1643"/>
                    <a:pt x="6" y="1733"/>
                    <a:pt x="0" y="1819"/>
                  </a:cubicBezTo>
                  <a:cubicBezTo>
                    <a:pt x="0" y="1887"/>
                    <a:pt x="11" y="1956"/>
                    <a:pt x="22" y="2018"/>
                  </a:cubicBezTo>
                  <a:cubicBezTo>
                    <a:pt x="34" y="2063"/>
                    <a:pt x="51" y="2108"/>
                    <a:pt x="74" y="2148"/>
                  </a:cubicBezTo>
                  <a:cubicBezTo>
                    <a:pt x="90" y="2177"/>
                    <a:pt x="113" y="2211"/>
                    <a:pt x="142" y="2239"/>
                  </a:cubicBezTo>
                  <a:cubicBezTo>
                    <a:pt x="171" y="2268"/>
                    <a:pt x="199" y="2291"/>
                    <a:pt x="239" y="2313"/>
                  </a:cubicBezTo>
                  <a:cubicBezTo>
                    <a:pt x="267" y="2336"/>
                    <a:pt x="307" y="2352"/>
                    <a:pt x="346" y="2365"/>
                  </a:cubicBezTo>
                  <a:cubicBezTo>
                    <a:pt x="397" y="2381"/>
                    <a:pt x="454" y="2387"/>
                    <a:pt x="506" y="2387"/>
                  </a:cubicBezTo>
                  <a:cubicBezTo>
                    <a:pt x="567" y="2387"/>
                    <a:pt x="630" y="2381"/>
                    <a:pt x="693" y="2365"/>
                  </a:cubicBezTo>
                  <a:cubicBezTo>
                    <a:pt x="761" y="2347"/>
                    <a:pt x="824" y="2325"/>
                    <a:pt x="887" y="2291"/>
                  </a:cubicBezTo>
                  <a:cubicBezTo>
                    <a:pt x="937" y="2257"/>
                    <a:pt x="989" y="2216"/>
                    <a:pt x="1039" y="2177"/>
                  </a:cubicBezTo>
                  <a:cubicBezTo>
                    <a:pt x="1102" y="2114"/>
                    <a:pt x="1154" y="2046"/>
                    <a:pt x="1215" y="1950"/>
                  </a:cubicBezTo>
                  <a:cubicBezTo>
                    <a:pt x="1312" y="1785"/>
                    <a:pt x="1392" y="1592"/>
                    <a:pt x="1461" y="1371"/>
                  </a:cubicBezTo>
                  <a:cubicBezTo>
                    <a:pt x="1529" y="1143"/>
                    <a:pt x="1574" y="904"/>
                    <a:pt x="1608" y="631"/>
                  </a:cubicBezTo>
                  <a:cubicBezTo>
                    <a:pt x="1624" y="511"/>
                    <a:pt x="1637" y="387"/>
                    <a:pt x="1647" y="251"/>
                  </a:cubicBezTo>
                  <a:cubicBezTo>
                    <a:pt x="1653" y="199"/>
                    <a:pt x="1658" y="143"/>
                    <a:pt x="1665" y="86"/>
                  </a:cubicBezTo>
                  <a:lnTo>
                    <a:pt x="1671" y="7"/>
                  </a:lnTo>
                  <a:lnTo>
                    <a:pt x="1671"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8654684" y="594195"/>
              <a:ext cx="625" cy="5426"/>
            </a:xfrm>
            <a:custGeom>
              <a:avLst/>
              <a:gdLst/>
              <a:ahLst/>
              <a:cxnLst/>
              <a:rect l="l" t="t" r="r" b="b"/>
              <a:pathLst>
                <a:path w="19" h="165" extrusionOk="0">
                  <a:moveTo>
                    <a:pt x="18" y="1"/>
                  </a:moveTo>
                  <a:lnTo>
                    <a:pt x="18" y="1"/>
                  </a:lnTo>
                  <a:cubicBezTo>
                    <a:pt x="11" y="58"/>
                    <a:pt x="6" y="108"/>
                    <a:pt x="0" y="165"/>
                  </a:cubicBezTo>
                  <a:cubicBezTo>
                    <a:pt x="6" y="113"/>
                    <a:pt x="11" y="58"/>
                    <a:pt x="18"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8612850" y="588209"/>
              <a:ext cx="48246" cy="82416"/>
            </a:xfrm>
            <a:custGeom>
              <a:avLst/>
              <a:gdLst/>
              <a:ahLst/>
              <a:cxnLst/>
              <a:rect l="l" t="t" r="r" b="b"/>
              <a:pathLst>
                <a:path w="1467" h="2506" extrusionOk="0">
                  <a:moveTo>
                    <a:pt x="0" y="2466"/>
                  </a:moveTo>
                  <a:lnTo>
                    <a:pt x="0" y="2466"/>
                  </a:lnTo>
                  <a:cubicBezTo>
                    <a:pt x="3" y="2467"/>
                    <a:pt x="7" y="2469"/>
                    <a:pt x="10" y="2470"/>
                  </a:cubicBezTo>
                  <a:lnTo>
                    <a:pt x="10" y="2470"/>
                  </a:lnTo>
                  <a:cubicBezTo>
                    <a:pt x="7" y="2468"/>
                    <a:pt x="3" y="2466"/>
                    <a:pt x="0" y="2466"/>
                  </a:cubicBezTo>
                  <a:close/>
                  <a:moveTo>
                    <a:pt x="10" y="2470"/>
                  </a:moveTo>
                  <a:lnTo>
                    <a:pt x="10" y="2470"/>
                  </a:lnTo>
                  <a:cubicBezTo>
                    <a:pt x="12" y="2471"/>
                    <a:pt x="13" y="2471"/>
                    <a:pt x="15" y="2472"/>
                  </a:cubicBezTo>
                  <a:lnTo>
                    <a:pt x="15" y="2472"/>
                  </a:lnTo>
                  <a:cubicBezTo>
                    <a:pt x="13" y="2471"/>
                    <a:pt x="12" y="2470"/>
                    <a:pt x="10" y="2470"/>
                  </a:cubicBezTo>
                  <a:close/>
                  <a:moveTo>
                    <a:pt x="1312" y="1"/>
                  </a:moveTo>
                  <a:cubicBezTo>
                    <a:pt x="1244" y="1"/>
                    <a:pt x="1193" y="56"/>
                    <a:pt x="1181" y="125"/>
                  </a:cubicBezTo>
                  <a:cubicBezTo>
                    <a:pt x="1176" y="142"/>
                    <a:pt x="1170" y="164"/>
                    <a:pt x="1170" y="182"/>
                  </a:cubicBezTo>
                  <a:cubicBezTo>
                    <a:pt x="1210" y="153"/>
                    <a:pt x="1249" y="125"/>
                    <a:pt x="1290" y="103"/>
                  </a:cubicBezTo>
                  <a:lnTo>
                    <a:pt x="1296" y="96"/>
                  </a:lnTo>
                  <a:lnTo>
                    <a:pt x="1296" y="103"/>
                  </a:lnTo>
                  <a:lnTo>
                    <a:pt x="1290" y="182"/>
                  </a:lnTo>
                  <a:cubicBezTo>
                    <a:pt x="1283" y="239"/>
                    <a:pt x="1278" y="290"/>
                    <a:pt x="1272" y="347"/>
                  </a:cubicBezTo>
                  <a:cubicBezTo>
                    <a:pt x="1262" y="483"/>
                    <a:pt x="1249" y="607"/>
                    <a:pt x="1233" y="727"/>
                  </a:cubicBezTo>
                  <a:cubicBezTo>
                    <a:pt x="1222" y="830"/>
                    <a:pt x="1204" y="927"/>
                    <a:pt x="1188" y="1023"/>
                  </a:cubicBezTo>
                  <a:cubicBezTo>
                    <a:pt x="1159" y="1176"/>
                    <a:pt x="1125" y="1323"/>
                    <a:pt x="1086" y="1467"/>
                  </a:cubicBezTo>
                  <a:cubicBezTo>
                    <a:pt x="1068" y="1528"/>
                    <a:pt x="1052" y="1585"/>
                    <a:pt x="1028" y="1643"/>
                  </a:cubicBezTo>
                  <a:cubicBezTo>
                    <a:pt x="1000" y="1716"/>
                    <a:pt x="971" y="1784"/>
                    <a:pt x="942" y="1853"/>
                  </a:cubicBezTo>
                  <a:cubicBezTo>
                    <a:pt x="908" y="1921"/>
                    <a:pt x="874" y="1983"/>
                    <a:pt x="840" y="2046"/>
                  </a:cubicBezTo>
                  <a:cubicBezTo>
                    <a:pt x="790" y="2131"/>
                    <a:pt x="738" y="2193"/>
                    <a:pt x="693" y="2244"/>
                  </a:cubicBezTo>
                  <a:cubicBezTo>
                    <a:pt x="682" y="2251"/>
                    <a:pt x="677" y="2262"/>
                    <a:pt x="664" y="2273"/>
                  </a:cubicBezTo>
                  <a:cubicBezTo>
                    <a:pt x="659" y="2278"/>
                    <a:pt x="648" y="2285"/>
                    <a:pt x="642" y="2290"/>
                  </a:cubicBezTo>
                  <a:cubicBezTo>
                    <a:pt x="602" y="2330"/>
                    <a:pt x="557" y="2358"/>
                    <a:pt x="512" y="2387"/>
                  </a:cubicBezTo>
                  <a:cubicBezTo>
                    <a:pt x="449" y="2421"/>
                    <a:pt x="386" y="2443"/>
                    <a:pt x="318" y="2461"/>
                  </a:cubicBezTo>
                  <a:cubicBezTo>
                    <a:pt x="302" y="2466"/>
                    <a:pt x="284" y="2472"/>
                    <a:pt x="267" y="2472"/>
                  </a:cubicBezTo>
                  <a:cubicBezTo>
                    <a:pt x="221" y="2483"/>
                    <a:pt x="176" y="2483"/>
                    <a:pt x="131" y="2483"/>
                  </a:cubicBezTo>
                  <a:cubicBezTo>
                    <a:pt x="90" y="2483"/>
                    <a:pt x="51" y="2477"/>
                    <a:pt x="16" y="2472"/>
                  </a:cubicBezTo>
                  <a:cubicBezTo>
                    <a:pt x="16" y="2472"/>
                    <a:pt x="15" y="2472"/>
                    <a:pt x="15" y="2472"/>
                  </a:cubicBezTo>
                  <a:lnTo>
                    <a:pt x="15" y="2472"/>
                  </a:lnTo>
                  <a:cubicBezTo>
                    <a:pt x="74" y="2492"/>
                    <a:pt x="136" y="2506"/>
                    <a:pt x="199" y="2506"/>
                  </a:cubicBezTo>
                  <a:lnTo>
                    <a:pt x="216" y="2506"/>
                  </a:lnTo>
                  <a:cubicBezTo>
                    <a:pt x="302" y="2506"/>
                    <a:pt x="386" y="2489"/>
                    <a:pt x="465" y="2448"/>
                  </a:cubicBezTo>
                  <a:cubicBezTo>
                    <a:pt x="551" y="2409"/>
                    <a:pt x="630" y="2358"/>
                    <a:pt x="693" y="2296"/>
                  </a:cubicBezTo>
                  <a:cubicBezTo>
                    <a:pt x="772" y="2222"/>
                    <a:pt x="840" y="2148"/>
                    <a:pt x="897" y="2063"/>
                  </a:cubicBezTo>
                  <a:cubicBezTo>
                    <a:pt x="960" y="1971"/>
                    <a:pt x="1017" y="1869"/>
                    <a:pt x="1062" y="1767"/>
                  </a:cubicBezTo>
                  <a:cubicBezTo>
                    <a:pt x="1154" y="1585"/>
                    <a:pt x="1222" y="1386"/>
                    <a:pt x="1272" y="1187"/>
                  </a:cubicBezTo>
                  <a:cubicBezTo>
                    <a:pt x="1296" y="1113"/>
                    <a:pt x="1312" y="1034"/>
                    <a:pt x="1330" y="961"/>
                  </a:cubicBezTo>
                  <a:cubicBezTo>
                    <a:pt x="1335" y="914"/>
                    <a:pt x="1312" y="875"/>
                    <a:pt x="1278" y="846"/>
                  </a:cubicBezTo>
                  <a:cubicBezTo>
                    <a:pt x="1290" y="801"/>
                    <a:pt x="1307" y="756"/>
                    <a:pt x="1324" y="710"/>
                  </a:cubicBezTo>
                  <a:cubicBezTo>
                    <a:pt x="1375" y="528"/>
                    <a:pt x="1420" y="341"/>
                    <a:pt x="1454" y="153"/>
                  </a:cubicBezTo>
                  <a:cubicBezTo>
                    <a:pt x="1466" y="80"/>
                    <a:pt x="1403" y="11"/>
                    <a:pt x="1330"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8600846" y="655662"/>
              <a:ext cx="4703" cy="9735"/>
            </a:xfrm>
            <a:custGeom>
              <a:avLst/>
              <a:gdLst/>
              <a:ahLst/>
              <a:cxnLst/>
              <a:rect l="l" t="t" r="r" b="b"/>
              <a:pathLst>
                <a:path w="143" h="296" extrusionOk="0">
                  <a:moveTo>
                    <a:pt x="75" y="211"/>
                  </a:moveTo>
                  <a:cubicBezTo>
                    <a:pt x="92" y="234"/>
                    <a:pt x="109" y="261"/>
                    <a:pt x="132" y="284"/>
                  </a:cubicBezTo>
                  <a:cubicBezTo>
                    <a:pt x="137" y="290"/>
                    <a:pt x="137" y="290"/>
                    <a:pt x="143" y="295"/>
                  </a:cubicBezTo>
                  <a:cubicBezTo>
                    <a:pt x="137" y="290"/>
                    <a:pt x="137" y="290"/>
                    <a:pt x="132" y="284"/>
                  </a:cubicBezTo>
                  <a:cubicBezTo>
                    <a:pt x="109" y="261"/>
                    <a:pt x="92" y="234"/>
                    <a:pt x="75" y="211"/>
                  </a:cubicBezTo>
                  <a:close/>
                  <a:moveTo>
                    <a:pt x="24" y="91"/>
                  </a:moveTo>
                  <a:cubicBezTo>
                    <a:pt x="30" y="119"/>
                    <a:pt x="41" y="148"/>
                    <a:pt x="53" y="171"/>
                  </a:cubicBezTo>
                  <a:cubicBezTo>
                    <a:pt x="41" y="148"/>
                    <a:pt x="30" y="119"/>
                    <a:pt x="24" y="91"/>
                  </a:cubicBezTo>
                  <a:close/>
                  <a:moveTo>
                    <a:pt x="1" y="1"/>
                  </a:moveTo>
                  <a:lnTo>
                    <a:pt x="1" y="1"/>
                  </a:lnTo>
                  <a:lnTo>
                    <a:pt x="1" y="6"/>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8598609" y="655662"/>
              <a:ext cx="6939" cy="9735"/>
            </a:xfrm>
            <a:custGeom>
              <a:avLst/>
              <a:gdLst/>
              <a:ahLst/>
              <a:cxnLst/>
              <a:rect l="l" t="t" r="r" b="b"/>
              <a:pathLst>
                <a:path w="211" h="296" extrusionOk="0">
                  <a:moveTo>
                    <a:pt x="69" y="1"/>
                  </a:moveTo>
                  <a:cubicBezTo>
                    <a:pt x="53" y="12"/>
                    <a:pt x="40" y="22"/>
                    <a:pt x="29" y="35"/>
                  </a:cubicBezTo>
                  <a:cubicBezTo>
                    <a:pt x="1" y="74"/>
                    <a:pt x="1" y="153"/>
                    <a:pt x="53" y="182"/>
                  </a:cubicBezTo>
                  <a:cubicBezTo>
                    <a:pt x="58" y="182"/>
                    <a:pt x="64" y="187"/>
                    <a:pt x="69" y="187"/>
                  </a:cubicBezTo>
                  <a:cubicBezTo>
                    <a:pt x="103" y="234"/>
                    <a:pt x="155" y="268"/>
                    <a:pt x="205" y="295"/>
                  </a:cubicBezTo>
                  <a:lnTo>
                    <a:pt x="211" y="295"/>
                  </a:lnTo>
                  <a:cubicBezTo>
                    <a:pt x="205" y="290"/>
                    <a:pt x="205" y="290"/>
                    <a:pt x="200" y="284"/>
                  </a:cubicBezTo>
                  <a:cubicBezTo>
                    <a:pt x="177" y="261"/>
                    <a:pt x="160" y="234"/>
                    <a:pt x="143" y="211"/>
                  </a:cubicBezTo>
                  <a:cubicBezTo>
                    <a:pt x="137" y="205"/>
                    <a:pt x="137" y="200"/>
                    <a:pt x="132" y="193"/>
                  </a:cubicBezTo>
                  <a:cubicBezTo>
                    <a:pt x="126" y="187"/>
                    <a:pt x="126" y="177"/>
                    <a:pt x="121" y="171"/>
                  </a:cubicBezTo>
                  <a:cubicBezTo>
                    <a:pt x="109" y="148"/>
                    <a:pt x="98" y="119"/>
                    <a:pt x="92" y="91"/>
                  </a:cubicBezTo>
                  <a:cubicBezTo>
                    <a:pt x="87" y="80"/>
                    <a:pt x="87" y="69"/>
                    <a:pt x="80" y="63"/>
                  </a:cubicBezTo>
                  <a:cubicBezTo>
                    <a:pt x="80" y="46"/>
                    <a:pt x="74" y="22"/>
                    <a:pt x="69" y="6"/>
                  </a:cubicBezTo>
                  <a:lnTo>
                    <a:pt x="69" y="1"/>
                  </a:ln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8600846" y="591367"/>
              <a:ext cx="54626" cy="78502"/>
            </a:xfrm>
            <a:custGeom>
              <a:avLst/>
              <a:gdLst/>
              <a:ahLst/>
              <a:cxnLst/>
              <a:rect l="l" t="t" r="r" b="b"/>
              <a:pathLst>
                <a:path w="1661" h="2387" extrusionOk="0">
                  <a:moveTo>
                    <a:pt x="1661" y="0"/>
                  </a:moveTo>
                  <a:lnTo>
                    <a:pt x="1655" y="7"/>
                  </a:lnTo>
                  <a:cubicBezTo>
                    <a:pt x="1614" y="29"/>
                    <a:pt x="1575" y="57"/>
                    <a:pt x="1535" y="86"/>
                  </a:cubicBezTo>
                  <a:cubicBezTo>
                    <a:pt x="1524" y="136"/>
                    <a:pt x="1512" y="188"/>
                    <a:pt x="1501" y="239"/>
                  </a:cubicBezTo>
                  <a:cubicBezTo>
                    <a:pt x="1501" y="239"/>
                    <a:pt x="1501" y="239"/>
                    <a:pt x="1501" y="239"/>
                  </a:cubicBezTo>
                  <a:lnTo>
                    <a:pt x="1501" y="239"/>
                  </a:lnTo>
                  <a:lnTo>
                    <a:pt x="1501" y="239"/>
                  </a:lnTo>
                  <a:cubicBezTo>
                    <a:pt x="1501" y="239"/>
                    <a:pt x="1501" y="244"/>
                    <a:pt x="1497" y="249"/>
                  </a:cubicBezTo>
                  <a:lnTo>
                    <a:pt x="1497" y="249"/>
                  </a:lnTo>
                  <a:cubicBezTo>
                    <a:pt x="1498" y="246"/>
                    <a:pt x="1499" y="243"/>
                    <a:pt x="1501" y="239"/>
                  </a:cubicBezTo>
                  <a:lnTo>
                    <a:pt x="1501" y="239"/>
                  </a:lnTo>
                  <a:lnTo>
                    <a:pt x="1496" y="251"/>
                  </a:lnTo>
                  <a:cubicBezTo>
                    <a:pt x="1496" y="250"/>
                    <a:pt x="1497" y="250"/>
                    <a:pt x="1497" y="249"/>
                  </a:cubicBezTo>
                  <a:lnTo>
                    <a:pt x="1497" y="249"/>
                  </a:lnTo>
                  <a:cubicBezTo>
                    <a:pt x="1496" y="255"/>
                    <a:pt x="1496" y="260"/>
                    <a:pt x="1496" y="267"/>
                  </a:cubicBezTo>
                  <a:lnTo>
                    <a:pt x="1496" y="251"/>
                  </a:lnTo>
                  <a:cubicBezTo>
                    <a:pt x="1399" y="637"/>
                    <a:pt x="1262" y="1012"/>
                    <a:pt x="1076" y="1358"/>
                  </a:cubicBezTo>
                  <a:cubicBezTo>
                    <a:pt x="990" y="1512"/>
                    <a:pt x="893" y="1660"/>
                    <a:pt x="769" y="1785"/>
                  </a:cubicBezTo>
                  <a:cubicBezTo>
                    <a:pt x="717" y="1836"/>
                    <a:pt x="660" y="1887"/>
                    <a:pt x="598" y="1927"/>
                  </a:cubicBezTo>
                  <a:cubicBezTo>
                    <a:pt x="557" y="1950"/>
                    <a:pt x="512" y="1967"/>
                    <a:pt x="467" y="1984"/>
                  </a:cubicBezTo>
                  <a:cubicBezTo>
                    <a:pt x="428" y="1995"/>
                    <a:pt x="387" y="2001"/>
                    <a:pt x="353" y="2001"/>
                  </a:cubicBezTo>
                  <a:cubicBezTo>
                    <a:pt x="263" y="2001"/>
                    <a:pt x="182" y="1977"/>
                    <a:pt x="98" y="1967"/>
                  </a:cubicBezTo>
                  <a:cubicBezTo>
                    <a:pt x="80" y="1956"/>
                    <a:pt x="64" y="1950"/>
                    <a:pt x="46" y="1950"/>
                  </a:cubicBezTo>
                  <a:lnTo>
                    <a:pt x="30" y="1950"/>
                  </a:lnTo>
                  <a:cubicBezTo>
                    <a:pt x="19" y="1950"/>
                    <a:pt x="12" y="1956"/>
                    <a:pt x="1" y="1956"/>
                  </a:cubicBezTo>
                  <a:lnTo>
                    <a:pt x="1" y="1961"/>
                  </a:lnTo>
                  <a:cubicBezTo>
                    <a:pt x="6" y="1977"/>
                    <a:pt x="12" y="2001"/>
                    <a:pt x="12" y="2018"/>
                  </a:cubicBezTo>
                  <a:cubicBezTo>
                    <a:pt x="19" y="2024"/>
                    <a:pt x="19" y="2035"/>
                    <a:pt x="24" y="2046"/>
                  </a:cubicBezTo>
                  <a:cubicBezTo>
                    <a:pt x="30" y="2074"/>
                    <a:pt x="41" y="2103"/>
                    <a:pt x="53" y="2126"/>
                  </a:cubicBezTo>
                  <a:cubicBezTo>
                    <a:pt x="58" y="2132"/>
                    <a:pt x="58" y="2142"/>
                    <a:pt x="64" y="2148"/>
                  </a:cubicBezTo>
                  <a:cubicBezTo>
                    <a:pt x="69" y="2155"/>
                    <a:pt x="69" y="2160"/>
                    <a:pt x="75" y="2166"/>
                  </a:cubicBezTo>
                  <a:cubicBezTo>
                    <a:pt x="92" y="2189"/>
                    <a:pt x="109" y="2216"/>
                    <a:pt x="132" y="2239"/>
                  </a:cubicBezTo>
                  <a:cubicBezTo>
                    <a:pt x="137" y="2245"/>
                    <a:pt x="137" y="2245"/>
                    <a:pt x="143" y="2250"/>
                  </a:cubicBezTo>
                  <a:cubicBezTo>
                    <a:pt x="211" y="2302"/>
                    <a:pt x="285" y="2342"/>
                    <a:pt x="365" y="2370"/>
                  </a:cubicBezTo>
                  <a:cubicBezTo>
                    <a:pt x="371" y="2370"/>
                    <a:pt x="376" y="2376"/>
                    <a:pt x="381" y="2376"/>
                  </a:cubicBezTo>
                  <a:cubicBezTo>
                    <a:pt x="416" y="2381"/>
                    <a:pt x="455" y="2387"/>
                    <a:pt x="496" y="2387"/>
                  </a:cubicBezTo>
                  <a:cubicBezTo>
                    <a:pt x="541" y="2387"/>
                    <a:pt x="586" y="2387"/>
                    <a:pt x="632" y="2376"/>
                  </a:cubicBezTo>
                  <a:cubicBezTo>
                    <a:pt x="649" y="2376"/>
                    <a:pt x="667" y="2370"/>
                    <a:pt x="683" y="2365"/>
                  </a:cubicBezTo>
                  <a:cubicBezTo>
                    <a:pt x="751" y="2347"/>
                    <a:pt x="814" y="2325"/>
                    <a:pt x="877" y="2291"/>
                  </a:cubicBezTo>
                  <a:cubicBezTo>
                    <a:pt x="922" y="2262"/>
                    <a:pt x="967" y="2234"/>
                    <a:pt x="1007" y="2194"/>
                  </a:cubicBezTo>
                  <a:cubicBezTo>
                    <a:pt x="1013" y="2189"/>
                    <a:pt x="1024" y="2182"/>
                    <a:pt x="1029" y="2177"/>
                  </a:cubicBezTo>
                  <a:cubicBezTo>
                    <a:pt x="1042" y="2166"/>
                    <a:pt x="1047" y="2155"/>
                    <a:pt x="1058" y="2148"/>
                  </a:cubicBezTo>
                  <a:cubicBezTo>
                    <a:pt x="1103" y="2097"/>
                    <a:pt x="1155" y="2035"/>
                    <a:pt x="1205" y="1950"/>
                  </a:cubicBezTo>
                  <a:cubicBezTo>
                    <a:pt x="1239" y="1887"/>
                    <a:pt x="1273" y="1825"/>
                    <a:pt x="1307" y="1757"/>
                  </a:cubicBezTo>
                  <a:cubicBezTo>
                    <a:pt x="1336" y="1688"/>
                    <a:pt x="1365" y="1620"/>
                    <a:pt x="1393" y="1547"/>
                  </a:cubicBezTo>
                  <a:cubicBezTo>
                    <a:pt x="1417" y="1489"/>
                    <a:pt x="1433" y="1432"/>
                    <a:pt x="1451" y="1371"/>
                  </a:cubicBezTo>
                  <a:cubicBezTo>
                    <a:pt x="1490" y="1227"/>
                    <a:pt x="1524" y="1080"/>
                    <a:pt x="1553" y="927"/>
                  </a:cubicBezTo>
                  <a:cubicBezTo>
                    <a:pt x="1569" y="831"/>
                    <a:pt x="1587" y="734"/>
                    <a:pt x="1598" y="631"/>
                  </a:cubicBezTo>
                  <a:cubicBezTo>
                    <a:pt x="1614" y="511"/>
                    <a:pt x="1627" y="387"/>
                    <a:pt x="1637" y="251"/>
                  </a:cubicBezTo>
                  <a:cubicBezTo>
                    <a:pt x="1643" y="199"/>
                    <a:pt x="1648" y="143"/>
                    <a:pt x="1655" y="86"/>
                  </a:cubicBezTo>
                  <a:lnTo>
                    <a:pt x="1661" y="7"/>
                  </a:lnTo>
                  <a:lnTo>
                    <a:pt x="1661"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7452287" y="885515"/>
              <a:ext cx="65808" cy="89158"/>
            </a:xfrm>
            <a:custGeom>
              <a:avLst/>
              <a:gdLst/>
              <a:ahLst/>
              <a:cxnLst/>
              <a:rect l="l" t="t" r="r" b="b"/>
              <a:pathLst>
                <a:path w="2001" h="2711" extrusionOk="0">
                  <a:moveTo>
                    <a:pt x="1819" y="166"/>
                  </a:moveTo>
                  <a:lnTo>
                    <a:pt x="1819" y="171"/>
                  </a:lnTo>
                  <a:lnTo>
                    <a:pt x="1813" y="250"/>
                  </a:lnTo>
                  <a:cubicBezTo>
                    <a:pt x="1808" y="308"/>
                    <a:pt x="1803" y="358"/>
                    <a:pt x="1796" y="415"/>
                  </a:cubicBezTo>
                  <a:cubicBezTo>
                    <a:pt x="1785" y="552"/>
                    <a:pt x="1774" y="670"/>
                    <a:pt x="1756" y="790"/>
                  </a:cubicBezTo>
                  <a:cubicBezTo>
                    <a:pt x="1722" y="1063"/>
                    <a:pt x="1677" y="1307"/>
                    <a:pt x="1609" y="1535"/>
                  </a:cubicBezTo>
                  <a:cubicBezTo>
                    <a:pt x="1546" y="1756"/>
                    <a:pt x="1462" y="1950"/>
                    <a:pt x="1359" y="2115"/>
                  </a:cubicBezTo>
                  <a:cubicBezTo>
                    <a:pt x="1302" y="2212"/>
                    <a:pt x="1250" y="2280"/>
                    <a:pt x="1189" y="2336"/>
                  </a:cubicBezTo>
                  <a:cubicBezTo>
                    <a:pt x="1137" y="2382"/>
                    <a:pt x="1087" y="2422"/>
                    <a:pt x="1035" y="2456"/>
                  </a:cubicBezTo>
                  <a:cubicBezTo>
                    <a:pt x="972" y="2484"/>
                    <a:pt x="909" y="2512"/>
                    <a:pt x="841" y="2529"/>
                  </a:cubicBezTo>
                  <a:cubicBezTo>
                    <a:pt x="780" y="2546"/>
                    <a:pt x="717" y="2552"/>
                    <a:pt x="654" y="2552"/>
                  </a:cubicBezTo>
                  <a:cubicBezTo>
                    <a:pt x="602" y="2552"/>
                    <a:pt x="546" y="2540"/>
                    <a:pt x="495" y="2529"/>
                  </a:cubicBezTo>
                  <a:cubicBezTo>
                    <a:pt x="455" y="2512"/>
                    <a:pt x="416" y="2501"/>
                    <a:pt x="387" y="2477"/>
                  </a:cubicBezTo>
                  <a:cubicBezTo>
                    <a:pt x="347" y="2456"/>
                    <a:pt x="319" y="2432"/>
                    <a:pt x="290" y="2404"/>
                  </a:cubicBezTo>
                  <a:cubicBezTo>
                    <a:pt x="261" y="2375"/>
                    <a:pt x="240" y="2341"/>
                    <a:pt x="222" y="2307"/>
                  </a:cubicBezTo>
                  <a:cubicBezTo>
                    <a:pt x="200" y="2267"/>
                    <a:pt x="182" y="2228"/>
                    <a:pt x="171" y="2177"/>
                  </a:cubicBezTo>
                  <a:cubicBezTo>
                    <a:pt x="159" y="2120"/>
                    <a:pt x="148" y="2052"/>
                    <a:pt x="148" y="1978"/>
                  </a:cubicBezTo>
                  <a:cubicBezTo>
                    <a:pt x="154" y="1892"/>
                    <a:pt x="166" y="1808"/>
                    <a:pt x="193" y="1722"/>
                  </a:cubicBezTo>
                  <a:cubicBezTo>
                    <a:pt x="222" y="1620"/>
                    <a:pt x="268" y="1512"/>
                    <a:pt x="330" y="1410"/>
                  </a:cubicBezTo>
                  <a:cubicBezTo>
                    <a:pt x="416" y="1273"/>
                    <a:pt x="529" y="1142"/>
                    <a:pt x="671" y="1006"/>
                  </a:cubicBezTo>
                  <a:cubicBezTo>
                    <a:pt x="830" y="853"/>
                    <a:pt x="1018" y="705"/>
                    <a:pt x="1279" y="529"/>
                  </a:cubicBezTo>
                  <a:cubicBezTo>
                    <a:pt x="1376" y="460"/>
                    <a:pt x="1472" y="392"/>
                    <a:pt x="1575" y="330"/>
                  </a:cubicBezTo>
                  <a:lnTo>
                    <a:pt x="1625" y="295"/>
                  </a:lnTo>
                  <a:cubicBezTo>
                    <a:pt x="1688" y="250"/>
                    <a:pt x="1751" y="211"/>
                    <a:pt x="1813" y="166"/>
                  </a:cubicBezTo>
                  <a:close/>
                  <a:moveTo>
                    <a:pt x="1916" y="1"/>
                  </a:moveTo>
                  <a:cubicBezTo>
                    <a:pt x="1887" y="1"/>
                    <a:pt x="1858" y="12"/>
                    <a:pt x="1842" y="35"/>
                  </a:cubicBezTo>
                  <a:cubicBezTo>
                    <a:pt x="1830" y="35"/>
                    <a:pt x="1819" y="40"/>
                    <a:pt x="1808" y="46"/>
                  </a:cubicBezTo>
                  <a:cubicBezTo>
                    <a:pt x="1620" y="177"/>
                    <a:pt x="1427" y="295"/>
                    <a:pt x="1234" y="421"/>
                  </a:cubicBezTo>
                  <a:cubicBezTo>
                    <a:pt x="1029" y="563"/>
                    <a:pt x="825" y="711"/>
                    <a:pt x="636" y="882"/>
                  </a:cubicBezTo>
                  <a:cubicBezTo>
                    <a:pt x="455" y="1040"/>
                    <a:pt x="290" y="1223"/>
                    <a:pt x="171" y="1433"/>
                  </a:cubicBezTo>
                  <a:cubicBezTo>
                    <a:pt x="57" y="1637"/>
                    <a:pt x="1" y="1876"/>
                    <a:pt x="17" y="2109"/>
                  </a:cubicBezTo>
                  <a:cubicBezTo>
                    <a:pt x="35" y="2302"/>
                    <a:pt x="125" y="2490"/>
                    <a:pt x="290" y="2597"/>
                  </a:cubicBezTo>
                  <a:cubicBezTo>
                    <a:pt x="407" y="2675"/>
                    <a:pt x="550" y="2710"/>
                    <a:pt x="691" y="2710"/>
                  </a:cubicBezTo>
                  <a:cubicBezTo>
                    <a:pt x="736" y="2710"/>
                    <a:pt x="781" y="2707"/>
                    <a:pt x="825" y="2700"/>
                  </a:cubicBezTo>
                  <a:cubicBezTo>
                    <a:pt x="922" y="2682"/>
                    <a:pt x="1012" y="2648"/>
                    <a:pt x="1097" y="2603"/>
                  </a:cubicBezTo>
                  <a:cubicBezTo>
                    <a:pt x="1194" y="2552"/>
                    <a:pt x="1273" y="2490"/>
                    <a:pt x="1347" y="2416"/>
                  </a:cubicBezTo>
                  <a:cubicBezTo>
                    <a:pt x="1387" y="2375"/>
                    <a:pt x="1421" y="2330"/>
                    <a:pt x="1449" y="2291"/>
                  </a:cubicBezTo>
                  <a:cubicBezTo>
                    <a:pt x="1489" y="2228"/>
                    <a:pt x="1530" y="2165"/>
                    <a:pt x="1564" y="2102"/>
                  </a:cubicBezTo>
                  <a:cubicBezTo>
                    <a:pt x="1632" y="1978"/>
                    <a:pt x="1688" y="1847"/>
                    <a:pt x="1734" y="1716"/>
                  </a:cubicBezTo>
                  <a:cubicBezTo>
                    <a:pt x="1824" y="1455"/>
                    <a:pt x="1882" y="1182"/>
                    <a:pt x="1921" y="909"/>
                  </a:cubicBezTo>
                  <a:cubicBezTo>
                    <a:pt x="1944" y="767"/>
                    <a:pt x="1955" y="631"/>
                    <a:pt x="1973" y="495"/>
                  </a:cubicBezTo>
                  <a:cubicBezTo>
                    <a:pt x="1984" y="364"/>
                    <a:pt x="1995" y="234"/>
                    <a:pt x="2000" y="103"/>
                  </a:cubicBezTo>
                  <a:cubicBezTo>
                    <a:pt x="2000" y="80"/>
                    <a:pt x="2000" y="57"/>
                    <a:pt x="1984" y="35"/>
                  </a:cubicBezTo>
                  <a:cubicBezTo>
                    <a:pt x="1973" y="17"/>
                    <a:pt x="1950" y="6"/>
                    <a:pt x="1927"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7457154" y="890941"/>
              <a:ext cx="54955" cy="78535"/>
            </a:xfrm>
            <a:custGeom>
              <a:avLst/>
              <a:gdLst/>
              <a:ahLst/>
              <a:cxnLst/>
              <a:rect l="l" t="t" r="r" b="b"/>
              <a:pathLst>
                <a:path w="1671" h="2388" extrusionOk="0">
                  <a:moveTo>
                    <a:pt x="1665" y="1"/>
                  </a:moveTo>
                  <a:cubicBezTo>
                    <a:pt x="1603" y="46"/>
                    <a:pt x="1540" y="85"/>
                    <a:pt x="1477" y="130"/>
                  </a:cubicBezTo>
                  <a:lnTo>
                    <a:pt x="1427" y="165"/>
                  </a:lnTo>
                  <a:cubicBezTo>
                    <a:pt x="1324" y="227"/>
                    <a:pt x="1228" y="295"/>
                    <a:pt x="1125" y="364"/>
                  </a:cubicBezTo>
                  <a:cubicBezTo>
                    <a:pt x="870" y="540"/>
                    <a:pt x="682" y="688"/>
                    <a:pt x="523" y="841"/>
                  </a:cubicBezTo>
                  <a:cubicBezTo>
                    <a:pt x="381" y="977"/>
                    <a:pt x="268" y="1108"/>
                    <a:pt x="182" y="1245"/>
                  </a:cubicBezTo>
                  <a:cubicBezTo>
                    <a:pt x="120" y="1347"/>
                    <a:pt x="74" y="1455"/>
                    <a:pt x="45" y="1557"/>
                  </a:cubicBezTo>
                  <a:cubicBezTo>
                    <a:pt x="18" y="1643"/>
                    <a:pt x="6" y="1727"/>
                    <a:pt x="0" y="1813"/>
                  </a:cubicBezTo>
                  <a:cubicBezTo>
                    <a:pt x="0" y="1887"/>
                    <a:pt x="11" y="1955"/>
                    <a:pt x="23" y="2012"/>
                  </a:cubicBezTo>
                  <a:cubicBezTo>
                    <a:pt x="34" y="2063"/>
                    <a:pt x="52" y="2102"/>
                    <a:pt x="74" y="2142"/>
                  </a:cubicBezTo>
                  <a:cubicBezTo>
                    <a:pt x="92" y="2176"/>
                    <a:pt x="113" y="2205"/>
                    <a:pt x="142" y="2239"/>
                  </a:cubicBezTo>
                  <a:cubicBezTo>
                    <a:pt x="171" y="2267"/>
                    <a:pt x="199" y="2291"/>
                    <a:pt x="233" y="2312"/>
                  </a:cubicBezTo>
                  <a:cubicBezTo>
                    <a:pt x="268" y="2336"/>
                    <a:pt x="307" y="2353"/>
                    <a:pt x="347" y="2364"/>
                  </a:cubicBezTo>
                  <a:cubicBezTo>
                    <a:pt x="398" y="2375"/>
                    <a:pt x="454" y="2387"/>
                    <a:pt x="506" y="2387"/>
                  </a:cubicBezTo>
                  <a:cubicBezTo>
                    <a:pt x="569" y="2387"/>
                    <a:pt x="632" y="2381"/>
                    <a:pt x="693" y="2364"/>
                  </a:cubicBezTo>
                  <a:cubicBezTo>
                    <a:pt x="761" y="2347"/>
                    <a:pt x="824" y="2319"/>
                    <a:pt x="887" y="2291"/>
                  </a:cubicBezTo>
                  <a:cubicBezTo>
                    <a:pt x="939" y="2257"/>
                    <a:pt x="989" y="2217"/>
                    <a:pt x="1041" y="2171"/>
                  </a:cubicBezTo>
                  <a:cubicBezTo>
                    <a:pt x="1102" y="2115"/>
                    <a:pt x="1154" y="2047"/>
                    <a:pt x="1211" y="1950"/>
                  </a:cubicBezTo>
                  <a:cubicBezTo>
                    <a:pt x="1314" y="1785"/>
                    <a:pt x="1393" y="1591"/>
                    <a:pt x="1461" y="1370"/>
                  </a:cubicBezTo>
                  <a:cubicBezTo>
                    <a:pt x="1529" y="1142"/>
                    <a:pt x="1574" y="898"/>
                    <a:pt x="1608" y="625"/>
                  </a:cubicBezTo>
                  <a:cubicBezTo>
                    <a:pt x="1626" y="505"/>
                    <a:pt x="1637" y="387"/>
                    <a:pt x="1648" y="250"/>
                  </a:cubicBezTo>
                  <a:cubicBezTo>
                    <a:pt x="1655" y="193"/>
                    <a:pt x="1660" y="143"/>
                    <a:pt x="1665" y="85"/>
                  </a:cubicBezTo>
                  <a:lnTo>
                    <a:pt x="1671" y="6"/>
                  </a:lnTo>
                  <a:lnTo>
                    <a:pt x="1671"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3"/>
            <p:cNvSpPr/>
            <p:nvPr/>
          </p:nvSpPr>
          <p:spPr>
            <a:xfrm>
              <a:off x="7470408" y="890941"/>
              <a:ext cx="41701" cy="78535"/>
            </a:xfrm>
            <a:custGeom>
              <a:avLst/>
              <a:gdLst/>
              <a:ahLst/>
              <a:cxnLst/>
              <a:rect l="l" t="t" r="r" b="b"/>
              <a:pathLst>
                <a:path w="1268" h="2388" extrusionOk="0">
                  <a:moveTo>
                    <a:pt x="1" y="2375"/>
                  </a:moveTo>
                  <a:cubicBezTo>
                    <a:pt x="35" y="2381"/>
                    <a:pt x="69" y="2387"/>
                    <a:pt x="103" y="2387"/>
                  </a:cubicBezTo>
                  <a:cubicBezTo>
                    <a:pt x="143" y="2387"/>
                    <a:pt x="188" y="2387"/>
                    <a:pt x="234" y="2375"/>
                  </a:cubicBezTo>
                  <a:cubicBezTo>
                    <a:pt x="188" y="2387"/>
                    <a:pt x="143" y="2387"/>
                    <a:pt x="103" y="2387"/>
                  </a:cubicBezTo>
                  <a:cubicBezTo>
                    <a:pt x="69" y="2387"/>
                    <a:pt x="35" y="2381"/>
                    <a:pt x="1" y="2375"/>
                  </a:cubicBezTo>
                  <a:close/>
                  <a:moveTo>
                    <a:pt x="654" y="2160"/>
                  </a:moveTo>
                  <a:cubicBezTo>
                    <a:pt x="649" y="2165"/>
                    <a:pt x="643" y="2171"/>
                    <a:pt x="638" y="2171"/>
                  </a:cubicBezTo>
                  <a:cubicBezTo>
                    <a:pt x="638" y="2176"/>
                    <a:pt x="631" y="2183"/>
                    <a:pt x="626" y="2183"/>
                  </a:cubicBezTo>
                  <a:cubicBezTo>
                    <a:pt x="631" y="2183"/>
                    <a:pt x="638" y="2176"/>
                    <a:pt x="638" y="2171"/>
                  </a:cubicBezTo>
                  <a:cubicBezTo>
                    <a:pt x="643" y="2171"/>
                    <a:pt x="649" y="2165"/>
                    <a:pt x="654" y="2160"/>
                  </a:cubicBezTo>
                  <a:close/>
                  <a:moveTo>
                    <a:pt x="1268" y="1"/>
                  </a:moveTo>
                  <a:lnTo>
                    <a:pt x="1262" y="1"/>
                  </a:lnTo>
                  <a:cubicBezTo>
                    <a:pt x="1234" y="23"/>
                    <a:pt x="1205" y="46"/>
                    <a:pt x="1171" y="62"/>
                  </a:cubicBezTo>
                  <a:cubicBezTo>
                    <a:pt x="1205" y="46"/>
                    <a:pt x="1234" y="23"/>
                    <a:pt x="1262" y="1"/>
                  </a:cubicBezTo>
                  <a:lnTo>
                    <a:pt x="1268" y="1"/>
                  </a:lnTo>
                  <a:lnTo>
                    <a:pt x="1268" y="6"/>
                  </a:lnTo>
                  <a:lnTo>
                    <a:pt x="1262" y="85"/>
                  </a:lnTo>
                  <a:cubicBezTo>
                    <a:pt x="1257" y="143"/>
                    <a:pt x="1252" y="193"/>
                    <a:pt x="1245" y="250"/>
                  </a:cubicBezTo>
                  <a:cubicBezTo>
                    <a:pt x="1234" y="387"/>
                    <a:pt x="1223" y="505"/>
                    <a:pt x="1205" y="625"/>
                  </a:cubicBezTo>
                  <a:cubicBezTo>
                    <a:pt x="1194" y="739"/>
                    <a:pt x="1176" y="841"/>
                    <a:pt x="1160" y="943"/>
                  </a:cubicBezTo>
                  <a:cubicBezTo>
                    <a:pt x="1176" y="841"/>
                    <a:pt x="1194" y="739"/>
                    <a:pt x="1205" y="625"/>
                  </a:cubicBezTo>
                  <a:cubicBezTo>
                    <a:pt x="1223" y="505"/>
                    <a:pt x="1234" y="387"/>
                    <a:pt x="1245" y="250"/>
                  </a:cubicBezTo>
                  <a:cubicBezTo>
                    <a:pt x="1252" y="193"/>
                    <a:pt x="1257" y="143"/>
                    <a:pt x="1262" y="85"/>
                  </a:cubicBezTo>
                  <a:lnTo>
                    <a:pt x="1268" y="6"/>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7469487" y="887784"/>
              <a:ext cx="48246" cy="82416"/>
            </a:xfrm>
            <a:custGeom>
              <a:avLst/>
              <a:gdLst/>
              <a:ahLst/>
              <a:cxnLst/>
              <a:rect l="l" t="t" r="r" b="b"/>
              <a:pathLst>
                <a:path w="1467" h="2506" extrusionOk="0">
                  <a:moveTo>
                    <a:pt x="1314" y="0"/>
                  </a:moveTo>
                  <a:cubicBezTo>
                    <a:pt x="1245" y="0"/>
                    <a:pt x="1188" y="56"/>
                    <a:pt x="1183" y="124"/>
                  </a:cubicBezTo>
                  <a:cubicBezTo>
                    <a:pt x="1177" y="142"/>
                    <a:pt x="1170" y="158"/>
                    <a:pt x="1170" y="181"/>
                  </a:cubicBezTo>
                  <a:cubicBezTo>
                    <a:pt x="1183" y="176"/>
                    <a:pt x="1188" y="165"/>
                    <a:pt x="1199" y="158"/>
                  </a:cubicBezTo>
                  <a:cubicBezTo>
                    <a:pt x="1233" y="142"/>
                    <a:pt x="1262" y="119"/>
                    <a:pt x="1290" y="97"/>
                  </a:cubicBezTo>
                  <a:lnTo>
                    <a:pt x="1296" y="97"/>
                  </a:lnTo>
                  <a:lnTo>
                    <a:pt x="1296" y="102"/>
                  </a:lnTo>
                  <a:lnTo>
                    <a:pt x="1290" y="181"/>
                  </a:lnTo>
                  <a:cubicBezTo>
                    <a:pt x="1285" y="239"/>
                    <a:pt x="1280" y="289"/>
                    <a:pt x="1273" y="346"/>
                  </a:cubicBezTo>
                  <a:cubicBezTo>
                    <a:pt x="1262" y="483"/>
                    <a:pt x="1251" y="601"/>
                    <a:pt x="1233" y="721"/>
                  </a:cubicBezTo>
                  <a:cubicBezTo>
                    <a:pt x="1222" y="835"/>
                    <a:pt x="1204" y="937"/>
                    <a:pt x="1188" y="1039"/>
                  </a:cubicBezTo>
                  <a:cubicBezTo>
                    <a:pt x="1159" y="1188"/>
                    <a:pt x="1125" y="1330"/>
                    <a:pt x="1086" y="1466"/>
                  </a:cubicBezTo>
                  <a:cubicBezTo>
                    <a:pt x="1018" y="1687"/>
                    <a:pt x="939" y="1881"/>
                    <a:pt x="836" y="2046"/>
                  </a:cubicBezTo>
                  <a:cubicBezTo>
                    <a:pt x="784" y="2136"/>
                    <a:pt x="734" y="2198"/>
                    <a:pt x="682" y="2256"/>
                  </a:cubicBezTo>
                  <a:cubicBezTo>
                    <a:pt x="677" y="2261"/>
                    <a:pt x="671" y="2267"/>
                    <a:pt x="666" y="2267"/>
                  </a:cubicBezTo>
                  <a:cubicBezTo>
                    <a:pt x="666" y="2272"/>
                    <a:pt x="659" y="2279"/>
                    <a:pt x="654" y="2279"/>
                  </a:cubicBezTo>
                  <a:cubicBezTo>
                    <a:pt x="609" y="2318"/>
                    <a:pt x="564" y="2353"/>
                    <a:pt x="512" y="2387"/>
                  </a:cubicBezTo>
                  <a:cubicBezTo>
                    <a:pt x="449" y="2415"/>
                    <a:pt x="386" y="2443"/>
                    <a:pt x="318" y="2460"/>
                  </a:cubicBezTo>
                  <a:cubicBezTo>
                    <a:pt x="302" y="2466"/>
                    <a:pt x="279" y="2471"/>
                    <a:pt x="262" y="2471"/>
                  </a:cubicBezTo>
                  <a:cubicBezTo>
                    <a:pt x="216" y="2483"/>
                    <a:pt x="171" y="2483"/>
                    <a:pt x="131" y="2483"/>
                  </a:cubicBezTo>
                  <a:cubicBezTo>
                    <a:pt x="97" y="2483"/>
                    <a:pt x="63" y="2477"/>
                    <a:pt x="29" y="2471"/>
                  </a:cubicBezTo>
                  <a:cubicBezTo>
                    <a:pt x="18" y="2471"/>
                    <a:pt x="6" y="2466"/>
                    <a:pt x="0" y="2466"/>
                  </a:cubicBezTo>
                  <a:lnTo>
                    <a:pt x="0" y="2466"/>
                  </a:lnTo>
                  <a:cubicBezTo>
                    <a:pt x="63" y="2489"/>
                    <a:pt x="131" y="2505"/>
                    <a:pt x="199" y="2505"/>
                  </a:cubicBezTo>
                  <a:lnTo>
                    <a:pt x="216" y="2505"/>
                  </a:lnTo>
                  <a:cubicBezTo>
                    <a:pt x="302" y="2505"/>
                    <a:pt x="386" y="2489"/>
                    <a:pt x="467" y="2449"/>
                  </a:cubicBezTo>
                  <a:cubicBezTo>
                    <a:pt x="551" y="2408"/>
                    <a:pt x="632" y="2358"/>
                    <a:pt x="693" y="2295"/>
                  </a:cubicBezTo>
                  <a:cubicBezTo>
                    <a:pt x="774" y="2222"/>
                    <a:pt x="842" y="2143"/>
                    <a:pt x="898" y="2062"/>
                  </a:cubicBezTo>
                  <a:cubicBezTo>
                    <a:pt x="960" y="1965"/>
                    <a:pt x="1018" y="1870"/>
                    <a:pt x="1063" y="1767"/>
                  </a:cubicBezTo>
                  <a:cubicBezTo>
                    <a:pt x="1154" y="1585"/>
                    <a:pt x="1222" y="1386"/>
                    <a:pt x="1273" y="1188"/>
                  </a:cubicBezTo>
                  <a:cubicBezTo>
                    <a:pt x="1296" y="1113"/>
                    <a:pt x="1314" y="1034"/>
                    <a:pt x="1330" y="960"/>
                  </a:cubicBezTo>
                  <a:cubicBezTo>
                    <a:pt x="1335" y="915"/>
                    <a:pt x="1314" y="869"/>
                    <a:pt x="1280" y="847"/>
                  </a:cubicBezTo>
                  <a:cubicBezTo>
                    <a:pt x="1290" y="801"/>
                    <a:pt x="1307" y="756"/>
                    <a:pt x="1319" y="711"/>
                  </a:cubicBezTo>
                  <a:cubicBezTo>
                    <a:pt x="1375" y="528"/>
                    <a:pt x="1421" y="341"/>
                    <a:pt x="1455" y="153"/>
                  </a:cubicBezTo>
                  <a:cubicBezTo>
                    <a:pt x="1466" y="79"/>
                    <a:pt x="1404" y="11"/>
                    <a:pt x="1330"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7457516" y="955237"/>
              <a:ext cx="4736" cy="9768"/>
            </a:xfrm>
            <a:custGeom>
              <a:avLst/>
              <a:gdLst/>
              <a:ahLst/>
              <a:cxnLst/>
              <a:rect l="l" t="t" r="r" b="b"/>
              <a:pathLst>
                <a:path w="144" h="297" extrusionOk="0">
                  <a:moveTo>
                    <a:pt x="75" y="210"/>
                  </a:moveTo>
                  <a:cubicBezTo>
                    <a:pt x="92" y="233"/>
                    <a:pt x="109" y="262"/>
                    <a:pt x="131" y="284"/>
                  </a:cubicBezTo>
                  <a:cubicBezTo>
                    <a:pt x="137" y="289"/>
                    <a:pt x="137" y="289"/>
                    <a:pt x="143" y="296"/>
                  </a:cubicBezTo>
                  <a:lnTo>
                    <a:pt x="143" y="296"/>
                  </a:lnTo>
                  <a:cubicBezTo>
                    <a:pt x="137" y="289"/>
                    <a:pt x="137" y="289"/>
                    <a:pt x="131" y="284"/>
                  </a:cubicBezTo>
                  <a:cubicBezTo>
                    <a:pt x="109" y="262"/>
                    <a:pt x="92" y="233"/>
                    <a:pt x="75" y="210"/>
                  </a:cubicBezTo>
                  <a:close/>
                  <a:moveTo>
                    <a:pt x="23" y="85"/>
                  </a:moveTo>
                  <a:cubicBezTo>
                    <a:pt x="29" y="113"/>
                    <a:pt x="41" y="142"/>
                    <a:pt x="52" y="171"/>
                  </a:cubicBezTo>
                  <a:cubicBezTo>
                    <a:pt x="41" y="142"/>
                    <a:pt x="29" y="113"/>
                    <a:pt x="23" y="85"/>
                  </a:cubicBezTo>
                  <a:close/>
                  <a:moveTo>
                    <a:pt x="0" y="0"/>
                  </a:moveTo>
                  <a:lnTo>
                    <a:pt x="0" y="0"/>
                  </a:lnTo>
                  <a:lnTo>
                    <a:pt x="0" y="6"/>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a:off x="7455247" y="955237"/>
              <a:ext cx="6775" cy="9537"/>
            </a:xfrm>
            <a:custGeom>
              <a:avLst/>
              <a:gdLst/>
              <a:ahLst/>
              <a:cxnLst/>
              <a:rect l="l" t="t" r="r" b="b"/>
              <a:pathLst>
                <a:path w="206" h="290" extrusionOk="0">
                  <a:moveTo>
                    <a:pt x="69" y="0"/>
                  </a:moveTo>
                  <a:cubicBezTo>
                    <a:pt x="53" y="11"/>
                    <a:pt x="42" y="23"/>
                    <a:pt x="30" y="34"/>
                  </a:cubicBezTo>
                  <a:cubicBezTo>
                    <a:pt x="1" y="74"/>
                    <a:pt x="1" y="147"/>
                    <a:pt x="53" y="182"/>
                  </a:cubicBezTo>
                  <a:cubicBezTo>
                    <a:pt x="58" y="182"/>
                    <a:pt x="64" y="187"/>
                    <a:pt x="64" y="187"/>
                  </a:cubicBezTo>
                  <a:cubicBezTo>
                    <a:pt x="103" y="233"/>
                    <a:pt x="155" y="267"/>
                    <a:pt x="206" y="289"/>
                  </a:cubicBezTo>
                  <a:cubicBezTo>
                    <a:pt x="204" y="288"/>
                    <a:pt x="203" y="286"/>
                    <a:pt x="200" y="284"/>
                  </a:cubicBezTo>
                  <a:cubicBezTo>
                    <a:pt x="178" y="262"/>
                    <a:pt x="161" y="233"/>
                    <a:pt x="144" y="210"/>
                  </a:cubicBezTo>
                  <a:cubicBezTo>
                    <a:pt x="137" y="205"/>
                    <a:pt x="137" y="199"/>
                    <a:pt x="132" y="187"/>
                  </a:cubicBezTo>
                  <a:cubicBezTo>
                    <a:pt x="126" y="182"/>
                    <a:pt x="126" y="176"/>
                    <a:pt x="121" y="171"/>
                  </a:cubicBezTo>
                  <a:cubicBezTo>
                    <a:pt x="110" y="142"/>
                    <a:pt x="98" y="113"/>
                    <a:pt x="92" y="85"/>
                  </a:cubicBezTo>
                  <a:cubicBezTo>
                    <a:pt x="87" y="79"/>
                    <a:pt x="87" y="68"/>
                    <a:pt x="81" y="57"/>
                  </a:cubicBezTo>
                  <a:cubicBezTo>
                    <a:pt x="81" y="40"/>
                    <a:pt x="76" y="23"/>
                    <a:pt x="69" y="6"/>
                  </a:cubicBezTo>
                  <a:lnTo>
                    <a:pt x="69" y="0"/>
                  </a:ln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7457516" y="890941"/>
              <a:ext cx="54593" cy="78535"/>
            </a:xfrm>
            <a:custGeom>
              <a:avLst/>
              <a:gdLst/>
              <a:ahLst/>
              <a:cxnLst/>
              <a:rect l="l" t="t" r="r" b="b"/>
              <a:pathLst>
                <a:path w="1660" h="2388" extrusionOk="0">
                  <a:moveTo>
                    <a:pt x="1654" y="1"/>
                  </a:moveTo>
                  <a:cubicBezTo>
                    <a:pt x="1626" y="23"/>
                    <a:pt x="1597" y="46"/>
                    <a:pt x="1563" y="62"/>
                  </a:cubicBezTo>
                  <a:cubicBezTo>
                    <a:pt x="1552" y="69"/>
                    <a:pt x="1547" y="80"/>
                    <a:pt x="1534" y="85"/>
                  </a:cubicBezTo>
                  <a:cubicBezTo>
                    <a:pt x="1523" y="137"/>
                    <a:pt x="1513" y="188"/>
                    <a:pt x="1500" y="233"/>
                  </a:cubicBezTo>
                  <a:cubicBezTo>
                    <a:pt x="1500" y="240"/>
                    <a:pt x="1495" y="245"/>
                    <a:pt x="1495" y="250"/>
                  </a:cubicBezTo>
                  <a:lnTo>
                    <a:pt x="1496" y="248"/>
                  </a:lnTo>
                  <a:lnTo>
                    <a:pt x="1496" y="248"/>
                  </a:lnTo>
                  <a:cubicBezTo>
                    <a:pt x="1495" y="253"/>
                    <a:pt x="1495" y="260"/>
                    <a:pt x="1495" y="267"/>
                  </a:cubicBezTo>
                  <a:lnTo>
                    <a:pt x="1495" y="250"/>
                  </a:lnTo>
                  <a:cubicBezTo>
                    <a:pt x="1398" y="631"/>
                    <a:pt x="1262" y="1011"/>
                    <a:pt x="1075" y="1358"/>
                  </a:cubicBezTo>
                  <a:cubicBezTo>
                    <a:pt x="989" y="1512"/>
                    <a:pt x="893" y="1659"/>
                    <a:pt x="768" y="1785"/>
                  </a:cubicBezTo>
                  <a:cubicBezTo>
                    <a:pt x="716" y="1835"/>
                    <a:pt x="660" y="1887"/>
                    <a:pt x="598" y="1926"/>
                  </a:cubicBezTo>
                  <a:cubicBezTo>
                    <a:pt x="558" y="1950"/>
                    <a:pt x="512" y="1966"/>
                    <a:pt x="467" y="1984"/>
                  </a:cubicBezTo>
                  <a:cubicBezTo>
                    <a:pt x="427" y="1989"/>
                    <a:pt x="387" y="1995"/>
                    <a:pt x="353" y="2000"/>
                  </a:cubicBezTo>
                  <a:cubicBezTo>
                    <a:pt x="262" y="1995"/>
                    <a:pt x="183" y="1971"/>
                    <a:pt x="97" y="1966"/>
                  </a:cubicBezTo>
                  <a:cubicBezTo>
                    <a:pt x="81" y="1955"/>
                    <a:pt x="63" y="1950"/>
                    <a:pt x="47" y="1950"/>
                  </a:cubicBezTo>
                  <a:lnTo>
                    <a:pt x="29" y="1950"/>
                  </a:lnTo>
                  <a:cubicBezTo>
                    <a:pt x="18" y="1950"/>
                    <a:pt x="12" y="1955"/>
                    <a:pt x="0" y="1955"/>
                  </a:cubicBezTo>
                  <a:lnTo>
                    <a:pt x="0" y="1961"/>
                  </a:lnTo>
                  <a:cubicBezTo>
                    <a:pt x="7" y="1978"/>
                    <a:pt x="12" y="1995"/>
                    <a:pt x="12" y="2012"/>
                  </a:cubicBezTo>
                  <a:cubicBezTo>
                    <a:pt x="18" y="2023"/>
                    <a:pt x="18" y="2034"/>
                    <a:pt x="23" y="2040"/>
                  </a:cubicBezTo>
                  <a:cubicBezTo>
                    <a:pt x="29" y="2068"/>
                    <a:pt x="41" y="2097"/>
                    <a:pt x="52" y="2126"/>
                  </a:cubicBezTo>
                  <a:cubicBezTo>
                    <a:pt x="57" y="2131"/>
                    <a:pt x="57" y="2137"/>
                    <a:pt x="63" y="2142"/>
                  </a:cubicBezTo>
                  <a:cubicBezTo>
                    <a:pt x="68" y="2154"/>
                    <a:pt x="68" y="2160"/>
                    <a:pt x="75" y="2165"/>
                  </a:cubicBezTo>
                  <a:cubicBezTo>
                    <a:pt x="92" y="2188"/>
                    <a:pt x="109" y="2217"/>
                    <a:pt x="131" y="2239"/>
                  </a:cubicBezTo>
                  <a:cubicBezTo>
                    <a:pt x="137" y="2244"/>
                    <a:pt x="137" y="2244"/>
                    <a:pt x="143" y="2251"/>
                  </a:cubicBezTo>
                  <a:cubicBezTo>
                    <a:pt x="212" y="2302"/>
                    <a:pt x="285" y="2341"/>
                    <a:pt x="364" y="2370"/>
                  </a:cubicBezTo>
                  <a:cubicBezTo>
                    <a:pt x="370" y="2370"/>
                    <a:pt x="382" y="2375"/>
                    <a:pt x="393" y="2375"/>
                  </a:cubicBezTo>
                  <a:cubicBezTo>
                    <a:pt x="427" y="2381"/>
                    <a:pt x="461" y="2387"/>
                    <a:pt x="495" y="2387"/>
                  </a:cubicBezTo>
                  <a:cubicBezTo>
                    <a:pt x="535" y="2387"/>
                    <a:pt x="580" y="2387"/>
                    <a:pt x="626" y="2375"/>
                  </a:cubicBezTo>
                  <a:cubicBezTo>
                    <a:pt x="643" y="2375"/>
                    <a:pt x="666" y="2370"/>
                    <a:pt x="682" y="2364"/>
                  </a:cubicBezTo>
                  <a:cubicBezTo>
                    <a:pt x="750" y="2347"/>
                    <a:pt x="813" y="2319"/>
                    <a:pt x="876" y="2291"/>
                  </a:cubicBezTo>
                  <a:cubicBezTo>
                    <a:pt x="928" y="2257"/>
                    <a:pt x="973" y="2222"/>
                    <a:pt x="1018" y="2183"/>
                  </a:cubicBezTo>
                  <a:cubicBezTo>
                    <a:pt x="1023" y="2183"/>
                    <a:pt x="1030" y="2176"/>
                    <a:pt x="1030" y="2171"/>
                  </a:cubicBezTo>
                  <a:cubicBezTo>
                    <a:pt x="1035" y="2171"/>
                    <a:pt x="1041" y="2165"/>
                    <a:pt x="1046" y="2160"/>
                  </a:cubicBezTo>
                  <a:cubicBezTo>
                    <a:pt x="1098" y="2102"/>
                    <a:pt x="1148" y="2040"/>
                    <a:pt x="1200" y="1950"/>
                  </a:cubicBezTo>
                  <a:cubicBezTo>
                    <a:pt x="1303" y="1785"/>
                    <a:pt x="1382" y="1591"/>
                    <a:pt x="1450" y="1370"/>
                  </a:cubicBezTo>
                  <a:cubicBezTo>
                    <a:pt x="1489" y="1234"/>
                    <a:pt x="1523" y="1092"/>
                    <a:pt x="1552" y="943"/>
                  </a:cubicBezTo>
                  <a:cubicBezTo>
                    <a:pt x="1568" y="841"/>
                    <a:pt x="1586" y="739"/>
                    <a:pt x="1597" y="625"/>
                  </a:cubicBezTo>
                  <a:cubicBezTo>
                    <a:pt x="1615" y="505"/>
                    <a:pt x="1626" y="387"/>
                    <a:pt x="1637" y="250"/>
                  </a:cubicBezTo>
                  <a:cubicBezTo>
                    <a:pt x="1644" y="193"/>
                    <a:pt x="1649" y="143"/>
                    <a:pt x="1654" y="85"/>
                  </a:cubicBezTo>
                  <a:lnTo>
                    <a:pt x="1660" y="6"/>
                  </a:lnTo>
                  <a:lnTo>
                    <a:pt x="1660"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7679742" y="705717"/>
              <a:ext cx="69557" cy="92545"/>
            </a:xfrm>
            <a:custGeom>
              <a:avLst/>
              <a:gdLst/>
              <a:ahLst/>
              <a:cxnLst/>
              <a:rect l="l" t="t" r="r" b="b"/>
              <a:pathLst>
                <a:path w="2115" h="2814" extrusionOk="0">
                  <a:moveTo>
                    <a:pt x="1876" y="212"/>
                  </a:moveTo>
                  <a:lnTo>
                    <a:pt x="1847" y="280"/>
                  </a:lnTo>
                  <a:lnTo>
                    <a:pt x="1842" y="297"/>
                  </a:lnTo>
                  <a:cubicBezTo>
                    <a:pt x="1813" y="376"/>
                    <a:pt x="1784" y="456"/>
                    <a:pt x="1756" y="541"/>
                  </a:cubicBezTo>
                  <a:cubicBezTo>
                    <a:pt x="1722" y="637"/>
                    <a:pt x="1688" y="734"/>
                    <a:pt x="1653" y="831"/>
                  </a:cubicBezTo>
                  <a:lnTo>
                    <a:pt x="1585" y="1036"/>
                  </a:lnTo>
                  <a:cubicBezTo>
                    <a:pt x="1528" y="1194"/>
                    <a:pt x="1472" y="1353"/>
                    <a:pt x="1415" y="1513"/>
                  </a:cubicBezTo>
                  <a:lnTo>
                    <a:pt x="1398" y="1569"/>
                  </a:lnTo>
                  <a:cubicBezTo>
                    <a:pt x="1352" y="1694"/>
                    <a:pt x="1307" y="1820"/>
                    <a:pt x="1255" y="1944"/>
                  </a:cubicBezTo>
                  <a:cubicBezTo>
                    <a:pt x="1216" y="2035"/>
                    <a:pt x="1165" y="2127"/>
                    <a:pt x="1097" y="2217"/>
                  </a:cubicBezTo>
                  <a:cubicBezTo>
                    <a:pt x="1023" y="2308"/>
                    <a:pt x="943" y="2394"/>
                    <a:pt x="853" y="2462"/>
                  </a:cubicBezTo>
                  <a:cubicBezTo>
                    <a:pt x="790" y="2507"/>
                    <a:pt x="727" y="2547"/>
                    <a:pt x="659" y="2575"/>
                  </a:cubicBezTo>
                  <a:cubicBezTo>
                    <a:pt x="614" y="2592"/>
                    <a:pt x="573" y="2604"/>
                    <a:pt x="539" y="2609"/>
                  </a:cubicBezTo>
                  <a:lnTo>
                    <a:pt x="460" y="2609"/>
                  </a:lnTo>
                  <a:cubicBezTo>
                    <a:pt x="444" y="2604"/>
                    <a:pt x="426" y="2599"/>
                    <a:pt x="403" y="2592"/>
                  </a:cubicBezTo>
                  <a:cubicBezTo>
                    <a:pt x="387" y="2586"/>
                    <a:pt x="369" y="2575"/>
                    <a:pt x="352" y="2564"/>
                  </a:cubicBezTo>
                  <a:cubicBezTo>
                    <a:pt x="335" y="2547"/>
                    <a:pt x="318" y="2530"/>
                    <a:pt x="301" y="2507"/>
                  </a:cubicBezTo>
                  <a:cubicBezTo>
                    <a:pt x="284" y="2484"/>
                    <a:pt x="267" y="2450"/>
                    <a:pt x="250" y="2416"/>
                  </a:cubicBezTo>
                  <a:cubicBezTo>
                    <a:pt x="227" y="2353"/>
                    <a:pt x="211" y="2285"/>
                    <a:pt x="193" y="2206"/>
                  </a:cubicBezTo>
                  <a:cubicBezTo>
                    <a:pt x="182" y="2098"/>
                    <a:pt x="177" y="2001"/>
                    <a:pt x="187" y="1910"/>
                  </a:cubicBezTo>
                  <a:cubicBezTo>
                    <a:pt x="198" y="1820"/>
                    <a:pt x="227" y="1734"/>
                    <a:pt x="261" y="1637"/>
                  </a:cubicBezTo>
                  <a:cubicBezTo>
                    <a:pt x="313" y="1524"/>
                    <a:pt x="381" y="1411"/>
                    <a:pt x="471" y="1291"/>
                  </a:cubicBezTo>
                  <a:cubicBezTo>
                    <a:pt x="614" y="1104"/>
                    <a:pt x="801" y="928"/>
                    <a:pt x="1051" y="734"/>
                  </a:cubicBezTo>
                  <a:cubicBezTo>
                    <a:pt x="1284" y="558"/>
                    <a:pt x="1546" y="393"/>
                    <a:pt x="1876" y="212"/>
                  </a:cubicBezTo>
                  <a:close/>
                  <a:moveTo>
                    <a:pt x="2000" y="1"/>
                  </a:moveTo>
                  <a:cubicBezTo>
                    <a:pt x="1989" y="1"/>
                    <a:pt x="1978" y="1"/>
                    <a:pt x="1966" y="7"/>
                  </a:cubicBezTo>
                  <a:cubicBezTo>
                    <a:pt x="1551" y="228"/>
                    <a:pt x="1142" y="467"/>
                    <a:pt x="778" y="768"/>
                  </a:cubicBezTo>
                  <a:cubicBezTo>
                    <a:pt x="421" y="1064"/>
                    <a:pt x="74" y="1445"/>
                    <a:pt x="11" y="1928"/>
                  </a:cubicBezTo>
                  <a:cubicBezTo>
                    <a:pt x="1" y="2053"/>
                    <a:pt x="6" y="2172"/>
                    <a:pt x="28" y="2292"/>
                  </a:cubicBezTo>
                  <a:cubicBezTo>
                    <a:pt x="40" y="2394"/>
                    <a:pt x="74" y="2496"/>
                    <a:pt x="125" y="2586"/>
                  </a:cubicBezTo>
                  <a:cubicBezTo>
                    <a:pt x="164" y="2654"/>
                    <a:pt x="222" y="2717"/>
                    <a:pt x="295" y="2762"/>
                  </a:cubicBezTo>
                  <a:cubicBezTo>
                    <a:pt x="363" y="2803"/>
                    <a:pt x="444" y="2814"/>
                    <a:pt x="523" y="2814"/>
                  </a:cubicBezTo>
                  <a:cubicBezTo>
                    <a:pt x="693" y="2814"/>
                    <a:pt x="853" y="2735"/>
                    <a:pt x="989" y="2644"/>
                  </a:cubicBezTo>
                  <a:cubicBezTo>
                    <a:pt x="1147" y="2530"/>
                    <a:pt x="1284" y="2387"/>
                    <a:pt x="1392" y="2229"/>
                  </a:cubicBezTo>
                  <a:cubicBezTo>
                    <a:pt x="1420" y="2189"/>
                    <a:pt x="1443" y="2143"/>
                    <a:pt x="1467" y="2103"/>
                  </a:cubicBezTo>
                  <a:cubicBezTo>
                    <a:pt x="1501" y="2030"/>
                    <a:pt x="1528" y="1956"/>
                    <a:pt x="1557" y="1883"/>
                  </a:cubicBezTo>
                  <a:cubicBezTo>
                    <a:pt x="1630" y="1694"/>
                    <a:pt x="1705" y="1508"/>
                    <a:pt x="1773" y="1314"/>
                  </a:cubicBezTo>
                  <a:cubicBezTo>
                    <a:pt x="1847" y="1120"/>
                    <a:pt x="1910" y="928"/>
                    <a:pt x="1971" y="734"/>
                  </a:cubicBezTo>
                  <a:cubicBezTo>
                    <a:pt x="2000" y="637"/>
                    <a:pt x="2034" y="541"/>
                    <a:pt x="2057" y="438"/>
                  </a:cubicBezTo>
                  <a:cubicBezTo>
                    <a:pt x="2068" y="393"/>
                    <a:pt x="2080" y="342"/>
                    <a:pt x="2091" y="291"/>
                  </a:cubicBezTo>
                  <a:cubicBezTo>
                    <a:pt x="2108" y="234"/>
                    <a:pt x="2114" y="178"/>
                    <a:pt x="2114" y="115"/>
                  </a:cubicBezTo>
                  <a:cubicBezTo>
                    <a:pt x="2114" y="81"/>
                    <a:pt x="2091" y="47"/>
                    <a:pt x="2057" y="35"/>
                  </a:cubicBezTo>
                  <a:lnTo>
                    <a:pt x="2057" y="29"/>
                  </a:lnTo>
                  <a:cubicBezTo>
                    <a:pt x="2046" y="13"/>
                    <a:pt x="2023" y="1"/>
                    <a:pt x="2000"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7685531" y="712657"/>
              <a:ext cx="55909" cy="78897"/>
            </a:xfrm>
            <a:custGeom>
              <a:avLst/>
              <a:gdLst/>
              <a:ahLst/>
              <a:cxnLst/>
              <a:rect l="l" t="t" r="r" b="b"/>
              <a:pathLst>
                <a:path w="1700" h="2399" extrusionOk="0">
                  <a:moveTo>
                    <a:pt x="1700" y="1"/>
                  </a:moveTo>
                  <a:lnTo>
                    <a:pt x="1700" y="1"/>
                  </a:lnTo>
                  <a:cubicBezTo>
                    <a:pt x="1370" y="182"/>
                    <a:pt x="1108" y="347"/>
                    <a:pt x="875" y="523"/>
                  </a:cubicBezTo>
                  <a:cubicBezTo>
                    <a:pt x="625" y="717"/>
                    <a:pt x="438" y="893"/>
                    <a:pt x="295" y="1080"/>
                  </a:cubicBezTo>
                  <a:cubicBezTo>
                    <a:pt x="205" y="1200"/>
                    <a:pt x="137" y="1313"/>
                    <a:pt x="85" y="1426"/>
                  </a:cubicBezTo>
                  <a:cubicBezTo>
                    <a:pt x="51" y="1523"/>
                    <a:pt x="22" y="1609"/>
                    <a:pt x="11" y="1699"/>
                  </a:cubicBezTo>
                  <a:cubicBezTo>
                    <a:pt x="1" y="1790"/>
                    <a:pt x="6" y="1887"/>
                    <a:pt x="17" y="1995"/>
                  </a:cubicBezTo>
                  <a:cubicBezTo>
                    <a:pt x="35" y="2074"/>
                    <a:pt x="51" y="2142"/>
                    <a:pt x="74" y="2205"/>
                  </a:cubicBezTo>
                  <a:cubicBezTo>
                    <a:pt x="91" y="2239"/>
                    <a:pt x="108" y="2273"/>
                    <a:pt x="125" y="2296"/>
                  </a:cubicBezTo>
                  <a:cubicBezTo>
                    <a:pt x="142" y="2319"/>
                    <a:pt x="159" y="2336"/>
                    <a:pt x="176" y="2353"/>
                  </a:cubicBezTo>
                  <a:cubicBezTo>
                    <a:pt x="193" y="2364"/>
                    <a:pt x="211" y="2375"/>
                    <a:pt x="227" y="2381"/>
                  </a:cubicBezTo>
                  <a:cubicBezTo>
                    <a:pt x="250" y="2388"/>
                    <a:pt x="268" y="2393"/>
                    <a:pt x="284" y="2398"/>
                  </a:cubicBezTo>
                  <a:lnTo>
                    <a:pt x="363" y="2398"/>
                  </a:lnTo>
                  <a:cubicBezTo>
                    <a:pt x="397" y="2393"/>
                    <a:pt x="438" y="2381"/>
                    <a:pt x="483" y="2364"/>
                  </a:cubicBezTo>
                  <a:cubicBezTo>
                    <a:pt x="551" y="2336"/>
                    <a:pt x="614" y="2296"/>
                    <a:pt x="677" y="2251"/>
                  </a:cubicBezTo>
                  <a:cubicBezTo>
                    <a:pt x="767" y="2183"/>
                    <a:pt x="847" y="2097"/>
                    <a:pt x="921" y="2006"/>
                  </a:cubicBezTo>
                  <a:cubicBezTo>
                    <a:pt x="989" y="1916"/>
                    <a:pt x="1040" y="1824"/>
                    <a:pt x="1079" y="1733"/>
                  </a:cubicBezTo>
                  <a:cubicBezTo>
                    <a:pt x="1131" y="1609"/>
                    <a:pt x="1176" y="1483"/>
                    <a:pt x="1222" y="1358"/>
                  </a:cubicBezTo>
                  <a:lnTo>
                    <a:pt x="1244" y="1302"/>
                  </a:lnTo>
                  <a:cubicBezTo>
                    <a:pt x="1296" y="1142"/>
                    <a:pt x="1352" y="983"/>
                    <a:pt x="1409" y="825"/>
                  </a:cubicBezTo>
                  <a:lnTo>
                    <a:pt x="1477" y="620"/>
                  </a:lnTo>
                  <a:cubicBezTo>
                    <a:pt x="1512" y="523"/>
                    <a:pt x="1546" y="426"/>
                    <a:pt x="1580" y="330"/>
                  </a:cubicBezTo>
                  <a:cubicBezTo>
                    <a:pt x="1608" y="245"/>
                    <a:pt x="1637" y="165"/>
                    <a:pt x="1666" y="86"/>
                  </a:cubicBezTo>
                  <a:lnTo>
                    <a:pt x="1671" y="69"/>
                  </a:lnTo>
                  <a:lnTo>
                    <a:pt x="1700"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7685892" y="712459"/>
              <a:ext cx="55547" cy="79094"/>
            </a:xfrm>
            <a:custGeom>
              <a:avLst/>
              <a:gdLst/>
              <a:ahLst/>
              <a:cxnLst/>
              <a:rect l="l" t="t" r="r" b="b"/>
              <a:pathLst>
                <a:path w="1689" h="2405" extrusionOk="0">
                  <a:moveTo>
                    <a:pt x="433" y="2381"/>
                  </a:moveTo>
                  <a:cubicBezTo>
                    <a:pt x="404" y="2394"/>
                    <a:pt x="375" y="2399"/>
                    <a:pt x="352" y="2404"/>
                  </a:cubicBezTo>
                  <a:lnTo>
                    <a:pt x="307" y="2404"/>
                  </a:lnTo>
                  <a:lnTo>
                    <a:pt x="273" y="2404"/>
                  </a:lnTo>
                  <a:cubicBezTo>
                    <a:pt x="262" y="2404"/>
                    <a:pt x="257" y="2399"/>
                    <a:pt x="245" y="2399"/>
                  </a:cubicBezTo>
                  <a:cubicBezTo>
                    <a:pt x="257" y="2399"/>
                    <a:pt x="262" y="2404"/>
                    <a:pt x="273" y="2404"/>
                  </a:cubicBezTo>
                  <a:lnTo>
                    <a:pt x="307" y="2404"/>
                  </a:lnTo>
                  <a:lnTo>
                    <a:pt x="352" y="2404"/>
                  </a:lnTo>
                  <a:cubicBezTo>
                    <a:pt x="375" y="2399"/>
                    <a:pt x="404" y="2394"/>
                    <a:pt x="433" y="2381"/>
                  </a:cubicBezTo>
                  <a:close/>
                  <a:moveTo>
                    <a:pt x="131" y="2325"/>
                  </a:moveTo>
                  <a:cubicBezTo>
                    <a:pt x="142" y="2336"/>
                    <a:pt x="155" y="2347"/>
                    <a:pt x="165" y="2359"/>
                  </a:cubicBezTo>
                  <a:cubicBezTo>
                    <a:pt x="171" y="2359"/>
                    <a:pt x="176" y="2365"/>
                    <a:pt x="176" y="2365"/>
                  </a:cubicBezTo>
                  <a:cubicBezTo>
                    <a:pt x="176" y="2365"/>
                    <a:pt x="171" y="2359"/>
                    <a:pt x="165" y="2359"/>
                  </a:cubicBezTo>
                  <a:cubicBezTo>
                    <a:pt x="155" y="2347"/>
                    <a:pt x="142" y="2336"/>
                    <a:pt x="131" y="2325"/>
                  </a:cubicBezTo>
                  <a:close/>
                  <a:moveTo>
                    <a:pt x="677" y="2250"/>
                  </a:moveTo>
                  <a:cubicBezTo>
                    <a:pt x="671" y="2250"/>
                    <a:pt x="671" y="2257"/>
                    <a:pt x="666" y="2257"/>
                  </a:cubicBezTo>
                  <a:lnTo>
                    <a:pt x="659" y="2263"/>
                  </a:lnTo>
                  <a:lnTo>
                    <a:pt x="666" y="2257"/>
                  </a:lnTo>
                  <a:cubicBezTo>
                    <a:pt x="671" y="2257"/>
                    <a:pt x="671" y="2250"/>
                    <a:pt x="677" y="2250"/>
                  </a:cubicBezTo>
                  <a:close/>
                  <a:moveTo>
                    <a:pt x="63" y="2211"/>
                  </a:moveTo>
                  <a:cubicBezTo>
                    <a:pt x="74" y="2245"/>
                    <a:pt x="92" y="2268"/>
                    <a:pt x="108" y="2291"/>
                  </a:cubicBezTo>
                  <a:cubicBezTo>
                    <a:pt x="92" y="2268"/>
                    <a:pt x="74" y="2245"/>
                    <a:pt x="63" y="2211"/>
                  </a:cubicBezTo>
                  <a:close/>
                  <a:moveTo>
                    <a:pt x="0" y="1938"/>
                  </a:moveTo>
                  <a:lnTo>
                    <a:pt x="0" y="1938"/>
                  </a:lnTo>
                  <a:cubicBezTo>
                    <a:pt x="0" y="1961"/>
                    <a:pt x="6" y="1978"/>
                    <a:pt x="6" y="2001"/>
                  </a:cubicBezTo>
                  <a:cubicBezTo>
                    <a:pt x="11" y="2024"/>
                    <a:pt x="11" y="2040"/>
                    <a:pt x="18" y="2058"/>
                  </a:cubicBezTo>
                  <a:cubicBezTo>
                    <a:pt x="11" y="2040"/>
                    <a:pt x="11" y="2024"/>
                    <a:pt x="6" y="2001"/>
                  </a:cubicBezTo>
                  <a:cubicBezTo>
                    <a:pt x="6" y="1978"/>
                    <a:pt x="0" y="1961"/>
                    <a:pt x="0" y="1938"/>
                  </a:cubicBezTo>
                  <a:close/>
                  <a:moveTo>
                    <a:pt x="1029" y="1825"/>
                  </a:moveTo>
                  <a:cubicBezTo>
                    <a:pt x="995" y="1888"/>
                    <a:pt x="955" y="1950"/>
                    <a:pt x="910" y="2012"/>
                  </a:cubicBezTo>
                  <a:cubicBezTo>
                    <a:pt x="876" y="2058"/>
                    <a:pt x="836" y="2103"/>
                    <a:pt x="795" y="2143"/>
                  </a:cubicBezTo>
                  <a:cubicBezTo>
                    <a:pt x="836" y="2103"/>
                    <a:pt x="876" y="2058"/>
                    <a:pt x="910" y="2012"/>
                  </a:cubicBezTo>
                  <a:cubicBezTo>
                    <a:pt x="955" y="1950"/>
                    <a:pt x="995" y="1888"/>
                    <a:pt x="1029" y="1825"/>
                  </a:cubicBezTo>
                  <a:close/>
                  <a:moveTo>
                    <a:pt x="1689" y="0"/>
                  </a:moveTo>
                  <a:lnTo>
                    <a:pt x="1689" y="7"/>
                  </a:lnTo>
                  <a:cubicBezTo>
                    <a:pt x="1666" y="18"/>
                    <a:pt x="1642" y="29"/>
                    <a:pt x="1621" y="41"/>
                  </a:cubicBezTo>
                  <a:lnTo>
                    <a:pt x="1621" y="41"/>
                  </a:lnTo>
                  <a:cubicBezTo>
                    <a:pt x="1642" y="29"/>
                    <a:pt x="1666" y="18"/>
                    <a:pt x="1689" y="7"/>
                  </a:cubicBezTo>
                  <a:lnTo>
                    <a:pt x="1689" y="7"/>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7682900" y="709072"/>
              <a:ext cx="63210" cy="85672"/>
            </a:xfrm>
            <a:custGeom>
              <a:avLst/>
              <a:gdLst/>
              <a:ahLst/>
              <a:cxnLst/>
              <a:rect l="l" t="t" r="r" b="b"/>
              <a:pathLst>
                <a:path w="1922" h="2605" extrusionOk="0">
                  <a:moveTo>
                    <a:pt x="1830" y="1"/>
                  </a:moveTo>
                  <a:cubicBezTo>
                    <a:pt x="1796" y="1"/>
                    <a:pt x="1767" y="19"/>
                    <a:pt x="1751" y="53"/>
                  </a:cubicBezTo>
                  <a:cubicBezTo>
                    <a:pt x="1733" y="81"/>
                    <a:pt x="1722" y="115"/>
                    <a:pt x="1712" y="144"/>
                  </a:cubicBezTo>
                  <a:cubicBezTo>
                    <a:pt x="1733" y="132"/>
                    <a:pt x="1757" y="121"/>
                    <a:pt x="1780" y="110"/>
                  </a:cubicBezTo>
                  <a:lnTo>
                    <a:pt x="1780" y="110"/>
                  </a:lnTo>
                  <a:lnTo>
                    <a:pt x="1751" y="178"/>
                  </a:lnTo>
                  <a:lnTo>
                    <a:pt x="1746" y="195"/>
                  </a:lnTo>
                  <a:cubicBezTo>
                    <a:pt x="1717" y="274"/>
                    <a:pt x="1688" y="354"/>
                    <a:pt x="1660" y="439"/>
                  </a:cubicBezTo>
                  <a:cubicBezTo>
                    <a:pt x="1626" y="535"/>
                    <a:pt x="1592" y="632"/>
                    <a:pt x="1557" y="729"/>
                  </a:cubicBezTo>
                  <a:lnTo>
                    <a:pt x="1489" y="934"/>
                  </a:lnTo>
                  <a:cubicBezTo>
                    <a:pt x="1432" y="1092"/>
                    <a:pt x="1376" y="1251"/>
                    <a:pt x="1324" y="1411"/>
                  </a:cubicBezTo>
                  <a:lnTo>
                    <a:pt x="1302" y="1467"/>
                  </a:lnTo>
                  <a:cubicBezTo>
                    <a:pt x="1256" y="1592"/>
                    <a:pt x="1211" y="1718"/>
                    <a:pt x="1159" y="1842"/>
                  </a:cubicBezTo>
                  <a:cubicBezTo>
                    <a:pt x="1148" y="1871"/>
                    <a:pt x="1137" y="1899"/>
                    <a:pt x="1120" y="1928"/>
                  </a:cubicBezTo>
                  <a:cubicBezTo>
                    <a:pt x="1086" y="1991"/>
                    <a:pt x="1046" y="2053"/>
                    <a:pt x="1001" y="2115"/>
                  </a:cubicBezTo>
                  <a:cubicBezTo>
                    <a:pt x="967" y="2161"/>
                    <a:pt x="927" y="2206"/>
                    <a:pt x="886" y="2246"/>
                  </a:cubicBezTo>
                  <a:cubicBezTo>
                    <a:pt x="847" y="2285"/>
                    <a:pt x="807" y="2319"/>
                    <a:pt x="768" y="2353"/>
                  </a:cubicBezTo>
                  <a:cubicBezTo>
                    <a:pt x="762" y="2353"/>
                    <a:pt x="762" y="2360"/>
                    <a:pt x="757" y="2360"/>
                  </a:cubicBezTo>
                  <a:lnTo>
                    <a:pt x="750" y="2366"/>
                  </a:lnTo>
                  <a:cubicBezTo>
                    <a:pt x="689" y="2411"/>
                    <a:pt x="626" y="2445"/>
                    <a:pt x="563" y="2473"/>
                  </a:cubicBezTo>
                  <a:cubicBezTo>
                    <a:pt x="552" y="2479"/>
                    <a:pt x="535" y="2484"/>
                    <a:pt x="524" y="2484"/>
                  </a:cubicBezTo>
                  <a:cubicBezTo>
                    <a:pt x="495" y="2497"/>
                    <a:pt x="466" y="2502"/>
                    <a:pt x="443" y="2507"/>
                  </a:cubicBezTo>
                  <a:lnTo>
                    <a:pt x="364" y="2507"/>
                  </a:lnTo>
                  <a:cubicBezTo>
                    <a:pt x="353" y="2507"/>
                    <a:pt x="348" y="2502"/>
                    <a:pt x="336" y="2502"/>
                  </a:cubicBezTo>
                  <a:cubicBezTo>
                    <a:pt x="325" y="2497"/>
                    <a:pt x="319" y="2497"/>
                    <a:pt x="307" y="2490"/>
                  </a:cubicBezTo>
                  <a:cubicBezTo>
                    <a:pt x="296" y="2484"/>
                    <a:pt x="285" y="2479"/>
                    <a:pt x="267" y="2468"/>
                  </a:cubicBezTo>
                  <a:cubicBezTo>
                    <a:pt x="267" y="2468"/>
                    <a:pt x="262" y="2462"/>
                    <a:pt x="256" y="2462"/>
                  </a:cubicBezTo>
                  <a:cubicBezTo>
                    <a:pt x="246" y="2450"/>
                    <a:pt x="233" y="2439"/>
                    <a:pt x="222" y="2428"/>
                  </a:cubicBezTo>
                  <a:cubicBezTo>
                    <a:pt x="217" y="2422"/>
                    <a:pt x="211" y="2416"/>
                    <a:pt x="205" y="2405"/>
                  </a:cubicBezTo>
                  <a:cubicBezTo>
                    <a:pt x="205" y="2405"/>
                    <a:pt x="199" y="2400"/>
                    <a:pt x="199" y="2394"/>
                  </a:cubicBezTo>
                  <a:cubicBezTo>
                    <a:pt x="183" y="2371"/>
                    <a:pt x="165" y="2348"/>
                    <a:pt x="154" y="2314"/>
                  </a:cubicBezTo>
                  <a:cubicBezTo>
                    <a:pt x="136" y="2269"/>
                    <a:pt x="120" y="2217"/>
                    <a:pt x="109" y="2161"/>
                  </a:cubicBezTo>
                  <a:cubicBezTo>
                    <a:pt x="102" y="2143"/>
                    <a:pt x="102" y="2127"/>
                    <a:pt x="97" y="2104"/>
                  </a:cubicBezTo>
                  <a:cubicBezTo>
                    <a:pt x="97" y="2081"/>
                    <a:pt x="91" y="2064"/>
                    <a:pt x="91" y="2041"/>
                  </a:cubicBezTo>
                  <a:lnTo>
                    <a:pt x="86" y="2041"/>
                  </a:lnTo>
                  <a:cubicBezTo>
                    <a:pt x="23" y="2070"/>
                    <a:pt x="0" y="2138"/>
                    <a:pt x="23" y="2201"/>
                  </a:cubicBezTo>
                  <a:cubicBezTo>
                    <a:pt x="29" y="2206"/>
                    <a:pt x="29" y="2212"/>
                    <a:pt x="34" y="2217"/>
                  </a:cubicBezTo>
                  <a:lnTo>
                    <a:pt x="29" y="2217"/>
                  </a:lnTo>
                  <a:cubicBezTo>
                    <a:pt x="18" y="2240"/>
                    <a:pt x="18" y="2280"/>
                    <a:pt x="29" y="2297"/>
                  </a:cubicBezTo>
                  <a:cubicBezTo>
                    <a:pt x="81" y="2382"/>
                    <a:pt x="131" y="2462"/>
                    <a:pt x="211" y="2518"/>
                  </a:cubicBezTo>
                  <a:cubicBezTo>
                    <a:pt x="267" y="2570"/>
                    <a:pt x="341" y="2599"/>
                    <a:pt x="416" y="2604"/>
                  </a:cubicBezTo>
                  <a:lnTo>
                    <a:pt x="438" y="2604"/>
                  </a:lnTo>
                  <a:cubicBezTo>
                    <a:pt x="586" y="2604"/>
                    <a:pt x="723" y="2518"/>
                    <a:pt x="825" y="2416"/>
                  </a:cubicBezTo>
                  <a:cubicBezTo>
                    <a:pt x="961" y="2292"/>
                    <a:pt x="1064" y="2143"/>
                    <a:pt x="1159" y="1985"/>
                  </a:cubicBezTo>
                  <a:cubicBezTo>
                    <a:pt x="1256" y="1831"/>
                    <a:pt x="1337" y="1671"/>
                    <a:pt x="1416" y="1513"/>
                  </a:cubicBezTo>
                  <a:cubicBezTo>
                    <a:pt x="1455" y="1427"/>
                    <a:pt x="1489" y="1343"/>
                    <a:pt x="1529" y="1257"/>
                  </a:cubicBezTo>
                  <a:cubicBezTo>
                    <a:pt x="1552" y="1212"/>
                    <a:pt x="1523" y="1160"/>
                    <a:pt x="1484" y="1133"/>
                  </a:cubicBezTo>
                  <a:cubicBezTo>
                    <a:pt x="1568" y="945"/>
                    <a:pt x="1649" y="751"/>
                    <a:pt x="1722" y="559"/>
                  </a:cubicBezTo>
                  <a:cubicBezTo>
                    <a:pt x="1762" y="467"/>
                    <a:pt x="1796" y="370"/>
                    <a:pt x="1836" y="274"/>
                  </a:cubicBezTo>
                  <a:cubicBezTo>
                    <a:pt x="1859" y="223"/>
                    <a:pt x="1875" y="166"/>
                    <a:pt x="1904" y="110"/>
                  </a:cubicBezTo>
                  <a:cubicBezTo>
                    <a:pt x="1922" y="69"/>
                    <a:pt x="1898" y="19"/>
                    <a:pt x="1859" y="8"/>
                  </a:cubicBezTo>
                  <a:cubicBezTo>
                    <a:pt x="1848" y="1"/>
                    <a:pt x="1836" y="1"/>
                    <a:pt x="1830"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7685892" y="712657"/>
              <a:ext cx="55547" cy="78897"/>
            </a:xfrm>
            <a:custGeom>
              <a:avLst/>
              <a:gdLst/>
              <a:ahLst/>
              <a:cxnLst/>
              <a:rect l="l" t="t" r="r" b="b"/>
              <a:pathLst>
                <a:path w="1689" h="2399" extrusionOk="0">
                  <a:moveTo>
                    <a:pt x="1689" y="1"/>
                  </a:moveTo>
                  <a:lnTo>
                    <a:pt x="1689" y="1"/>
                  </a:lnTo>
                  <a:cubicBezTo>
                    <a:pt x="1666" y="12"/>
                    <a:pt x="1642" y="23"/>
                    <a:pt x="1621" y="35"/>
                  </a:cubicBezTo>
                  <a:cubicBezTo>
                    <a:pt x="1608" y="62"/>
                    <a:pt x="1597" y="91"/>
                    <a:pt x="1586" y="120"/>
                  </a:cubicBezTo>
                  <a:cubicBezTo>
                    <a:pt x="1540" y="227"/>
                    <a:pt x="1501" y="335"/>
                    <a:pt x="1456" y="444"/>
                  </a:cubicBezTo>
                  <a:cubicBezTo>
                    <a:pt x="1330" y="728"/>
                    <a:pt x="1199" y="1006"/>
                    <a:pt x="1052" y="1279"/>
                  </a:cubicBezTo>
                  <a:cubicBezTo>
                    <a:pt x="932" y="1483"/>
                    <a:pt x="802" y="1693"/>
                    <a:pt x="637" y="1864"/>
                  </a:cubicBezTo>
                  <a:cubicBezTo>
                    <a:pt x="580" y="1916"/>
                    <a:pt x="523" y="1966"/>
                    <a:pt x="461" y="2006"/>
                  </a:cubicBezTo>
                  <a:cubicBezTo>
                    <a:pt x="433" y="2023"/>
                    <a:pt x="404" y="2034"/>
                    <a:pt x="370" y="2047"/>
                  </a:cubicBezTo>
                  <a:cubicBezTo>
                    <a:pt x="352" y="2052"/>
                    <a:pt x="336" y="2057"/>
                    <a:pt x="318" y="2057"/>
                  </a:cubicBezTo>
                  <a:cubicBezTo>
                    <a:pt x="302" y="2057"/>
                    <a:pt x="291" y="2052"/>
                    <a:pt x="273" y="2052"/>
                  </a:cubicBezTo>
                  <a:cubicBezTo>
                    <a:pt x="250" y="2047"/>
                    <a:pt x="228" y="2034"/>
                    <a:pt x="205" y="2023"/>
                  </a:cubicBezTo>
                  <a:cubicBezTo>
                    <a:pt x="194" y="2018"/>
                    <a:pt x="189" y="2012"/>
                    <a:pt x="176" y="2006"/>
                  </a:cubicBezTo>
                  <a:cubicBezTo>
                    <a:pt x="165" y="2000"/>
                    <a:pt x="160" y="1995"/>
                    <a:pt x="148" y="1989"/>
                  </a:cubicBezTo>
                  <a:cubicBezTo>
                    <a:pt x="126" y="1950"/>
                    <a:pt x="86" y="1927"/>
                    <a:pt x="40" y="1927"/>
                  </a:cubicBezTo>
                  <a:cubicBezTo>
                    <a:pt x="29" y="1927"/>
                    <a:pt x="11" y="1927"/>
                    <a:pt x="0" y="1932"/>
                  </a:cubicBezTo>
                  <a:cubicBezTo>
                    <a:pt x="0" y="1955"/>
                    <a:pt x="6" y="1972"/>
                    <a:pt x="6" y="1995"/>
                  </a:cubicBezTo>
                  <a:cubicBezTo>
                    <a:pt x="11" y="2018"/>
                    <a:pt x="11" y="2034"/>
                    <a:pt x="18" y="2052"/>
                  </a:cubicBezTo>
                  <a:cubicBezTo>
                    <a:pt x="29" y="2108"/>
                    <a:pt x="45" y="2160"/>
                    <a:pt x="63" y="2205"/>
                  </a:cubicBezTo>
                  <a:cubicBezTo>
                    <a:pt x="74" y="2239"/>
                    <a:pt x="92" y="2262"/>
                    <a:pt x="108" y="2285"/>
                  </a:cubicBezTo>
                  <a:cubicBezTo>
                    <a:pt x="108" y="2291"/>
                    <a:pt x="114" y="2296"/>
                    <a:pt x="114" y="2296"/>
                  </a:cubicBezTo>
                  <a:cubicBezTo>
                    <a:pt x="120" y="2307"/>
                    <a:pt x="126" y="2313"/>
                    <a:pt x="131" y="2319"/>
                  </a:cubicBezTo>
                  <a:cubicBezTo>
                    <a:pt x="142" y="2330"/>
                    <a:pt x="155" y="2341"/>
                    <a:pt x="165" y="2353"/>
                  </a:cubicBezTo>
                  <a:cubicBezTo>
                    <a:pt x="171" y="2353"/>
                    <a:pt x="176" y="2359"/>
                    <a:pt x="176" y="2359"/>
                  </a:cubicBezTo>
                  <a:cubicBezTo>
                    <a:pt x="194" y="2370"/>
                    <a:pt x="205" y="2375"/>
                    <a:pt x="216" y="2381"/>
                  </a:cubicBezTo>
                  <a:cubicBezTo>
                    <a:pt x="228" y="2388"/>
                    <a:pt x="234" y="2388"/>
                    <a:pt x="245" y="2393"/>
                  </a:cubicBezTo>
                  <a:cubicBezTo>
                    <a:pt x="257" y="2393"/>
                    <a:pt x="262" y="2398"/>
                    <a:pt x="273" y="2398"/>
                  </a:cubicBezTo>
                  <a:lnTo>
                    <a:pt x="352" y="2398"/>
                  </a:lnTo>
                  <a:cubicBezTo>
                    <a:pt x="375" y="2393"/>
                    <a:pt x="404" y="2388"/>
                    <a:pt x="433" y="2375"/>
                  </a:cubicBezTo>
                  <a:cubicBezTo>
                    <a:pt x="444" y="2375"/>
                    <a:pt x="461" y="2370"/>
                    <a:pt x="472" y="2364"/>
                  </a:cubicBezTo>
                  <a:cubicBezTo>
                    <a:pt x="535" y="2336"/>
                    <a:pt x="598" y="2302"/>
                    <a:pt x="659" y="2257"/>
                  </a:cubicBezTo>
                  <a:lnTo>
                    <a:pt x="666" y="2251"/>
                  </a:lnTo>
                  <a:cubicBezTo>
                    <a:pt x="671" y="2251"/>
                    <a:pt x="671" y="2244"/>
                    <a:pt x="677" y="2244"/>
                  </a:cubicBezTo>
                  <a:cubicBezTo>
                    <a:pt x="716" y="2210"/>
                    <a:pt x="756" y="2176"/>
                    <a:pt x="795" y="2137"/>
                  </a:cubicBezTo>
                  <a:cubicBezTo>
                    <a:pt x="836" y="2097"/>
                    <a:pt x="876" y="2052"/>
                    <a:pt x="910" y="2006"/>
                  </a:cubicBezTo>
                  <a:cubicBezTo>
                    <a:pt x="955" y="1944"/>
                    <a:pt x="995" y="1882"/>
                    <a:pt x="1029" y="1819"/>
                  </a:cubicBezTo>
                  <a:cubicBezTo>
                    <a:pt x="1046" y="1790"/>
                    <a:pt x="1057" y="1762"/>
                    <a:pt x="1068" y="1733"/>
                  </a:cubicBezTo>
                  <a:cubicBezTo>
                    <a:pt x="1120" y="1609"/>
                    <a:pt x="1165" y="1483"/>
                    <a:pt x="1211" y="1358"/>
                  </a:cubicBezTo>
                  <a:lnTo>
                    <a:pt x="1233" y="1302"/>
                  </a:lnTo>
                  <a:cubicBezTo>
                    <a:pt x="1285" y="1142"/>
                    <a:pt x="1341" y="983"/>
                    <a:pt x="1398" y="825"/>
                  </a:cubicBezTo>
                  <a:lnTo>
                    <a:pt x="1466" y="620"/>
                  </a:lnTo>
                  <a:cubicBezTo>
                    <a:pt x="1501" y="523"/>
                    <a:pt x="1535" y="426"/>
                    <a:pt x="1569" y="330"/>
                  </a:cubicBezTo>
                  <a:cubicBezTo>
                    <a:pt x="1597" y="245"/>
                    <a:pt x="1626" y="165"/>
                    <a:pt x="1655" y="86"/>
                  </a:cubicBezTo>
                  <a:lnTo>
                    <a:pt x="1660" y="69"/>
                  </a:lnTo>
                  <a:lnTo>
                    <a:pt x="1689"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7941007" y="720879"/>
              <a:ext cx="69721" cy="92513"/>
            </a:xfrm>
            <a:custGeom>
              <a:avLst/>
              <a:gdLst/>
              <a:ahLst/>
              <a:cxnLst/>
              <a:rect l="l" t="t" r="r" b="b"/>
              <a:pathLst>
                <a:path w="2120" h="2813" extrusionOk="0">
                  <a:moveTo>
                    <a:pt x="1876" y="211"/>
                  </a:moveTo>
                  <a:lnTo>
                    <a:pt x="1852" y="279"/>
                  </a:lnTo>
                  <a:lnTo>
                    <a:pt x="1847" y="296"/>
                  </a:lnTo>
                  <a:cubicBezTo>
                    <a:pt x="1813" y="376"/>
                    <a:pt x="1784" y="460"/>
                    <a:pt x="1756" y="541"/>
                  </a:cubicBezTo>
                  <a:cubicBezTo>
                    <a:pt x="1722" y="637"/>
                    <a:pt x="1687" y="733"/>
                    <a:pt x="1653" y="835"/>
                  </a:cubicBezTo>
                  <a:lnTo>
                    <a:pt x="1585" y="1034"/>
                  </a:lnTo>
                  <a:cubicBezTo>
                    <a:pt x="1528" y="1194"/>
                    <a:pt x="1477" y="1353"/>
                    <a:pt x="1420" y="1512"/>
                  </a:cubicBezTo>
                  <a:lnTo>
                    <a:pt x="1398" y="1569"/>
                  </a:lnTo>
                  <a:cubicBezTo>
                    <a:pt x="1352" y="1694"/>
                    <a:pt x="1307" y="1824"/>
                    <a:pt x="1262" y="1944"/>
                  </a:cubicBezTo>
                  <a:cubicBezTo>
                    <a:pt x="1221" y="2035"/>
                    <a:pt x="1165" y="2131"/>
                    <a:pt x="1097" y="2217"/>
                  </a:cubicBezTo>
                  <a:cubicBezTo>
                    <a:pt x="1023" y="2313"/>
                    <a:pt x="943" y="2393"/>
                    <a:pt x="853" y="2461"/>
                  </a:cubicBezTo>
                  <a:cubicBezTo>
                    <a:pt x="790" y="2506"/>
                    <a:pt x="727" y="2547"/>
                    <a:pt x="659" y="2574"/>
                  </a:cubicBezTo>
                  <a:cubicBezTo>
                    <a:pt x="614" y="2592"/>
                    <a:pt x="580" y="2603"/>
                    <a:pt x="539" y="2608"/>
                  </a:cubicBezTo>
                  <a:lnTo>
                    <a:pt x="465" y="2608"/>
                  </a:lnTo>
                  <a:cubicBezTo>
                    <a:pt x="444" y="2608"/>
                    <a:pt x="426" y="2603"/>
                    <a:pt x="410" y="2592"/>
                  </a:cubicBezTo>
                  <a:cubicBezTo>
                    <a:pt x="386" y="2586"/>
                    <a:pt x="369" y="2574"/>
                    <a:pt x="352" y="2563"/>
                  </a:cubicBezTo>
                  <a:lnTo>
                    <a:pt x="300" y="2513"/>
                  </a:lnTo>
                  <a:cubicBezTo>
                    <a:pt x="284" y="2484"/>
                    <a:pt x="266" y="2450"/>
                    <a:pt x="250" y="2416"/>
                  </a:cubicBezTo>
                  <a:cubicBezTo>
                    <a:pt x="227" y="2353"/>
                    <a:pt x="210" y="2285"/>
                    <a:pt x="193" y="2206"/>
                  </a:cubicBezTo>
                  <a:cubicBezTo>
                    <a:pt x="182" y="2097"/>
                    <a:pt x="176" y="2001"/>
                    <a:pt x="187" y="1910"/>
                  </a:cubicBezTo>
                  <a:cubicBezTo>
                    <a:pt x="198" y="1818"/>
                    <a:pt x="227" y="1734"/>
                    <a:pt x="266" y="1637"/>
                  </a:cubicBezTo>
                  <a:cubicBezTo>
                    <a:pt x="313" y="1524"/>
                    <a:pt x="381" y="1409"/>
                    <a:pt x="471" y="1291"/>
                  </a:cubicBezTo>
                  <a:cubicBezTo>
                    <a:pt x="620" y="1102"/>
                    <a:pt x="801" y="927"/>
                    <a:pt x="1051" y="733"/>
                  </a:cubicBezTo>
                  <a:cubicBezTo>
                    <a:pt x="1284" y="562"/>
                    <a:pt x="1546" y="392"/>
                    <a:pt x="1876" y="211"/>
                  </a:cubicBezTo>
                  <a:close/>
                  <a:moveTo>
                    <a:pt x="2000" y="1"/>
                  </a:moveTo>
                  <a:cubicBezTo>
                    <a:pt x="1989" y="1"/>
                    <a:pt x="1978" y="1"/>
                    <a:pt x="1966" y="6"/>
                  </a:cubicBezTo>
                  <a:cubicBezTo>
                    <a:pt x="1551" y="228"/>
                    <a:pt x="1147" y="467"/>
                    <a:pt x="785" y="767"/>
                  </a:cubicBezTo>
                  <a:cubicBezTo>
                    <a:pt x="420" y="1063"/>
                    <a:pt x="74" y="1449"/>
                    <a:pt x="17" y="1926"/>
                  </a:cubicBezTo>
                  <a:cubicBezTo>
                    <a:pt x="0" y="2052"/>
                    <a:pt x="6" y="2172"/>
                    <a:pt x="28" y="2296"/>
                  </a:cubicBezTo>
                  <a:cubicBezTo>
                    <a:pt x="40" y="2393"/>
                    <a:pt x="74" y="2495"/>
                    <a:pt x="125" y="2586"/>
                  </a:cubicBezTo>
                  <a:cubicBezTo>
                    <a:pt x="164" y="2660"/>
                    <a:pt x="227" y="2723"/>
                    <a:pt x="295" y="2762"/>
                  </a:cubicBezTo>
                  <a:cubicBezTo>
                    <a:pt x="363" y="2802"/>
                    <a:pt x="444" y="2813"/>
                    <a:pt x="523" y="2813"/>
                  </a:cubicBezTo>
                  <a:cubicBezTo>
                    <a:pt x="693" y="2813"/>
                    <a:pt x="853" y="2733"/>
                    <a:pt x="989" y="2642"/>
                  </a:cubicBezTo>
                  <a:cubicBezTo>
                    <a:pt x="1147" y="2529"/>
                    <a:pt x="1284" y="2387"/>
                    <a:pt x="1391" y="2228"/>
                  </a:cubicBezTo>
                  <a:cubicBezTo>
                    <a:pt x="1420" y="2188"/>
                    <a:pt x="1443" y="2143"/>
                    <a:pt x="1466" y="2103"/>
                  </a:cubicBezTo>
                  <a:cubicBezTo>
                    <a:pt x="1501" y="2028"/>
                    <a:pt x="1528" y="1955"/>
                    <a:pt x="1556" y="1887"/>
                  </a:cubicBezTo>
                  <a:cubicBezTo>
                    <a:pt x="1637" y="1694"/>
                    <a:pt x="1705" y="1506"/>
                    <a:pt x="1779" y="1312"/>
                  </a:cubicBezTo>
                  <a:cubicBezTo>
                    <a:pt x="1847" y="1120"/>
                    <a:pt x="1910" y="927"/>
                    <a:pt x="1971" y="733"/>
                  </a:cubicBezTo>
                  <a:cubicBezTo>
                    <a:pt x="2005" y="637"/>
                    <a:pt x="2034" y="541"/>
                    <a:pt x="2057" y="444"/>
                  </a:cubicBezTo>
                  <a:cubicBezTo>
                    <a:pt x="2073" y="392"/>
                    <a:pt x="2086" y="341"/>
                    <a:pt x="2097" y="296"/>
                  </a:cubicBezTo>
                  <a:cubicBezTo>
                    <a:pt x="2107" y="234"/>
                    <a:pt x="2114" y="176"/>
                    <a:pt x="2120" y="119"/>
                  </a:cubicBezTo>
                  <a:cubicBezTo>
                    <a:pt x="2120" y="80"/>
                    <a:pt x="2091" y="46"/>
                    <a:pt x="2057" y="35"/>
                  </a:cubicBezTo>
                  <a:cubicBezTo>
                    <a:pt x="2046" y="11"/>
                    <a:pt x="2023" y="1"/>
                    <a:pt x="2000"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3"/>
            <p:cNvSpPr/>
            <p:nvPr/>
          </p:nvSpPr>
          <p:spPr>
            <a:xfrm>
              <a:off x="7946796" y="727785"/>
              <a:ext cx="55909" cy="78897"/>
            </a:xfrm>
            <a:custGeom>
              <a:avLst/>
              <a:gdLst/>
              <a:ahLst/>
              <a:cxnLst/>
              <a:rect l="l" t="t" r="r" b="b"/>
              <a:pathLst>
                <a:path w="1700" h="2399" extrusionOk="0">
                  <a:moveTo>
                    <a:pt x="1700" y="1"/>
                  </a:moveTo>
                  <a:lnTo>
                    <a:pt x="1700" y="1"/>
                  </a:lnTo>
                  <a:cubicBezTo>
                    <a:pt x="1370" y="182"/>
                    <a:pt x="1108" y="352"/>
                    <a:pt x="875" y="523"/>
                  </a:cubicBezTo>
                  <a:cubicBezTo>
                    <a:pt x="625" y="717"/>
                    <a:pt x="444" y="892"/>
                    <a:pt x="295" y="1081"/>
                  </a:cubicBezTo>
                  <a:cubicBezTo>
                    <a:pt x="205" y="1199"/>
                    <a:pt x="137" y="1314"/>
                    <a:pt x="90" y="1427"/>
                  </a:cubicBezTo>
                  <a:cubicBezTo>
                    <a:pt x="51" y="1524"/>
                    <a:pt x="22" y="1608"/>
                    <a:pt x="11" y="1700"/>
                  </a:cubicBezTo>
                  <a:cubicBezTo>
                    <a:pt x="0" y="1791"/>
                    <a:pt x="6" y="1887"/>
                    <a:pt x="17" y="1996"/>
                  </a:cubicBezTo>
                  <a:cubicBezTo>
                    <a:pt x="34" y="2075"/>
                    <a:pt x="51" y="2143"/>
                    <a:pt x="74" y="2206"/>
                  </a:cubicBezTo>
                  <a:cubicBezTo>
                    <a:pt x="90" y="2240"/>
                    <a:pt x="108" y="2274"/>
                    <a:pt x="124" y="2303"/>
                  </a:cubicBezTo>
                  <a:lnTo>
                    <a:pt x="176" y="2353"/>
                  </a:lnTo>
                  <a:cubicBezTo>
                    <a:pt x="193" y="2364"/>
                    <a:pt x="210" y="2376"/>
                    <a:pt x="234" y="2382"/>
                  </a:cubicBezTo>
                  <a:cubicBezTo>
                    <a:pt x="250" y="2393"/>
                    <a:pt x="268" y="2393"/>
                    <a:pt x="284" y="2398"/>
                  </a:cubicBezTo>
                  <a:lnTo>
                    <a:pt x="363" y="2398"/>
                  </a:lnTo>
                  <a:cubicBezTo>
                    <a:pt x="397" y="2393"/>
                    <a:pt x="438" y="2382"/>
                    <a:pt x="483" y="2364"/>
                  </a:cubicBezTo>
                  <a:cubicBezTo>
                    <a:pt x="551" y="2337"/>
                    <a:pt x="614" y="2296"/>
                    <a:pt x="677" y="2251"/>
                  </a:cubicBezTo>
                  <a:cubicBezTo>
                    <a:pt x="767" y="2183"/>
                    <a:pt x="847" y="2103"/>
                    <a:pt x="921" y="2007"/>
                  </a:cubicBezTo>
                  <a:cubicBezTo>
                    <a:pt x="989" y="1921"/>
                    <a:pt x="1045" y="1825"/>
                    <a:pt x="1086" y="1734"/>
                  </a:cubicBezTo>
                  <a:cubicBezTo>
                    <a:pt x="1131" y="1614"/>
                    <a:pt x="1176" y="1484"/>
                    <a:pt x="1222" y="1359"/>
                  </a:cubicBezTo>
                  <a:lnTo>
                    <a:pt x="1244" y="1302"/>
                  </a:lnTo>
                  <a:cubicBezTo>
                    <a:pt x="1301" y="1143"/>
                    <a:pt x="1352" y="984"/>
                    <a:pt x="1409" y="824"/>
                  </a:cubicBezTo>
                  <a:lnTo>
                    <a:pt x="1477" y="620"/>
                  </a:lnTo>
                  <a:cubicBezTo>
                    <a:pt x="1511" y="523"/>
                    <a:pt x="1546" y="427"/>
                    <a:pt x="1580" y="331"/>
                  </a:cubicBezTo>
                  <a:cubicBezTo>
                    <a:pt x="1608" y="250"/>
                    <a:pt x="1637" y="166"/>
                    <a:pt x="1671" y="86"/>
                  </a:cubicBezTo>
                  <a:lnTo>
                    <a:pt x="1676" y="69"/>
                  </a:lnTo>
                  <a:lnTo>
                    <a:pt x="1700"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3"/>
            <p:cNvSpPr/>
            <p:nvPr/>
          </p:nvSpPr>
          <p:spPr>
            <a:xfrm>
              <a:off x="7947322" y="793396"/>
              <a:ext cx="9011" cy="13287"/>
            </a:xfrm>
            <a:custGeom>
              <a:avLst/>
              <a:gdLst/>
              <a:ahLst/>
              <a:cxnLst/>
              <a:rect l="l" t="t" r="r" b="b"/>
              <a:pathLst>
                <a:path w="274" h="404" extrusionOk="0">
                  <a:moveTo>
                    <a:pt x="1" y="1"/>
                  </a:moveTo>
                  <a:lnTo>
                    <a:pt x="1" y="1"/>
                  </a:lnTo>
                  <a:cubicBezTo>
                    <a:pt x="6" y="23"/>
                    <a:pt x="6" y="35"/>
                    <a:pt x="13" y="51"/>
                  </a:cubicBezTo>
                  <a:cubicBezTo>
                    <a:pt x="6" y="35"/>
                    <a:pt x="6" y="17"/>
                    <a:pt x="1" y="1"/>
                  </a:cubicBezTo>
                  <a:close/>
                  <a:moveTo>
                    <a:pt x="234" y="398"/>
                  </a:moveTo>
                  <a:cubicBezTo>
                    <a:pt x="245" y="398"/>
                    <a:pt x="257" y="403"/>
                    <a:pt x="268" y="403"/>
                  </a:cubicBezTo>
                  <a:lnTo>
                    <a:pt x="273" y="403"/>
                  </a:lnTo>
                  <a:cubicBezTo>
                    <a:pt x="257" y="403"/>
                    <a:pt x="245" y="398"/>
                    <a:pt x="234" y="398"/>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7944132" y="724233"/>
              <a:ext cx="63407" cy="85606"/>
            </a:xfrm>
            <a:custGeom>
              <a:avLst/>
              <a:gdLst/>
              <a:ahLst/>
              <a:cxnLst/>
              <a:rect l="l" t="t" r="r" b="b"/>
              <a:pathLst>
                <a:path w="1928" h="2603" extrusionOk="0">
                  <a:moveTo>
                    <a:pt x="1831" y="1"/>
                  </a:moveTo>
                  <a:cubicBezTo>
                    <a:pt x="1797" y="1"/>
                    <a:pt x="1768" y="17"/>
                    <a:pt x="1752" y="51"/>
                  </a:cubicBezTo>
                  <a:cubicBezTo>
                    <a:pt x="1740" y="80"/>
                    <a:pt x="1723" y="114"/>
                    <a:pt x="1712" y="143"/>
                  </a:cubicBezTo>
                  <a:cubicBezTo>
                    <a:pt x="1734" y="132"/>
                    <a:pt x="1757" y="119"/>
                    <a:pt x="1781" y="109"/>
                  </a:cubicBezTo>
                  <a:lnTo>
                    <a:pt x="1781" y="109"/>
                  </a:lnTo>
                  <a:lnTo>
                    <a:pt x="1757" y="177"/>
                  </a:lnTo>
                  <a:lnTo>
                    <a:pt x="1752" y="194"/>
                  </a:lnTo>
                  <a:cubicBezTo>
                    <a:pt x="1718" y="274"/>
                    <a:pt x="1689" y="358"/>
                    <a:pt x="1661" y="439"/>
                  </a:cubicBezTo>
                  <a:cubicBezTo>
                    <a:pt x="1627" y="535"/>
                    <a:pt x="1592" y="631"/>
                    <a:pt x="1558" y="728"/>
                  </a:cubicBezTo>
                  <a:lnTo>
                    <a:pt x="1490" y="932"/>
                  </a:lnTo>
                  <a:cubicBezTo>
                    <a:pt x="1433" y="1092"/>
                    <a:pt x="1382" y="1251"/>
                    <a:pt x="1325" y="1410"/>
                  </a:cubicBezTo>
                  <a:lnTo>
                    <a:pt x="1303" y="1467"/>
                  </a:lnTo>
                  <a:cubicBezTo>
                    <a:pt x="1257" y="1592"/>
                    <a:pt x="1212" y="1722"/>
                    <a:pt x="1167" y="1842"/>
                  </a:cubicBezTo>
                  <a:cubicBezTo>
                    <a:pt x="1155" y="1865"/>
                    <a:pt x="1144" y="1892"/>
                    <a:pt x="1133" y="1916"/>
                  </a:cubicBezTo>
                  <a:cubicBezTo>
                    <a:pt x="1092" y="1984"/>
                    <a:pt x="1052" y="2052"/>
                    <a:pt x="1002" y="2115"/>
                  </a:cubicBezTo>
                  <a:cubicBezTo>
                    <a:pt x="968" y="2160"/>
                    <a:pt x="934" y="2199"/>
                    <a:pt x="894" y="2240"/>
                  </a:cubicBezTo>
                  <a:cubicBezTo>
                    <a:pt x="848" y="2285"/>
                    <a:pt x="803" y="2325"/>
                    <a:pt x="758" y="2359"/>
                  </a:cubicBezTo>
                  <a:cubicBezTo>
                    <a:pt x="695" y="2404"/>
                    <a:pt x="632" y="2445"/>
                    <a:pt x="564" y="2472"/>
                  </a:cubicBezTo>
                  <a:cubicBezTo>
                    <a:pt x="553" y="2479"/>
                    <a:pt x="541" y="2484"/>
                    <a:pt x="530" y="2484"/>
                  </a:cubicBezTo>
                  <a:cubicBezTo>
                    <a:pt x="501" y="2495"/>
                    <a:pt x="473" y="2501"/>
                    <a:pt x="444" y="2506"/>
                  </a:cubicBezTo>
                  <a:lnTo>
                    <a:pt x="370" y="2506"/>
                  </a:lnTo>
                  <a:cubicBezTo>
                    <a:pt x="354" y="2506"/>
                    <a:pt x="342" y="2501"/>
                    <a:pt x="331" y="2501"/>
                  </a:cubicBezTo>
                  <a:cubicBezTo>
                    <a:pt x="325" y="2495"/>
                    <a:pt x="320" y="2495"/>
                    <a:pt x="315" y="2490"/>
                  </a:cubicBezTo>
                  <a:cubicBezTo>
                    <a:pt x="297" y="2484"/>
                    <a:pt x="286" y="2479"/>
                    <a:pt x="274" y="2466"/>
                  </a:cubicBezTo>
                  <a:cubicBezTo>
                    <a:pt x="268" y="2466"/>
                    <a:pt x="263" y="2461"/>
                    <a:pt x="257" y="2461"/>
                  </a:cubicBezTo>
                  <a:cubicBezTo>
                    <a:pt x="246" y="2450"/>
                    <a:pt x="234" y="2438"/>
                    <a:pt x="218" y="2421"/>
                  </a:cubicBezTo>
                  <a:cubicBezTo>
                    <a:pt x="218" y="2416"/>
                    <a:pt x="212" y="2411"/>
                    <a:pt x="205" y="2411"/>
                  </a:cubicBezTo>
                  <a:cubicBezTo>
                    <a:pt x="205" y="2404"/>
                    <a:pt x="200" y="2398"/>
                    <a:pt x="200" y="2398"/>
                  </a:cubicBezTo>
                  <a:cubicBezTo>
                    <a:pt x="184" y="2376"/>
                    <a:pt x="171" y="2348"/>
                    <a:pt x="160" y="2319"/>
                  </a:cubicBezTo>
                  <a:cubicBezTo>
                    <a:pt x="155" y="2319"/>
                    <a:pt x="155" y="2314"/>
                    <a:pt x="155" y="2314"/>
                  </a:cubicBezTo>
                  <a:cubicBezTo>
                    <a:pt x="137" y="2262"/>
                    <a:pt x="121" y="2211"/>
                    <a:pt x="110" y="2154"/>
                  </a:cubicBezTo>
                  <a:cubicBezTo>
                    <a:pt x="103" y="2138"/>
                    <a:pt x="103" y="2120"/>
                    <a:pt x="98" y="2104"/>
                  </a:cubicBezTo>
                  <a:cubicBezTo>
                    <a:pt x="98" y="2086"/>
                    <a:pt x="92" y="2063"/>
                    <a:pt x="92" y="2041"/>
                  </a:cubicBezTo>
                  <a:lnTo>
                    <a:pt x="87" y="2041"/>
                  </a:lnTo>
                  <a:cubicBezTo>
                    <a:pt x="30" y="2070"/>
                    <a:pt x="1" y="2138"/>
                    <a:pt x="24" y="2199"/>
                  </a:cubicBezTo>
                  <a:cubicBezTo>
                    <a:pt x="30" y="2206"/>
                    <a:pt x="30" y="2211"/>
                    <a:pt x="35" y="2217"/>
                  </a:cubicBezTo>
                  <a:lnTo>
                    <a:pt x="30" y="2222"/>
                  </a:lnTo>
                  <a:cubicBezTo>
                    <a:pt x="24" y="2246"/>
                    <a:pt x="19" y="2280"/>
                    <a:pt x="30" y="2301"/>
                  </a:cubicBezTo>
                  <a:cubicBezTo>
                    <a:pt x="81" y="2382"/>
                    <a:pt x="132" y="2461"/>
                    <a:pt x="212" y="2524"/>
                  </a:cubicBezTo>
                  <a:cubicBezTo>
                    <a:pt x="268" y="2569"/>
                    <a:pt x="342" y="2597"/>
                    <a:pt x="422" y="2603"/>
                  </a:cubicBezTo>
                  <a:lnTo>
                    <a:pt x="439" y="2603"/>
                  </a:lnTo>
                  <a:cubicBezTo>
                    <a:pt x="587" y="2603"/>
                    <a:pt x="724" y="2518"/>
                    <a:pt x="826" y="2416"/>
                  </a:cubicBezTo>
                  <a:cubicBezTo>
                    <a:pt x="962" y="2291"/>
                    <a:pt x="1065" y="2143"/>
                    <a:pt x="1160" y="1984"/>
                  </a:cubicBezTo>
                  <a:cubicBezTo>
                    <a:pt x="1257" y="1831"/>
                    <a:pt x="1343" y="1671"/>
                    <a:pt x="1416" y="1512"/>
                  </a:cubicBezTo>
                  <a:cubicBezTo>
                    <a:pt x="1456" y="1427"/>
                    <a:pt x="1490" y="1341"/>
                    <a:pt x="1530" y="1257"/>
                  </a:cubicBezTo>
                  <a:cubicBezTo>
                    <a:pt x="1553" y="1210"/>
                    <a:pt x="1524" y="1160"/>
                    <a:pt x="1485" y="1131"/>
                  </a:cubicBezTo>
                  <a:cubicBezTo>
                    <a:pt x="1569" y="945"/>
                    <a:pt x="1650" y="751"/>
                    <a:pt x="1729" y="563"/>
                  </a:cubicBezTo>
                  <a:cubicBezTo>
                    <a:pt x="1763" y="467"/>
                    <a:pt x="1802" y="370"/>
                    <a:pt x="1837" y="274"/>
                  </a:cubicBezTo>
                  <a:cubicBezTo>
                    <a:pt x="1860" y="222"/>
                    <a:pt x="1883" y="166"/>
                    <a:pt x="1905" y="114"/>
                  </a:cubicBezTo>
                  <a:cubicBezTo>
                    <a:pt x="1928" y="69"/>
                    <a:pt x="1899" y="17"/>
                    <a:pt x="1860" y="6"/>
                  </a:cubicBezTo>
                  <a:cubicBezTo>
                    <a:pt x="1849" y="1"/>
                    <a:pt x="1837" y="1"/>
                    <a:pt x="1831"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7947157" y="727785"/>
              <a:ext cx="55547" cy="78897"/>
            </a:xfrm>
            <a:custGeom>
              <a:avLst/>
              <a:gdLst/>
              <a:ahLst/>
              <a:cxnLst/>
              <a:rect l="l" t="t" r="r" b="b"/>
              <a:pathLst>
                <a:path w="1689" h="2399" extrusionOk="0">
                  <a:moveTo>
                    <a:pt x="1689" y="1"/>
                  </a:moveTo>
                  <a:lnTo>
                    <a:pt x="1689" y="1"/>
                  </a:lnTo>
                  <a:cubicBezTo>
                    <a:pt x="1665" y="11"/>
                    <a:pt x="1642" y="24"/>
                    <a:pt x="1620" y="35"/>
                  </a:cubicBezTo>
                  <a:cubicBezTo>
                    <a:pt x="1608" y="63"/>
                    <a:pt x="1597" y="92"/>
                    <a:pt x="1586" y="121"/>
                  </a:cubicBezTo>
                  <a:cubicBezTo>
                    <a:pt x="1545" y="228"/>
                    <a:pt x="1500" y="336"/>
                    <a:pt x="1455" y="444"/>
                  </a:cubicBezTo>
                  <a:cubicBezTo>
                    <a:pt x="1330" y="727"/>
                    <a:pt x="1199" y="1007"/>
                    <a:pt x="1052" y="1280"/>
                  </a:cubicBezTo>
                  <a:cubicBezTo>
                    <a:pt x="932" y="1484"/>
                    <a:pt x="802" y="1694"/>
                    <a:pt x="637" y="1865"/>
                  </a:cubicBezTo>
                  <a:cubicBezTo>
                    <a:pt x="580" y="1915"/>
                    <a:pt x="523" y="1967"/>
                    <a:pt x="461" y="2007"/>
                  </a:cubicBezTo>
                  <a:cubicBezTo>
                    <a:pt x="433" y="2023"/>
                    <a:pt x="404" y="2041"/>
                    <a:pt x="375" y="2046"/>
                  </a:cubicBezTo>
                  <a:cubicBezTo>
                    <a:pt x="359" y="2052"/>
                    <a:pt x="336" y="2057"/>
                    <a:pt x="318" y="2057"/>
                  </a:cubicBezTo>
                  <a:cubicBezTo>
                    <a:pt x="302" y="2057"/>
                    <a:pt x="291" y="2052"/>
                    <a:pt x="273" y="2052"/>
                  </a:cubicBezTo>
                  <a:cubicBezTo>
                    <a:pt x="250" y="2046"/>
                    <a:pt x="228" y="2035"/>
                    <a:pt x="205" y="2023"/>
                  </a:cubicBezTo>
                  <a:cubicBezTo>
                    <a:pt x="199" y="2018"/>
                    <a:pt x="188" y="2012"/>
                    <a:pt x="176" y="2007"/>
                  </a:cubicBezTo>
                  <a:cubicBezTo>
                    <a:pt x="171" y="2001"/>
                    <a:pt x="160" y="1996"/>
                    <a:pt x="148" y="1989"/>
                  </a:cubicBezTo>
                  <a:cubicBezTo>
                    <a:pt x="131" y="1949"/>
                    <a:pt x="86" y="1928"/>
                    <a:pt x="40" y="1928"/>
                  </a:cubicBezTo>
                  <a:cubicBezTo>
                    <a:pt x="29" y="1928"/>
                    <a:pt x="11" y="1928"/>
                    <a:pt x="0" y="1933"/>
                  </a:cubicBezTo>
                  <a:cubicBezTo>
                    <a:pt x="0" y="1955"/>
                    <a:pt x="6" y="1978"/>
                    <a:pt x="6" y="1996"/>
                  </a:cubicBezTo>
                  <a:cubicBezTo>
                    <a:pt x="11" y="2018"/>
                    <a:pt x="11" y="2030"/>
                    <a:pt x="18" y="2046"/>
                  </a:cubicBezTo>
                  <a:cubicBezTo>
                    <a:pt x="29" y="2103"/>
                    <a:pt x="45" y="2154"/>
                    <a:pt x="63" y="2206"/>
                  </a:cubicBezTo>
                  <a:cubicBezTo>
                    <a:pt x="63" y="2206"/>
                    <a:pt x="63" y="2211"/>
                    <a:pt x="68" y="2211"/>
                  </a:cubicBezTo>
                  <a:cubicBezTo>
                    <a:pt x="79" y="2240"/>
                    <a:pt x="92" y="2268"/>
                    <a:pt x="108" y="2290"/>
                  </a:cubicBezTo>
                  <a:cubicBezTo>
                    <a:pt x="108" y="2290"/>
                    <a:pt x="113" y="2296"/>
                    <a:pt x="113" y="2303"/>
                  </a:cubicBezTo>
                  <a:cubicBezTo>
                    <a:pt x="120" y="2303"/>
                    <a:pt x="126" y="2308"/>
                    <a:pt x="126" y="2313"/>
                  </a:cubicBezTo>
                  <a:cubicBezTo>
                    <a:pt x="142" y="2330"/>
                    <a:pt x="154" y="2342"/>
                    <a:pt x="165" y="2353"/>
                  </a:cubicBezTo>
                  <a:cubicBezTo>
                    <a:pt x="171" y="2353"/>
                    <a:pt x="176" y="2358"/>
                    <a:pt x="182" y="2358"/>
                  </a:cubicBezTo>
                  <a:cubicBezTo>
                    <a:pt x="194" y="2371"/>
                    <a:pt x="205" y="2376"/>
                    <a:pt x="223" y="2382"/>
                  </a:cubicBezTo>
                  <a:cubicBezTo>
                    <a:pt x="228" y="2387"/>
                    <a:pt x="233" y="2387"/>
                    <a:pt x="239" y="2393"/>
                  </a:cubicBezTo>
                  <a:cubicBezTo>
                    <a:pt x="250" y="2393"/>
                    <a:pt x="262" y="2398"/>
                    <a:pt x="273" y="2398"/>
                  </a:cubicBezTo>
                  <a:lnTo>
                    <a:pt x="352" y="2398"/>
                  </a:lnTo>
                  <a:cubicBezTo>
                    <a:pt x="381" y="2393"/>
                    <a:pt x="409" y="2387"/>
                    <a:pt x="438" y="2376"/>
                  </a:cubicBezTo>
                  <a:cubicBezTo>
                    <a:pt x="449" y="2376"/>
                    <a:pt x="461" y="2371"/>
                    <a:pt x="472" y="2364"/>
                  </a:cubicBezTo>
                  <a:cubicBezTo>
                    <a:pt x="540" y="2337"/>
                    <a:pt x="603" y="2296"/>
                    <a:pt x="666" y="2251"/>
                  </a:cubicBezTo>
                  <a:cubicBezTo>
                    <a:pt x="711" y="2217"/>
                    <a:pt x="756" y="2177"/>
                    <a:pt x="802" y="2132"/>
                  </a:cubicBezTo>
                  <a:cubicBezTo>
                    <a:pt x="842" y="2091"/>
                    <a:pt x="876" y="2052"/>
                    <a:pt x="910" y="2007"/>
                  </a:cubicBezTo>
                  <a:cubicBezTo>
                    <a:pt x="960" y="1944"/>
                    <a:pt x="1000" y="1876"/>
                    <a:pt x="1041" y="1808"/>
                  </a:cubicBezTo>
                  <a:cubicBezTo>
                    <a:pt x="1052" y="1784"/>
                    <a:pt x="1063" y="1757"/>
                    <a:pt x="1075" y="1734"/>
                  </a:cubicBezTo>
                  <a:cubicBezTo>
                    <a:pt x="1120" y="1614"/>
                    <a:pt x="1165" y="1484"/>
                    <a:pt x="1211" y="1359"/>
                  </a:cubicBezTo>
                  <a:lnTo>
                    <a:pt x="1233" y="1302"/>
                  </a:lnTo>
                  <a:cubicBezTo>
                    <a:pt x="1290" y="1143"/>
                    <a:pt x="1341" y="984"/>
                    <a:pt x="1398" y="824"/>
                  </a:cubicBezTo>
                  <a:lnTo>
                    <a:pt x="1466" y="620"/>
                  </a:lnTo>
                  <a:cubicBezTo>
                    <a:pt x="1500" y="523"/>
                    <a:pt x="1535" y="427"/>
                    <a:pt x="1569" y="331"/>
                  </a:cubicBezTo>
                  <a:cubicBezTo>
                    <a:pt x="1597" y="250"/>
                    <a:pt x="1626" y="166"/>
                    <a:pt x="1660" y="86"/>
                  </a:cubicBezTo>
                  <a:lnTo>
                    <a:pt x="1665" y="69"/>
                  </a:lnTo>
                  <a:lnTo>
                    <a:pt x="1689"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7720096" y="986250"/>
              <a:ext cx="69754" cy="92513"/>
            </a:xfrm>
            <a:custGeom>
              <a:avLst/>
              <a:gdLst/>
              <a:ahLst/>
              <a:cxnLst/>
              <a:rect l="l" t="t" r="r" b="b"/>
              <a:pathLst>
                <a:path w="2121" h="2813" extrusionOk="0">
                  <a:moveTo>
                    <a:pt x="1882" y="211"/>
                  </a:moveTo>
                  <a:lnTo>
                    <a:pt x="1853" y="279"/>
                  </a:lnTo>
                  <a:lnTo>
                    <a:pt x="1847" y="295"/>
                  </a:lnTo>
                  <a:cubicBezTo>
                    <a:pt x="1813" y="376"/>
                    <a:pt x="1785" y="460"/>
                    <a:pt x="1756" y="540"/>
                  </a:cubicBezTo>
                  <a:cubicBezTo>
                    <a:pt x="1722" y="636"/>
                    <a:pt x="1688" y="733"/>
                    <a:pt x="1659" y="835"/>
                  </a:cubicBezTo>
                  <a:lnTo>
                    <a:pt x="1586" y="1040"/>
                  </a:lnTo>
                  <a:cubicBezTo>
                    <a:pt x="1535" y="1194"/>
                    <a:pt x="1478" y="1352"/>
                    <a:pt x="1421" y="1512"/>
                  </a:cubicBezTo>
                  <a:lnTo>
                    <a:pt x="1404" y="1569"/>
                  </a:lnTo>
                  <a:cubicBezTo>
                    <a:pt x="1358" y="1699"/>
                    <a:pt x="1313" y="1824"/>
                    <a:pt x="1262" y="1944"/>
                  </a:cubicBezTo>
                  <a:cubicBezTo>
                    <a:pt x="1222" y="2034"/>
                    <a:pt x="1166" y="2131"/>
                    <a:pt x="1103" y="2217"/>
                  </a:cubicBezTo>
                  <a:cubicBezTo>
                    <a:pt x="1029" y="2312"/>
                    <a:pt x="943" y="2393"/>
                    <a:pt x="853" y="2461"/>
                  </a:cubicBezTo>
                  <a:cubicBezTo>
                    <a:pt x="791" y="2506"/>
                    <a:pt x="728" y="2546"/>
                    <a:pt x="665" y="2574"/>
                  </a:cubicBezTo>
                  <a:cubicBezTo>
                    <a:pt x="620" y="2592"/>
                    <a:pt x="581" y="2603"/>
                    <a:pt x="540" y="2608"/>
                  </a:cubicBezTo>
                  <a:lnTo>
                    <a:pt x="466" y="2608"/>
                  </a:lnTo>
                  <a:cubicBezTo>
                    <a:pt x="444" y="2608"/>
                    <a:pt x="426" y="2603"/>
                    <a:pt x="410" y="2592"/>
                  </a:cubicBezTo>
                  <a:cubicBezTo>
                    <a:pt x="392" y="2585"/>
                    <a:pt x="376" y="2574"/>
                    <a:pt x="358" y="2563"/>
                  </a:cubicBezTo>
                  <a:cubicBezTo>
                    <a:pt x="335" y="2546"/>
                    <a:pt x="319" y="2529"/>
                    <a:pt x="308" y="2512"/>
                  </a:cubicBezTo>
                  <a:cubicBezTo>
                    <a:pt x="285" y="2483"/>
                    <a:pt x="267" y="2449"/>
                    <a:pt x="251" y="2415"/>
                  </a:cubicBezTo>
                  <a:cubicBezTo>
                    <a:pt x="227" y="2353"/>
                    <a:pt x="211" y="2285"/>
                    <a:pt x="199" y="2205"/>
                  </a:cubicBezTo>
                  <a:cubicBezTo>
                    <a:pt x="182" y="2097"/>
                    <a:pt x="182" y="2000"/>
                    <a:pt x="193" y="1910"/>
                  </a:cubicBezTo>
                  <a:cubicBezTo>
                    <a:pt x="206" y="1819"/>
                    <a:pt x="227" y="1733"/>
                    <a:pt x="267" y="1637"/>
                  </a:cubicBezTo>
                  <a:cubicBezTo>
                    <a:pt x="319" y="1523"/>
                    <a:pt x="387" y="1410"/>
                    <a:pt x="471" y="1290"/>
                  </a:cubicBezTo>
                  <a:cubicBezTo>
                    <a:pt x="620" y="1103"/>
                    <a:pt x="801" y="927"/>
                    <a:pt x="1051" y="733"/>
                  </a:cubicBezTo>
                  <a:cubicBezTo>
                    <a:pt x="1284" y="563"/>
                    <a:pt x="1546" y="392"/>
                    <a:pt x="1876" y="211"/>
                  </a:cubicBezTo>
                  <a:close/>
                  <a:moveTo>
                    <a:pt x="2000" y="1"/>
                  </a:moveTo>
                  <a:cubicBezTo>
                    <a:pt x="1989" y="1"/>
                    <a:pt x="1978" y="1"/>
                    <a:pt x="1966" y="6"/>
                  </a:cubicBezTo>
                  <a:cubicBezTo>
                    <a:pt x="1557" y="233"/>
                    <a:pt x="1148" y="466"/>
                    <a:pt x="785" y="767"/>
                  </a:cubicBezTo>
                  <a:cubicBezTo>
                    <a:pt x="421" y="1063"/>
                    <a:pt x="75" y="1449"/>
                    <a:pt x="17" y="1926"/>
                  </a:cubicBezTo>
                  <a:cubicBezTo>
                    <a:pt x="1" y="2052"/>
                    <a:pt x="12" y="2171"/>
                    <a:pt x="28" y="2296"/>
                  </a:cubicBezTo>
                  <a:cubicBezTo>
                    <a:pt x="46" y="2393"/>
                    <a:pt x="75" y="2495"/>
                    <a:pt x="125" y="2585"/>
                  </a:cubicBezTo>
                  <a:cubicBezTo>
                    <a:pt x="165" y="2660"/>
                    <a:pt x="227" y="2722"/>
                    <a:pt x="301" y="2762"/>
                  </a:cubicBezTo>
                  <a:cubicBezTo>
                    <a:pt x="369" y="2802"/>
                    <a:pt x="450" y="2813"/>
                    <a:pt x="523" y="2813"/>
                  </a:cubicBezTo>
                  <a:cubicBezTo>
                    <a:pt x="694" y="2813"/>
                    <a:pt x="859" y="2734"/>
                    <a:pt x="995" y="2642"/>
                  </a:cubicBezTo>
                  <a:cubicBezTo>
                    <a:pt x="1153" y="2529"/>
                    <a:pt x="1284" y="2387"/>
                    <a:pt x="1392" y="2228"/>
                  </a:cubicBezTo>
                  <a:cubicBezTo>
                    <a:pt x="1421" y="2188"/>
                    <a:pt x="1449" y="2142"/>
                    <a:pt x="1467" y="2102"/>
                  </a:cubicBezTo>
                  <a:cubicBezTo>
                    <a:pt x="1507" y="2029"/>
                    <a:pt x="1528" y="1955"/>
                    <a:pt x="1562" y="1887"/>
                  </a:cubicBezTo>
                  <a:cubicBezTo>
                    <a:pt x="1637" y="1693"/>
                    <a:pt x="1711" y="1506"/>
                    <a:pt x="1779" y="1313"/>
                  </a:cubicBezTo>
                  <a:cubicBezTo>
                    <a:pt x="1847" y="1119"/>
                    <a:pt x="1916" y="927"/>
                    <a:pt x="1978" y="733"/>
                  </a:cubicBezTo>
                  <a:cubicBezTo>
                    <a:pt x="2006" y="636"/>
                    <a:pt x="2034" y="540"/>
                    <a:pt x="2063" y="444"/>
                  </a:cubicBezTo>
                  <a:cubicBezTo>
                    <a:pt x="2074" y="392"/>
                    <a:pt x="2086" y="342"/>
                    <a:pt x="2097" y="295"/>
                  </a:cubicBezTo>
                  <a:cubicBezTo>
                    <a:pt x="2108" y="233"/>
                    <a:pt x="2120" y="177"/>
                    <a:pt x="2120" y="119"/>
                  </a:cubicBezTo>
                  <a:cubicBezTo>
                    <a:pt x="2120" y="80"/>
                    <a:pt x="2097" y="46"/>
                    <a:pt x="2057" y="35"/>
                  </a:cubicBezTo>
                  <a:cubicBezTo>
                    <a:pt x="2047" y="12"/>
                    <a:pt x="2023" y="1"/>
                    <a:pt x="2000"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7726082" y="993156"/>
              <a:ext cx="55909" cy="78897"/>
            </a:xfrm>
            <a:custGeom>
              <a:avLst/>
              <a:gdLst/>
              <a:ahLst/>
              <a:cxnLst/>
              <a:rect l="l" t="t" r="r" b="b"/>
              <a:pathLst>
                <a:path w="1700" h="2399" extrusionOk="0">
                  <a:moveTo>
                    <a:pt x="1694" y="1"/>
                  </a:moveTo>
                  <a:cubicBezTo>
                    <a:pt x="1364" y="182"/>
                    <a:pt x="1102" y="353"/>
                    <a:pt x="869" y="523"/>
                  </a:cubicBezTo>
                  <a:cubicBezTo>
                    <a:pt x="619" y="717"/>
                    <a:pt x="438" y="893"/>
                    <a:pt x="289" y="1080"/>
                  </a:cubicBezTo>
                  <a:cubicBezTo>
                    <a:pt x="205" y="1200"/>
                    <a:pt x="137" y="1313"/>
                    <a:pt x="85" y="1427"/>
                  </a:cubicBezTo>
                  <a:cubicBezTo>
                    <a:pt x="45" y="1523"/>
                    <a:pt x="24" y="1609"/>
                    <a:pt x="11" y="1700"/>
                  </a:cubicBezTo>
                  <a:cubicBezTo>
                    <a:pt x="0" y="1790"/>
                    <a:pt x="0" y="1887"/>
                    <a:pt x="17" y="2000"/>
                  </a:cubicBezTo>
                  <a:cubicBezTo>
                    <a:pt x="29" y="2075"/>
                    <a:pt x="45" y="2143"/>
                    <a:pt x="69" y="2205"/>
                  </a:cubicBezTo>
                  <a:cubicBezTo>
                    <a:pt x="85" y="2239"/>
                    <a:pt x="103" y="2273"/>
                    <a:pt x="126" y="2302"/>
                  </a:cubicBezTo>
                  <a:cubicBezTo>
                    <a:pt x="137" y="2319"/>
                    <a:pt x="153" y="2336"/>
                    <a:pt x="176" y="2353"/>
                  </a:cubicBezTo>
                  <a:cubicBezTo>
                    <a:pt x="194" y="2364"/>
                    <a:pt x="210" y="2375"/>
                    <a:pt x="228" y="2382"/>
                  </a:cubicBezTo>
                  <a:cubicBezTo>
                    <a:pt x="244" y="2393"/>
                    <a:pt x="268" y="2398"/>
                    <a:pt x="284" y="2398"/>
                  </a:cubicBezTo>
                  <a:lnTo>
                    <a:pt x="358" y="2398"/>
                  </a:lnTo>
                  <a:cubicBezTo>
                    <a:pt x="399" y="2393"/>
                    <a:pt x="438" y="2382"/>
                    <a:pt x="483" y="2364"/>
                  </a:cubicBezTo>
                  <a:cubicBezTo>
                    <a:pt x="546" y="2336"/>
                    <a:pt x="609" y="2296"/>
                    <a:pt x="671" y="2251"/>
                  </a:cubicBezTo>
                  <a:cubicBezTo>
                    <a:pt x="761" y="2183"/>
                    <a:pt x="847" y="2102"/>
                    <a:pt x="921" y="2007"/>
                  </a:cubicBezTo>
                  <a:cubicBezTo>
                    <a:pt x="984" y="1921"/>
                    <a:pt x="1040" y="1824"/>
                    <a:pt x="1080" y="1734"/>
                  </a:cubicBezTo>
                  <a:cubicBezTo>
                    <a:pt x="1131" y="1614"/>
                    <a:pt x="1176" y="1483"/>
                    <a:pt x="1222" y="1359"/>
                  </a:cubicBezTo>
                  <a:lnTo>
                    <a:pt x="1239" y="1302"/>
                  </a:lnTo>
                  <a:cubicBezTo>
                    <a:pt x="1296" y="1142"/>
                    <a:pt x="1353" y="984"/>
                    <a:pt x="1404" y="830"/>
                  </a:cubicBezTo>
                  <a:lnTo>
                    <a:pt x="1477" y="625"/>
                  </a:lnTo>
                  <a:cubicBezTo>
                    <a:pt x="1506" y="523"/>
                    <a:pt x="1540" y="426"/>
                    <a:pt x="1574" y="330"/>
                  </a:cubicBezTo>
                  <a:cubicBezTo>
                    <a:pt x="1603" y="250"/>
                    <a:pt x="1631" y="166"/>
                    <a:pt x="1665" y="85"/>
                  </a:cubicBezTo>
                  <a:lnTo>
                    <a:pt x="1671" y="69"/>
                  </a:lnTo>
                  <a:lnTo>
                    <a:pt x="1700"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7726246" y="1056663"/>
              <a:ext cx="625" cy="3782"/>
            </a:xfrm>
            <a:custGeom>
              <a:avLst/>
              <a:gdLst/>
              <a:ahLst/>
              <a:cxnLst/>
              <a:rect l="l" t="t" r="r" b="b"/>
              <a:pathLst>
                <a:path w="19" h="115" extrusionOk="0">
                  <a:moveTo>
                    <a:pt x="1" y="1"/>
                  </a:moveTo>
                  <a:cubicBezTo>
                    <a:pt x="4" y="17"/>
                    <a:pt x="6" y="32"/>
                    <a:pt x="8" y="46"/>
                  </a:cubicBezTo>
                  <a:lnTo>
                    <a:pt x="8" y="46"/>
                  </a:lnTo>
                  <a:cubicBezTo>
                    <a:pt x="6" y="31"/>
                    <a:pt x="6" y="16"/>
                    <a:pt x="6" y="1"/>
                  </a:cubicBezTo>
                  <a:close/>
                  <a:moveTo>
                    <a:pt x="8" y="46"/>
                  </a:moveTo>
                  <a:lnTo>
                    <a:pt x="8" y="46"/>
                  </a:lnTo>
                  <a:cubicBezTo>
                    <a:pt x="9" y="54"/>
                    <a:pt x="10" y="62"/>
                    <a:pt x="12" y="69"/>
                  </a:cubicBezTo>
                  <a:cubicBezTo>
                    <a:pt x="12" y="81"/>
                    <a:pt x="18" y="97"/>
                    <a:pt x="19" y="114"/>
                  </a:cubicBezTo>
                  <a:lnTo>
                    <a:pt x="19" y="114"/>
                  </a:lnTo>
                  <a:cubicBezTo>
                    <a:pt x="18" y="97"/>
                    <a:pt x="12" y="81"/>
                    <a:pt x="12" y="64"/>
                  </a:cubicBezTo>
                  <a:cubicBezTo>
                    <a:pt x="10" y="58"/>
                    <a:pt x="9" y="52"/>
                    <a:pt x="8" y="46"/>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7723484" y="989637"/>
              <a:ext cx="63177" cy="85606"/>
            </a:xfrm>
            <a:custGeom>
              <a:avLst/>
              <a:gdLst/>
              <a:ahLst/>
              <a:cxnLst/>
              <a:rect l="l" t="t" r="r" b="b"/>
              <a:pathLst>
                <a:path w="1921" h="2603" extrusionOk="0">
                  <a:moveTo>
                    <a:pt x="1824" y="0"/>
                  </a:moveTo>
                  <a:cubicBezTo>
                    <a:pt x="1789" y="0"/>
                    <a:pt x="1761" y="16"/>
                    <a:pt x="1750" y="51"/>
                  </a:cubicBezTo>
                  <a:cubicBezTo>
                    <a:pt x="1732" y="79"/>
                    <a:pt x="1721" y="113"/>
                    <a:pt x="1705" y="142"/>
                  </a:cubicBezTo>
                  <a:cubicBezTo>
                    <a:pt x="1727" y="130"/>
                    <a:pt x="1750" y="119"/>
                    <a:pt x="1773" y="108"/>
                  </a:cubicBezTo>
                  <a:lnTo>
                    <a:pt x="1779" y="108"/>
                  </a:lnTo>
                  <a:lnTo>
                    <a:pt x="1750" y="176"/>
                  </a:lnTo>
                  <a:lnTo>
                    <a:pt x="1744" y="192"/>
                  </a:lnTo>
                  <a:cubicBezTo>
                    <a:pt x="1710" y="273"/>
                    <a:pt x="1682" y="357"/>
                    <a:pt x="1653" y="437"/>
                  </a:cubicBezTo>
                  <a:cubicBezTo>
                    <a:pt x="1619" y="533"/>
                    <a:pt x="1585" y="630"/>
                    <a:pt x="1556" y="732"/>
                  </a:cubicBezTo>
                  <a:lnTo>
                    <a:pt x="1483" y="937"/>
                  </a:lnTo>
                  <a:cubicBezTo>
                    <a:pt x="1432" y="1091"/>
                    <a:pt x="1375" y="1249"/>
                    <a:pt x="1318" y="1409"/>
                  </a:cubicBezTo>
                  <a:lnTo>
                    <a:pt x="1301" y="1466"/>
                  </a:lnTo>
                  <a:cubicBezTo>
                    <a:pt x="1255" y="1590"/>
                    <a:pt x="1210" y="1721"/>
                    <a:pt x="1159" y="1841"/>
                  </a:cubicBezTo>
                  <a:cubicBezTo>
                    <a:pt x="1147" y="1868"/>
                    <a:pt x="1136" y="1897"/>
                    <a:pt x="1119" y="1926"/>
                  </a:cubicBezTo>
                  <a:cubicBezTo>
                    <a:pt x="1084" y="1988"/>
                    <a:pt x="1045" y="2051"/>
                    <a:pt x="1000" y="2114"/>
                  </a:cubicBezTo>
                  <a:cubicBezTo>
                    <a:pt x="966" y="2159"/>
                    <a:pt x="926" y="2198"/>
                    <a:pt x="887" y="2238"/>
                  </a:cubicBezTo>
                  <a:cubicBezTo>
                    <a:pt x="846" y="2278"/>
                    <a:pt x="806" y="2319"/>
                    <a:pt x="767" y="2353"/>
                  </a:cubicBezTo>
                  <a:cubicBezTo>
                    <a:pt x="761" y="2353"/>
                    <a:pt x="756" y="2358"/>
                    <a:pt x="750" y="2358"/>
                  </a:cubicBezTo>
                  <a:cubicBezTo>
                    <a:pt x="750" y="2364"/>
                    <a:pt x="750" y="2364"/>
                    <a:pt x="743" y="2364"/>
                  </a:cubicBezTo>
                  <a:cubicBezTo>
                    <a:pt x="688" y="2409"/>
                    <a:pt x="625" y="2443"/>
                    <a:pt x="562" y="2471"/>
                  </a:cubicBezTo>
                  <a:cubicBezTo>
                    <a:pt x="546" y="2477"/>
                    <a:pt x="533" y="2482"/>
                    <a:pt x="523" y="2482"/>
                  </a:cubicBezTo>
                  <a:cubicBezTo>
                    <a:pt x="494" y="2494"/>
                    <a:pt x="465" y="2500"/>
                    <a:pt x="437" y="2505"/>
                  </a:cubicBezTo>
                  <a:lnTo>
                    <a:pt x="363" y="2505"/>
                  </a:lnTo>
                  <a:cubicBezTo>
                    <a:pt x="352" y="2505"/>
                    <a:pt x="341" y="2500"/>
                    <a:pt x="329" y="2500"/>
                  </a:cubicBezTo>
                  <a:cubicBezTo>
                    <a:pt x="323" y="2494"/>
                    <a:pt x="313" y="2494"/>
                    <a:pt x="307" y="2489"/>
                  </a:cubicBezTo>
                  <a:cubicBezTo>
                    <a:pt x="295" y="2482"/>
                    <a:pt x="278" y="2477"/>
                    <a:pt x="266" y="2471"/>
                  </a:cubicBezTo>
                  <a:cubicBezTo>
                    <a:pt x="261" y="2466"/>
                    <a:pt x="255" y="2466"/>
                    <a:pt x="255" y="2460"/>
                  </a:cubicBezTo>
                  <a:cubicBezTo>
                    <a:pt x="239" y="2448"/>
                    <a:pt x="227" y="2437"/>
                    <a:pt x="216" y="2421"/>
                  </a:cubicBezTo>
                  <a:cubicBezTo>
                    <a:pt x="210" y="2421"/>
                    <a:pt x="205" y="2414"/>
                    <a:pt x="205" y="2409"/>
                  </a:cubicBezTo>
                  <a:cubicBezTo>
                    <a:pt x="198" y="2403"/>
                    <a:pt x="198" y="2398"/>
                    <a:pt x="193" y="2398"/>
                  </a:cubicBezTo>
                  <a:cubicBezTo>
                    <a:pt x="182" y="2374"/>
                    <a:pt x="164" y="2346"/>
                    <a:pt x="153" y="2319"/>
                  </a:cubicBezTo>
                  <a:cubicBezTo>
                    <a:pt x="153" y="2319"/>
                    <a:pt x="153" y="2312"/>
                    <a:pt x="148" y="2312"/>
                  </a:cubicBezTo>
                  <a:cubicBezTo>
                    <a:pt x="130" y="2261"/>
                    <a:pt x="113" y="2209"/>
                    <a:pt x="103" y="2153"/>
                  </a:cubicBezTo>
                  <a:cubicBezTo>
                    <a:pt x="103" y="2136"/>
                    <a:pt x="96" y="2119"/>
                    <a:pt x="96" y="2102"/>
                  </a:cubicBezTo>
                  <a:cubicBezTo>
                    <a:pt x="90" y="2085"/>
                    <a:pt x="90" y="2062"/>
                    <a:pt x="85" y="2039"/>
                  </a:cubicBezTo>
                  <a:lnTo>
                    <a:pt x="85" y="2046"/>
                  </a:lnTo>
                  <a:cubicBezTo>
                    <a:pt x="22" y="2068"/>
                    <a:pt x="0" y="2136"/>
                    <a:pt x="22" y="2198"/>
                  </a:cubicBezTo>
                  <a:cubicBezTo>
                    <a:pt x="22" y="2204"/>
                    <a:pt x="28" y="2209"/>
                    <a:pt x="28" y="2216"/>
                  </a:cubicBezTo>
                  <a:lnTo>
                    <a:pt x="28" y="2222"/>
                  </a:lnTo>
                  <a:cubicBezTo>
                    <a:pt x="17" y="2244"/>
                    <a:pt x="17" y="2278"/>
                    <a:pt x="28" y="2301"/>
                  </a:cubicBezTo>
                  <a:cubicBezTo>
                    <a:pt x="74" y="2380"/>
                    <a:pt x="130" y="2460"/>
                    <a:pt x="205" y="2523"/>
                  </a:cubicBezTo>
                  <a:cubicBezTo>
                    <a:pt x="266" y="2568"/>
                    <a:pt x="341" y="2597"/>
                    <a:pt x="415" y="2602"/>
                  </a:cubicBezTo>
                  <a:lnTo>
                    <a:pt x="437" y="2602"/>
                  </a:lnTo>
                  <a:cubicBezTo>
                    <a:pt x="585" y="2602"/>
                    <a:pt x="716" y="2516"/>
                    <a:pt x="824" y="2414"/>
                  </a:cubicBezTo>
                  <a:cubicBezTo>
                    <a:pt x="955" y="2290"/>
                    <a:pt x="1063" y="2141"/>
                    <a:pt x="1159" y="1983"/>
                  </a:cubicBezTo>
                  <a:cubicBezTo>
                    <a:pt x="1249" y="1829"/>
                    <a:pt x="1335" y="1671"/>
                    <a:pt x="1409" y="1511"/>
                  </a:cubicBezTo>
                  <a:cubicBezTo>
                    <a:pt x="1449" y="1425"/>
                    <a:pt x="1488" y="1341"/>
                    <a:pt x="1522" y="1255"/>
                  </a:cubicBezTo>
                  <a:cubicBezTo>
                    <a:pt x="1545" y="1210"/>
                    <a:pt x="1522" y="1159"/>
                    <a:pt x="1483" y="1136"/>
                  </a:cubicBezTo>
                  <a:cubicBezTo>
                    <a:pt x="1562" y="942"/>
                    <a:pt x="1642" y="756"/>
                    <a:pt x="1721" y="562"/>
                  </a:cubicBezTo>
                  <a:cubicBezTo>
                    <a:pt x="1761" y="465"/>
                    <a:pt x="1795" y="368"/>
                    <a:pt x="1834" y="273"/>
                  </a:cubicBezTo>
                  <a:cubicBezTo>
                    <a:pt x="1852" y="221"/>
                    <a:pt x="1875" y="164"/>
                    <a:pt x="1903" y="113"/>
                  </a:cubicBezTo>
                  <a:cubicBezTo>
                    <a:pt x="1920" y="68"/>
                    <a:pt x="1892" y="22"/>
                    <a:pt x="1852" y="6"/>
                  </a:cubicBezTo>
                  <a:cubicBezTo>
                    <a:pt x="1847" y="0"/>
                    <a:pt x="1834" y="0"/>
                    <a:pt x="1824"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7726444" y="993156"/>
              <a:ext cx="55547" cy="78897"/>
            </a:xfrm>
            <a:custGeom>
              <a:avLst/>
              <a:gdLst/>
              <a:ahLst/>
              <a:cxnLst/>
              <a:rect l="l" t="t" r="r" b="b"/>
              <a:pathLst>
                <a:path w="1689" h="2399" extrusionOk="0">
                  <a:moveTo>
                    <a:pt x="1683" y="1"/>
                  </a:moveTo>
                  <a:cubicBezTo>
                    <a:pt x="1660" y="12"/>
                    <a:pt x="1637" y="23"/>
                    <a:pt x="1615" y="35"/>
                  </a:cubicBezTo>
                  <a:cubicBezTo>
                    <a:pt x="1603" y="64"/>
                    <a:pt x="1597" y="91"/>
                    <a:pt x="1586" y="120"/>
                  </a:cubicBezTo>
                  <a:cubicBezTo>
                    <a:pt x="1540" y="227"/>
                    <a:pt x="1495" y="336"/>
                    <a:pt x="1450" y="444"/>
                  </a:cubicBezTo>
                  <a:cubicBezTo>
                    <a:pt x="1330" y="728"/>
                    <a:pt x="1199" y="1006"/>
                    <a:pt x="1046" y="1279"/>
                  </a:cubicBezTo>
                  <a:cubicBezTo>
                    <a:pt x="933" y="1483"/>
                    <a:pt x="797" y="1693"/>
                    <a:pt x="632" y="1864"/>
                  </a:cubicBezTo>
                  <a:cubicBezTo>
                    <a:pt x="580" y="1921"/>
                    <a:pt x="524" y="1966"/>
                    <a:pt x="461" y="2007"/>
                  </a:cubicBezTo>
                  <a:cubicBezTo>
                    <a:pt x="433" y="2023"/>
                    <a:pt x="398" y="2041"/>
                    <a:pt x="370" y="2046"/>
                  </a:cubicBezTo>
                  <a:cubicBezTo>
                    <a:pt x="353" y="2052"/>
                    <a:pt x="336" y="2057"/>
                    <a:pt x="319" y="2057"/>
                  </a:cubicBezTo>
                  <a:cubicBezTo>
                    <a:pt x="302" y="2057"/>
                    <a:pt x="285" y="2057"/>
                    <a:pt x="268" y="2052"/>
                  </a:cubicBezTo>
                  <a:cubicBezTo>
                    <a:pt x="244" y="2046"/>
                    <a:pt x="223" y="2034"/>
                    <a:pt x="205" y="2023"/>
                  </a:cubicBezTo>
                  <a:cubicBezTo>
                    <a:pt x="194" y="2018"/>
                    <a:pt x="183" y="2012"/>
                    <a:pt x="176" y="2007"/>
                  </a:cubicBezTo>
                  <a:cubicBezTo>
                    <a:pt x="165" y="2000"/>
                    <a:pt x="154" y="1995"/>
                    <a:pt x="142" y="1989"/>
                  </a:cubicBezTo>
                  <a:cubicBezTo>
                    <a:pt x="126" y="1950"/>
                    <a:pt x="81" y="1926"/>
                    <a:pt x="40" y="1926"/>
                  </a:cubicBezTo>
                  <a:cubicBezTo>
                    <a:pt x="23" y="1926"/>
                    <a:pt x="13" y="1926"/>
                    <a:pt x="0" y="1932"/>
                  </a:cubicBezTo>
                  <a:cubicBezTo>
                    <a:pt x="0" y="1955"/>
                    <a:pt x="0" y="1978"/>
                    <a:pt x="6" y="2000"/>
                  </a:cubicBezTo>
                  <a:cubicBezTo>
                    <a:pt x="6" y="2012"/>
                    <a:pt x="13" y="2029"/>
                    <a:pt x="13" y="2046"/>
                  </a:cubicBezTo>
                  <a:cubicBezTo>
                    <a:pt x="23" y="2102"/>
                    <a:pt x="40" y="2154"/>
                    <a:pt x="58" y="2205"/>
                  </a:cubicBezTo>
                  <a:cubicBezTo>
                    <a:pt x="63" y="2205"/>
                    <a:pt x="63" y="2212"/>
                    <a:pt x="63" y="2212"/>
                  </a:cubicBezTo>
                  <a:cubicBezTo>
                    <a:pt x="74" y="2239"/>
                    <a:pt x="92" y="2267"/>
                    <a:pt x="103" y="2291"/>
                  </a:cubicBezTo>
                  <a:cubicBezTo>
                    <a:pt x="108" y="2291"/>
                    <a:pt x="108" y="2296"/>
                    <a:pt x="115" y="2302"/>
                  </a:cubicBezTo>
                  <a:cubicBezTo>
                    <a:pt x="115" y="2307"/>
                    <a:pt x="120" y="2314"/>
                    <a:pt x="126" y="2314"/>
                  </a:cubicBezTo>
                  <a:cubicBezTo>
                    <a:pt x="137" y="2330"/>
                    <a:pt x="149" y="2341"/>
                    <a:pt x="165" y="2353"/>
                  </a:cubicBezTo>
                  <a:cubicBezTo>
                    <a:pt x="165" y="2359"/>
                    <a:pt x="171" y="2359"/>
                    <a:pt x="176" y="2364"/>
                  </a:cubicBezTo>
                  <a:cubicBezTo>
                    <a:pt x="188" y="2370"/>
                    <a:pt x="205" y="2375"/>
                    <a:pt x="217" y="2382"/>
                  </a:cubicBezTo>
                  <a:cubicBezTo>
                    <a:pt x="223" y="2387"/>
                    <a:pt x="233" y="2387"/>
                    <a:pt x="239" y="2393"/>
                  </a:cubicBezTo>
                  <a:cubicBezTo>
                    <a:pt x="251" y="2393"/>
                    <a:pt x="262" y="2398"/>
                    <a:pt x="273" y="2398"/>
                  </a:cubicBezTo>
                  <a:lnTo>
                    <a:pt x="347" y="2398"/>
                  </a:lnTo>
                  <a:cubicBezTo>
                    <a:pt x="375" y="2393"/>
                    <a:pt x="404" y="2387"/>
                    <a:pt x="433" y="2375"/>
                  </a:cubicBezTo>
                  <a:cubicBezTo>
                    <a:pt x="443" y="2375"/>
                    <a:pt x="456" y="2370"/>
                    <a:pt x="472" y="2364"/>
                  </a:cubicBezTo>
                  <a:cubicBezTo>
                    <a:pt x="535" y="2336"/>
                    <a:pt x="598" y="2302"/>
                    <a:pt x="653" y="2257"/>
                  </a:cubicBezTo>
                  <a:cubicBezTo>
                    <a:pt x="660" y="2257"/>
                    <a:pt x="660" y="2257"/>
                    <a:pt x="660" y="2251"/>
                  </a:cubicBezTo>
                  <a:cubicBezTo>
                    <a:pt x="666" y="2251"/>
                    <a:pt x="671" y="2246"/>
                    <a:pt x="677" y="2246"/>
                  </a:cubicBezTo>
                  <a:cubicBezTo>
                    <a:pt x="716" y="2212"/>
                    <a:pt x="756" y="2171"/>
                    <a:pt x="797" y="2131"/>
                  </a:cubicBezTo>
                  <a:cubicBezTo>
                    <a:pt x="836" y="2091"/>
                    <a:pt x="876" y="2052"/>
                    <a:pt x="910" y="2007"/>
                  </a:cubicBezTo>
                  <a:cubicBezTo>
                    <a:pt x="955" y="1944"/>
                    <a:pt x="994" y="1881"/>
                    <a:pt x="1029" y="1819"/>
                  </a:cubicBezTo>
                  <a:cubicBezTo>
                    <a:pt x="1046" y="1790"/>
                    <a:pt x="1057" y="1761"/>
                    <a:pt x="1069" y="1734"/>
                  </a:cubicBezTo>
                  <a:cubicBezTo>
                    <a:pt x="1120" y="1614"/>
                    <a:pt x="1165" y="1483"/>
                    <a:pt x="1211" y="1359"/>
                  </a:cubicBezTo>
                  <a:lnTo>
                    <a:pt x="1228" y="1302"/>
                  </a:lnTo>
                  <a:cubicBezTo>
                    <a:pt x="1285" y="1142"/>
                    <a:pt x="1342" y="984"/>
                    <a:pt x="1393" y="830"/>
                  </a:cubicBezTo>
                  <a:lnTo>
                    <a:pt x="1466" y="625"/>
                  </a:lnTo>
                  <a:cubicBezTo>
                    <a:pt x="1495" y="523"/>
                    <a:pt x="1529" y="426"/>
                    <a:pt x="1563" y="330"/>
                  </a:cubicBezTo>
                  <a:cubicBezTo>
                    <a:pt x="1592" y="250"/>
                    <a:pt x="1620" y="166"/>
                    <a:pt x="1654" y="85"/>
                  </a:cubicBezTo>
                  <a:lnTo>
                    <a:pt x="1660" y="69"/>
                  </a:lnTo>
                  <a:lnTo>
                    <a:pt x="1689"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8289328" y="674540"/>
              <a:ext cx="69557" cy="92710"/>
            </a:xfrm>
            <a:custGeom>
              <a:avLst/>
              <a:gdLst/>
              <a:ahLst/>
              <a:cxnLst/>
              <a:rect l="l" t="t" r="r" b="b"/>
              <a:pathLst>
                <a:path w="2115" h="2819" extrusionOk="0">
                  <a:moveTo>
                    <a:pt x="1876" y="211"/>
                  </a:moveTo>
                  <a:lnTo>
                    <a:pt x="1847" y="284"/>
                  </a:lnTo>
                  <a:lnTo>
                    <a:pt x="1841" y="295"/>
                  </a:lnTo>
                  <a:cubicBezTo>
                    <a:pt x="1813" y="376"/>
                    <a:pt x="1786" y="460"/>
                    <a:pt x="1757" y="539"/>
                  </a:cubicBezTo>
                  <a:cubicBezTo>
                    <a:pt x="1723" y="636"/>
                    <a:pt x="1689" y="733"/>
                    <a:pt x="1655" y="835"/>
                  </a:cubicBezTo>
                  <a:lnTo>
                    <a:pt x="1586" y="1040"/>
                  </a:lnTo>
                  <a:cubicBezTo>
                    <a:pt x="1529" y="1200"/>
                    <a:pt x="1472" y="1352"/>
                    <a:pt x="1416" y="1512"/>
                  </a:cubicBezTo>
                  <a:lnTo>
                    <a:pt x="1398" y="1569"/>
                  </a:lnTo>
                  <a:cubicBezTo>
                    <a:pt x="1353" y="1699"/>
                    <a:pt x="1308" y="1824"/>
                    <a:pt x="1256" y="1944"/>
                  </a:cubicBezTo>
                  <a:cubicBezTo>
                    <a:pt x="1217" y="2034"/>
                    <a:pt x="1165" y="2131"/>
                    <a:pt x="1097" y="2217"/>
                  </a:cubicBezTo>
                  <a:cubicBezTo>
                    <a:pt x="1023" y="2312"/>
                    <a:pt x="939" y="2393"/>
                    <a:pt x="853" y="2461"/>
                  </a:cubicBezTo>
                  <a:cubicBezTo>
                    <a:pt x="790" y="2506"/>
                    <a:pt x="722" y="2546"/>
                    <a:pt x="660" y="2574"/>
                  </a:cubicBezTo>
                  <a:cubicBezTo>
                    <a:pt x="614" y="2592"/>
                    <a:pt x="574" y="2603"/>
                    <a:pt x="540" y="2608"/>
                  </a:cubicBezTo>
                  <a:lnTo>
                    <a:pt x="461" y="2608"/>
                  </a:lnTo>
                  <a:cubicBezTo>
                    <a:pt x="444" y="2608"/>
                    <a:pt x="427" y="2603"/>
                    <a:pt x="404" y="2597"/>
                  </a:cubicBezTo>
                  <a:cubicBezTo>
                    <a:pt x="388" y="2585"/>
                    <a:pt x="370" y="2574"/>
                    <a:pt x="354" y="2563"/>
                  </a:cubicBezTo>
                  <a:lnTo>
                    <a:pt x="302" y="2511"/>
                  </a:lnTo>
                  <a:cubicBezTo>
                    <a:pt x="285" y="2483"/>
                    <a:pt x="262" y="2449"/>
                    <a:pt x="251" y="2415"/>
                  </a:cubicBezTo>
                  <a:cubicBezTo>
                    <a:pt x="228" y="2353"/>
                    <a:pt x="205" y="2285"/>
                    <a:pt x="194" y="2210"/>
                  </a:cubicBezTo>
                  <a:cubicBezTo>
                    <a:pt x="183" y="2097"/>
                    <a:pt x="176" y="2000"/>
                    <a:pt x="189" y="1910"/>
                  </a:cubicBezTo>
                  <a:cubicBezTo>
                    <a:pt x="199" y="1819"/>
                    <a:pt x="228" y="1733"/>
                    <a:pt x="262" y="1637"/>
                  </a:cubicBezTo>
                  <a:cubicBezTo>
                    <a:pt x="313" y="1523"/>
                    <a:pt x="381" y="1410"/>
                    <a:pt x="472" y="1290"/>
                  </a:cubicBezTo>
                  <a:cubicBezTo>
                    <a:pt x="614" y="1103"/>
                    <a:pt x="802" y="927"/>
                    <a:pt x="1052" y="733"/>
                  </a:cubicBezTo>
                  <a:cubicBezTo>
                    <a:pt x="1280" y="563"/>
                    <a:pt x="1540" y="392"/>
                    <a:pt x="1876" y="211"/>
                  </a:cubicBezTo>
                  <a:close/>
                  <a:moveTo>
                    <a:pt x="2001" y="1"/>
                  </a:moveTo>
                  <a:cubicBezTo>
                    <a:pt x="1990" y="1"/>
                    <a:pt x="1972" y="1"/>
                    <a:pt x="1967" y="6"/>
                  </a:cubicBezTo>
                  <a:cubicBezTo>
                    <a:pt x="1552" y="233"/>
                    <a:pt x="1143" y="466"/>
                    <a:pt x="779" y="767"/>
                  </a:cubicBezTo>
                  <a:cubicBezTo>
                    <a:pt x="422" y="1063"/>
                    <a:pt x="74" y="1449"/>
                    <a:pt x="13" y="1926"/>
                  </a:cubicBezTo>
                  <a:cubicBezTo>
                    <a:pt x="0" y="2052"/>
                    <a:pt x="6" y="2171"/>
                    <a:pt x="24" y="2296"/>
                  </a:cubicBezTo>
                  <a:cubicBezTo>
                    <a:pt x="40" y="2398"/>
                    <a:pt x="74" y="2495"/>
                    <a:pt x="126" y="2585"/>
                  </a:cubicBezTo>
                  <a:cubicBezTo>
                    <a:pt x="165" y="2660"/>
                    <a:pt x="223" y="2721"/>
                    <a:pt x="296" y="2762"/>
                  </a:cubicBezTo>
                  <a:cubicBezTo>
                    <a:pt x="364" y="2802"/>
                    <a:pt x="444" y="2818"/>
                    <a:pt x="524" y="2818"/>
                  </a:cubicBezTo>
                  <a:cubicBezTo>
                    <a:pt x="688" y="2813"/>
                    <a:pt x="853" y="2734"/>
                    <a:pt x="989" y="2642"/>
                  </a:cubicBezTo>
                  <a:cubicBezTo>
                    <a:pt x="1149" y="2529"/>
                    <a:pt x="1285" y="2387"/>
                    <a:pt x="1393" y="2228"/>
                  </a:cubicBezTo>
                  <a:cubicBezTo>
                    <a:pt x="1421" y="2188"/>
                    <a:pt x="1445" y="2142"/>
                    <a:pt x="1466" y="2102"/>
                  </a:cubicBezTo>
                  <a:cubicBezTo>
                    <a:pt x="1500" y="2029"/>
                    <a:pt x="1529" y="1955"/>
                    <a:pt x="1558" y="1887"/>
                  </a:cubicBezTo>
                  <a:cubicBezTo>
                    <a:pt x="1631" y="1699"/>
                    <a:pt x="1705" y="1506"/>
                    <a:pt x="1773" y="1313"/>
                  </a:cubicBezTo>
                  <a:cubicBezTo>
                    <a:pt x="1847" y="1126"/>
                    <a:pt x="1910" y="932"/>
                    <a:pt x="1972" y="733"/>
                  </a:cubicBezTo>
                  <a:cubicBezTo>
                    <a:pt x="2001" y="636"/>
                    <a:pt x="2030" y="539"/>
                    <a:pt x="2058" y="444"/>
                  </a:cubicBezTo>
                  <a:cubicBezTo>
                    <a:pt x="2069" y="392"/>
                    <a:pt x="2080" y="342"/>
                    <a:pt x="2092" y="295"/>
                  </a:cubicBezTo>
                  <a:cubicBezTo>
                    <a:pt x="2103" y="239"/>
                    <a:pt x="2114" y="177"/>
                    <a:pt x="2114" y="119"/>
                  </a:cubicBezTo>
                  <a:cubicBezTo>
                    <a:pt x="2114" y="80"/>
                    <a:pt x="2092" y="46"/>
                    <a:pt x="2058" y="35"/>
                  </a:cubicBezTo>
                  <a:cubicBezTo>
                    <a:pt x="2046" y="12"/>
                    <a:pt x="2024" y="1"/>
                    <a:pt x="2001"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8295116" y="681446"/>
              <a:ext cx="55909" cy="78897"/>
            </a:xfrm>
            <a:custGeom>
              <a:avLst/>
              <a:gdLst/>
              <a:ahLst/>
              <a:cxnLst/>
              <a:rect l="l" t="t" r="r" b="b"/>
              <a:pathLst>
                <a:path w="1700" h="2399" extrusionOk="0">
                  <a:moveTo>
                    <a:pt x="1700" y="1"/>
                  </a:moveTo>
                  <a:cubicBezTo>
                    <a:pt x="1364" y="182"/>
                    <a:pt x="1104" y="353"/>
                    <a:pt x="876" y="523"/>
                  </a:cubicBezTo>
                  <a:cubicBezTo>
                    <a:pt x="626" y="717"/>
                    <a:pt x="438" y="893"/>
                    <a:pt x="296" y="1080"/>
                  </a:cubicBezTo>
                  <a:cubicBezTo>
                    <a:pt x="205" y="1200"/>
                    <a:pt x="137" y="1313"/>
                    <a:pt x="86" y="1427"/>
                  </a:cubicBezTo>
                  <a:cubicBezTo>
                    <a:pt x="52" y="1523"/>
                    <a:pt x="23" y="1609"/>
                    <a:pt x="13" y="1700"/>
                  </a:cubicBezTo>
                  <a:cubicBezTo>
                    <a:pt x="0" y="1790"/>
                    <a:pt x="7" y="1887"/>
                    <a:pt x="18" y="2000"/>
                  </a:cubicBezTo>
                  <a:cubicBezTo>
                    <a:pt x="29" y="2075"/>
                    <a:pt x="52" y="2143"/>
                    <a:pt x="75" y="2205"/>
                  </a:cubicBezTo>
                  <a:cubicBezTo>
                    <a:pt x="92" y="2239"/>
                    <a:pt x="109" y="2273"/>
                    <a:pt x="126" y="2301"/>
                  </a:cubicBezTo>
                  <a:lnTo>
                    <a:pt x="178" y="2353"/>
                  </a:lnTo>
                  <a:cubicBezTo>
                    <a:pt x="194" y="2364"/>
                    <a:pt x="212" y="2375"/>
                    <a:pt x="228" y="2387"/>
                  </a:cubicBezTo>
                  <a:cubicBezTo>
                    <a:pt x="251" y="2393"/>
                    <a:pt x="268" y="2398"/>
                    <a:pt x="285" y="2398"/>
                  </a:cubicBezTo>
                  <a:lnTo>
                    <a:pt x="364" y="2398"/>
                  </a:lnTo>
                  <a:cubicBezTo>
                    <a:pt x="398" y="2393"/>
                    <a:pt x="438" y="2382"/>
                    <a:pt x="484" y="2364"/>
                  </a:cubicBezTo>
                  <a:cubicBezTo>
                    <a:pt x="546" y="2336"/>
                    <a:pt x="614" y="2296"/>
                    <a:pt x="677" y="2251"/>
                  </a:cubicBezTo>
                  <a:cubicBezTo>
                    <a:pt x="763" y="2183"/>
                    <a:pt x="847" y="2102"/>
                    <a:pt x="921" y="2007"/>
                  </a:cubicBezTo>
                  <a:cubicBezTo>
                    <a:pt x="989" y="1921"/>
                    <a:pt x="1041" y="1824"/>
                    <a:pt x="1080" y="1734"/>
                  </a:cubicBezTo>
                  <a:cubicBezTo>
                    <a:pt x="1132" y="1614"/>
                    <a:pt x="1177" y="1489"/>
                    <a:pt x="1222" y="1359"/>
                  </a:cubicBezTo>
                  <a:lnTo>
                    <a:pt x="1240" y="1302"/>
                  </a:lnTo>
                  <a:cubicBezTo>
                    <a:pt x="1296" y="1142"/>
                    <a:pt x="1353" y="990"/>
                    <a:pt x="1410" y="830"/>
                  </a:cubicBezTo>
                  <a:lnTo>
                    <a:pt x="1479" y="625"/>
                  </a:lnTo>
                  <a:cubicBezTo>
                    <a:pt x="1513" y="523"/>
                    <a:pt x="1547" y="426"/>
                    <a:pt x="1581" y="329"/>
                  </a:cubicBezTo>
                  <a:cubicBezTo>
                    <a:pt x="1610" y="250"/>
                    <a:pt x="1637" y="166"/>
                    <a:pt x="1665" y="85"/>
                  </a:cubicBezTo>
                  <a:lnTo>
                    <a:pt x="1671" y="74"/>
                  </a:lnTo>
                  <a:lnTo>
                    <a:pt x="1700"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8295511" y="681446"/>
              <a:ext cx="55514" cy="78897"/>
            </a:xfrm>
            <a:custGeom>
              <a:avLst/>
              <a:gdLst/>
              <a:ahLst/>
              <a:cxnLst/>
              <a:rect l="l" t="t" r="r" b="b"/>
              <a:pathLst>
                <a:path w="1688" h="2399" extrusionOk="0">
                  <a:moveTo>
                    <a:pt x="431" y="2382"/>
                  </a:moveTo>
                  <a:cubicBezTo>
                    <a:pt x="404" y="2387"/>
                    <a:pt x="376" y="2393"/>
                    <a:pt x="352" y="2398"/>
                  </a:cubicBezTo>
                  <a:lnTo>
                    <a:pt x="307" y="2398"/>
                  </a:lnTo>
                  <a:lnTo>
                    <a:pt x="273" y="2398"/>
                  </a:lnTo>
                  <a:cubicBezTo>
                    <a:pt x="261" y="2398"/>
                    <a:pt x="250" y="2393"/>
                    <a:pt x="239" y="2393"/>
                  </a:cubicBezTo>
                  <a:cubicBezTo>
                    <a:pt x="250" y="2393"/>
                    <a:pt x="261" y="2398"/>
                    <a:pt x="273" y="2398"/>
                  </a:cubicBezTo>
                  <a:lnTo>
                    <a:pt x="307" y="2398"/>
                  </a:lnTo>
                  <a:lnTo>
                    <a:pt x="352" y="2398"/>
                  </a:lnTo>
                  <a:cubicBezTo>
                    <a:pt x="376" y="2393"/>
                    <a:pt x="404" y="2387"/>
                    <a:pt x="431" y="2382"/>
                  </a:cubicBezTo>
                  <a:close/>
                  <a:moveTo>
                    <a:pt x="125" y="2314"/>
                  </a:moveTo>
                  <a:cubicBezTo>
                    <a:pt x="137" y="2330"/>
                    <a:pt x="153" y="2341"/>
                    <a:pt x="166" y="2353"/>
                  </a:cubicBezTo>
                  <a:cubicBezTo>
                    <a:pt x="171" y="2359"/>
                    <a:pt x="176" y="2359"/>
                    <a:pt x="176" y="2364"/>
                  </a:cubicBezTo>
                  <a:cubicBezTo>
                    <a:pt x="176" y="2359"/>
                    <a:pt x="171" y="2359"/>
                    <a:pt x="166" y="2353"/>
                  </a:cubicBezTo>
                  <a:cubicBezTo>
                    <a:pt x="153" y="2341"/>
                    <a:pt x="137" y="2330"/>
                    <a:pt x="125" y="2314"/>
                  </a:cubicBezTo>
                  <a:close/>
                  <a:moveTo>
                    <a:pt x="677" y="2246"/>
                  </a:moveTo>
                  <a:cubicBezTo>
                    <a:pt x="670" y="2246"/>
                    <a:pt x="670" y="2251"/>
                    <a:pt x="665" y="2251"/>
                  </a:cubicBezTo>
                  <a:lnTo>
                    <a:pt x="659" y="2256"/>
                  </a:lnTo>
                  <a:lnTo>
                    <a:pt x="665" y="2251"/>
                  </a:lnTo>
                  <a:cubicBezTo>
                    <a:pt x="670" y="2251"/>
                    <a:pt x="670" y="2246"/>
                    <a:pt x="677" y="2246"/>
                  </a:cubicBezTo>
                  <a:close/>
                  <a:moveTo>
                    <a:pt x="69" y="2217"/>
                  </a:moveTo>
                  <a:cubicBezTo>
                    <a:pt x="80" y="2246"/>
                    <a:pt x="91" y="2267"/>
                    <a:pt x="103" y="2285"/>
                  </a:cubicBezTo>
                  <a:cubicBezTo>
                    <a:pt x="91" y="2267"/>
                    <a:pt x="80" y="2246"/>
                    <a:pt x="69" y="2217"/>
                  </a:cubicBezTo>
                  <a:close/>
                  <a:moveTo>
                    <a:pt x="1" y="1932"/>
                  </a:moveTo>
                  <a:lnTo>
                    <a:pt x="1" y="1932"/>
                  </a:lnTo>
                  <a:cubicBezTo>
                    <a:pt x="1" y="1955"/>
                    <a:pt x="6" y="1978"/>
                    <a:pt x="6" y="2000"/>
                  </a:cubicBezTo>
                  <a:cubicBezTo>
                    <a:pt x="11" y="2018"/>
                    <a:pt x="17" y="2041"/>
                    <a:pt x="17" y="2063"/>
                  </a:cubicBezTo>
                  <a:cubicBezTo>
                    <a:pt x="17" y="2041"/>
                    <a:pt x="11" y="2018"/>
                    <a:pt x="6" y="2000"/>
                  </a:cubicBezTo>
                  <a:cubicBezTo>
                    <a:pt x="6" y="1978"/>
                    <a:pt x="1" y="1955"/>
                    <a:pt x="1" y="1932"/>
                  </a:cubicBezTo>
                  <a:close/>
                  <a:moveTo>
                    <a:pt x="1029" y="1824"/>
                  </a:moveTo>
                  <a:cubicBezTo>
                    <a:pt x="995" y="1887"/>
                    <a:pt x="955" y="1950"/>
                    <a:pt x="909" y="2007"/>
                  </a:cubicBezTo>
                  <a:cubicBezTo>
                    <a:pt x="875" y="2052"/>
                    <a:pt x="841" y="2091"/>
                    <a:pt x="801" y="2131"/>
                  </a:cubicBezTo>
                  <a:cubicBezTo>
                    <a:pt x="841" y="2091"/>
                    <a:pt x="875" y="2052"/>
                    <a:pt x="909" y="2007"/>
                  </a:cubicBezTo>
                  <a:cubicBezTo>
                    <a:pt x="955" y="1950"/>
                    <a:pt x="995" y="1887"/>
                    <a:pt x="1029" y="1824"/>
                  </a:cubicBezTo>
                  <a:close/>
                  <a:moveTo>
                    <a:pt x="1688" y="1"/>
                  </a:moveTo>
                  <a:lnTo>
                    <a:pt x="1688" y="1"/>
                  </a:lnTo>
                  <a:cubicBezTo>
                    <a:pt x="1666" y="12"/>
                    <a:pt x="1643" y="23"/>
                    <a:pt x="1619" y="35"/>
                  </a:cubicBezTo>
                  <a:lnTo>
                    <a:pt x="1619" y="35"/>
                  </a:lnTo>
                  <a:cubicBezTo>
                    <a:pt x="1643" y="23"/>
                    <a:pt x="1666" y="12"/>
                    <a:pt x="1688" y="1"/>
                  </a:cubicBezTo>
                  <a:lnTo>
                    <a:pt x="1688"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8292518" y="677927"/>
              <a:ext cx="63177" cy="85606"/>
            </a:xfrm>
            <a:custGeom>
              <a:avLst/>
              <a:gdLst/>
              <a:ahLst/>
              <a:cxnLst/>
              <a:rect l="l" t="t" r="r" b="b"/>
              <a:pathLst>
                <a:path w="1921" h="2603" extrusionOk="0">
                  <a:moveTo>
                    <a:pt x="1825" y="0"/>
                  </a:moveTo>
                  <a:cubicBezTo>
                    <a:pt x="1796" y="0"/>
                    <a:pt x="1768" y="22"/>
                    <a:pt x="1750" y="51"/>
                  </a:cubicBezTo>
                  <a:cubicBezTo>
                    <a:pt x="1734" y="79"/>
                    <a:pt x="1723" y="113"/>
                    <a:pt x="1710" y="142"/>
                  </a:cubicBezTo>
                  <a:cubicBezTo>
                    <a:pt x="1734" y="130"/>
                    <a:pt x="1757" y="119"/>
                    <a:pt x="1779" y="108"/>
                  </a:cubicBezTo>
                  <a:lnTo>
                    <a:pt x="1779" y="108"/>
                  </a:lnTo>
                  <a:lnTo>
                    <a:pt x="1750" y="181"/>
                  </a:lnTo>
                  <a:lnTo>
                    <a:pt x="1744" y="192"/>
                  </a:lnTo>
                  <a:cubicBezTo>
                    <a:pt x="1716" y="273"/>
                    <a:pt x="1689" y="357"/>
                    <a:pt x="1660" y="436"/>
                  </a:cubicBezTo>
                  <a:cubicBezTo>
                    <a:pt x="1626" y="533"/>
                    <a:pt x="1592" y="630"/>
                    <a:pt x="1558" y="732"/>
                  </a:cubicBezTo>
                  <a:lnTo>
                    <a:pt x="1489" y="937"/>
                  </a:lnTo>
                  <a:cubicBezTo>
                    <a:pt x="1432" y="1097"/>
                    <a:pt x="1375" y="1249"/>
                    <a:pt x="1319" y="1409"/>
                  </a:cubicBezTo>
                  <a:lnTo>
                    <a:pt x="1301" y="1466"/>
                  </a:lnTo>
                  <a:cubicBezTo>
                    <a:pt x="1256" y="1596"/>
                    <a:pt x="1211" y="1721"/>
                    <a:pt x="1159" y="1841"/>
                  </a:cubicBezTo>
                  <a:cubicBezTo>
                    <a:pt x="1148" y="1875"/>
                    <a:pt x="1131" y="1902"/>
                    <a:pt x="1120" y="1931"/>
                  </a:cubicBezTo>
                  <a:cubicBezTo>
                    <a:pt x="1086" y="1994"/>
                    <a:pt x="1046" y="2057"/>
                    <a:pt x="1000" y="2114"/>
                  </a:cubicBezTo>
                  <a:cubicBezTo>
                    <a:pt x="966" y="2159"/>
                    <a:pt x="932" y="2198"/>
                    <a:pt x="892" y="2238"/>
                  </a:cubicBezTo>
                  <a:cubicBezTo>
                    <a:pt x="853" y="2278"/>
                    <a:pt x="813" y="2318"/>
                    <a:pt x="768" y="2353"/>
                  </a:cubicBezTo>
                  <a:cubicBezTo>
                    <a:pt x="761" y="2353"/>
                    <a:pt x="761" y="2358"/>
                    <a:pt x="756" y="2358"/>
                  </a:cubicBezTo>
                  <a:lnTo>
                    <a:pt x="750" y="2363"/>
                  </a:lnTo>
                  <a:cubicBezTo>
                    <a:pt x="688" y="2408"/>
                    <a:pt x="625" y="2443"/>
                    <a:pt x="563" y="2471"/>
                  </a:cubicBezTo>
                  <a:cubicBezTo>
                    <a:pt x="551" y="2477"/>
                    <a:pt x="535" y="2482"/>
                    <a:pt x="522" y="2489"/>
                  </a:cubicBezTo>
                  <a:cubicBezTo>
                    <a:pt x="495" y="2494"/>
                    <a:pt x="467" y="2500"/>
                    <a:pt x="443" y="2505"/>
                  </a:cubicBezTo>
                  <a:lnTo>
                    <a:pt x="364" y="2505"/>
                  </a:lnTo>
                  <a:cubicBezTo>
                    <a:pt x="352" y="2505"/>
                    <a:pt x="341" y="2500"/>
                    <a:pt x="330" y="2500"/>
                  </a:cubicBezTo>
                  <a:cubicBezTo>
                    <a:pt x="325" y="2494"/>
                    <a:pt x="318" y="2494"/>
                    <a:pt x="307" y="2494"/>
                  </a:cubicBezTo>
                  <a:cubicBezTo>
                    <a:pt x="296" y="2482"/>
                    <a:pt x="284" y="2477"/>
                    <a:pt x="267" y="2471"/>
                  </a:cubicBezTo>
                  <a:cubicBezTo>
                    <a:pt x="267" y="2466"/>
                    <a:pt x="262" y="2466"/>
                    <a:pt x="257" y="2460"/>
                  </a:cubicBezTo>
                  <a:cubicBezTo>
                    <a:pt x="244" y="2448"/>
                    <a:pt x="228" y="2437"/>
                    <a:pt x="216" y="2421"/>
                  </a:cubicBezTo>
                  <a:cubicBezTo>
                    <a:pt x="210" y="2421"/>
                    <a:pt x="210" y="2414"/>
                    <a:pt x="205" y="2408"/>
                  </a:cubicBezTo>
                  <a:cubicBezTo>
                    <a:pt x="199" y="2403"/>
                    <a:pt x="199" y="2398"/>
                    <a:pt x="194" y="2392"/>
                  </a:cubicBezTo>
                  <a:cubicBezTo>
                    <a:pt x="182" y="2374"/>
                    <a:pt x="171" y="2353"/>
                    <a:pt x="160" y="2324"/>
                  </a:cubicBezTo>
                  <a:cubicBezTo>
                    <a:pt x="154" y="2318"/>
                    <a:pt x="154" y="2318"/>
                    <a:pt x="154" y="2312"/>
                  </a:cubicBezTo>
                  <a:cubicBezTo>
                    <a:pt x="137" y="2267"/>
                    <a:pt x="120" y="2222"/>
                    <a:pt x="108" y="2170"/>
                  </a:cubicBezTo>
                  <a:cubicBezTo>
                    <a:pt x="108" y="2148"/>
                    <a:pt x="102" y="2125"/>
                    <a:pt x="97" y="2107"/>
                  </a:cubicBezTo>
                  <a:cubicBezTo>
                    <a:pt x="97" y="2085"/>
                    <a:pt x="92" y="2062"/>
                    <a:pt x="92" y="2039"/>
                  </a:cubicBezTo>
                  <a:cubicBezTo>
                    <a:pt x="92" y="2039"/>
                    <a:pt x="86" y="2039"/>
                    <a:pt x="86" y="2046"/>
                  </a:cubicBezTo>
                  <a:cubicBezTo>
                    <a:pt x="23" y="2068"/>
                    <a:pt x="0" y="2141"/>
                    <a:pt x="23" y="2198"/>
                  </a:cubicBezTo>
                  <a:cubicBezTo>
                    <a:pt x="23" y="2204"/>
                    <a:pt x="29" y="2209"/>
                    <a:pt x="29" y="2216"/>
                  </a:cubicBezTo>
                  <a:lnTo>
                    <a:pt x="29" y="2222"/>
                  </a:lnTo>
                  <a:cubicBezTo>
                    <a:pt x="18" y="2243"/>
                    <a:pt x="18" y="2278"/>
                    <a:pt x="29" y="2301"/>
                  </a:cubicBezTo>
                  <a:cubicBezTo>
                    <a:pt x="79" y="2380"/>
                    <a:pt x="131" y="2460"/>
                    <a:pt x="210" y="2523"/>
                  </a:cubicBezTo>
                  <a:cubicBezTo>
                    <a:pt x="267" y="2568"/>
                    <a:pt x="341" y="2597"/>
                    <a:pt x="415" y="2602"/>
                  </a:cubicBezTo>
                  <a:lnTo>
                    <a:pt x="438" y="2602"/>
                  </a:lnTo>
                  <a:cubicBezTo>
                    <a:pt x="585" y="2602"/>
                    <a:pt x="722" y="2516"/>
                    <a:pt x="824" y="2421"/>
                  </a:cubicBezTo>
                  <a:cubicBezTo>
                    <a:pt x="960" y="2290"/>
                    <a:pt x="1063" y="2141"/>
                    <a:pt x="1159" y="1983"/>
                  </a:cubicBezTo>
                  <a:cubicBezTo>
                    <a:pt x="1251" y="1829"/>
                    <a:pt x="1335" y="1671"/>
                    <a:pt x="1416" y="1511"/>
                  </a:cubicBezTo>
                  <a:cubicBezTo>
                    <a:pt x="1455" y="1425"/>
                    <a:pt x="1489" y="1341"/>
                    <a:pt x="1529" y="1255"/>
                  </a:cubicBezTo>
                  <a:cubicBezTo>
                    <a:pt x="1545" y="1210"/>
                    <a:pt x="1523" y="1159"/>
                    <a:pt x="1484" y="1136"/>
                  </a:cubicBezTo>
                  <a:cubicBezTo>
                    <a:pt x="1568" y="942"/>
                    <a:pt x="1648" y="756"/>
                    <a:pt x="1723" y="562"/>
                  </a:cubicBezTo>
                  <a:cubicBezTo>
                    <a:pt x="1762" y="465"/>
                    <a:pt x="1796" y="368"/>
                    <a:pt x="1836" y="278"/>
                  </a:cubicBezTo>
                  <a:cubicBezTo>
                    <a:pt x="1859" y="221"/>
                    <a:pt x="1875" y="164"/>
                    <a:pt x="1904" y="113"/>
                  </a:cubicBezTo>
                  <a:cubicBezTo>
                    <a:pt x="1920" y="74"/>
                    <a:pt x="1899" y="22"/>
                    <a:pt x="1859" y="6"/>
                  </a:cubicBezTo>
                  <a:cubicBezTo>
                    <a:pt x="1847" y="0"/>
                    <a:pt x="1836" y="0"/>
                    <a:pt x="1825"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8295511" y="681446"/>
              <a:ext cx="55514" cy="78897"/>
            </a:xfrm>
            <a:custGeom>
              <a:avLst/>
              <a:gdLst/>
              <a:ahLst/>
              <a:cxnLst/>
              <a:rect l="l" t="t" r="r" b="b"/>
              <a:pathLst>
                <a:path w="1688" h="2399" extrusionOk="0">
                  <a:moveTo>
                    <a:pt x="1688" y="1"/>
                  </a:moveTo>
                  <a:cubicBezTo>
                    <a:pt x="1666" y="12"/>
                    <a:pt x="1643" y="23"/>
                    <a:pt x="1619" y="35"/>
                  </a:cubicBezTo>
                  <a:cubicBezTo>
                    <a:pt x="1608" y="64"/>
                    <a:pt x="1598" y="91"/>
                    <a:pt x="1585" y="119"/>
                  </a:cubicBezTo>
                  <a:cubicBezTo>
                    <a:pt x="1540" y="227"/>
                    <a:pt x="1495" y="336"/>
                    <a:pt x="1449" y="444"/>
                  </a:cubicBezTo>
                  <a:cubicBezTo>
                    <a:pt x="1330" y="728"/>
                    <a:pt x="1199" y="1006"/>
                    <a:pt x="1052" y="1279"/>
                  </a:cubicBezTo>
                  <a:cubicBezTo>
                    <a:pt x="932" y="1489"/>
                    <a:pt x="801" y="1693"/>
                    <a:pt x="636" y="1864"/>
                  </a:cubicBezTo>
                  <a:cubicBezTo>
                    <a:pt x="580" y="1921"/>
                    <a:pt x="523" y="1966"/>
                    <a:pt x="460" y="2012"/>
                  </a:cubicBezTo>
                  <a:cubicBezTo>
                    <a:pt x="431" y="2023"/>
                    <a:pt x="404" y="2041"/>
                    <a:pt x="370" y="2052"/>
                  </a:cubicBezTo>
                  <a:cubicBezTo>
                    <a:pt x="352" y="2052"/>
                    <a:pt x="336" y="2057"/>
                    <a:pt x="318" y="2057"/>
                  </a:cubicBezTo>
                  <a:cubicBezTo>
                    <a:pt x="302" y="2057"/>
                    <a:pt x="284" y="2057"/>
                    <a:pt x="273" y="2052"/>
                  </a:cubicBezTo>
                  <a:cubicBezTo>
                    <a:pt x="250" y="2046"/>
                    <a:pt x="227" y="2034"/>
                    <a:pt x="205" y="2023"/>
                  </a:cubicBezTo>
                  <a:cubicBezTo>
                    <a:pt x="193" y="2018"/>
                    <a:pt x="187" y="2012"/>
                    <a:pt x="176" y="2007"/>
                  </a:cubicBezTo>
                  <a:cubicBezTo>
                    <a:pt x="166" y="2000"/>
                    <a:pt x="159" y="1995"/>
                    <a:pt x="148" y="1989"/>
                  </a:cubicBezTo>
                  <a:cubicBezTo>
                    <a:pt x="125" y="1950"/>
                    <a:pt x="85" y="1926"/>
                    <a:pt x="40" y="1926"/>
                  </a:cubicBezTo>
                  <a:cubicBezTo>
                    <a:pt x="29" y="1926"/>
                    <a:pt x="11" y="1926"/>
                    <a:pt x="1" y="1932"/>
                  </a:cubicBezTo>
                  <a:cubicBezTo>
                    <a:pt x="1" y="1955"/>
                    <a:pt x="6" y="1978"/>
                    <a:pt x="6" y="2000"/>
                  </a:cubicBezTo>
                  <a:cubicBezTo>
                    <a:pt x="11" y="2018"/>
                    <a:pt x="17" y="2041"/>
                    <a:pt x="17" y="2063"/>
                  </a:cubicBezTo>
                  <a:cubicBezTo>
                    <a:pt x="29" y="2115"/>
                    <a:pt x="46" y="2160"/>
                    <a:pt x="63" y="2205"/>
                  </a:cubicBezTo>
                  <a:cubicBezTo>
                    <a:pt x="63" y="2211"/>
                    <a:pt x="63" y="2211"/>
                    <a:pt x="69" y="2217"/>
                  </a:cubicBezTo>
                  <a:cubicBezTo>
                    <a:pt x="80" y="2246"/>
                    <a:pt x="91" y="2267"/>
                    <a:pt x="103" y="2285"/>
                  </a:cubicBezTo>
                  <a:cubicBezTo>
                    <a:pt x="108" y="2291"/>
                    <a:pt x="108" y="2296"/>
                    <a:pt x="114" y="2301"/>
                  </a:cubicBezTo>
                  <a:cubicBezTo>
                    <a:pt x="119" y="2307"/>
                    <a:pt x="119" y="2314"/>
                    <a:pt x="125" y="2314"/>
                  </a:cubicBezTo>
                  <a:cubicBezTo>
                    <a:pt x="137" y="2330"/>
                    <a:pt x="153" y="2341"/>
                    <a:pt x="166" y="2353"/>
                  </a:cubicBezTo>
                  <a:cubicBezTo>
                    <a:pt x="171" y="2359"/>
                    <a:pt x="176" y="2359"/>
                    <a:pt x="176" y="2364"/>
                  </a:cubicBezTo>
                  <a:cubicBezTo>
                    <a:pt x="193" y="2370"/>
                    <a:pt x="205" y="2375"/>
                    <a:pt x="216" y="2387"/>
                  </a:cubicBezTo>
                  <a:cubicBezTo>
                    <a:pt x="227" y="2387"/>
                    <a:pt x="234" y="2387"/>
                    <a:pt x="239" y="2393"/>
                  </a:cubicBezTo>
                  <a:cubicBezTo>
                    <a:pt x="250" y="2393"/>
                    <a:pt x="261" y="2398"/>
                    <a:pt x="273" y="2398"/>
                  </a:cubicBezTo>
                  <a:lnTo>
                    <a:pt x="352" y="2398"/>
                  </a:lnTo>
                  <a:cubicBezTo>
                    <a:pt x="376" y="2393"/>
                    <a:pt x="404" y="2387"/>
                    <a:pt x="431" y="2382"/>
                  </a:cubicBezTo>
                  <a:cubicBezTo>
                    <a:pt x="444" y="2375"/>
                    <a:pt x="460" y="2370"/>
                    <a:pt x="472" y="2364"/>
                  </a:cubicBezTo>
                  <a:cubicBezTo>
                    <a:pt x="534" y="2336"/>
                    <a:pt x="597" y="2301"/>
                    <a:pt x="659" y="2256"/>
                  </a:cubicBezTo>
                  <a:lnTo>
                    <a:pt x="665" y="2251"/>
                  </a:lnTo>
                  <a:cubicBezTo>
                    <a:pt x="670" y="2251"/>
                    <a:pt x="670" y="2246"/>
                    <a:pt x="677" y="2246"/>
                  </a:cubicBezTo>
                  <a:cubicBezTo>
                    <a:pt x="722" y="2211"/>
                    <a:pt x="762" y="2171"/>
                    <a:pt x="801" y="2131"/>
                  </a:cubicBezTo>
                  <a:cubicBezTo>
                    <a:pt x="841" y="2091"/>
                    <a:pt x="875" y="2052"/>
                    <a:pt x="909" y="2007"/>
                  </a:cubicBezTo>
                  <a:cubicBezTo>
                    <a:pt x="955" y="1950"/>
                    <a:pt x="995" y="1887"/>
                    <a:pt x="1029" y="1824"/>
                  </a:cubicBezTo>
                  <a:cubicBezTo>
                    <a:pt x="1040" y="1795"/>
                    <a:pt x="1057" y="1768"/>
                    <a:pt x="1068" y="1734"/>
                  </a:cubicBezTo>
                  <a:cubicBezTo>
                    <a:pt x="1120" y="1614"/>
                    <a:pt x="1165" y="1489"/>
                    <a:pt x="1210" y="1359"/>
                  </a:cubicBezTo>
                  <a:lnTo>
                    <a:pt x="1228" y="1302"/>
                  </a:lnTo>
                  <a:cubicBezTo>
                    <a:pt x="1284" y="1142"/>
                    <a:pt x="1341" y="990"/>
                    <a:pt x="1398" y="830"/>
                  </a:cubicBezTo>
                  <a:lnTo>
                    <a:pt x="1467" y="625"/>
                  </a:lnTo>
                  <a:cubicBezTo>
                    <a:pt x="1501" y="523"/>
                    <a:pt x="1535" y="426"/>
                    <a:pt x="1569" y="329"/>
                  </a:cubicBezTo>
                  <a:cubicBezTo>
                    <a:pt x="1598" y="250"/>
                    <a:pt x="1625" y="166"/>
                    <a:pt x="1653" y="85"/>
                  </a:cubicBezTo>
                  <a:lnTo>
                    <a:pt x="1659" y="74"/>
                  </a:lnTo>
                  <a:lnTo>
                    <a:pt x="1688" y="1"/>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3"/>
            <p:cNvSpPr/>
            <p:nvPr/>
          </p:nvSpPr>
          <p:spPr>
            <a:xfrm>
              <a:off x="7739172" y="822568"/>
              <a:ext cx="60349" cy="91164"/>
            </a:xfrm>
            <a:custGeom>
              <a:avLst/>
              <a:gdLst/>
              <a:ahLst/>
              <a:cxnLst/>
              <a:rect l="l" t="t" r="r" b="b"/>
              <a:pathLst>
                <a:path w="1835" h="2772" extrusionOk="0">
                  <a:moveTo>
                    <a:pt x="1648" y="244"/>
                  </a:moveTo>
                  <a:lnTo>
                    <a:pt x="1648" y="250"/>
                  </a:lnTo>
                  <a:cubicBezTo>
                    <a:pt x="1643" y="295"/>
                    <a:pt x="1637" y="341"/>
                    <a:pt x="1630" y="392"/>
                  </a:cubicBezTo>
                  <a:lnTo>
                    <a:pt x="1630" y="431"/>
                  </a:lnTo>
                  <a:cubicBezTo>
                    <a:pt x="1619" y="528"/>
                    <a:pt x="1608" y="619"/>
                    <a:pt x="1603" y="716"/>
                  </a:cubicBezTo>
                  <a:lnTo>
                    <a:pt x="1591" y="858"/>
                  </a:lnTo>
                  <a:cubicBezTo>
                    <a:pt x="1562" y="1125"/>
                    <a:pt x="1523" y="1438"/>
                    <a:pt x="1438" y="1739"/>
                  </a:cubicBezTo>
                  <a:cubicBezTo>
                    <a:pt x="1392" y="1897"/>
                    <a:pt x="1336" y="2028"/>
                    <a:pt x="1267" y="2141"/>
                  </a:cubicBezTo>
                  <a:cubicBezTo>
                    <a:pt x="1221" y="2216"/>
                    <a:pt x="1171" y="2272"/>
                    <a:pt x="1119" y="2324"/>
                  </a:cubicBezTo>
                  <a:cubicBezTo>
                    <a:pt x="1074" y="2369"/>
                    <a:pt x="1023" y="2409"/>
                    <a:pt x="966" y="2437"/>
                  </a:cubicBezTo>
                  <a:cubicBezTo>
                    <a:pt x="903" y="2471"/>
                    <a:pt x="846" y="2494"/>
                    <a:pt x="785" y="2511"/>
                  </a:cubicBezTo>
                  <a:cubicBezTo>
                    <a:pt x="744" y="2523"/>
                    <a:pt x="704" y="2529"/>
                    <a:pt x="665" y="2529"/>
                  </a:cubicBezTo>
                  <a:cubicBezTo>
                    <a:pt x="636" y="2529"/>
                    <a:pt x="602" y="2523"/>
                    <a:pt x="568" y="2511"/>
                  </a:cubicBezTo>
                  <a:cubicBezTo>
                    <a:pt x="539" y="2500"/>
                    <a:pt x="512" y="2489"/>
                    <a:pt x="489" y="2477"/>
                  </a:cubicBezTo>
                  <a:cubicBezTo>
                    <a:pt x="460" y="2455"/>
                    <a:pt x="432" y="2437"/>
                    <a:pt x="410" y="2414"/>
                  </a:cubicBezTo>
                  <a:cubicBezTo>
                    <a:pt x="381" y="2380"/>
                    <a:pt x="352" y="2346"/>
                    <a:pt x="329" y="2301"/>
                  </a:cubicBezTo>
                  <a:cubicBezTo>
                    <a:pt x="301" y="2256"/>
                    <a:pt x="284" y="2204"/>
                    <a:pt x="266" y="2148"/>
                  </a:cubicBezTo>
                  <a:cubicBezTo>
                    <a:pt x="256" y="2085"/>
                    <a:pt x="245" y="2023"/>
                    <a:pt x="245" y="1960"/>
                  </a:cubicBezTo>
                  <a:cubicBezTo>
                    <a:pt x="250" y="1886"/>
                    <a:pt x="261" y="1823"/>
                    <a:pt x="279" y="1761"/>
                  </a:cubicBezTo>
                  <a:cubicBezTo>
                    <a:pt x="318" y="1619"/>
                    <a:pt x="381" y="1488"/>
                    <a:pt x="466" y="1346"/>
                  </a:cubicBezTo>
                  <a:cubicBezTo>
                    <a:pt x="573" y="1170"/>
                    <a:pt x="704" y="1011"/>
                    <a:pt x="875" y="846"/>
                  </a:cubicBezTo>
                  <a:cubicBezTo>
                    <a:pt x="1113" y="619"/>
                    <a:pt x="1386" y="426"/>
                    <a:pt x="1643" y="250"/>
                  </a:cubicBezTo>
                  <a:lnTo>
                    <a:pt x="1648" y="244"/>
                  </a:lnTo>
                  <a:close/>
                  <a:moveTo>
                    <a:pt x="1722" y="0"/>
                  </a:moveTo>
                  <a:cubicBezTo>
                    <a:pt x="1705" y="0"/>
                    <a:pt x="1688" y="6"/>
                    <a:pt x="1671" y="17"/>
                  </a:cubicBezTo>
                  <a:cubicBezTo>
                    <a:pt x="1210" y="334"/>
                    <a:pt x="722" y="641"/>
                    <a:pt x="376" y="1097"/>
                  </a:cubicBezTo>
                  <a:cubicBezTo>
                    <a:pt x="284" y="1210"/>
                    <a:pt x="211" y="1335"/>
                    <a:pt x="148" y="1466"/>
                  </a:cubicBezTo>
                  <a:cubicBezTo>
                    <a:pt x="85" y="1585"/>
                    <a:pt x="40" y="1716"/>
                    <a:pt x="17" y="1852"/>
                  </a:cubicBezTo>
                  <a:cubicBezTo>
                    <a:pt x="1" y="1971"/>
                    <a:pt x="6" y="2096"/>
                    <a:pt x="35" y="2209"/>
                  </a:cubicBezTo>
                  <a:cubicBezTo>
                    <a:pt x="62" y="2329"/>
                    <a:pt x="108" y="2437"/>
                    <a:pt x="182" y="2534"/>
                  </a:cubicBezTo>
                  <a:cubicBezTo>
                    <a:pt x="250" y="2619"/>
                    <a:pt x="341" y="2694"/>
                    <a:pt x="449" y="2733"/>
                  </a:cubicBezTo>
                  <a:cubicBezTo>
                    <a:pt x="514" y="2759"/>
                    <a:pt x="582" y="2772"/>
                    <a:pt x="650" y="2772"/>
                  </a:cubicBezTo>
                  <a:cubicBezTo>
                    <a:pt x="701" y="2772"/>
                    <a:pt x="752" y="2764"/>
                    <a:pt x="801" y="2749"/>
                  </a:cubicBezTo>
                  <a:cubicBezTo>
                    <a:pt x="932" y="2721"/>
                    <a:pt x="1051" y="2653"/>
                    <a:pt x="1153" y="2568"/>
                  </a:cubicBezTo>
                  <a:cubicBezTo>
                    <a:pt x="1233" y="2500"/>
                    <a:pt x="1307" y="2414"/>
                    <a:pt x="1364" y="2329"/>
                  </a:cubicBezTo>
                  <a:cubicBezTo>
                    <a:pt x="1494" y="2136"/>
                    <a:pt x="1574" y="1915"/>
                    <a:pt x="1630" y="1693"/>
                  </a:cubicBezTo>
                  <a:cubicBezTo>
                    <a:pt x="1693" y="1459"/>
                    <a:pt x="1727" y="1215"/>
                    <a:pt x="1756" y="971"/>
                  </a:cubicBezTo>
                  <a:cubicBezTo>
                    <a:pt x="1779" y="818"/>
                    <a:pt x="1790" y="659"/>
                    <a:pt x="1808" y="499"/>
                  </a:cubicBezTo>
                  <a:cubicBezTo>
                    <a:pt x="1813" y="426"/>
                    <a:pt x="1818" y="352"/>
                    <a:pt x="1824" y="284"/>
                  </a:cubicBezTo>
                  <a:cubicBezTo>
                    <a:pt x="1829" y="216"/>
                    <a:pt x="1835" y="147"/>
                    <a:pt x="1835" y="79"/>
                  </a:cubicBezTo>
                  <a:cubicBezTo>
                    <a:pt x="1835" y="45"/>
                    <a:pt x="1801" y="22"/>
                    <a:pt x="1773" y="17"/>
                  </a:cubicBezTo>
                  <a:cubicBezTo>
                    <a:pt x="1756" y="6"/>
                    <a:pt x="1739" y="0"/>
                    <a:pt x="1722"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3"/>
            <p:cNvSpPr/>
            <p:nvPr/>
          </p:nvSpPr>
          <p:spPr>
            <a:xfrm>
              <a:off x="7747196" y="830592"/>
              <a:ext cx="46174" cy="75148"/>
            </a:xfrm>
            <a:custGeom>
              <a:avLst/>
              <a:gdLst/>
              <a:ahLst/>
              <a:cxnLst/>
              <a:rect l="l" t="t" r="r" b="b"/>
              <a:pathLst>
                <a:path w="1404" h="2285" extrusionOk="0">
                  <a:moveTo>
                    <a:pt x="1404" y="0"/>
                  </a:moveTo>
                  <a:lnTo>
                    <a:pt x="1399" y="6"/>
                  </a:lnTo>
                  <a:cubicBezTo>
                    <a:pt x="1142" y="182"/>
                    <a:pt x="869" y="375"/>
                    <a:pt x="631" y="602"/>
                  </a:cubicBezTo>
                  <a:cubicBezTo>
                    <a:pt x="460" y="767"/>
                    <a:pt x="329" y="926"/>
                    <a:pt x="222" y="1102"/>
                  </a:cubicBezTo>
                  <a:cubicBezTo>
                    <a:pt x="137" y="1244"/>
                    <a:pt x="74" y="1375"/>
                    <a:pt x="35" y="1517"/>
                  </a:cubicBezTo>
                  <a:cubicBezTo>
                    <a:pt x="17" y="1579"/>
                    <a:pt x="6" y="1642"/>
                    <a:pt x="1" y="1716"/>
                  </a:cubicBezTo>
                  <a:cubicBezTo>
                    <a:pt x="1" y="1779"/>
                    <a:pt x="12" y="1841"/>
                    <a:pt x="22" y="1904"/>
                  </a:cubicBezTo>
                  <a:cubicBezTo>
                    <a:pt x="40" y="1960"/>
                    <a:pt x="57" y="2012"/>
                    <a:pt x="85" y="2057"/>
                  </a:cubicBezTo>
                  <a:cubicBezTo>
                    <a:pt x="108" y="2102"/>
                    <a:pt x="137" y="2136"/>
                    <a:pt x="166" y="2170"/>
                  </a:cubicBezTo>
                  <a:cubicBezTo>
                    <a:pt x="188" y="2193"/>
                    <a:pt x="216" y="2211"/>
                    <a:pt x="245" y="2233"/>
                  </a:cubicBezTo>
                  <a:cubicBezTo>
                    <a:pt x="268" y="2245"/>
                    <a:pt x="295" y="2261"/>
                    <a:pt x="324" y="2267"/>
                  </a:cubicBezTo>
                  <a:cubicBezTo>
                    <a:pt x="358" y="2279"/>
                    <a:pt x="392" y="2285"/>
                    <a:pt x="421" y="2285"/>
                  </a:cubicBezTo>
                  <a:cubicBezTo>
                    <a:pt x="460" y="2285"/>
                    <a:pt x="500" y="2279"/>
                    <a:pt x="541" y="2267"/>
                  </a:cubicBezTo>
                  <a:cubicBezTo>
                    <a:pt x="602" y="2250"/>
                    <a:pt x="659" y="2227"/>
                    <a:pt x="722" y="2193"/>
                  </a:cubicBezTo>
                  <a:cubicBezTo>
                    <a:pt x="779" y="2165"/>
                    <a:pt x="830" y="2125"/>
                    <a:pt x="875" y="2080"/>
                  </a:cubicBezTo>
                  <a:cubicBezTo>
                    <a:pt x="927" y="2028"/>
                    <a:pt x="972" y="1972"/>
                    <a:pt x="1023" y="1897"/>
                  </a:cubicBezTo>
                  <a:cubicBezTo>
                    <a:pt x="1092" y="1784"/>
                    <a:pt x="1148" y="1653"/>
                    <a:pt x="1194" y="1495"/>
                  </a:cubicBezTo>
                  <a:cubicBezTo>
                    <a:pt x="1279" y="1194"/>
                    <a:pt x="1318" y="881"/>
                    <a:pt x="1341" y="614"/>
                  </a:cubicBezTo>
                  <a:lnTo>
                    <a:pt x="1359" y="472"/>
                  </a:lnTo>
                  <a:cubicBezTo>
                    <a:pt x="1364" y="375"/>
                    <a:pt x="1375" y="284"/>
                    <a:pt x="1381" y="187"/>
                  </a:cubicBezTo>
                  <a:lnTo>
                    <a:pt x="1386" y="148"/>
                  </a:lnTo>
                  <a:cubicBezTo>
                    <a:pt x="1393" y="97"/>
                    <a:pt x="1399" y="51"/>
                    <a:pt x="1404" y="6"/>
                  </a:cubicBezTo>
                  <a:lnTo>
                    <a:pt x="1404"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3"/>
            <p:cNvSpPr/>
            <p:nvPr/>
          </p:nvSpPr>
          <p:spPr>
            <a:xfrm>
              <a:off x="7790543" y="835427"/>
              <a:ext cx="2269" cy="22627"/>
            </a:xfrm>
            <a:custGeom>
              <a:avLst/>
              <a:gdLst/>
              <a:ahLst/>
              <a:cxnLst/>
              <a:rect l="l" t="t" r="r" b="b"/>
              <a:pathLst>
                <a:path w="69" h="688" extrusionOk="0">
                  <a:moveTo>
                    <a:pt x="68" y="1"/>
                  </a:moveTo>
                  <a:lnTo>
                    <a:pt x="63" y="40"/>
                  </a:lnTo>
                  <a:cubicBezTo>
                    <a:pt x="57" y="137"/>
                    <a:pt x="46" y="228"/>
                    <a:pt x="41" y="325"/>
                  </a:cubicBezTo>
                  <a:cubicBezTo>
                    <a:pt x="46" y="228"/>
                    <a:pt x="57" y="137"/>
                    <a:pt x="68" y="40"/>
                  </a:cubicBezTo>
                  <a:lnTo>
                    <a:pt x="68" y="1"/>
                  </a:lnTo>
                  <a:close/>
                  <a:moveTo>
                    <a:pt x="41" y="325"/>
                  </a:moveTo>
                  <a:lnTo>
                    <a:pt x="23" y="467"/>
                  </a:lnTo>
                  <a:cubicBezTo>
                    <a:pt x="18" y="541"/>
                    <a:pt x="12" y="614"/>
                    <a:pt x="0" y="688"/>
                  </a:cubicBezTo>
                  <a:cubicBezTo>
                    <a:pt x="12" y="614"/>
                    <a:pt x="18" y="541"/>
                    <a:pt x="29" y="467"/>
                  </a:cubicBezTo>
                  <a:lnTo>
                    <a:pt x="41" y="325"/>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3"/>
            <p:cNvSpPr/>
            <p:nvPr/>
          </p:nvSpPr>
          <p:spPr>
            <a:xfrm>
              <a:off x="7743085" y="825692"/>
              <a:ext cx="55317" cy="82844"/>
            </a:xfrm>
            <a:custGeom>
              <a:avLst/>
              <a:gdLst/>
              <a:ahLst/>
              <a:cxnLst/>
              <a:rect l="l" t="t" r="r" b="b"/>
              <a:pathLst>
                <a:path w="1682" h="2519" extrusionOk="0">
                  <a:moveTo>
                    <a:pt x="1545" y="1"/>
                  </a:moveTo>
                  <a:cubicBezTo>
                    <a:pt x="1477" y="1"/>
                    <a:pt x="1421" y="52"/>
                    <a:pt x="1409" y="121"/>
                  </a:cubicBezTo>
                  <a:cubicBezTo>
                    <a:pt x="1409" y="160"/>
                    <a:pt x="1404" y="200"/>
                    <a:pt x="1398" y="239"/>
                  </a:cubicBezTo>
                  <a:cubicBezTo>
                    <a:pt x="1438" y="212"/>
                    <a:pt x="1484" y="183"/>
                    <a:pt x="1524" y="155"/>
                  </a:cubicBezTo>
                  <a:lnTo>
                    <a:pt x="1529" y="149"/>
                  </a:lnTo>
                  <a:lnTo>
                    <a:pt x="1529" y="155"/>
                  </a:lnTo>
                  <a:cubicBezTo>
                    <a:pt x="1524" y="200"/>
                    <a:pt x="1518" y="246"/>
                    <a:pt x="1511" y="297"/>
                  </a:cubicBezTo>
                  <a:lnTo>
                    <a:pt x="1511" y="336"/>
                  </a:lnTo>
                  <a:cubicBezTo>
                    <a:pt x="1500" y="433"/>
                    <a:pt x="1489" y="524"/>
                    <a:pt x="1484" y="621"/>
                  </a:cubicBezTo>
                  <a:lnTo>
                    <a:pt x="1472" y="763"/>
                  </a:lnTo>
                  <a:cubicBezTo>
                    <a:pt x="1461" y="837"/>
                    <a:pt x="1455" y="910"/>
                    <a:pt x="1443" y="984"/>
                  </a:cubicBezTo>
                  <a:cubicBezTo>
                    <a:pt x="1421" y="1194"/>
                    <a:pt x="1382" y="1422"/>
                    <a:pt x="1319" y="1644"/>
                  </a:cubicBezTo>
                  <a:cubicBezTo>
                    <a:pt x="1273" y="1802"/>
                    <a:pt x="1217" y="1933"/>
                    <a:pt x="1148" y="2046"/>
                  </a:cubicBezTo>
                  <a:cubicBezTo>
                    <a:pt x="1136" y="2064"/>
                    <a:pt x="1125" y="2080"/>
                    <a:pt x="1114" y="2098"/>
                  </a:cubicBezTo>
                  <a:cubicBezTo>
                    <a:pt x="1075" y="2149"/>
                    <a:pt x="1041" y="2189"/>
                    <a:pt x="1000" y="2229"/>
                  </a:cubicBezTo>
                  <a:cubicBezTo>
                    <a:pt x="960" y="2269"/>
                    <a:pt x="915" y="2297"/>
                    <a:pt x="876" y="2326"/>
                  </a:cubicBezTo>
                  <a:cubicBezTo>
                    <a:pt x="863" y="2331"/>
                    <a:pt x="858" y="2337"/>
                    <a:pt x="847" y="2342"/>
                  </a:cubicBezTo>
                  <a:cubicBezTo>
                    <a:pt x="829" y="2348"/>
                    <a:pt x="813" y="2360"/>
                    <a:pt x="795" y="2365"/>
                  </a:cubicBezTo>
                  <a:cubicBezTo>
                    <a:pt x="756" y="2387"/>
                    <a:pt x="711" y="2405"/>
                    <a:pt x="666" y="2416"/>
                  </a:cubicBezTo>
                  <a:cubicBezTo>
                    <a:pt x="625" y="2428"/>
                    <a:pt x="585" y="2434"/>
                    <a:pt x="546" y="2434"/>
                  </a:cubicBezTo>
                  <a:cubicBezTo>
                    <a:pt x="529" y="2434"/>
                    <a:pt x="506" y="2428"/>
                    <a:pt x="488" y="2428"/>
                  </a:cubicBezTo>
                  <a:cubicBezTo>
                    <a:pt x="478" y="2421"/>
                    <a:pt x="461" y="2421"/>
                    <a:pt x="449" y="2416"/>
                  </a:cubicBezTo>
                  <a:cubicBezTo>
                    <a:pt x="420" y="2410"/>
                    <a:pt x="393" y="2394"/>
                    <a:pt x="370" y="2382"/>
                  </a:cubicBezTo>
                  <a:cubicBezTo>
                    <a:pt x="341" y="2360"/>
                    <a:pt x="313" y="2342"/>
                    <a:pt x="291" y="2319"/>
                  </a:cubicBezTo>
                  <a:cubicBezTo>
                    <a:pt x="262" y="2285"/>
                    <a:pt x="233" y="2251"/>
                    <a:pt x="210" y="2206"/>
                  </a:cubicBezTo>
                  <a:cubicBezTo>
                    <a:pt x="205" y="2200"/>
                    <a:pt x="199" y="2189"/>
                    <a:pt x="194" y="2177"/>
                  </a:cubicBezTo>
                  <a:cubicBezTo>
                    <a:pt x="188" y="2177"/>
                    <a:pt x="182" y="2172"/>
                    <a:pt x="176" y="2166"/>
                  </a:cubicBezTo>
                  <a:cubicBezTo>
                    <a:pt x="160" y="2149"/>
                    <a:pt x="142" y="2127"/>
                    <a:pt x="131" y="2109"/>
                  </a:cubicBezTo>
                  <a:cubicBezTo>
                    <a:pt x="120" y="2093"/>
                    <a:pt x="97" y="2080"/>
                    <a:pt x="79" y="2080"/>
                  </a:cubicBezTo>
                  <a:cubicBezTo>
                    <a:pt x="63" y="2080"/>
                    <a:pt x="45" y="2087"/>
                    <a:pt x="34" y="2098"/>
                  </a:cubicBezTo>
                  <a:cubicBezTo>
                    <a:pt x="0" y="2121"/>
                    <a:pt x="0" y="2161"/>
                    <a:pt x="23" y="2195"/>
                  </a:cubicBezTo>
                  <a:cubicBezTo>
                    <a:pt x="52" y="2234"/>
                    <a:pt x="92" y="2274"/>
                    <a:pt x="131" y="2308"/>
                  </a:cubicBezTo>
                  <a:cubicBezTo>
                    <a:pt x="126" y="2319"/>
                    <a:pt x="126" y="2331"/>
                    <a:pt x="120" y="2342"/>
                  </a:cubicBezTo>
                  <a:cubicBezTo>
                    <a:pt x="120" y="2382"/>
                    <a:pt x="126" y="2416"/>
                    <a:pt x="147" y="2444"/>
                  </a:cubicBezTo>
                  <a:cubicBezTo>
                    <a:pt x="176" y="2479"/>
                    <a:pt x="205" y="2489"/>
                    <a:pt x="244" y="2496"/>
                  </a:cubicBezTo>
                  <a:cubicBezTo>
                    <a:pt x="284" y="2507"/>
                    <a:pt x="325" y="2513"/>
                    <a:pt x="364" y="2513"/>
                  </a:cubicBezTo>
                  <a:cubicBezTo>
                    <a:pt x="375" y="2513"/>
                    <a:pt x="393" y="2513"/>
                    <a:pt x="404" y="2507"/>
                  </a:cubicBezTo>
                  <a:cubicBezTo>
                    <a:pt x="438" y="2518"/>
                    <a:pt x="472" y="2518"/>
                    <a:pt x="506" y="2518"/>
                  </a:cubicBezTo>
                  <a:cubicBezTo>
                    <a:pt x="540" y="2518"/>
                    <a:pt x="574" y="2518"/>
                    <a:pt x="603" y="2507"/>
                  </a:cubicBezTo>
                  <a:cubicBezTo>
                    <a:pt x="659" y="2496"/>
                    <a:pt x="716" y="2468"/>
                    <a:pt x="761" y="2439"/>
                  </a:cubicBezTo>
                  <a:cubicBezTo>
                    <a:pt x="779" y="2450"/>
                    <a:pt x="802" y="2455"/>
                    <a:pt x="824" y="2455"/>
                  </a:cubicBezTo>
                  <a:lnTo>
                    <a:pt x="842" y="2455"/>
                  </a:lnTo>
                  <a:cubicBezTo>
                    <a:pt x="870" y="2444"/>
                    <a:pt x="898" y="2439"/>
                    <a:pt x="926" y="2421"/>
                  </a:cubicBezTo>
                  <a:cubicBezTo>
                    <a:pt x="966" y="2405"/>
                    <a:pt x="994" y="2382"/>
                    <a:pt x="1028" y="2353"/>
                  </a:cubicBezTo>
                  <a:cubicBezTo>
                    <a:pt x="1080" y="2308"/>
                    <a:pt x="1131" y="2251"/>
                    <a:pt x="1177" y="2195"/>
                  </a:cubicBezTo>
                  <a:cubicBezTo>
                    <a:pt x="1256" y="2093"/>
                    <a:pt x="1313" y="1967"/>
                    <a:pt x="1364" y="1842"/>
                  </a:cubicBezTo>
                  <a:cubicBezTo>
                    <a:pt x="1409" y="1723"/>
                    <a:pt x="1450" y="1592"/>
                    <a:pt x="1484" y="1461"/>
                  </a:cubicBezTo>
                  <a:cubicBezTo>
                    <a:pt x="1511" y="1343"/>
                    <a:pt x="1534" y="1212"/>
                    <a:pt x="1563" y="1086"/>
                  </a:cubicBezTo>
                  <a:cubicBezTo>
                    <a:pt x="1569" y="1047"/>
                    <a:pt x="1534" y="1007"/>
                    <a:pt x="1495" y="989"/>
                  </a:cubicBezTo>
                  <a:cubicBezTo>
                    <a:pt x="1552" y="808"/>
                    <a:pt x="1597" y="627"/>
                    <a:pt x="1637" y="438"/>
                  </a:cubicBezTo>
                  <a:cubicBezTo>
                    <a:pt x="1654" y="342"/>
                    <a:pt x="1671" y="246"/>
                    <a:pt x="1676" y="149"/>
                  </a:cubicBezTo>
                  <a:cubicBezTo>
                    <a:pt x="1682" y="76"/>
                    <a:pt x="1631" y="7"/>
                    <a:pt x="1558"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3"/>
            <p:cNvSpPr/>
            <p:nvPr/>
          </p:nvSpPr>
          <p:spPr>
            <a:xfrm>
              <a:off x="7749433" y="830592"/>
              <a:ext cx="43938" cy="75148"/>
            </a:xfrm>
            <a:custGeom>
              <a:avLst/>
              <a:gdLst/>
              <a:ahLst/>
              <a:cxnLst/>
              <a:rect l="l" t="t" r="r" b="b"/>
              <a:pathLst>
                <a:path w="1336" h="2285" extrusionOk="0">
                  <a:moveTo>
                    <a:pt x="1336" y="0"/>
                  </a:moveTo>
                  <a:lnTo>
                    <a:pt x="1331" y="6"/>
                  </a:lnTo>
                  <a:cubicBezTo>
                    <a:pt x="1291" y="34"/>
                    <a:pt x="1245" y="63"/>
                    <a:pt x="1205" y="90"/>
                  </a:cubicBezTo>
                  <a:cubicBezTo>
                    <a:pt x="1182" y="244"/>
                    <a:pt x="1155" y="397"/>
                    <a:pt x="1114" y="546"/>
                  </a:cubicBezTo>
                  <a:cubicBezTo>
                    <a:pt x="1029" y="887"/>
                    <a:pt x="916" y="1228"/>
                    <a:pt x="745" y="1534"/>
                  </a:cubicBezTo>
                  <a:cubicBezTo>
                    <a:pt x="677" y="1653"/>
                    <a:pt x="597" y="1761"/>
                    <a:pt x="507" y="1863"/>
                  </a:cubicBezTo>
                  <a:cubicBezTo>
                    <a:pt x="450" y="1915"/>
                    <a:pt x="392" y="1965"/>
                    <a:pt x="324" y="2006"/>
                  </a:cubicBezTo>
                  <a:cubicBezTo>
                    <a:pt x="279" y="2028"/>
                    <a:pt x="234" y="2051"/>
                    <a:pt x="182" y="2068"/>
                  </a:cubicBezTo>
                  <a:cubicBezTo>
                    <a:pt x="166" y="2075"/>
                    <a:pt x="154" y="2075"/>
                    <a:pt x="143" y="2075"/>
                  </a:cubicBezTo>
                  <a:cubicBezTo>
                    <a:pt x="125" y="2075"/>
                    <a:pt x="114" y="2075"/>
                    <a:pt x="98" y="2068"/>
                  </a:cubicBezTo>
                  <a:lnTo>
                    <a:pt x="80" y="2068"/>
                  </a:lnTo>
                  <a:cubicBezTo>
                    <a:pt x="64" y="2062"/>
                    <a:pt x="46" y="2057"/>
                    <a:pt x="29" y="2051"/>
                  </a:cubicBezTo>
                  <a:cubicBezTo>
                    <a:pt x="17" y="2046"/>
                    <a:pt x="12" y="2040"/>
                    <a:pt x="1" y="2028"/>
                  </a:cubicBezTo>
                  <a:lnTo>
                    <a:pt x="1" y="2028"/>
                  </a:lnTo>
                  <a:cubicBezTo>
                    <a:pt x="6" y="2040"/>
                    <a:pt x="12" y="2051"/>
                    <a:pt x="17" y="2057"/>
                  </a:cubicBezTo>
                  <a:cubicBezTo>
                    <a:pt x="40" y="2102"/>
                    <a:pt x="69" y="2136"/>
                    <a:pt x="98" y="2170"/>
                  </a:cubicBezTo>
                  <a:cubicBezTo>
                    <a:pt x="120" y="2193"/>
                    <a:pt x="148" y="2211"/>
                    <a:pt x="177" y="2233"/>
                  </a:cubicBezTo>
                  <a:cubicBezTo>
                    <a:pt x="200" y="2245"/>
                    <a:pt x="227" y="2261"/>
                    <a:pt x="256" y="2267"/>
                  </a:cubicBezTo>
                  <a:cubicBezTo>
                    <a:pt x="268" y="2272"/>
                    <a:pt x="285" y="2272"/>
                    <a:pt x="295" y="2279"/>
                  </a:cubicBezTo>
                  <a:cubicBezTo>
                    <a:pt x="313" y="2279"/>
                    <a:pt x="336" y="2285"/>
                    <a:pt x="353" y="2285"/>
                  </a:cubicBezTo>
                  <a:cubicBezTo>
                    <a:pt x="392" y="2285"/>
                    <a:pt x="432" y="2279"/>
                    <a:pt x="473" y="2267"/>
                  </a:cubicBezTo>
                  <a:cubicBezTo>
                    <a:pt x="518" y="2256"/>
                    <a:pt x="563" y="2238"/>
                    <a:pt x="602" y="2216"/>
                  </a:cubicBezTo>
                  <a:cubicBezTo>
                    <a:pt x="620" y="2211"/>
                    <a:pt x="636" y="2199"/>
                    <a:pt x="654" y="2193"/>
                  </a:cubicBezTo>
                  <a:cubicBezTo>
                    <a:pt x="665" y="2188"/>
                    <a:pt x="670" y="2182"/>
                    <a:pt x="683" y="2177"/>
                  </a:cubicBezTo>
                  <a:cubicBezTo>
                    <a:pt x="722" y="2148"/>
                    <a:pt x="767" y="2120"/>
                    <a:pt x="807" y="2080"/>
                  </a:cubicBezTo>
                  <a:cubicBezTo>
                    <a:pt x="848" y="2040"/>
                    <a:pt x="882" y="2000"/>
                    <a:pt x="921" y="1949"/>
                  </a:cubicBezTo>
                  <a:cubicBezTo>
                    <a:pt x="932" y="1931"/>
                    <a:pt x="943" y="1915"/>
                    <a:pt x="955" y="1897"/>
                  </a:cubicBezTo>
                  <a:cubicBezTo>
                    <a:pt x="1024" y="1784"/>
                    <a:pt x="1080" y="1653"/>
                    <a:pt x="1126" y="1495"/>
                  </a:cubicBezTo>
                  <a:cubicBezTo>
                    <a:pt x="1189" y="1273"/>
                    <a:pt x="1228" y="1045"/>
                    <a:pt x="1250" y="835"/>
                  </a:cubicBezTo>
                  <a:cubicBezTo>
                    <a:pt x="1262" y="761"/>
                    <a:pt x="1268" y="688"/>
                    <a:pt x="1273" y="614"/>
                  </a:cubicBezTo>
                  <a:lnTo>
                    <a:pt x="1291" y="472"/>
                  </a:lnTo>
                  <a:cubicBezTo>
                    <a:pt x="1296" y="375"/>
                    <a:pt x="1307" y="284"/>
                    <a:pt x="1313" y="187"/>
                  </a:cubicBezTo>
                  <a:lnTo>
                    <a:pt x="1318" y="148"/>
                  </a:lnTo>
                  <a:cubicBezTo>
                    <a:pt x="1325" y="97"/>
                    <a:pt x="1331" y="51"/>
                    <a:pt x="1336" y="6"/>
                  </a:cubicBezTo>
                  <a:lnTo>
                    <a:pt x="1336"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3"/>
            <p:cNvSpPr/>
            <p:nvPr/>
          </p:nvSpPr>
          <p:spPr>
            <a:xfrm>
              <a:off x="8426867" y="752813"/>
              <a:ext cx="60414" cy="91065"/>
            </a:xfrm>
            <a:custGeom>
              <a:avLst/>
              <a:gdLst/>
              <a:ahLst/>
              <a:cxnLst/>
              <a:rect l="l" t="t" r="r" b="b"/>
              <a:pathLst>
                <a:path w="1837" h="2769" extrusionOk="0">
                  <a:moveTo>
                    <a:pt x="1648" y="246"/>
                  </a:moveTo>
                  <a:lnTo>
                    <a:pt x="1648" y="246"/>
                  </a:lnTo>
                  <a:cubicBezTo>
                    <a:pt x="1643" y="291"/>
                    <a:pt x="1637" y="341"/>
                    <a:pt x="1632" y="388"/>
                  </a:cubicBezTo>
                  <a:lnTo>
                    <a:pt x="1632" y="427"/>
                  </a:lnTo>
                  <a:cubicBezTo>
                    <a:pt x="1620" y="524"/>
                    <a:pt x="1609" y="621"/>
                    <a:pt x="1603" y="711"/>
                  </a:cubicBezTo>
                  <a:lnTo>
                    <a:pt x="1592" y="860"/>
                  </a:lnTo>
                  <a:cubicBezTo>
                    <a:pt x="1564" y="1126"/>
                    <a:pt x="1530" y="1439"/>
                    <a:pt x="1444" y="1734"/>
                  </a:cubicBezTo>
                  <a:cubicBezTo>
                    <a:pt x="1393" y="1893"/>
                    <a:pt x="1336" y="2024"/>
                    <a:pt x="1268" y="2143"/>
                  </a:cubicBezTo>
                  <a:cubicBezTo>
                    <a:pt x="1223" y="2211"/>
                    <a:pt x="1171" y="2274"/>
                    <a:pt x="1121" y="2326"/>
                  </a:cubicBezTo>
                  <a:cubicBezTo>
                    <a:pt x="1074" y="2365"/>
                    <a:pt x="1024" y="2405"/>
                    <a:pt x="972" y="2433"/>
                  </a:cubicBezTo>
                  <a:cubicBezTo>
                    <a:pt x="904" y="2468"/>
                    <a:pt x="848" y="2496"/>
                    <a:pt x="785" y="2513"/>
                  </a:cubicBezTo>
                  <a:cubicBezTo>
                    <a:pt x="746" y="2518"/>
                    <a:pt x="706" y="2523"/>
                    <a:pt x="665" y="2523"/>
                  </a:cubicBezTo>
                  <a:cubicBezTo>
                    <a:pt x="638" y="2523"/>
                    <a:pt x="604" y="2518"/>
                    <a:pt x="570" y="2513"/>
                  </a:cubicBezTo>
                  <a:cubicBezTo>
                    <a:pt x="541" y="2502"/>
                    <a:pt x="518" y="2489"/>
                    <a:pt x="489" y="2473"/>
                  </a:cubicBezTo>
                  <a:cubicBezTo>
                    <a:pt x="461" y="2455"/>
                    <a:pt x="433" y="2433"/>
                    <a:pt x="410" y="2410"/>
                  </a:cubicBezTo>
                  <a:cubicBezTo>
                    <a:pt x="381" y="2376"/>
                    <a:pt x="353" y="2342"/>
                    <a:pt x="331" y="2303"/>
                  </a:cubicBezTo>
                  <a:cubicBezTo>
                    <a:pt x="308" y="2251"/>
                    <a:pt x="285" y="2200"/>
                    <a:pt x="268" y="2148"/>
                  </a:cubicBezTo>
                  <a:cubicBezTo>
                    <a:pt x="256" y="2080"/>
                    <a:pt x="251" y="2019"/>
                    <a:pt x="251" y="1956"/>
                  </a:cubicBezTo>
                  <a:cubicBezTo>
                    <a:pt x="251" y="1888"/>
                    <a:pt x="263" y="1820"/>
                    <a:pt x="279" y="1757"/>
                  </a:cubicBezTo>
                  <a:cubicBezTo>
                    <a:pt x="319" y="1621"/>
                    <a:pt x="381" y="1484"/>
                    <a:pt x="467" y="1342"/>
                  </a:cubicBezTo>
                  <a:cubicBezTo>
                    <a:pt x="575" y="1172"/>
                    <a:pt x="712" y="1007"/>
                    <a:pt x="877" y="842"/>
                  </a:cubicBezTo>
                  <a:cubicBezTo>
                    <a:pt x="1121" y="621"/>
                    <a:pt x="1388" y="422"/>
                    <a:pt x="1648" y="246"/>
                  </a:cubicBezTo>
                  <a:close/>
                  <a:moveTo>
                    <a:pt x="1722" y="1"/>
                  </a:moveTo>
                  <a:cubicBezTo>
                    <a:pt x="1706" y="1"/>
                    <a:pt x="1688" y="7"/>
                    <a:pt x="1672" y="18"/>
                  </a:cubicBezTo>
                  <a:cubicBezTo>
                    <a:pt x="1211" y="336"/>
                    <a:pt x="722" y="643"/>
                    <a:pt x="376" y="1092"/>
                  </a:cubicBezTo>
                  <a:cubicBezTo>
                    <a:pt x="290" y="1206"/>
                    <a:pt x="211" y="1330"/>
                    <a:pt x="148" y="1461"/>
                  </a:cubicBezTo>
                  <a:cubicBezTo>
                    <a:pt x="92" y="1587"/>
                    <a:pt x="41" y="1717"/>
                    <a:pt x="17" y="1854"/>
                  </a:cubicBezTo>
                  <a:cubicBezTo>
                    <a:pt x="1" y="1967"/>
                    <a:pt x="6" y="2093"/>
                    <a:pt x="35" y="2211"/>
                  </a:cubicBezTo>
                  <a:cubicBezTo>
                    <a:pt x="64" y="2326"/>
                    <a:pt x="109" y="2433"/>
                    <a:pt x="182" y="2530"/>
                  </a:cubicBezTo>
                  <a:cubicBezTo>
                    <a:pt x="251" y="2620"/>
                    <a:pt x="347" y="2688"/>
                    <a:pt x="450" y="2728"/>
                  </a:cubicBezTo>
                  <a:cubicBezTo>
                    <a:pt x="517" y="2756"/>
                    <a:pt x="589" y="2769"/>
                    <a:pt x="660" y="2769"/>
                  </a:cubicBezTo>
                  <a:cubicBezTo>
                    <a:pt x="708" y="2769"/>
                    <a:pt x="756" y="2763"/>
                    <a:pt x="802" y="2751"/>
                  </a:cubicBezTo>
                  <a:cubicBezTo>
                    <a:pt x="932" y="2717"/>
                    <a:pt x="1052" y="2654"/>
                    <a:pt x="1155" y="2564"/>
                  </a:cubicBezTo>
                  <a:cubicBezTo>
                    <a:pt x="1239" y="2496"/>
                    <a:pt x="1307" y="2416"/>
                    <a:pt x="1365" y="2326"/>
                  </a:cubicBezTo>
                  <a:cubicBezTo>
                    <a:pt x="1496" y="2132"/>
                    <a:pt x="1575" y="1917"/>
                    <a:pt x="1632" y="1689"/>
                  </a:cubicBezTo>
                  <a:cubicBezTo>
                    <a:pt x="1695" y="1456"/>
                    <a:pt x="1729" y="1212"/>
                    <a:pt x="1756" y="973"/>
                  </a:cubicBezTo>
                  <a:cubicBezTo>
                    <a:pt x="1779" y="813"/>
                    <a:pt x="1790" y="655"/>
                    <a:pt x="1808" y="496"/>
                  </a:cubicBezTo>
                  <a:cubicBezTo>
                    <a:pt x="1813" y="422"/>
                    <a:pt x="1819" y="354"/>
                    <a:pt x="1824" y="280"/>
                  </a:cubicBezTo>
                  <a:cubicBezTo>
                    <a:pt x="1831" y="212"/>
                    <a:pt x="1837" y="144"/>
                    <a:pt x="1837" y="81"/>
                  </a:cubicBezTo>
                  <a:cubicBezTo>
                    <a:pt x="1837" y="41"/>
                    <a:pt x="1808" y="18"/>
                    <a:pt x="1774" y="13"/>
                  </a:cubicBezTo>
                  <a:cubicBezTo>
                    <a:pt x="1756" y="1"/>
                    <a:pt x="1740" y="1"/>
                    <a:pt x="1722"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3"/>
            <p:cNvSpPr/>
            <p:nvPr/>
          </p:nvSpPr>
          <p:spPr>
            <a:xfrm>
              <a:off x="8435089" y="760870"/>
              <a:ext cx="46010" cy="74951"/>
            </a:xfrm>
            <a:custGeom>
              <a:avLst/>
              <a:gdLst/>
              <a:ahLst/>
              <a:cxnLst/>
              <a:rect l="l" t="t" r="r" b="b"/>
              <a:pathLst>
                <a:path w="1399" h="2279" extrusionOk="0">
                  <a:moveTo>
                    <a:pt x="1398" y="1"/>
                  </a:moveTo>
                  <a:lnTo>
                    <a:pt x="1398" y="1"/>
                  </a:lnTo>
                  <a:cubicBezTo>
                    <a:pt x="1138" y="177"/>
                    <a:pt x="871" y="376"/>
                    <a:pt x="627" y="602"/>
                  </a:cubicBezTo>
                  <a:cubicBezTo>
                    <a:pt x="462" y="762"/>
                    <a:pt x="325" y="927"/>
                    <a:pt x="217" y="1097"/>
                  </a:cubicBezTo>
                  <a:cubicBezTo>
                    <a:pt x="131" y="1239"/>
                    <a:pt x="69" y="1376"/>
                    <a:pt x="29" y="1512"/>
                  </a:cubicBezTo>
                  <a:cubicBezTo>
                    <a:pt x="13" y="1575"/>
                    <a:pt x="1" y="1643"/>
                    <a:pt x="1" y="1711"/>
                  </a:cubicBezTo>
                  <a:cubicBezTo>
                    <a:pt x="1" y="1774"/>
                    <a:pt x="6" y="1835"/>
                    <a:pt x="18" y="1898"/>
                  </a:cubicBezTo>
                  <a:cubicBezTo>
                    <a:pt x="35" y="1955"/>
                    <a:pt x="58" y="2006"/>
                    <a:pt x="81" y="2058"/>
                  </a:cubicBezTo>
                  <a:cubicBezTo>
                    <a:pt x="103" y="2097"/>
                    <a:pt x="131" y="2131"/>
                    <a:pt x="160" y="2165"/>
                  </a:cubicBezTo>
                  <a:cubicBezTo>
                    <a:pt x="183" y="2188"/>
                    <a:pt x="211" y="2210"/>
                    <a:pt x="239" y="2228"/>
                  </a:cubicBezTo>
                  <a:cubicBezTo>
                    <a:pt x="268" y="2244"/>
                    <a:pt x="291" y="2257"/>
                    <a:pt x="320" y="2268"/>
                  </a:cubicBezTo>
                  <a:cubicBezTo>
                    <a:pt x="354" y="2273"/>
                    <a:pt x="388" y="2278"/>
                    <a:pt x="415" y="2278"/>
                  </a:cubicBezTo>
                  <a:cubicBezTo>
                    <a:pt x="456" y="2278"/>
                    <a:pt x="496" y="2273"/>
                    <a:pt x="535" y="2268"/>
                  </a:cubicBezTo>
                  <a:cubicBezTo>
                    <a:pt x="598" y="2251"/>
                    <a:pt x="654" y="2223"/>
                    <a:pt x="722" y="2188"/>
                  </a:cubicBezTo>
                  <a:cubicBezTo>
                    <a:pt x="774" y="2160"/>
                    <a:pt x="824" y="2120"/>
                    <a:pt x="871" y="2081"/>
                  </a:cubicBezTo>
                  <a:cubicBezTo>
                    <a:pt x="921" y="2029"/>
                    <a:pt x="973" y="1966"/>
                    <a:pt x="1018" y="1898"/>
                  </a:cubicBezTo>
                  <a:cubicBezTo>
                    <a:pt x="1086" y="1779"/>
                    <a:pt x="1143" y="1648"/>
                    <a:pt x="1194" y="1489"/>
                  </a:cubicBezTo>
                  <a:cubicBezTo>
                    <a:pt x="1280" y="1194"/>
                    <a:pt x="1314" y="881"/>
                    <a:pt x="1342" y="615"/>
                  </a:cubicBezTo>
                  <a:lnTo>
                    <a:pt x="1353" y="466"/>
                  </a:lnTo>
                  <a:cubicBezTo>
                    <a:pt x="1359" y="376"/>
                    <a:pt x="1370" y="279"/>
                    <a:pt x="1382" y="182"/>
                  </a:cubicBezTo>
                  <a:lnTo>
                    <a:pt x="1382" y="143"/>
                  </a:lnTo>
                  <a:cubicBezTo>
                    <a:pt x="1387" y="96"/>
                    <a:pt x="1393" y="46"/>
                    <a:pt x="1398"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3"/>
            <p:cNvSpPr/>
            <p:nvPr/>
          </p:nvSpPr>
          <p:spPr>
            <a:xfrm>
              <a:off x="8439397" y="760870"/>
              <a:ext cx="41701" cy="74951"/>
            </a:xfrm>
            <a:custGeom>
              <a:avLst/>
              <a:gdLst/>
              <a:ahLst/>
              <a:cxnLst/>
              <a:rect l="l" t="t" r="r" b="b"/>
              <a:pathLst>
                <a:path w="1268" h="2279" extrusionOk="0">
                  <a:moveTo>
                    <a:pt x="530" y="2217"/>
                  </a:moveTo>
                  <a:cubicBezTo>
                    <a:pt x="489" y="2239"/>
                    <a:pt x="449" y="2257"/>
                    <a:pt x="404" y="2268"/>
                  </a:cubicBezTo>
                  <a:cubicBezTo>
                    <a:pt x="365" y="2273"/>
                    <a:pt x="325" y="2278"/>
                    <a:pt x="284" y="2278"/>
                  </a:cubicBezTo>
                  <a:cubicBezTo>
                    <a:pt x="268" y="2278"/>
                    <a:pt x="245" y="2278"/>
                    <a:pt x="223" y="2273"/>
                  </a:cubicBezTo>
                  <a:cubicBezTo>
                    <a:pt x="245" y="2278"/>
                    <a:pt x="268" y="2278"/>
                    <a:pt x="284" y="2278"/>
                  </a:cubicBezTo>
                  <a:cubicBezTo>
                    <a:pt x="325" y="2278"/>
                    <a:pt x="365" y="2273"/>
                    <a:pt x="404" y="2268"/>
                  </a:cubicBezTo>
                  <a:cubicBezTo>
                    <a:pt x="449" y="2257"/>
                    <a:pt x="489" y="2239"/>
                    <a:pt x="530" y="2217"/>
                  </a:cubicBezTo>
                  <a:close/>
                  <a:moveTo>
                    <a:pt x="0" y="2126"/>
                  </a:moveTo>
                  <a:cubicBezTo>
                    <a:pt x="6" y="2142"/>
                    <a:pt x="18" y="2154"/>
                    <a:pt x="29" y="2165"/>
                  </a:cubicBezTo>
                  <a:lnTo>
                    <a:pt x="35" y="2171"/>
                  </a:lnTo>
                  <a:lnTo>
                    <a:pt x="29" y="2165"/>
                  </a:lnTo>
                  <a:cubicBezTo>
                    <a:pt x="18" y="2154"/>
                    <a:pt x="6" y="2142"/>
                    <a:pt x="0" y="2126"/>
                  </a:cubicBezTo>
                  <a:close/>
                  <a:moveTo>
                    <a:pt x="853" y="1944"/>
                  </a:moveTo>
                  <a:cubicBezTo>
                    <a:pt x="819" y="1995"/>
                    <a:pt x="779" y="2040"/>
                    <a:pt x="740" y="2081"/>
                  </a:cubicBezTo>
                  <a:cubicBezTo>
                    <a:pt x="700" y="2115"/>
                    <a:pt x="659" y="2142"/>
                    <a:pt x="620" y="2171"/>
                  </a:cubicBezTo>
                  <a:cubicBezTo>
                    <a:pt x="659" y="2142"/>
                    <a:pt x="700" y="2115"/>
                    <a:pt x="740" y="2081"/>
                  </a:cubicBezTo>
                  <a:cubicBezTo>
                    <a:pt x="779" y="2040"/>
                    <a:pt x="819" y="1995"/>
                    <a:pt x="853" y="1944"/>
                  </a:cubicBezTo>
                  <a:close/>
                  <a:moveTo>
                    <a:pt x="1267" y="1"/>
                  </a:moveTo>
                  <a:lnTo>
                    <a:pt x="1267" y="1"/>
                  </a:lnTo>
                  <a:cubicBezTo>
                    <a:pt x="1222" y="28"/>
                    <a:pt x="1183" y="57"/>
                    <a:pt x="1136" y="91"/>
                  </a:cubicBezTo>
                  <a:lnTo>
                    <a:pt x="1136" y="91"/>
                  </a:lnTo>
                  <a:cubicBezTo>
                    <a:pt x="1183" y="57"/>
                    <a:pt x="1222" y="28"/>
                    <a:pt x="1267" y="1"/>
                  </a:cubicBezTo>
                  <a:lnTo>
                    <a:pt x="1267" y="1"/>
                  </a:lnTo>
                  <a:lnTo>
                    <a:pt x="1267" y="1"/>
                  </a:lnTo>
                  <a:cubicBezTo>
                    <a:pt x="1262" y="46"/>
                    <a:pt x="1256" y="96"/>
                    <a:pt x="1251" y="143"/>
                  </a:cubicBezTo>
                  <a:lnTo>
                    <a:pt x="1251" y="182"/>
                  </a:lnTo>
                  <a:cubicBezTo>
                    <a:pt x="1239" y="279"/>
                    <a:pt x="1228" y="376"/>
                    <a:pt x="1222" y="466"/>
                  </a:cubicBezTo>
                  <a:lnTo>
                    <a:pt x="1211" y="615"/>
                  </a:lnTo>
                  <a:cubicBezTo>
                    <a:pt x="1199" y="688"/>
                    <a:pt x="1194" y="767"/>
                    <a:pt x="1183" y="853"/>
                  </a:cubicBezTo>
                  <a:cubicBezTo>
                    <a:pt x="1194" y="767"/>
                    <a:pt x="1199" y="688"/>
                    <a:pt x="1211" y="615"/>
                  </a:cubicBezTo>
                  <a:lnTo>
                    <a:pt x="1222" y="466"/>
                  </a:lnTo>
                  <a:cubicBezTo>
                    <a:pt x="1228" y="376"/>
                    <a:pt x="1239" y="279"/>
                    <a:pt x="1251" y="182"/>
                  </a:cubicBezTo>
                  <a:lnTo>
                    <a:pt x="1251" y="143"/>
                  </a:lnTo>
                  <a:cubicBezTo>
                    <a:pt x="1256" y="96"/>
                    <a:pt x="1262" y="46"/>
                    <a:pt x="1267"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3"/>
            <p:cNvSpPr/>
            <p:nvPr/>
          </p:nvSpPr>
          <p:spPr>
            <a:xfrm>
              <a:off x="8430780" y="755805"/>
              <a:ext cx="55547" cy="83008"/>
            </a:xfrm>
            <a:custGeom>
              <a:avLst/>
              <a:gdLst/>
              <a:ahLst/>
              <a:cxnLst/>
              <a:rect l="l" t="t" r="r" b="b"/>
              <a:pathLst>
                <a:path w="1689" h="2524" extrusionOk="0">
                  <a:moveTo>
                    <a:pt x="1547" y="1"/>
                  </a:moveTo>
                  <a:cubicBezTo>
                    <a:pt x="1479" y="1"/>
                    <a:pt x="1422" y="53"/>
                    <a:pt x="1416" y="121"/>
                  </a:cubicBezTo>
                  <a:cubicBezTo>
                    <a:pt x="1411" y="160"/>
                    <a:pt x="1405" y="200"/>
                    <a:pt x="1398" y="245"/>
                  </a:cubicBezTo>
                  <a:cubicBezTo>
                    <a:pt x="1445" y="211"/>
                    <a:pt x="1484" y="182"/>
                    <a:pt x="1529" y="155"/>
                  </a:cubicBezTo>
                  <a:lnTo>
                    <a:pt x="1529" y="155"/>
                  </a:lnTo>
                  <a:cubicBezTo>
                    <a:pt x="1524" y="200"/>
                    <a:pt x="1518" y="250"/>
                    <a:pt x="1513" y="297"/>
                  </a:cubicBezTo>
                  <a:lnTo>
                    <a:pt x="1513" y="336"/>
                  </a:lnTo>
                  <a:cubicBezTo>
                    <a:pt x="1501" y="433"/>
                    <a:pt x="1490" y="530"/>
                    <a:pt x="1484" y="620"/>
                  </a:cubicBezTo>
                  <a:lnTo>
                    <a:pt x="1473" y="769"/>
                  </a:lnTo>
                  <a:cubicBezTo>
                    <a:pt x="1461" y="842"/>
                    <a:pt x="1456" y="921"/>
                    <a:pt x="1445" y="1007"/>
                  </a:cubicBezTo>
                  <a:cubicBezTo>
                    <a:pt x="1422" y="1212"/>
                    <a:pt x="1382" y="1433"/>
                    <a:pt x="1325" y="1643"/>
                  </a:cubicBezTo>
                  <a:cubicBezTo>
                    <a:pt x="1274" y="1802"/>
                    <a:pt x="1217" y="1933"/>
                    <a:pt x="1149" y="2052"/>
                  </a:cubicBezTo>
                  <a:cubicBezTo>
                    <a:pt x="1138" y="2070"/>
                    <a:pt x="1126" y="2086"/>
                    <a:pt x="1115" y="2098"/>
                  </a:cubicBezTo>
                  <a:cubicBezTo>
                    <a:pt x="1081" y="2149"/>
                    <a:pt x="1041" y="2194"/>
                    <a:pt x="1002" y="2235"/>
                  </a:cubicBezTo>
                  <a:cubicBezTo>
                    <a:pt x="962" y="2269"/>
                    <a:pt x="921" y="2296"/>
                    <a:pt x="882" y="2325"/>
                  </a:cubicBezTo>
                  <a:cubicBezTo>
                    <a:pt x="871" y="2330"/>
                    <a:pt x="860" y="2337"/>
                    <a:pt x="853" y="2342"/>
                  </a:cubicBezTo>
                  <a:cubicBezTo>
                    <a:pt x="831" y="2353"/>
                    <a:pt x="813" y="2364"/>
                    <a:pt x="792" y="2371"/>
                  </a:cubicBezTo>
                  <a:cubicBezTo>
                    <a:pt x="751" y="2393"/>
                    <a:pt x="711" y="2411"/>
                    <a:pt x="666" y="2422"/>
                  </a:cubicBezTo>
                  <a:cubicBezTo>
                    <a:pt x="627" y="2427"/>
                    <a:pt x="587" y="2432"/>
                    <a:pt x="546" y="2432"/>
                  </a:cubicBezTo>
                  <a:cubicBezTo>
                    <a:pt x="530" y="2432"/>
                    <a:pt x="507" y="2432"/>
                    <a:pt x="485" y="2427"/>
                  </a:cubicBezTo>
                  <a:cubicBezTo>
                    <a:pt x="472" y="2427"/>
                    <a:pt x="462" y="2422"/>
                    <a:pt x="451" y="2422"/>
                  </a:cubicBezTo>
                  <a:cubicBezTo>
                    <a:pt x="422" y="2411"/>
                    <a:pt x="399" y="2398"/>
                    <a:pt x="370" y="2382"/>
                  </a:cubicBezTo>
                  <a:cubicBezTo>
                    <a:pt x="342" y="2364"/>
                    <a:pt x="320" y="2348"/>
                    <a:pt x="297" y="2325"/>
                  </a:cubicBezTo>
                  <a:lnTo>
                    <a:pt x="291" y="2319"/>
                  </a:lnTo>
                  <a:cubicBezTo>
                    <a:pt x="280" y="2308"/>
                    <a:pt x="268" y="2296"/>
                    <a:pt x="262" y="2280"/>
                  </a:cubicBezTo>
                  <a:cubicBezTo>
                    <a:pt x="246" y="2262"/>
                    <a:pt x="228" y="2235"/>
                    <a:pt x="212" y="2212"/>
                  </a:cubicBezTo>
                  <a:cubicBezTo>
                    <a:pt x="205" y="2201"/>
                    <a:pt x="200" y="2188"/>
                    <a:pt x="200" y="2183"/>
                  </a:cubicBezTo>
                  <a:cubicBezTo>
                    <a:pt x="194" y="2177"/>
                    <a:pt x="183" y="2172"/>
                    <a:pt x="178" y="2167"/>
                  </a:cubicBezTo>
                  <a:cubicBezTo>
                    <a:pt x="160" y="2149"/>
                    <a:pt x="149" y="2132"/>
                    <a:pt x="132" y="2109"/>
                  </a:cubicBezTo>
                  <a:cubicBezTo>
                    <a:pt x="121" y="2092"/>
                    <a:pt x="97" y="2086"/>
                    <a:pt x="81" y="2086"/>
                  </a:cubicBezTo>
                  <a:cubicBezTo>
                    <a:pt x="63" y="2086"/>
                    <a:pt x="47" y="2086"/>
                    <a:pt x="35" y="2098"/>
                  </a:cubicBezTo>
                  <a:cubicBezTo>
                    <a:pt x="7" y="2120"/>
                    <a:pt x="1" y="2167"/>
                    <a:pt x="24" y="2194"/>
                  </a:cubicBezTo>
                  <a:cubicBezTo>
                    <a:pt x="52" y="2240"/>
                    <a:pt x="92" y="2280"/>
                    <a:pt x="137" y="2308"/>
                  </a:cubicBezTo>
                  <a:cubicBezTo>
                    <a:pt x="132" y="2319"/>
                    <a:pt x="126" y="2330"/>
                    <a:pt x="126" y="2342"/>
                  </a:cubicBezTo>
                  <a:cubicBezTo>
                    <a:pt x="121" y="2382"/>
                    <a:pt x="132" y="2416"/>
                    <a:pt x="155" y="2450"/>
                  </a:cubicBezTo>
                  <a:cubicBezTo>
                    <a:pt x="178" y="2479"/>
                    <a:pt x="212" y="2490"/>
                    <a:pt x="252" y="2501"/>
                  </a:cubicBezTo>
                  <a:cubicBezTo>
                    <a:pt x="286" y="2507"/>
                    <a:pt x="325" y="2513"/>
                    <a:pt x="365" y="2513"/>
                  </a:cubicBezTo>
                  <a:lnTo>
                    <a:pt x="404" y="2513"/>
                  </a:lnTo>
                  <a:cubicBezTo>
                    <a:pt x="438" y="2518"/>
                    <a:pt x="472" y="2524"/>
                    <a:pt x="507" y="2524"/>
                  </a:cubicBezTo>
                  <a:cubicBezTo>
                    <a:pt x="541" y="2524"/>
                    <a:pt x="575" y="2518"/>
                    <a:pt x="609" y="2513"/>
                  </a:cubicBezTo>
                  <a:cubicBezTo>
                    <a:pt x="666" y="2495"/>
                    <a:pt x="717" y="2473"/>
                    <a:pt x="763" y="2439"/>
                  </a:cubicBezTo>
                  <a:cubicBezTo>
                    <a:pt x="779" y="2450"/>
                    <a:pt x="803" y="2461"/>
                    <a:pt x="826" y="2461"/>
                  </a:cubicBezTo>
                  <a:cubicBezTo>
                    <a:pt x="831" y="2461"/>
                    <a:pt x="837" y="2461"/>
                    <a:pt x="842" y="2456"/>
                  </a:cubicBezTo>
                  <a:cubicBezTo>
                    <a:pt x="871" y="2450"/>
                    <a:pt x="905" y="2439"/>
                    <a:pt x="933" y="2422"/>
                  </a:cubicBezTo>
                  <a:cubicBezTo>
                    <a:pt x="968" y="2405"/>
                    <a:pt x="996" y="2382"/>
                    <a:pt x="1030" y="2359"/>
                  </a:cubicBezTo>
                  <a:cubicBezTo>
                    <a:pt x="1086" y="2314"/>
                    <a:pt x="1133" y="2257"/>
                    <a:pt x="1178" y="2201"/>
                  </a:cubicBezTo>
                  <a:cubicBezTo>
                    <a:pt x="1257" y="2092"/>
                    <a:pt x="1319" y="1967"/>
                    <a:pt x="1364" y="1847"/>
                  </a:cubicBezTo>
                  <a:cubicBezTo>
                    <a:pt x="1416" y="1723"/>
                    <a:pt x="1450" y="1598"/>
                    <a:pt x="1484" y="1467"/>
                  </a:cubicBezTo>
                  <a:cubicBezTo>
                    <a:pt x="1513" y="1341"/>
                    <a:pt x="1542" y="1217"/>
                    <a:pt x="1564" y="1092"/>
                  </a:cubicBezTo>
                  <a:cubicBezTo>
                    <a:pt x="1576" y="1047"/>
                    <a:pt x="1542" y="1007"/>
                    <a:pt x="1501" y="995"/>
                  </a:cubicBezTo>
                  <a:cubicBezTo>
                    <a:pt x="1553" y="814"/>
                    <a:pt x="1603" y="625"/>
                    <a:pt x="1637" y="444"/>
                  </a:cubicBezTo>
                  <a:cubicBezTo>
                    <a:pt x="1655" y="347"/>
                    <a:pt x="1671" y="250"/>
                    <a:pt x="1678" y="148"/>
                  </a:cubicBezTo>
                  <a:cubicBezTo>
                    <a:pt x="1689" y="80"/>
                    <a:pt x="1632" y="12"/>
                    <a:pt x="1564"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3"/>
            <p:cNvSpPr/>
            <p:nvPr/>
          </p:nvSpPr>
          <p:spPr>
            <a:xfrm>
              <a:off x="8437325" y="760870"/>
              <a:ext cx="43773" cy="74951"/>
            </a:xfrm>
            <a:custGeom>
              <a:avLst/>
              <a:gdLst/>
              <a:ahLst/>
              <a:cxnLst/>
              <a:rect l="l" t="t" r="r" b="b"/>
              <a:pathLst>
                <a:path w="1331" h="2279" extrusionOk="0">
                  <a:moveTo>
                    <a:pt x="1330" y="1"/>
                  </a:moveTo>
                  <a:lnTo>
                    <a:pt x="1330" y="1"/>
                  </a:lnTo>
                  <a:cubicBezTo>
                    <a:pt x="1285" y="28"/>
                    <a:pt x="1246" y="57"/>
                    <a:pt x="1199" y="91"/>
                  </a:cubicBezTo>
                  <a:cubicBezTo>
                    <a:pt x="1183" y="245"/>
                    <a:pt x="1149" y="392"/>
                    <a:pt x="1115" y="546"/>
                  </a:cubicBezTo>
                  <a:cubicBezTo>
                    <a:pt x="1029" y="887"/>
                    <a:pt x="910" y="1222"/>
                    <a:pt x="740" y="1535"/>
                  </a:cubicBezTo>
                  <a:cubicBezTo>
                    <a:pt x="672" y="1648"/>
                    <a:pt x="593" y="1762"/>
                    <a:pt x="501" y="1858"/>
                  </a:cubicBezTo>
                  <a:cubicBezTo>
                    <a:pt x="444" y="1916"/>
                    <a:pt x="388" y="1961"/>
                    <a:pt x="325" y="2000"/>
                  </a:cubicBezTo>
                  <a:cubicBezTo>
                    <a:pt x="273" y="2029"/>
                    <a:pt x="228" y="2052"/>
                    <a:pt x="177" y="2063"/>
                  </a:cubicBezTo>
                  <a:cubicBezTo>
                    <a:pt x="166" y="2068"/>
                    <a:pt x="149" y="2068"/>
                    <a:pt x="137" y="2074"/>
                  </a:cubicBezTo>
                  <a:cubicBezTo>
                    <a:pt x="121" y="2074"/>
                    <a:pt x="108" y="2068"/>
                    <a:pt x="92" y="2068"/>
                  </a:cubicBezTo>
                  <a:lnTo>
                    <a:pt x="81" y="2068"/>
                  </a:lnTo>
                  <a:lnTo>
                    <a:pt x="74" y="2063"/>
                  </a:lnTo>
                  <a:cubicBezTo>
                    <a:pt x="58" y="2063"/>
                    <a:pt x="40" y="2052"/>
                    <a:pt x="24" y="2047"/>
                  </a:cubicBezTo>
                  <a:cubicBezTo>
                    <a:pt x="18" y="2040"/>
                    <a:pt x="6" y="2034"/>
                    <a:pt x="1" y="2029"/>
                  </a:cubicBezTo>
                  <a:lnTo>
                    <a:pt x="1" y="2029"/>
                  </a:lnTo>
                  <a:cubicBezTo>
                    <a:pt x="1" y="2034"/>
                    <a:pt x="6" y="2047"/>
                    <a:pt x="13" y="2058"/>
                  </a:cubicBezTo>
                  <a:cubicBezTo>
                    <a:pt x="29" y="2081"/>
                    <a:pt x="47" y="2108"/>
                    <a:pt x="63" y="2126"/>
                  </a:cubicBezTo>
                  <a:cubicBezTo>
                    <a:pt x="69" y="2142"/>
                    <a:pt x="81" y="2154"/>
                    <a:pt x="92" y="2165"/>
                  </a:cubicBezTo>
                  <a:lnTo>
                    <a:pt x="98" y="2171"/>
                  </a:lnTo>
                  <a:cubicBezTo>
                    <a:pt x="121" y="2194"/>
                    <a:pt x="143" y="2210"/>
                    <a:pt x="171" y="2228"/>
                  </a:cubicBezTo>
                  <a:cubicBezTo>
                    <a:pt x="200" y="2244"/>
                    <a:pt x="223" y="2257"/>
                    <a:pt x="252" y="2268"/>
                  </a:cubicBezTo>
                  <a:cubicBezTo>
                    <a:pt x="263" y="2268"/>
                    <a:pt x="273" y="2273"/>
                    <a:pt x="286" y="2273"/>
                  </a:cubicBezTo>
                  <a:cubicBezTo>
                    <a:pt x="308" y="2278"/>
                    <a:pt x="331" y="2278"/>
                    <a:pt x="347" y="2278"/>
                  </a:cubicBezTo>
                  <a:cubicBezTo>
                    <a:pt x="388" y="2278"/>
                    <a:pt x="428" y="2273"/>
                    <a:pt x="467" y="2268"/>
                  </a:cubicBezTo>
                  <a:cubicBezTo>
                    <a:pt x="512" y="2257"/>
                    <a:pt x="552" y="2239"/>
                    <a:pt x="593" y="2217"/>
                  </a:cubicBezTo>
                  <a:cubicBezTo>
                    <a:pt x="614" y="2210"/>
                    <a:pt x="632" y="2199"/>
                    <a:pt x="654" y="2188"/>
                  </a:cubicBezTo>
                  <a:cubicBezTo>
                    <a:pt x="661" y="2183"/>
                    <a:pt x="672" y="2176"/>
                    <a:pt x="683" y="2171"/>
                  </a:cubicBezTo>
                  <a:cubicBezTo>
                    <a:pt x="722" y="2142"/>
                    <a:pt x="763" y="2115"/>
                    <a:pt x="803" y="2081"/>
                  </a:cubicBezTo>
                  <a:cubicBezTo>
                    <a:pt x="842" y="2040"/>
                    <a:pt x="882" y="1995"/>
                    <a:pt x="916" y="1944"/>
                  </a:cubicBezTo>
                  <a:cubicBezTo>
                    <a:pt x="927" y="1932"/>
                    <a:pt x="939" y="1916"/>
                    <a:pt x="950" y="1898"/>
                  </a:cubicBezTo>
                  <a:cubicBezTo>
                    <a:pt x="1018" y="1779"/>
                    <a:pt x="1075" y="1648"/>
                    <a:pt x="1126" y="1489"/>
                  </a:cubicBezTo>
                  <a:cubicBezTo>
                    <a:pt x="1183" y="1279"/>
                    <a:pt x="1223" y="1058"/>
                    <a:pt x="1246" y="853"/>
                  </a:cubicBezTo>
                  <a:cubicBezTo>
                    <a:pt x="1257" y="767"/>
                    <a:pt x="1262" y="688"/>
                    <a:pt x="1274" y="615"/>
                  </a:cubicBezTo>
                  <a:lnTo>
                    <a:pt x="1285" y="466"/>
                  </a:lnTo>
                  <a:cubicBezTo>
                    <a:pt x="1291" y="376"/>
                    <a:pt x="1302" y="279"/>
                    <a:pt x="1314" y="182"/>
                  </a:cubicBezTo>
                  <a:lnTo>
                    <a:pt x="1314" y="143"/>
                  </a:lnTo>
                  <a:cubicBezTo>
                    <a:pt x="1319" y="96"/>
                    <a:pt x="1325" y="46"/>
                    <a:pt x="1330" y="1"/>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3"/>
            <p:cNvSpPr/>
            <p:nvPr/>
          </p:nvSpPr>
          <p:spPr>
            <a:xfrm>
              <a:off x="7366678" y="761232"/>
              <a:ext cx="60579" cy="91065"/>
            </a:xfrm>
            <a:custGeom>
              <a:avLst/>
              <a:gdLst/>
              <a:ahLst/>
              <a:cxnLst/>
              <a:rect l="l" t="t" r="r" b="b"/>
              <a:pathLst>
                <a:path w="1842" h="2769" extrusionOk="0">
                  <a:moveTo>
                    <a:pt x="1655" y="245"/>
                  </a:moveTo>
                  <a:cubicBezTo>
                    <a:pt x="1644" y="290"/>
                    <a:pt x="1644" y="342"/>
                    <a:pt x="1637" y="387"/>
                  </a:cubicBezTo>
                  <a:lnTo>
                    <a:pt x="1632" y="426"/>
                  </a:lnTo>
                  <a:cubicBezTo>
                    <a:pt x="1621" y="523"/>
                    <a:pt x="1615" y="620"/>
                    <a:pt x="1603" y="711"/>
                  </a:cubicBezTo>
                  <a:lnTo>
                    <a:pt x="1592" y="859"/>
                  </a:lnTo>
                  <a:cubicBezTo>
                    <a:pt x="1569" y="1126"/>
                    <a:pt x="1529" y="1438"/>
                    <a:pt x="1445" y="1734"/>
                  </a:cubicBezTo>
                  <a:cubicBezTo>
                    <a:pt x="1393" y="1892"/>
                    <a:pt x="1337" y="2023"/>
                    <a:pt x="1269" y="2138"/>
                  </a:cubicBezTo>
                  <a:cubicBezTo>
                    <a:pt x="1223" y="2212"/>
                    <a:pt x="1178" y="2274"/>
                    <a:pt x="1126" y="2325"/>
                  </a:cubicBezTo>
                  <a:cubicBezTo>
                    <a:pt x="1075" y="2364"/>
                    <a:pt x="1023" y="2404"/>
                    <a:pt x="973" y="2432"/>
                  </a:cubicBezTo>
                  <a:cubicBezTo>
                    <a:pt x="910" y="2467"/>
                    <a:pt x="847" y="2495"/>
                    <a:pt x="792" y="2513"/>
                  </a:cubicBezTo>
                  <a:cubicBezTo>
                    <a:pt x="745" y="2518"/>
                    <a:pt x="711" y="2524"/>
                    <a:pt x="672" y="2524"/>
                  </a:cubicBezTo>
                  <a:cubicBezTo>
                    <a:pt x="637" y="2524"/>
                    <a:pt x="603" y="2518"/>
                    <a:pt x="569" y="2513"/>
                  </a:cubicBezTo>
                  <a:cubicBezTo>
                    <a:pt x="541" y="2501"/>
                    <a:pt x="519" y="2490"/>
                    <a:pt x="490" y="2472"/>
                  </a:cubicBezTo>
                  <a:cubicBezTo>
                    <a:pt x="462" y="2456"/>
                    <a:pt x="438" y="2432"/>
                    <a:pt x="410" y="2411"/>
                  </a:cubicBezTo>
                  <a:cubicBezTo>
                    <a:pt x="382" y="2377"/>
                    <a:pt x="359" y="2342"/>
                    <a:pt x="331" y="2302"/>
                  </a:cubicBezTo>
                  <a:cubicBezTo>
                    <a:pt x="307" y="2251"/>
                    <a:pt x="286" y="2199"/>
                    <a:pt x="273" y="2143"/>
                  </a:cubicBezTo>
                  <a:cubicBezTo>
                    <a:pt x="257" y="2081"/>
                    <a:pt x="252" y="2018"/>
                    <a:pt x="252" y="1955"/>
                  </a:cubicBezTo>
                  <a:cubicBezTo>
                    <a:pt x="252" y="1887"/>
                    <a:pt x="262" y="1819"/>
                    <a:pt x="280" y="1756"/>
                  </a:cubicBezTo>
                  <a:cubicBezTo>
                    <a:pt x="325" y="1620"/>
                    <a:pt x="382" y="1483"/>
                    <a:pt x="467" y="1341"/>
                  </a:cubicBezTo>
                  <a:cubicBezTo>
                    <a:pt x="575" y="1171"/>
                    <a:pt x="711" y="1006"/>
                    <a:pt x="876" y="842"/>
                  </a:cubicBezTo>
                  <a:cubicBezTo>
                    <a:pt x="1120" y="615"/>
                    <a:pt x="1393" y="421"/>
                    <a:pt x="1649" y="245"/>
                  </a:cubicBezTo>
                  <a:close/>
                  <a:moveTo>
                    <a:pt x="1728" y="1"/>
                  </a:moveTo>
                  <a:cubicBezTo>
                    <a:pt x="1705" y="1"/>
                    <a:pt x="1689" y="6"/>
                    <a:pt x="1671" y="12"/>
                  </a:cubicBezTo>
                  <a:cubicBezTo>
                    <a:pt x="1212" y="336"/>
                    <a:pt x="723" y="643"/>
                    <a:pt x="376" y="1092"/>
                  </a:cubicBezTo>
                  <a:cubicBezTo>
                    <a:pt x="291" y="1205"/>
                    <a:pt x="217" y="1331"/>
                    <a:pt x="149" y="1461"/>
                  </a:cubicBezTo>
                  <a:cubicBezTo>
                    <a:pt x="92" y="1586"/>
                    <a:pt x="41" y="1717"/>
                    <a:pt x="24" y="1853"/>
                  </a:cubicBezTo>
                  <a:cubicBezTo>
                    <a:pt x="1" y="1967"/>
                    <a:pt x="13" y="2092"/>
                    <a:pt x="35" y="2212"/>
                  </a:cubicBezTo>
                  <a:cubicBezTo>
                    <a:pt x="63" y="2325"/>
                    <a:pt x="115" y="2432"/>
                    <a:pt x="183" y="2529"/>
                  </a:cubicBezTo>
                  <a:cubicBezTo>
                    <a:pt x="257" y="2621"/>
                    <a:pt x="348" y="2689"/>
                    <a:pt x="451" y="2728"/>
                  </a:cubicBezTo>
                  <a:cubicBezTo>
                    <a:pt x="519" y="2755"/>
                    <a:pt x="591" y="2768"/>
                    <a:pt x="663" y="2768"/>
                  </a:cubicBezTo>
                  <a:cubicBezTo>
                    <a:pt x="712" y="2768"/>
                    <a:pt x="760" y="2763"/>
                    <a:pt x="808" y="2752"/>
                  </a:cubicBezTo>
                  <a:cubicBezTo>
                    <a:pt x="939" y="2717"/>
                    <a:pt x="1052" y="2655"/>
                    <a:pt x="1154" y="2563"/>
                  </a:cubicBezTo>
                  <a:cubicBezTo>
                    <a:pt x="1240" y="2495"/>
                    <a:pt x="1308" y="2416"/>
                    <a:pt x="1371" y="2325"/>
                  </a:cubicBezTo>
                  <a:cubicBezTo>
                    <a:pt x="1495" y="2131"/>
                    <a:pt x="1576" y="1910"/>
                    <a:pt x="1637" y="1688"/>
                  </a:cubicBezTo>
                  <a:cubicBezTo>
                    <a:pt x="1694" y="1456"/>
                    <a:pt x="1734" y="1211"/>
                    <a:pt x="1763" y="972"/>
                  </a:cubicBezTo>
                  <a:cubicBezTo>
                    <a:pt x="1780" y="814"/>
                    <a:pt x="1797" y="654"/>
                    <a:pt x="1808" y="495"/>
                  </a:cubicBezTo>
                  <a:cubicBezTo>
                    <a:pt x="1814" y="421"/>
                    <a:pt x="1825" y="353"/>
                    <a:pt x="1831" y="279"/>
                  </a:cubicBezTo>
                  <a:cubicBezTo>
                    <a:pt x="1836" y="211"/>
                    <a:pt x="1842" y="143"/>
                    <a:pt x="1836" y="80"/>
                  </a:cubicBezTo>
                  <a:cubicBezTo>
                    <a:pt x="1836" y="40"/>
                    <a:pt x="1808" y="17"/>
                    <a:pt x="1773" y="12"/>
                  </a:cubicBezTo>
                  <a:cubicBezTo>
                    <a:pt x="1763" y="1"/>
                    <a:pt x="1746" y="1"/>
                    <a:pt x="1728"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3"/>
            <p:cNvSpPr/>
            <p:nvPr/>
          </p:nvSpPr>
          <p:spPr>
            <a:xfrm>
              <a:off x="7374933" y="769289"/>
              <a:ext cx="46174" cy="74951"/>
            </a:xfrm>
            <a:custGeom>
              <a:avLst/>
              <a:gdLst/>
              <a:ahLst/>
              <a:cxnLst/>
              <a:rect l="l" t="t" r="r" b="b"/>
              <a:pathLst>
                <a:path w="1404" h="2279" extrusionOk="0">
                  <a:moveTo>
                    <a:pt x="1398" y="0"/>
                  </a:moveTo>
                  <a:cubicBezTo>
                    <a:pt x="1142" y="176"/>
                    <a:pt x="869" y="370"/>
                    <a:pt x="625" y="597"/>
                  </a:cubicBezTo>
                  <a:cubicBezTo>
                    <a:pt x="460" y="761"/>
                    <a:pt x="324" y="926"/>
                    <a:pt x="216" y="1096"/>
                  </a:cubicBezTo>
                  <a:cubicBezTo>
                    <a:pt x="131" y="1238"/>
                    <a:pt x="74" y="1375"/>
                    <a:pt x="29" y="1511"/>
                  </a:cubicBezTo>
                  <a:cubicBezTo>
                    <a:pt x="11" y="1574"/>
                    <a:pt x="1" y="1642"/>
                    <a:pt x="1" y="1710"/>
                  </a:cubicBezTo>
                  <a:cubicBezTo>
                    <a:pt x="1" y="1773"/>
                    <a:pt x="6" y="1836"/>
                    <a:pt x="22" y="1898"/>
                  </a:cubicBezTo>
                  <a:cubicBezTo>
                    <a:pt x="35" y="1954"/>
                    <a:pt x="56" y="2006"/>
                    <a:pt x="80" y="2057"/>
                  </a:cubicBezTo>
                  <a:cubicBezTo>
                    <a:pt x="108" y="2097"/>
                    <a:pt x="131" y="2132"/>
                    <a:pt x="159" y="2166"/>
                  </a:cubicBezTo>
                  <a:cubicBezTo>
                    <a:pt x="187" y="2187"/>
                    <a:pt x="211" y="2211"/>
                    <a:pt x="239" y="2227"/>
                  </a:cubicBezTo>
                  <a:cubicBezTo>
                    <a:pt x="268" y="2245"/>
                    <a:pt x="290" y="2256"/>
                    <a:pt x="318" y="2268"/>
                  </a:cubicBezTo>
                  <a:cubicBezTo>
                    <a:pt x="352" y="2273"/>
                    <a:pt x="386" y="2279"/>
                    <a:pt x="421" y="2279"/>
                  </a:cubicBezTo>
                  <a:cubicBezTo>
                    <a:pt x="460" y="2279"/>
                    <a:pt x="494" y="2273"/>
                    <a:pt x="541" y="2268"/>
                  </a:cubicBezTo>
                  <a:cubicBezTo>
                    <a:pt x="596" y="2250"/>
                    <a:pt x="659" y="2222"/>
                    <a:pt x="722" y="2187"/>
                  </a:cubicBezTo>
                  <a:cubicBezTo>
                    <a:pt x="772" y="2159"/>
                    <a:pt x="824" y="2119"/>
                    <a:pt x="875" y="2080"/>
                  </a:cubicBezTo>
                  <a:cubicBezTo>
                    <a:pt x="927" y="2029"/>
                    <a:pt x="972" y="1967"/>
                    <a:pt x="1018" y="1893"/>
                  </a:cubicBezTo>
                  <a:cubicBezTo>
                    <a:pt x="1086" y="1778"/>
                    <a:pt x="1142" y="1647"/>
                    <a:pt x="1194" y="1489"/>
                  </a:cubicBezTo>
                  <a:cubicBezTo>
                    <a:pt x="1278" y="1193"/>
                    <a:pt x="1318" y="881"/>
                    <a:pt x="1341" y="614"/>
                  </a:cubicBezTo>
                  <a:lnTo>
                    <a:pt x="1352" y="466"/>
                  </a:lnTo>
                  <a:cubicBezTo>
                    <a:pt x="1364" y="375"/>
                    <a:pt x="1370" y="278"/>
                    <a:pt x="1381" y="181"/>
                  </a:cubicBezTo>
                  <a:lnTo>
                    <a:pt x="1386" y="142"/>
                  </a:lnTo>
                  <a:cubicBezTo>
                    <a:pt x="1386" y="97"/>
                    <a:pt x="1393" y="45"/>
                    <a:pt x="1404"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3"/>
            <p:cNvSpPr/>
            <p:nvPr/>
          </p:nvSpPr>
          <p:spPr>
            <a:xfrm>
              <a:off x="7392693" y="769289"/>
              <a:ext cx="28415" cy="74589"/>
            </a:xfrm>
            <a:custGeom>
              <a:avLst/>
              <a:gdLst/>
              <a:ahLst/>
              <a:cxnLst/>
              <a:rect l="l" t="t" r="r" b="b"/>
              <a:pathLst>
                <a:path w="864" h="2268" extrusionOk="0">
                  <a:moveTo>
                    <a:pt x="864" y="0"/>
                  </a:moveTo>
                  <a:lnTo>
                    <a:pt x="864" y="0"/>
                  </a:lnTo>
                  <a:cubicBezTo>
                    <a:pt x="853" y="45"/>
                    <a:pt x="846" y="97"/>
                    <a:pt x="846" y="142"/>
                  </a:cubicBezTo>
                  <a:cubicBezTo>
                    <a:pt x="853" y="97"/>
                    <a:pt x="853" y="45"/>
                    <a:pt x="864" y="0"/>
                  </a:cubicBezTo>
                  <a:close/>
                  <a:moveTo>
                    <a:pt x="130" y="2216"/>
                  </a:moveTo>
                  <a:lnTo>
                    <a:pt x="130" y="2216"/>
                  </a:lnTo>
                  <a:cubicBezTo>
                    <a:pt x="85" y="2239"/>
                    <a:pt x="40" y="2250"/>
                    <a:pt x="1" y="2268"/>
                  </a:cubicBezTo>
                  <a:cubicBezTo>
                    <a:pt x="40" y="2256"/>
                    <a:pt x="85" y="2239"/>
                    <a:pt x="130" y="2216"/>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3"/>
            <p:cNvSpPr/>
            <p:nvPr/>
          </p:nvSpPr>
          <p:spPr>
            <a:xfrm>
              <a:off x="7370822" y="764258"/>
              <a:ext cx="55317" cy="83008"/>
            </a:xfrm>
            <a:custGeom>
              <a:avLst/>
              <a:gdLst/>
              <a:ahLst/>
              <a:cxnLst/>
              <a:rect l="l" t="t" r="r" b="b"/>
              <a:pathLst>
                <a:path w="1682" h="2524" extrusionOk="0">
                  <a:moveTo>
                    <a:pt x="1540" y="0"/>
                  </a:moveTo>
                  <a:cubicBezTo>
                    <a:pt x="1477" y="0"/>
                    <a:pt x="1416" y="51"/>
                    <a:pt x="1409" y="119"/>
                  </a:cubicBezTo>
                  <a:cubicBezTo>
                    <a:pt x="1403" y="158"/>
                    <a:pt x="1398" y="198"/>
                    <a:pt x="1392" y="244"/>
                  </a:cubicBezTo>
                  <a:cubicBezTo>
                    <a:pt x="1437" y="210"/>
                    <a:pt x="1477" y="182"/>
                    <a:pt x="1523" y="153"/>
                  </a:cubicBezTo>
                  <a:lnTo>
                    <a:pt x="1529" y="153"/>
                  </a:lnTo>
                  <a:cubicBezTo>
                    <a:pt x="1518" y="198"/>
                    <a:pt x="1518" y="250"/>
                    <a:pt x="1511" y="295"/>
                  </a:cubicBezTo>
                  <a:lnTo>
                    <a:pt x="1506" y="334"/>
                  </a:lnTo>
                  <a:cubicBezTo>
                    <a:pt x="1495" y="431"/>
                    <a:pt x="1489" y="528"/>
                    <a:pt x="1477" y="619"/>
                  </a:cubicBezTo>
                  <a:lnTo>
                    <a:pt x="1466" y="767"/>
                  </a:lnTo>
                  <a:cubicBezTo>
                    <a:pt x="1461" y="840"/>
                    <a:pt x="1450" y="921"/>
                    <a:pt x="1443" y="1000"/>
                  </a:cubicBezTo>
                  <a:cubicBezTo>
                    <a:pt x="1416" y="1204"/>
                    <a:pt x="1382" y="1425"/>
                    <a:pt x="1319" y="1642"/>
                  </a:cubicBezTo>
                  <a:cubicBezTo>
                    <a:pt x="1267" y="1800"/>
                    <a:pt x="1211" y="1931"/>
                    <a:pt x="1143" y="2046"/>
                  </a:cubicBezTo>
                  <a:cubicBezTo>
                    <a:pt x="1131" y="2068"/>
                    <a:pt x="1120" y="2085"/>
                    <a:pt x="1109" y="2096"/>
                  </a:cubicBezTo>
                  <a:cubicBezTo>
                    <a:pt x="1075" y="2148"/>
                    <a:pt x="1034" y="2193"/>
                    <a:pt x="1000" y="2233"/>
                  </a:cubicBezTo>
                  <a:cubicBezTo>
                    <a:pt x="955" y="2267"/>
                    <a:pt x="915" y="2301"/>
                    <a:pt x="870" y="2330"/>
                  </a:cubicBezTo>
                  <a:cubicBezTo>
                    <a:pt x="858" y="2335"/>
                    <a:pt x="852" y="2335"/>
                    <a:pt x="847" y="2340"/>
                  </a:cubicBezTo>
                  <a:cubicBezTo>
                    <a:pt x="829" y="2353"/>
                    <a:pt x="813" y="2358"/>
                    <a:pt x="795" y="2369"/>
                  </a:cubicBezTo>
                  <a:cubicBezTo>
                    <a:pt x="750" y="2392"/>
                    <a:pt x="705" y="2409"/>
                    <a:pt x="666" y="2421"/>
                  </a:cubicBezTo>
                  <a:cubicBezTo>
                    <a:pt x="619" y="2426"/>
                    <a:pt x="585" y="2432"/>
                    <a:pt x="546" y="2432"/>
                  </a:cubicBezTo>
                  <a:cubicBezTo>
                    <a:pt x="522" y="2432"/>
                    <a:pt x="506" y="2432"/>
                    <a:pt x="483" y="2426"/>
                  </a:cubicBezTo>
                  <a:cubicBezTo>
                    <a:pt x="472" y="2426"/>
                    <a:pt x="461" y="2421"/>
                    <a:pt x="443" y="2421"/>
                  </a:cubicBezTo>
                  <a:cubicBezTo>
                    <a:pt x="415" y="2409"/>
                    <a:pt x="393" y="2398"/>
                    <a:pt x="364" y="2380"/>
                  </a:cubicBezTo>
                  <a:cubicBezTo>
                    <a:pt x="341" y="2364"/>
                    <a:pt x="312" y="2346"/>
                    <a:pt x="291" y="2324"/>
                  </a:cubicBezTo>
                  <a:cubicBezTo>
                    <a:pt x="291" y="2324"/>
                    <a:pt x="291" y="2319"/>
                    <a:pt x="284" y="2319"/>
                  </a:cubicBezTo>
                  <a:cubicBezTo>
                    <a:pt x="278" y="2306"/>
                    <a:pt x="267" y="2295"/>
                    <a:pt x="256" y="2285"/>
                  </a:cubicBezTo>
                  <a:cubicBezTo>
                    <a:pt x="239" y="2261"/>
                    <a:pt x="222" y="2233"/>
                    <a:pt x="205" y="2210"/>
                  </a:cubicBezTo>
                  <a:cubicBezTo>
                    <a:pt x="205" y="2204"/>
                    <a:pt x="199" y="2199"/>
                    <a:pt x="199" y="2193"/>
                  </a:cubicBezTo>
                  <a:cubicBezTo>
                    <a:pt x="199" y="2188"/>
                    <a:pt x="194" y="2182"/>
                    <a:pt x="194" y="2182"/>
                  </a:cubicBezTo>
                  <a:cubicBezTo>
                    <a:pt x="188" y="2175"/>
                    <a:pt x="181" y="2170"/>
                    <a:pt x="176" y="2165"/>
                  </a:cubicBezTo>
                  <a:cubicBezTo>
                    <a:pt x="160" y="2148"/>
                    <a:pt x="142" y="2130"/>
                    <a:pt x="131" y="2107"/>
                  </a:cubicBezTo>
                  <a:cubicBezTo>
                    <a:pt x="113" y="2091"/>
                    <a:pt x="97" y="2080"/>
                    <a:pt x="74" y="2080"/>
                  </a:cubicBezTo>
                  <a:cubicBezTo>
                    <a:pt x="57" y="2080"/>
                    <a:pt x="45" y="2085"/>
                    <a:pt x="29" y="2096"/>
                  </a:cubicBezTo>
                  <a:cubicBezTo>
                    <a:pt x="0" y="2120"/>
                    <a:pt x="0" y="2165"/>
                    <a:pt x="18" y="2193"/>
                  </a:cubicBezTo>
                  <a:cubicBezTo>
                    <a:pt x="52" y="2238"/>
                    <a:pt x="86" y="2278"/>
                    <a:pt x="131" y="2306"/>
                  </a:cubicBezTo>
                  <a:cubicBezTo>
                    <a:pt x="126" y="2319"/>
                    <a:pt x="120" y="2330"/>
                    <a:pt x="120" y="2340"/>
                  </a:cubicBezTo>
                  <a:cubicBezTo>
                    <a:pt x="113" y="2380"/>
                    <a:pt x="126" y="2414"/>
                    <a:pt x="147" y="2443"/>
                  </a:cubicBezTo>
                  <a:cubicBezTo>
                    <a:pt x="171" y="2477"/>
                    <a:pt x="205" y="2489"/>
                    <a:pt x="244" y="2500"/>
                  </a:cubicBezTo>
                  <a:cubicBezTo>
                    <a:pt x="284" y="2505"/>
                    <a:pt x="318" y="2511"/>
                    <a:pt x="359" y="2511"/>
                  </a:cubicBezTo>
                  <a:lnTo>
                    <a:pt x="404" y="2511"/>
                  </a:lnTo>
                  <a:cubicBezTo>
                    <a:pt x="432" y="2516"/>
                    <a:pt x="466" y="2523"/>
                    <a:pt x="501" y="2523"/>
                  </a:cubicBezTo>
                  <a:cubicBezTo>
                    <a:pt x="535" y="2523"/>
                    <a:pt x="569" y="2516"/>
                    <a:pt x="603" y="2511"/>
                  </a:cubicBezTo>
                  <a:cubicBezTo>
                    <a:pt x="659" y="2495"/>
                    <a:pt x="711" y="2471"/>
                    <a:pt x="761" y="2437"/>
                  </a:cubicBezTo>
                  <a:cubicBezTo>
                    <a:pt x="779" y="2448"/>
                    <a:pt x="795" y="2460"/>
                    <a:pt x="818" y="2460"/>
                  </a:cubicBezTo>
                  <a:cubicBezTo>
                    <a:pt x="824" y="2460"/>
                    <a:pt x="829" y="2455"/>
                    <a:pt x="836" y="2455"/>
                  </a:cubicBezTo>
                  <a:cubicBezTo>
                    <a:pt x="870" y="2448"/>
                    <a:pt x="897" y="2437"/>
                    <a:pt x="926" y="2421"/>
                  </a:cubicBezTo>
                  <a:cubicBezTo>
                    <a:pt x="960" y="2403"/>
                    <a:pt x="994" y="2380"/>
                    <a:pt x="1023" y="2358"/>
                  </a:cubicBezTo>
                  <a:cubicBezTo>
                    <a:pt x="1080" y="2306"/>
                    <a:pt x="1131" y="2256"/>
                    <a:pt x="1170" y="2193"/>
                  </a:cubicBezTo>
                  <a:cubicBezTo>
                    <a:pt x="1256" y="2091"/>
                    <a:pt x="1313" y="1965"/>
                    <a:pt x="1358" y="1847"/>
                  </a:cubicBezTo>
                  <a:cubicBezTo>
                    <a:pt x="1409" y="1721"/>
                    <a:pt x="1450" y="1596"/>
                    <a:pt x="1477" y="1466"/>
                  </a:cubicBezTo>
                  <a:cubicBezTo>
                    <a:pt x="1511" y="1341"/>
                    <a:pt x="1534" y="1215"/>
                    <a:pt x="1557" y="1091"/>
                  </a:cubicBezTo>
                  <a:cubicBezTo>
                    <a:pt x="1568" y="1045"/>
                    <a:pt x="1534" y="1005"/>
                    <a:pt x="1495" y="994"/>
                  </a:cubicBezTo>
                  <a:cubicBezTo>
                    <a:pt x="1552" y="812"/>
                    <a:pt x="1597" y="625"/>
                    <a:pt x="1631" y="443"/>
                  </a:cubicBezTo>
                  <a:cubicBezTo>
                    <a:pt x="1647" y="347"/>
                    <a:pt x="1665" y="244"/>
                    <a:pt x="1676" y="148"/>
                  </a:cubicBezTo>
                  <a:cubicBezTo>
                    <a:pt x="1682" y="74"/>
                    <a:pt x="1631" y="11"/>
                    <a:pt x="1557"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3"/>
            <p:cNvSpPr/>
            <p:nvPr/>
          </p:nvSpPr>
          <p:spPr>
            <a:xfrm>
              <a:off x="7377170" y="769289"/>
              <a:ext cx="43938" cy="74951"/>
            </a:xfrm>
            <a:custGeom>
              <a:avLst/>
              <a:gdLst/>
              <a:ahLst/>
              <a:cxnLst/>
              <a:rect l="l" t="t" r="r" b="b"/>
              <a:pathLst>
                <a:path w="1336" h="2279" extrusionOk="0">
                  <a:moveTo>
                    <a:pt x="1330" y="0"/>
                  </a:moveTo>
                  <a:cubicBezTo>
                    <a:pt x="1284" y="29"/>
                    <a:pt x="1244" y="57"/>
                    <a:pt x="1199" y="91"/>
                  </a:cubicBezTo>
                  <a:cubicBezTo>
                    <a:pt x="1182" y="239"/>
                    <a:pt x="1148" y="393"/>
                    <a:pt x="1114" y="546"/>
                  </a:cubicBezTo>
                  <a:cubicBezTo>
                    <a:pt x="1029" y="886"/>
                    <a:pt x="916" y="1222"/>
                    <a:pt x="738" y="1534"/>
                  </a:cubicBezTo>
                  <a:cubicBezTo>
                    <a:pt x="670" y="1647"/>
                    <a:pt x="597" y="1762"/>
                    <a:pt x="500" y="1859"/>
                  </a:cubicBezTo>
                  <a:cubicBezTo>
                    <a:pt x="449" y="1915"/>
                    <a:pt x="387" y="1961"/>
                    <a:pt x="324" y="2001"/>
                  </a:cubicBezTo>
                  <a:cubicBezTo>
                    <a:pt x="279" y="2029"/>
                    <a:pt x="227" y="2051"/>
                    <a:pt x="177" y="2063"/>
                  </a:cubicBezTo>
                  <a:cubicBezTo>
                    <a:pt x="166" y="2069"/>
                    <a:pt x="153" y="2069"/>
                    <a:pt x="137" y="2074"/>
                  </a:cubicBezTo>
                  <a:cubicBezTo>
                    <a:pt x="125" y="2069"/>
                    <a:pt x="108" y="2069"/>
                    <a:pt x="98" y="2069"/>
                  </a:cubicBezTo>
                  <a:cubicBezTo>
                    <a:pt x="91" y="2069"/>
                    <a:pt x="85" y="2069"/>
                    <a:pt x="80" y="2063"/>
                  </a:cubicBezTo>
                  <a:lnTo>
                    <a:pt x="74" y="2063"/>
                  </a:lnTo>
                  <a:cubicBezTo>
                    <a:pt x="57" y="2057"/>
                    <a:pt x="40" y="2051"/>
                    <a:pt x="23" y="2046"/>
                  </a:cubicBezTo>
                  <a:cubicBezTo>
                    <a:pt x="17" y="2040"/>
                    <a:pt x="6" y="2035"/>
                    <a:pt x="1" y="2029"/>
                  </a:cubicBezTo>
                  <a:lnTo>
                    <a:pt x="1" y="2029"/>
                  </a:lnTo>
                  <a:cubicBezTo>
                    <a:pt x="1" y="2029"/>
                    <a:pt x="6" y="2035"/>
                    <a:pt x="6" y="2040"/>
                  </a:cubicBezTo>
                  <a:cubicBezTo>
                    <a:pt x="6" y="2046"/>
                    <a:pt x="12" y="2051"/>
                    <a:pt x="12" y="2057"/>
                  </a:cubicBezTo>
                  <a:cubicBezTo>
                    <a:pt x="29" y="2080"/>
                    <a:pt x="46" y="2108"/>
                    <a:pt x="63" y="2132"/>
                  </a:cubicBezTo>
                  <a:cubicBezTo>
                    <a:pt x="74" y="2142"/>
                    <a:pt x="85" y="2153"/>
                    <a:pt x="91" y="2166"/>
                  </a:cubicBezTo>
                  <a:cubicBezTo>
                    <a:pt x="98" y="2166"/>
                    <a:pt x="98" y="2171"/>
                    <a:pt x="98" y="2171"/>
                  </a:cubicBezTo>
                  <a:cubicBezTo>
                    <a:pt x="119" y="2193"/>
                    <a:pt x="148" y="2211"/>
                    <a:pt x="171" y="2227"/>
                  </a:cubicBezTo>
                  <a:cubicBezTo>
                    <a:pt x="200" y="2245"/>
                    <a:pt x="222" y="2256"/>
                    <a:pt x="250" y="2268"/>
                  </a:cubicBezTo>
                  <a:cubicBezTo>
                    <a:pt x="268" y="2268"/>
                    <a:pt x="279" y="2273"/>
                    <a:pt x="290" y="2273"/>
                  </a:cubicBezTo>
                  <a:cubicBezTo>
                    <a:pt x="313" y="2279"/>
                    <a:pt x="329" y="2279"/>
                    <a:pt x="353" y="2279"/>
                  </a:cubicBezTo>
                  <a:cubicBezTo>
                    <a:pt x="392" y="2279"/>
                    <a:pt x="426" y="2273"/>
                    <a:pt x="473" y="2268"/>
                  </a:cubicBezTo>
                  <a:cubicBezTo>
                    <a:pt x="512" y="2250"/>
                    <a:pt x="557" y="2239"/>
                    <a:pt x="602" y="2216"/>
                  </a:cubicBezTo>
                  <a:cubicBezTo>
                    <a:pt x="620" y="2205"/>
                    <a:pt x="636" y="2200"/>
                    <a:pt x="654" y="2187"/>
                  </a:cubicBezTo>
                  <a:cubicBezTo>
                    <a:pt x="659" y="2182"/>
                    <a:pt x="665" y="2182"/>
                    <a:pt x="677" y="2177"/>
                  </a:cubicBezTo>
                  <a:cubicBezTo>
                    <a:pt x="722" y="2148"/>
                    <a:pt x="762" y="2114"/>
                    <a:pt x="807" y="2080"/>
                  </a:cubicBezTo>
                  <a:cubicBezTo>
                    <a:pt x="841" y="2040"/>
                    <a:pt x="882" y="1995"/>
                    <a:pt x="916" y="1943"/>
                  </a:cubicBezTo>
                  <a:cubicBezTo>
                    <a:pt x="927" y="1932"/>
                    <a:pt x="938" y="1915"/>
                    <a:pt x="950" y="1893"/>
                  </a:cubicBezTo>
                  <a:cubicBezTo>
                    <a:pt x="1018" y="1778"/>
                    <a:pt x="1074" y="1647"/>
                    <a:pt x="1126" y="1489"/>
                  </a:cubicBezTo>
                  <a:cubicBezTo>
                    <a:pt x="1189" y="1272"/>
                    <a:pt x="1223" y="1051"/>
                    <a:pt x="1250" y="847"/>
                  </a:cubicBezTo>
                  <a:cubicBezTo>
                    <a:pt x="1257" y="768"/>
                    <a:pt x="1268" y="687"/>
                    <a:pt x="1273" y="614"/>
                  </a:cubicBezTo>
                  <a:lnTo>
                    <a:pt x="1284" y="466"/>
                  </a:lnTo>
                  <a:cubicBezTo>
                    <a:pt x="1296" y="375"/>
                    <a:pt x="1302" y="278"/>
                    <a:pt x="1313" y="181"/>
                  </a:cubicBezTo>
                  <a:lnTo>
                    <a:pt x="1318" y="142"/>
                  </a:lnTo>
                  <a:cubicBezTo>
                    <a:pt x="1318" y="97"/>
                    <a:pt x="1325" y="45"/>
                    <a:pt x="1336" y="0"/>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3"/>
            <p:cNvSpPr/>
            <p:nvPr/>
          </p:nvSpPr>
          <p:spPr>
            <a:xfrm>
              <a:off x="7633008" y="923237"/>
              <a:ext cx="60414" cy="91098"/>
            </a:xfrm>
            <a:custGeom>
              <a:avLst/>
              <a:gdLst/>
              <a:ahLst/>
              <a:cxnLst/>
              <a:rect l="l" t="t" r="r" b="b"/>
              <a:pathLst>
                <a:path w="1837" h="2770" extrusionOk="0">
                  <a:moveTo>
                    <a:pt x="1648" y="246"/>
                  </a:moveTo>
                  <a:cubicBezTo>
                    <a:pt x="1643" y="297"/>
                    <a:pt x="1637" y="342"/>
                    <a:pt x="1632" y="388"/>
                  </a:cubicBezTo>
                  <a:lnTo>
                    <a:pt x="1632" y="428"/>
                  </a:lnTo>
                  <a:cubicBezTo>
                    <a:pt x="1619" y="524"/>
                    <a:pt x="1608" y="621"/>
                    <a:pt x="1603" y="717"/>
                  </a:cubicBezTo>
                  <a:lnTo>
                    <a:pt x="1592" y="860"/>
                  </a:lnTo>
                  <a:cubicBezTo>
                    <a:pt x="1563" y="1126"/>
                    <a:pt x="1529" y="1440"/>
                    <a:pt x="1438" y="1734"/>
                  </a:cubicBezTo>
                  <a:cubicBezTo>
                    <a:pt x="1393" y="1894"/>
                    <a:pt x="1336" y="2030"/>
                    <a:pt x="1267" y="2143"/>
                  </a:cubicBezTo>
                  <a:cubicBezTo>
                    <a:pt x="1222" y="2211"/>
                    <a:pt x="1171" y="2274"/>
                    <a:pt x="1120" y="2326"/>
                  </a:cubicBezTo>
                  <a:cubicBezTo>
                    <a:pt x="1074" y="2371"/>
                    <a:pt x="1023" y="2405"/>
                    <a:pt x="972" y="2434"/>
                  </a:cubicBezTo>
                  <a:cubicBezTo>
                    <a:pt x="903" y="2468"/>
                    <a:pt x="847" y="2496"/>
                    <a:pt x="785" y="2513"/>
                  </a:cubicBezTo>
                  <a:cubicBezTo>
                    <a:pt x="745" y="2518"/>
                    <a:pt x="706" y="2524"/>
                    <a:pt x="665" y="2531"/>
                  </a:cubicBezTo>
                  <a:cubicBezTo>
                    <a:pt x="637" y="2524"/>
                    <a:pt x="603" y="2518"/>
                    <a:pt x="569" y="2513"/>
                  </a:cubicBezTo>
                  <a:cubicBezTo>
                    <a:pt x="541" y="2502"/>
                    <a:pt x="512" y="2490"/>
                    <a:pt x="489" y="2473"/>
                  </a:cubicBezTo>
                  <a:cubicBezTo>
                    <a:pt x="460" y="2456"/>
                    <a:pt x="433" y="2434"/>
                    <a:pt x="410" y="2411"/>
                  </a:cubicBezTo>
                  <a:cubicBezTo>
                    <a:pt x="381" y="2382"/>
                    <a:pt x="352" y="2342"/>
                    <a:pt x="331" y="2303"/>
                  </a:cubicBezTo>
                  <a:cubicBezTo>
                    <a:pt x="307" y="2251"/>
                    <a:pt x="284" y="2201"/>
                    <a:pt x="268" y="2149"/>
                  </a:cubicBezTo>
                  <a:cubicBezTo>
                    <a:pt x="256" y="2087"/>
                    <a:pt x="250" y="2019"/>
                    <a:pt x="245" y="1956"/>
                  </a:cubicBezTo>
                  <a:cubicBezTo>
                    <a:pt x="250" y="1888"/>
                    <a:pt x="262" y="1820"/>
                    <a:pt x="279" y="1757"/>
                  </a:cubicBezTo>
                  <a:cubicBezTo>
                    <a:pt x="318" y="1621"/>
                    <a:pt x="381" y="1485"/>
                    <a:pt x="467" y="1343"/>
                  </a:cubicBezTo>
                  <a:cubicBezTo>
                    <a:pt x="575" y="1172"/>
                    <a:pt x="711" y="1007"/>
                    <a:pt x="876" y="848"/>
                  </a:cubicBezTo>
                  <a:cubicBezTo>
                    <a:pt x="1115" y="621"/>
                    <a:pt x="1387" y="422"/>
                    <a:pt x="1643" y="246"/>
                  </a:cubicBezTo>
                  <a:close/>
                  <a:moveTo>
                    <a:pt x="1722" y="1"/>
                  </a:moveTo>
                  <a:cubicBezTo>
                    <a:pt x="1705" y="1"/>
                    <a:pt x="1688" y="8"/>
                    <a:pt x="1671" y="19"/>
                  </a:cubicBezTo>
                  <a:cubicBezTo>
                    <a:pt x="1210" y="336"/>
                    <a:pt x="722" y="643"/>
                    <a:pt x="376" y="1092"/>
                  </a:cubicBezTo>
                  <a:cubicBezTo>
                    <a:pt x="290" y="1206"/>
                    <a:pt x="211" y="1330"/>
                    <a:pt x="148" y="1461"/>
                  </a:cubicBezTo>
                  <a:cubicBezTo>
                    <a:pt x="92" y="1587"/>
                    <a:pt x="40" y="1718"/>
                    <a:pt x="17" y="1854"/>
                  </a:cubicBezTo>
                  <a:cubicBezTo>
                    <a:pt x="1" y="1967"/>
                    <a:pt x="6" y="2093"/>
                    <a:pt x="35" y="2211"/>
                  </a:cubicBezTo>
                  <a:cubicBezTo>
                    <a:pt x="63" y="2326"/>
                    <a:pt x="108" y="2439"/>
                    <a:pt x="182" y="2531"/>
                  </a:cubicBezTo>
                  <a:cubicBezTo>
                    <a:pt x="250" y="2621"/>
                    <a:pt x="347" y="2694"/>
                    <a:pt x="449" y="2735"/>
                  </a:cubicBezTo>
                  <a:cubicBezTo>
                    <a:pt x="515" y="2758"/>
                    <a:pt x="585" y="2770"/>
                    <a:pt x="654" y="2770"/>
                  </a:cubicBezTo>
                  <a:cubicBezTo>
                    <a:pt x="704" y="2770"/>
                    <a:pt x="754" y="2763"/>
                    <a:pt x="801" y="2751"/>
                  </a:cubicBezTo>
                  <a:cubicBezTo>
                    <a:pt x="932" y="2717"/>
                    <a:pt x="1052" y="2655"/>
                    <a:pt x="1154" y="2565"/>
                  </a:cubicBezTo>
                  <a:cubicBezTo>
                    <a:pt x="1233" y="2496"/>
                    <a:pt x="1307" y="2416"/>
                    <a:pt x="1364" y="2326"/>
                  </a:cubicBezTo>
                  <a:cubicBezTo>
                    <a:pt x="1495" y="2132"/>
                    <a:pt x="1574" y="1917"/>
                    <a:pt x="1632" y="1695"/>
                  </a:cubicBezTo>
                  <a:cubicBezTo>
                    <a:pt x="1694" y="1456"/>
                    <a:pt x="1728" y="1212"/>
                    <a:pt x="1756" y="973"/>
                  </a:cubicBezTo>
                  <a:cubicBezTo>
                    <a:pt x="1779" y="814"/>
                    <a:pt x="1790" y="655"/>
                    <a:pt x="1808" y="496"/>
                  </a:cubicBezTo>
                  <a:cubicBezTo>
                    <a:pt x="1813" y="428"/>
                    <a:pt x="1818" y="354"/>
                    <a:pt x="1824" y="280"/>
                  </a:cubicBezTo>
                  <a:cubicBezTo>
                    <a:pt x="1831" y="212"/>
                    <a:pt x="1836" y="144"/>
                    <a:pt x="1836" y="81"/>
                  </a:cubicBezTo>
                  <a:cubicBezTo>
                    <a:pt x="1836" y="42"/>
                    <a:pt x="1808" y="19"/>
                    <a:pt x="1773" y="13"/>
                  </a:cubicBezTo>
                  <a:cubicBezTo>
                    <a:pt x="1756" y="8"/>
                    <a:pt x="1739" y="1"/>
                    <a:pt x="1722"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3"/>
            <p:cNvSpPr/>
            <p:nvPr/>
          </p:nvSpPr>
          <p:spPr>
            <a:xfrm>
              <a:off x="7641230" y="931327"/>
              <a:ext cx="45977" cy="74918"/>
            </a:xfrm>
            <a:custGeom>
              <a:avLst/>
              <a:gdLst/>
              <a:ahLst/>
              <a:cxnLst/>
              <a:rect l="l" t="t" r="r" b="b"/>
              <a:pathLst>
                <a:path w="1398" h="2278" extrusionOk="0">
                  <a:moveTo>
                    <a:pt x="1398" y="0"/>
                  </a:moveTo>
                  <a:lnTo>
                    <a:pt x="1398" y="0"/>
                  </a:lnTo>
                  <a:cubicBezTo>
                    <a:pt x="1137" y="176"/>
                    <a:pt x="865" y="375"/>
                    <a:pt x="626" y="602"/>
                  </a:cubicBezTo>
                  <a:cubicBezTo>
                    <a:pt x="456" y="761"/>
                    <a:pt x="325" y="926"/>
                    <a:pt x="217" y="1097"/>
                  </a:cubicBezTo>
                  <a:cubicBezTo>
                    <a:pt x="131" y="1239"/>
                    <a:pt x="68" y="1375"/>
                    <a:pt x="29" y="1511"/>
                  </a:cubicBezTo>
                  <a:cubicBezTo>
                    <a:pt x="12" y="1574"/>
                    <a:pt x="0" y="1642"/>
                    <a:pt x="0" y="1710"/>
                  </a:cubicBezTo>
                  <a:cubicBezTo>
                    <a:pt x="0" y="1773"/>
                    <a:pt x="6" y="1841"/>
                    <a:pt x="18" y="1903"/>
                  </a:cubicBezTo>
                  <a:cubicBezTo>
                    <a:pt x="34" y="1955"/>
                    <a:pt x="57" y="2005"/>
                    <a:pt x="81" y="2057"/>
                  </a:cubicBezTo>
                  <a:cubicBezTo>
                    <a:pt x="102" y="2096"/>
                    <a:pt x="131" y="2136"/>
                    <a:pt x="160" y="2165"/>
                  </a:cubicBezTo>
                  <a:cubicBezTo>
                    <a:pt x="183" y="2188"/>
                    <a:pt x="210" y="2210"/>
                    <a:pt x="239" y="2227"/>
                  </a:cubicBezTo>
                  <a:cubicBezTo>
                    <a:pt x="262" y="2244"/>
                    <a:pt x="291" y="2256"/>
                    <a:pt x="319" y="2267"/>
                  </a:cubicBezTo>
                  <a:cubicBezTo>
                    <a:pt x="353" y="2272"/>
                    <a:pt x="387" y="2278"/>
                    <a:pt x="415" y="2278"/>
                  </a:cubicBezTo>
                  <a:cubicBezTo>
                    <a:pt x="456" y="2278"/>
                    <a:pt x="495" y="2272"/>
                    <a:pt x="535" y="2267"/>
                  </a:cubicBezTo>
                  <a:cubicBezTo>
                    <a:pt x="597" y="2250"/>
                    <a:pt x="653" y="2222"/>
                    <a:pt x="722" y="2188"/>
                  </a:cubicBezTo>
                  <a:cubicBezTo>
                    <a:pt x="773" y="2159"/>
                    <a:pt x="824" y="2125"/>
                    <a:pt x="870" y="2080"/>
                  </a:cubicBezTo>
                  <a:cubicBezTo>
                    <a:pt x="921" y="2028"/>
                    <a:pt x="972" y="1965"/>
                    <a:pt x="1017" y="1897"/>
                  </a:cubicBezTo>
                  <a:cubicBezTo>
                    <a:pt x="1086" y="1784"/>
                    <a:pt x="1143" y="1648"/>
                    <a:pt x="1193" y="1488"/>
                  </a:cubicBezTo>
                  <a:cubicBezTo>
                    <a:pt x="1279" y="1194"/>
                    <a:pt x="1313" y="880"/>
                    <a:pt x="1342" y="614"/>
                  </a:cubicBezTo>
                  <a:lnTo>
                    <a:pt x="1353" y="471"/>
                  </a:lnTo>
                  <a:cubicBezTo>
                    <a:pt x="1358" y="375"/>
                    <a:pt x="1369" y="278"/>
                    <a:pt x="1382" y="182"/>
                  </a:cubicBezTo>
                  <a:lnTo>
                    <a:pt x="1382" y="142"/>
                  </a:lnTo>
                  <a:cubicBezTo>
                    <a:pt x="1387" y="96"/>
                    <a:pt x="1393" y="51"/>
                    <a:pt x="1398"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3"/>
            <p:cNvSpPr/>
            <p:nvPr/>
          </p:nvSpPr>
          <p:spPr>
            <a:xfrm>
              <a:off x="7652840" y="931327"/>
              <a:ext cx="34367" cy="75148"/>
            </a:xfrm>
            <a:custGeom>
              <a:avLst/>
              <a:gdLst/>
              <a:ahLst/>
              <a:cxnLst/>
              <a:rect l="l" t="t" r="r" b="b"/>
              <a:pathLst>
                <a:path w="1045" h="2285" extrusionOk="0">
                  <a:moveTo>
                    <a:pt x="1040" y="0"/>
                  </a:moveTo>
                  <a:cubicBezTo>
                    <a:pt x="1000" y="28"/>
                    <a:pt x="960" y="56"/>
                    <a:pt x="914" y="90"/>
                  </a:cubicBezTo>
                  <a:cubicBezTo>
                    <a:pt x="960" y="56"/>
                    <a:pt x="1000" y="28"/>
                    <a:pt x="1045" y="0"/>
                  </a:cubicBezTo>
                  <a:lnTo>
                    <a:pt x="1045" y="0"/>
                  </a:lnTo>
                  <a:cubicBezTo>
                    <a:pt x="1045" y="0"/>
                    <a:pt x="1045" y="0"/>
                    <a:pt x="1045" y="0"/>
                  </a:cubicBezTo>
                  <a:close/>
                  <a:moveTo>
                    <a:pt x="989" y="614"/>
                  </a:moveTo>
                  <a:cubicBezTo>
                    <a:pt x="977" y="682"/>
                    <a:pt x="971" y="756"/>
                    <a:pt x="966" y="829"/>
                  </a:cubicBezTo>
                  <a:cubicBezTo>
                    <a:pt x="971" y="756"/>
                    <a:pt x="982" y="682"/>
                    <a:pt x="989" y="614"/>
                  </a:cubicBezTo>
                  <a:close/>
                  <a:moveTo>
                    <a:pt x="181" y="2267"/>
                  </a:moveTo>
                  <a:lnTo>
                    <a:pt x="181" y="2267"/>
                  </a:lnTo>
                  <a:cubicBezTo>
                    <a:pt x="142" y="2272"/>
                    <a:pt x="102" y="2278"/>
                    <a:pt x="62" y="2278"/>
                  </a:cubicBezTo>
                  <a:cubicBezTo>
                    <a:pt x="45" y="2278"/>
                    <a:pt x="23" y="2278"/>
                    <a:pt x="1" y="2272"/>
                  </a:cubicBezTo>
                  <a:lnTo>
                    <a:pt x="1" y="2272"/>
                  </a:lnTo>
                  <a:cubicBezTo>
                    <a:pt x="23" y="2278"/>
                    <a:pt x="45" y="2278"/>
                    <a:pt x="62" y="2285"/>
                  </a:cubicBezTo>
                  <a:cubicBezTo>
                    <a:pt x="102" y="2278"/>
                    <a:pt x="142" y="2272"/>
                    <a:pt x="181" y="2267"/>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3"/>
            <p:cNvSpPr/>
            <p:nvPr/>
          </p:nvSpPr>
          <p:spPr>
            <a:xfrm>
              <a:off x="7636922" y="926263"/>
              <a:ext cx="55547" cy="83008"/>
            </a:xfrm>
            <a:custGeom>
              <a:avLst/>
              <a:gdLst/>
              <a:ahLst/>
              <a:cxnLst/>
              <a:rect l="l" t="t" r="r" b="b"/>
              <a:pathLst>
                <a:path w="1689" h="2524" extrusionOk="0">
                  <a:moveTo>
                    <a:pt x="1547" y="0"/>
                  </a:moveTo>
                  <a:cubicBezTo>
                    <a:pt x="1479" y="0"/>
                    <a:pt x="1421" y="52"/>
                    <a:pt x="1416" y="120"/>
                  </a:cubicBezTo>
                  <a:cubicBezTo>
                    <a:pt x="1410" y="160"/>
                    <a:pt x="1405" y="205"/>
                    <a:pt x="1398" y="244"/>
                  </a:cubicBezTo>
                  <a:cubicBezTo>
                    <a:pt x="1444" y="210"/>
                    <a:pt x="1484" y="182"/>
                    <a:pt x="1524" y="154"/>
                  </a:cubicBezTo>
                  <a:lnTo>
                    <a:pt x="1529" y="154"/>
                  </a:lnTo>
                  <a:cubicBezTo>
                    <a:pt x="1524" y="205"/>
                    <a:pt x="1518" y="250"/>
                    <a:pt x="1513" y="296"/>
                  </a:cubicBezTo>
                  <a:lnTo>
                    <a:pt x="1513" y="336"/>
                  </a:lnTo>
                  <a:cubicBezTo>
                    <a:pt x="1500" y="432"/>
                    <a:pt x="1489" y="529"/>
                    <a:pt x="1484" y="625"/>
                  </a:cubicBezTo>
                  <a:lnTo>
                    <a:pt x="1473" y="768"/>
                  </a:lnTo>
                  <a:cubicBezTo>
                    <a:pt x="1466" y="836"/>
                    <a:pt x="1455" y="910"/>
                    <a:pt x="1450" y="983"/>
                  </a:cubicBezTo>
                  <a:cubicBezTo>
                    <a:pt x="1421" y="1193"/>
                    <a:pt x="1387" y="1421"/>
                    <a:pt x="1324" y="1642"/>
                  </a:cubicBezTo>
                  <a:cubicBezTo>
                    <a:pt x="1274" y="1802"/>
                    <a:pt x="1217" y="1938"/>
                    <a:pt x="1148" y="2051"/>
                  </a:cubicBezTo>
                  <a:cubicBezTo>
                    <a:pt x="1138" y="2064"/>
                    <a:pt x="1132" y="2080"/>
                    <a:pt x="1120" y="2091"/>
                  </a:cubicBezTo>
                  <a:cubicBezTo>
                    <a:pt x="1080" y="2143"/>
                    <a:pt x="1041" y="2193"/>
                    <a:pt x="1001" y="2234"/>
                  </a:cubicBezTo>
                  <a:cubicBezTo>
                    <a:pt x="962" y="2268"/>
                    <a:pt x="921" y="2302"/>
                    <a:pt x="876" y="2324"/>
                  </a:cubicBezTo>
                  <a:cubicBezTo>
                    <a:pt x="870" y="2329"/>
                    <a:pt x="859" y="2336"/>
                    <a:pt x="853" y="2342"/>
                  </a:cubicBezTo>
                  <a:cubicBezTo>
                    <a:pt x="836" y="2353"/>
                    <a:pt x="818" y="2364"/>
                    <a:pt x="802" y="2370"/>
                  </a:cubicBezTo>
                  <a:cubicBezTo>
                    <a:pt x="757" y="2392"/>
                    <a:pt x="711" y="2410"/>
                    <a:pt x="666" y="2421"/>
                  </a:cubicBezTo>
                  <a:cubicBezTo>
                    <a:pt x="626" y="2426"/>
                    <a:pt x="587" y="2432"/>
                    <a:pt x="546" y="2439"/>
                  </a:cubicBezTo>
                  <a:cubicBezTo>
                    <a:pt x="529" y="2432"/>
                    <a:pt x="506" y="2432"/>
                    <a:pt x="484" y="2426"/>
                  </a:cubicBezTo>
                  <a:cubicBezTo>
                    <a:pt x="472" y="2426"/>
                    <a:pt x="461" y="2421"/>
                    <a:pt x="450" y="2421"/>
                  </a:cubicBezTo>
                  <a:cubicBezTo>
                    <a:pt x="422" y="2410"/>
                    <a:pt x="393" y="2398"/>
                    <a:pt x="370" y="2381"/>
                  </a:cubicBezTo>
                  <a:cubicBezTo>
                    <a:pt x="341" y="2364"/>
                    <a:pt x="314" y="2342"/>
                    <a:pt x="291" y="2319"/>
                  </a:cubicBezTo>
                  <a:cubicBezTo>
                    <a:pt x="262" y="2290"/>
                    <a:pt x="233" y="2250"/>
                    <a:pt x="212" y="2211"/>
                  </a:cubicBezTo>
                  <a:cubicBezTo>
                    <a:pt x="205" y="2200"/>
                    <a:pt x="199" y="2193"/>
                    <a:pt x="199" y="2182"/>
                  </a:cubicBezTo>
                  <a:cubicBezTo>
                    <a:pt x="188" y="2177"/>
                    <a:pt x="183" y="2171"/>
                    <a:pt x="177" y="2166"/>
                  </a:cubicBezTo>
                  <a:cubicBezTo>
                    <a:pt x="160" y="2148"/>
                    <a:pt x="149" y="2132"/>
                    <a:pt x="131" y="2109"/>
                  </a:cubicBezTo>
                  <a:cubicBezTo>
                    <a:pt x="120" y="2091"/>
                    <a:pt x="97" y="2085"/>
                    <a:pt x="81" y="2085"/>
                  </a:cubicBezTo>
                  <a:cubicBezTo>
                    <a:pt x="63" y="2085"/>
                    <a:pt x="47" y="2085"/>
                    <a:pt x="34" y="2098"/>
                  </a:cubicBezTo>
                  <a:cubicBezTo>
                    <a:pt x="7" y="2119"/>
                    <a:pt x="0" y="2166"/>
                    <a:pt x="23" y="2193"/>
                  </a:cubicBezTo>
                  <a:cubicBezTo>
                    <a:pt x="52" y="2239"/>
                    <a:pt x="92" y="2279"/>
                    <a:pt x="131" y="2308"/>
                  </a:cubicBezTo>
                  <a:cubicBezTo>
                    <a:pt x="131" y="2319"/>
                    <a:pt x="126" y="2329"/>
                    <a:pt x="120" y="2347"/>
                  </a:cubicBezTo>
                  <a:cubicBezTo>
                    <a:pt x="120" y="2381"/>
                    <a:pt x="131" y="2421"/>
                    <a:pt x="154" y="2449"/>
                  </a:cubicBezTo>
                  <a:cubicBezTo>
                    <a:pt x="177" y="2478"/>
                    <a:pt x="212" y="2489"/>
                    <a:pt x="246" y="2500"/>
                  </a:cubicBezTo>
                  <a:cubicBezTo>
                    <a:pt x="285" y="2512"/>
                    <a:pt x="325" y="2512"/>
                    <a:pt x="364" y="2512"/>
                  </a:cubicBezTo>
                  <a:lnTo>
                    <a:pt x="404" y="2512"/>
                  </a:lnTo>
                  <a:cubicBezTo>
                    <a:pt x="438" y="2518"/>
                    <a:pt x="472" y="2523"/>
                    <a:pt x="506" y="2523"/>
                  </a:cubicBezTo>
                  <a:cubicBezTo>
                    <a:pt x="540" y="2523"/>
                    <a:pt x="574" y="2518"/>
                    <a:pt x="608" y="2512"/>
                  </a:cubicBezTo>
                  <a:cubicBezTo>
                    <a:pt x="666" y="2494"/>
                    <a:pt x="716" y="2473"/>
                    <a:pt x="763" y="2444"/>
                  </a:cubicBezTo>
                  <a:cubicBezTo>
                    <a:pt x="779" y="2449"/>
                    <a:pt x="802" y="2460"/>
                    <a:pt x="825" y="2460"/>
                  </a:cubicBezTo>
                  <a:cubicBezTo>
                    <a:pt x="831" y="2460"/>
                    <a:pt x="836" y="2460"/>
                    <a:pt x="842" y="2455"/>
                  </a:cubicBezTo>
                  <a:cubicBezTo>
                    <a:pt x="870" y="2449"/>
                    <a:pt x="904" y="2439"/>
                    <a:pt x="933" y="2426"/>
                  </a:cubicBezTo>
                  <a:cubicBezTo>
                    <a:pt x="967" y="2404"/>
                    <a:pt x="996" y="2381"/>
                    <a:pt x="1030" y="2358"/>
                  </a:cubicBezTo>
                  <a:cubicBezTo>
                    <a:pt x="1086" y="2313"/>
                    <a:pt x="1132" y="2256"/>
                    <a:pt x="1177" y="2200"/>
                  </a:cubicBezTo>
                  <a:cubicBezTo>
                    <a:pt x="1256" y="2091"/>
                    <a:pt x="1313" y="1972"/>
                    <a:pt x="1364" y="1847"/>
                  </a:cubicBezTo>
                  <a:cubicBezTo>
                    <a:pt x="1410" y="1723"/>
                    <a:pt x="1450" y="1597"/>
                    <a:pt x="1484" y="1466"/>
                  </a:cubicBezTo>
                  <a:cubicBezTo>
                    <a:pt x="1513" y="1341"/>
                    <a:pt x="1534" y="1217"/>
                    <a:pt x="1563" y="1091"/>
                  </a:cubicBezTo>
                  <a:cubicBezTo>
                    <a:pt x="1575" y="1046"/>
                    <a:pt x="1541" y="1007"/>
                    <a:pt x="1495" y="994"/>
                  </a:cubicBezTo>
                  <a:cubicBezTo>
                    <a:pt x="1552" y="813"/>
                    <a:pt x="1597" y="632"/>
                    <a:pt x="1637" y="443"/>
                  </a:cubicBezTo>
                  <a:cubicBezTo>
                    <a:pt x="1654" y="347"/>
                    <a:pt x="1671" y="250"/>
                    <a:pt x="1678" y="147"/>
                  </a:cubicBezTo>
                  <a:cubicBezTo>
                    <a:pt x="1689" y="79"/>
                    <a:pt x="1631" y="11"/>
                    <a:pt x="1563"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3"/>
            <p:cNvSpPr/>
            <p:nvPr/>
          </p:nvSpPr>
          <p:spPr>
            <a:xfrm>
              <a:off x="7643467" y="931327"/>
              <a:ext cx="43740" cy="74918"/>
            </a:xfrm>
            <a:custGeom>
              <a:avLst/>
              <a:gdLst/>
              <a:ahLst/>
              <a:cxnLst/>
              <a:rect l="l" t="t" r="r" b="b"/>
              <a:pathLst>
                <a:path w="1330" h="2278" extrusionOk="0">
                  <a:moveTo>
                    <a:pt x="1330" y="0"/>
                  </a:moveTo>
                  <a:lnTo>
                    <a:pt x="1330" y="0"/>
                  </a:lnTo>
                  <a:cubicBezTo>
                    <a:pt x="1285" y="28"/>
                    <a:pt x="1245" y="56"/>
                    <a:pt x="1199" y="90"/>
                  </a:cubicBezTo>
                  <a:cubicBezTo>
                    <a:pt x="1177" y="244"/>
                    <a:pt x="1149" y="392"/>
                    <a:pt x="1114" y="546"/>
                  </a:cubicBezTo>
                  <a:cubicBezTo>
                    <a:pt x="1029" y="887"/>
                    <a:pt x="910" y="1221"/>
                    <a:pt x="739" y="1534"/>
                  </a:cubicBezTo>
                  <a:cubicBezTo>
                    <a:pt x="671" y="1648"/>
                    <a:pt x="592" y="1761"/>
                    <a:pt x="501" y="1858"/>
                  </a:cubicBezTo>
                  <a:cubicBezTo>
                    <a:pt x="444" y="1915"/>
                    <a:pt x="388" y="1960"/>
                    <a:pt x="325" y="2000"/>
                  </a:cubicBezTo>
                  <a:cubicBezTo>
                    <a:pt x="273" y="2028"/>
                    <a:pt x="228" y="2051"/>
                    <a:pt x="176" y="2062"/>
                  </a:cubicBezTo>
                  <a:cubicBezTo>
                    <a:pt x="165" y="2068"/>
                    <a:pt x="149" y="2068"/>
                    <a:pt x="137" y="2073"/>
                  </a:cubicBezTo>
                  <a:cubicBezTo>
                    <a:pt x="120" y="2073"/>
                    <a:pt x="108" y="2068"/>
                    <a:pt x="92" y="2068"/>
                  </a:cubicBezTo>
                  <a:lnTo>
                    <a:pt x="74" y="2068"/>
                  </a:lnTo>
                  <a:cubicBezTo>
                    <a:pt x="58" y="2062"/>
                    <a:pt x="40" y="2057"/>
                    <a:pt x="23" y="2046"/>
                  </a:cubicBezTo>
                  <a:cubicBezTo>
                    <a:pt x="13" y="2039"/>
                    <a:pt x="6" y="2034"/>
                    <a:pt x="0" y="2028"/>
                  </a:cubicBezTo>
                  <a:lnTo>
                    <a:pt x="0" y="2028"/>
                  </a:lnTo>
                  <a:cubicBezTo>
                    <a:pt x="0" y="2039"/>
                    <a:pt x="6" y="2046"/>
                    <a:pt x="13" y="2057"/>
                  </a:cubicBezTo>
                  <a:cubicBezTo>
                    <a:pt x="34" y="2096"/>
                    <a:pt x="63" y="2136"/>
                    <a:pt x="92" y="2165"/>
                  </a:cubicBezTo>
                  <a:cubicBezTo>
                    <a:pt x="115" y="2188"/>
                    <a:pt x="142" y="2210"/>
                    <a:pt x="171" y="2227"/>
                  </a:cubicBezTo>
                  <a:cubicBezTo>
                    <a:pt x="194" y="2244"/>
                    <a:pt x="223" y="2256"/>
                    <a:pt x="251" y="2267"/>
                  </a:cubicBezTo>
                  <a:cubicBezTo>
                    <a:pt x="262" y="2267"/>
                    <a:pt x="273" y="2272"/>
                    <a:pt x="285" y="2272"/>
                  </a:cubicBezTo>
                  <a:cubicBezTo>
                    <a:pt x="307" y="2278"/>
                    <a:pt x="330" y="2278"/>
                    <a:pt x="347" y="2278"/>
                  </a:cubicBezTo>
                  <a:cubicBezTo>
                    <a:pt x="388" y="2278"/>
                    <a:pt x="427" y="2272"/>
                    <a:pt x="467" y="2267"/>
                  </a:cubicBezTo>
                  <a:cubicBezTo>
                    <a:pt x="512" y="2256"/>
                    <a:pt x="558" y="2238"/>
                    <a:pt x="603" y="2216"/>
                  </a:cubicBezTo>
                  <a:cubicBezTo>
                    <a:pt x="619" y="2210"/>
                    <a:pt x="637" y="2199"/>
                    <a:pt x="654" y="2188"/>
                  </a:cubicBezTo>
                  <a:cubicBezTo>
                    <a:pt x="660" y="2182"/>
                    <a:pt x="671" y="2175"/>
                    <a:pt x="677" y="2170"/>
                  </a:cubicBezTo>
                  <a:cubicBezTo>
                    <a:pt x="722" y="2148"/>
                    <a:pt x="763" y="2114"/>
                    <a:pt x="802" y="2080"/>
                  </a:cubicBezTo>
                  <a:cubicBezTo>
                    <a:pt x="842" y="2039"/>
                    <a:pt x="881" y="1989"/>
                    <a:pt x="921" y="1937"/>
                  </a:cubicBezTo>
                  <a:cubicBezTo>
                    <a:pt x="933" y="1926"/>
                    <a:pt x="939" y="1910"/>
                    <a:pt x="949" y="1897"/>
                  </a:cubicBezTo>
                  <a:cubicBezTo>
                    <a:pt x="1018" y="1784"/>
                    <a:pt x="1075" y="1648"/>
                    <a:pt x="1125" y="1488"/>
                  </a:cubicBezTo>
                  <a:cubicBezTo>
                    <a:pt x="1188" y="1267"/>
                    <a:pt x="1222" y="1039"/>
                    <a:pt x="1251" y="829"/>
                  </a:cubicBezTo>
                  <a:cubicBezTo>
                    <a:pt x="1256" y="756"/>
                    <a:pt x="1262" y="682"/>
                    <a:pt x="1274" y="614"/>
                  </a:cubicBezTo>
                  <a:lnTo>
                    <a:pt x="1285" y="471"/>
                  </a:lnTo>
                  <a:cubicBezTo>
                    <a:pt x="1290" y="375"/>
                    <a:pt x="1301" y="278"/>
                    <a:pt x="1314" y="182"/>
                  </a:cubicBezTo>
                  <a:lnTo>
                    <a:pt x="1314" y="142"/>
                  </a:lnTo>
                  <a:cubicBezTo>
                    <a:pt x="1319" y="96"/>
                    <a:pt x="1325" y="51"/>
                    <a:pt x="1330" y="0"/>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3"/>
            <p:cNvSpPr/>
            <p:nvPr/>
          </p:nvSpPr>
          <p:spPr>
            <a:xfrm>
              <a:off x="7022436" y="780142"/>
              <a:ext cx="60414" cy="91033"/>
            </a:xfrm>
            <a:custGeom>
              <a:avLst/>
              <a:gdLst/>
              <a:ahLst/>
              <a:cxnLst/>
              <a:rect l="l" t="t" r="r" b="b"/>
              <a:pathLst>
                <a:path w="1837" h="2768" extrusionOk="0">
                  <a:moveTo>
                    <a:pt x="1644" y="244"/>
                  </a:moveTo>
                  <a:lnTo>
                    <a:pt x="1650" y="250"/>
                  </a:lnTo>
                  <a:cubicBezTo>
                    <a:pt x="1644" y="295"/>
                    <a:pt x="1637" y="341"/>
                    <a:pt x="1632" y="391"/>
                  </a:cubicBezTo>
                  <a:lnTo>
                    <a:pt x="1626" y="431"/>
                  </a:lnTo>
                  <a:cubicBezTo>
                    <a:pt x="1621" y="528"/>
                    <a:pt x="1610" y="619"/>
                    <a:pt x="1603" y="716"/>
                  </a:cubicBezTo>
                  <a:lnTo>
                    <a:pt x="1587" y="858"/>
                  </a:lnTo>
                  <a:cubicBezTo>
                    <a:pt x="1564" y="1125"/>
                    <a:pt x="1524" y="1437"/>
                    <a:pt x="1440" y="1739"/>
                  </a:cubicBezTo>
                  <a:cubicBezTo>
                    <a:pt x="1393" y="1897"/>
                    <a:pt x="1337" y="2028"/>
                    <a:pt x="1262" y="2142"/>
                  </a:cubicBezTo>
                  <a:cubicBezTo>
                    <a:pt x="1217" y="2216"/>
                    <a:pt x="1172" y="2272"/>
                    <a:pt x="1120" y="2324"/>
                  </a:cubicBezTo>
                  <a:cubicBezTo>
                    <a:pt x="1070" y="2369"/>
                    <a:pt x="1018" y="2403"/>
                    <a:pt x="968" y="2437"/>
                  </a:cubicBezTo>
                  <a:cubicBezTo>
                    <a:pt x="905" y="2471"/>
                    <a:pt x="842" y="2494"/>
                    <a:pt x="785" y="2511"/>
                  </a:cubicBezTo>
                  <a:cubicBezTo>
                    <a:pt x="745" y="2523"/>
                    <a:pt x="706" y="2528"/>
                    <a:pt x="666" y="2528"/>
                  </a:cubicBezTo>
                  <a:cubicBezTo>
                    <a:pt x="632" y="2528"/>
                    <a:pt x="604" y="2523"/>
                    <a:pt x="569" y="2511"/>
                  </a:cubicBezTo>
                  <a:cubicBezTo>
                    <a:pt x="541" y="2500"/>
                    <a:pt x="512" y="2489"/>
                    <a:pt x="485" y="2477"/>
                  </a:cubicBezTo>
                  <a:cubicBezTo>
                    <a:pt x="456" y="2455"/>
                    <a:pt x="433" y="2437"/>
                    <a:pt x="410" y="2415"/>
                  </a:cubicBezTo>
                  <a:cubicBezTo>
                    <a:pt x="376" y="2381"/>
                    <a:pt x="354" y="2347"/>
                    <a:pt x="325" y="2301"/>
                  </a:cubicBezTo>
                  <a:cubicBezTo>
                    <a:pt x="302" y="2256"/>
                    <a:pt x="286" y="2204"/>
                    <a:pt x="268" y="2148"/>
                  </a:cubicBezTo>
                  <a:cubicBezTo>
                    <a:pt x="252" y="2085"/>
                    <a:pt x="246" y="2022"/>
                    <a:pt x="246" y="1960"/>
                  </a:cubicBezTo>
                  <a:cubicBezTo>
                    <a:pt x="252" y="1886"/>
                    <a:pt x="257" y="1823"/>
                    <a:pt x="280" y="1755"/>
                  </a:cubicBezTo>
                  <a:cubicBezTo>
                    <a:pt x="320" y="1619"/>
                    <a:pt x="383" y="1482"/>
                    <a:pt x="467" y="1341"/>
                  </a:cubicBezTo>
                  <a:cubicBezTo>
                    <a:pt x="575" y="1170"/>
                    <a:pt x="706" y="1005"/>
                    <a:pt x="871" y="847"/>
                  </a:cubicBezTo>
                  <a:cubicBezTo>
                    <a:pt x="1115" y="619"/>
                    <a:pt x="1388" y="426"/>
                    <a:pt x="1644" y="244"/>
                  </a:cubicBezTo>
                  <a:close/>
                  <a:moveTo>
                    <a:pt x="1723" y="0"/>
                  </a:moveTo>
                  <a:cubicBezTo>
                    <a:pt x="1705" y="0"/>
                    <a:pt x="1684" y="5"/>
                    <a:pt x="1671" y="16"/>
                  </a:cubicBezTo>
                  <a:cubicBezTo>
                    <a:pt x="1206" y="336"/>
                    <a:pt x="724" y="642"/>
                    <a:pt x="376" y="1096"/>
                  </a:cubicBezTo>
                  <a:cubicBezTo>
                    <a:pt x="286" y="1210"/>
                    <a:pt x="212" y="1335"/>
                    <a:pt x="149" y="1461"/>
                  </a:cubicBezTo>
                  <a:cubicBezTo>
                    <a:pt x="87" y="1585"/>
                    <a:pt x="35" y="1716"/>
                    <a:pt x="19" y="1852"/>
                  </a:cubicBezTo>
                  <a:cubicBezTo>
                    <a:pt x="1" y="1972"/>
                    <a:pt x="8" y="2096"/>
                    <a:pt x="35" y="2211"/>
                  </a:cubicBezTo>
                  <a:cubicBezTo>
                    <a:pt x="64" y="2329"/>
                    <a:pt x="110" y="2437"/>
                    <a:pt x="184" y="2534"/>
                  </a:cubicBezTo>
                  <a:cubicBezTo>
                    <a:pt x="252" y="2620"/>
                    <a:pt x="342" y="2693"/>
                    <a:pt x="451" y="2733"/>
                  </a:cubicBezTo>
                  <a:cubicBezTo>
                    <a:pt x="513" y="2756"/>
                    <a:pt x="581" y="2767"/>
                    <a:pt x="651" y="2767"/>
                  </a:cubicBezTo>
                  <a:cubicBezTo>
                    <a:pt x="701" y="2767"/>
                    <a:pt x="752" y="2761"/>
                    <a:pt x="803" y="2749"/>
                  </a:cubicBezTo>
                  <a:cubicBezTo>
                    <a:pt x="934" y="2722"/>
                    <a:pt x="1052" y="2654"/>
                    <a:pt x="1155" y="2568"/>
                  </a:cubicBezTo>
                  <a:cubicBezTo>
                    <a:pt x="1235" y="2500"/>
                    <a:pt x="1303" y="2415"/>
                    <a:pt x="1365" y="2324"/>
                  </a:cubicBezTo>
                  <a:cubicBezTo>
                    <a:pt x="1495" y="2136"/>
                    <a:pt x="1569" y="1915"/>
                    <a:pt x="1632" y="1692"/>
                  </a:cubicBezTo>
                  <a:cubicBezTo>
                    <a:pt x="1695" y="1454"/>
                    <a:pt x="1729" y="1215"/>
                    <a:pt x="1757" y="971"/>
                  </a:cubicBezTo>
                  <a:cubicBezTo>
                    <a:pt x="1774" y="818"/>
                    <a:pt x="1791" y="659"/>
                    <a:pt x="1802" y="499"/>
                  </a:cubicBezTo>
                  <a:cubicBezTo>
                    <a:pt x="1815" y="426"/>
                    <a:pt x="1820" y="352"/>
                    <a:pt x="1825" y="278"/>
                  </a:cubicBezTo>
                  <a:cubicBezTo>
                    <a:pt x="1831" y="216"/>
                    <a:pt x="1836" y="147"/>
                    <a:pt x="1836" y="79"/>
                  </a:cubicBezTo>
                  <a:cubicBezTo>
                    <a:pt x="1831" y="45"/>
                    <a:pt x="1802" y="22"/>
                    <a:pt x="1774" y="16"/>
                  </a:cubicBezTo>
                  <a:cubicBezTo>
                    <a:pt x="1757" y="5"/>
                    <a:pt x="1740" y="0"/>
                    <a:pt x="1723"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3"/>
            <p:cNvSpPr/>
            <p:nvPr/>
          </p:nvSpPr>
          <p:spPr>
            <a:xfrm>
              <a:off x="7030527" y="788167"/>
              <a:ext cx="46174" cy="75148"/>
            </a:xfrm>
            <a:custGeom>
              <a:avLst/>
              <a:gdLst/>
              <a:ahLst/>
              <a:cxnLst/>
              <a:rect l="l" t="t" r="r" b="b"/>
              <a:pathLst>
                <a:path w="1404" h="2285" extrusionOk="0">
                  <a:moveTo>
                    <a:pt x="1398" y="0"/>
                  </a:moveTo>
                  <a:cubicBezTo>
                    <a:pt x="1142" y="182"/>
                    <a:pt x="869" y="375"/>
                    <a:pt x="625" y="603"/>
                  </a:cubicBezTo>
                  <a:cubicBezTo>
                    <a:pt x="460" y="761"/>
                    <a:pt x="329" y="926"/>
                    <a:pt x="221" y="1097"/>
                  </a:cubicBezTo>
                  <a:cubicBezTo>
                    <a:pt x="137" y="1238"/>
                    <a:pt x="74" y="1375"/>
                    <a:pt x="28" y="1511"/>
                  </a:cubicBezTo>
                  <a:cubicBezTo>
                    <a:pt x="11" y="1579"/>
                    <a:pt x="6" y="1642"/>
                    <a:pt x="0" y="1716"/>
                  </a:cubicBezTo>
                  <a:cubicBezTo>
                    <a:pt x="0" y="1778"/>
                    <a:pt x="6" y="1841"/>
                    <a:pt x="22" y="1904"/>
                  </a:cubicBezTo>
                  <a:cubicBezTo>
                    <a:pt x="40" y="1960"/>
                    <a:pt x="56" y="2012"/>
                    <a:pt x="79" y="2057"/>
                  </a:cubicBezTo>
                  <a:cubicBezTo>
                    <a:pt x="108" y="2103"/>
                    <a:pt x="137" y="2137"/>
                    <a:pt x="164" y="2171"/>
                  </a:cubicBezTo>
                  <a:cubicBezTo>
                    <a:pt x="187" y="2193"/>
                    <a:pt x="216" y="2211"/>
                    <a:pt x="239" y="2233"/>
                  </a:cubicBezTo>
                  <a:cubicBezTo>
                    <a:pt x="266" y="2245"/>
                    <a:pt x="295" y="2256"/>
                    <a:pt x="323" y="2267"/>
                  </a:cubicBezTo>
                  <a:cubicBezTo>
                    <a:pt x="358" y="2279"/>
                    <a:pt x="386" y="2284"/>
                    <a:pt x="420" y="2284"/>
                  </a:cubicBezTo>
                  <a:cubicBezTo>
                    <a:pt x="460" y="2284"/>
                    <a:pt x="499" y="2279"/>
                    <a:pt x="539" y="2267"/>
                  </a:cubicBezTo>
                  <a:cubicBezTo>
                    <a:pt x="596" y="2250"/>
                    <a:pt x="659" y="2227"/>
                    <a:pt x="722" y="2193"/>
                  </a:cubicBezTo>
                  <a:cubicBezTo>
                    <a:pt x="772" y="2159"/>
                    <a:pt x="824" y="2125"/>
                    <a:pt x="874" y="2080"/>
                  </a:cubicBezTo>
                  <a:cubicBezTo>
                    <a:pt x="926" y="2028"/>
                    <a:pt x="971" y="1972"/>
                    <a:pt x="1016" y="1898"/>
                  </a:cubicBezTo>
                  <a:cubicBezTo>
                    <a:pt x="1091" y="1784"/>
                    <a:pt x="1147" y="1653"/>
                    <a:pt x="1194" y="1495"/>
                  </a:cubicBezTo>
                  <a:cubicBezTo>
                    <a:pt x="1278" y="1193"/>
                    <a:pt x="1318" y="881"/>
                    <a:pt x="1341" y="614"/>
                  </a:cubicBezTo>
                  <a:lnTo>
                    <a:pt x="1357" y="472"/>
                  </a:lnTo>
                  <a:cubicBezTo>
                    <a:pt x="1364" y="375"/>
                    <a:pt x="1375" y="278"/>
                    <a:pt x="1380" y="187"/>
                  </a:cubicBezTo>
                  <a:lnTo>
                    <a:pt x="1386" y="147"/>
                  </a:lnTo>
                  <a:cubicBezTo>
                    <a:pt x="1391" y="97"/>
                    <a:pt x="1398" y="51"/>
                    <a:pt x="1404" y="6"/>
                  </a:cubicBezTo>
                  <a:lnTo>
                    <a:pt x="1398"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3"/>
            <p:cNvSpPr/>
            <p:nvPr/>
          </p:nvSpPr>
          <p:spPr>
            <a:xfrm>
              <a:off x="7075156" y="794284"/>
              <a:ext cx="789" cy="9439"/>
            </a:xfrm>
            <a:custGeom>
              <a:avLst/>
              <a:gdLst/>
              <a:ahLst/>
              <a:cxnLst/>
              <a:rect l="l" t="t" r="r" b="b"/>
              <a:pathLst>
                <a:path w="24" h="287" extrusionOk="0">
                  <a:moveTo>
                    <a:pt x="23" y="1"/>
                  </a:moveTo>
                  <a:lnTo>
                    <a:pt x="23" y="1"/>
                  </a:lnTo>
                  <a:cubicBezTo>
                    <a:pt x="18" y="92"/>
                    <a:pt x="7" y="189"/>
                    <a:pt x="0" y="286"/>
                  </a:cubicBezTo>
                  <a:cubicBezTo>
                    <a:pt x="7" y="189"/>
                    <a:pt x="18" y="98"/>
                    <a:pt x="23"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3"/>
            <p:cNvSpPr/>
            <p:nvPr/>
          </p:nvSpPr>
          <p:spPr>
            <a:xfrm>
              <a:off x="7026383" y="783300"/>
              <a:ext cx="55350" cy="82778"/>
            </a:xfrm>
            <a:custGeom>
              <a:avLst/>
              <a:gdLst/>
              <a:ahLst/>
              <a:cxnLst/>
              <a:rect l="l" t="t" r="r" b="b"/>
              <a:pathLst>
                <a:path w="1683" h="2517" extrusionOk="0">
                  <a:moveTo>
                    <a:pt x="1546" y="1"/>
                  </a:moveTo>
                  <a:cubicBezTo>
                    <a:pt x="1478" y="1"/>
                    <a:pt x="1415" y="51"/>
                    <a:pt x="1410" y="120"/>
                  </a:cubicBezTo>
                  <a:cubicBezTo>
                    <a:pt x="1410" y="159"/>
                    <a:pt x="1404" y="199"/>
                    <a:pt x="1399" y="240"/>
                  </a:cubicBezTo>
                  <a:cubicBezTo>
                    <a:pt x="1438" y="211"/>
                    <a:pt x="1483" y="182"/>
                    <a:pt x="1524" y="148"/>
                  </a:cubicBezTo>
                  <a:lnTo>
                    <a:pt x="1530" y="154"/>
                  </a:lnTo>
                  <a:cubicBezTo>
                    <a:pt x="1524" y="199"/>
                    <a:pt x="1517" y="245"/>
                    <a:pt x="1512" y="295"/>
                  </a:cubicBezTo>
                  <a:lnTo>
                    <a:pt x="1506" y="335"/>
                  </a:lnTo>
                  <a:cubicBezTo>
                    <a:pt x="1501" y="432"/>
                    <a:pt x="1490" y="523"/>
                    <a:pt x="1483" y="620"/>
                  </a:cubicBezTo>
                  <a:lnTo>
                    <a:pt x="1467" y="762"/>
                  </a:lnTo>
                  <a:cubicBezTo>
                    <a:pt x="1461" y="835"/>
                    <a:pt x="1456" y="909"/>
                    <a:pt x="1444" y="990"/>
                  </a:cubicBezTo>
                  <a:cubicBezTo>
                    <a:pt x="1422" y="1200"/>
                    <a:pt x="1381" y="1421"/>
                    <a:pt x="1320" y="1643"/>
                  </a:cubicBezTo>
                  <a:cubicBezTo>
                    <a:pt x="1273" y="1801"/>
                    <a:pt x="1217" y="1932"/>
                    <a:pt x="1142" y="2046"/>
                  </a:cubicBezTo>
                  <a:cubicBezTo>
                    <a:pt x="1131" y="2063"/>
                    <a:pt x="1120" y="2081"/>
                    <a:pt x="1108" y="2097"/>
                  </a:cubicBezTo>
                  <a:cubicBezTo>
                    <a:pt x="1074" y="2149"/>
                    <a:pt x="1040" y="2188"/>
                    <a:pt x="1000" y="2228"/>
                  </a:cubicBezTo>
                  <a:cubicBezTo>
                    <a:pt x="961" y="2267"/>
                    <a:pt x="916" y="2296"/>
                    <a:pt x="876" y="2325"/>
                  </a:cubicBezTo>
                  <a:cubicBezTo>
                    <a:pt x="864" y="2330"/>
                    <a:pt x="859" y="2336"/>
                    <a:pt x="848" y="2341"/>
                  </a:cubicBezTo>
                  <a:cubicBezTo>
                    <a:pt x="830" y="2347"/>
                    <a:pt x="814" y="2359"/>
                    <a:pt x="796" y="2364"/>
                  </a:cubicBezTo>
                  <a:cubicBezTo>
                    <a:pt x="751" y="2387"/>
                    <a:pt x="706" y="2404"/>
                    <a:pt x="665" y="2415"/>
                  </a:cubicBezTo>
                  <a:cubicBezTo>
                    <a:pt x="625" y="2427"/>
                    <a:pt x="586" y="2432"/>
                    <a:pt x="546" y="2432"/>
                  </a:cubicBezTo>
                  <a:cubicBezTo>
                    <a:pt x="529" y="2432"/>
                    <a:pt x="507" y="2427"/>
                    <a:pt x="489" y="2427"/>
                  </a:cubicBezTo>
                  <a:cubicBezTo>
                    <a:pt x="473" y="2422"/>
                    <a:pt x="460" y="2422"/>
                    <a:pt x="449" y="2415"/>
                  </a:cubicBezTo>
                  <a:cubicBezTo>
                    <a:pt x="421" y="2404"/>
                    <a:pt x="392" y="2393"/>
                    <a:pt x="365" y="2381"/>
                  </a:cubicBezTo>
                  <a:cubicBezTo>
                    <a:pt x="342" y="2359"/>
                    <a:pt x="313" y="2341"/>
                    <a:pt x="290" y="2319"/>
                  </a:cubicBezTo>
                  <a:cubicBezTo>
                    <a:pt x="290" y="2312"/>
                    <a:pt x="284" y="2312"/>
                    <a:pt x="284" y="2312"/>
                  </a:cubicBezTo>
                  <a:cubicBezTo>
                    <a:pt x="274" y="2302"/>
                    <a:pt x="263" y="2285"/>
                    <a:pt x="250" y="2273"/>
                  </a:cubicBezTo>
                  <a:cubicBezTo>
                    <a:pt x="239" y="2251"/>
                    <a:pt x="222" y="2228"/>
                    <a:pt x="205" y="2205"/>
                  </a:cubicBezTo>
                  <a:cubicBezTo>
                    <a:pt x="205" y="2199"/>
                    <a:pt x="205" y="2194"/>
                    <a:pt x="200" y="2188"/>
                  </a:cubicBezTo>
                  <a:cubicBezTo>
                    <a:pt x="200" y="2188"/>
                    <a:pt x="194" y="2183"/>
                    <a:pt x="194" y="2176"/>
                  </a:cubicBezTo>
                  <a:cubicBezTo>
                    <a:pt x="188" y="2176"/>
                    <a:pt x="182" y="2171"/>
                    <a:pt x="177" y="2165"/>
                  </a:cubicBezTo>
                  <a:cubicBezTo>
                    <a:pt x="160" y="2149"/>
                    <a:pt x="143" y="2126"/>
                    <a:pt x="132" y="2108"/>
                  </a:cubicBezTo>
                  <a:cubicBezTo>
                    <a:pt x="119" y="2086"/>
                    <a:pt x="98" y="2081"/>
                    <a:pt x="74" y="2081"/>
                  </a:cubicBezTo>
                  <a:cubicBezTo>
                    <a:pt x="64" y="2081"/>
                    <a:pt x="46" y="2086"/>
                    <a:pt x="35" y="2092"/>
                  </a:cubicBezTo>
                  <a:cubicBezTo>
                    <a:pt x="1" y="2120"/>
                    <a:pt x="1" y="2160"/>
                    <a:pt x="24" y="2194"/>
                  </a:cubicBezTo>
                  <a:cubicBezTo>
                    <a:pt x="51" y="2233"/>
                    <a:pt x="85" y="2273"/>
                    <a:pt x="132" y="2307"/>
                  </a:cubicBezTo>
                  <a:cubicBezTo>
                    <a:pt x="126" y="2319"/>
                    <a:pt x="119" y="2330"/>
                    <a:pt x="119" y="2341"/>
                  </a:cubicBezTo>
                  <a:cubicBezTo>
                    <a:pt x="114" y="2375"/>
                    <a:pt x="126" y="2415"/>
                    <a:pt x="148" y="2443"/>
                  </a:cubicBezTo>
                  <a:cubicBezTo>
                    <a:pt x="177" y="2477"/>
                    <a:pt x="205" y="2490"/>
                    <a:pt x="245" y="2495"/>
                  </a:cubicBezTo>
                  <a:cubicBezTo>
                    <a:pt x="284" y="2506"/>
                    <a:pt x="324" y="2512"/>
                    <a:pt x="358" y="2512"/>
                  </a:cubicBezTo>
                  <a:cubicBezTo>
                    <a:pt x="376" y="2512"/>
                    <a:pt x="387" y="2506"/>
                    <a:pt x="404" y="2506"/>
                  </a:cubicBezTo>
                  <a:cubicBezTo>
                    <a:pt x="439" y="2517"/>
                    <a:pt x="467" y="2517"/>
                    <a:pt x="501" y="2517"/>
                  </a:cubicBezTo>
                  <a:cubicBezTo>
                    <a:pt x="535" y="2517"/>
                    <a:pt x="569" y="2517"/>
                    <a:pt x="604" y="2506"/>
                  </a:cubicBezTo>
                  <a:cubicBezTo>
                    <a:pt x="659" y="2495"/>
                    <a:pt x="711" y="2467"/>
                    <a:pt x="762" y="2438"/>
                  </a:cubicBezTo>
                  <a:cubicBezTo>
                    <a:pt x="779" y="2449"/>
                    <a:pt x="801" y="2456"/>
                    <a:pt x="819" y="2456"/>
                  </a:cubicBezTo>
                  <a:lnTo>
                    <a:pt x="835" y="2456"/>
                  </a:lnTo>
                  <a:cubicBezTo>
                    <a:pt x="869" y="2443"/>
                    <a:pt x="898" y="2438"/>
                    <a:pt x="927" y="2422"/>
                  </a:cubicBezTo>
                  <a:cubicBezTo>
                    <a:pt x="961" y="2404"/>
                    <a:pt x="995" y="2381"/>
                    <a:pt x="1024" y="2353"/>
                  </a:cubicBezTo>
                  <a:cubicBezTo>
                    <a:pt x="1081" y="2307"/>
                    <a:pt x="1131" y="2251"/>
                    <a:pt x="1176" y="2194"/>
                  </a:cubicBezTo>
                  <a:cubicBezTo>
                    <a:pt x="1257" y="2086"/>
                    <a:pt x="1313" y="1966"/>
                    <a:pt x="1365" y="1842"/>
                  </a:cubicBezTo>
                  <a:cubicBezTo>
                    <a:pt x="1410" y="1716"/>
                    <a:pt x="1449" y="1591"/>
                    <a:pt x="1478" y="1460"/>
                  </a:cubicBezTo>
                  <a:cubicBezTo>
                    <a:pt x="1512" y="1341"/>
                    <a:pt x="1535" y="1211"/>
                    <a:pt x="1564" y="1085"/>
                  </a:cubicBezTo>
                  <a:cubicBezTo>
                    <a:pt x="1569" y="1046"/>
                    <a:pt x="1535" y="1006"/>
                    <a:pt x="1495" y="990"/>
                  </a:cubicBezTo>
                  <a:cubicBezTo>
                    <a:pt x="1551" y="807"/>
                    <a:pt x="1598" y="625"/>
                    <a:pt x="1632" y="437"/>
                  </a:cubicBezTo>
                  <a:cubicBezTo>
                    <a:pt x="1654" y="342"/>
                    <a:pt x="1666" y="245"/>
                    <a:pt x="1677" y="148"/>
                  </a:cubicBezTo>
                  <a:cubicBezTo>
                    <a:pt x="1682" y="75"/>
                    <a:pt x="1632" y="6"/>
                    <a:pt x="1558"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3"/>
            <p:cNvSpPr/>
            <p:nvPr/>
          </p:nvSpPr>
          <p:spPr>
            <a:xfrm>
              <a:off x="7032763" y="788167"/>
              <a:ext cx="43938" cy="75148"/>
            </a:xfrm>
            <a:custGeom>
              <a:avLst/>
              <a:gdLst/>
              <a:ahLst/>
              <a:cxnLst/>
              <a:rect l="l" t="t" r="r" b="b"/>
              <a:pathLst>
                <a:path w="1336" h="2285" extrusionOk="0">
                  <a:moveTo>
                    <a:pt x="1330" y="0"/>
                  </a:moveTo>
                  <a:cubicBezTo>
                    <a:pt x="1289" y="34"/>
                    <a:pt x="1244" y="63"/>
                    <a:pt x="1205" y="92"/>
                  </a:cubicBezTo>
                  <a:cubicBezTo>
                    <a:pt x="1181" y="244"/>
                    <a:pt x="1153" y="398"/>
                    <a:pt x="1113" y="546"/>
                  </a:cubicBezTo>
                  <a:cubicBezTo>
                    <a:pt x="1029" y="887"/>
                    <a:pt x="914" y="1228"/>
                    <a:pt x="744" y="1534"/>
                  </a:cubicBezTo>
                  <a:cubicBezTo>
                    <a:pt x="675" y="1653"/>
                    <a:pt x="596" y="1762"/>
                    <a:pt x="500" y="1864"/>
                  </a:cubicBezTo>
                  <a:cubicBezTo>
                    <a:pt x="449" y="1915"/>
                    <a:pt x="392" y="1967"/>
                    <a:pt x="324" y="2006"/>
                  </a:cubicBezTo>
                  <a:cubicBezTo>
                    <a:pt x="279" y="2028"/>
                    <a:pt x="227" y="2051"/>
                    <a:pt x="176" y="2069"/>
                  </a:cubicBezTo>
                  <a:cubicBezTo>
                    <a:pt x="164" y="2069"/>
                    <a:pt x="153" y="2074"/>
                    <a:pt x="137" y="2074"/>
                  </a:cubicBezTo>
                  <a:cubicBezTo>
                    <a:pt x="125" y="2074"/>
                    <a:pt x="108" y="2074"/>
                    <a:pt x="96" y="2069"/>
                  </a:cubicBezTo>
                  <a:lnTo>
                    <a:pt x="74" y="2069"/>
                  </a:lnTo>
                  <a:cubicBezTo>
                    <a:pt x="56" y="2062"/>
                    <a:pt x="40" y="2057"/>
                    <a:pt x="28" y="2046"/>
                  </a:cubicBezTo>
                  <a:cubicBezTo>
                    <a:pt x="17" y="2040"/>
                    <a:pt x="11" y="2035"/>
                    <a:pt x="0" y="2028"/>
                  </a:cubicBezTo>
                  <a:lnTo>
                    <a:pt x="0" y="2028"/>
                  </a:lnTo>
                  <a:cubicBezTo>
                    <a:pt x="0" y="2035"/>
                    <a:pt x="6" y="2040"/>
                    <a:pt x="6" y="2040"/>
                  </a:cubicBezTo>
                  <a:cubicBezTo>
                    <a:pt x="11" y="2046"/>
                    <a:pt x="11" y="2051"/>
                    <a:pt x="11" y="2057"/>
                  </a:cubicBezTo>
                  <a:cubicBezTo>
                    <a:pt x="28" y="2080"/>
                    <a:pt x="45" y="2103"/>
                    <a:pt x="56" y="2125"/>
                  </a:cubicBezTo>
                  <a:cubicBezTo>
                    <a:pt x="69" y="2137"/>
                    <a:pt x="80" y="2154"/>
                    <a:pt x="90" y="2164"/>
                  </a:cubicBezTo>
                  <a:cubicBezTo>
                    <a:pt x="90" y="2164"/>
                    <a:pt x="96" y="2164"/>
                    <a:pt x="96" y="2171"/>
                  </a:cubicBezTo>
                  <a:cubicBezTo>
                    <a:pt x="119" y="2193"/>
                    <a:pt x="148" y="2211"/>
                    <a:pt x="171" y="2233"/>
                  </a:cubicBezTo>
                  <a:cubicBezTo>
                    <a:pt x="198" y="2245"/>
                    <a:pt x="227" y="2256"/>
                    <a:pt x="255" y="2267"/>
                  </a:cubicBezTo>
                  <a:cubicBezTo>
                    <a:pt x="266" y="2274"/>
                    <a:pt x="279" y="2274"/>
                    <a:pt x="295" y="2279"/>
                  </a:cubicBezTo>
                  <a:cubicBezTo>
                    <a:pt x="313" y="2279"/>
                    <a:pt x="335" y="2284"/>
                    <a:pt x="352" y="2284"/>
                  </a:cubicBezTo>
                  <a:cubicBezTo>
                    <a:pt x="392" y="2284"/>
                    <a:pt x="431" y="2279"/>
                    <a:pt x="471" y="2267"/>
                  </a:cubicBezTo>
                  <a:cubicBezTo>
                    <a:pt x="512" y="2256"/>
                    <a:pt x="557" y="2239"/>
                    <a:pt x="602" y="2216"/>
                  </a:cubicBezTo>
                  <a:cubicBezTo>
                    <a:pt x="620" y="2211"/>
                    <a:pt x="636" y="2199"/>
                    <a:pt x="654" y="2193"/>
                  </a:cubicBezTo>
                  <a:cubicBezTo>
                    <a:pt x="665" y="2188"/>
                    <a:pt x="670" y="2182"/>
                    <a:pt x="682" y="2177"/>
                  </a:cubicBezTo>
                  <a:cubicBezTo>
                    <a:pt x="722" y="2148"/>
                    <a:pt x="767" y="2119"/>
                    <a:pt x="806" y="2080"/>
                  </a:cubicBezTo>
                  <a:cubicBezTo>
                    <a:pt x="846" y="2040"/>
                    <a:pt x="880" y="2001"/>
                    <a:pt x="914" y="1949"/>
                  </a:cubicBezTo>
                  <a:cubicBezTo>
                    <a:pt x="926" y="1933"/>
                    <a:pt x="937" y="1915"/>
                    <a:pt x="948" y="1898"/>
                  </a:cubicBezTo>
                  <a:cubicBezTo>
                    <a:pt x="1023" y="1784"/>
                    <a:pt x="1079" y="1653"/>
                    <a:pt x="1126" y="1495"/>
                  </a:cubicBezTo>
                  <a:cubicBezTo>
                    <a:pt x="1187" y="1273"/>
                    <a:pt x="1228" y="1052"/>
                    <a:pt x="1250" y="842"/>
                  </a:cubicBezTo>
                  <a:cubicBezTo>
                    <a:pt x="1262" y="761"/>
                    <a:pt x="1267" y="687"/>
                    <a:pt x="1273" y="614"/>
                  </a:cubicBezTo>
                  <a:lnTo>
                    <a:pt x="1289" y="472"/>
                  </a:lnTo>
                  <a:cubicBezTo>
                    <a:pt x="1296" y="375"/>
                    <a:pt x="1307" y="278"/>
                    <a:pt x="1312" y="187"/>
                  </a:cubicBezTo>
                  <a:lnTo>
                    <a:pt x="1318" y="147"/>
                  </a:lnTo>
                  <a:cubicBezTo>
                    <a:pt x="1323" y="97"/>
                    <a:pt x="1330" y="51"/>
                    <a:pt x="1336" y="6"/>
                  </a:cubicBezTo>
                  <a:lnTo>
                    <a:pt x="1330"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3"/>
            <p:cNvSpPr/>
            <p:nvPr/>
          </p:nvSpPr>
          <p:spPr>
            <a:xfrm>
              <a:off x="7833890" y="685163"/>
              <a:ext cx="55942" cy="89125"/>
            </a:xfrm>
            <a:custGeom>
              <a:avLst/>
              <a:gdLst/>
              <a:ahLst/>
              <a:cxnLst/>
              <a:rect l="l" t="t" r="r" b="b"/>
              <a:pathLst>
                <a:path w="1701" h="2710" extrusionOk="0">
                  <a:moveTo>
                    <a:pt x="1490" y="279"/>
                  </a:moveTo>
                  <a:lnTo>
                    <a:pt x="1490" y="285"/>
                  </a:lnTo>
                  <a:cubicBezTo>
                    <a:pt x="1490" y="302"/>
                    <a:pt x="1485" y="326"/>
                    <a:pt x="1485" y="347"/>
                  </a:cubicBezTo>
                  <a:lnTo>
                    <a:pt x="1478" y="365"/>
                  </a:lnTo>
                  <a:lnTo>
                    <a:pt x="1472" y="421"/>
                  </a:lnTo>
                  <a:lnTo>
                    <a:pt x="1461" y="496"/>
                  </a:lnTo>
                  <a:lnTo>
                    <a:pt x="1456" y="512"/>
                  </a:lnTo>
                  <a:cubicBezTo>
                    <a:pt x="1444" y="598"/>
                    <a:pt x="1433" y="683"/>
                    <a:pt x="1422" y="769"/>
                  </a:cubicBezTo>
                  <a:cubicBezTo>
                    <a:pt x="1375" y="1069"/>
                    <a:pt x="1325" y="1320"/>
                    <a:pt x="1257" y="1541"/>
                  </a:cubicBezTo>
                  <a:lnTo>
                    <a:pt x="1257" y="1558"/>
                  </a:lnTo>
                  <a:cubicBezTo>
                    <a:pt x="1183" y="1792"/>
                    <a:pt x="1110" y="1978"/>
                    <a:pt x="1013" y="2133"/>
                  </a:cubicBezTo>
                  <a:cubicBezTo>
                    <a:pt x="966" y="2206"/>
                    <a:pt x="921" y="2269"/>
                    <a:pt x="871" y="2319"/>
                  </a:cubicBezTo>
                  <a:cubicBezTo>
                    <a:pt x="837" y="2348"/>
                    <a:pt x="803" y="2377"/>
                    <a:pt x="762" y="2398"/>
                  </a:cubicBezTo>
                  <a:cubicBezTo>
                    <a:pt x="728" y="2416"/>
                    <a:pt x="688" y="2427"/>
                    <a:pt x="649" y="2439"/>
                  </a:cubicBezTo>
                  <a:cubicBezTo>
                    <a:pt x="604" y="2450"/>
                    <a:pt x="557" y="2456"/>
                    <a:pt x="518" y="2456"/>
                  </a:cubicBezTo>
                  <a:cubicBezTo>
                    <a:pt x="496" y="2456"/>
                    <a:pt x="473" y="2456"/>
                    <a:pt x="449" y="2450"/>
                  </a:cubicBezTo>
                  <a:cubicBezTo>
                    <a:pt x="439" y="2445"/>
                    <a:pt x="421" y="2433"/>
                    <a:pt x="410" y="2427"/>
                  </a:cubicBezTo>
                  <a:cubicBezTo>
                    <a:pt x="394" y="2422"/>
                    <a:pt x="381" y="2411"/>
                    <a:pt x="370" y="2398"/>
                  </a:cubicBezTo>
                  <a:cubicBezTo>
                    <a:pt x="359" y="2382"/>
                    <a:pt x="347" y="2364"/>
                    <a:pt x="336" y="2343"/>
                  </a:cubicBezTo>
                  <a:cubicBezTo>
                    <a:pt x="319" y="2314"/>
                    <a:pt x="302" y="2274"/>
                    <a:pt x="291" y="2240"/>
                  </a:cubicBezTo>
                  <a:cubicBezTo>
                    <a:pt x="274" y="2160"/>
                    <a:pt x="268" y="2070"/>
                    <a:pt x="268" y="1973"/>
                  </a:cubicBezTo>
                  <a:cubicBezTo>
                    <a:pt x="274" y="1837"/>
                    <a:pt x="291" y="1706"/>
                    <a:pt x="325" y="1587"/>
                  </a:cubicBezTo>
                  <a:cubicBezTo>
                    <a:pt x="359" y="1496"/>
                    <a:pt x="399" y="1404"/>
                    <a:pt x="467" y="1297"/>
                  </a:cubicBezTo>
                  <a:cubicBezTo>
                    <a:pt x="580" y="1115"/>
                    <a:pt x="722" y="939"/>
                    <a:pt x="910" y="756"/>
                  </a:cubicBezTo>
                  <a:cubicBezTo>
                    <a:pt x="1103" y="575"/>
                    <a:pt x="1307" y="416"/>
                    <a:pt x="1490" y="279"/>
                  </a:cubicBezTo>
                  <a:close/>
                  <a:moveTo>
                    <a:pt x="1553" y="1"/>
                  </a:moveTo>
                  <a:cubicBezTo>
                    <a:pt x="1530" y="1"/>
                    <a:pt x="1512" y="6"/>
                    <a:pt x="1490" y="19"/>
                  </a:cubicBezTo>
                  <a:cubicBezTo>
                    <a:pt x="1246" y="200"/>
                    <a:pt x="1000" y="381"/>
                    <a:pt x="774" y="581"/>
                  </a:cubicBezTo>
                  <a:cubicBezTo>
                    <a:pt x="654" y="688"/>
                    <a:pt x="546" y="796"/>
                    <a:pt x="444" y="916"/>
                  </a:cubicBezTo>
                  <a:cubicBezTo>
                    <a:pt x="342" y="1035"/>
                    <a:pt x="250" y="1166"/>
                    <a:pt x="171" y="1302"/>
                  </a:cubicBezTo>
                  <a:cubicBezTo>
                    <a:pt x="87" y="1451"/>
                    <a:pt x="40" y="1621"/>
                    <a:pt x="19" y="1797"/>
                  </a:cubicBezTo>
                  <a:cubicBezTo>
                    <a:pt x="1" y="1887"/>
                    <a:pt x="1" y="1989"/>
                    <a:pt x="1" y="2081"/>
                  </a:cubicBezTo>
                  <a:cubicBezTo>
                    <a:pt x="6" y="2178"/>
                    <a:pt x="24" y="2262"/>
                    <a:pt x="46" y="2353"/>
                  </a:cubicBezTo>
                  <a:cubicBezTo>
                    <a:pt x="58" y="2388"/>
                    <a:pt x="74" y="2422"/>
                    <a:pt x="92" y="2450"/>
                  </a:cubicBezTo>
                  <a:cubicBezTo>
                    <a:pt x="109" y="2490"/>
                    <a:pt x="132" y="2529"/>
                    <a:pt x="166" y="2563"/>
                  </a:cubicBezTo>
                  <a:lnTo>
                    <a:pt x="216" y="2615"/>
                  </a:lnTo>
                  <a:cubicBezTo>
                    <a:pt x="234" y="2632"/>
                    <a:pt x="257" y="2644"/>
                    <a:pt x="279" y="2655"/>
                  </a:cubicBezTo>
                  <a:cubicBezTo>
                    <a:pt x="319" y="2678"/>
                    <a:pt x="359" y="2689"/>
                    <a:pt x="404" y="2700"/>
                  </a:cubicBezTo>
                  <a:cubicBezTo>
                    <a:pt x="430" y="2707"/>
                    <a:pt x="456" y="2710"/>
                    <a:pt x="483" y="2710"/>
                  </a:cubicBezTo>
                  <a:cubicBezTo>
                    <a:pt x="502" y="2710"/>
                    <a:pt x="522" y="2708"/>
                    <a:pt x="541" y="2705"/>
                  </a:cubicBezTo>
                  <a:cubicBezTo>
                    <a:pt x="598" y="2705"/>
                    <a:pt x="649" y="2689"/>
                    <a:pt x="706" y="2671"/>
                  </a:cubicBezTo>
                  <a:cubicBezTo>
                    <a:pt x="790" y="2644"/>
                    <a:pt x="871" y="2598"/>
                    <a:pt x="939" y="2542"/>
                  </a:cubicBezTo>
                  <a:cubicBezTo>
                    <a:pt x="1086" y="2411"/>
                    <a:pt x="1189" y="2240"/>
                    <a:pt x="1268" y="2070"/>
                  </a:cubicBezTo>
                  <a:cubicBezTo>
                    <a:pt x="1365" y="1865"/>
                    <a:pt x="1433" y="1648"/>
                    <a:pt x="1490" y="1427"/>
                  </a:cubicBezTo>
                  <a:cubicBezTo>
                    <a:pt x="1558" y="1200"/>
                    <a:pt x="1603" y="961"/>
                    <a:pt x="1643" y="722"/>
                  </a:cubicBezTo>
                  <a:cubicBezTo>
                    <a:pt x="1660" y="626"/>
                    <a:pt x="1671" y="523"/>
                    <a:pt x="1682" y="428"/>
                  </a:cubicBezTo>
                  <a:cubicBezTo>
                    <a:pt x="1689" y="381"/>
                    <a:pt x="1689" y="336"/>
                    <a:pt x="1695" y="297"/>
                  </a:cubicBezTo>
                  <a:cubicBezTo>
                    <a:pt x="1695" y="268"/>
                    <a:pt x="1695" y="245"/>
                    <a:pt x="1700" y="223"/>
                  </a:cubicBezTo>
                  <a:lnTo>
                    <a:pt x="1700" y="155"/>
                  </a:lnTo>
                  <a:cubicBezTo>
                    <a:pt x="1695" y="143"/>
                    <a:pt x="1695" y="126"/>
                    <a:pt x="1689" y="114"/>
                  </a:cubicBezTo>
                  <a:cubicBezTo>
                    <a:pt x="1689" y="109"/>
                    <a:pt x="1682" y="103"/>
                    <a:pt x="1682" y="98"/>
                  </a:cubicBezTo>
                  <a:cubicBezTo>
                    <a:pt x="1677" y="69"/>
                    <a:pt x="1660" y="46"/>
                    <a:pt x="1637" y="35"/>
                  </a:cubicBezTo>
                  <a:cubicBezTo>
                    <a:pt x="1614" y="12"/>
                    <a:pt x="1587" y="1"/>
                    <a:pt x="1553"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3"/>
            <p:cNvSpPr/>
            <p:nvPr/>
          </p:nvSpPr>
          <p:spPr>
            <a:xfrm>
              <a:off x="7842704" y="694338"/>
              <a:ext cx="40221" cy="71596"/>
            </a:xfrm>
            <a:custGeom>
              <a:avLst/>
              <a:gdLst/>
              <a:ahLst/>
              <a:cxnLst/>
              <a:rect l="l" t="t" r="r" b="b"/>
              <a:pathLst>
                <a:path w="1223" h="2177" extrusionOk="0">
                  <a:moveTo>
                    <a:pt x="1222" y="0"/>
                  </a:moveTo>
                  <a:cubicBezTo>
                    <a:pt x="1039" y="137"/>
                    <a:pt x="835" y="296"/>
                    <a:pt x="642" y="477"/>
                  </a:cubicBezTo>
                  <a:cubicBezTo>
                    <a:pt x="454" y="660"/>
                    <a:pt x="312" y="836"/>
                    <a:pt x="199" y="1018"/>
                  </a:cubicBezTo>
                  <a:cubicBezTo>
                    <a:pt x="131" y="1125"/>
                    <a:pt x="91" y="1217"/>
                    <a:pt x="57" y="1308"/>
                  </a:cubicBezTo>
                  <a:cubicBezTo>
                    <a:pt x="23" y="1427"/>
                    <a:pt x="6" y="1558"/>
                    <a:pt x="0" y="1694"/>
                  </a:cubicBezTo>
                  <a:cubicBezTo>
                    <a:pt x="0" y="1791"/>
                    <a:pt x="6" y="1881"/>
                    <a:pt x="23" y="1961"/>
                  </a:cubicBezTo>
                  <a:cubicBezTo>
                    <a:pt x="34" y="2001"/>
                    <a:pt x="51" y="2035"/>
                    <a:pt x="68" y="2064"/>
                  </a:cubicBezTo>
                  <a:cubicBezTo>
                    <a:pt x="79" y="2085"/>
                    <a:pt x="91" y="2103"/>
                    <a:pt x="102" y="2119"/>
                  </a:cubicBezTo>
                  <a:cubicBezTo>
                    <a:pt x="113" y="2132"/>
                    <a:pt x="131" y="2143"/>
                    <a:pt x="142" y="2148"/>
                  </a:cubicBezTo>
                  <a:cubicBezTo>
                    <a:pt x="153" y="2154"/>
                    <a:pt x="171" y="2166"/>
                    <a:pt x="181" y="2171"/>
                  </a:cubicBezTo>
                  <a:cubicBezTo>
                    <a:pt x="205" y="2171"/>
                    <a:pt x="228" y="2177"/>
                    <a:pt x="250" y="2177"/>
                  </a:cubicBezTo>
                  <a:cubicBezTo>
                    <a:pt x="289" y="2177"/>
                    <a:pt x="336" y="2171"/>
                    <a:pt x="381" y="2160"/>
                  </a:cubicBezTo>
                  <a:cubicBezTo>
                    <a:pt x="420" y="2148"/>
                    <a:pt x="460" y="2137"/>
                    <a:pt x="494" y="2119"/>
                  </a:cubicBezTo>
                  <a:cubicBezTo>
                    <a:pt x="535" y="2098"/>
                    <a:pt x="569" y="2069"/>
                    <a:pt x="603" y="2040"/>
                  </a:cubicBezTo>
                  <a:cubicBezTo>
                    <a:pt x="653" y="1990"/>
                    <a:pt x="698" y="1927"/>
                    <a:pt x="745" y="1854"/>
                  </a:cubicBezTo>
                  <a:cubicBezTo>
                    <a:pt x="842" y="1699"/>
                    <a:pt x="915" y="1513"/>
                    <a:pt x="989" y="1279"/>
                  </a:cubicBezTo>
                  <a:lnTo>
                    <a:pt x="989" y="1262"/>
                  </a:lnTo>
                  <a:cubicBezTo>
                    <a:pt x="1057" y="1041"/>
                    <a:pt x="1107" y="790"/>
                    <a:pt x="1154" y="490"/>
                  </a:cubicBezTo>
                  <a:cubicBezTo>
                    <a:pt x="1165" y="404"/>
                    <a:pt x="1176" y="319"/>
                    <a:pt x="1193" y="233"/>
                  </a:cubicBezTo>
                  <a:lnTo>
                    <a:pt x="1193" y="217"/>
                  </a:lnTo>
                  <a:lnTo>
                    <a:pt x="1204" y="142"/>
                  </a:lnTo>
                  <a:lnTo>
                    <a:pt x="1210" y="86"/>
                  </a:lnTo>
                  <a:lnTo>
                    <a:pt x="1217" y="68"/>
                  </a:lnTo>
                  <a:cubicBezTo>
                    <a:pt x="1217" y="47"/>
                    <a:pt x="1222" y="23"/>
                    <a:pt x="1222" y="6"/>
                  </a:cubicBezTo>
                  <a:lnTo>
                    <a:pt x="1222"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3"/>
            <p:cNvSpPr/>
            <p:nvPr/>
          </p:nvSpPr>
          <p:spPr>
            <a:xfrm>
              <a:off x="7880624" y="705717"/>
              <a:ext cx="756" cy="4736"/>
            </a:xfrm>
            <a:custGeom>
              <a:avLst/>
              <a:gdLst/>
              <a:ahLst/>
              <a:cxnLst/>
              <a:rect l="l" t="t" r="r" b="b"/>
              <a:pathLst>
                <a:path w="23" h="144" extrusionOk="0">
                  <a:moveTo>
                    <a:pt x="23" y="1"/>
                  </a:moveTo>
                  <a:lnTo>
                    <a:pt x="23" y="1"/>
                  </a:lnTo>
                  <a:cubicBezTo>
                    <a:pt x="17" y="47"/>
                    <a:pt x="6" y="92"/>
                    <a:pt x="1" y="144"/>
                  </a:cubicBezTo>
                  <a:cubicBezTo>
                    <a:pt x="12" y="92"/>
                    <a:pt x="17" y="47"/>
                    <a:pt x="23"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3"/>
            <p:cNvSpPr/>
            <p:nvPr/>
          </p:nvSpPr>
          <p:spPr>
            <a:xfrm>
              <a:off x="7838757" y="691740"/>
              <a:ext cx="47687" cy="76792"/>
            </a:xfrm>
            <a:custGeom>
              <a:avLst/>
              <a:gdLst/>
              <a:ahLst/>
              <a:cxnLst/>
              <a:rect l="l" t="t" r="r" b="b"/>
              <a:pathLst>
                <a:path w="1450" h="2335" extrusionOk="0">
                  <a:moveTo>
                    <a:pt x="1364" y="0"/>
                  </a:moveTo>
                  <a:cubicBezTo>
                    <a:pt x="1324" y="0"/>
                    <a:pt x="1290" y="29"/>
                    <a:pt x="1285" y="68"/>
                  </a:cubicBezTo>
                  <a:lnTo>
                    <a:pt x="1285" y="91"/>
                  </a:lnTo>
                  <a:cubicBezTo>
                    <a:pt x="1279" y="97"/>
                    <a:pt x="1274" y="102"/>
                    <a:pt x="1274" y="108"/>
                  </a:cubicBezTo>
                  <a:cubicBezTo>
                    <a:pt x="1274" y="119"/>
                    <a:pt x="1268" y="131"/>
                    <a:pt x="1262" y="136"/>
                  </a:cubicBezTo>
                  <a:lnTo>
                    <a:pt x="1268" y="136"/>
                  </a:lnTo>
                  <a:cubicBezTo>
                    <a:pt x="1290" y="119"/>
                    <a:pt x="1313" y="97"/>
                    <a:pt x="1342" y="79"/>
                  </a:cubicBezTo>
                  <a:lnTo>
                    <a:pt x="1342" y="85"/>
                  </a:lnTo>
                  <a:cubicBezTo>
                    <a:pt x="1342" y="102"/>
                    <a:pt x="1337" y="119"/>
                    <a:pt x="1337" y="136"/>
                  </a:cubicBezTo>
                  <a:lnTo>
                    <a:pt x="1337" y="147"/>
                  </a:lnTo>
                  <a:lnTo>
                    <a:pt x="1337" y="153"/>
                  </a:lnTo>
                  <a:lnTo>
                    <a:pt x="1330" y="165"/>
                  </a:lnTo>
                  <a:lnTo>
                    <a:pt x="1324" y="221"/>
                  </a:lnTo>
                  <a:lnTo>
                    <a:pt x="1313" y="296"/>
                  </a:lnTo>
                  <a:lnTo>
                    <a:pt x="1313" y="307"/>
                  </a:lnTo>
                  <a:lnTo>
                    <a:pt x="1313" y="312"/>
                  </a:lnTo>
                  <a:cubicBezTo>
                    <a:pt x="1308" y="352"/>
                    <a:pt x="1302" y="386"/>
                    <a:pt x="1296" y="426"/>
                  </a:cubicBezTo>
                  <a:cubicBezTo>
                    <a:pt x="1290" y="472"/>
                    <a:pt x="1285" y="517"/>
                    <a:pt x="1274" y="569"/>
                  </a:cubicBezTo>
                  <a:cubicBezTo>
                    <a:pt x="1268" y="630"/>
                    <a:pt x="1256" y="687"/>
                    <a:pt x="1245" y="745"/>
                  </a:cubicBezTo>
                  <a:cubicBezTo>
                    <a:pt x="1206" y="971"/>
                    <a:pt x="1159" y="1165"/>
                    <a:pt x="1109" y="1341"/>
                  </a:cubicBezTo>
                  <a:lnTo>
                    <a:pt x="1109" y="1358"/>
                  </a:lnTo>
                  <a:cubicBezTo>
                    <a:pt x="1035" y="1592"/>
                    <a:pt x="962" y="1778"/>
                    <a:pt x="865" y="1933"/>
                  </a:cubicBezTo>
                  <a:cubicBezTo>
                    <a:pt x="842" y="1972"/>
                    <a:pt x="813" y="2012"/>
                    <a:pt x="784" y="2046"/>
                  </a:cubicBezTo>
                  <a:cubicBezTo>
                    <a:pt x="762" y="2074"/>
                    <a:pt x="739" y="2096"/>
                    <a:pt x="723" y="2119"/>
                  </a:cubicBezTo>
                  <a:cubicBezTo>
                    <a:pt x="716" y="2119"/>
                    <a:pt x="716" y="2125"/>
                    <a:pt x="711" y="2125"/>
                  </a:cubicBezTo>
                  <a:cubicBezTo>
                    <a:pt x="682" y="2153"/>
                    <a:pt x="648" y="2177"/>
                    <a:pt x="614" y="2198"/>
                  </a:cubicBezTo>
                  <a:cubicBezTo>
                    <a:pt x="608" y="2198"/>
                    <a:pt x="603" y="2198"/>
                    <a:pt x="603" y="2205"/>
                  </a:cubicBezTo>
                  <a:cubicBezTo>
                    <a:pt x="574" y="2216"/>
                    <a:pt x="546" y="2227"/>
                    <a:pt x="518" y="2233"/>
                  </a:cubicBezTo>
                  <a:cubicBezTo>
                    <a:pt x="511" y="2233"/>
                    <a:pt x="506" y="2239"/>
                    <a:pt x="501" y="2239"/>
                  </a:cubicBezTo>
                  <a:cubicBezTo>
                    <a:pt x="484" y="2245"/>
                    <a:pt x="461" y="2250"/>
                    <a:pt x="443" y="2250"/>
                  </a:cubicBezTo>
                  <a:cubicBezTo>
                    <a:pt x="416" y="2256"/>
                    <a:pt x="393" y="2256"/>
                    <a:pt x="370" y="2256"/>
                  </a:cubicBezTo>
                  <a:cubicBezTo>
                    <a:pt x="348" y="2256"/>
                    <a:pt x="330" y="2256"/>
                    <a:pt x="314" y="2250"/>
                  </a:cubicBezTo>
                  <a:lnTo>
                    <a:pt x="301" y="2250"/>
                  </a:lnTo>
                  <a:cubicBezTo>
                    <a:pt x="291" y="2245"/>
                    <a:pt x="273" y="2233"/>
                    <a:pt x="262" y="2227"/>
                  </a:cubicBezTo>
                  <a:cubicBezTo>
                    <a:pt x="256" y="2227"/>
                    <a:pt x="256" y="2222"/>
                    <a:pt x="251" y="2222"/>
                  </a:cubicBezTo>
                  <a:cubicBezTo>
                    <a:pt x="239" y="2216"/>
                    <a:pt x="233" y="2205"/>
                    <a:pt x="222" y="2198"/>
                  </a:cubicBezTo>
                  <a:cubicBezTo>
                    <a:pt x="222" y="2193"/>
                    <a:pt x="217" y="2188"/>
                    <a:pt x="211" y="2182"/>
                  </a:cubicBezTo>
                  <a:cubicBezTo>
                    <a:pt x="199" y="2171"/>
                    <a:pt x="194" y="2159"/>
                    <a:pt x="188" y="2143"/>
                  </a:cubicBezTo>
                  <a:cubicBezTo>
                    <a:pt x="171" y="2114"/>
                    <a:pt x="154" y="2080"/>
                    <a:pt x="143" y="2040"/>
                  </a:cubicBezTo>
                  <a:cubicBezTo>
                    <a:pt x="143" y="2023"/>
                    <a:pt x="136" y="2012"/>
                    <a:pt x="136" y="2001"/>
                  </a:cubicBezTo>
                  <a:cubicBezTo>
                    <a:pt x="131" y="2001"/>
                    <a:pt x="131" y="2001"/>
                    <a:pt x="126" y="1994"/>
                  </a:cubicBezTo>
                  <a:cubicBezTo>
                    <a:pt x="120" y="1994"/>
                    <a:pt x="109" y="1988"/>
                    <a:pt x="97" y="1988"/>
                  </a:cubicBezTo>
                  <a:cubicBezTo>
                    <a:pt x="68" y="1988"/>
                    <a:pt x="34" y="2012"/>
                    <a:pt x="23" y="2040"/>
                  </a:cubicBezTo>
                  <a:cubicBezTo>
                    <a:pt x="18" y="2057"/>
                    <a:pt x="18" y="2074"/>
                    <a:pt x="23" y="2091"/>
                  </a:cubicBezTo>
                  <a:cubicBezTo>
                    <a:pt x="0" y="2137"/>
                    <a:pt x="12" y="2193"/>
                    <a:pt x="52" y="2227"/>
                  </a:cubicBezTo>
                  <a:cubicBezTo>
                    <a:pt x="136" y="2301"/>
                    <a:pt x="233" y="2335"/>
                    <a:pt x="341" y="2335"/>
                  </a:cubicBezTo>
                  <a:cubicBezTo>
                    <a:pt x="382" y="2335"/>
                    <a:pt x="421" y="2329"/>
                    <a:pt x="461" y="2318"/>
                  </a:cubicBezTo>
                  <a:cubicBezTo>
                    <a:pt x="603" y="2284"/>
                    <a:pt x="723" y="2198"/>
                    <a:pt x="813" y="2085"/>
                  </a:cubicBezTo>
                  <a:cubicBezTo>
                    <a:pt x="818" y="2080"/>
                    <a:pt x="818" y="2080"/>
                    <a:pt x="818" y="2074"/>
                  </a:cubicBezTo>
                  <a:cubicBezTo>
                    <a:pt x="865" y="2035"/>
                    <a:pt x="904" y="1994"/>
                    <a:pt x="944" y="1949"/>
                  </a:cubicBezTo>
                  <a:cubicBezTo>
                    <a:pt x="1017" y="1870"/>
                    <a:pt x="1075" y="1768"/>
                    <a:pt x="1125" y="1671"/>
                  </a:cubicBezTo>
                  <a:cubicBezTo>
                    <a:pt x="1172" y="1574"/>
                    <a:pt x="1211" y="1472"/>
                    <a:pt x="1240" y="1369"/>
                  </a:cubicBezTo>
                  <a:cubicBezTo>
                    <a:pt x="1308" y="1154"/>
                    <a:pt x="1347" y="926"/>
                    <a:pt x="1376" y="698"/>
                  </a:cubicBezTo>
                  <a:cubicBezTo>
                    <a:pt x="1387" y="596"/>
                    <a:pt x="1405" y="494"/>
                    <a:pt x="1416" y="386"/>
                  </a:cubicBezTo>
                  <a:cubicBezTo>
                    <a:pt x="1421" y="296"/>
                    <a:pt x="1432" y="199"/>
                    <a:pt x="1444" y="108"/>
                  </a:cubicBezTo>
                  <a:lnTo>
                    <a:pt x="1444" y="85"/>
                  </a:lnTo>
                  <a:cubicBezTo>
                    <a:pt x="1450" y="45"/>
                    <a:pt x="1416" y="6"/>
                    <a:pt x="1376"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3"/>
            <p:cNvSpPr/>
            <p:nvPr/>
          </p:nvSpPr>
          <p:spPr>
            <a:xfrm>
              <a:off x="7843230" y="694338"/>
              <a:ext cx="39695" cy="71596"/>
            </a:xfrm>
            <a:custGeom>
              <a:avLst/>
              <a:gdLst/>
              <a:ahLst/>
              <a:cxnLst/>
              <a:rect l="l" t="t" r="r" b="b"/>
              <a:pathLst>
                <a:path w="1207" h="2177" extrusionOk="0">
                  <a:moveTo>
                    <a:pt x="1206" y="0"/>
                  </a:moveTo>
                  <a:cubicBezTo>
                    <a:pt x="1177" y="18"/>
                    <a:pt x="1154" y="40"/>
                    <a:pt x="1132" y="57"/>
                  </a:cubicBezTo>
                  <a:lnTo>
                    <a:pt x="1126" y="57"/>
                  </a:lnTo>
                  <a:cubicBezTo>
                    <a:pt x="1120" y="86"/>
                    <a:pt x="1109" y="108"/>
                    <a:pt x="1098" y="131"/>
                  </a:cubicBezTo>
                  <a:cubicBezTo>
                    <a:pt x="1081" y="176"/>
                    <a:pt x="1064" y="228"/>
                    <a:pt x="1046" y="273"/>
                  </a:cubicBezTo>
                  <a:cubicBezTo>
                    <a:pt x="1007" y="398"/>
                    <a:pt x="962" y="517"/>
                    <a:pt x="916" y="643"/>
                  </a:cubicBezTo>
                  <a:cubicBezTo>
                    <a:pt x="819" y="915"/>
                    <a:pt x="711" y="1183"/>
                    <a:pt x="569" y="1438"/>
                  </a:cubicBezTo>
                  <a:cubicBezTo>
                    <a:pt x="501" y="1563"/>
                    <a:pt x="422" y="1683"/>
                    <a:pt x="320" y="1791"/>
                  </a:cubicBezTo>
                  <a:cubicBezTo>
                    <a:pt x="285" y="1825"/>
                    <a:pt x="246" y="1859"/>
                    <a:pt x="200" y="1888"/>
                  </a:cubicBezTo>
                  <a:cubicBezTo>
                    <a:pt x="178" y="1899"/>
                    <a:pt x="149" y="1909"/>
                    <a:pt x="120" y="1922"/>
                  </a:cubicBezTo>
                  <a:cubicBezTo>
                    <a:pt x="103" y="1927"/>
                    <a:pt x="86" y="1927"/>
                    <a:pt x="63" y="1933"/>
                  </a:cubicBezTo>
                  <a:cubicBezTo>
                    <a:pt x="47" y="1927"/>
                    <a:pt x="29" y="1927"/>
                    <a:pt x="7" y="1922"/>
                  </a:cubicBezTo>
                  <a:lnTo>
                    <a:pt x="0" y="1922"/>
                  </a:lnTo>
                  <a:cubicBezTo>
                    <a:pt x="0" y="1933"/>
                    <a:pt x="7" y="1944"/>
                    <a:pt x="7" y="1961"/>
                  </a:cubicBezTo>
                  <a:cubicBezTo>
                    <a:pt x="18" y="2001"/>
                    <a:pt x="35" y="2035"/>
                    <a:pt x="52" y="2064"/>
                  </a:cubicBezTo>
                  <a:cubicBezTo>
                    <a:pt x="58" y="2080"/>
                    <a:pt x="63" y="2092"/>
                    <a:pt x="75" y="2103"/>
                  </a:cubicBezTo>
                  <a:cubicBezTo>
                    <a:pt x="81" y="2109"/>
                    <a:pt x="86" y="2114"/>
                    <a:pt x="86" y="2119"/>
                  </a:cubicBezTo>
                  <a:cubicBezTo>
                    <a:pt x="97" y="2126"/>
                    <a:pt x="103" y="2137"/>
                    <a:pt x="115" y="2143"/>
                  </a:cubicBezTo>
                  <a:cubicBezTo>
                    <a:pt x="120" y="2143"/>
                    <a:pt x="120" y="2148"/>
                    <a:pt x="126" y="2148"/>
                  </a:cubicBezTo>
                  <a:cubicBezTo>
                    <a:pt x="137" y="2154"/>
                    <a:pt x="155" y="2166"/>
                    <a:pt x="165" y="2171"/>
                  </a:cubicBezTo>
                  <a:lnTo>
                    <a:pt x="178" y="2171"/>
                  </a:lnTo>
                  <a:cubicBezTo>
                    <a:pt x="194" y="2177"/>
                    <a:pt x="212" y="2177"/>
                    <a:pt x="234" y="2177"/>
                  </a:cubicBezTo>
                  <a:cubicBezTo>
                    <a:pt x="257" y="2177"/>
                    <a:pt x="280" y="2177"/>
                    <a:pt x="307" y="2171"/>
                  </a:cubicBezTo>
                  <a:cubicBezTo>
                    <a:pt x="325" y="2171"/>
                    <a:pt x="348" y="2166"/>
                    <a:pt x="365" y="2160"/>
                  </a:cubicBezTo>
                  <a:cubicBezTo>
                    <a:pt x="370" y="2160"/>
                    <a:pt x="375" y="2154"/>
                    <a:pt x="382" y="2154"/>
                  </a:cubicBezTo>
                  <a:cubicBezTo>
                    <a:pt x="410" y="2148"/>
                    <a:pt x="438" y="2137"/>
                    <a:pt x="467" y="2126"/>
                  </a:cubicBezTo>
                  <a:cubicBezTo>
                    <a:pt x="467" y="2119"/>
                    <a:pt x="472" y="2119"/>
                    <a:pt x="478" y="2119"/>
                  </a:cubicBezTo>
                  <a:cubicBezTo>
                    <a:pt x="512" y="2098"/>
                    <a:pt x="546" y="2074"/>
                    <a:pt x="575" y="2046"/>
                  </a:cubicBezTo>
                  <a:cubicBezTo>
                    <a:pt x="580" y="2046"/>
                    <a:pt x="580" y="2040"/>
                    <a:pt x="587" y="2040"/>
                  </a:cubicBezTo>
                  <a:cubicBezTo>
                    <a:pt x="603" y="2017"/>
                    <a:pt x="626" y="1995"/>
                    <a:pt x="648" y="1967"/>
                  </a:cubicBezTo>
                  <a:cubicBezTo>
                    <a:pt x="677" y="1933"/>
                    <a:pt x="706" y="1893"/>
                    <a:pt x="729" y="1854"/>
                  </a:cubicBezTo>
                  <a:cubicBezTo>
                    <a:pt x="826" y="1699"/>
                    <a:pt x="899" y="1513"/>
                    <a:pt x="973" y="1279"/>
                  </a:cubicBezTo>
                  <a:lnTo>
                    <a:pt x="973" y="1262"/>
                  </a:lnTo>
                  <a:cubicBezTo>
                    <a:pt x="1023" y="1086"/>
                    <a:pt x="1070" y="892"/>
                    <a:pt x="1109" y="666"/>
                  </a:cubicBezTo>
                  <a:cubicBezTo>
                    <a:pt x="1120" y="608"/>
                    <a:pt x="1132" y="551"/>
                    <a:pt x="1138" y="490"/>
                  </a:cubicBezTo>
                  <a:cubicBezTo>
                    <a:pt x="1143" y="438"/>
                    <a:pt x="1154" y="393"/>
                    <a:pt x="1160" y="347"/>
                  </a:cubicBezTo>
                  <a:cubicBezTo>
                    <a:pt x="1166" y="307"/>
                    <a:pt x="1172" y="273"/>
                    <a:pt x="1177" y="233"/>
                  </a:cubicBezTo>
                  <a:lnTo>
                    <a:pt x="1177" y="228"/>
                  </a:lnTo>
                  <a:lnTo>
                    <a:pt x="1177" y="217"/>
                  </a:lnTo>
                  <a:lnTo>
                    <a:pt x="1188" y="142"/>
                  </a:lnTo>
                  <a:lnTo>
                    <a:pt x="1194" y="86"/>
                  </a:lnTo>
                  <a:lnTo>
                    <a:pt x="1201" y="74"/>
                  </a:lnTo>
                  <a:lnTo>
                    <a:pt x="1201" y="68"/>
                  </a:lnTo>
                  <a:lnTo>
                    <a:pt x="1201" y="57"/>
                  </a:lnTo>
                  <a:cubicBezTo>
                    <a:pt x="1201" y="40"/>
                    <a:pt x="1206" y="23"/>
                    <a:pt x="1206" y="6"/>
                  </a:cubicBezTo>
                  <a:lnTo>
                    <a:pt x="1206"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3"/>
            <p:cNvSpPr/>
            <p:nvPr/>
          </p:nvSpPr>
          <p:spPr>
            <a:xfrm>
              <a:off x="7126199" y="624090"/>
              <a:ext cx="55909" cy="89092"/>
            </a:xfrm>
            <a:custGeom>
              <a:avLst/>
              <a:gdLst/>
              <a:ahLst/>
              <a:cxnLst/>
              <a:rect l="l" t="t" r="r" b="b"/>
              <a:pathLst>
                <a:path w="1700" h="2709" extrusionOk="0">
                  <a:moveTo>
                    <a:pt x="1489" y="279"/>
                  </a:moveTo>
                  <a:cubicBezTo>
                    <a:pt x="1489" y="301"/>
                    <a:pt x="1483" y="324"/>
                    <a:pt x="1483" y="347"/>
                  </a:cubicBezTo>
                  <a:lnTo>
                    <a:pt x="1477" y="363"/>
                  </a:lnTo>
                  <a:lnTo>
                    <a:pt x="1472" y="421"/>
                  </a:lnTo>
                  <a:lnTo>
                    <a:pt x="1461" y="494"/>
                  </a:lnTo>
                  <a:lnTo>
                    <a:pt x="1461" y="512"/>
                  </a:lnTo>
                  <a:cubicBezTo>
                    <a:pt x="1448" y="597"/>
                    <a:pt x="1432" y="682"/>
                    <a:pt x="1421" y="767"/>
                  </a:cubicBezTo>
                  <a:cubicBezTo>
                    <a:pt x="1375" y="1068"/>
                    <a:pt x="1324" y="1318"/>
                    <a:pt x="1256" y="1540"/>
                  </a:cubicBezTo>
                  <a:lnTo>
                    <a:pt x="1256" y="1551"/>
                  </a:lnTo>
                  <a:cubicBezTo>
                    <a:pt x="1183" y="1790"/>
                    <a:pt x="1108" y="1971"/>
                    <a:pt x="1012" y="2131"/>
                  </a:cubicBezTo>
                  <a:cubicBezTo>
                    <a:pt x="966" y="2204"/>
                    <a:pt x="921" y="2267"/>
                    <a:pt x="869" y="2319"/>
                  </a:cubicBezTo>
                  <a:cubicBezTo>
                    <a:pt x="835" y="2346"/>
                    <a:pt x="801" y="2369"/>
                    <a:pt x="761" y="2393"/>
                  </a:cubicBezTo>
                  <a:cubicBezTo>
                    <a:pt x="727" y="2409"/>
                    <a:pt x="687" y="2427"/>
                    <a:pt x="648" y="2438"/>
                  </a:cubicBezTo>
                  <a:cubicBezTo>
                    <a:pt x="603" y="2448"/>
                    <a:pt x="557" y="2455"/>
                    <a:pt x="517" y="2455"/>
                  </a:cubicBezTo>
                  <a:cubicBezTo>
                    <a:pt x="494" y="2455"/>
                    <a:pt x="472" y="2448"/>
                    <a:pt x="449" y="2443"/>
                  </a:cubicBezTo>
                  <a:cubicBezTo>
                    <a:pt x="438" y="2438"/>
                    <a:pt x="420" y="2432"/>
                    <a:pt x="409" y="2427"/>
                  </a:cubicBezTo>
                  <a:cubicBezTo>
                    <a:pt x="392" y="2414"/>
                    <a:pt x="381" y="2409"/>
                    <a:pt x="370" y="2398"/>
                  </a:cubicBezTo>
                  <a:cubicBezTo>
                    <a:pt x="357" y="2380"/>
                    <a:pt x="347" y="2358"/>
                    <a:pt x="336" y="2341"/>
                  </a:cubicBezTo>
                  <a:cubicBezTo>
                    <a:pt x="318" y="2307"/>
                    <a:pt x="302" y="2273"/>
                    <a:pt x="289" y="2233"/>
                  </a:cubicBezTo>
                  <a:cubicBezTo>
                    <a:pt x="273" y="2159"/>
                    <a:pt x="267" y="2068"/>
                    <a:pt x="267" y="1971"/>
                  </a:cubicBezTo>
                  <a:cubicBezTo>
                    <a:pt x="273" y="1835"/>
                    <a:pt x="289" y="1705"/>
                    <a:pt x="323" y="1585"/>
                  </a:cubicBezTo>
                  <a:cubicBezTo>
                    <a:pt x="357" y="1494"/>
                    <a:pt x="398" y="1398"/>
                    <a:pt x="467" y="1296"/>
                  </a:cubicBezTo>
                  <a:cubicBezTo>
                    <a:pt x="580" y="1113"/>
                    <a:pt x="722" y="937"/>
                    <a:pt x="910" y="756"/>
                  </a:cubicBezTo>
                  <a:cubicBezTo>
                    <a:pt x="1102" y="573"/>
                    <a:pt x="1307" y="415"/>
                    <a:pt x="1489" y="279"/>
                  </a:cubicBezTo>
                  <a:close/>
                  <a:moveTo>
                    <a:pt x="1551" y="1"/>
                  </a:moveTo>
                  <a:cubicBezTo>
                    <a:pt x="1534" y="1"/>
                    <a:pt x="1511" y="6"/>
                    <a:pt x="1495" y="17"/>
                  </a:cubicBezTo>
                  <a:cubicBezTo>
                    <a:pt x="1244" y="198"/>
                    <a:pt x="1000" y="376"/>
                    <a:pt x="773" y="580"/>
                  </a:cubicBezTo>
                  <a:cubicBezTo>
                    <a:pt x="653" y="682"/>
                    <a:pt x="546" y="796"/>
                    <a:pt x="443" y="914"/>
                  </a:cubicBezTo>
                  <a:cubicBezTo>
                    <a:pt x="341" y="1034"/>
                    <a:pt x="250" y="1165"/>
                    <a:pt x="171" y="1296"/>
                  </a:cubicBezTo>
                  <a:cubicBezTo>
                    <a:pt x="85" y="1449"/>
                    <a:pt x="40" y="1619"/>
                    <a:pt x="17" y="1790"/>
                  </a:cubicBezTo>
                  <a:cubicBezTo>
                    <a:pt x="6" y="1887"/>
                    <a:pt x="0" y="1983"/>
                    <a:pt x="0" y="2080"/>
                  </a:cubicBezTo>
                  <a:cubicBezTo>
                    <a:pt x="6" y="2170"/>
                    <a:pt x="23" y="2262"/>
                    <a:pt x="45" y="2346"/>
                  </a:cubicBezTo>
                  <a:cubicBezTo>
                    <a:pt x="57" y="2380"/>
                    <a:pt x="74" y="2414"/>
                    <a:pt x="92" y="2448"/>
                  </a:cubicBezTo>
                  <a:cubicBezTo>
                    <a:pt x="108" y="2489"/>
                    <a:pt x="131" y="2529"/>
                    <a:pt x="165" y="2558"/>
                  </a:cubicBezTo>
                  <a:cubicBezTo>
                    <a:pt x="182" y="2579"/>
                    <a:pt x="199" y="2597"/>
                    <a:pt x="216" y="2613"/>
                  </a:cubicBezTo>
                  <a:cubicBezTo>
                    <a:pt x="233" y="2626"/>
                    <a:pt x="255" y="2642"/>
                    <a:pt x="278" y="2653"/>
                  </a:cubicBezTo>
                  <a:cubicBezTo>
                    <a:pt x="318" y="2676"/>
                    <a:pt x="357" y="2687"/>
                    <a:pt x="404" y="2699"/>
                  </a:cubicBezTo>
                  <a:cubicBezTo>
                    <a:pt x="430" y="2706"/>
                    <a:pt x="457" y="2708"/>
                    <a:pt x="483" y="2708"/>
                  </a:cubicBezTo>
                  <a:cubicBezTo>
                    <a:pt x="502" y="2708"/>
                    <a:pt x="521" y="2707"/>
                    <a:pt x="540" y="2705"/>
                  </a:cubicBezTo>
                  <a:cubicBezTo>
                    <a:pt x="596" y="2705"/>
                    <a:pt x="653" y="2687"/>
                    <a:pt x="705" y="2671"/>
                  </a:cubicBezTo>
                  <a:cubicBezTo>
                    <a:pt x="790" y="2642"/>
                    <a:pt x="869" y="2597"/>
                    <a:pt x="937" y="2534"/>
                  </a:cubicBezTo>
                  <a:cubicBezTo>
                    <a:pt x="1086" y="2409"/>
                    <a:pt x="1188" y="2238"/>
                    <a:pt x="1267" y="2068"/>
                  </a:cubicBezTo>
                  <a:cubicBezTo>
                    <a:pt x="1364" y="1863"/>
                    <a:pt x="1432" y="1643"/>
                    <a:pt x="1489" y="1426"/>
                  </a:cubicBezTo>
                  <a:cubicBezTo>
                    <a:pt x="1558" y="1194"/>
                    <a:pt x="1603" y="961"/>
                    <a:pt x="1642" y="722"/>
                  </a:cubicBezTo>
                  <a:cubicBezTo>
                    <a:pt x="1660" y="625"/>
                    <a:pt x="1671" y="523"/>
                    <a:pt x="1682" y="421"/>
                  </a:cubicBezTo>
                  <a:cubicBezTo>
                    <a:pt x="1687" y="381"/>
                    <a:pt x="1694" y="335"/>
                    <a:pt x="1694" y="290"/>
                  </a:cubicBezTo>
                  <a:cubicBezTo>
                    <a:pt x="1694" y="266"/>
                    <a:pt x="1694" y="245"/>
                    <a:pt x="1699" y="221"/>
                  </a:cubicBezTo>
                  <a:lnTo>
                    <a:pt x="1699" y="153"/>
                  </a:lnTo>
                  <a:cubicBezTo>
                    <a:pt x="1694" y="142"/>
                    <a:pt x="1694" y="125"/>
                    <a:pt x="1687" y="114"/>
                  </a:cubicBezTo>
                  <a:cubicBezTo>
                    <a:pt x="1687" y="108"/>
                    <a:pt x="1682" y="103"/>
                    <a:pt x="1682" y="96"/>
                  </a:cubicBezTo>
                  <a:cubicBezTo>
                    <a:pt x="1676" y="69"/>
                    <a:pt x="1660" y="46"/>
                    <a:pt x="1637" y="35"/>
                  </a:cubicBezTo>
                  <a:cubicBezTo>
                    <a:pt x="1613" y="11"/>
                    <a:pt x="1585" y="1"/>
                    <a:pt x="1551"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3"/>
            <p:cNvSpPr/>
            <p:nvPr/>
          </p:nvSpPr>
          <p:spPr>
            <a:xfrm>
              <a:off x="7134980" y="633233"/>
              <a:ext cx="40221" cy="71629"/>
            </a:xfrm>
            <a:custGeom>
              <a:avLst/>
              <a:gdLst/>
              <a:ahLst/>
              <a:cxnLst/>
              <a:rect l="l" t="t" r="r" b="b"/>
              <a:pathLst>
                <a:path w="1223" h="2178" extrusionOk="0">
                  <a:moveTo>
                    <a:pt x="1222" y="1"/>
                  </a:moveTo>
                  <a:lnTo>
                    <a:pt x="1222" y="1"/>
                  </a:lnTo>
                  <a:cubicBezTo>
                    <a:pt x="1040" y="137"/>
                    <a:pt x="835" y="295"/>
                    <a:pt x="643" y="478"/>
                  </a:cubicBezTo>
                  <a:cubicBezTo>
                    <a:pt x="455" y="659"/>
                    <a:pt x="313" y="835"/>
                    <a:pt x="200" y="1018"/>
                  </a:cubicBezTo>
                  <a:cubicBezTo>
                    <a:pt x="131" y="1120"/>
                    <a:pt x="90" y="1216"/>
                    <a:pt x="56" y="1307"/>
                  </a:cubicBezTo>
                  <a:cubicBezTo>
                    <a:pt x="22" y="1427"/>
                    <a:pt x="6" y="1557"/>
                    <a:pt x="0" y="1693"/>
                  </a:cubicBezTo>
                  <a:cubicBezTo>
                    <a:pt x="0" y="1790"/>
                    <a:pt x="6" y="1881"/>
                    <a:pt x="22" y="1955"/>
                  </a:cubicBezTo>
                  <a:cubicBezTo>
                    <a:pt x="35" y="1995"/>
                    <a:pt x="51" y="2029"/>
                    <a:pt x="69" y="2063"/>
                  </a:cubicBezTo>
                  <a:cubicBezTo>
                    <a:pt x="80" y="2080"/>
                    <a:pt x="90" y="2102"/>
                    <a:pt x="103" y="2120"/>
                  </a:cubicBezTo>
                  <a:cubicBezTo>
                    <a:pt x="114" y="2131"/>
                    <a:pt x="131" y="2136"/>
                    <a:pt x="142" y="2149"/>
                  </a:cubicBezTo>
                  <a:cubicBezTo>
                    <a:pt x="153" y="2154"/>
                    <a:pt x="171" y="2160"/>
                    <a:pt x="182" y="2165"/>
                  </a:cubicBezTo>
                  <a:cubicBezTo>
                    <a:pt x="205" y="2170"/>
                    <a:pt x="227" y="2177"/>
                    <a:pt x="250" y="2177"/>
                  </a:cubicBezTo>
                  <a:cubicBezTo>
                    <a:pt x="290" y="2177"/>
                    <a:pt x="336" y="2170"/>
                    <a:pt x="381" y="2160"/>
                  </a:cubicBezTo>
                  <a:cubicBezTo>
                    <a:pt x="420" y="2149"/>
                    <a:pt x="460" y="2131"/>
                    <a:pt x="494" y="2115"/>
                  </a:cubicBezTo>
                  <a:cubicBezTo>
                    <a:pt x="534" y="2097"/>
                    <a:pt x="568" y="2068"/>
                    <a:pt x="602" y="2041"/>
                  </a:cubicBezTo>
                  <a:cubicBezTo>
                    <a:pt x="654" y="1989"/>
                    <a:pt x="699" y="1926"/>
                    <a:pt x="745" y="1853"/>
                  </a:cubicBezTo>
                  <a:cubicBezTo>
                    <a:pt x="841" y="1693"/>
                    <a:pt x="916" y="1512"/>
                    <a:pt x="989" y="1273"/>
                  </a:cubicBezTo>
                  <a:lnTo>
                    <a:pt x="989" y="1262"/>
                  </a:lnTo>
                  <a:cubicBezTo>
                    <a:pt x="1057" y="1040"/>
                    <a:pt x="1108" y="790"/>
                    <a:pt x="1154" y="489"/>
                  </a:cubicBezTo>
                  <a:cubicBezTo>
                    <a:pt x="1165" y="404"/>
                    <a:pt x="1181" y="319"/>
                    <a:pt x="1194" y="234"/>
                  </a:cubicBezTo>
                  <a:lnTo>
                    <a:pt x="1194" y="216"/>
                  </a:lnTo>
                  <a:lnTo>
                    <a:pt x="1205" y="143"/>
                  </a:lnTo>
                  <a:lnTo>
                    <a:pt x="1210" y="85"/>
                  </a:lnTo>
                  <a:lnTo>
                    <a:pt x="1216" y="63"/>
                  </a:lnTo>
                  <a:cubicBezTo>
                    <a:pt x="1216" y="46"/>
                    <a:pt x="1222" y="23"/>
                    <a:pt x="1222" y="1"/>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3"/>
            <p:cNvSpPr/>
            <p:nvPr/>
          </p:nvSpPr>
          <p:spPr>
            <a:xfrm>
              <a:off x="7143169" y="644645"/>
              <a:ext cx="30487" cy="60217"/>
            </a:xfrm>
            <a:custGeom>
              <a:avLst/>
              <a:gdLst/>
              <a:ahLst/>
              <a:cxnLst/>
              <a:rect l="l" t="t" r="r" b="b"/>
              <a:pathLst>
                <a:path w="927" h="1831" extrusionOk="0">
                  <a:moveTo>
                    <a:pt x="927" y="0"/>
                  </a:moveTo>
                  <a:lnTo>
                    <a:pt x="927" y="0"/>
                  </a:lnTo>
                  <a:cubicBezTo>
                    <a:pt x="922" y="45"/>
                    <a:pt x="911" y="97"/>
                    <a:pt x="905" y="142"/>
                  </a:cubicBezTo>
                  <a:cubicBezTo>
                    <a:pt x="916" y="97"/>
                    <a:pt x="922" y="45"/>
                    <a:pt x="927" y="0"/>
                  </a:cubicBezTo>
                  <a:close/>
                  <a:moveTo>
                    <a:pt x="421" y="1614"/>
                  </a:moveTo>
                  <a:cubicBezTo>
                    <a:pt x="399" y="1642"/>
                    <a:pt x="376" y="1665"/>
                    <a:pt x="353" y="1694"/>
                  </a:cubicBezTo>
                  <a:cubicBezTo>
                    <a:pt x="376" y="1671"/>
                    <a:pt x="399" y="1642"/>
                    <a:pt x="421" y="1614"/>
                  </a:cubicBezTo>
                  <a:close/>
                  <a:moveTo>
                    <a:pt x="87" y="1823"/>
                  </a:moveTo>
                  <a:cubicBezTo>
                    <a:pt x="53" y="1823"/>
                    <a:pt x="30" y="1830"/>
                    <a:pt x="1" y="1830"/>
                  </a:cubicBezTo>
                  <a:cubicBezTo>
                    <a:pt x="30" y="1830"/>
                    <a:pt x="53" y="1830"/>
                    <a:pt x="87" y="1823"/>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3"/>
            <p:cNvSpPr/>
            <p:nvPr/>
          </p:nvSpPr>
          <p:spPr>
            <a:xfrm>
              <a:off x="7131033" y="630404"/>
              <a:ext cx="47720" cy="77055"/>
            </a:xfrm>
            <a:custGeom>
              <a:avLst/>
              <a:gdLst/>
              <a:ahLst/>
              <a:cxnLst/>
              <a:rect l="l" t="t" r="r" b="b"/>
              <a:pathLst>
                <a:path w="1451" h="2343" extrusionOk="0">
                  <a:moveTo>
                    <a:pt x="1364" y="1"/>
                  </a:moveTo>
                  <a:cubicBezTo>
                    <a:pt x="1325" y="1"/>
                    <a:pt x="1291" y="35"/>
                    <a:pt x="1285" y="74"/>
                  </a:cubicBezTo>
                  <a:lnTo>
                    <a:pt x="1285" y="98"/>
                  </a:lnTo>
                  <a:cubicBezTo>
                    <a:pt x="1280" y="103"/>
                    <a:pt x="1274" y="103"/>
                    <a:pt x="1274" y="109"/>
                  </a:cubicBezTo>
                  <a:cubicBezTo>
                    <a:pt x="1274" y="121"/>
                    <a:pt x="1267" y="132"/>
                    <a:pt x="1262" y="143"/>
                  </a:cubicBezTo>
                  <a:cubicBezTo>
                    <a:pt x="1291" y="126"/>
                    <a:pt x="1314" y="103"/>
                    <a:pt x="1342" y="87"/>
                  </a:cubicBezTo>
                  <a:lnTo>
                    <a:pt x="1342" y="87"/>
                  </a:lnTo>
                  <a:cubicBezTo>
                    <a:pt x="1342" y="109"/>
                    <a:pt x="1336" y="126"/>
                    <a:pt x="1336" y="143"/>
                  </a:cubicBezTo>
                  <a:lnTo>
                    <a:pt x="1336" y="149"/>
                  </a:lnTo>
                  <a:lnTo>
                    <a:pt x="1336" y="160"/>
                  </a:lnTo>
                  <a:lnTo>
                    <a:pt x="1330" y="171"/>
                  </a:lnTo>
                  <a:lnTo>
                    <a:pt x="1325" y="229"/>
                  </a:lnTo>
                  <a:lnTo>
                    <a:pt x="1314" y="302"/>
                  </a:lnTo>
                  <a:lnTo>
                    <a:pt x="1314" y="308"/>
                  </a:lnTo>
                  <a:lnTo>
                    <a:pt x="1314" y="320"/>
                  </a:lnTo>
                  <a:cubicBezTo>
                    <a:pt x="1308" y="360"/>
                    <a:pt x="1301" y="399"/>
                    <a:pt x="1296" y="433"/>
                  </a:cubicBezTo>
                  <a:cubicBezTo>
                    <a:pt x="1291" y="478"/>
                    <a:pt x="1285" y="530"/>
                    <a:pt x="1274" y="575"/>
                  </a:cubicBezTo>
                  <a:cubicBezTo>
                    <a:pt x="1262" y="649"/>
                    <a:pt x="1251" y="722"/>
                    <a:pt x="1240" y="790"/>
                  </a:cubicBezTo>
                  <a:cubicBezTo>
                    <a:pt x="1199" y="1002"/>
                    <a:pt x="1160" y="1178"/>
                    <a:pt x="1109" y="1348"/>
                  </a:cubicBezTo>
                  <a:lnTo>
                    <a:pt x="1109" y="1359"/>
                  </a:lnTo>
                  <a:cubicBezTo>
                    <a:pt x="1036" y="1598"/>
                    <a:pt x="961" y="1779"/>
                    <a:pt x="865" y="1939"/>
                  </a:cubicBezTo>
                  <a:cubicBezTo>
                    <a:pt x="842" y="1978"/>
                    <a:pt x="813" y="2012"/>
                    <a:pt x="790" y="2046"/>
                  </a:cubicBezTo>
                  <a:cubicBezTo>
                    <a:pt x="768" y="2075"/>
                    <a:pt x="745" y="2104"/>
                    <a:pt x="722" y="2127"/>
                  </a:cubicBezTo>
                  <a:cubicBezTo>
                    <a:pt x="716" y="2127"/>
                    <a:pt x="711" y="2132"/>
                    <a:pt x="705" y="2138"/>
                  </a:cubicBezTo>
                  <a:cubicBezTo>
                    <a:pt x="677" y="2161"/>
                    <a:pt x="648" y="2183"/>
                    <a:pt x="614" y="2201"/>
                  </a:cubicBezTo>
                  <a:cubicBezTo>
                    <a:pt x="609" y="2206"/>
                    <a:pt x="603" y="2206"/>
                    <a:pt x="603" y="2211"/>
                  </a:cubicBezTo>
                  <a:cubicBezTo>
                    <a:pt x="575" y="2222"/>
                    <a:pt x="546" y="2235"/>
                    <a:pt x="517" y="2240"/>
                  </a:cubicBezTo>
                  <a:cubicBezTo>
                    <a:pt x="512" y="2240"/>
                    <a:pt x="506" y="2246"/>
                    <a:pt x="501" y="2246"/>
                  </a:cubicBezTo>
                  <a:cubicBezTo>
                    <a:pt x="483" y="2251"/>
                    <a:pt x="472" y="2251"/>
                    <a:pt x="456" y="2256"/>
                  </a:cubicBezTo>
                  <a:cubicBezTo>
                    <a:pt x="422" y="2263"/>
                    <a:pt x="399" y="2263"/>
                    <a:pt x="370" y="2263"/>
                  </a:cubicBezTo>
                  <a:cubicBezTo>
                    <a:pt x="354" y="2263"/>
                    <a:pt x="330" y="2256"/>
                    <a:pt x="313" y="2256"/>
                  </a:cubicBezTo>
                  <a:cubicBezTo>
                    <a:pt x="313" y="2256"/>
                    <a:pt x="307" y="2256"/>
                    <a:pt x="302" y="2251"/>
                  </a:cubicBezTo>
                  <a:cubicBezTo>
                    <a:pt x="291" y="2246"/>
                    <a:pt x="273" y="2240"/>
                    <a:pt x="262" y="2235"/>
                  </a:cubicBezTo>
                  <a:cubicBezTo>
                    <a:pt x="257" y="2235"/>
                    <a:pt x="257" y="2229"/>
                    <a:pt x="251" y="2229"/>
                  </a:cubicBezTo>
                  <a:cubicBezTo>
                    <a:pt x="239" y="2217"/>
                    <a:pt x="234" y="2211"/>
                    <a:pt x="223" y="2206"/>
                  </a:cubicBezTo>
                  <a:cubicBezTo>
                    <a:pt x="217" y="2201"/>
                    <a:pt x="217" y="2195"/>
                    <a:pt x="210" y="2188"/>
                  </a:cubicBezTo>
                  <a:cubicBezTo>
                    <a:pt x="200" y="2172"/>
                    <a:pt x="194" y="2161"/>
                    <a:pt x="189" y="2149"/>
                  </a:cubicBezTo>
                  <a:cubicBezTo>
                    <a:pt x="171" y="2115"/>
                    <a:pt x="155" y="2081"/>
                    <a:pt x="142" y="2041"/>
                  </a:cubicBezTo>
                  <a:cubicBezTo>
                    <a:pt x="142" y="2030"/>
                    <a:pt x="137" y="2018"/>
                    <a:pt x="137" y="2007"/>
                  </a:cubicBezTo>
                  <a:cubicBezTo>
                    <a:pt x="131" y="2007"/>
                    <a:pt x="131" y="2001"/>
                    <a:pt x="126" y="2001"/>
                  </a:cubicBezTo>
                  <a:cubicBezTo>
                    <a:pt x="120" y="2001"/>
                    <a:pt x="108" y="1996"/>
                    <a:pt x="97" y="1996"/>
                  </a:cubicBezTo>
                  <a:cubicBezTo>
                    <a:pt x="69" y="1996"/>
                    <a:pt x="35" y="2012"/>
                    <a:pt x="24" y="2046"/>
                  </a:cubicBezTo>
                  <a:cubicBezTo>
                    <a:pt x="18" y="2064"/>
                    <a:pt x="18" y="2081"/>
                    <a:pt x="24" y="2098"/>
                  </a:cubicBezTo>
                  <a:cubicBezTo>
                    <a:pt x="0" y="2143"/>
                    <a:pt x="13" y="2201"/>
                    <a:pt x="52" y="2235"/>
                  </a:cubicBezTo>
                  <a:cubicBezTo>
                    <a:pt x="137" y="2308"/>
                    <a:pt x="234" y="2342"/>
                    <a:pt x="341" y="2342"/>
                  </a:cubicBezTo>
                  <a:cubicBezTo>
                    <a:pt x="381" y="2342"/>
                    <a:pt x="422" y="2337"/>
                    <a:pt x="461" y="2325"/>
                  </a:cubicBezTo>
                  <a:cubicBezTo>
                    <a:pt x="603" y="2291"/>
                    <a:pt x="722" y="2206"/>
                    <a:pt x="813" y="2093"/>
                  </a:cubicBezTo>
                  <a:cubicBezTo>
                    <a:pt x="819" y="2086"/>
                    <a:pt x="819" y="2081"/>
                    <a:pt x="819" y="2081"/>
                  </a:cubicBezTo>
                  <a:cubicBezTo>
                    <a:pt x="865" y="2041"/>
                    <a:pt x="905" y="2001"/>
                    <a:pt x="944" y="1956"/>
                  </a:cubicBezTo>
                  <a:cubicBezTo>
                    <a:pt x="1018" y="1871"/>
                    <a:pt x="1075" y="1774"/>
                    <a:pt x="1126" y="1677"/>
                  </a:cubicBezTo>
                  <a:cubicBezTo>
                    <a:pt x="1172" y="1581"/>
                    <a:pt x="1211" y="1479"/>
                    <a:pt x="1240" y="1377"/>
                  </a:cubicBezTo>
                  <a:cubicBezTo>
                    <a:pt x="1308" y="1155"/>
                    <a:pt x="1348" y="934"/>
                    <a:pt x="1376" y="706"/>
                  </a:cubicBezTo>
                  <a:cubicBezTo>
                    <a:pt x="1387" y="604"/>
                    <a:pt x="1404" y="496"/>
                    <a:pt x="1416" y="394"/>
                  </a:cubicBezTo>
                  <a:cubicBezTo>
                    <a:pt x="1421" y="302"/>
                    <a:pt x="1432" y="205"/>
                    <a:pt x="1445" y="115"/>
                  </a:cubicBezTo>
                  <a:lnTo>
                    <a:pt x="1445" y="92"/>
                  </a:lnTo>
                  <a:cubicBezTo>
                    <a:pt x="1450" y="47"/>
                    <a:pt x="1416" y="6"/>
                    <a:pt x="1376" y="6"/>
                  </a:cubicBezTo>
                  <a:cubicBezTo>
                    <a:pt x="1370" y="1"/>
                    <a:pt x="1370" y="1"/>
                    <a:pt x="1364"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3"/>
            <p:cNvSpPr/>
            <p:nvPr/>
          </p:nvSpPr>
          <p:spPr>
            <a:xfrm>
              <a:off x="7135506" y="633233"/>
              <a:ext cx="39695" cy="71629"/>
            </a:xfrm>
            <a:custGeom>
              <a:avLst/>
              <a:gdLst/>
              <a:ahLst/>
              <a:cxnLst/>
              <a:rect l="l" t="t" r="r" b="b"/>
              <a:pathLst>
                <a:path w="1207" h="2178" extrusionOk="0">
                  <a:moveTo>
                    <a:pt x="1206" y="1"/>
                  </a:moveTo>
                  <a:lnTo>
                    <a:pt x="1206" y="1"/>
                  </a:lnTo>
                  <a:cubicBezTo>
                    <a:pt x="1178" y="17"/>
                    <a:pt x="1155" y="40"/>
                    <a:pt x="1126" y="57"/>
                  </a:cubicBezTo>
                  <a:cubicBezTo>
                    <a:pt x="1120" y="80"/>
                    <a:pt x="1110" y="108"/>
                    <a:pt x="1097" y="132"/>
                  </a:cubicBezTo>
                  <a:cubicBezTo>
                    <a:pt x="1081" y="177"/>
                    <a:pt x="1063" y="227"/>
                    <a:pt x="1047" y="274"/>
                  </a:cubicBezTo>
                  <a:cubicBezTo>
                    <a:pt x="1007" y="398"/>
                    <a:pt x="961" y="518"/>
                    <a:pt x="916" y="643"/>
                  </a:cubicBezTo>
                  <a:cubicBezTo>
                    <a:pt x="819" y="916"/>
                    <a:pt x="711" y="1182"/>
                    <a:pt x="569" y="1433"/>
                  </a:cubicBezTo>
                  <a:cubicBezTo>
                    <a:pt x="501" y="1557"/>
                    <a:pt x="422" y="1682"/>
                    <a:pt x="325" y="1785"/>
                  </a:cubicBezTo>
                  <a:cubicBezTo>
                    <a:pt x="286" y="1824"/>
                    <a:pt x="245" y="1858"/>
                    <a:pt x="205" y="1887"/>
                  </a:cubicBezTo>
                  <a:cubicBezTo>
                    <a:pt x="177" y="1898"/>
                    <a:pt x="149" y="1910"/>
                    <a:pt x="121" y="1921"/>
                  </a:cubicBezTo>
                  <a:cubicBezTo>
                    <a:pt x="103" y="1926"/>
                    <a:pt x="87" y="1926"/>
                    <a:pt x="64" y="1926"/>
                  </a:cubicBezTo>
                  <a:cubicBezTo>
                    <a:pt x="47" y="1926"/>
                    <a:pt x="29" y="1926"/>
                    <a:pt x="6" y="1921"/>
                  </a:cubicBezTo>
                  <a:lnTo>
                    <a:pt x="1" y="1921"/>
                  </a:lnTo>
                  <a:cubicBezTo>
                    <a:pt x="1" y="1932"/>
                    <a:pt x="6" y="1944"/>
                    <a:pt x="6" y="1955"/>
                  </a:cubicBezTo>
                  <a:cubicBezTo>
                    <a:pt x="19" y="1995"/>
                    <a:pt x="35" y="2029"/>
                    <a:pt x="53" y="2063"/>
                  </a:cubicBezTo>
                  <a:cubicBezTo>
                    <a:pt x="58" y="2075"/>
                    <a:pt x="64" y="2086"/>
                    <a:pt x="74" y="2102"/>
                  </a:cubicBezTo>
                  <a:cubicBezTo>
                    <a:pt x="81" y="2109"/>
                    <a:pt x="81" y="2115"/>
                    <a:pt x="87" y="2120"/>
                  </a:cubicBezTo>
                  <a:cubicBezTo>
                    <a:pt x="98" y="2125"/>
                    <a:pt x="103" y="2131"/>
                    <a:pt x="115" y="2143"/>
                  </a:cubicBezTo>
                  <a:cubicBezTo>
                    <a:pt x="121" y="2143"/>
                    <a:pt x="121" y="2149"/>
                    <a:pt x="126" y="2149"/>
                  </a:cubicBezTo>
                  <a:cubicBezTo>
                    <a:pt x="137" y="2154"/>
                    <a:pt x="155" y="2160"/>
                    <a:pt x="166" y="2165"/>
                  </a:cubicBezTo>
                  <a:cubicBezTo>
                    <a:pt x="171" y="2170"/>
                    <a:pt x="177" y="2170"/>
                    <a:pt x="177" y="2170"/>
                  </a:cubicBezTo>
                  <a:cubicBezTo>
                    <a:pt x="194" y="2170"/>
                    <a:pt x="218" y="2177"/>
                    <a:pt x="234" y="2177"/>
                  </a:cubicBezTo>
                  <a:cubicBezTo>
                    <a:pt x="263" y="2177"/>
                    <a:pt x="286" y="2170"/>
                    <a:pt x="320" y="2170"/>
                  </a:cubicBezTo>
                  <a:cubicBezTo>
                    <a:pt x="336" y="2165"/>
                    <a:pt x="347" y="2165"/>
                    <a:pt x="365" y="2160"/>
                  </a:cubicBezTo>
                  <a:cubicBezTo>
                    <a:pt x="370" y="2160"/>
                    <a:pt x="376" y="2154"/>
                    <a:pt x="381" y="2154"/>
                  </a:cubicBezTo>
                  <a:cubicBezTo>
                    <a:pt x="410" y="2149"/>
                    <a:pt x="439" y="2136"/>
                    <a:pt x="467" y="2125"/>
                  </a:cubicBezTo>
                  <a:cubicBezTo>
                    <a:pt x="467" y="2120"/>
                    <a:pt x="473" y="2120"/>
                    <a:pt x="478" y="2115"/>
                  </a:cubicBezTo>
                  <a:cubicBezTo>
                    <a:pt x="512" y="2097"/>
                    <a:pt x="541" y="2075"/>
                    <a:pt x="569" y="2052"/>
                  </a:cubicBezTo>
                  <a:cubicBezTo>
                    <a:pt x="575" y="2046"/>
                    <a:pt x="580" y="2041"/>
                    <a:pt x="586" y="2041"/>
                  </a:cubicBezTo>
                  <a:cubicBezTo>
                    <a:pt x="609" y="2012"/>
                    <a:pt x="632" y="1989"/>
                    <a:pt x="654" y="1960"/>
                  </a:cubicBezTo>
                  <a:cubicBezTo>
                    <a:pt x="677" y="1926"/>
                    <a:pt x="706" y="1892"/>
                    <a:pt x="729" y="1853"/>
                  </a:cubicBezTo>
                  <a:cubicBezTo>
                    <a:pt x="825" y="1693"/>
                    <a:pt x="900" y="1512"/>
                    <a:pt x="973" y="1273"/>
                  </a:cubicBezTo>
                  <a:lnTo>
                    <a:pt x="973" y="1262"/>
                  </a:lnTo>
                  <a:cubicBezTo>
                    <a:pt x="1024" y="1092"/>
                    <a:pt x="1063" y="916"/>
                    <a:pt x="1104" y="704"/>
                  </a:cubicBezTo>
                  <a:cubicBezTo>
                    <a:pt x="1115" y="636"/>
                    <a:pt x="1126" y="563"/>
                    <a:pt x="1138" y="489"/>
                  </a:cubicBezTo>
                  <a:cubicBezTo>
                    <a:pt x="1144" y="444"/>
                    <a:pt x="1155" y="392"/>
                    <a:pt x="1160" y="347"/>
                  </a:cubicBezTo>
                  <a:cubicBezTo>
                    <a:pt x="1165" y="313"/>
                    <a:pt x="1172" y="274"/>
                    <a:pt x="1178" y="234"/>
                  </a:cubicBezTo>
                  <a:lnTo>
                    <a:pt x="1178" y="222"/>
                  </a:lnTo>
                  <a:lnTo>
                    <a:pt x="1178" y="216"/>
                  </a:lnTo>
                  <a:lnTo>
                    <a:pt x="1189" y="143"/>
                  </a:lnTo>
                  <a:lnTo>
                    <a:pt x="1194" y="85"/>
                  </a:lnTo>
                  <a:lnTo>
                    <a:pt x="1200" y="74"/>
                  </a:lnTo>
                  <a:lnTo>
                    <a:pt x="1200" y="63"/>
                  </a:lnTo>
                  <a:lnTo>
                    <a:pt x="1200" y="57"/>
                  </a:lnTo>
                  <a:cubicBezTo>
                    <a:pt x="1200" y="40"/>
                    <a:pt x="1206" y="23"/>
                    <a:pt x="1206" y="1"/>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3"/>
            <p:cNvSpPr/>
            <p:nvPr/>
          </p:nvSpPr>
          <p:spPr>
            <a:xfrm>
              <a:off x="7577295" y="810235"/>
              <a:ext cx="56106" cy="89125"/>
            </a:xfrm>
            <a:custGeom>
              <a:avLst/>
              <a:gdLst/>
              <a:ahLst/>
              <a:cxnLst/>
              <a:rect l="l" t="t" r="r" b="b"/>
              <a:pathLst>
                <a:path w="1706" h="2710" extrusionOk="0">
                  <a:moveTo>
                    <a:pt x="1490" y="278"/>
                  </a:moveTo>
                  <a:lnTo>
                    <a:pt x="1495" y="284"/>
                  </a:lnTo>
                  <a:cubicBezTo>
                    <a:pt x="1490" y="300"/>
                    <a:pt x="1490" y="323"/>
                    <a:pt x="1485" y="347"/>
                  </a:cubicBezTo>
                  <a:lnTo>
                    <a:pt x="1485" y="363"/>
                  </a:lnTo>
                  <a:lnTo>
                    <a:pt x="1472" y="420"/>
                  </a:lnTo>
                  <a:lnTo>
                    <a:pt x="1461" y="499"/>
                  </a:lnTo>
                  <a:lnTo>
                    <a:pt x="1461" y="517"/>
                  </a:lnTo>
                  <a:cubicBezTo>
                    <a:pt x="1450" y="596"/>
                    <a:pt x="1438" y="682"/>
                    <a:pt x="1427" y="767"/>
                  </a:cubicBezTo>
                  <a:cubicBezTo>
                    <a:pt x="1377" y="1073"/>
                    <a:pt x="1325" y="1318"/>
                    <a:pt x="1262" y="1540"/>
                  </a:cubicBezTo>
                  <a:lnTo>
                    <a:pt x="1257" y="1556"/>
                  </a:lnTo>
                  <a:cubicBezTo>
                    <a:pt x="1189" y="1795"/>
                    <a:pt x="1109" y="1978"/>
                    <a:pt x="1018" y="2130"/>
                  </a:cubicBezTo>
                  <a:cubicBezTo>
                    <a:pt x="968" y="2204"/>
                    <a:pt x="921" y="2267"/>
                    <a:pt x="871" y="2318"/>
                  </a:cubicBezTo>
                  <a:cubicBezTo>
                    <a:pt x="837" y="2346"/>
                    <a:pt x="803" y="2374"/>
                    <a:pt x="763" y="2398"/>
                  </a:cubicBezTo>
                  <a:cubicBezTo>
                    <a:pt x="729" y="2414"/>
                    <a:pt x="695" y="2426"/>
                    <a:pt x="654" y="2437"/>
                  </a:cubicBezTo>
                  <a:cubicBezTo>
                    <a:pt x="604" y="2448"/>
                    <a:pt x="564" y="2455"/>
                    <a:pt x="518" y="2455"/>
                  </a:cubicBezTo>
                  <a:cubicBezTo>
                    <a:pt x="496" y="2455"/>
                    <a:pt x="478" y="2455"/>
                    <a:pt x="456" y="2448"/>
                  </a:cubicBezTo>
                  <a:cubicBezTo>
                    <a:pt x="439" y="2443"/>
                    <a:pt x="428" y="2437"/>
                    <a:pt x="410" y="2426"/>
                  </a:cubicBezTo>
                  <a:cubicBezTo>
                    <a:pt x="399" y="2421"/>
                    <a:pt x="388" y="2409"/>
                    <a:pt x="376" y="2398"/>
                  </a:cubicBezTo>
                  <a:cubicBezTo>
                    <a:pt x="359" y="2380"/>
                    <a:pt x="347" y="2364"/>
                    <a:pt x="336" y="2340"/>
                  </a:cubicBezTo>
                  <a:cubicBezTo>
                    <a:pt x="320" y="2312"/>
                    <a:pt x="308" y="2278"/>
                    <a:pt x="297" y="2238"/>
                  </a:cubicBezTo>
                  <a:cubicBezTo>
                    <a:pt x="274" y="2159"/>
                    <a:pt x="268" y="2073"/>
                    <a:pt x="268" y="1971"/>
                  </a:cubicBezTo>
                  <a:cubicBezTo>
                    <a:pt x="274" y="1841"/>
                    <a:pt x="297" y="1710"/>
                    <a:pt x="331" y="1585"/>
                  </a:cubicBezTo>
                  <a:cubicBezTo>
                    <a:pt x="359" y="1493"/>
                    <a:pt x="404" y="1403"/>
                    <a:pt x="467" y="1296"/>
                  </a:cubicBezTo>
                  <a:cubicBezTo>
                    <a:pt x="580" y="1113"/>
                    <a:pt x="729" y="937"/>
                    <a:pt x="916" y="756"/>
                  </a:cubicBezTo>
                  <a:cubicBezTo>
                    <a:pt x="1104" y="573"/>
                    <a:pt x="1314" y="415"/>
                    <a:pt x="1490" y="278"/>
                  </a:cubicBezTo>
                  <a:close/>
                  <a:moveTo>
                    <a:pt x="1558" y="0"/>
                  </a:moveTo>
                  <a:cubicBezTo>
                    <a:pt x="1535" y="0"/>
                    <a:pt x="1513" y="6"/>
                    <a:pt x="1495" y="22"/>
                  </a:cubicBezTo>
                  <a:cubicBezTo>
                    <a:pt x="1251" y="198"/>
                    <a:pt x="1002" y="381"/>
                    <a:pt x="774" y="585"/>
                  </a:cubicBezTo>
                  <a:cubicBezTo>
                    <a:pt x="661" y="687"/>
                    <a:pt x="546" y="795"/>
                    <a:pt x="444" y="914"/>
                  </a:cubicBezTo>
                  <a:cubicBezTo>
                    <a:pt x="342" y="1034"/>
                    <a:pt x="252" y="1165"/>
                    <a:pt x="177" y="1301"/>
                  </a:cubicBezTo>
                  <a:cubicBezTo>
                    <a:pt x="87" y="1448"/>
                    <a:pt x="40" y="1624"/>
                    <a:pt x="18" y="1795"/>
                  </a:cubicBezTo>
                  <a:cubicBezTo>
                    <a:pt x="6" y="1892"/>
                    <a:pt x="1" y="1988"/>
                    <a:pt x="6" y="2085"/>
                  </a:cubicBezTo>
                  <a:cubicBezTo>
                    <a:pt x="6" y="2175"/>
                    <a:pt x="24" y="2261"/>
                    <a:pt x="53" y="2353"/>
                  </a:cubicBezTo>
                  <a:cubicBezTo>
                    <a:pt x="64" y="2387"/>
                    <a:pt x="74" y="2421"/>
                    <a:pt x="92" y="2448"/>
                  </a:cubicBezTo>
                  <a:cubicBezTo>
                    <a:pt x="115" y="2489"/>
                    <a:pt x="137" y="2529"/>
                    <a:pt x="166" y="2563"/>
                  </a:cubicBezTo>
                  <a:lnTo>
                    <a:pt x="218" y="2613"/>
                  </a:lnTo>
                  <a:cubicBezTo>
                    <a:pt x="239" y="2631"/>
                    <a:pt x="263" y="2642"/>
                    <a:pt x="279" y="2653"/>
                  </a:cubicBezTo>
                  <a:cubicBezTo>
                    <a:pt x="320" y="2676"/>
                    <a:pt x="365" y="2694"/>
                    <a:pt x="404" y="2699"/>
                  </a:cubicBezTo>
                  <a:cubicBezTo>
                    <a:pt x="449" y="2710"/>
                    <a:pt x="501" y="2710"/>
                    <a:pt x="546" y="2710"/>
                  </a:cubicBezTo>
                  <a:cubicBezTo>
                    <a:pt x="598" y="2704"/>
                    <a:pt x="654" y="2687"/>
                    <a:pt x="706" y="2670"/>
                  </a:cubicBezTo>
                  <a:cubicBezTo>
                    <a:pt x="790" y="2642"/>
                    <a:pt x="871" y="2597"/>
                    <a:pt x="944" y="2539"/>
                  </a:cubicBezTo>
                  <a:cubicBezTo>
                    <a:pt x="1086" y="2414"/>
                    <a:pt x="1189" y="2243"/>
                    <a:pt x="1268" y="2068"/>
                  </a:cubicBezTo>
                  <a:cubicBezTo>
                    <a:pt x="1365" y="1863"/>
                    <a:pt x="1433" y="1648"/>
                    <a:pt x="1495" y="1432"/>
                  </a:cubicBezTo>
                  <a:cubicBezTo>
                    <a:pt x="1558" y="1199"/>
                    <a:pt x="1603" y="960"/>
                    <a:pt x="1643" y="727"/>
                  </a:cubicBezTo>
                  <a:cubicBezTo>
                    <a:pt x="1660" y="625"/>
                    <a:pt x="1677" y="522"/>
                    <a:pt x="1684" y="426"/>
                  </a:cubicBezTo>
                  <a:cubicBezTo>
                    <a:pt x="1689" y="381"/>
                    <a:pt x="1695" y="334"/>
                    <a:pt x="1695" y="295"/>
                  </a:cubicBezTo>
                  <a:cubicBezTo>
                    <a:pt x="1700" y="273"/>
                    <a:pt x="1700" y="244"/>
                    <a:pt x="1700" y="221"/>
                  </a:cubicBezTo>
                  <a:cubicBezTo>
                    <a:pt x="1705" y="198"/>
                    <a:pt x="1705" y="176"/>
                    <a:pt x="1700" y="158"/>
                  </a:cubicBezTo>
                  <a:cubicBezTo>
                    <a:pt x="1700" y="142"/>
                    <a:pt x="1695" y="130"/>
                    <a:pt x="1689" y="113"/>
                  </a:cubicBezTo>
                  <a:cubicBezTo>
                    <a:pt x="1689" y="108"/>
                    <a:pt x="1689" y="102"/>
                    <a:pt x="1684" y="102"/>
                  </a:cubicBezTo>
                  <a:lnTo>
                    <a:pt x="1684" y="96"/>
                  </a:lnTo>
                  <a:cubicBezTo>
                    <a:pt x="1684" y="68"/>
                    <a:pt x="1660" y="45"/>
                    <a:pt x="1637" y="40"/>
                  </a:cubicBezTo>
                  <a:cubicBezTo>
                    <a:pt x="1615" y="11"/>
                    <a:pt x="1587" y="0"/>
                    <a:pt x="1558" y="0"/>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3"/>
            <p:cNvSpPr/>
            <p:nvPr/>
          </p:nvSpPr>
          <p:spPr>
            <a:xfrm>
              <a:off x="7586109" y="819377"/>
              <a:ext cx="40386" cy="71596"/>
            </a:xfrm>
            <a:custGeom>
              <a:avLst/>
              <a:gdLst/>
              <a:ahLst/>
              <a:cxnLst/>
              <a:rect l="l" t="t" r="r" b="b"/>
              <a:pathLst>
                <a:path w="1228" h="2177" extrusionOk="0">
                  <a:moveTo>
                    <a:pt x="1222" y="0"/>
                  </a:moveTo>
                  <a:cubicBezTo>
                    <a:pt x="1046" y="137"/>
                    <a:pt x="836" y="295"/>
                    <a:pt x="648" y="478"/>
                  </a:cubicBezTo>
                  <a:cubicBezTo>
                    <a:pt x="461" y="659"/>
                    <a:pt x="312" y="835"/>
                    <a:pt x="199" y="1018"/>
                  </a:cubicBezTo>
                  <a:cubicBezTo>
                    <a:pt x="136" y="1125"/>
                    <a:pt x="91" y="1215"/>
                    <a:pt x="63" y="1307"/>
                  </a:cubicBezTo>
                  <a:cubicBezTo>
                    <a:pt x="29" y="1432"/>
                    <a:pt x="6" y="1563"/>
                    <a:pt x="0" y="1693"/>
                  </a:cubicBezTo>
                  <a:cubicBezTo>
                    <a:pt x="0" y="1795"/>
                    <a:pt x="6" y="1881"/>
                    <a:pt x="29" y="1960"/>
                  </a:cubicBezTo>
                  <a:cubicBezTo>
                    <a:pt x="40" y="2000"/>
                    <a:pt x="52" y="2034"/>
                    <a:pt x="68" y="2062"/>
                  </a:cubicBezTo>
                  <a:cubicBezTo>
                    <a:pt x="79" y="2086"/>
                    <a:pt x="91" y="2102"/>
                    <a:pt x="108" y="2120"/>
                  </a:cubicBezTo>
                  <a:cubicBezTo>
                    <a:pt x="120" y="2131"/>
                    <a:pt x="131" y="2143"/>
                    <a:pt x="142" y="2148"/>
                  </a:cubicBezTo>
                  <a:cubicBezTo>
                    <a:pt x="160" y="2159"/>
                    <a:pt x="171" y="2165"/>
                    <a:pt x="188" y="2170"/>
                  </a:cubicBezTo>
                  <a:cubicBezTo>
                    <a:pt x="205" y="2177"/>
                    <a:pt x="228" y="2177"/>
                    <a:pt x="250" y="2177"/>
                  </a:cubicBezTo>
                  <a:cubicBezTo>
                    <a:pt x="296" y="2177"/>
                    <a:pt x="336" y="2170"/>
                    <a:pt x="386" y="2159"/>
                  </a:cubicBezTo>
                  <a:cubicBezTo>
                    <a:pt x="427" y="2148"/>
                    <a:pt x="461" y="2136"/>
                    <a:pt x="495" y="2120"/>
                  </a:cubicBezTo>
                  <a:cubicBezTo>
                    <a:pt x="535" y="2096"/>
                    <a:pt x="569" y="2068"/>
                    <a:pt x="603" y="2040"/>
                  </a:cubicBezTo>
                  <a:cubicBezTo>
                    <a:pt x="653" y="1989"/>
                    <a:pt x="700" y="1926"/>
                    <a:pt x="750" y="1852"/>
                  </a:cubicBezTo>
                  <a:cubicBezTo>
                    <a:pt x="841" y="1700"/>
                    <a:pt x="921" y="1517"/>
                    <a:pt x="989" y="1278"/>
                  </a:cubicBezTo>
                  <a:lnTo>
                    <a:pt x="994" y="1262"/>
                  </a:lnTo>
                  <a:cubicBezTo>
                    <a:pt x="1057" y="1040"/>
                    <a:pt x="1109" y="795"/>
                    <a:pt x="1159" y="489"/>
                  </a:cubicBezTo>
                  <a:cubicBezTo>
                    <a:pt x="1170" y="404"/>
                    <a:pt x="1182" y="318"/>
                    <a:pt x="1193" y="234"/>
                  </a:cubicBezTo>
                  <a:lnTo>
                    <a:pt x="1193" y="221"/>
                  </a:lnTo>
                  <a:lnTo>
                    <a:pt x="1204" y="148"/>
                  </a:lnTo>
                  <a:lnTo>
                    <a:pt x="1217" y="85"/>
                  </a:lnTo>
                  <a:lnTo>
                    <a:pt x="1217" y="69"/>
                  </a:lnTo>
                  <a:cubicBezTo>
                    <a:pt x="1222" y="45"/>
                    <a:pt x="1222" y="22"/>
                    <a:pt x="1227" y="6"/>
                  </a:cubicBezTo>
                  <a:lnTo>
                    <a:pt x="1222" y="0"/>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3"/>
            <p:cNvSpPr/>
            <p:nvPr/>
          </p:nvSpPr>
          <p:spPr>
            <a:xfrm>
              <a:off x="7625345" y="822140"/>
              <a:ext cx="789" cy="4538"/>
            </a:xfrm>
            <a:custGeom>
              <a:avLst/>
              <a:gdLst/>
              <a:ahLst/>
              <a:cxnLst/>
              <a:rect l="l" t="t" r="r" b="b"/>
              <a:pathLst>
                <a:path w="24" h="138" extrusionOk="0">
                  <a:moveTo>
                    <a:pt x="24" y="1"/>
                  </a:moveTo>
                  <a:lnTo>
                    <a:pt x="11" y="58"/>
                  </a:lnTo>
                  <a:lnTo>
                    <a:pt x="0" y="137"/>
                  </a:lnTo>
                  <a:lnTo>
                    <a:pt x="11" y="64"/>
                  </a:lnTo>
                  <a:lnTo>
                    <a:pt x="24" y="1"/>
                  </a:ln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3"/>
            <p:cNvSpPr/>
            <p:nvPr/>
          </p:nvSpPr>
          <p:spPr>
            <a:xfrm>
              <a:off x="7582196" y="816714"/>
              <a:ext cx="47654" cy="76858"/>
            </a:xfrm>
            <a:custGeom>
              <a:avLst/>
              <a:gdLst/>
              <a:ahLst/>
              <a:cxnLst/>
              <a:rect l="l" t="t" r="r" b="b"/>
              <a:pathLst>
                <a:path w="1449" h="2337" extrusionOk="0">
                  <a:moveTo>
                    <a:pt x="1370" y="1"/>
                  </a:moveTo>
                  <a:cubicBezTo>
                    <a:pt x="1330" y="1"/>
                    <a:pt x="1296" y="30"/>
                    <a:pt x="1289" y="69"/>
                  </a:cubicBezTo>
                  <a:cubicBezTo>
                    <a:pt x="1289" y="81"/>
                    <a:pt x="1284" y="87"/>
                    <a:pt x="1284" y="92"/>
                  </a:cubicBezTo>
                  <a:cubicBezTo>
                    <a:pt x="1278" y="98"/>
                    <a:pt x="1278" y="103"/>
                    <a:pt x="1273" y="110"/>
                  </a:cubicBezTo>
                  <a:cubicBezTo>
                    <a:pt x="1273" y="121"/>
                    <a:pt x="1267" y="132"/>
                    <a:pt x="1267" y="144"/>
                  </a:cubicBezTo>
                  <a:cubicBezTo>
                    <a:pt x="1289" y="121"/>
                    <a:pt x="1318" y="103"/>
                    <a:pt x="1341" y="81"/>
                  </a:cubicBezTo>
                  <a:lnTo>
                    <a:pt x="1346" y="87"/>
                  </a:lnTo>
                  <a:cubicBezTo>
                    <a:pt x="1341" y="103"/>
                    <a:pt x="1341" y="121"/>
                    <a:pt x="1336" y="144"/>
                  </a:cubicBezTo>
                  <a:lnTo>
                    <a:pt x="1336" y="150"/>
                  </a:lnTo>
                  <a:lnTo>
                    <a:pt x="1336" y="155"/>
                  </a:lnTo>
                  <a:lnTo>
                    <a:pt x="1336" y="166"/>
                  </a:lnTo>
                  <a:lnTo>
                    <a:pt x="1323" y="223"/>
                  </a:lnTo>
                  <a:lnTo>
                    <a:pt x="1312" y="302"/>
                  </a:lnTo>
                  <a:lnTo>
                    <a:pt x="1312" y="308"/>
                  </a:lnTo>
                  <a:lnTo>
                    <a:pt x="1312" y="315"/>
                  </a:lnTo>
                  <a:cubicBezTo>
                    <a:pt x="1307" y="354"/>
                    <a:pt x="1301" y="394"/>
                    <a:pt x="1296" y="428"/>
                  </a:cubicBezTo>
                  <a:cubicBezTo>
                    <a:pt x="1289" y="478"/>
                    <a:pt x="1284" y="525"/>
                    <a:pt x="1278" y="570"/>
                  </a:cubicBezTo>
                  <a:cubicBezTo>
                    <a:pt x="1267" y="638"/>
                    <a:pt x="1255" y="706"/>
                    <a:pt x="1244" y="769"/>
                  </a:cubicBezTo>
                  <a:cubicBezTo>
                    <a:pt x="1205" y="984"/>
                    <a:pt x="1160" y="1172"/>
                    <a:pt x="1113" y="1343"/>
                  </a:cubicBezTo>
                  <a:lnTo>
                    <a:pt x="1108" y="1359"/>
                  </a:lnTo>
                  <a:cubicBezTo>
                    <a:pt x="1040" y="1598"/>
                    <a:pt x="960" y="1781"/>
                    <a:pt x="869" y="1933"/>
                  </a:cubicBezTo>
                  <a:cubicBezTo>
                    <a:pt x="840" y="1978"/>
                    <a:pt x="812" y="2012"/>
                    <a:pt x="785" y="2046"/>
                  </a:cubicBezTo>
                  <a:cubicBezTo>
                    <a:pt x="767" y="2075"/>
                    <a:pt x="744" y="2098"/>
                    <a:pt x="722" y="2121"/>
                  </a:cubicBezTo>
                  <a:cubicBezTo>
                    <a:pt x="716" y="2127"/>
                    <a:pt x="716" y="2127"/>
                    <a:pt x="710" y="2132"/>
                  </a:cubicBezTo>
                  <a:cubicBezTo>
                    <a:pt x="682" y="2156"/>
                    <a:pt x="648" y="2177"/>
                    <a:pt x="614" y="2201"/>
                  </a:cubicBezTo>
                  <a:cubicBezTo>
                    <a:pt x="607" y="2201"/>
                    <a:pt x="602" y="2206"/>
                    <a:pt x="602" y="2206"/>
                  </a:cubicBezTo>
                  <a:cubicBezTo>
                    <a:pt x="573" y="2217"/>
                    <a:pt x="551" y="2229"/>
                    <a:pt x="523" y="2235"/>
                  </a:cubicBezTo>
                  <a:cubicBezTo>
                    <a:pt x="517" y="2240"/>
                    <a:pt x="512" y="2240"/>
                    <a:pt x="505" y="2240"/>
                  </a:cubicBezTo>
                  <a:cubicBezTo>
                    <a:pt x="489" y="2246"/>
                    <a:pt x="465" y="2251"/>
                    <a:pt x="449" y="2251"/>
                  </a:cubicBezTo>
                  <a:cubicBezTo>
                    <a:pt x="420" y="2258"/>
                    <a:pt x="397" y="2258"/>
                    <a:pt x="369" y="2258"/>
                  </a:cubicBezTo>
                  <a:cubicBezTo>
                    <a:pt x="352" y="2258"/>
                    <a:pt x="335" y="2258"/>
                    <a:pt x="318" y="2251"/>
                  </a:cubicBezTo>
                  <a:lnTo>
                    <a:pt x="307" y="2251"/>
                  </a:lnTo>
                  <a:cubicBezTo>
                    <a:pt x="290" y="2246"/>
                    <a:pt x="279" y="2240"/>
                    <a:pt x="261" y="2229"/>
                  </a:cubicBezTo>
                  <a:cubicBezTo>
                    <a:pt x="261" y="2229"/>
                    <a:pt x="255" y="2229"/>
                    <a:pt x="250" y="2224"/>
                  </a:cubicBezTo>
                  <a:cubicBezTo>
                    <a:pt x="245" y="2217"/>
                    <a:pt x="232" y="2212"/>
                    <a:pt x="227" y="2201"/>
                  </a:cubicBezTo>
                  <a:cubicBezTo>
                    <a:pt x="210" y="2183"/>
                    <a:pt x="198" y="2167"/>
                    <a:pt x="187" y="2143"/>
                  </a:cubicBezTo>
                  <a:cubicBezTo>
                    <a:pt x="171" y="2115"/>
                    <a:pt x="159" y="2081"/>
                    <a:pt x="148" y="2041"/>
                  </a:cubicBezTo>
                  <a:cubicBezTo>
                    <a:pt x="142" y="2030"/>
                    <a:pt x="142" y="2012"/>
                    <a:pt x="137" y="2001"/>
                  </a:cubicBezTo>
                  <a:cubicBezTo>
                    <a:pt x="137" y="2001"/>
                    <a:pt x="130" y="2001"/>
                    <a:pt x="130" y="1996"/>
                  </a:cubicBezTo>
                  <a:lnTo>
                    <a:pt x="103" y="1996"/>
                  </a:lnTo>
                  <a:cubicBezTo>
                    <a:pt x="69" y="1996"/>
                    <a:pt x="40" y="2012"/>
                    <a:pt x="22" y="2041"/>
                  </a:cubicBezTo>
                  <a:cubicBezTo>
                    <a:pt x="17" y="2059"/>
                    <a:pt x="17" y="2075"/>
                    <a:pt x="22" y="2093"/>
                  </a:cubicBezTo>
                  <a:cubicBezTo>
                    <a:pt x="0" y="2143"/>
                    <a:pt x="11" y="2195"/>
                    <a:pt x="56" y="2235"/>
                  </a:cubicBezTo>
                  <a:cubicBezTo>
                    <a:pt x="137" y="2303"/>
                    <a:pt x="239" y="2337"/>
                    <a:pt x="341" y="2337"/>
                  </a:cubicBezTo>
                  <a:cubicBezTo>
                    <a:pt x="381" y="2337"/>
                    <a:pt x="420" y="2332"/>
                    <a:pt x="460" y="2319"/>
                  </a:cubicBezTo>
                  <a:cubicBezTo>
                    <a:pt x="602" y="2285"/>
                    <a:pt x="722" y="2201"/>
                    <a:pt x="819" y="2087"/>
                  </a:cubicBezTo>
                  <a:cubicBezTo>
                    <a:pt x="819" y="2081"/>
                    <a:pt x="819" y="2081"/>
                    <a:pt x="824" y="2075"/>
                  </a:cubicBezTo>
                  <a:cubicBezTo>
                    <a:pt x="869" y="2041"/>
                    <a:pt x="909" y="1996"/>
                    <a:pt x="948" y="1951"/>
                  </a:cubicBezTo>
                  <a:cubicBezTo>
                    <a:pt x="1023" y="1871"/>
                    <a:pt x="1079" y="1774"/>
                    <a:pt x="1126" y="1671"/>
                  </a:cubicBezTo>
                  <a:cubicBezTo>
                    <a:pt x="1176" y="1576"/>
                    <a:pt x="1216" y="1474"/>
                    <a:pt x="1244" y="1371"/>
                  </a:cubicBezTo>
                  <a:cubicBezTo>
                    <a:pt x="1307" y="1155"/>
                    <a:pt x="1346" y="928"/>
                    <a:pt x="1375" y="706"/>
                  </a:cubicBezTo>
                  <a:cubicBezTo>
                    <a:pt x="1391" y="598"/>
                    <a:pt x="1404" y="496"/>
                    <a:pt x="1415" y="388"/>
                  </a:cubicBezTo>
                  <a:cubicBezTo>
                    <a:pt x="1426" y="297"/>
                    <a:pt x="1432" y="200"/>
                    <a:pt x="1443" y="110"/>
                  </a:cubicBezTo>
                  <a:cubicBezTo>
                    <a:pt x="1443" y="103"/>
                    <a:pt x="1443" y="98"/>
                    <a:pt x="1449" y="87"/>
                  </a:cubicBezTo>
                  <a:cubicBezTo>
                    <a:pt x="1449" y="47"/>
                    <a:pt x="1420" y="8"/>
                    <a:pt x="1375" y="1"/>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3"/>
            <p:cNvSpPr/>
            <p:nvPr/>
          </p:nvSpPr>
          <p:spPr>
            <a:xfrm>
              <a:off x="7586668" y="819377"/>
              <a:ext cx="39827" cy="71596"/>
            </a:xfrm>
            <a:custGeom>
              <a:avLst/>
              <a:gdLst/>
              <a:ahLst/>
              <a:cxnLst/>
              <a:rect l="l" t="t" r="r" b="b"/>
              <a:pathLst>
                <a:path w="1211" h="2177" extrusionOk="0">
                  <a:moveTo>
                    <a:pt x="1205" y="0"/>
                  </a:moveTo>
                  <a:cubicBezTo>
                    <a:pt x="1182" y="22"/>
                    <a:pt x="1153" y="40"/>
                    <a:pt x="1131" y="63"/>
                  </a:cubicBezTo>
                  <a:cubicBezTo>
                    <a:pt x="1119" y="85"/>
                    <a:pt x="1108" y="108"/>
                    <a:pt x="1103" y="131"/>
                  </a:cubicBezTo>
                  <a:cubicBezTo>
                    <a:pt x="1085" y="182"/>
                    <a:pt x="1069" y="227"/>
                    <a:pt x="1051" y="273"/>
                  </a:cubicBezTo>
                  <a:cubicBezTo>
                    <a:pt x="1006" y="397"/>
                    <a:pt x="966" y="523"/>
                    <a:pt x="921" y="643"/>
                  </a:cubicBezTo>
                  <a:cubicBezTo>
                    <a:pt x="819" y="915"/>
                    <a:pt x="710" y="1181"/>
                    <a:pt x="574" y="1438"/>
                  </a:cubicBezTo>
                  <a:cubicBezTo>
                    <a:pt x="500" y="1563"/>
                    <a:pt x="421" y="1682"/>
                    <a:pt x="324" y="1790"/>
                  </a:cubicBezTo>
                  <a:cubicBezTo>
                    <a:pt x="284" y="1824"/>
                    <a:pt x="250" y="1858"/>
                    <a:pt x="205" y="1886"/>
                  </a:cubicBezTo>
                  <a:cubicBezTo>
                    <a:pt x="177" y="1897"/>
                    <a:pt x="154" y="1915"/>
                    <a:pt x="125" y="1920"/>
                  </a:cubicBezTo>
                  <a:cubicBezTo>
                    <a:pt x="103" y="1926"/>
                    <a:pt x="85" y="1926"/>
                    <a:pt x="69" y="1931"/>
                  </a:cubicBezTo>
                  <a:cubicBezTo>
                    <a:pt x="46" y="1931"/>
                    <a:pt x="28" y="1926"/>
                    <a:pt x="12" y="1926"/>
                  </a:cubicBezTo>
                  <a:cubicBezTo>
                    <a:pt x="6" y="1920"/>
                    <a:pt x="6" y="1920"/>
                    <a:pt x="1" y="1920"/>
                  </a:cubicBezTo>
                  <a:cubicBezTo>
                    <a:pt x="6" y="1931"/>
                    <a:pt x="6" y="1949"/>
                    <a:pt x="12" y="1960"/>
                  </a:cubicBezTo>
                  <a:cubicBezTo>
                    <a:pt x="23" y="2000"/>
                    <a:pt x="35" y="2034"/>
                    <a:pt x="51" y="2062"/>
                  </a:cubicBezTo>
                  <a:cubicBezTo>
                    <a:pt x="62" y="2086"/>
                    <a:pt x="74" y="2102"/>
                    <a:pt x="91" y="2120"/>
                  </a:cubicBezTo>
                  <a:cubicBezTo>
                    <a:pt x="96" y="2131"/>
                    <a:pt x="109" y="2136"/>
                    <a:pt x="114" y="2143"/>
                  </a:cubicBezTo>
                  <a:cubicBezTo>
                    <a:pt x="119" y="2148"/>
                    <a:pt x="125" y="2148"/>
                    <a:pt x="125" y="2148"/>
                  </a:cubicBezTo>
                  <a:cubicBezTo>
                    <a:pt x="143" y="2159"/>
                    <a:pt x="154" y="2165"/>
                    <a:pt x="171" y="2170"/>
                  </a:cubicBezTo>
                  <a:lnTo>
                    <a:pt x="182" y="2170"/>
                  </a:lnTo>
                  <a:cubicBezTo>
                    <a:pt x="199" y="2177"/>
                    <a:pt x="216" y="2177"/>
                    <a:pt x="233" y="2177"/>
                  </a:cubicBezTo>
                  <a:cubicBezTo>
                    <a:pt x="261" y="2177"/>
                    <a:pt x="284" y="2177"/>
                    <a:pt x="313" y="2170"/>
                  </a:cubicBezTo>
                  <a:cubicBezTo>
                    <a:pt x="329" y="2170"/>
                    <a:pt x="353" y="2165"/>
                    <a:pt x="369" y="2159"/>
                  </a:cubicBezTo>
                  <a:cubicBezTo>
                    <a:pt x="376" y="2159"/>
                    <a:pt x="381" y="2159"/>
                    <a:pt x="387" y="2154"/>
                  </a:cubicBezTo>
                  <a:cubicBezTo>
                    <a:pt x="415" y="2148"/>
                    <a:pt x="437" y="2136"/>
                    <a:pt x="466" y="2125"/>
                  </a:cubicBezTo>
                  <a:cubicBezTo>
                    <a:pt x="466" y="2125"/>
                    <a:pt x="471" y="2120"/>
                    <a:pt x="478" y="2120"/>
                  </a:cubicBezTo>
                  <a:cubicBezTo>
                    <a:pt x="512" y="2096"/>
                    <a:pt x="546" y="2075"/>
                    <a:pt x="574" y="2051"/>
                  </a:cubicBezTo>
                  <a:cubicBezTo>
                    <a:pt x="580" y="2046"/>
                    <a:pt x="580" y="2046"/>
                    <a:pt x="586" y="2040"/>
                  </a:cubicBezTo>
                  <a:cubicBezTo>
                    <a:pt x="608" y="2017"/>
                    <a:pt x="631" y="1994"/>
                    <a:pt x="649" y="1965"/>
                  </a:cubicBezTo>
                  <a:cubicBezTo>
                    <a:pt x="676" y="1931"/>
                    <a:pt x="704" y="1897"/>
                    <a:pt x="733" y="1852"/>
                  </a:cubicBezTo>
                  <a:cubicBezTo>
                    <a:pt x="824" y="1700"/>
                    <a:pt x="904" y="1517"/>
                    <a:pt x="972" y="1278"/>
                  </a:cubicBezTo>
                  <a:lnTo>
                    <a:pt x="977" y="1262"/>
                  </a:lnTo>
                  <a:cubicBezTo>
                    <a:pt x="1024" y="1091"/>
                    <a:pt x="1069" y="903"/>
                    <a:pt x="1108" y="688"/>
                  </a:cubicBezTo>
                  <a:cubicBezTo>
                    <a:pt x="1119" y="625"/>
                    <a:pt x="1131" y="557"/>
                    <a:pt x="1142" y="489"/>
                  </a:cubicBezTo>
                  <a:cubicBezTo>
                    <a:pt x="1148" y="444"/>
                    <a:pt x="1153" y="397"/>
                    <a:pt x="1160" y="347"/>
                  </a:cubicBezTo>
                  <a:cubicBezTo>
                    <a:pt x="1165" y="313"/>
                    <a:pt x="1171" y="273"/>
                    <a:pt x="1176" y="234"/>
                  </a:cubicBezTo>
                  <a:lnTo>
                    <a:pt x="1176" y="227"/>
                  </a:lnTo>
                  <a:lnTo>
                    <a:pt x="1176" y="221"/>
                  </a:lnTo>
                  <a:lnTo>
                    <a:pt x="1187" y="148"/>
                  </a:lnTo>
                  <a:lnTo>
                    <a:pt x="1200" y="85"/>
                  </a:lnTo>
                  <a:lnTo>
                    <a:pt x="1200" y="74"/>
                  </a:lnTo>
                  <a:lnTo>
                    <a:pt x="1200" y="69"/>
                  </a:lnTo>
                  <a:lnTo>
                    <a:pt x="1200" y="63"/>
                  </a:lnTo>
                  <a:cubicBezTo>
                    <a:pt x="1205" y="40"/>
                    <a:pt x="1205" y="22"/>
                    <a:pt x="1210" y="6"/>
                  </a:cubicBezTo>
                  <a:lnTo>
                    <a:pt x="1205" y="0"/>
                  </a:ln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3"/>
            <p:cNvSpPr/>
            <p:nvPr/>
          </p:nvSpPr>
          <p:spPr>
            <a:xfrm>
              <a:off x="7228054" y="722753"/>
              <a:ext cx="55909" cy="89092"/>
            </a:xfrm>
            <a:custGeom>
              <a:avLst/>
              <a:gdLst/>
              <a:ahLst/>
              <a:cxnLst/>
              <a:rect l="l" t="t" r="r" b="b"/>
              <a:pathLst>
                <a:path w="1700" h="2709" extrusionOk="0">
                  <a:moveTo>
                    <a:pt x="1488" y="279"/>
                  </a:moveTo>
                  <a:cubicBezTo>
                    <a:pt x="1483" y="301"/>
                    <a:pt x="1483" y="324"/>
                    <a:pt x="1477" y="342"/>
                  </a:cubicBezTo>
                  <a:lnTo>
                    <a:pt x="1477" y="364"/>
                  </a:lnTo>
                  <a:lnTo>
                    <a:pt x="1472" y="421"/>
                  </a:lnTo>
                  <a:lnTo>
                    <a:pt x="1461" y="494"/>
                  </a:lnTo>
                  <a:lnTo>
                    <a:pt x="1454" y="512"/>
                  </a:lnTo>
                  <a:cubicBezTo>
                    <a:pt x="1443" y="597"/>
                    <a:pt x="1432" y="683"/>
                    <a:pt x="1420" y="767"/>
                  </a:cubicBezTo>
                  <a:cubicBezTo>
                    <a:pt x="1375" y="1069"/>
                    <a:pt x="1318" y="1313"/>
                    <a:pt x="1256" y="1540"/>
                  </a:cubicBezTo>
                  <a:lnTo>
                    <a:pt x="1249" y="1551"/>
                  </a:lnTo>
                  <a:cubicBezTo>
                    <a:pt x="1181" y="1790"/>
                    <a:pt x="1102" y="1971"/>
                    <a:pt x="1011" y="2131"/>
                  </a:cubicBezTo>
                  <a:cubicBezTo>
                    <a:pt x="966" y="2205"/>
                    <a:pt x="915" y="2267"/>
                    <a:pt x="863" y="2319"/>
                  </a:cubicBezTo>
                  <a:cubicBezTo>
                    <a:pt x="829" y="2346"/>
                    <a:pt x="795" y="2370"/>
                    <a:pt x="761" y="2393"/>
                  </a:cubicBezTo>
                  <a:cubicBezTo>
                    <a:pt x="727" y="2409"/>
                    <a:pt x="688" y="2427"/>
                    <a:pt x="648" y="2438"/>
                  </a:cubicBezTo>
                  <a:cubicBezTo>
                    <a:pt x="602" y="2449"/>
                    <a:pt x="557" y="2456"/>
                    <a:pt x="512" y="2456"/>
                  </a:cubicBezTo>
                  <a:cubicBezTo>
                    <a:pt x="494" y="2456"/>
                    <a:pt x="472" y="2449"/>
                    <a:pt x="449" y="2443"/>
                  </a:cubicBezTo>
                  <a:cubicBezTo>
                    <a:pt x="431" y="2438"/>
                    <a:pt x="420" y="2432"/>
                    <a:pt x="409" y="2427"/>
                  </a:cubicBezTo>
                  <a:cubicBezTo>
                    <a:pt x="392" y="2415"/>
                    <a:pt x="381" y="2409"/>
                    <a:pt x="370" y="2398"/>
                  </a:cubicBezTo>
                  <a:cubicBezTo>
                    <a:pt x="352" y="2381"/>
                    <a:pt x="341" y="2359"/>
                    <a:pt x="329" y="2341"/>
                  </a:cubicBezTo>
                  <a:cubicBezTo>
                    <a:pt x="313" y="2307"/>
                    <a:pt x="302" y="2273"/>
                    <a:pt x="289" y="2233"/>
                  </a:cubicBezTo>
                  <a:cubicBezTo>
                    <a:pt x="273" y="2160"/>
                    <a:pt x="261" y="2068"/>
                    <a:pt x="261" y="1971"/>
                  </a:cubicBezTo>
                  <a:cubicBezTo>
                    <a:pt x="268" y="1835"/>
                    <a:pt x="289" y="1705"/>
                    <a:pt x="323" y="1580"/>
                  </a:cubicBezTo>
                  <a:cubicBezTo>
                    <a:pt x="352" y="1494"/>
                    <a:pt x="397" y="1399"/>
                    <a:pt x="460" y="1296"/>
                  </a:cubicBezTo>
                  <a:cubicBezTo>
                    <a:pt x="574" y="1114"/>
                    <a:pt x="722" y="932"/>
                    <a:pt x="908" y="756"/>
                  </a:cubicBezTo>
                  <a:cubicBezTo>
                    <a:pt x="1102" y="574"/>
                    <a:pt x="1307" y="410"/>
                    <a:pt x="1483" y="279"/>
                  </a:cubicBezTo>
                  <a:close/>
                  <a:moveTo>
                    <a:pt x="1551" y="1"/>
                  </a:moveTo>
                  <a:cubicBezTo>
                    <a:pt x="1529" y="1"/>
                    <a:pt x="1506" y="6"/>
                    <a:pt x="1488" y="17"/>
                  </a:cubicBezTo>
                  <a:cubicBezTo>
                    <a:pt x="1244" y="199"/>
                    <a:pt x="1000" y="376"/>
                    <a:pt x="767" y="580"/>
                  </a:cubicBezTo>
                  <a:cubicBezTo>
                    <a:pt x="653" y="683"/>
                    <a:pt x="540" y="796"/>
                    <a:pt x="443" y="915"/>
                  </a:cubicBezTo>
                  <a:cubicBezTo>
                    <a:pt x="341" y="1035"/>
                    <a:pt x="250" y="1160"/>
                    <a:pt x="171" y="1296"/>
                  </a:cubicBezTo>
                  <a:cubicBezTo>
                    <a:pt x="85" y="1449"/>
                    <a:pt x="40" y="1620"/>
                    <a:pt x="11" y="1790"/>
                  </a:cubicBezTo>
                  <a:cubicBezTo>
                    <a:pt x="0" y="1887"/>
                    <a:pt x="0" y="1984"/>
                    <a:pt x="0" y="2081"/>
                  </a:cubicBezTo>
                  <a:cubicBezTo>
                    <a:pt x="6" y="2171"/>
                    <a:pt x="17" y="2262"/>
                    <a:pt x="45" y="2346"/>
                  </a:cubicBezTo>
                  <a:cubicBezTo>
                    <a:pt x="56" y="2381"/>
                    <a:pt x="68" y="2415"/>
                    <a:pt x="85" y="2449"/>
                  </a:cubicBezTo>
                  <a:cubicBezTo>
                    <a:pt x="108" y="2490"/>
                    <a:pt x="131" y="2529"/>
                    <a:pt x="158" y="2558"/>
                  </a:cubicBezTo>
                  <a:cubicBezTo>
                    <a:pt x="176" y="2580"/>
                    <a:pt x="193" y="2597"/>
                    <a:pt x="216" y="2614"/>
                  </a:cubicBezTo>
                  <a:cubicBezTo>
                    <a:pt x="233" y="2626"/>
                    <a:pt x="255" y="2642"/>
                    <a:pt x="278" y="2653"/>
                  </a:cubicBezTo>
                  <a:cubicBezTo>
                    <a:pt x="313" y="2676"/>
                    <a:pt x="358" y="2687"/>
                    <a:pt x="404" y="2700"/>
                  </a:cubicBezTo>
                  <a:cubicBezTo>
                    <a:pt x="430" y="2706"/>
                    <a:pt x="457" y="2709"/>
                    <a:pt x="483" y="2709"/>
                  </a:cubicBezTo>
                  <a:cubicBezTo>
                    <a:pt x="502" y="2709"/>
                    <a:pt x="521" y="2707"/>
                    <a:pt x="540" y="2705"/>
                  </a:cubicBezTo>
                  <a:cubicBezTo>
                    <a:pt x="591" y="2700"/>
                    <a:pt x="648" y="2687"/>
                    <a:pt x="698" y="2671"/>
                  </a:cubicBezTo>
                  <a:cubicBezTo>
                    <a:pt x="790" y="2642"/>
                    <a:pt x="869" y="2597"/>
                    <a:pt x="937" y="2535"/>
                  </a:cubicBezTo>
                  <a:cubicBezTo>
                    <a:pt x="1086" y="2409"/>
                    <a:pt x="1181" y="2239"/>
                    <a:pt x="1267" y="2068"/>
                  </a:cubicBezTo>
                  <a:cubicBezTo>
                    <a:pt x="1364" y="1864"/>
                    <a:pt x="1432" y="1643"/>
                    <a:pt x="1488" y="1426"/>
                  </a:cubicBezTo>
                  <a:cubicBezTo>
                    <a:pt x="1551" y="1194"/>
                    <a:pt x="1603" y="961"/>
                    <a:pt x="1642" y="722"/>
                  </a:cubicBezTo>
                  <a:cubicBezTo>
                    <a:pt x="1653" y="625"/>
                    <a:pt x="1671" y="523"/>
                    <a:pt x="1682" y="421"/>
                  </a:cubicBezTo>
                  <a:cubicBezTo>
                    <a:pt x="1687" y="381"/>
                    <a:pt x="1687" y="335"/>
                    <a:pt x="1693" y="290"/>
                  </a:cubicBezTo>
                  <a:lnTo>
                    <a:pt x="1693" y="222"/>
                  </a:lnTo>
                  <a:cubicBezTo>
                    <a:pt x="1699" y="199"/>
                    <a:pt x="1699" y="177"/>
                    <a:pt x="1699" y="154"/>
                  </a:cubicBezTo>
                  <a:cubicBezTo>
                    <a:pt x="1693" y="143"/>
                    <a:pt x="1687" y="125"/>
                    <a:pt x="1687" y="114"/>
                  </a:cubicBezTo>
                  <a:cubicBezTo>
                    <a:pt x="1682" y="109"/>
                    <a:pt x="1682" y="103"/>
                    <a:pt x="1676" y="96"/>
                  </a:cubicBezTo>
                  <a:cubicBezTo>
                    <a:pt x="1676" y="69"/>
                    <a:pt x="1659" y="46"/>
                    <a:pt x="1631" y="35"/>
                  </a:cubicBezTo>
                  <a:cubicBezTo>
                    <a:pt x="1614" y="12"/>
                    <a:pt x="1579" y="1"/>
                    <a:pt x="1551" y="1"/>
                  </a:cubicBezTo>
                  <a:close/>
                </a:path>
              </a:pathLst>
            </a:custGeom>
            <a:solidFill>
              <a:srgbClr val="1616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3"/>
            <p:cNvSpPr/>
            <p:nvPr/>
          </p:nvSpPr>
          <p:spPr>
            <a:xfrm>
              <a:off x="7236605" y="731929"/>
              <a:ext cx="40419" cy="71596"/>
            </a:xfrm>
            <a:custGeom>
              <a:avLst/>
              <a:gdLst/>
              <a:ahLst/>
              <a:cxnLst/>
              <a:rect l="l" t="t" r="r" b="b"/>
              <a:pathLst>
                <a:path w="1229" h="2177" extrusionOk="0">
                  <a:moveTo>
                    <a:pt x="1223" y="0"/>
                  </a:moveTo>
                  <a:cubicBezTo>
                    <a:pt x="1047" y="131"/>
                    <a:pt x="842" y="295"/>
                    <a:pt x="648" y="477"/>
                  </a:cubicBezTo>
                  <a:cubicBezTo>
                    <a:pt x="462" y="653"/>
                    <a:pt x="314" y="835"/>
                    <a:pt x="200" y="1017"/>
                  </a:cubicBezTo>
                  <a:cubicBezTo>
                    <a:pt x="137" y="1120"/>
                    <a:pt x="92" y="1215"/>
                    <a:pt x="63" y="1306"/>
                  </a:cubicBezTo>
                  <a:cubicBezTo>
                    <a:pt x="29" y="1426"/>
                    <a:pt x="8" y="1556"/>
                    <a:pt x="1" y="1692"/>
                  </a:cubicBezTo>
                  <a:cubicBezTo>
                    <a:pt x="1" y="1789"/>
                    <a:pt x="13" y="1881"/>
                    <a:pt x="29" y="1954"/>
                  </a:cubicBezTo>
                  <a:cubicBezTo>
                    <a:pt x="42" y="1994"/>
                    <a:pt x="53" y="2028"/>
                    <a:pt x="69" y="2062"/>
                  </a:cubicBezTo>
                  <a:cubicBezTo>
                    <a:pt x="81" y="2080"/>
                    <a:pt x="92" y="2102"/>
                    <a:pt x="110" y="2119"/>
                  </a:cubicBezTo>
                  <a:cubicBezTo>
                    <a:pt x="121" y="2130"/>
                    <a:pt x="132" y="2136"/>
                    <a:pt x="149" y="2148"/>
                  </a:cubicBezTo>
                  <a:cubicBezTo>
                    <a:pt x="160" y="2153"/>
                    <a:pt x="171" y="2159"/>
                    <a:pt x="189" y="2164"/>
                  </a:cubicBezTo>
                  <a:cubicBezTo>
                    <a:pt x="212" y="2170"/>
                    <a:pt x="234" y="2177"/>
                    <a:pt x="252" y="2177"/>
                  </a:cubicBezTo>
                  <a:cubicBezTo>
                    <a:pt x="297" y="2177"/>
                    <a:pt x="342" y="2170"/>
                    <a:pt x="388" y="2159"/>
                  </a:cubicBezTo>
                  <a:cubicBezTo>
                    <a:pt x="428" y="2148"/>
                    <a:pt x="467" y="2130"/>
                    <a:pt x="501" y="2114"/>
                  </a:cubicBezTo>
                  <a:cubicBezTo>
                    <a:pt x="535" y="2091"/>
                    <a:pt x="569" y="2067"/>
                    <a:pt x="603" y="2040"/>
                  </a:cubicBezTo>
                  <a:cubicBezTo>
                    <a:pt x="655" y="1988"/>
                    <a:pt x="706" y="1926"/>
                    <a:pt x="751" y="1852"/>
                  </a:cubicBezTo>
                  <a:cubicBezTo>
                    <a:pt x="842" y="1692"/>
                    <a:pt x="921" y="1511"/>
                    <a:pt x="989" y="1272"/>
                  </a:cubicBezTo>
                  <a:lnTo>
                    <a:pt x="996" y="1261"/>
                  </a:lnTo>
                  <a:cubicBezTo>
                    <a:pt x="1058" y="1034"/>
                    <a:pt x="1115" y="790"/>
                    <a:pt x="1160" y="488"/>
                  </a:cubicBezTo>
                  <a:cubicBezTo>
                    <a:pt x="1172" y="404"/>
                    <a:pt x="1183" y="318"/>
                    <a:pt x="1194" y="233"/>
                  </a:cubicBezTo>
                  <a:lnTo>
                    <a:pt x="1201" y="215"/>
                  </a:lnTo>
                  <a:lnTo>
                    <a:pt x="1212" y="142"/>
                  </a:lnTo>
                  <a:lnTo>
                    <a:pt x="1217" y="85"/>
                  </a:lnTo>
                  <a:lnTo>
                    <a:pt x="1217" y="63"/>
                  </a:lnTo>
                  <a:cubicBezTo>
                    <a:pt x="1223" y="45"/>
                    <a:pt x="1223" y="22"/>
                    <a:pt x="1228"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3"/>
            <p:cNvSpPr/>
            <p:nvPr/>
          </p:nvSpPr>
          <p:spPr>
            <a:xfrm>
              <a:off x="7239795" y="731929"/>
              <a:ext cx="37229" cy="71596"/>
            </a:xfrm>
            <a:custGeom>
              <a:avLst/>
              <a:gdLst/>
              <a:ahLst/>
              <a:cxnLst/>
              <a:rect l="l" t="t" r="r" b="b"/>
              <a:pathLst>
                <a:path w="1132" h="2177" extrusionOk="0">
                  <a:moveTo>
                    <a:pt x="239" y="2170"/>
                  </a:moveTo>
                  <a:cubicBezTo>
                    <a:pt x="211" y="2170"/>
                    <a:pt x="183" y="2177"/>
                    <a:pt x="155" y="2177"/>
                  </a:cubicBezTo>
                  <a:cubicBezTo>
                    <a:pt x="137" y="2177"/>
                    <a:pt x="121" y="2170"/>
                    <a:pt x="103" y="2170"/>
                  </a:cubicBezTo>
                  <a:cubicBezTo>
                    <a:pt x="121" y="2170"/>
                    <a:pt x="137" y="2177"/>
                    <a:pt x="155" y="2177"/>
                  </a:cubicBezTo>
                  <a:cubicBezTo>
                    <a:pt x="183" y="2177"/>
                    <a:pt x="211" y="2170"/>
                    <a:pt x="239" y="2170"/>
                  </a:cubicBezTo>
                  <a:close/>
                  <a:moveTo>
                    <a:pt x="388" y="2125"/>
                  </a:moveTo>
                  <a:cubicBezTo>
                    <a:pt x="365" y="2136"/>
                    <a:pt x="336" y="2142"/>
                    <a:pt x="307" y="2153"/>
                  </a:cubicBezTo>
                  <a:cubicBezTo>
                    <a:pt x="336" y="2142"/>
                    <a:pt x="365" y="2136"/>
                    <a:pt x="388" y="2125"/>
                  </a:cubicBezTo>
                  <a:close/>
                  <a:moveTo>
                    <a:pt x="1" y="2102"/>
                  </a:moveTo>
                  <a:cubicBezTo>
                    <a:pt x="6" y="2108"/>
                    <a:pt x="6" y="2114"/>
                    <a:pt x="13" y="2119"/>
                  </a:cubicBezTo>
                  <a:cubicBezTo>
                    <a:pt x="24" y="2125"/>
                    <a:pt x="29" y="2130"/>
                    <a:pt x="40" y="2142"/>
                  </a:cubicBezTo>
                  <a:cubicBezTo>
                    <a:pt x="29" y="2130"/>
                    <a:pt x="24" y="2125"/>
                    <a:pt x="13" y="2119"/>
                  </a:cubicBezTo>
                  <a:cubicBezTo>
                    <a:pt x="6" y="2114"/>
                    <a:pt x="6" y="2108"/>
                    <a:pt x="1" y="2102"/>
                  </a:cubicBezTo>
                  <a:close/>
                  <a:moveTo>
                    <a:pt x="580" y="1954"/>
                  </a:moveTo>
                  <a:cubicBezTo>
                    <a:pt x="558" y="1983"/>
                    <a:pt x="535" y="2012"/>
                    <a:pt x="506" y="2040"/>
                  </a:cubicBezTo>
                  <a:cubicBezTo>
                    <a:pt x="506" y="2040"/>
                    <a:pt x="501" y="2046"/>
                    <a:pt x="496" y="2051"/>
                  </a:cubicBezTo>
                  <a:cubicBezTo>
                    <a:pt x="501" y="2046"/>
                    <a:pt x="506" y="2040"/>
                    <a:pt x="506" y="2040"/>
                  </a:cubicBezTo>
                  <a:cubicBezTo>
                    <a:pt x="535" y="2012"/>
                    <a:pt x="558" y="1983"/>
                    <a:pt x="580" y="1954"/>
                  </a:cubicBezTo>
                  <a:close/>
                  <a:moveTo>
                    <a:pt x="1081" y="346"/>
                  </a:moveTo>
                  <a:cubicBezTo>
                    <a:pt x="1075" y="391"/>
                    <a:pt x="1070" y="438"/>
                    <a:pt x="1063" y="488"/>
                  </a:cubicBezTo>
                  <a:cubicBezTo>
                    <a:pt x="1052" y="551"/>
                    <a:pt x="1041" y="619"/>
                    <a:pt x="1029" y="682"/>
                  </a:cubicBezTo>
                  <a:cubicBezTo>
                    <a:pt x="1041" y="619"/>
                    <a:pt x="1052" y="551"/>
                    <a:pt x="1063" y="488"/>
                  </a:cubicBezTo>
                  <a:cubicBezTo>
                    <a:pt x="1070" y="438"/>
                    <a:pt x="1075" y="391"/>
                    <a:pt x="1081" y="346"/>
                  </a:cubicBezTo>
                  <a:close/>
                  <a:moveTo>
                    <a:pt x="1120" y="68"/>
                  </a:moveTo>
                  <a:lnTo>
                    <a:pt x="1120" y="85"/>
                  </a:lnTo>
                  <a:lnTo>
                    <a:pt x="1115" y="142"/>
                  </a:lnTo>
                  <a:lnTo>
                    <a:pt x="1104" y="215"/>
                  </a:lnTo>
                  <a:lnTo>
                    <a:pt x="1097" y="221"/>
                  </a:lnTo>
                  <a:lnTo>
                    <a:pt x="1104" y="215"/>
                  </a:lnTo>
                  <a:lnTo>
                    <a:pt x="1115" y="142"/>
                  </a:lnTo>
                  <a:lnTo>
                    <a:pt x="1120" y="85"/>
                  </a:lnTo>
                  <a:lnTo>
                    <a:pt x="1120" y="68"/>
                  </a:lnTo>
                  <a:close/>
                  <a:moveTo>
                    <a:pt x="1131" y="0"/>
                  </a:moveTo>
                  <a:lnTo>
                    <a:pt x="1131" y="0"/>
                  </a:lnTo>
                  <a:lnTo>
                    <a:pt x="1131" y="0"/>
                  </a:lnTo>
                  <a:lnTo>
                    <a:pt x="1131" y="0"/>
                  </a:lnTo>
                  <a:cubicBezTo>
                    <a:pt x="1131" y="22"/>
                    <a:pt x="1126" y="40"/>
                    <a:pt x="1126" y="56"/>
                  </a:cubicBezTo>
                  <a:cubicBezTo>
                    <a:pt x="1126" y="40"/>
                    <a:pt x="1131" y="22"/>
                    <a:pt x="1131" y="0"/>
                  </a:cubicBezTo>
                  <a:close/>
                </a:path>
              </a:pathLst>
            </a:custGeom>
            <a:solidFill>
              <a:srgbClr val="A7E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3"/>
            <p:cNvSpPr/>
            <p:nvPr/>
          </p:nvSpPr>
          <p:spPr>
            <a:xfrm>
              <a:off x="7232724" y="729101"/>
              <a:ext cx="47884" cy="76858"/>
            </a:xfrm>
            <a:custGeom>
              <a:avLst/>
              <a:gdLst/>
              <a:ahLst/>
              <a:cxnLst/>
              <a:rect l="l" t="t" r="r" b="b"/>
              <a:pathLst>
                <a:path w="1456" h="2337" extrusionOk="0">
                  <a:moveTo>
                    <a:pt x="1369" y="0"/>
                  </a:moveTo>
                  <a:cubicBezTo>
                    <a:pt x="1330" y="0"/>
                    <a:pt x="1296" y="34"/>
                    <a:pt x="1290" y="74"/>
                  </a:cubicBezTo>
                  <a:lnTo>
                    <a:pt x="1290" y="97"/>
                  </a:lnTo>
                  <a:cubicBezTo>
                    <a:pt x="1285" y="97"/>
                    <a:pt x="1278" y="102"/>
                    <a:pt x="1278" y="108"/>
                  </a:cubicBezTo>
                  <a:cubicBezTo>
                    <a:pt x="1272" y="120"/>
                    <a:pt x="1272" y="131"/>
                    <a:pt x="1267" y="142"/>
                  </a:cubicBezTo>
                  <a:cubicBezTo>
                    <a:pt x="1296" y="126"/>
                    <a:pt x="1319" y="102"/>
                    <a:pt x="1341" y="86"/>
                  </a:cubicBezTo>
                  <a:lnTo>
                    <a:pt x="1346" y="86"/>
                  </a:lnTo>
                  <a:cubicBezTo>
                    <a:pt x="1346" y="108"/>
                    <a:pt x="1341" y="126"/>
                    <a:pt x="1341" y="142"/>
                  </a:cubicBezTo>
                  <a:cubicBezTo>
                    <a:pt x="1341" y="149"/>
                    <a:pt x="1335" y="149"/>
                    <a:pt x="1335" y="149"/>
                  </a:cubicBezTo>
                  <a:lnTo>
                    <a:pt x="1335" y="154"/>
                  </a:lnTo>
                  <a:lnTo>
                    <a:pt x="1335" y="171"/>
                  </a:lnTo>
                  <a:lnTo>
                    <a:pt x="1330" y="228"/>
                  </a:lnTo>
                  <a:lnTo>
                    <a:pt x="1319" y="301"/>
                  </a:lnTo>
                  <a:lnTo>
                    <a:pt x="1312" y="307"/>
                  </a:lnTo>
                  <a:lnTo>
                    <a:pt x="1312" y="319"/>
                  </a:lnTo>
                  <a:cubicBezTo>
                    <a:pt x="1307" y="359"/>
                    <a:pt x="1301" y="393"/>
                    <a:pt x="1296" y="432"/>
                  </a:cubicBezTo>
                  <a:cubicBezTo>
                    <a:pt x="1290" y="477"/>
                    <a:pt x="1285" y="524"/>
                    <a:pt x="1278" y="574"/>
                  </a:cubicBezTo>
                  <a:cubicBezTo>
                    <a:pt x="1267" y="637"/>
                    <a:pt x="1256" y="705"/>
                    <a:pt x="1244" y="768"/>
                  </a:cubicBezTo>
                  <a:cubicBezTo>
                    <a:pt x="1204" y="983"/>
                    <a:pt x="1165" y="1172"/>
                    <a:pt x="1114" y="1347"/>
                  </a:cubicBezTo>
                  <a:lnTo>
                    <a:pt x="1107" y="1358"/>
                  </a:lnTo>
                  <a:cubicBezTo>
                    <a:pt x="1039" y="1597"/>
                    <a:pt x="960" y="1778"/>
                    <a:pt x="869" y="1938"/>
                  </a:cubicBezTo>
                  <a:cubicBezTo>
                    <a:pt x="847" y="1972"/>
                    <a:pt x="824" y="2006"/>
                    <a:pt x="795" y="2040"/>
                  </a:cubicBezTo>
                  <a:cubicBezTo>
                    <a:pt x="773" y="2069"/>
                    <a:pt x="750" y="2098"/>
                    <a:pt x="721" y="2126"/>
                  </a:cubicBezTo>
                  <a:cubicBezTo>
                    <a:pt x="721" y="2126"/>
                    <a:pt x="716" y="2132"/>
                    <a:pt x="711" y="2137"/>
                  </a:cubicBezTo>
                  <a:cubicBezTo>
                    <a:pt x="682" y="2160"/>
                    <a:pt x="648" y="2182"/>
                    <a:pt x="619" y="2200"/>
                  </a:cubicBezTo>
                  <a:cubicBezTo>
                    <a:pt x="614" y="2205"/>
                    <a:pt x="608" y="2205"/>
                    <a:pt x="603" y="2211"/>
                  </a:cubicBezTo>
                  <a:cubicBezTo>
                    <a:pt x="580" y="2222"/>
                    <a:pt x="551" y="2228"/>
                    <a:pt x="522" y="2239"/>
                  </a:cubicBezTo>
                  <a:cubicBezTo>
                    <a:pt x="517" y="2239"/>
                    <a:pt x="511" y="2239"/>
                    <a:pt x="506" y="2245"/>
                  </a:cubicBezTo>
                  <a:cubicBezTo>
                    <a:pt x="488" y="2250"/>
                    <a:pt x="472" y="2250"/>
                    <a:pt x="454" y="2256"/>
                  </a:cubicBezTo>
                  <a:cubicBezTo>
                    <a:pt x="426" y="2256"/>
                    <a:pt x="398" y="2263"/>
                    <a:pt x="370" y="2263"/>
                  </a:cubicBezTo>
                  <a:cubicBezTo>
                    <a:pt x="352" y="2263"/>
                    <a:pt x="336" y="2256"/>
                    <a:pt x="318" y="2256"/>
                  </a:cubicBezTo>
                  <a:cubicBezTo>
                    <a:pt x="312" y="2256"/>
                    <a:pt x="312" y="2250"/>
                    <a:pt x="307" y="2250"/>
                  </a:cubicBezTo>
                  <a:cubicBezTo>
                    <a:pt x="289" y="2245"/>
                    <a:pt x="278" y="2239"/>
                    <a:pt x="267" y="2234"/>
                  </a:cubicBezTo>
                  <a:cubicBezTo>
                    <a:pt x="262" y="2234"/>
                    <a:pt x="255" y="2228"/>
                    <a:pt x="255" y="2228"/>
                  </a:cubicBezTo>
                  <a:cubicBezTo>
                    <a:pt x="244" y="2216"/>
                    <a:pt x="239" y="2211"/>
                    <a:pt x="228" y="2205"/>
                  </a:cubicBezTo>
                  <a:cubicBezTo>
                    <a:pt x="221" y="2200"/>
                    <a:pt x="221" y="2194"/>
                    <a:pt x="216" y="2188"/>
                  </a:cubicBezTo>
                  <a:cubicBezTo>
                    <a:pt x="205" y="2177"/>
                    <a:pt x="199" y="2160"/>
                    <a:pt x="187" y="2148"/>
                  </a:cubicBezTo>
                  <a:cubicBezTo>
                    <a:pt x="171" y="2114"/>
                    <a:pt x="160" y="2080"/>
                    <a:pt x="147" y="2040"/>
                  </a:cubicBezTo>
                  <a:cubicBezTo>
                    <a:pt x="147" y="2029"/>
                    <a:pt x="142" y="2017"/>
                    <a:pt x="142" y="2006"/>
                  </a:cubicBezTo>
                  <a:cubicBezTo>
                    <a:pt x="136" y="2001"/>
                    <a:pt x="136" y="2001"/>
                    <a:pt x="131" y="2001"/>
                  </a:cubicBezTo>
                  <a:cubicBezTo>
                    <a:pt x="119" y="1995"/>
                    <a:pt x="113" y="1995"/>
                    <a:pt x="102" y="1995"/>
                  </a:cubicBezTo>
                  <a:cubicBezTo>
                    <a:pt x="68" y="1995"/>
                    <a:pt x="40" y="2012"/>
                    <a:pt x="29" y="2046"/>
                  </a:cubicBezTo>
                  <a:cubicBezTo>
                    <a:pt x="23" y="2063"/>
                    <a:pt x="23" y="2080"/>
                    <a:pt x="23" y="2098"/>
                  </a:cubicBezTo>
                  <a:cubicBezTo>
                    <a:pt x="0" y="2143"/>
                    <a:pt x="16" y="2200"/>
                    <a:pt x="57" y="2234"/>
                  </a:cubicBezTo>
                  <a:cubicBezTo>
                    <a:pt x="136" y="2302"/>
                    <a:pt x="239" y="2336"/>
                    <a:pt x="341" y="2336"/>
                  </a:cubicBezTo>
                  <a:cubicBezTo>
                    <a:pt x="381" y="2336"/>
                    <a:pt x="420" y="2336"/>
                    <a:pt x="460" y="2324"/>
                  </a:cubicBezTo>
                  <a:cubicBezTo>
                    <a:pt x="603" y="2290"/>
                    <a:pt x="727" y="2205"/>
                    <a:pt x="818" y="2092"/>
                  </a:cubicBezTo>
                  <a:cubicBezTo>
                    <a:pt x="818" y="2085"/>
                    <a:pt x="824" y="2080"/>
                    <a:pt x="824" y="2080"/>
                  </a:cubicBezTo>
                  <a:cubicBezTo>
                    <a:pt x="869" y="2040"/>
                    <a:pt x="910" y="2001"/>
                    <a:pt x="949" y="1956"/>
                  </a:cubicBezTo>
                  <a:cubicBezTo>
                    <a:pt x="1023" y="1870"/>
                    <a:pt x="1080" y="1773"/>
                    <a:pt x="1131" y="1676"/>
                  </a:cubicBezTo>
                  <a:cubicBezTo>
                    <a:pt x="1176" y="1581"/>
                    <a:pt x="1217" y="1478"/>
                    <a:pt x="1244" y="1376"/>
                  </a:cubicBezTo>
                  <a:cubicBezTo>
                    <a:pt x="1307" y="1154"/>
                    <a:pt x="1353" y="933"/>
                    <a:pt x="1380" y="705"/>
                  </a:cubicBezTo>
                  <a:cubicBezTo>
                    <a:pt x="1392" y="603"/>
                    <a:pt x="1403" y="495"/>
                    <a:pt x="1414" y="393"/>
                  </a:cubicBezTo>
                  <a:cubicBezTo>
                    <a:pt x="1427" y="296"/>
                    <a:pt x="1437" y="205"/>
                    <a:pt x="1443" y="115"/>
                  </a:cubicBezTo>
                  <a:cubicBezTo>
                    <a:pt x="1448" y="102"/>
                    <a:pt x="1448" y="97"/>
                    <a:pt x="1448" y="91"/>
                  </a:cubicBezTo>
                  <a:cubicBezTo>
                    <a:pt x="1455" y="46"/>
                    <a:pt x="1421" y="6"/>
                    <a:pt x="1375" y="0"/>
                  </a:cubicBezTo>
                  <a:close/>
                </a:path>
              </a:pathLst>
            </a:custGeom>
            <a:solidFill>
              <a:srgbClr val="0E1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3"/>
            <p:cNvSpPr/>
            <p:nvPr/>
          </p:nvSpPr>
          <p:spPr>
            <a:xfrm>
              <a:off x="7237361" y="731929"/>
              <a:ext cx="39662" cy="71596"/>
            </a:xfrm>
            <a:custGeom>
              <a:avLst/>
              <a:gdLst/>
              <a:ahLst/>
              <a:cxnLst/>
              <a:rect l="l" t="t" r="r" b="b"/>
              <a:pathLst>
                <a:path w="1206" h="2177" extrusionOk="0">
                  <a:moveTo>
                    <a:pt x="1200" y="0"/>
                  </a:moveTo>
                  <a:cubicBezTo>
                    <a:pt x="1178" y="16"/>
                    <a:pt x="1155" y="40"/>
                    <a:pt x="1126" y="56"/>
                  </a:cubicBezTo>
                  <a:cubicBezTo>
                    <a:pt x="1115" y="79"/>
                    <a:pt x="1110" y="102"/>
                    <a:pt x="1097" y="131"/>
                  </a:cubicBezTo>
                  <a:cubicBezTo>
                    <a:pt x="1081" y="176"/>
                    <a:pt x="1063" y="221"/>
                    <a:pt x="1047" y="273"/>
                  </a:cubicBezTo>
                  <a:cubicBezTo>
                    <a:pt x="1001" y="397"/>
                    <a:pt x="961" y="517"/>
                    <a:pt x="916" y="642"/>
                  </a:cubicBezTo>
                  <a:cubicBezTo>
                    <a:pt x="819" y="908"/>
                    <a:pt x="711" y="1181"/>
                    <a:pt x="570" y="1432"/>
                  </a:cubicBezTo>
                  <a:cubicBezTo>
                    <a:pt x="501" y="1556"/>
                    <a:pt x="421" y="1682"/>
                    <a:pt x="319" y="1784"/>
                  </a:cubicBezTo>
                  <a:cubicBezTo>
                    <a:pt x="285" y="1823"/>
                    <a:pt x="245" y="1857"/>
                    <a:pt x="200" y="1881"/>
                  </a:cubicBezTo>
                  <a:cubicBezTo>
                    <a:pt x="177" y="1897"/>
                    <a:pt x="148" y="1909"/>
                    <a:pt x="121" y="1920"/>
                  </a:cubicBezTo>
                  <a:cubicBezTo>
                    <a:pt x="103" y="1920"/>
                    <a:pt x="80" y="1926"/>
                    <a:pt x="64" y="1926"/>
                  </a:cubicBezTo>
                  <a:cubicBezTo>
                    <a:pt x="46" y="1926"/>
                    <a:pt x="24" y="1926"/>
                    <a:pt x="6" y="1920"/>
                  </a:cubicBezTo>
                  <a:lnTo>
                    <a:pt x="1" y="1920"/>
                  </a:lnTo>
                  <a:cubicBezTo>
                    <a:pt x="1" y="1931"/>
                    <a:pt x="6" y="1943"/>
                    <a:pt x="6" y="1954"/>
                  </a:cubicBezTo>
                  <a:cubicBezTo>
                    <a:pt x="19" y="1994"/>
                    <a:pt x="30" y="2028"/>
                    <a:pt x="46" y="2062"/>
                  </a:cubicBezTo>
                  <a:cubicBezTo>
                    <a:pt x="58" y="2074"/>
                    <a:pt x="64" y="2091"/>
                    <a:pt x="75" y="2102"/>
                  </a:cubicBezTo>
                  <a:cubicBezTo>
                    <a:pt x="80" y="2108"/>
                    <a:pt x="80" y="2114"/>
                    <a:pt x="87" y="2119"/>
                  </a:cubicBezTo>
                  <a:cubicBezTo>
                    <a:pt x="98" y="2125"/>
                    <a:pt x="103" y="2130"/>
                    <a:pt x="114" y="2142"/>
                  </a:cubicBezTo>
                  <a:cubicBezTo>
                    <a:pt x="114" y="2142"/>
                    <a:pt x="121" y="2148"/>
                    <a:pt x="126" y="2148"/>
                  </a:cubicBezTo>
                  <a:cubicBezTo>
                    <a:pt x="137" y="2153"/>
                    <a:pt x="148" y="2159"/>
                    <a:pt x="166" y="2164"/>
                  </a:cubicBezTo>
                  <a:cubicBezTo>
                    <a:pt x="171" y="2164"/>
                    <a:pt x="171" y="2170"/>
                    <a:pt x="177" y="2170"/>
                  </a:cubicBezTo>
                  <a:cubicBezTo>
                    <a:pt x="195" y="2170"/>
                    <a:pt x="211" y="2177"/>
                    <a:pt x="229" y="2177"/>
                  </a:cubicBezTo>
                  <a:cubicBezTo>
                    <a:pt x="257" y="2177"/>
                    <a:pt x="285" y="2170"/>
                    <a:pt x="313" y="2170"/>
                  </a:cubicBezTo>
                  <a:cubicBezTo>
                    <a:pt x="331" y="2164"/>
                    <a:pt x="347" y="2164"/>
                    <a:pt x="365" y="2159"/>
                  </a:cubicBezTo>
                  <a:cubicBezTo>
                    <a:pt x="370" y="2153"/>
                    <a:pt x="376" y="2153"/>
                    <a:pt x="381" y="2153"/>
                  </a:cubicBezTo>
                  <a:cubicBezTo>
                    <a:pt x="410" y="2142"/>
                    <a:pt x="439" y="2136"/>
                    <a:pt x="462" y="2125"/>
                  </a:cubicBezTo>
                  <a:cubicBezTo>
                    <a:pt x="467" y="2119"/>
                    <a:pt x="473" y="2119"/>
                    <a:pt x="478" y="2114"/>
                  </a:cubicBezTo>
                  <a:cubicBezTo>
                    <a:pt x="507" y="2096"/>
                    <a:pt x="541" y="2074"/>
                    <a:pt x="570" y="2051"/>
                  </a:cubicBezTo>
                  <a:cubicBezTo>
                    <a:pt x="575" y="2046"/>
                    <a:pt x="580" y="2040"/>
                    <a:pt x="580" y="2040"/>
                  </a:cubicBezTo>
                  <a:cubicBezTo>
                    <a:pt x="609" y="2012"/>
                    <a:pt x="632" y="1983"/>
                    <a:pt x="654" y="1954"/>
                  </a:cubicBezTo>
                  <a:cubicBezTo>
                    <a:pt x="683" y="1920"/>
                    <a:pt x="706" y="1886"/>
                    <a:pt x="728" y="1852"/>
                  </a:cubicBezTo>
                  <a:cubicBezTo>
                    <a:pt x="819" y="1692"/>
                    <a:pt x="898" y="1511"/>
                    <a:pt x="966" y="1272"/>
                  </a:cubicBezTo>
                  <a:lnTo>
                    <a:pt x="973" y="1261"/>
                  </a:lnTo>
                  <a:cubicBezTo>
                    <a:pt x="1024" y="1086"/>
                    <a:pt x="1063" y="897"/>
                    <a:pt x="1103" y="682"/>
                  </a:cubicBezTo>
                  <a:cubicBezTo>
                    <a:pt x="1115" y="619"/>
                    <a:pt x="1126" y="551"/>
                    <a:pt x="1137" y="488"/>
                  </a:cubicBezTo>
                  <a:cubicBezTo>
                    <a:pt x="1144" y="438"/>
                    <a:pt x="1149" y="391"/>
                    <a:pt x="1155" y="346"/>
                  </a:cubicBezTo>
                  <a:cubicBezTo>
                    <a:pt x="1160" y="307"/>
                    <a:pt x="1166" y="273"/>
                    <a:pt x="1171" y="233"/>
                  </a:cubicBezTo>
                  <a:lnTo>
                    <a:pt x="1171" y="221"/>
                  </a:lnTo>
                  <a:lnTo>
                    <a:pt x="1178" y="215"/>
                  </a:lnTo>
                  <a:lnTo>
                    <a:pt x="1189" y="142"/>
                  </a:lnTo>
                  <a:lnTo>
                    <a:pt x="1194" y="85"/>
                  </a:lnTo>
                  <a:lnTo>
                    <a:pt x="1194" y="68"/>
                  </a:lnTo>
                  <a:lnTo>
                    <a:pt x="1194" y="63"/>
                  </a:lnTo>
                  <a:cubicBezTo>
                    <a:pt x="1194" y="63"/>
                    <a:pt x="1200" y="63"/>
                    <a:pt x="1200" y="56"/>
                  </a:cubicBezTo>
                  <a:cubicBezTo>
                    <a:pt x="1200" y="40"/>
                    <a:pt x="1205" y="22"/>
                    <a:pt x="1205" y="0"/>
                  </a:cubicBezTo>
                  <a:close/>
                </a:path>
              </a:pathLst>
            </a:custGeom>
            <a:solidFill>
              <a:srgbClr val="6DC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511269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25"/>
            <a:ext cx="7717500" cy="4782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1pPr>
            <a:lvl2pPr lvl="1"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2pPr>
            <a:lvl3pPr lvl="2"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3pPr>
            <a:lvl4pPr lvl="3"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4pPr>
            <a:lvl5pPr lvl="4"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5pPr>
            <a:lvl6pPr lvl="5"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6pPr>
            <a:lvl7pPr lvl="6"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7pPr>
            <a:lvl8pPr lvl="7"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8pPr>
            <a:lvl9pPr lvl="8"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713225" y="12157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1pPr>
            <a:lvl2pPr marL="914400" lvl="1"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3pPr>
            <a:lvl4pPr marL="1828800" lvl="3"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4pPr>
            <a:lvl5pPr marL="2286000" lvl="4"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5pPr>
            <a:lvl6pPr marL="2743200" lvl="5"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6pPr>
            <a:lvl7pPr marL="3200400" lvl="6"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7pPr>
            <a:lvl8pPr marL="3657600" lvl="7"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8pPr>
            <a:lvl9pPr marL="4114800" lvl="8" indent="-317500">
              <a:lnSpc>
                <a:spcPct val="100000"/>
              </a:lnSpc>
              <a:spcBef>
                <a:spcPts val="1600"/>
              </a:spcBef>
              <a:spcAft>
                <a:spcPts val="1600"/>
              </a:spcAft>
              <a:buClr>
                <a:schemeClr val="dk1"/>
              </a:buClr>
              <a:buSzPts val="1400"/>
              <a:buFont typeface="Inter"/>
              <a:buChar char="■"/>
              <a:defRPr>
                <a:solidFill>
                  <a:schemeClr val="dk1"/>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6" r:id="rId4"/>
    <p:sldLayoutId id="2147483658" r:id="rId5"/>
    <p:sldLayoutId id="2147483665" r:id="rId6"/>
    <p:sldLayoutId id="2147483676" r:id="rId7"/>
    <p:sldLayoutId id="2147483677" r:id="rId8"/>
    <p:sldLayoutId id="2147483682" r:id="rId9"/>
    <p:sldLayoutId id="2147483683" r:id="rId10"/>
    <p:sldLayoutId id="214748368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6.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 Id="rId9" Type="http://schemas.microsoft.com/office/2007/relationships/hdphoto" Target="../media/hdphoto2.wdp"/></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15.jpeg"/></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microsoft.com/office/2007/relationships/hdphoto" Target="../media/hdphoto8.wdp"/><Relationship Id="rId5" Type="http://schemas.openxmlformats.org/officeDocument/2006/relationships/image" Target="../media/image17.png"/><Relationship Id="rId4" Type="http://schemas.microsoft.com/office/2007/relationships/hdphoto" Target="../media/hdphoto7.wdp"/></Relationships>
</file>

<file path=ppt/slides/_rels/slide1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microsoft.com/office/2007/relationships/media" Target="../media/media1.mp4"/><Relationship Id="rId1" Type="http://schemas.openxmlformats.org/officeDocument/2006/relationships/video" Target="NULL" TargetMode="External"/><Relationship Id="rId5" Type="http://schemas.openxmlformats.org/officeDocument/2006/relationships/image" Target="../media/image7.png"/><Relationship Id="rId4"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24.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5.xml"/><Relationship Id="rId5" Type="http://schemas.openxmlformats.org/officeDocument/2006/relationships/image" Target="../media/image25.png"/><Relationship Id="rId4" Type="http://schemas.microsoft.com/office/2007/relationships/hdphoto" Target="../media/hdphoto6.wdp"/></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microsoft.com/office/2007/relationships/hdphoto" Target="../media/hdphoto4.wdp"/><Relationship Id="rId5" Type="http://schemas.openxmlformats.org/officeDocument/2006/relationships/image" Target="../media/image9.png"/><Relationship Id="rId4" Type="http://schemas.microsoft.com/office/2007/relationships/hdphoto" Target="../media/hdphoto3.wdp"/></Relationships>
</file>

<file path=ppt/slides/_rels/slide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27.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4.xml"/><Relationship Id="rId1" Type="http://schemas.openxmlformats.org/officeDocument/2006/relationships/slideLayout" Target="../slideLayouts/slideLayout8.xml"/><Relationship Id="rId5" Type="http://schemas.openxmlformats.org/officeDocument/2006/relationships/hyperlink" Target="https://www.facebook.com/groups/443096903751589" TargetMode="External"/><Relationship Id="rId4" Type="http://schemas.openxmlformats.org/officeDocument/2006/relationships/hyperlink" Target="https://www.facebook.com/nhilinh.phan/"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microsoft.com/office/2007/relationships/hdphoto" Target="../media/hdphoto6.wdp"/><Relationship Id="rId5" Type="http://schemas.openxmlformats.org/officeDocument/2006/relationships/image" Target="../media/image12.png"/><Relationship Id="rId4" Type="http://schemas.microsoft.com/office/2007/relationships/hdphoto" Target="../media/hdphoto5.wdp"/></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FF44A7F-BB19-682E-8D6A-D733C850AB8B}"/>
              </a:ext>
            </a:extLst>
          </p:cNvPr>
          <p:cNvPicPr>
            <a:picLocks noChangeAspect="1"/>
          </p:cNvPicPr>
          <p:nvPr/>
        </p:nvPicPr>
        <p:blipFill rotWithShape="1">
          <a:blip r:embed="rId2">
            <a:extLst>
              <a:ext uri="{BEBA8EAE-BF5A-486C-A8C5-ECC9F3942E4B}">
                <a14:imgProps xmlns:a14="http://schemas.microsoft.com/office/drawing/2010/main">
                  <a14:imgLayer r:embed="rId3">
                    <a14:imgEffect>
                      <a14:saturation sat="200000"/>
                    </a14:imgEffect>
                  </a14:imgLayer>
                </a14:imgProps>
              </a:ext>
            </a:extLst>
          </a:blip>
          <a:srcRect l="36829" t="16093" r="35252" b="14776"/>
          <a:stretch/>
        </p:blipFill>
        <p:spPr>
          <a:xfrm>
            <a:off x="3855894" y="974799"/>
            <a:ext cx="2634379" cy="3667439"/>
          </a:xfrm>
          <a:prstGeom prst="rect">
            <a:avLst/>
          </a:prstGeom>
        </p:spPr>
      </p:pic>
      <p:sp>
        <p:nvSpPr>
          <p:cNvPr id="5" name="TextBox 4">
            <a:extLst>
              <a:ext uri="{FF2B5EF4-FFF2-40B4-BE49-F238E27FC236}">
                <a16:creationId xmlns:a16="http://schemas.microsoft.com/office/drawing/2014/main" id="{23A34C87-DEA1-FD50-1FA1-022C1460C8C4}"/>
              </a:ext>
            </a:extLst>
          </p:cNvPr>
          <p:cNvSpPr txBox="1"/>
          <p:nvPr/>
        </p:nvSpPr>
        <p:spPr>
          <a:xfrm>
            <a:off x="2759857" y="196191"/>
            <a:ext cx="3550790" cy="546625"/>
          </a:xfrm>
          <a:prstGeom prst="rect">
            <a:avLst/>
          </a:prstGeom>
          <a:noFill/>
        </p:spPr>
        <p:txBody>
          <a:bodyPr wrap="square" rtlCol="0">
            <a:spAutoFit/>
          </a:bodyPr>
          <a:lstStyle/>
          <a:p>
            <a:pPr algn="ctr"/>
            <a:r>
              <a:rPr lang="en-US" sz="2952">
                <a:solidFill>
                  <a:srgbClr val="0070C0"/>
                </a:solidFill>
              </a:rPr>
              <a:t>CHUẨN BỊ</a:t>
            </a:r>
          </a:p>
        </p:txBody>
      </p:sp>
      <p:grpSp>
        <p:nvGrpSpPr>
          <p:cNvPr id="7" name="Group 6">
            <a:extLst>
              <a:ext uri="{FF2B5EF4-FFF2-40B4-BE49-F238E27FC236}">
                <a16:creationId xmlns:a16="http://schemas.microsoft.com/office/drawing/2014/main" id="{5ADC4430-C204-EB9E-AB95-4244F22B43D0}"/>
              </a:ext>
            </a:extLst>
          </p:cNvPr>
          <p:cNvGrpSpPr/>
          <p:nvPr/>
        </p:nvGrpSpPr>
        <p:grpSpPr>
          <a:xfrm>
            <a:off x="6838985" y="1301671"/>
            <a:ext cx="1741353" cy="1936151"/>
            <a:chOff x="3709663" y="4021929"/>
            <a:chExt cx="2697848" cy="2999643"/>
          </a:xfrm>
        </p:grpSpPr>
        <p:pic>
          <p:nvPicPr>
            <p:cNvPr id="9" name="Picture 6" descr="Combo 50 cái Thước kẻ mica 30cm |">
              <a:extLst>
                <a:ext uri="{FF2B5EF4-FFF2-40B4-BE49-F238E27FC236}">
                  <a16:creationId xmlns:a16="http://schemas.microsoft.com/office/drawing/2014/main" id="{E93224C9-20FF-7F2A-1ABE-4B6122064CF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759269">
              <a:off x="3709663" y="4641512"/>
              <a:ext cx="2380059" cy="238006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1B2DDEB0-260A-04EA-809B-6A1257118880}"/>
                </a:ext>
              </a:extLst>
            </p:cNvPr>
            <p:cNvPicPr>
              <a:picLocks noChangeAspect="1"/>
            </p:cNvPicPr>
            <p:nvPr/>
          </p:nvPicPr>
          <p:blipFill>
            <a:blip r:embed="rId5"/>
            <a:stretch>
              <a:fillRect/>
            </a:stretch>
          </p:blipFill>
          <p:spPr>
            <a:xfrm rot="2160812">
              <a:off x="4710194" y="4021929"/>
              <a:ext cx="682112" cy="2131599"/>
            </a:xfrm>
            <a:prstGeom prst="rect">
              <a:avLst/>
            </a:prstGeom>
          </p:spPr>
        </p:pic>
        <p:pic>
          <p:nvPicPr>
            <p:cNvPr id="11" name="Picture 10">
              <a:extLst>
                <a:ext uri="{FF2B5EF4-FFF2-40B4-BE49-F238E27FC236}">
                  <a16:creationId xmlns:a16="http://schemas.microsoft.com/office/drawing/2014/main" id="{E091FF40-8928-E35C-4DA0-35357988252A}"/>
                </a:ext>
              </a:extLst>
            </p:cNvPr>
            <p:cNvPicPr>
              <a:picLocks noChangeAspect="1"/>
            </p:cNvPicPr>
            <p:nvPr/>
          </p:nvPicPr>
          <p:blipFill>
            <a:blip r:embed="rId6"/>
            <a:stretch>
              <a:fillRect/>
            </a:stretch>
          </p:blipFill>
          <p:spPr>
            <a:xfrm>
              <a:off x="4282241" y="4543865"/>
              <a:ext cx="2125270" cy="2125270"/>
            </a:xfrm>
            <a:prstGeom prst="rect">
              <a:avLst/>
            </a:prstGeom>
          </p:spPr>
        </p:pic>
      </p:grpSp>
      <p:pic>
        <p:nvPicPr>
          <p:cNvPr id="6" name="Picture 2" descr="Bút chì đen HB/SK-PCHB003 (12 cây/hộp) - BITEXSHOP">
            <a:extLst>
              <a:ext uri="{FF2B5EF4-FFF2-40B4-BE49-F238E27FC236}">
                <a16:creationId xmlns:a16="http://schemas.microsoft.com/office/drawing/2014/main" id="{38B5F008-2348-0173-E7CA-B6C80B461CF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6970489" y="2751230"/>
            <a:ext cx="2004818" cy="1528674"/>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Tiếng Việt 3 - Tập Một (Kết nối tri thức với cuộc sống)">
            <a:extLst>
              <a:ext uri="{FF2B5EF4-FFF2-40B4-BE49-F238E27FC236}">
                <a16:creationId xmlns:a16="http://schemas.microsoft.com/office/drawing/2014/main" id="{1C51C785-29F4-7204-793D-3F9F2467205D}"/>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962521" y="974800"/>
            <a:ext cx="2696647" cy="36674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83340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5F2D9BB-15C7-E587-2E38-B0597F1F0BB3}"/>
              </a:ext>
            </a:extLst>
          </p:cNvPr>
          <p:cNvSpPr txBox="1"/>
          <p:nvPr/>
        </p:nvSpPr>
        <p:spPr>
          <a:xfrm>
            <a:off x="1132889" y="1289225"/>
            <a:ext cx="6878223" cy="784830"/>
          </a:xfrm>
          <a:prstGeom prst="rect">
            <a:avLst/>
          </a:prstGeom>
          <a:noFill/>
        </p:spPr>
        <p:txBody>
          <a:bodyPr wrap="square" rtlCol="0">
            <a:spAutoFit/>
          </a:bodyPr>
          <a:lstStyle/>
          <a:p>
            <a:pPr algn="ctr"/>
            <a:r>
              <a:rPr lang="en-US" sz="4500" b="1">
                <a:solidFill>
                  <a:srgbClr val="0070C0"/>
                </a:solidFill>
              </a:rPr>
              <a:t>LẮNG NGHE ĐỌC MẪU</a:t>
            </a:r>
          </a:p>
        </p:txBody>
      </p:sp>
      <p:pic>
        <p:nvPicPr>
          <p:cNvPr id="8" name="Picture 7">
            <a:extLst>
              <a:ext uri="{FF2B5EF4-FFF2-40B4-BE49-F238E27FC236}">
                <a16:creationId xmlns:a16="http://schemas.microsoft.com/office/drawing/2014/main" id="{D864E387-1A73-1DEF-5724-EA51DCF1C99B}"/>
              </a:ext>
            </a:extLst>
          </p:cNvPr>
          <p:cNvPicPr>
            <a:picLocks noChangeAspect="1"/>
          </p:cNvPicPr>
          <p:nvPr/>
        </p:nvPicPr>
        <p:blipFill>
          <a:blip r:embed="rId3"/>
          <a:stretch>
            <a:fillRect/>
          </a:stretch>
        </p:blipFill>
        <p:spPr>
          <a:xfrm>
            <a:off x="3826664" y="2483554"/>
            <a:ext cx="1490672" cy="2035046"/>
          </a:xfrm>
          <a:prstGeom prst="rect">
            <a:avLst/>
          </a:prstGeom>
        </p:spPr>
      </p:pic>
      <p:sp>
        <p:nvSpPr>
          <p:cNvPr id="9" name="TextBox 8">
            <a:extLst>
              <a:ext uri="{FF2B5EF4-FFF2-40B4-BE49-F238E27FC236}">
                <a16:creationId xmlns:a16="http://schemas.microsoft.com/office/drawing/2014/main" id="{F21BAF9F-1845-3698-F9FC-281EBAAC0F62}"/>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theo dõi trong sách, phát hiện từ ngữ khó đọc, khó hiểu nhé!</a:t>
            </a:r>
          </a:p>
        </p:txBody>
      </p:sp>
    </p:spTree>
    <p:extLst>
      <p:ext uri="{BB962C8B-B14F-4D97-AF65-F5344CB8AC3E}">
        <p14:creationId xmlns:p14="http://schemas.microsoft.com/office/powerpoint/2010/main" val="23728266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1FFBA65-88BF-79BE-B8D8-1B4B9E9A7A99}"/>
              </a:ext>
            </a:extLst>
          </p:cNvPr>
          <p:cNvSpPr txBox="1"/>
          <p:nvPr/>
        </p:nvSpPr>
        <p:spPr>
          <a:xfrm>
            <a:off x="550890" y="1174917"/>
            <a:ext cx="4586594" cy="646331"/>
          </a:xfrm>
          <a:prstGeom prst="rect">
            <a:avLst/>
          </a:prstGeom>
          <a:noFill/>
        </p:spPr>
        <p:txBody>
          <a:bodyPr wrap="square" rtlCol="0">
            <a:spAutoFit/>
          </a:bodyPr>
          <a:lstStyle/>
          <a:p>
            <a:pPr algn="just"/>
            <a:r>
              <a:rPr lang="en-US" sz="3600">
                <a:solidFill>
                  <a:srgbClr val="FF0000"/>
                </a:solidFill>
              </a:rPr>
              <a:t>Vắt vẻo</a:t>
            </a:r>
            <a:r>
              <a:rPr lang="en-US" sz="3600">
                <a:solidFill>
                  <a:srgbClr val="0070C0"/>
                </a:solidFill>
              </a:rPr>
              <a:t>:   ?</a:t>
            </a:r>
          </a:p>
        </p:txBody>
      </p:sp>
      <p:sp>
        <p:nvSpPr>
          <p:cNvPr id="8" name="TextBox 7">
            <a:extLst>
              <a:ext uri="{FF2B5EF4-FFF2-40B4-BE49-F238E27FC236}">
                <a16:creationId xmlns:a16="http://schemas.microsoft.com/office/drawing/2014/main" id="{928DA8D7-FB54-E149-1E39-168EE46FFFDB}"/>
              </a:ext>
            </a:extLst>
          </p:cNvPr>
          <p:cNvSpPr txBox="1"/>
          <p:nvPr/>
        </p:nvSpPr>
        <p:spPr>
          <a:xfrm>
            <a:off x="550890" y="1174917"/>
            <a:ext cx="8075751" cy="1200329"/>
          </a:xfrm>
          <a:prstGeom prst="rect">
            <a:avLst/>
          </a:prstGeom>
          <a:solidFill>
            <a:schemeClr val="bg1"/>
          </a:solidFill>
        </p:spPr>
        <p:txBody>
          <a:bodyPr wrap="square" rtlCol="0">
            <a:spAutoFit/>
          </a:bodyPr>
          <a:lstStyle/>
          <a:p>
            <a:pPr algn="just"/>
            <a:r>
              <a:rPr lang="en-US" sz="3600">
                <a:solidFill>
                  <a:srgbClr val="FF0000"/>
                </a:solidFill>
              </a:rPr>
              <a:t>Vắt vẻo</a:t>
            </a:r>
            <a:r>
              <a:rPr lang="en-US" sz="3600">
                <a:solidFill>
                  <a:srgbClr val="0070C0"/>
                </a:solidFill>
              </a:rPr>
              <a:t>: ở vị trí trên cao nhưng không có chỗ tựa vững chắc.</a:t>
            </a:r>
          </a:p>
        </p:txBody>
      </p:sp>
      <p:sp>
        <p:nvSpPr>
          <p:cNvPr id="2" name="TextBox 1">
            <a:extLst>
              <a:ext uri="{FF2B5EF4-FFF2-40B4-BE49-F238E27FC236}">
                <a16:creationId xmlns:a16="http://schemas.microsoft.com/office/drawing/2014/main" id="{9AEE061F-289F-4B63-ED8C-F5774EEAC5C0}"/>
              </a:ext>
            </a:extLst>
          </p:cNvPr>
          <p:cNvSpPr txBox="1"/>
          <p:nvPr/>
        </p:nvSpPr>
        <p:spPr>
          <a:xfrm>
            <a:off x="550890" y="2722088"/>
            <a:ext cx="4586594" cy="646331"/>
          </a:xfrm>
          <a:prstGeom prst="rect">
            <a:avLst/>
          </a:prstGeom>
          <a:noFill/>
        </p:spPr>
        <p:txBody>
          <a:bodyPr wrap="square" rtlCol="0">
            <a:spAutoFit/>
          </a:bodyPr>
          <a:lstStyle/>
          <a:p>
            <a:pPr algn="just"/>
            <a:r>
              <a:rPr lang="en-US" sz="3600">
                <a:solidFill>
                  <a:srgbClr val="FF0000"/>
                </a:solidFill>
              </a:rPr>
              <a:t>Lúp xúp</a:t>
            </a:r>
            <a:r>
              <a:rPr lang="en-US" sz="3600">
                <a:solidFill>
                  <a:srgbClr val="0070C0"/>
                </a:solidFill>
              </a:rPr>
              <a:t>:   ?</a:t>
            </a:r>
          </a:p>
        </p:txBody>
      </p:sp>
      <p:sp>
        <p:nvSpPr>
          <p:cNvPr id="3" name="TextBox 2">
            <a:extLst>
              <a:ext uri="{FF2B5EF4-FFF2-40B4-BE49-F238E27FC236}">
                <a16:creationId xmlns:a16="http://schemas.microsoft.com/office/drawing/2014/main" id="{0DA97659-A8C9-DBC8-D8D1-67042A152258}"/>
              </a:ext>
            </a:extLst>
          </p:cNvPr>
          <p:cNvSpPr txBox="1"/>
          <p:nvPr/>
        </p:nvSpPr>
        <p:spPr>
          <a:xfrm>
            <a:off x="550890" y="2722088"/>
            <a:ext cx="8075751" cy="1200329"/>
          </a:xfrm>
          <a:prstGeom prst="rect">
            <a:avLst/>
          </a:prstGeom>
          <a:solidFill>
            <a:schemeClr val="bg1"/>
          </a:solidFill>
        </p:spPr>
        <p:txBody>
          <a:bodyPr wrap="square" rtlCol="0">
            <a:spAutoFit/>
          </a:bodyPr>
          <a:lstStyle/>
          <a:p>
            <a:pPr algn="just"/>
            <a:r>
              <a:rPr lang="en-US" sz="3600">
                <a:solidFill>
                  <a:srgbClr val="FF0000"/>
                </a:solidFill>
              </a:rPr>
              <a:t>Lúp xúp</a:t>
            </a:r>
            <a:r>
              <a:rPr lang="en-US" sz="3600">
                <a:solidFill>
                  <a:srgbClr val="0070C0"/>
                </a:solidFill>
              </a:rPr>
              <a:t>: ở liền nhau, thấp và sàn sàn như nhau.</a:t>
            </a:r>
          </a:p>
        </p:txBody>
      </p:sp>
    </p:spTree>
    <p:extLst>
      <p:ext uri="{BB962C8B-B14F-4D97-AF65-F5344CB8AC3E}">
        <p14:creationId xmlns:p14="http://schemas.microsoft.com/office/powerpoint/2010/main" val="1127765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2" grpId="0"/>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1FFBA65-88BF-79BE-B8D8-1B4B9E9A7A99}"/>
              </a:ext>
            </a:extLst>
          </p:cNvPr>
          <p:cNvSpPr txBox="1"/>
          <p:nvPr/>
        </p:nvSpPr>
        <p:spPr>
          <a:xfrm>
            <a:off x="550890" y="260509"/>
            <a:ext cx="4586594" cy="646331"/>
          </a:xfrm>
          <a:prstGeom prst="rect">
            <a:avLst/>
          </a:prstGeom>
          <a:solidFill>
            <a:schemeClr val="bg1"/>
          </a:solidFill>
        </p:spPr>
        <p:txBody>
          <a:bodyPr wrap="square" rtlCol="0">
            <a:spAutoFit/>
          </a:bodyPr>
          <a:lstStyle/>
          <a:p>
            <a:pPr algn="just"/>
            <a:r>
              <a:rPr lang="en-US" sz="3600">
                <a:solidFill>
                  <a:srgbClr val="FF0000"/>
                </a:solidFill>
              </a:rPr>
              <a:t>Lạc tiên</a:t>
            </a:r>
            <a:r>
              <a:rPr lang="en-US" sz="3600">
                <a:solidFill>
                  <a:srgbClr val="0070C0"/>
                </a:solidFill>
              </a:rPr>
              <a:t>:   ?</a:t>
            </a:r>
          </a:p>
        </p:txBody>
      </p:sp>
      <p:sp>
        <p:nvSpPr>
          <p:cNvPr id="8" name="TextBox 7">
            <a:extLst>
              <a:ext uri="{FF2B5EF4-FFF2-40B4-BE49-F238E27FC236}">
                <a16:creationId xmlns:a16="http://schemas.microsoft.com/office/drawing/2014/main" id="{928DA8D7-FB54-E149-1E39-168EE46FFFDB}"/>
              </a:ext>
            </a:extLst>
          </p:cNvPr>
          <p:cNvSpPr txBox="1"/>
          <p:nvPr/>
        </p:nvSpPr>
        <p:spPr>
          <a:xfrm>
            <a:off x="550890" y="260509"/>
            <a:ext cx="8075751" cy="1200329"/>
          </a:xfrm>
          <a:prstGeom prst="rect">
            <a:avLst/>
          </a:prstGeom>
          <a:solidFill>
            <a:schemeClr val="bg1"/>
          </a:solidFill>
        </p:spPr>
        <p:txBody>
          <a:bodyPr wrap="square" rtlCol="0">
            <a:spAutoFit/>
          </a:bodyPr>
          <a:lstStyle/>
          <a:p>
            <a:pPr algn="just"/>
            <a:r>
              <a:rPr lang="en-US" sz="3600">
                <a:solidFill>
                  <a:srgbClr val="FF0000"/>
                </a:solidFill>
              </a:rPr>
              <a:t>Lạc tiên</a:t>
            </a:r>
            <a:r>
              <a:rPr lang="en-US" sz="3600">
                <a:solidFill>
                  <a:srgbClr val="0070C0"/>
                </a:solidFill>
              </a:rPr>
              <a:t>: cây dây leo, mọc hoang, lá hình tim, hoa mọc ở kẽ lá, quả mọng.</a:t>
            </a:r>
          </a:p>
        </p:txBody>
      </p:sp>
      <p:pic>
        <p:nvPicPr>
          <p:cNvPr id="1026" name="Picture 2" descr="Cây lạc tiên: Đặc điểm, tác dụng và cách trồng hiệu quả">
            <a:extLst>
              <a:ext uri="{FF2B5EF4-FFF2-40B4-BE49-F238E27FC236}">
                <a16:creationId xmlns:a16="http://schemas.microsoft.com/office/drawing/2014/main" id="{EFADC577-9F01-BBBE-4FCB-52C33549F1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494" y="1753031"/>
            <a:ext cx="5513696" cy="310145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ây Thuốc] Cây Lạc Tiên - Loại Dược Liệu Quý Cực Tốt">
            <a:extLst>
              <a:ext uri="{FF2B5EF4-FFF2-40B4-BE49-F238E27FC236}">
                <a16:creationId xmlns:a16="http://schemas.microsoft.com/office/drawing/2014/main" id="{1F2FD6D0-D78D-B203-F89A-78E0FA8B0A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2305" y="1753031"/>
            <a:ext cx="3087201" cy="30872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914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26"/>
                                        </p:tgtEl>
                                        <p:attrNameLst>
                                          <p:attrName>style.visibility</p:attrName>
                                        </p:attrNameLst>
                                      </p:cBhvr>
                                      <p:to>
                                        <p:strVal val="visible"/>
                                      </p:to>
                                    </p:set>
                                    <p:animEffect transition="in" filter="fade">
                                      <p:cBhvr>
                                        <p:cTn id="17" dur="500"/>
                                        <p:tgtEl>
                                          <p:spTgt spid="10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28"/>
                                        </p:tgtEl>
                                        <p:attrNameLst>
                                          <p:attrName>style.visibility</p:attrName>
                                        </p:attrNameLst>
                                      </p:cBhvr>
                                      <p:to>
                                        <p:strVal val="visible"/>
                                      </p:to>
                                    </p:set>
                                    <p:animEffect transition="in" filter="fade">
                                      <p:cBhvr>
                                        <p:cTn id="22"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1FFBA65-88BF-79BE-B8D8-1B4B9E9A7A99}"/>
              </a:ext>
            </a:extLst>
          </p:cNvPr>
          <p:cNvSpPr txBox="1"/>
          <p:nvPr/>
        </p:nvSpPr>
        <p:spPr>
          <a:xfrm>
            <a:off x="517359" y="223793"/>
            <a:ext cx="4586594" cy="584775"/>
          </a:xfrm>
          <a:prstGeom prst="rect">
            <a:avLst/>
          </a:prstGeom>
          <a:solidFill>
            <a:schemeClr val="bg1"/>
          </a:solidFill>
        </p:spPr>
        <p:txBody>
          <a:bodyPr wrap="square" rtlCol="0">
            <a:spAutoFit/>
          </a:bodyPr>
          <a:lstStyle/>
          <a:p>
            <a:pPr algn="just"/>
            <a:r>
              <a:rPr lang="en-US" sz="3200">
                <a:solidFill>
                  <a:srgbClr val="FF0000"/>
                </a:solidFill>
              </a:rPr>
              <a:t>Vầu</a:t>
            </a:r>
            <a:r>
              <a:rPr lang="en-US" sz="3200">
                <a:solidFill>
                  <a:srgbClr val="0070C0"/>
                </a:solidFill>
              </a:rPr>
              <a:t>:   ?</a:t>
            </a:r>
          </a:p>
        </p:txBody>
      </p:sp>
      <p:sp>
        <p:nvSpPr>
          <p:cNvPr id="8" name="TextBox 7">
            <a:extLst>
              <a:ext uri="{FF2B5EF4-FFF2-40B4-BE49-F238E27FC236}">
                <a16:creationId xmlns:a16="http://schemas.microsoft.com/office/drawing/2014/main" id="{928DA8D7-FB54-E149-1E39-168EE46FFFDB}"/>
              </a:ext>
            </a:extLst>
          </p:cNvPr>
          <p:cNvSpPr txBox="1"/>
          <p:nvPr/>
        </p:nvSpPr>
        <p:spPr>
          <a:xfrm>
            <a:off x="517359" y="223793"/>
            <a:ext cx="8075751" cy="1077218"/>
          </a:xfrm>
          <a:prstGeom prst="rect">
            <a:avLst/>
          </a:prstGeom>
          <a:solidFill>
            <a:schemeClr val="bg1"/>
          </a:solidFill>
        </p:spPr>
        <p:txBody>
          <a:bodyPr wrap="square" rtlCol="0">
            <a:spAutoFit/>
          </a:bodyPr>
          <a:lstStyle/>
          <a:p>
            <a:pPr algn="just"/>
            <a:r>
              <a:rPr lang="en-US" sz="3200">
                <a:solidFill>
                  <a:srgbClr val="FF0000"/>
                </a:solidFill>
              </a:rPr>
              <a:t>Vầu</a:t>
            </a:r>
            <a:r>
              <a:rPr lang="en-US" sz="3200">
                <a:solidFill>
                  <a:srgbClr val="0070C0"/>
                </a:solidFill>
              </a:rPr>
              <a:t>: cùng họ với tre, thân to, mình mỏng nhưng rắn, thường dùng làm nhà.</a:t>
            </a:r>
          </a:p>
        </p:txBody>
      </p:sp>
      <p:pic>
        <p:nvPicPr>
          <p:cNvPr id="2050" name="Picture 2" descr="Phát triển cây vầu theo hướng bền vững">
            <a:extLst>
              <a:ext uri="{FF2B5EF4-FFF2-40B4-BE49-F238E27FC236}">
                <a16:creationId xmlns:a16="http://schemas.microsoft.com/office/drawing/2014/main" id="{6EEE0835-E1F9-3CEC-9B98-4E154783C8BE}"/>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2018731" y="1517477"/>
            <a:ext cx="5106537" cy="340223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CA5C419F-25D0-FBFA-F7CB-CDA07FC2202D}"/>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1852586" y="1418181"/>
            <a:ext cx="5405295" cy="36008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92608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50"/>
                                        </p:tgtEl>
                                        <p:attrNameLst>
                                          <p:attrName>style.visibility</p:attrName>
                                        </p:attrNameLst>
                                      </p:cBhvr>
                                      <p:to>
                                        <p:strVal val="visible"/>
                                      </p:to>
                                    </p:set>
                                    <p:animEffect transition="in" filter="fade">
                                      <p:cBhvr>
                                        <p:cTn id="17" dur="500"/>
                                        <p:tgtEl>
                                          <p:spTgt spid="205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052"/>
                                        </p:tgtEl>
                                        <p:attrNameLst>
                                          <p:attrName>style.visibility</p:attrName>
                                        </p:attrNameLst>
                                      </p:cBhvr>
                                      <p:to>
                                        <p:strVal val="visible"/>
                                      </p:to>
                                    </p:set>
                                    <p:animEffect transition="in" filter="fade">
                                      <p:cBhvr>
                                        <p:cTn id="22"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FE9DFB-8501-4E9A-2D7F-C59F45EA1CCA}"/>
              </a:ext>
            </a:extLst>
          </p:cNvPr>
          <p:cNvSpPr>
            <a:spLocks noGrp="1"/>
          </p:cNvSpPr>
          <p:nvPr>
            <p:ph type="title"/>
          </p:nvPr>
        </p:nvSpPr>
        <p:spPr>
          <a:xfrm>
            <a:off x="713223" y="115742"/>
            <a:ext cx="7717500" cy="478200"/>
          </a:xfrm>
        </p:spPr>
        <p:txBody>
          <a:bodyPr/>
          <a:lstStyle/>
          <a:p>
            <a:r>
              <a:rPr lang="en-US">
                <a:latin typeface="+mj-lt"/>
              </a:rPr>
              <a:t>rừng nứa</a:t>
            </a:r>
          </a:p>
        </p:txBody>
      </p:sp>
      <p:pic>
        <p:nvPicPr>
          <p:cNvPr id="3074" name="Picture 2" descr="Cây Nứa - Đặc điểm Hình Thái Và Ứng Dụng Của Cây Nứa - Xưởng Tre Trúc">
            <a:extLst>
              <a:ext uri="{FF2B5EF4-FFF2-40B4-BE49-F238E27FC236}">
                <a16:creationId xmlns:a16="http://schemas.microsoft.com/office/drawing/2014/main" id="{3532AD06-22EC-F3B8-7AE2-1FA533BBB7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1325" y="948022"/>
            <a:ext cx="5521349" cy="39569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2455735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1FFBA65-88BF-79BE-B8D8-1B4B9E9A7A99}"/>
              </a:ext>
            </a:extLst>
          </p:cNvPr>
          <p:cNvSpPr txBox="1"/>
          <p:nvPr/>
        </p:nvSpPr>
        <p:spPr>
          <a:xfrm>
            <a:off x="3653787" y="951128"/>
            <a:ext cx="3294220" cy="715581"/>
          </a:xfrm>
          <a:prstGeom prst="rect">
            <a:avLst/>
          </a:prstGeom>
          <a:noFill/>
        </p:spPr>
        <p:txBody>
          <a:bodyPr wrap="square" rtlCol="0">
            <a:spAutoFit/>
          </a:bodyPr>
          <a:lstStyle/>
          <a:p>
            <a:pPr algn="just"/>
            <a:r>
              <a:rPr lang="en-US" sz="4050">
                <a:solidFill>
                  <a:srgbClr val="0070C0"/>
                </a:solidFill>
              </a:rPr>
              <a:t>vắt vẻo</a:t>
            </a:r>
          </a:p>
        </p:txBody>
      </p:sp>
      <p:sp>
        <p:nvSpPr>
          <p:cNvPr id="6" name="TextBox 5">
            <a:extLst>
              <a:ext uri="{FF2B5EF4-FFF2-40B4-BE49-F238E27FC236}">
                <a16:creationId xmlns:a16="http://schemas.microsoft.com/office/drawing/2014/main" id="{A5C32103-5C91-26B6-058F-8B356DC3B7E6}"/>
              </a:ext>
            </a:extLst>
          </p:cNvPr>
          <p:cNvSpPr txBox="1"/>
          <p:nvPr/>
        </p:nvSpPr>
        <p:spPr>
          <a:xfrm>
            <a:off x="3653788" y="1829316"/>
            <a:ext cx="2527847" cy="715581"/>
          </a:xfrm>
          <a:prstGeom prst="rect">
            <a:avLst/>
          </a:prstGeom>
          <a:noFill/>
        </p:spPr>
        <p:txBody>
          <a:bodyPr wrap="square" rtlCol="0">
            <a:spAutoFit/>
          </a:bodyPr>
          <a:lstStyle/>
          <a:p>
            <a:pPr algn="just"/>
            <a:r>
              <a:rPr lang="en-US" sz="4050">
                <a:solidFill>
                  <a:srgbClr val="0070C0"/>
                </a:solidFill>
              </a:rPr>
              <a:t>lúp xúp</a:t>
            </a:r>
          </a:p>
        </p:txBody>
      </p:sp>
      <p:sp>
        <p:nvSpPr>
          <p:cNvPr id="7" name="TextBox 6">
            <a:extLst>
              <a:ext uri="{FF2B5EF4-FFF2-40B4-BE49-F238E27FC236}">
                <a16:creationId xmlns:a16="http://schemas.microsoft.com/office/drawing/2014/main" id="{32679FA2-914F-C4F6-7A0D-8A8940E32FF0}"/>
              </a:ext>
            </a:extLst>
          </p:cNvPr>
          <p:cNvSpPr txBox="1"/>
          <p:nvPr/>
        </p:nvSpPr>
        <p:spPr>
          <a:xfrm>
            <a:off x="3653788" y="2841152"/>
            <a:ext cx="3294219" cy="715581"/>
          </a:xfrm>
          <a:prstGeom prst="rect">
            <a:avLst/>
          </a:prstGeom>
          <a:noFill/>
        </p:spPr>
        <p:txBody>
          <a:bodyPr wrap="square" rtlCol="0">
            <a:spAutoFit/>
          </a:bodyPr>
          <a:lstStyle/>
          <a:p>
            <a:pPr algn="just"/>
            <a:r>
              <a:rPr lang="en-US" sz="4050">
                <a:solidFill>
                  <a:srgbClr val="0070C0"/>
                </a:solidFill>
              </a:rPr>
              <a:t>trơn trượt</a:t>
            </a:r>
          </a:p>
        </p:txBody>
      </p:sp>
      <p:cxnSp>
        <p:nvCxnSpPr>
          <p:cNvPr id="14" name="Straight Connector 13">
            <a:extLst>
              <a:ext uri="{FF2B5EF4-FFF2-40B4-BE49-F238E27FC236}">
                <a16:creationId xmlns:a16="http://schemas.microsoft.com/office/drawing/2014/main" id="{83938573-A6B2-E0AB-637A-988D450DC714}"/>
              </a:ext>
            </a:extLst>
          </p:cNvPr>
          <p:cNvCxnSpPr/>
          <p:nvPr/>
        </p:nvCxnSpPr>
        <p:spPr>
          <a:xfrm>
            <a:off x="4245964" y="1583554"/>
            <a:ext cx="326036"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E5F6C46-10DF-5173-5FCE-17C6FEBFC5DF}"/>
              </a:ext>
            </a:extLst>
          </p:cNvPr>
          <p:cNvCxnSpPr>
            <a:cxnSpLocks/>
          </p:cNvCxnSpPr>
          <p:nvPr/>
        </p:nvCxnSpPr>
        <p:spPr>
          <a:xfrm>
            <a:off x="3694731" y="3524105"/>
            <a:ext cx="31165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3EE17BE-6BBC-0BA9-446C-F885EE0D3D61}"/>
              </a:ext>
            </a:extLst>
          </p:cNvPr>
          <p:cNvCxnSpPr/>
          <p:nvPr/>
        </p:nvCxnSpPr>
        <p:spPr>
          <a:xfrm>
            <a:off x="4750256" y="3510457"/>
            <a:ext cx="32603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3E273EA9-D207-9F6B-C56D-A3DD2062FBCA}"/>
              </a:ext>
            </a:extLst>
          </p:cNvPr>
          <p:cNvCxnSpPr>
            <a:cxnSpLocks/>
          </p:cNvCxnSpPr>
          <p:nvPr/>
        </p:nvCxnSpPr>
        <p:spPr>
          <a:xfrm>
            <a:off x="4605854" y="2423944"/>
            <a:ext cx="280125"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521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1FFBA65-88BF-79BE-B8D8-1B4B9E9A7A99}"/>
              </a:ext>
            </a:extLst>
          </p:cNvPr>
          <p:cNvSpPr txBox="1"/>
          <p:nvPr/>
        </p:nvSpPr>
        <p:spPr>
          <a:xfrm>
            <a:off x="741153" y="1385276"/>
            <a:ext cx="7938220" cy="1569660"/>
          </a:xfrm>
          <a:prstGeom prst="rect">
            <a:avLst/>
          </a:prstGeom>
          <a:noFill/>
        </p:spPr>
        <p:txBody>
          <a:bodyPr wrap="square" rtlCol="0">
            <a:spAutoFit/>
          </a:bodyPr>
          <a:lstStyle/>
          <a:p>
            <a:pPr algn="just"/>
            <a:r>
              <a:rPr lang="vi-VN" sz="3200"/>
              <a:t>Để khỏi ngã, tôi thường tháo phăng đôi d</a:t>
            </a:r>
            <a:r>
              <a:rPr lang="en-US" sz="3200"/>
              <a:t>é</a:t>
            </a:r>
            <a:r>
              <a:rPr lang="vi-VN" sz="3200"/>
              <a:t>p nhựa và bước đi bằng cách bấm mười đầu ngón chân xuống mặt đường.</a:t>
            </a:r>
            <a:endParaRPr lang="en-US" sz="3000">
              <a:solidFill>
                <a:srgbClr val="0070C0"/>
              </a:solidFill>
            </a:endParaRPr>
          </a:p>
        </p:txBody>
      </p:sp>
      <p:cxnSp>
        <p:nvCxnSpPr>
          <p:cNvPr id="14" name="Straight Connector 13">
            <a:extLst>
              <a:ext uri="{FF2B5EF4-FFF2-40B4-BE49-F238E27FC236}">
                <a16:creationId xmlns:a16="http://schemas.microsoft.com/office/drawing/2014/main" id="{83938573-A6B2-E0AB-637A-988D450DC714}"/>
              </a:ext>
            </a:extLst>
          </p:cNvPr>
          <p:cNvCxnSpPr>
            <a:cxnSpLocks/>
          </p:cNvCxnSpPr>
          <p:nvPr/>
        </p:nvCxnSpPr>
        <p:spPr>
          <a:xfrm flipH="1">
            <a:off x="3355946" y="1505066"/>
            <a:ext cx="101648" cy="44336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C0BE7F8-7920-2D64-A088-12A8EC659C60}"/>
              </a:ext>
            </a:extLst>
          </p:cNvPr>
          <p:cNvCxnSpPr>
            <a:cxnSpLocks/>
          </p:cNvCxnSpPr>
          <p:nvPr/>
        </p:nvCxnSpPr>
        <p:spPr>
          <a:xfrm flipH="1">
            <a:off x="2599045" y="1954237"/>
            <a:ext cx="101648" cy="44336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A03DCA31-65E1-BE5B-3AA6-B9D7882F3898}"/>
              </a:ext>
            </a:extLst>
          </p:cNvPr>
          <p:cNvGrpSpPr/>
          <p:nvPr/>
        </p:nvGrpSpPr>
        <p:grpSpPr>
          <a:xfrm>
            <a:off x="6983946" y="2397597"/>
            <a:ext cx="160947" cy="443360"/>
            <a:chOff x="5362265" y="2534436"/>
            <a:chExt cx="259662" cy="591146"/>
          </a:xfrm>
        </p:grpSpPr>
        <p:cxnSp>
          <p:nvCxnSpPr>
            <p:cNvPr id="38" name="Straight Connector 37">
              <a:extLst>
                <a:ext uri="{FF2B5EF4-FFF2-40B4-BE49-F238E27FC236}">
                  <a16:creationId xmlns:a16="http://schemas.microsoft.com/office/drawing/2014/main" id="{D4CA4116-B006-BFA4-ABBC-11EF62AFAD0C}"/>
                </a:ext>
              </a:extLst>
            </p:cNvPr>
            <p:cNvCxnSpPr>
              <a:cxnSpLocks/>
            </p:cNvCxnSpPr>
            <p:nvPr/>
          </p:nvCxnSpPr>
          <p:spPr>
            <a:xfrm flipH="1">
              <a:off x="5362265" y="2534436"/>
              <a:ext cx="135531" cy="59114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053D7051-7320-F549-EF93-690F44905971}"/>
                </a:ext>
              </a:extLst>
            </p:cNvPr>
            <p:cNvCxnSpPr>
              <a:cxnSpLocks/>
            </p:cNvCxnSpPr>
            <p:nvPr/>
          </p:nvCxnSpPr>
          <p:spPr>
            <a:xfrm flipH="1">
              <a:off x="5486396" y="2534436"/>
              <a:ext cx="135531" cy="59114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2" name="Straight Connector 1">
            <a:extLst>
              <a:ext uri="{FF2B5EF4-FFF2-40B4-BE49-F238E27FC236}">
                <a16:creationId xmlns:a16="http://schemas.microsoft.com/office/drawing/2014/main" id="{FAE821C9-6F3B-54DA-5491-71D4932D02B9}"/>
              </a:ext>
            </a:extLst>
          </p:cNvPr>
          <p:cNvCxnSpPr>
            <a:cxnSpLocks/>
          </p:cNvCxnSpPr>
          <p:nvPr/>
        </p:nvCxnSpPr>
        <p:spPr>
          <a:xfrm flipH="1">
            <a:off x="6625134" y="1934890"/>
            <a:ext cx="101648" cy="44336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0184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A8289B9F-5E31-17D2-7035-CC84DB1BB28A}"/>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làm việc nhóm đôi.</a:t>
            </a:r>
          </a:p>
        </p:txBody>
      </p:sp>
      <p:pic>
        <p:nvPicPr>
          <p:cNvPr id="2050" name="Picture 2" descr="Expo Recap: Education and Literacy 📚 | King County Employee Giving Program">
            <a:extLst>
              <a:ext uri="{FF2B5EF4-FFF2-40B4-BE49-F238E27FC236}">
                <a16:creationId xmlns:a16="http://schemas.microsoft.com/office/drawing/2014/main" id="{205FC177-FDD0-4D12-2F77-908AD1185C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6049" y="1099126"/>
            <a:ext cx="3351902" cy="335190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24C3ACBC-6940-162C-9FB4-23B1810B9E80}"/>
              </a:ext>
            </a:extLst>
          </p:cNvPr>
          <p:cNvSpPr txBox="1"/>
          <p:nvPr/>
        </p:nvSpPr>
        <p:spPr>
          <a:xfrm>
            <a:off x="-91874" y="417581"/>
            <a:ext cx="1143001" cy="523220"/>
          </a:xfrm>
          <a:prstGeom prst="rect">
            <a:avLst/>
          </a:prstGeom>
          <a:noFill/>
        </p:spPr>
        <p:txBody>
          <a:bodyPr wrap="square">
            <a:spAutoFit/>
          </a:bodyPr>
          <a:lstStyle/>
          <a:p>
            <a:pPr algn="ctr"/>
            <a:r>
              <a:rPr lang="en-US" sz="1400" b="1">
                <a:solidFill>
                  <a:schemeClr val="bg1"/>
                </a:solidFill>
              </a:rPr>
              <a:t>chia đoạn/phần </a:t>
            </a:r>
            <a:endParaRPr lang="en-US">
              <a:solidFill>
                <a:schemeClr val="bg1"/>
              </a:solidFill>
            </a:endParaRPr>
          </a:p>
        </p:txBody>
      </p:sp>
    </p:spTree>
    <p:extLst>
      <p:ext uri="{BB962C8B-B14F-4D97-AF65-F5344CB8AC3E}">
        <p14:creationId xmlns:p14="http://schemas.microsoft.com/office/powerpoint/2010/main" val="3013157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2" name="Group 1">
            <a:extLst>
              <a:ext uri="{FF2B5EF4-FFF2-40B4-BE49-F238E27FC236}">
                <a16:creationId xmlns:a16="http://schemas.microsoft.com/office/drawing/2014/main" id="{912DED16-94FB-A525-BB3C-4F84F9494840}"/>
              </a:ext>
            </a:extLst>
          </p:cNvPr>
          <p:cNvGrpSpPr/>
          <p:nvPr/>
        </p:nvGrpSpPr>
        <p:grpSpPr>
          <a:xfrm>
            <a:off x="190673" y="78976"/>
            <a:ext cx="8762654" cy="4939812"/>
            <a:chOff x="239149" y="210174"/>
            <a:chExt cx="11683538" cy="6586417"/>
          </a:xfrm>
          <a:solidFill>
            <a:srgbClr val="FFFFFF"/>
          </a:solidFill>
        </p:grpSpPr>
        <p:sp>
          <p:nvSpPr>
            <p:cNvPr id="4" name="TextBox 3">
              <a:extLst>
                <a:ext uri="{FF2B5EF4-FFF2-40B4-BE49-F238E27FC236}">
                  <a16:creationId xmlns:a16="http://schemas.microsoft.com/office/drawing/2014/main" id="{B7D4FD41-C4B8-610F-563A-2077D5977B50}"/>
                </a:ext>
              </a:extLst>
            </p:cNvPr>
            <p:cNvSpPr txBox="1"/>
            <p:nvPr/>
          </p:nvSpPr>
          <p:spPr>
            <a:xfrm>
              <a:off x="239149" y="764171"/>
              <a:ext cx="11683537" cy="6032420"/>
            </a:xfrm>
            <a:prstGeom prst="rect">
              <a:avLst/>
            </a:prstGeom>
            <a:grpFill/>
          </p:spPr>
          <p:txBody>
            <a:bodyPr wrap="square" rtlCol="0">
              <a:spAutoFit/>
            </a:bodyPr>
            <a:lstStyle/>
            <a:p>
              <a:pPr algn="just"/>
              <a:r>
                <a:rPr lang="en-US" sz="1800"/>
                <a:t>      </a:t>
              </a:r>
              <a:r>
                <a:rPr lang="vi-VN" sz="1800">
                  <a:solidFill>
                    <a:srgbClr val="0070C0"/>
                  </a:solidFill>
                </a:rPr>
                <a:t>Con đường đưa tôi đến trường nằm vắt vẻo lưng chừng đồi. Mặt đường mấp mô. Hai bên đường lúp xúp những bụi cây cỏ dại, cây lạc tiên. Cây lạc tiên ra quả quanh năm. Vì thế, con đường luôn phảng phất mùi lạc tiên chín. Bọn con gái lớp tôi hay tranh thủ hái vài quả để vừa đi vừa nhấm nháp.</a:t>
              </a:r>
            </a:p>
            <a:p>
              <a:pPr algn="just"/>
              <a:r>
                <a:rPr lang="en-US" sz="1800"/>
                <a:t>      </a:t>
              </a:r>
              <a:r>
                <a:rPr lang="vi-VN" sz="1800">
                  <a:solidFill>
                    <a:srgbClr val="C00000"/>
                  </a:solidFill>
                </a:rPr>
                <a:t>Có đoạn, con đường như buông mình xuống chân đồi. Ngày nắng, tôi và lũ bạn thường thi xem ai chạy nhanh hơn. Gió vù vù bên tai. Đất dưới chân xốp nhẹ như bông, thỉnh thoảng một viên đá dăm hay một viên sỏi nhói nhẹ vào gan bàn chân.</a:t>
              </a:r>
            </a:p>
            <a:p>
              <a:pPr algn="just"/>
              <a:r>
                <a:rPr lang="en-US" sz="1800"/>
                <a:t>      </a:t>
              </a:r>
              <a:r>
                <a:rPr lang="vi-VN" sz="1800">
                  <a:solidFill>
                    <a:srgbClr val="7030A0"/>
                  </a:solidFill>
                </a:rPr>
                <a:t>Vào mùa mưa, con đường lầy lội và trơn trượt. Để khỏi ngã, tôi thường tháo phăng đôi d</a:t>
              </a:r>
              <a:r>
                <a:rPr lang="en-US" sz="1800">
                  <a:solidFill>
                    <a:srgbClr val="7030A0"/>
                  </a:solidFill>
                </a:rPr>
                <a:t>é</a:t>
              </a:r>
              <a:r>
                <a:rPr lang="vi-VN" sz="1800">
                  <a:solidFill>
                    <a:srgbClr val="7030A0"/>
                  </a:solidFill>
                </a:rPr>
                <a:t>p nhựa và bước đi bằng cách bấm mười đầu ngón chân xuống mặt đường. Đôi khi chúng tôi phải đi cắt qua cánh rừng vầu, rừng nứa vì nhiều khúc đường ngập trong nước lũ.</a:t>
              </a:r>
            </a:p>
            <a:p>
              <a:pPr algn="just"/>
              <a:r>
                <a:rPr lang="en-US" sz="1800"/>
                <a:t>      </a:t>
              </a:r>
              <a:r>
                <a:rPr lang="vi-VN" sz="1800">
                  <a:solidFill>
                    <a:srgbClr val="00B050"/>
                  </a:solidFill>
                </a:rPr>
                <a:t>Cô giáo tôi là người vùng xuôi. Bàn chân cô lẫn vào bàn chân học trò trên con đường </a:t>
              </a:r>
              <a:r>
                <a:rPr lang="en-US" sz="1800">
                  <a:solidFill>
                    <a:srgbClr val="00B050"/>
                  </a:solidFill>
                </a:rPr>
                <a:t>đến trường</a:t>
              </a:r>
              <a:r>
                <a:rPr lang="vi-VN" sz="1800">
                  <a:solidFill>
                    <a:srgbClr val="00B050"/>
                  </a:solidFill>
                </a:rPr>
                <a:t>. Ấy là do nhiều hôm mưa rét, </a:t>
              </a:r>
              <a:r>
                <a:rPr lang="en-US" sz="1800">
                  <a:solidFill>
                    <a:srgbClr val="00B050"/>
                  </a:solidFill>
                </a:rPr>
                <a:t>cô thường đứng đợi chúng tôi ở những đoạn đường khó đi để đưa chúng tôi đến lớp</a:t>
              </a:r>
              <a:r>
                <a:rPr lang="vi-VN" sz="1800">
                  <a:solidFill>
                    <a:srgbClr val="00B050"/>
                  </a:solidFill>
                </a:rPr>
                <a:t>. Vì thế, tôi chẳng nghỉ buổi học nào.</a:t>
              </a:r>
            </a:p>
            <a:p>
              <a:pPr algn="r"/>
              <a:r>
                <a:rPr lang="en-US" sz="1800"/>
                <a:t>(Đỗ Đăng Dương)</a:t>
              </a:r>
              <a:endParaRPr lang="vi-VN" sz="1800"/>
            </a:p>
          </p:txBody>
        </p:sp>
        <p:sp>
          <p:nvSpPr>
            <p:cNvPr id="5" name="TextBox 4">
              <a:extLst>
                <a:ext uri="{FF2B5EF4-FFF2-40B4-BE49-F238E27FC236}">
                  <a16:creationId xmlns:a16="http://schemas.microsoft.com/office/drawing/2014/main" id="{115C0A60-9F5E-8D7F-271D-4F6EE05897BE}"/>
                </a:ext>
              </a:extLst>
            </p:cNvPr>
            <p:cNvSpPr txBox="1"/>
            <p:nvPr/>
          </p:nvSpPr>
          <p:spPr>
            <a:xfrm>
              <a:off x="239150" y="210174"/>
              <a:ext cx="11683537" cy="553997"/>
            </a:xfrm>
            <a:prstGeom prst="rect">
              <a:avLst/>
            </a:prstGeom>
            <a:grpFill/>
          </p:spPr>
          <p:txBody>
            <a:bodyPr wrap="square" rtlCol="0">
              <a:spAutoFit/>
            </a:bodyPr>
            <a:lstStyle/>
            <a:p>
              <a:pPr algn="ctr"/>
              <a:r>
                <a:rPr lang="en-US" sz="2100" b="1">
                  <a:latin typeface="+mn-lt"/>
                </a:rPr>
                <a:t>CON ĐƯỜNG ĐẾN TRƯỜNG</a:t>
              </a:r>
              <a:endParaRPr lang="vi-VN" sz="2100" b="1">
                <a:latin typeface="+mn-lt"/>
              </a:endParaRPr>
            </a:p>
          </p:txBody>
        </p:sp>
      </p:grpSp>
      <p:sp>
        <p:nvSpPr>
          <p:cNvPr id="3" name="TextBox 2">
            <a:extLst>
              <a:ext uri="{FF2B5EF4-FFF2-40B4-BE49-F238E27FC236}">
                <a16:creationId xmlns:a16="http://schemas.microsoft.com/office/drawing/2014/main" id="{441CD16B-5D09-80DC-7C69-34FFFF9BBACB}"/>
              </a:ext>
            </a:extLst>
          </p:cNvPr>
          <p:cNvSpPr txBox="1"/>
          <p:nvPr/>
        </p:nvSpPr>
        <p:spPr>
          <a:xfrm>
            <a:off x="1132888" y="4843418"/>
            <a:ext cx="6878223" cy="323165"/>
          </a:xfrm>
          <a:prstGeom prst="rect">
            <a:avLst/>
          </a:prstGeom>
          <a:noFill/>
        </p:spPr>
        <p:txBody>
          <a:bodyPr wrap="square" rtlCol="0">
            <a:spAutoFit/>
          </a:bodyPr>
          <a:lstStyle/>
          <a:p>
            <a:pPr algn="ctr"/>
            <a:r>
              <a:rPr lang="en-US" sz="1500"/>
              <a:t>Học sinh tự ngắt các phần vào sách.</a:t>
            </a:r>
          </a:p>
        </p:txBody>
      </p:sp>
    </p:spTree>
    <p:extLst>
      <p:ext uri="{BB962C8B-B14F-4D97-AF65-F5344CB8AC3E}">
        <p14:creationId xmlns:p14="http://schemas.microsoft.com/office/powerpoint/2010/main" val="185056796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A8289B9F-5E31-17D2-7035-CC84DB1BB28A}"/>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làm việc nhóm 4, đọc nối tiếp 1 hoặc 2 lần.</a:t>
            </a:r>
          </a:p>
        </p:txBody>
      </p:sp>
      <p:pic>
        <p:nvPicPr>
          <p:cNvPr id="3074" name="Picture 2" descr="Rubrics | Teacher Sandra">
            <a:extLst>
              <a:ext uri="{FF2B5EF4-FFF2-40B4-BE49-F238E27FC236}">
                <a16:creationId xmlns:a16="http://schemas.microsoft.com/office/drawing/2014/main" id="{6F06AC14-0DC1-0A2E-0441-C8CA27FA77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48089" y="1306848"/>
            <a:ext cx="4447823" cy="3024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92536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A7619FF-F165-8D6C-455E-F8B4F330ED86}"/>
              </a:ext>
            </a:extLst>
          </p:cNvPr>
          <p:cNvSpPr>
            <a:spLocks noGrp="1"/>
          </p:cNvSpPr>
          <p:nvPr>
            <p:ph type="title"/>
          </p:nvPr>
        </p:nvSpPr>
        <p:spPr/>
        <p:txBody>
          <a:bodyPr/>
          <a:lstStyle/>
          <a:p>
            <a:endParaRPr lang="en-US"/>
          </a:p>
        </p:txBody>
      </p:sp>
      <p:pic>
        <p:nvPicPr>
          <p:cNvPr id="4" name="ĐỒNG HỒ ĐẾM NGƯỢC 15s - MP4  - Phan Linh">
            <a:hlinkClick r:id="" action="ppaction://media"/>
            <a:extLst>
              <a:ext uri="{FF2B5EF4-FFF2-40B4-BE49-F238E27FC236}">
                <a16:creationId xmlns:a16="http://schemas.microsoft.com/office/drawing/2014/main" id="{CF028264-964B-25F0-B078-162BA51C707E}"/>
              </a:ext>
            </a:extLst>
          </p:cNvPr>
          <p:cNvPicPr>
            <a:picLocks noChangeAspect="1"/>
          </p:cNvPicPr>
          <p:nvPr>
            <a:videoFile r:link="rId1"/>
            <p:extLst>
              <p:ext uri="{DAA4B4D4-6D71-4841-9C94-3DE7FCFB9230}">
                <p14:media xmlns:p14="http://schemas.microsoft.com/office/powerpoint/2010/main" r:embed="rId2">
                  <p14:trim st="792"/>
                </p14:media>
              </p:ext>
            </p:extLst>
          </p:nvPr>
        </p:nvPicPr>
        <p:blipFill>
          <a:blip r:embed="rId5"/>
          <a:stretch>
            <a:fillRect/>
          </a:stretch>
        </p:blipFill>
        <p:spPr>
          <a:xfrm>
            <a:off x="11311" y="0"/>
            <a:ext cx="9105872" cy="5143500"/>
          </a:xfrm>
          <a:prstGeom prst="rect">
            <a:avLst/>
          </a:prstGeom>
        </p:spPr>
      </p:pic>
    </p:spTree>
    <p:extLst>
      <p:ext uri="{BB962C8B-B14F-4D97-AF65-F5344CB8AC3E}">
        <p14:creationId xmlns:p14="http://schemas.microsoft.com/office/powerpoint/2010/main" val="1537869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49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A8289B9F-5E31-17D2-7035-CC84DB1BB28A}"/>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đọc thầm (đọc bằng mắt) toàn bài.</a:t>
            </a:r>
          </a:p>
        </p:txBody>
      </p:sp>
      <p:pic>
        <p:nvPicPr>
          <p:cNvPr id="1026" name="Picture 2" descr="Trang chủ - NQ Education">
            <a:extLst>
              <a:ext uri="{FF2B5EF4-FFF2-40B4-BE49-F238E27FC236}">
                <a16:creationId xmlns:a16="http://schemas.microsoft.com/office/drawing/2014/main" id="{CDC375CF-0BBE-D9C1-307F-5E4174E9C8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2206" y="1082562"/>
            <a:ext cx="2919588" cy="33850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996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A8289B9F-5E31-17D2-7035-CC84DB1BB28A}"/>
              </a:ext>
            </a:extLst>
          </p:cNvPr>
          <p:cNvSpPr txBox="1"/>
          <p:nvPr/>
        </p:nvSpPr>
        <p:spPr>
          <a:xfrm>
            <a:off x="1132889" y="4801140"/>
            <a:ext cx="6878223" cy="323165"/>
          </a:xfrm>
          <a:prstGeom prst="rect">
            <a:avLst/>
          </a:prstGeom>
          <a:noFill/>
        </p:spPr>
        <p:txBody>
          <a:bodyPr wrap="square" rtlCol="0">
            <a:spAutoFit/>
          </a:bodyPr>
          <a:lstStyle/>
          <a:p>
            <a:pPr algn="ctr"/>
            <a:r>
              <a:rPr lang="en-US" sz="1500"/>
              <a:t>4 học sinh đọc nối tiếp trước lớp.</a:t>
            </a:r>
          </a:p>
        </p:txBody>
      </p:sp>
      <p:pic>
        <p:nvPicPr>
          <p:cNvPr id="3074" name="Picture 2" descr="Math Kangaroo – Bright Education Consultant and Travel Company">
            <a:extLst>
              <a:ext uri="{FF2B5EF4-FFF2-40B4-BE49-F238E27FC236}">
                <a16:creationId xmlns:a16="http://schemas.microsoft.com/office/drawing/2014/main" id="{DCF6D6CF-5832-61E2-43F4-6F1C260636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6249" y="1367055"/>
            <a:ext cx="1967669" cy="240938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Math Kangaroo – Bright Education Consultant and Travel Company">
            <a:extLst>
              <a:ext uri="{FF2B5EF4-FFF2-40B4-BE49-F238E27FC236}">
                <a16:creationId xmlns:a16="http://schemas.microsoft.com/office/drawing/2014/main" id="{14AC9D61-0794-0693-C71D-94282B1038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36368" y="1367055"/>
            <a:ext cx="1967669" cy="240938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Math Kangaroo – Bright Education Consultant and Travel Company">
            <a:extLst>
              <a:ext uri="{FF2B5EF4-FFF2-40B4-BE49-F238E27FC236}">
                <a16:creationId xmlns:a16="http://schemas.microsoft.com/office/drawing/2014/main" id="{C8F837C1-DAD1-B72A-3D52-A108611011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2889" y="1367055"/>
            <a:ext cx="1967669" cy="2409389"/>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Math Kangaroo – Bright Education Consultant and Travel Company">
            <a:extLst>
              <a:ext uri="{FF2B5EF4-FFF2-40B4-BE49-F238E27FC236}">
                <a16:creationId xmlns:a16="http://schemas.microsoft.com/office/drawing/2014/main" id="{C60D1A62-91CD-44B4-FD1F-84CB459E33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9728" y="1367055"/>
            <a:ext cx="1967669" cy="24093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19246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54F0B5F-23CE-13A4-727E-7AC85598048D}"/>
              </a:ext>
            </a:extLst>
          </p:cNvPr>
          <p:cNvSpPr txBox="1"/>
          <p:nvPr/>
        </p:nvSpPr>
        <p:spPr>
          <a:xfrm>
            <a:off x="478343" y="2029294"/>
            <a:ext cx="8187314" cy="1107996"/>
          </a:xfrm>
          <a:prstGeom prst="rect">
            <a:avLst/>
          </a:prstGeom>
          <a:noFill/>
        </p:spPr>
        <p:txBody>
          <a:bodyPr wrap="square" rtlCol="0">
            <a:spAutoFit/>
          </a:bodyPr>
          <a:lstStyle/>
          <a:p>
            <a:pPr algn="ctr"/>
            <a:r>
              <a:rPr lang="en-US" sz="6600" b="1">
                <a:solidFill>
                  <a:srgbClr val="0070C0"/>
                </a:solidFill>
              </a:rPr>
              <a:t>TRẢ LỜI CÂU HỎI</a:t>
            </a:r>
          </a:p>
        </p:txBody>
      </p:sp>
    </p:spTree>
    <p:extLst>
      <p:ext uri="{BB962C8B-B14F-4D97-AF65-F5344CB8AC3E}">
        <p14:creationId xmlns:p14="http://schemas.microsoft.com/office/powerpoint/2010/main" val="41499969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2" name="Group 1">
            <a:extLst>
              <a:ext uri="{FF2B5EF4-FFF2-40B4-BE49-F238E27FC236}">
                <a16:creationId xmlns:a16="http://schemas.microsoft.com/office/drawing/2014/main" id="{E485EADC-0DBD-FA18-FDA9-06827360989E}"/>
              </a:ext>
            </a:extLst>
          </p:cNvPr>
          <p:cNvGrpSpPr/>
          <p:nvPr/>
        </p:nvGrpSpPr>
        <p:grpSpPr>
          <a:xfrm>
            <a:off x="190673" y="78976"/>
            <a:ext cx="8762654" cy="4939812"/>
            <a:chOff x="239149" y="210174"/>
            <a:chExt cx="11683538" cy="6586417"/>
          </a:xfrm>
          <a:solidFill>
            <a:srgbClr val="FFFFFF"/>
          </a:solidFill>
        </p:grpSpPr>
        <p:sp>
          <p:nvSpPr>
            <p:cNvPr id="3" name="TextBox 2">
              <a:extLst>
                <a:ext uri="{FF2B5EF4-FFF2-40B4-BE49-F238E27FC236}">
                  <a16:creationId xmlns:a16="http://schemas.microsoft.com/office/drawing/2014/main" id="{435E167C-4BB7-8C91-7BFF-227CD7CF21EB}"/>
                </a:ext>
              </a:extLst>
            </p:cNvPr>
            <p:cNvSpPr txBox="1"/>
            <p:nvPr/>
          </p:nvSpPr>
          <p:spPr>
            <a:xfrm>
              <a:off x="239149" y="764171"/>
              <a:ext cx="11683537" cy="6032420"/>
            </a:xfrm>
            <a:prstGeom prst="rect">
              <a:avLst/>
            </a:prstGeom>
            <a:grpFill/>
          </p:spPr>
          <p:txBody>
            <a:bodyPr wrap="square" rtlCol="0">
              <a:spAutoFit/>
            </a:bodyPr>
            <a:lstStyle/>
            <a:p>
              <a:pPr algn="just"/>
              <a:r>
                <a:rPr lang="en-US" sz="1800"/>
                <a:t>      </a:t>
              </a:r>
              <a:r>
                <a:rPr lang="vi-VN" sz="1800"/>
                <a:t>Con đường đưa tôi đến trường nằm vắt vẻo lưng chừng đồi. Mặt đường mấp mô. Hai bên đường lúp xúp những bụi cây cỏ dại, cây lạc tiên. Cây lạc tiên ra quả quanh năm. Vì thế, con đường luôn phảng phất mùi lạc tiên chín. Bọn con gái lớp tôi hay tranh thủ hái vài quả để vừa đi vừa nhấm nháp.</a:t>
              </a:r>
            </a:p>
            <a:p>
              <a:pPr algn="just"/>
              <a:r>
                <a:rPr lang="en-US" sz="1800"/>
                <a:t>      </a:t>
              </a:r>
              <a:r>
                <a:rPr lang="vi-VN" sz="1800"/>
                <a:t>Có đoạn, con đường như buông mình xuống chân đồi. Ngày nắng, tôi và lũ bạn thường thi xem ai chạy nhanh hơn. Gió vù vù bên tai. Đất dưới chân xốp nhẹ như bông, thỉnh thoảng một viên đá dăm hay một viên sỏi nhói nhẹ vào gan bàn chân.</a:t>
              </a:r>
            </a:p>
            <a:p>
              <a:pPr algn="just"/>
              <a:r>
                <a:rPr lang="en-US" sz="1800"/>
                <a:t>      </a:t>
              </a:r>
              <a:r>
                <a:rPr lang="vi-VN" sz="1800"/>
                <a:t>Vào mùa mưa, con đường lầy lội và trơn trượt. Để khỏi ngã, tôi thường tháo phăng đôi d</a:t>
              </a:r>
              <a:r>
                <a:rPr lang="en-US" sz="1800"/>
                <a:t>é</a:t>
              </a:r>
              <a:r>
                <a:rPr lang="vi-VN" sz="1800"/>
                <a:t>p nhựa và bước đi bằng cách bấm mười đầu ngón chân xuống mặt đường. Đôi khi chúng tôi phải đi cắt qua cánh rừng vầu, rừng nứa vì nhiều khúc đường ngập trong nước lũ.</a:t>
              </a:r>
            </a:p>
            <a:p>
              <a:pPr algn="just"/>
              <a:r>
                <a:rPr lang="en-US" sz="1800"/>
                <a:t>      </a:t>
              </a:r>
              <a:r>
                <a:rPr lang="vi-VN" sz="1800"/>
                <a:t>Cô giáo tôi là người vùng xuôi. Bàn chân cô lẫn vào bàn chân học trò trên con đường </a:t>
              </a:r>
              <a:r>
                <a:rPr lang="en-US" sz="1800"/>
                <a:t>đến trường</a:t>
              </a:r>
              <a:r>
                <a:rPr lang="vi-VN" sz="1800"/>
                <a:t>. Ấy là do nhiều hôm mưa rét, </a:t>
              </a:r>
              <a:r>
                <a:rPr lang="en-US" sz="1800"/>
                <a:t>cô thường đứng đợi chúng tôi ở những đoạn đường khó đi để đưa chúng tôi đến lớp</a:t>
              </a:r>
              <a:r>
                <a:rPr lang="vi-VN" sz="1800"/>
                <a:t>. Vì thế, tôi chẳng nghỉ buổi học nào.</a:t>
              </a:r>
            </a:p>
            <a:p>
              <a:pPr algn="r"/>
              <a:r>
                <a:rPr lang="en-US" sz="1800"/>
                <a:t>(Đỗ Đăng Dương)</a:t>
              </a:r>
              <a:endParaRPr lang="vi-VN" sz="1800"/>
            </a:p>
          </p:txBody>
        </p:sp>
        <p:sp>
          <p:nvSpPr>
            <p:cNvPr id="4" name="TextBox 3">
              <a:extLst>
                <a:ext uri="{FF2B5EF4-FFF2-40B4-BE49-F238E27FC236}">
                  <a16:creationId xmlns:a16="http://schemas.microsoft.com/office/drawing/2014/main" id="{10392C66-C40C-DCA6-305E-EF85F51061B0}"/>
                </a:ext>
              </a:extLst>
            </p:cNvPr>
            <p:cNvSpPr txBox="1"/>
            <p:nvPr/>
          </p:nvSpPr>
          <p:spPr>
            <a:xfrm>
              <a:off x="239150" y="210174"/>
              <a:ext cx="11683537" cy="553997"/>
            </a:xfrm>
            <a:prstGeom prst="rect">
              <a:avLst/>
            </a:prstGeom>
            <a:grpFill/>
          </p:spPr>
          <p:txBody>
            <a:bodyPr wrap="square" rtlCol="0">
              <a:spAutoFit/>
            </a:bodyPr>
            <a:lstStyle/>
            <a:p>
              <a:pPr algn="ctr"/>
              <a:r>
                <a:rPr lang="en-US" sz="2100" b="1">
                  <a:latin typeface="+mn-lt"/>
                </a:rPr>
                <a:t>CON ĐƯỜNG ĐẾN TRƯỜNG</a:t>
              </a:r>
              <a:endParaRPr lang="vi-VN" sz="2100" b="1">
                <a:latin typeface="+mn-lt"/>
              </a:endParaRPr>
            </a:p>
          </p:txBody>
        </p:sp>
      </p:grpSp>
    </p:spTree>
    <p:extLst>
      <p:ext uri="{BB962C8B-B14F-4D97-AF65-F5344CB8AC3E}">
        <p14:creationId xmlns:p14="http://schemas.microsoft.com/office/powerpoint/2010/main" val="37816836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7" name="TextBox 76">
            <a:extLst>
              <a:ext uri="{FF2B5EF4-FFF2-40B4-BE49-F238E27FC236}">
                <a16:creationId xmlns:a16="http://schemas.microsoft.com/office/drawing/2014/main" id="{BEBD0274-8757-4446-4140-1C2DBB655ED3}"/>
              </a:ext>
            </a:extLst>
          </p:cNvPr>
          <p:cNvSpPr txBox="1"/>
          <p:nvPr/>
        </p:nvSpPr>
        <p:spPr>
          <a:xfrm>
            <a:off x="417947" y="225637"/>
            <a:ext cx="8348525" cy="923330"/>
          </a:xfrm>
          <a:prstGeom prst="rect">
            <a:avLst/>
          </a:prstGeom>
          <a:noFill/>
          <a:ln>
            <a:noFill/>
          </a:ln>
        </p:spPr>
        <p:txBody>
          <a:bodyPr wrap="square" rtlCol="0">
            <a:spAutoFit/>
          </a:bodyPr>
          <a:lstStyle/>
          <a:p>
            <a:pPr algn="just"/>
            <a:r>
              <a:rPr lang="en-US" sz="2700">
                <a:solidFill>
                  <a:srgbClr val="FF0000"/>
                </a:solidFill>
              </a:rPr>
              <a:t>1</a:t>
            </a:r>
            <a:r>
              <a:rPr lang="en-US" sz="2700">
                <a:solidFill>
                  <a:srgbClr val="0070C0"/>
                </a:solidFill>
              </a:rPr>
              <a:t>. Ở đoạn 1, con đường đến trường của bạn nhỏ hiện lên như thế nào?</a:t>
            </a:r>
          </a:p>
        </p:txBody>
      </p:sp>
      <p:sp>
        <p:nvSpPr>
          <p:cNvPr id="4" name="Oval 3">
            <a:extLst>
              <a:ext uri="{FF2B5EF4-FFF2-40B4-BE49-F238E27FC236}">
                <a16:creationId xmlns:a16="http://schemas.microsoft.com/office/drawing/2014/main" id="{B49F488A-46E2-2561-273A-A3A6798C94A6}"/>
              </a:ext>
            </a:extLst>
          </p:cNvPr>
          <p:cNvSpPr/>
          <p:nvPr/>
        </p:nvSpPr>
        <p:spPr>
          <a:xfrm>
            <a:off x="417947" y="1209932"/>
            <a:ext cx="2511188" cy="1351128"/>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tx1"/>
                </a:solidFill>
              </a:rPr>
              <a:t>Hình dáng</a:t>
            </a:r>
          </a:p>
          <a:p>
            <a:pPr algn="ctr"/>
            <a:r>
              <a:rPr lang="en-US" sz="2400">
                <a:solidFill>
                  <a:schemeClr val="tx1"/>
                </a:solidFill>
              </a:rPr>
              <a:t>con đường</a:t>
            </a:r>
          </a:p>
        </p:txBody>
      </p:sp>
      <p:sp>
        <p:nvSpPr>
          <p:cNvPr id="5" name="Oval 4">
            <a:extLst>
              <a:ext uri="{FF2B5EF4-FFF2-40B4-BE49-F238E27FC236}">
                <a16:creationId xmlns:a16="http://schemas.microsoft.com/office/drawing/2014/main" id="{8EA1E050-1407-8E67-4A98-4260BCCD7850}"/>
              </a:ext>
            </a:extLst>
          </p:cNvPr>
          <p:cNvSpPr/>
          <p:nvPr/>
        </p:nvSpPr>
        <p:spPr>
          <a:xfrm>
            <a:off x="3336615" y="1209932"/>
            <a:ext cx="2511188" cy="1351128"/>
          </a:xfrm>
          <a:prstGeom prst="ellipse">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tx1"/>
                </a:solidFill>
              </a:rPr>
              <a:t>Bề mặt đường</a:t>
            </a:r>
          </a:p>
        </p:txBody>
      </p:sp>
      <p:sp>
        <p:nvSpPr>
          <p:cNvPr id="7" name="Oval 6">
            <a:extLst>
              <a:ext uri="{FF2B5EF4-FFF2-40B4-BE49-F238E27FC236}">
                <a16:creationId xmlns:a16="http://schemas.microsoft.com/office/drawing/2014/main" id="{99051388-0D0C-86A6-FB95-09B7EEAE8A82}"/>
              </a:ext>
            </a:extLst>
          </p:cNvPr>
          <p:cNvSpPr/>
          <p:nvPr/>
        </p:nvSpPr>
        <p:spPr>
          <a:xfrm>
            <a:off x="6214867" y="1252982"/>
            <a:ext cx="2511188" cy="1351128"/>
          </a:xfrm>
          <a:prstGeom prst="ellipse">
            <a:avLst/>
          </a:prstGeom>
          <a:solidFill>
            <a:srgbClr val="FBFB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tx1"/>
                </a:solidFill>
              </a:rPr>
              <a:t>Hai bên đường</a:t>
            </a:r>
          </a:p>
        </p:txBody>
      </p:sp>
      <p:sp>
        <p:nvSpPr>
          <p:cNvPr id="8" name="Arrow: Left 7">
            <a:extLst>
              <a:ext uri="{FF2B5EF4-FFF2-40B4-BE49-F238E27FC236}">
                <a16:creationId xmlns:a16="http://schemas.microsoft.com/office/drawing/2014/main" id="{2F9832E5-ACE8-BBB9-30FF-85EDB895CED6}"/>
              </a:ext>
            </a:extLst>
          </p:cNvPr>
          <p:cNvSpPr/>
          <p:nvPr/>
        </p:nvSpPr>
        <p:spPr>
          <a:xfrm rot="16200000">
            <a:off x="1375611" y="2672617"/>
            <a:ext cx="595859" cy="4946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9" name="Rectangle: Rounded Corners 8">
            <a:extLst>
              <a:ext uri="{FF2B5EF4-FFF2-40B4-BE49-F238E27FC236}">
                <a16:creationId xmlns:a16="http://schemas.microsoft.com/office/drawing/2014/main" id="{11089C25-B6FC-AB44-43AD-CC6B053DFE94}"/>
              </a:ext>
            </a:extLst>
          </p:cNvPr>
          <p:cNvSpPr/>
          <p:nvPr/>
        </p:nvSpPr>
        <p:spPr>
          <a:xfrm>
            <a:off x="417947" y="3384644"/>
            <a:ext cx="2511188" cy="1637731"/>
          </a:xfrm>
          <a:prstGeom prst="round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nằm vắt vẻo lưng chừng đồi</a:t>
            </a:r>
          </a:p>
        </p:txBody>
      </p:sp>
      <p:sp>
        <p:nvSpPr>
          <p:cNvPr id="10" name="Arrow: Left 9">
            <a:extLst>
              <a:ext uri="{FF2B5EF4-FFF2-40B4-BE49-F238E27FC236}">
                <a16:creationId xmlns:a16="http://schemas.microsoft.com/office/drawing/2014/main" id="{6C2527E0-7A17-4238-7FB8-CD9DCFA9DEB7}"/>
              </a:ext>
            </a:extLst>
          </p:cNvPr>
          <p:cNvSpPr/>
          <p:nvPr/>
        </p:nvSpPr>
        <p:spPr>
          <a:xfrm rot="16200000">
            <a:off x="4274070" y="2672617"/>
            <a:ext cx="595859" cy="4946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1" name="Rectangle: Rounded Corners 10">
            <a:extLst>
              <a:ext uri="{FF2B5EF4-FFF2-40B4-BE49-F238E27FC236}">
                <a16:creationId xmlns:a16="http://schemas.microsoft.com/office/drawing/2014/main" id="{0812DF79-62F6-31F3-47ED-0701DB4B4C2C}"/>
              </a:ext>
            </a:extLst>
          </p:cNvPr>
          <p:cNvSpPr/>
          <p:nvPr/>
        </p:nvSpPr>
        <p:spPr>
          <a:xfrm>
            <a:off x="3316406" y="3384644"/>
            <a:ext cx="2511188" cy="1637731"/>
          </a:xfrm>
          <a:prstGeom prst="round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mấp mô</a:t>
            </a:r>
          </a:p>
        </p:txBody>
      </p:sp>
      <p:sp>
        <p:nvSpPr>
          <p:cNvPr id="12" name="Arrow: Left 11">
            <a:extLst>
              <a:ext uri="{FF2B5EF4-FFF2-40B4-BE49-F238E27FC236}">
                <a16:creationId xmlns:a16="http://schemas.microsoft.com/office/drawing/2014/main" id="{50677F32-0A86-772A-D7DF-010B8448E119}"/>
              </a:ext>
            </a:extLst>
          </p:cNvPr>
          <p:cNvSpPr/>
          <p:nvPr/>
        </p:nvSpPr>
        <p:spPr>
          <a:xfrm rot="16200000">
            <a:off x="7172529" y="2689277"/>
            <a:ext cx="595859" cy="4946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3" name="Rectangle: Rounded Corners 12">
            <a:extLst>
              <a:ext uri="{FF2B5EF4-FFF2-40B4-BE49-F238E27FC236}">
                <a16:creationId xmlns:a16="http://schemas.microsoft.com/office/drawing/2014/main" id="{CDE052C6-B612-323E-D3F9-B848F149A810}"/>
              </a:ext>
            </a:extLst>
          </p:cNvPr>
          <p:cNvSpPr/>
          <p:nvPr/>
        </p:nvSpPr>
        <p:spPr>
          <a:xfrm>
            <a:off x="6214865" y="3401304"/>
            <a:ext cx="2511188" cy="1637731"/>
          </a:xfrm>
          <a:prstGeom prst="roundRect">
            <a:avLst/>
          </a:prstGeom>
          <a:solidFill>
            <a:srgbClr val="FBF9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lúp xúp cây cỏ dại, cây lạc tiên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up)">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up)">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7" name="TextBox 76">
            <a:extLst>
              <a:ext uri="{FF2B5EF4-FFF2-40B4-BE49-F238E27FC236}">
                <a16:creationId xmlns:a16="http://schemas.microsoft.com/office/drawing/2014/main" id="{BEBD0274-8757-4446-4140-1C2DBB655ED3}"/>
              </a:ext>
            </a:extLst>
          </p:cNvPr>
          <p:cNvSpPr txBox="1"/>
          <p:nvPr/>
        </p:nvSpPr>
        <p:spPr>
          <a:xfrm>
            <a:off x="397738" y="101242"/>
            <a:ext cx="8605015" cy="1338828"/>
          </a:xfrm>
          <a:prstGeom prst="rect">
            <a:avLst/>
          </a:prstGeom>
          <a:noFill/>
          <a:ln>
            <a:noFill/>
          </a:ln>
        </p:spPr>
        <p:txBody>
          <a:bodyPr wrap="square" rtlCol="0">
            <a:spAutoFit/>
          </a:bodyPr>
          <a:lstStyle/>
          <a:p>
            <a:pPr algn="just"/>
            <a:r>
              <a:rPr lang="en-US" sz="2700">
                <a:solidFill>
                  <a:srgbClr val="FF0000"/>
                </a:solidFill>
              </a:rPr>
              <a:t>2</a:t>
            </a:r>
            <a:r>
              <a:rPr lang="en-US" sz="2700">
                <a:solidFill>
                  <a:srgbClr val="0070C0"/>
                </a:solidFill>
              </a:rPr>
              <a:t>. Con đường được miêu tả như thế nào?</a:t>
            </a:r>
          </a:p>
          <a:p>
            <a:pPr algn="just"/>
            <a:r>
              <a:rPr lang="en-US" sz="2700">
                <a:solidFill>
                  <a:srgbClr val="0070C0"/>
                </a:solidFill>
              </a:rPr>
              <a:t>- Vào ngày nắng</a:t>
            </a:r>
          </a:p>
          <a:p>
            <a:pPr algn="just"/>
            <a:r>
              <a:rPr lang="en-US" sz="2700">
                <a:solidFill>
                  <a:srgbClr val="0070C0"/>
                </a:solidFill>
              </a:rPr>
              <a:t>- Vàng mùa mưa</a:t>
            </a:r>
          </a:p>
        </p:txBody>
      </p:sp>
      <p:pic>
        <p:nvPicPr>
          <p:cNvPr id="4098" name="Picture 2">
            <a:extLst>
              <a:ext uri="{FF2B5EF4-FFF2-40B4-BE49-F238E27FC236}">
                <a16:creationId xmlns:a16="http://schemas.microsoft.com/office/drawing/2014/main" id="{C5E3F116-E57B-BCC6-E7C2-E1792736A1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0027" y="1668764"/>
            <a:ext cx="921412" cy="97243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Free Rain Cloud Clip Art, Raining Free Clipart - Cloud Rain Animation  Transparent - (600x630) Png Clipart Download">
            <a:extLst>
              <a:ext uri="{FF2B5EF4-FFF2-40B4-BE49-F238E27FC236}">
                <a16:creationId xmlns:a16="http://schemas.microsoft.com/office/drawing/2014/main" id="{61DD95B9-33D0-F965-37A7-86CDD52A6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8308" y="1863580"/>
            <a:ext cx="997923" cy="81435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Rounded Corners 4">
            <a:extLst>
              <a:ext uri="{FF2B5EF4-FFF2-40B4-BE49-F238E27FC236}">
                <a16:creationId xmlns:a16="http://schemas.microsoft.com/office/drawing/2014/main" id="{6B84B756-1D6A-66C4-03BA-3815AC103962}"/>
              </a:ext>
            </a:extLst>
          </p:cNvPr>
          <p:cNvSpPr/>
          <p:nvPr/>
        </p:nvSpPr>
        <p:spPr>
          <a:xfrm>
            <a:off x="328548" y="1661121"/>
            <a:ext cx="4154053" cy="303370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solidFill>
            </a:endParaRPr>
          </a:p>
        </p:txBody>
      </p:sp>
      <p:sp>
        <p:nvSpPr>
          <p:cNvPr id="6" name="Rectangle: Rounded Corners 5">
            <a:extLst>
              <a:ext uri="{FF2B5EF4-FFF2-40B4-BE49-F238E27FC236}">
                <a16:creationId xmlns:a16="http://schemas.microsoft.com/office/drawing/2014/main" id="{B2979103-3DB8-5738-4968-AD00754B8673}"/>
              </a:ext>
            </a:extLst>
          </p:cNvPr>
          <p:cNvSpPr/>
          <p:nvPr/>
        </p:nvSpPr>
        <p:spPr>
          <a:xfrm>
            <a:off x="4700245" y="1711940"/>
            <a:ext cx="4154053" cy="303370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solidFill>
            </a:endParaRPr>
          </a:p>
        </p:txBody>
      </p:sp>
      <p:sp>
        <p:nvSpPr>
          <p:cNvPr id="7" name="TextBox 6">
            <a:extLst>
              <a:ext uri="{FF2B5EF4-FFF2-40B4-BE49-F238E27FC236}">
                <a16:creationId xmlns:a16="http://schemas.microsoft.com/office/drawing/2014/main" id="{D08F64E9-2E74-0FCD-1360-23008F8CBDCB}"/>
              </a:ext>
            </a:extLst>
          </p:cNvPr>
          <p:cNvSpPr txBox="1"/>
          <p:nvPr/>
        </p:nvSpPr>
        <p:spPr>
          <a:xfrm>
            <a:off x="456322" y="2648842"/>
            <a:ext cx="3898503" cy="1569660"/>
          </a:xfrm>
          <a:prstGeom prst="rect">
            <a:avLst/>
          </a:prstGeom>
          <a:noFill/>
        </p:spPr>
        <p:txBody>
          <a:bodyPr wrap="square" rtlCol="0">
            <a:spAutoFit/>
          </a:bodyPr>
          <a:lstStyle/>
          <a:p>
            <a:pPr algn="just"/>
            <a:r>
              <a:rPr lang="en-US" sz="2400"/>
              <a:t>Đất dưới chân xốp nhẹ như bông. Mặt đường có những viên đá, sỏi dăm vào bàn chân các bạn nhỏ.</a:t>
            </a:r>
          </a:p>
        </p:txBody>
      </p:sp>
      <p:sp>
        <p:nvSpPr>
          <p:cNvPr id="8" name="TextBox 7">
            <a:extLst>
              <a:ext uri="{FF2B5EF4-FFF2-40B4-BE49-F238E27FC236}">
                <a16:creationId xmlns:a16="http://schemas.microsoft.com/office/drawing/2014/main" id="{4B2A0C7F-8637-5E12-4A9C-3FAF2AAB9048}"/>
              </a:ext>
            </a:extLst>
          </p:cNvPr>
          <p:cNvSpPr txBox="1"/>
          <p:nvPr/>
        </p:nvSpPr>
        <p:spPr>
          <a:xfrm>
            <a:off x="4828019" y="2756106"/>
            <a:ext cx="3898503" cy="1200329"/>
          </a:xfrm>
          <a:prstGeom prst="rect">
            <a:avLst/>
          </a:prstGeom>
          <a:noFill/>
        </p:spPr>
        <p:txBody>
          <a:bodyPr wrap="square" rtlCol="0">
            <a:spAutoFit/>
          </a:bodyPr>
          <a:lstStyle/>
          <a:p>
            <a:pPr algn="just"/>
            <a:r>
              <a:rPr lang="en-US" sz="2400"/>
              <a:t>Con đường lầy lội và trơn trượt, nhiều khúc đường ngập trong nước lũ.</a:t>
            </a:r>
          </a:p>
        </p:txBody>
      </p:sp>
    </p:spTree>
    <p:extLst>
      <p:ext uri="{BB962C8B-B14F-4D97-AF65-F5344CB8AC3E}">
        <p14:creationId xmlns:p14="http://schemas.microsoft.com/office/powerpoint/2010/main" val="3156605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500"/>
                                        <p:tgtEl>
                                          <p:spTgt spid="409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100"/>
                                        </p:tgtEl>
                                        <p:attrNameLst>
                                          <p:attrName>style.visibility</p:attrName>
                                        </p:attrNameLst>
                                      </p:cBhvr>
                                      <p:to>
                                        <p:strVal val="visible"/>
                                      </p:to>
                                    </p:set>
                                    <p:animEffect transition="in" filter="fade">
                                      <p:cBhvr>
                                        <p:cTn id="20" dur="500"/>
                                        <p:tgtEl>
                                          <p:spTgt spid="4100"/>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7" name="TextBox 76">
            <a:extLst>
              <a:ext uri="{FF2B5EF4-FFF2-40B4-BE49-F238E27FC236}">
                <a16:creationId xmlns:a16="http://schemas.microsoft.com/office/drawing/2014/main" id="{BEBD0274-8757-4446-4140-1C2DBB655ED3}"/>
              </a:ext>
            </a:extLst>
          </p:cNvPr>
          <p:cNvSpPr txBox="1"/>
          <p:nvPr/>
        </p:nvSpPr>
        <p:spPr>
          <a:xfrm>
            <a:off x="397738" y="652378"/>
            <a:ext cx="8348525" cy="923330"/>
          </a:xfrm>
          <a:prstGeom prst="rect">
            <a:avLst/>
          </a:prstGeom>
          <a:noFill/>
          <a:ln>
            <a:noFill/>
          </a:ln>
        </p:spPr>
        <p:txBody>
          <a:bodyPr wrap="square" rtlCol="0">
            <a:spAutoFit/>
          </a:bodyPr>
          <a:lstStyle/>
          <a:p>
            <a:pPr algn="just"/>
            <a:r>
              <a:rPr lang="en-US" sz="2700">
                <a:solidFill>
                  <a:srgbClr val="FF0000"/>
                </a:solidFill>
              </a:rPr>
              <a:t>3</a:t>
            </a:r>
            <a:r>
              <a:rPr lang="en-US" sz="2700">
                <a:solidFill>
                  <a:srgbClr val="0070C0"/>
                </a:solidFill>
              </a:rPr>
              <a:t>. Vì sao các bạn nhỏ không nghỉ một buổi học nào kể cả khi trời mưa rét?</a:t>
            </a:r>
          </a:p>
        </p:txBody>
      </p:sp>
      <p:sp>
        <p:nvSpPr>
          <p:cNvPr id="79" name="TextBox 78">
            <a:extLst>
              <a:ext uri="{FF2B5EF4-FFF2-40B4-BE49-F238E27FC236}">
                <a16:creationId xmlns:a16="http://schemas.microsoft.com/office/drawing/2014/main" id="{B68F46E6-DE82-373E-46B6-7A6B42B2BF4D}"/>
              </a:ext>
            </a:extLst>
          </p:cNvPr>
          <p:cNvSpPr txBox="1"/>
          <p:nvPr/>
        </p:nvSpPr>
        <p:spPr>
          <a:xfrm>
            <a:off x="397738" y="2311261"/>
            <a:ext cx="8348525" cy="2062103"/>
          </a:xfrm>
          <a:prstGeom prst="rect">
            <a:avLst/>
          </a:prstGeom>
          <a:noFill/>
          <a:ln>
            <a:noFill/>
          </a:ln>
        </p:spPr>
        <p:txBody>
          <a:bodyPr wrap="square" rtlCol="0">
            <a:spAutoFit/>
          </a:bodyPr>
          <a:lstStyle/>
          <a:p>
            <a:pPr algn="just"/>
            <a:r>
              <a:rPr lang="en-US" sz="3200">
                <a:solidFill>
                  <a:srgbClr val="002060"/>
                </a:solidFill>
              </a:rPr>
              <a:t>Các bạn nhỏ không nghỉ một buổi học nào kể cả khi trời mưa rét vì những ngày mưa gió ấy luôn có cô giáo đứng đợi ở những đoạn đường khó đi để đưa các bạn đến trường.</a:t>
            </a:r>
          </a:p>
        </p:txBody>
      </p:sp>
      <p:sp>
        <p:nvSpPr>
          <p:cNvPr id="2" name="Arrow: Left 1">
            <a:extLst>
              <a:ext uri="{FF2B5EF4-FFF2-40B4-BE49-F238E27FC236}">
                <a16:creationId xmlns:a16="http://schemas.microsoft.com/office/drawing/2014/main" id="{276A402D-552C-0FD4-643B-E6BDD376D472}"/>
              </a:ext>
            </a:extLst>
          </p:cNvPr>
          <p:cNvSpPr/>
          <p:nvPr/>
        </p:nvSpPr>
        <p:spPr>
          <a:xfrm rot="16200000">
            <a:off x="4274070" y="1645677"/>
            <a:ext cx="595859" cy="4946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2696038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up)">
                                      <p:cBhvr>
                                        <p:cTn id="7" dur="500"/>
                                        <p:tgtEl>
                                          <p:spTgt spid="7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9">
                                            <p:txEl>
                                              <p:pRg st="0" end="0"/>
                                            </p:txEl>
                                          </p:spTgt>
                                        </p:tgtEl>
                                        <p:attrNameLst>
                                          <p:attrName>style.visibility</p:attrName>
                                        </p:attrNameLst>
                                      </p:cBhvr>
                                      <p:to>
                                        <p:strVal val="visible"/>
                                      </p:to>
                                    </p:set>
                                    <p:animEffect transition="in" filter="wipe(left)">
                                      <p:cBhvr>
                                        <p:cTn id="17" dur="500"/>
                                        <p:tgtEl>
                                          <p:spTgt spid="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7" name="TextBox 76">
            <a:extLst>
              <a:ext uri="{FF2B5EF4-FFF2-40B4-BE49-F238E27FC236}">
                <a16:creationId xmlns:a16="http://schemas.microsoft.com/office/drawing/2014/main" id="{BEBD0274-8757-4446-4140-1C2DBB655ED3}"/>
              </a:ext>
            </a:extLst>
          </p:cNvPr>
          <p:cNvSpPr txBox="1"/>
          <p:nvPr/>
        </p:nvSpPr>
        <p:spPr>
          <a:xfrm>
            <a:off x="519402" y="273213"/>
            <a:ext cx="7822741" cy="954107"/>
          </a:xfrm>
          <a:prstGeom prst="rect">
            <a:avLst/>
          </a:prstGeom>
          <a:noFill/>
          <a:ln>
            <a:noFill/>
          </a:ln>
        </p:spPr>
        <p:txBody>
          <a:bodyPr wrap="square" rtlCol="0">
            <a:spAutoFit/>
          </a:bodyPr>
          <a:lstStyle/>
          <a:p>
            <a:pPr algn="just"/>
            <a:r>
              <a:rPr lang="en-US" sz="2800">
                <a:solidFill>
                  <a:srgbClr val="FF0000"/>
                </a:solidFill>
              </a:rPr>
              <a:t>4</a:t>
            </a:r>
            <a:r>
              <a:rPr lang="en-US" sz="2800">
                <a:solidFill>
                  <a:srgbClr val="0070C0"/>
                </a:solidFill>
              </a:rPr>
              <a:t>. Theo em, bạn nhỏ có tình cảm như thế nào với cô giáo?</a:t>
            </a:r>
          </a:p>
        </p:txBody>
      </p:sp>
      <p:pic>
        <p:nvPicPr>
          <p:cNvPr id="3" name="Picture 2">
            <a:extLst>
              <a:ext uri="{FF2B5EF4-FFF2-40B4-BE49-F238E27FC236}">
                <a16:creationId xmlns:a16="http://schemas.microsoft.com/office/drawing/2014/main" id="{FD6C013A-0350-3ACA-9462-C3319CE6886A}"/>
              </a:ext>
            </a:extLst>
          </p:cNvPr>
          <p:cNvPicPr>
            <a:picLocks noChangeAspect="1"/>
          </p:cNvPicPr>
          <p:nvPr/>
        </p:nvPicPr>
        <p:blipFill rotWithShape="1">
          <a:blip r:embed="rId3"/>
          <a:srcRect l="34179" t="32894" r="30298" b="40028"/>
          <a:stretch/>
        </p:blipFill>
        <p:spPr>
          <a:xfrm>
            <a:off x="653955" y="1389130"/>
            <a:ext cx="7836089" cy="3358327"/>
          </a:xfrm>
          <a:prstGeom prst="rect">
            <a:avLst/>
          </a:prstGeom>
          <a:ln>
            <a:noFill/>
          </a:ln>
          <a:effectLst>
            <a:softEdge rad="112500"/>
          </a:effectLst>
        </p:spPr>
      </p:pic>
    </p:spTree>
    <p:extLst>
      <p:ext uri="{BB962C8B-B14F-4D97-AF65-F5344CB8AC3E}">
        <p14:creationId xmlns:p14="http://schemas.microsoft.com/office/powerpoint/2010/main" val="201090871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7" name="TextBox 76">
            <a:extLst>
              <a:ext uri="{FF2B5EF4-FFF2-40B4-BE49-F238E27FC236}">
                <a16:creationId xmlns:a16="http://schemas.microsoft.com/office/drawing/2014/main" id="{BEBD0274-8757-4446-4140-1C2DBB655ED3}"/>
              </a:ext>
            </a:extLst>
          </p:cNvPr>
          <p:cNvSpPr txBox="1"/>
          <p:nvPr/>
        </p:nvSpPr>
        <p:spPr>
          <a:xfrm>
            <a:off x="519402" y="273213"/>
            <a:ext cx="8515416" cy="954107"/>
          </a:xfrm>
          <a:prstGeom prst="rect">
            <a:avLst/>
          </a:prstGeom>
          <a:noFill/>
          <a:ln>
            <a:noFill/>
          </a:ln>
        </p:spPr>
        <p:txBody>
          <a:bodyPr wrap="square" rtlCol="0">
            <a:spAutoFit/>
          </a:bodyPr>
          <a:lstStyle/>
          <a:p>
            <a:pPr algn="just"/>
            <a:r>
              <a:rPr lang="en-US" sz="2800">
                <a:solidFill>
                  <a:srgbClr val="FF0000"/>
                </a:solidFill>
              </a:rPr>
              <a:t>5</a:t>
            </a:r>
            <a:r>
              <a:rPr lang="en-US" sz="2800">
                <a:solidFill>
                  <a:srgbClr val="0070C0"/>
                </a:solidFill>
              </a:rPr>
              <a:t>. Con đường đi học của các bạn nhỏ gợi cho em những suy nghĩ gì?</a:t>
            </a:r>
          </a:p>
        </p:txBody>
      </p:sp>
      <p:grpSp>
        <p:nvGrpSpPr>
          <p:cNvPr id="2" name="Group 1">
            <a:extLst>
              <a:ext uri="{FF2B5EF4-FFF2-40B4-BE49-F238E27FC236}">
                <a16:creationId xmlns:a16="http://schemas.microsoft.com/office/drawing/2014/main" id="{80EBA5E3-4C52-FA43-D8A8-A328B5D8F751}"/>
              </a:ext>
            </a:extLst>
          </p:cNvPr>
          <p:cNvGrpSpPr/>
          <p:nvPr/>
        </p:nvGrpSpPr>
        <p:grpSpPr>
          <a:xfrm>
            <a:off x="326796" y="1248428"/>
            <a:ext cx="4708441" cy="2564558"/>
            <a:chOff x="2094614" y="1303097"/>
            <a:chExt cx="5103628" cy="2779805"/>
          </a:xfrm>
        </p:grpSpPr>
        <p:pic>
          <p:nvPicPr>
            <p:cNvPr id="4" name="Picture 3">
              <a:extLst>
                <a:ext uri="{FF2B5EF4-FFF2-40B4-BE49-F238E27FC236}">
                  <a16:creationId xmlns:a16="http://schemas.microsoft.com/office/drawing/2014/main" id="{E5B37003-184E-10AF-022D-EDB7E4F56899}"/>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l="22907" t="25323" r="21279" b="20606"/>
            <a:stretch/>
          </p:blipFill>
          <p:spPr>
            <a:xfrm>
              <a:off x="2094614" y="1303097"/>
              <a:ext cx="5103628" cy="2779805"/>
            </a:xfrm>
            <a:prstGeom prst="rect">
              <a:avLst/>
            </a:prstGeom>
            <a:ln>
              <a:noFill/>
            </a:ln>
            <a:effectLst>
              <a:softEdge rad="112500"/>
            </a:effectLst>
          </p:spPr>
        </p:pic>
        <p:sp>
          <p:nvSpPr>
            <p:cNvPr id="5" name="Rectangle 4">
              <a:extLst>
                <a:ext uri="{FF2B5EF4-FFF2-40B4-BE49-F238E27FC236}">
                  <a16:creationId xmlns:a16="http://schemas.microsoft.com/office/drawing/2014/main" id="{5DFB0562-960F-25FB-1A91-19CD29A2E204}"/>
                </a:ext>
              </a:extLst>
            </p:cNvPr>
            <p:cNvSpPr/>
            <p:nvPr/>
          </p:nvSpPr>
          <p:spPr>
            <a:xfrm>
              <a:off x="2232837" y="1389978"/>
              <a:ext cx="3189768" cy="4494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 name="Picture 2">
            <a:extLst>
              <a:ext uri="{FF2B5EF4-FFF2-40B4-BE49-F238E27FC236}">
                <a16:creationId xmlns:a16="http://schemas.microsoft.com/office/drawing/2014/main" id="{FD6C013A-0350-3ACA-9462-C3319CE6886A}"/>
              </a:ext>
            </a:extLst>
          </p:cNvPr>
          <p:cNvPicPr>
            <a:picLocks noChangeAspect="1"/>
          </p:cNvPicPr>
          <p:nvPr/>
        </p:nvPicPr>
        <p:blipFill rotWithShape="1">
          <a:blip r:embed="rId5"/>
          <a:srcRect l="34179" t="32894" r="30298" b="40028"/>
          <a:stretch/>
        </p:blipFill>
        <p:spPr>
          <a:xfrm>
            <a:off x="4430772" y="3026720"/>
            <a:ext cx="4708441" cy="2017905"/>
          </a:xfrm>
          <a:prstGeom prst="rect">
            <a:avLst/>
          </a:prstGeom>
          <a:ln>
            <a:noFill/>
          </a:ln>
          <a:effectLst>
            <a:softEdge rad="112500"/>
          </a:effectLst>
        </p:spPr>
      </p:pic>
    </p:spTree>
    <p:extLst>
      <p:ext uri="{BB962C8B-B14F-4D97-AF65-F5344CB8AC3E}">
        <p14:creationId xmlns:p14="http://schemas.microsoft.com/office/powerpoint/2010/main" val="159073019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63E328-2255-B6A6-925E-967E26EAD13D}"/>
              </a:ext>
            </a:extLst>
          </p:cNvPr>
          <p:cNvSpPr>
            <a:spLocks noGrp="1"/>
          </p:cNvSpPr>
          <p:nvPr>
            <p:ph type="title"/>
          </p:nvPr>
        </p:nvSpPr>
        <p:spPr>
          <a:xfrm>
            <a:off x="1064044" y="0"/>
            <a:ext cx="7015909" cy="478200"/>
          </a:xfrm>
        </p:spPr>
        <p:txBody>
          <a:bodyPr/>
          <a:lstStyle/>
          <a:p>
            <a:pPr algn="just"/>
            <a:r>
              <a:rPr lang="en-US" sz="3200" b="1">
                <a:latin typeface="+mj-lt"/>
              </a:rPr>
              <a:t>Bài đọc giúp em  hiểu thêm những gì?</a:t>
            </a:r>
          </a:p>
        </p:txBody>
      </p:sp>
      <p:sp>
        <p:nvSpPr>
          <p:cNvPr id="3" name="Text Placeholder 2">
            <a:extLst>
              <a:ext uri="{FF2B5EF4-FFF2-40B4-BE49-F238E27FC236}">
                <a16:creationId xmlns:a16="http://schemas.microsoft.com/office/drawing/2014/main" id="{8AD9D09D-054A-8211-393B-6CBE88D5885E}"/>
              </a:ext>
            </a:extLst>
          </p:cNvPr>
          <p:cNvSpPr txBox="1">
            <a:spLocks/>
          </p:cNvSpPr>
          <p:nvPr/>
        </p:nvSpPr>
        <p:spPr>
          <a:xfrm>
            <a:off x="853272" y="1141506"/>
            <a:ext cx="7437455" cy="3636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a:lstStyle>
          <a:p>
            <a:pPr marL="580644" indent="-428625" algn="just">
              <a:buFont typeface="Wingdings" panose="05000000000000000000" pitchFamily="2" charset="2"/>
              <a:buChar char="§"/>
            </a:pPr>
            <a:r>
              <a:rPr lang="en-US" sz="3000">
                <a:solidFill>
                  <a:srgbClr val="C00000"/>
                </a:solidFill>
                <a:latin typeface="+mj-lt"/>
              </a:rPr>
              <a:t>Con đường đi học của nhiều bạn học sinh vùng núi đầy khó khăn, gian khổ.</a:t>
            </a:r>
          </a:p>
          <a:p>
            <a:pPr marL="580644" indent="-428625" algn="just">
              <a:buFont typeface="Wingdings" panose="05000000000000000000" pitchFamily="2" charset="2"/>
              <a:buChar char="§"/>
            </a:pPr>
            <a:r>
              <a:rPr lang="en-US" sz="3000">
                <a:solidFill>
                  <a:srgbClr val="7030A0"/>
                </a:solidFill>
                <a:latin typeface="+mj-lt"/>
              </a:rPr>
              <a:t>Chúng ta nên quan tâm, giúp đỡ các bạn học sinh khó khăn ở các vùng miền nếu có đủ điều kiện.</a:t>
            </a:r>
          </a:p>
          <a:p>
            <a:pPr marL="580644" indent="-428625" algn="just">
              <a:buFont typeface="Wingdings" panose="05000000000000000000" pitchFamily="2" charset="2"/>
              <a:buChar char="§"/>
            </a:pPr>
            <a:r>
              <a:rPr lang="en-US" sz="3000">
                <a:solidFill>
                  <a:srgbClr val="00B050"/>
                </a:solidFill>
                <a:latin typeface="+mj-lt"/>
              </a:rPr>
              <a:t>Chúng ta cần thấy được sự may mắn của bản thân khi được học tập ở thành phố, trường học đầy đủ, hiện đại…</a:t>
            </a:r>
          </a:p>
        </p:txBody>
      </p:sp>
    </p:spTree>
    <p:extLst>
      <p:ext uri="{BB962C8B-B14F-4D97-AF65-F5344CB8AC3E}">
        <p14:creationId xmlns:p14="http://schemas.microsoft.com/office/powerpoint/2010/main" val="207020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pic>
        <p:nvPicPr>
          <p:cNvPr id="2050" name="Picture 2" descr="Phương Nam Education">
            <a:extLst>
              <a:ext uri="{FF2B5EF4-FFF2-40B4-BE49-F238E27FC236}">
                <a16:creationId xmlns:a16="http://schemas.microsoft.com/office/drawing/2014/main" id="{E8F085D3-A559-638A-7218-157E9F79F2DE}"/>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Effect>
                      <a14:saturation sat="200000"/>
                    </a14:imgEffect>
                  </a14:imgLayer>
                </a14:imgProps>
              </a:ext>
              <a:ext uri="{28A0092B-C50C-407E-A947-70E740481C1C}">
                <a14:useLocalDpi xmlns:a14="http://schemas.microsoft.com/office/drawing/2010/main" val="0"/>
              </a:ext>
            </a:extLst>
          </a:blip>
          <a:srcRect t="39795" b="8331"/>
          <a:stretch/>
        </p:blipFill>
        <p:spPr bwMode="auto">
          <a:xfrm>
            <a:off x="2999561" y="2571750"/>
            <a:ext cx="2977085" cy="2186647"/>
          </a:xfrm>
          <a:prstGeom prst="ellipse">
            <a:avLst/>
          </a:prstGeom>
          <a:noFill/>
          <a:extLst>
            <a:ext uri="{909E8E84-426E-40DD-AFC4-6F175D3DCCD1}">
              <a14:hiddenFill xmlns:a14="http://schemas.microsoft.com/office/drawing/2010/main">
                <a:solidFill>
                  <a:srgbClr val="FFFFFF"/>
                </a:solidFill>
              </a14:hiddenFill>
            </a:ext>
          </a:extLst>
        </p:spPr>
      </p:pic>
      <p:sp>
        <p:nvSpPr>
          <p:cNvPr id="7902" name="Google Shape;7902;p32"/>
          <p:cNvSpPr txBox="1">
            <a:spLocks noGrp="1"/>
          </p:cNvSpPr>
          <p:nvPr>
            <p:ph type="title"/>
          </p:nvPr>
        </p:nvSpPr>
        <p:spPr>
          <a:xfrm>
            <a:off x="720000" y="1646005"/>
            <a:ext cx="7704000" cy="572700"/>
          </a:xfrm>
          <a:prstGeom prst="rect">
            <a:avLst/>
          </a:prstGeom>
        </p:spPr>
        <p:txBody>
          <a:bodyPr spcFirstLastPara="1" wrap="square" lIns="91199" tIns="91199" rIns="91199" bIns="91199" anchor="b" anchorCtr="0">
            <a:noAutofit/>
          </a:bodyPr>
          <a:lstStyle/>
          <a:p>
            <a:pPr algn="ctr"/>
            <a:r>
              <a:rPr lang="en-US" sz="7200" b="1">
                <a:solidFill>
                  <a:srgbClr val="0070C0"/>
                </a:solidFill>
                <a:latin typeface="+mj-lt"/>
              </a:rPr>
              <a:t>TIẾNG VIỆT 3</a:t>
            </a:r>
            <a:endParaRPr sz="7200" b="1">
              <a:solidFill>
                <a:srgbClr val="0070C0"/>
              </a:solidFill>
              <a:latin typeface="+mj-lt"/>
            </a:endParaRPr>
          </a:p>
        </p:txBody>
      </p:sp>
      <p:pic>
        <p:nvPicPr>
          <p:cNvPr id="12" name="Picture 2" descr="Bộ SGK Lớp 6 - Kết nối tri thức với cuộc sống - Công ty Cổ phần Đầu tư và  Phát triển Giáo dục Phương Nam">
            <a:extLst>
              <a:ext uri="{FF2B5EF4-FFF2-40B4-BE49-F238E27FC236}">
                <a16:creationId xmlns:a16="http://schemas.microsoft.com/office/drawing/2014/main" id="{DA0574DD-FA65-970A-7A7B-A2083891343F}"/>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rightnessContrast contrast="40000"/>
                    </a14:imgEffect>
                  </a14:imgLayer>
                </a14:imgProps>
              </a:ext>
              <a:ext uri="{28A0092B-C50C-407E-A947-70E740481C1C}">
                <a14:useLocalDpi xmlns:a14="http://schemas.microsoft.com/office/drawing/2010/main" val="0"/>
              </a:ext>
            </a:extLst>
          </a:blip>
          <a:srcRect t="8333"/>
          <a:stretch/>
        </p:blipFill>
        <p:spPr bwMode="auto">
          <a:xfrm>
            <a:off x="-108288" y="-112260"/>
            <a:ext cx="1742753" cy="160940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5F2D9BB-15C7-E587-2E38-B0597F1F0BB3}"/>
              </a:ext>
            </a:extLst>
          </p:cNvPr>
          <p:cNvSpPr txBox="1"/>
          <p:nvPr/>
        </p:nvSpPr>
        <p:spPr>
          <a:xfrm>
            <a:off x="286050" y="1262796"/>
            <a:ext cx="8571900" cy="784830"/>
          </a:xfrm>
          <a:prstGeom prst="rect">
            <a:avLst/>
          </a:prstGeom>
          <a:noFill/>
        </p:spPr>
        <p:txBody>
          <a:bodyPr wrap="square" rtlCol="0">
            <a:spAutoFit/>
          </a:bodyPr>
          <a:lstStyle/>
          <a:p>
            <a:pPr algn="ctr"/>
            <a:r>
              <a:rPr lang="en-US" sz="4500" b="1">
                <a:solidFill>
                  <a:srgbClr val="0070C0"/>
                </a:solidFill>
              </a:rPr>
              <a:t>LẮNG NGHE ĐỌC DIỄN CẢM</a:t>
            </a:r>
          </a:p>
        </p:txBody>
      </p:sp>
      <p:pic>
        <p:nvPicPr>
          <p:cNvPr id="8" name="Picture 7">
            <a:extLst>
              <a:ext uri="{FF2B5EF4-FFF2-40B4-BE49-F238E27FC236}">
                <a16:creationId xmlns:a16="http://schemas.microsoft.com/office/drawing/2014/main" id="{D864E387-1A73-1DEF-5724-EA51DCF1C99B}"/>
              </a:ext>
            </a:extLst>
          </p:cNvPr>
          <p:cNvPicPr>
            <a:picLocks noChangeAspect="1"/>
          </p:cNvPicPr>
          <p:nvPr/>
        </p:nvPicPr>
        <p:blipFill>
          <a:blip r:embed="rId3"/>
          <a:stretch>
            <a:fillRect/>
          </a:stretch>
        </p:blipFill>
        <p:spPr>
          <a:xfrm>
            <a:off x="3826664" y="2483554"/>
            <a:ext cx="1490672" cy="2035046"/>
          </a:xfrm>
          <a:prstGeom prst="rect">
            <a:avLst/>
          </a:prstGeom>
        </p:spPr>
      </p:pic>
      <p:sp>
        <p:nvSpPr>
          <p:cNvPr id="9" name="TextBox 8">
            <a:extLst>
              <a:ext uri="{FF2B5EF4-FFF2-40B4-BE49-F238E27FC236}">
                <a16:creationId xmlns:a16="http://schemas.microsoft.com/office/drawing/2014/main" id="{F21BAF9F-1845-3698-F9FC-281EBAAC0F62}"/>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nghe giáo viên hoặc một bạn trong lớp đọc diễn cảm.</a:t>
            </a:r>
          </a:p>
        </p:txBody>
      </p:sp>
    </p:spTree>
    <p:extLst>
      <p:ext uri="{BB962C8B-B14F-4D97-AF65-F5344CB8AC3E}">
        <p14:creationId xmlns:p14="http://schemas.microsoft.com/office/powerpoint/2010/main" val="222268743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5F2D9BB-15C7-E587-2E38-B0597F1F0BB3}"/>
              </a:ext>
            </a:extLst>
          </p:cNvPr>
          <p:cNvSpPr txBox="1"/>
          <p:nvPr/>
        </p:nvSpPr>
        <p:spPr>
          <a:xfrm>
            <a:off x="572100" y="1116102"/>
            <a:ext cx="7999801" cy="1200329"/>
          </a:xfrm>
          <a:prstGeom prst="rect">
            <a:avLst/>
          </a:prstGeom>
          <a:noFill/>
        </p:spPr>
        <p:txBody>
          <a:bodyPr wrap="square" rtlCol="0">
            <a:spAutoFit/>
          </a:bodyPr>
          <a:lstStyle/>
          <a:p>
            <a:pPr algn="ctr"/>
            <a:r>
              <a:rPr lang="en-US" sz="3600" b="1">
                <a:solidFill>
                  <a:srgbClr val="0070C0"/>
                </a:solidFill>
              </a:rPr>
              <a:t>LẮNG NGHE CÁC BẠN </a:t>
            </a:r>
          </a:p>
          <a:p>
            <a:pPr algn="ctr"/>
            <a:r>
              <a:rPr lang="en-US" sz="3600" b="1">
                <a:solidFill>
                  <a:srgbClr val="0070C0"/>
                </a:solidFill>
              </a:rPr>
              <a:t>ĐỌC NỐI TIẾP</a:t>
            </a:r>
          </a:p>
        </p:txBody>
      </p:sp>
      <p:pic>
        <p:nvPicPr>
          <p:cNvPr id="8" name="Picture 7">
            <a:extLst>
              <a:ext uri="{FF2B5EF4-FFF2-40B4-BE49-F238E27FC236}">
                <a16:creationId xmlns:a16="http://schemas.microsoft.com/office/drawing/2014/main" id="{D864E387-1A73-1DEF-5724-EA51DCF1C99B}"/>
              </a:ext>
            </a:extLst>
          </p:cNvPr>
          <p:cNvPicPr>
            <a:picLocks noChangeAspect="1"/>
          </p:cNvPicPr>
          <p:nvPr/>
        </p:nvPicPr>
        <p:blipFill>
          <a:blip r:embed="rId3"/>
          <a:stretch>
            <a:fillRect/>
          </a:stretch>
        </p:blipFill>
        <p:spPr>
          <a:xfrm>
            <a:off x="3826663" y="2652194"/>
            <a:ext cx="1490672" cy="2035046"/>
          </a:xfrm>
          <a:prstGeom prst="rect">
            <a:avLst/>
          </a:prstGeom>
        </p:spPr>
      </p:pic>
      <p:sp>
        <p:nvSpPr>
          <p:cNvPr id="9" name="TextBox 8">
            <a:extLst>
              <a:ext uri="{FF2B5EF4-FFF2-40B4-BE49-F238E27FC236}">
                <a16:creationId xmlns:a16="http://schemas.microsoft.com/office/drawing/2014/main" id="{F21BAF9F-1845-3698-F9FC-281EBAAC0F62}"/>
              </a:ext>
            </a:extLst>
          </p:cNvPr>
          <p:cNvSpPr txBox="1"/>
          <p:nvPr/>
        </p:nvSpPr>
        <p:spPr>
          <a:xfrm>
            <a:off x="1132889" y="4801140"/>
            <a:ext cx="6878223" cy="323165"/>
          </a:xfrm>
          <a:prstGeom prst="rect">
            <a:avLst/>
          </a:prstGeom>
          <a:noFill/>
        </p:spPr>
        <p:txBody>
          <a:bodyPr wrap="square" rtlCol="0">
            <a:spAutoFit/>
          </a:bodyPr>
          <a:lstStyle/>
          <a:p>
            <a:pPr algn="ctr"/>
            <a:r>
              <a:rPr lang="en-US" sz="1500"/>
              <a:t>Học sinh các bạn đọc nối tiếp, theo dõi và đọc thầm toàn bài.</a:t>
            </a:r>
          </a:p>
        </p:txBody>
      </p:sp>
    </p:spTree>
    <p:extLst>
      <p:ext uri="{BB962C8B-B14F-4D97-AF65-F5344CB8AC3E}">
        <p14:creationId xmlns:p14="http://schemas.microsoft.com/office/powerpoint/2010/main" val="27453021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3ED5D7AE-150B-0285-AAE8-A6554AE0E42D}"/>
              </a:ext>
            </a:extLst>
          </p:cNvPr>
          <p:cNvSpPr>
            <a:spLocks noGrp="1"/>
          </p:cNvSpPr>
          <p:nvPr>
            <p:ph type="subTitle" idx="4294967295"/>
          </p:nvPr>
        </p:nvSpPr>
        <p:spPr>
          <a:xfrm>
            <a:off x="1270000" y="754892"/>
            <a:ext cx="6604000" cy="811213"/>
          </a:xfrm>
        </p:spPr>
        <p:txBody>
          <a:bodyPr/>
          <a:lstStyle/>
          <a:p>
            <a:pPr marL="139700" indent="0" algn="ctr">
              <a:buNone/>
            </a:pPr>
            <a:r>
              <a:rPr lang="en-US" sz="6600">
                <a:solidFill>
                  <a:srgbClr val="0070C0"/>
                </a:solidFill>
                <a:latin typeface="+mj-lt"/>
              </a:rPr>
              <a:t>VIẾT</a:t>
            </a:r>
          </a:p>
        </p:txBody>
      </p:sp>
      <p:pic>
        <p:nvPicPr>
          <p:cNvPr id="5" name="Picture 4" descr="Oxford Discover 1 - Final test | English - Quizizz">
            <a:extLst>
              <a:ext uri="{FF2B5EF4-FFF2-40B4-BE49-F238E27FC236}">
                <a16:creationId xmlns:a16="http://schemas.microsoft.com/office/drawing/2014/main" id="{69878666-7545-FD62-9339-4AFCA9E9795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74892" y="2949196"/>
            <a:ext cx="2257797" cy="2194304"/>
          </a:xfrm>
          <a:prstGeom prst="rect">
            <a:avLst/>
          </a:prstGeom>
          <a:noFill/>
          <a:extLst>
            <a:ext uri="{909E8E84-426E-40DD-AFC4-6F175D3DCCD1}">
              <a14:hiddenFill xmlns:a14="http://schemas.microsoft.com/office/drawing/2010/main">
                <a:solidFill>
                  <a:srgbClr val="FFFFFF"/>
                </a:solidFill>
              </a14:hiddenFill>
            </a:ext>
          </a:extLst>
        </p:spPr>
      </p:pic>
      <p:sp>
        <p:nvSpPr>
          <p:cNvPr id="2" name="Subtitle 2">
            <a:extLst>
              <a:ext uri="{FF2B5EF4-FFF2-40B4-BE49-F238E27FC236}">
                <a16:creationId xmlns:a16="http://schemas.microsoft.com/office/drawing/2014/main" id="{E7BBF4C2-52EA-8A49-9FEB-4D880F1A710B}"/>
              </a:ext>
            </a:extLst>
          </p:cNvPr>
          <p:cNvSpPr txBox="1">
            <a:spLocks/>
          </p:cNvSpPr>
          <p:nvPr/>
        </p:nvSpPr>
        <p:spPr>
          <a:xfrm>
            <a:off x="1270000" y="2543146"/>
            <a:ext cx="6605219" cy="81210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862" b="0" i="0" u="none" strike="noStrike" cap="none">
                <a:solidFill>
                  <a:schemeClr val="accent2"/>
                </a:solidFill>
                <a:latin typeface="Nunito"/>
                <a:ea typeface="Nunito"/>
                <a:cs typeface="Nunito"/>
                <a:sym typeface="Nunito"/>
              </a:defRPr>
            </a:lvl9pPr>
          </a:lstStyle>
          <a:p>
            <a:r>
              <a:rPr lang="en-US" sz="6600">
                <a:solidFill>
                  <a:srgbClr val="002060"/>
                </a:solidFill>
                <a:latin typeface="+mj-lt"/>
              </a:rPr>
              <a:t>Ôn chữ viết hoa </a:t>
            </a:r>
          </a:p>
          <a:p>
            <a:r>
              <a:rPr lang="en-US" sz="6600">
                <a:solidFill>
                  <a:srgbClr val="002060"/>
                </a:solidFill>
                <a:latin typeface="+mj-lt"/>
              </a:rPr>
              <a:t>D, Đ</a:t>
            </a:r>
          </a:p>
        </p:txBody>
      </p:sp>
    </p:spTree>
    <p:extLst>
      <p:ext uri="{BB962C8B-B14F-4D97-AF65-F5344CB8AC3E}">
        <p14:creationId xmlns:p14="http://schemas.microsoft.com/office/powerpoint/2010/main" val="260276221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133998" y="342018"/>
            <a:ext cx="6876003" cy="857250"/>
          </a:xfrm>
        </p:spPr>
        <p:txBody>
          <a:bodyPr>
            <a:normAutofit/>
          </a:bodyPr>
          <a:lstStyle/>
          <a:p>
            <a:pPr algn="just"/>
            <a:r>
              <a:rPr lang="en-US" b="1">
                <a:latin typeface="Arial-Rounded" pitchFamily="34" charset="0"/>
                <a:ea typeface="Arial-Rounded" pitchFamily="34" charset="0"/>
                <a:cs typeface="Arial-Rounded" pitchFamily="34" charset="0"/>
              </a:rPr>
              <a:t>Quan sát chữ hoa </a:t>
            </a:r>
            <a:r>
              <a:rPr lang="en-US" b="1">
                <a:latin typeface="HP001 5 hàng" pitchFamily="34" charset="0"/>
                <a:ea typeface="Arial-Rounded" pitchFamily="34" charset="0"/>
                <a:cs typeface="Arial-Rounded" pitchFamily="34" charset="0"/>
              </a:rPr>
              <a:t>D</a:t>
            </a:r>
            <a:r>
              <a:rPr lang="en-US" b="1">
                <a:latin typeface="HP001 4 hàng" pitchFamily="34" charset="0"/>
                <a:ea typeface="Arial-Rounded" pitchFamily="34" charset="0"/>
                <a:cs typeface="Arial-Rounded" pitchFamily="34" charset="0"/>
              </a:rPr>
              <a:t> </a:t>
            </a:r>
            <a:r>
              <a:rPr lang="en-US">
                <a:latin typeface="Arial-Rounded" pitchFamily="34" charset="0"/>
                <a:ea typeface="Arial-Rounded" pitchFamily="34" charset="0"/>
                <a:cs typeface="Arial-Rounded" pitchFamily="34" charset="0"/>
              </a:rPr>
              <a:t>(cỡ chữ nhỏ)</a:t>
            </a:r>
            <a:endParaRPr lang="en-US" b="1">
              <a:latin typeface="HP001 4 hàng" pitchFamily="34" charset="0"/>
              <a:ea typeface="Arial-Rounded" pitchFamily="34" charset="0"/>
              <a:cs typeface="Arial-Rounded" pitchFamily="34" charset="0"/>
            </a:endParaRPr>
          </a:p>
        </p:txBody>
      </p:sp>
      <p:graphicFrame>
        <p:nvGraphicFramePr>
          <p:cNvPr id="17" name="Table 16"/>
          <p:cNvGraphicFramePr>
            <a:graphicFrameLocks noGrp="1"/>
          </p:cNvGraphicFramePr>
          <p:nvPr/>
        </p:nvGraphicFramePr>
        <p:xfrm>
          <a:off x="2575438" y="1306658"/>
          <a:ext cx="3840480" cy="2880360"/>
        </p:xfrm>
        <a:graphic>
          <a:graphicData uri="http://schemas.openxmlformats.org/drawingml/2006/table">
            <a:tbl>
              <a:tblPr firstRow="1" bandRow="1"/>
              <a:tblGrid>
                <a:gridCol w="480060">
                  <a:extLst>
                    <a:ext uri="{9D8B030D-6E8A-4147-A177-3AD203B41FA5}">
                      <a16:colId xmlns:a16="http://schemas.microsoft.com/office/drawing/2014/main" val="20000"/>
                    </a:ext>
                  </a:extLst>
                </a:gridCol>
                <a:gridCol w="480060">
                  <a:extLst>
                    <a:ext uri="{9D8B030D-6E8A-4147-A177-3AD203B41FA5}">
                      <a16:colId xmlns:a16="http://schemas.microsoft.com/office/drawing/2014/main" val="20001"/>
                    </a:ext>
                  </a:extLst>
                </a:gridCol>
                <a:gridCol w="480060">
                  <a:extLst>
                    <a:ext uri="{9D8B030D-6E8A-4147-A177-3AD203B41FA5}">
                      <a16:colId xmlns:a16="http://schemas.microsoft.com/office/drawing/2014/main" val="20002"/>
                    </a:ext>
                  </a:extLst>
                </a:gridCol>
                <a:gridCol w="480060">
                  <a:extLst>
                    <a:ext uri="{9D8B030D-6E8A-4147-A177-3AD203B41FA5}">
                      <a16:colId xmlns:a16="http://schemas.microsoft.com/office/drawing/2014/main" val="20003"/>
                    </a:ext>
                  </a:extLst>
                </a:gridCol>
                <a:gridCol w="480060">
                  <a:extLst>
                    <a:ext uri="{9D8B030D-6E8A-4147-A177-3AD203B41FA5}">
                      <a16:colId xmlns:a16="http://schemas.microsoft.com/office/drawing/2014/main" val="20004"/>
                    </a:ext>
                  </a:extLst>
                </a:gridCol>
                <a:gridCol w="480060">
                  <a:extLst>
                    <a:ext uri="{9D8B030D-6E8A-4147-A177-3AD203B41FA5}">
                      <a16:colId xmlns:a16="http://schemas.microsoft.com/office/drawing/2014/main" val="20005"/>
                    </a:ext>
                  </a:extLst>
                </a:gridCol>
                <a:gridCol w="480060">
                  <a:extLst>
                    <a:ext uri="{9D8B030D-6E8A-4147-A177-3AD203B41FA5}">
                      <a16:colId xmlns:a16="http://schemas.microsoft.com/office/drawing/2014/main" val="20006"/>
                    </a:ext>
                  </a:extLst>
                </a:gridCol>
                <a:gridCol w="480060">
                  <a:extLst>
                    <a:ext uri="{9D8B030D-6E8A-4147-A177-3AD203B41FA5}">
                      <a16:colId xmlns:a16="http://schemas.microsoft.com/office/drawing/2014/main" val="20007"/>
                    </a:ext>
                  </a:extLst>
                </a:gridCol>
              </a:tblGrid>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5"/>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0"/>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1"/>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2"/>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3"/>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TextBox 1"/>
          <p:cNvSpPr txBox="1"/>
          <p:nvPr/>
        </p:nvSpPr>
        <p:spPr>
          <a:xfrm>
            <a:off x="3477863" y="2655758"/>
            <a:ext cx="1245870" cy="1535036"/>
          </a:xfrm>
          <a:prstGeom prst="rect">
            <a:avLst/>
          </a:prstGeom>
          <a:noFill/>
        </p:spPr>
        <p:txBody>
          <a:bodyPr wrap="square" rtlCol="0">
            <a:spAutoFit/>
          </a:bodyPr>
          <a:lstStyle/>
          <a:p>
            <a:r>
              <a:rPr lang="en-US" sz="9375">
                <a:latin typeface="HP001 5 hàng" pitchFamily="34" charset="0"/>
                <a:ea typeface="HP001 4H" pitchFamily="34" charset="-127"/>
              </a:rPr>
              <a:t>D</a:t>
            </a:r>
          </a:p>
        </p:txBody>
      </p:sp>
      <p:sp>
        <p:nvSpPr>
          <p:cNvPr id="18" name="Rectangle 17"/>
          <p:cNvSpPr/>
          <p:nvPr/>
        </p:nvSpPr>
        <p:spPr>
          <a:xfrm>
            <a:off x="4981920" y="3219128"/>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1</a:t>
            </a:r>
          </a:p>
        </p:txBody>
      </p:sp>
      <p:sp>
        <p:nvSpPr>
          <p:cNvPr id="19" name="Rectangle 18"/>
          <p:cNvSpPr/>
          <p:nvPr/>
        </p:nvSpPr>
        <p:spPr>
          <a:xfrm>
            <a:off x="4981920" y="2739068"/>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2</a:t>
            </a:r>
          </a:p>
        </p:txBody>
      </p:sp>
      <p:sp>
        <p:nvSpPr>
          <p:cNvPr id="23" name="Rectangle 22"/>
          <p:cNvSpPr/>
          <p:nvPr/>
        </p:nvSpPr>
        <p:spPr>
          <a:xfrm>
            <a:off x="3541740" y="3699862"/>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1</a:t>
            </a:r>
          </a:p>
        </p:txBody>
      </p:sp>
      <p:sp>
        <p:nvSpPr>
          <p:cNvPr id="24" name="Rectangle 23"/>
          <p:cNvSpPr/>
          <p:nvPr/>
        </p:nvSpPr>
        <p:spPr>
          <a:xfrm>
            <a:off x="4021800" y="3699862"/>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2</a:t>
            </a:r>
          </a:p>
        </p:txBody>
      </p:sp>
      <p:sp>
        <p:nvSpPr>
          <p:cNvPr id="35" name="Double Brace 34"/>
          <p:cNvSpPr/>
          <p:nvPr/>
        </p:nvSpPr>
        <p:spPr>
          <a:xfrm>
            <a:off x="5223796" y="2493365"/>
            <a:ext cx="1462754" cy="1204536"/>
          </a:xfrm>
          <a:custGeom>
            <a:avLst/>
            <a:gdLst>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917454 w 1069848"/>
              <a:gd name="connsiteY6" fmla="*/ 0 h 914400"/>
              <a:gd name="connsiteX7" fmla="*/ 993651 w 1069848"/>
              <a:gd name="connsiteY7" fmla="*/ 76197 h 914400"/>
              <a:gd name="connsiteX8" fmla="*/ 993651 w 1069848"/>
              <a:gd name="connsiteY8" fmla="*/ 381003 h 914400"/>
              <a:gd name="connsiteX9" fmla="*/ 1069848 w 1069848"/>
              <a:gd name="connsiteY9" fmla="*/ 457200 h 914400"/>
              <a:gd name="connsiteX10" fmla="*/ 993651 w 1069848"/>
              <a:gd name="connsiteY10" fmla="*/ 533397 h 914400"/>
              <a:gd name="connsiteX11" fmla="*/ 993651 w 1069848"/>
              <a:gd name="connsiteY11" fmla="*/ 838203 h 914400"/>
              <a:gd name="connsiteX12" fmla="*/ 917454 w 1069848"/>
              <a:gd name="connsiteY12"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917454 w 1069848"/>
              <a:gd name="connsiteY5" fmla="*/ 0 h 914400"/>
              <a:gd name="connsiteX6" fmla="*/ 993651 w 1069848"/>
              <a:gd name="connsiteY6" fmla="*/ 76197 h 914400"/>
              <a:gd name="connsiteX7" fmla="*/ 993651 w 1069848"/>
              <a:gd name="connsiteY7" fmla="*/ 381003 h 914400"/>
              <a:gd name="connsiteX8" fmla="*/ 1069848 w 1069848"/>
              <a:gd name="connsiteY8" fmla="*/ 457200 h 914400"/>
              <a:gd name="connsiteX9" fmla="*/ 993651 w 1069848"/>
              <a:gd name="connsiteY9" fmla="*/ 533397 h 914400"/>
              <a:gd name="connsiteX10" fmla="*/ 993651 w 1069848"/>
              <a:gd name="connsiteY10" fmla="*/ 838203 h 914400"/>
              <a:gd name="connsiteX11" fmla="*/ 917454 w 1069848"/>
              <a:gd name="connsiteY11"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76197 w 1069848"/>
              <a:gd name="connsiteY3" fmla="*/ 381003 h 914400"/>
              <a:gd name="connsiteX4" fmla="*/ 917454 w 1069848"/>
              <a:gd name="connsiteY4" fmla="*/ 0 h 914400"/>
              <a:gd name="connsiteX5" fmla="*/ 993651 w 1069848"/>
              <a:gd name="connsiteY5" fmla="*/ 76197 h 914400"/>
              <a:gd name="connsiteX6" fmla="*/ 993651 w 1069848"/>
              <a:gd name="connsiteY6" fmla="*/ 381003 h 914400"/>
              <a:gd name="connsiteX7" fmla="*/ 1069848 w 1069848"/>
              <a:gd name="connsiteY7" fmla="*/ 457200 h 914400"/>
              <a:gd name="connsiteX8" fmla="*/ 993651 w 1069848"/>
              <a:gd name="connsiteY8" fmla="*/ 533397 h 914400"/>
              <a:gd name="connsiteX9" fmla="*/ 993651 w 1069848"/>
              <a:gd name="connsiteY9" fmla="*/ 838203 h 914400"/>
              <a:gd name="connsiteX10" fmla="*/ 917454 w 1069848"/>
              <a:gd name="connsiteY10"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381003 h 914400"/>
              <a:gd name="connsiteX3" fmla="*/ 917454 w 1069848"/>
              <a:gd name="connsiteY3" fmla="*/ 0 h 914400"/>
              <a:gd name="connsiteX4" fmla="*/ 993651 w 1069848"/>
              <a:gd name="connsiteY4" fmla="*/ 76197 h 914400"/>
              <a:gd name="connsiteX5" fmla="*/ 993651 w 1069848"/>
              <a:gd name="connsiteY5" fmla="*/ 381003 h 914400"/>
              <a:gd name="connsiteX6" fmla="*/ 1069848 w 1069848"/>
              <a:gd name="connsiteY6" fmla="*/ 457200 h 914400"/>
              <a:gd name="connsiteX7" fmla="*/ 993651 w 1069848"/>
              <a:gd name="connsiteY7" fmla="*/ 533397 h 914400"/>
              <a:gd name="connsiteX8" fmla="*/ 993651 w 1069848"/>
              <a:gd name="connsiteY8" fmla="*/ 838203 h 914400"/>
              <a:gd name="connsiteX9" fmla="*/ 917454 w 1069848"/>
              <a:gd name="connsiteY9"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381003 h 914400"/>
              <a:gd name="connsiteX2" fmla="*/ 917454 w 1069848"/>
              <a:gd name="connsiteY2" fmla="*/ 0 h 914400"/>
              <a:gd name="connsiteX3" fmla="*/ 993651 w 1069848"/>
              <a:gd name="connsiteY3" fmla="*/ 76197 h 914400"/>
              <a:gd name="connsiteX4" fmla="*/ 993651 w 1069848"/>
              <a:gd name="connsiteY4" fmla="*/ 381003 h 914400"/>
              <a:gd name="connsiteX5" fmla="*/ 1069848 w 1069848"/>
              <a:gd name="connsiteY5" fmla="*/ 457200 h 914400"/>
              <a:gd name="connsiteX6" fmla="*/ 993651 w 1069848"/>
              <a:gd name="connsiteY6" fmla="*/ 533397 h 914400"/>
              <a:gd name="connsiteX7" fmla="*/ 993651 w 1069848"/>
              <a:gd name="connsiteY7" fmla="*/ 838203 h 914400"/>
              <a:gd name="connsiteX8" fmla="*/ 917454 w 1069848"/>
              <a:gd name="connsiteY8"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917454 w 1069848"/>
              <a:gd name="connsiteY0" fmla="*/ 0 h 914400"/>
              <a:gd name="connsiteX1" fmla="*/ 993651 w 1069848"/>
              <a:gd name="connsiteY1" fmla="*/ 76197 h 914400"/>
              <a:gd name="connsiteX2" fmla="*/ 993651 w 1069848"/>
              <a:gd name="connsiteY2" fmla="*/ 381003 h 914400"/>
              <a:gd name="connsiteX3" fmla="*/ 1069848 w 1069848"/>
              <a:gd name="connsiteY3" fmla="*/ 457200 h 914400"/>
              <a:gd name="connsiteX4" fmla="*/ 993651 w 1069848"/>
              <a:gd name="connsiteY4" fmla="*/ 533397 h 914400"/>
              <a:gd name="connsiteX5" fmla="*/ 993651 w 1069848"/>
              <a:gd name="connsiteY5" fmla="*/ 838203 h 914400"/>
              <a:gd name="connsiteX6" fmla="*/ 917454 w 1069848"/>
              <a:gd name="connsiteY6"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848" h="914400" stroke="0" extrusionOk="0">
                <a:moveTo>
                  <a:pt x="152394" y="914400"/>
                </a:moveTo>
                <a:cubicBezTo>
                  <a:pt x="110312" y="914400"/>
                  <a:pt x="76197" y="880285"/>
                  <a:pt x="76197" y="838203"/>
                </a:cubicBezTo>
                <a:lnTo>
                  <a:pt x="76197" y="533397"/>
                </a:lnTo>
                <a:cubicBezTo>
                  <a:pt x="76197" y="491315"/>
                  <a:pt x="42082" y="457200"/>
                  <a:pt x="0" y="457200"/>
                </a:cubicBezTo>
                <a:cubicBezTo>
                  <a:pt x="42082" y="457200"/>
                  <a:pt x="76197" y="423085"/>
                  <a:pt x="76197" y="381003"/>
                </a:cubicBezTo>
                <a:lnTo>
                  <a:pt x="76197" y="76197"/>
                </a:lnTo>
                <a:cubicBezTo>
                  <a:pt x="76197" y="34115"/>
                  <a:pt x="110312" y="0"/>
                  <a:pt x="152394" y="0"/>
                </a:cubicBezTo>
                <a:lnTo>
                  <a:pt x="917454" y="0"/>
                </a:ln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lnTo>
                  <a:pt x="152394" y="914400"/>
                </a:lnTo>
                <a:close/>
              </a:path>
              <a:path w="1069848" h="914400" fill="none">
                <a:moveTo>
                  <a:pt x="917454" y="0"/>
                </a:move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36" name="TextBox 35"/>
          <p:cNvSpPr txBox="1"/>
          <p:nvPr/>
        </p:nvSpPr>
        <p:spPr>
          <a:xfrm>
            <a:off x="6686550" y="2300288"/>
            <a:ext cx="1543051" cy="1615827"/>
          </a:xfrm>
          <a:prstGeom prst="rect">
            <a:avLst/>
          </a:prstGeom>
          <a:noFill/>
        </p:spPr>
        <p:txBody>
          <a:bodyPr wrap="square" rtlCol="0">
            <a:spAutoFit/>
          </a:bodyPr>
          <a:lstStyle/>
          <a:p>
            <a:pPr algn="ctr"/>
            <a:r>
              <a:rPr lang="en-US" sz="3300">
                <a:solidFill>
                  <a:srgbClr val="002060"/>
                </a:solidFill>
                <a:latin typeface="Arial-Rounded" pitchFamily="34" charset="0"/>
                <a:ea typeface="Arial-Rounded" pitchFamily="34" charset="0"/>
                <a:cs typeface="Arial-Rounded" pitchFamily="34" charset="0"/>
              </a:rPr>
              <a:t>Độ cao 2 ô li rưỡi</a:t>
            </a:r>
          </a:p>
        </p:txBody>
      </p:sp>
      <p:sp>
        <p:nvSpPr>
          <p:cNvPr id="37" name="Double Brace 34"/>
          <p:cNvSpPr/>
          <p:nvPr/>
        </p:nvSpPr>
        <p:spPr>
          <a:xfrm rot="5400000">
            <a:off x="3416285" y="3343551"/>
            <a:ext cx="1208888" cy="962261"/>
          </a:xfrm>
          <a:custGeom>
            <a:avLst/>
            <a:gdLst>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917454 w 1069848"/>
              <a:gd name="connsiteY6" fmla="*/ 0 h 914400"/>
              <a:gd name="connsiteX7" fmla="*/ 993651 w 1069848"/>
              <a:gd name="connsiteY7" fmla="*/ 76197 h 914400"/>
              <a:gd name="connsiteX8" fmla="*/ 993651 w 1069848"/>
              <a:gd name="connsiteY8" fmla="*/ 381003 h 914400"/>
              <a:gd name="connsiteX9" fmla="*/ 1069848 w 1069848"/>
              <a:gd name="connsiteY9" fmla="*/ 457200 h 914400"/>
              <a:gd name="connsiteX10" fmla="*/ 993651 w 1069848"/>
              <a:gd name="connsiteY10" fmla="*/ 533397 h 914400"/>
              <a:gd name="connsiteX11" fmla="*/ 993651 w 1069848"/>
              <a:gd name="connsiteY11" fmla="*/ 838203 h 914400"/>
              <a:gd name="connsiteX12" fmla="*/ 917454 w 1069848"/>
              <a:gd name="connsiteY12"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917454 w 1069848"/>
              <a:gd name="connsiteY5" fmla="*/ 0 h 914400"/>
              <a:gd name="connsiteX6" fmla="*/ 993651 w 1069848"/>
              <a:gd name="connsiteY6" fmla="*/ 76197 h 914400"/>
              <a:gd name="connsiteX7" fmla="*/ 993651 w 1069848"/>
              <a:gd name="connsiteY7" fmla="*/ 381003 h 914400"/>
              <a:gd name="connsiteX8" fmla="*/ 1069848 w 1069848"/>
              <a:gd name="connsiteY8" fmla="*/ 457200 h 914400"/>
              <a:gd name="connsiteX9" fmla="*/ 993651 w 1069848"/>
              <a:gd name="connsiteY9" fmla="*/ 533397 h 914400"/>
              <a:gd name="connsiteX10" fmla="*/ 993651 w 1069848"/>
              <a:gd name="connsiteY10" fmla="*/ 838203 h 914400"/>
              <a:gd name="connsiteX11" fmla="*/ 917454 w 1069848"/>
              <a:gd name="connsiteY11"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76197 w 1069848"/>
              <a:gd name="connsiteY3" fmla="*/ 381003 h 914400"/>
              <a:gd name="connsiteX4" fmla="*/ 917454 w 1069848"/>
              <a:gd name="connsiteY4" fmla="*/ 0 h 914400"/>
              <a:gd name="connsiteX5" fmla="*/ 993651 w 1069848"/>
              <a:gd name="connsiteY5" fmla="*/ 76197 h 914400"/>
              <a:gd name="connsiteX6" fmla="*/ 993651 w 1069848"/>
              <a:gd name="connsiteY6" fmla="*/ 381003 h 914400"/>
              <a:gd name="connsiteX7" fmla="*/ 1069848 w 1069848"/>
              <a:gd name="connsiteY7" fmla="*/ 457200 h 914400"/>
              <a:gd name="connsiteX8" fmla="*/ 993651 w 1069848"/>
              <a:gd name="connsiteY8" fmla="*/ 533397 h 914400"/>
              <a:gd name="connsiteX9" fmla="*/ 993651 w 1069848"/>
              <a:gd name="connsiteY9" fmla="*/ 838203 h 914400"/>
              <a:gd name="connsiteX10" fmla="*/ 917454 w 1069848"/>
              <a:gd name="connsiteY10"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381003 h 914400"/>
              <a:gd name="connsiteX3" fmla="*/ 917454 w 1069848"/>
              <a:gd name="connsiteY3" fmla="*/ 0 h 914400"/>
              <a:gd name="connsiteX4" fmla="*/ 993651 w 1069848"/>
              <a:gd name="connsiteY4" fmla="*/ 76197 h 914400"/>
              <a:gd name="connsiteX5" fmla="*/ 993651 w 1069848"/>
              <a:gd name="connsiteY5" fmla="*/ 381003 h 914400"/>
              <a:gd name="connsiteX6" fmla="*/ 1069848 w 1069848"/>
              <a:gd name="connsiteY6" fmla="*/ 457200 h 914400"/>
              <a:gd name="connsiteX7" fmla="*/ 993651 w 1069848"/>
              <a:gd name="connsiteY7" fmla="*/ 533397 h 914400"/>
              <a:gd name="connsiteX8" fmla="*/ 993651 w 1069848"/>
              <a:gd name="connsiteY8" fmla="*/ 838203 h 914400"/>
              <a:gd name="connsiteX9" fmla="*/ 917454 w 1069848"/>
              <a:gd name="connsiteY9"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381003 h 914400"/>
              <a:gd name="connsiteX2" fmla="*/ 917454 w 1069848"/>
              <a:gd name="connsiteY2" fmla="*/ 0 h 914400"/>
              <a:gd name="connsiteX3" fmla="*/ 993651 w 1069848"/>
              <a:gd name="connsiteY3" fmla="*/ 76197 h 914400"/>
              <a:gd name="connsiteX4" fmla="*/ 993651 w 1069848"/>
              <a:gd name="connsiteY4" fmla="*/ 381003 h 914400"/>
              <a:gd name="connsiteX5" fmla="*/ 1069848 w 1069848"/>
              <a:gd name="connsiteY5" fmla="*/ 457200 h 914400"/>
              <a:gd name="connsiteX6" fmla="*/ 993651 w 1069848"/>
              <a:gd name="connsiteY6" fmla="*/ 533397 h 914400"/>
              <a:gd name="connsiteX7" fmla="*/ 993651 w 1069848"/>
              <a:gd name="connsiteY7" fmla="*/ 838203 h 914400"/>
              <a:gd name="connsiteX8" fmla="*/ 917454 w 1069848"/>
              <a:gd name="connsiteY8"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917454 w 1069848"/>
              <a:gd name="connsiteY0" fmla="*/ 0 h 914400"/>
              <a:gd name="connsiteX1" fmla="*/ 993651 w 1069848"/>
              <a:gd name="connsiteY1" fmla="*/ 76197 h 914400"/>
              <a:gd name="connsiteX2" fmla="*/ 993651 w 1069848"/>
              <a:gd name="connsiteY2" fmla="*/ 381003 h 914400"/>
              <a:gd name="connsiteX3" fmla="*/ 1069848 w 1069848"/>
              <a:gd name="connsiteY3" fmla="*/ 457200 h 914400"/>
              <a:gd name="connsiteX4" fmla="*/ 993651 w 1069848"/>
              <a:gd name="connsiteY4" fmla="*/ 533397 h 914400"/>
              <a:gd name="connsiteX5" fmla="*/ 993651 w 1069848"/>
              <a:gd name="connsiteY5" fmla="*/ 838203 h 914400"/>
              <a:gd name="connsiteX6" fmla="*/ 917454 w 1069848"/>
              <a:gd name="connsiteY6"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848" h="914400" stroke="0" extrusionOk="0">
                <a:moveTo>
                  <a:pt x="152394" y="914400"/>
                </a:moveTo>
                <a:cubicBezTo>
                  <a:pt x="110312" y="914400"/>
                  <a:pt x="76197" y="880285"/>
                  <a:pt x="76197" y="838203"/>
                </a:cubicBezTo>
                <a:lnTo>
                  <a:pt x="76197" y="533397"/>
                </a:lnTo>
                <a:cubicBezTo>
                  <a:pt x="76197" y="491315"/>
                  <a:pt x="42082" y="457200"/>
                  <a:pt x="0" y="457200"/>
                </a:cubicBezTo>
                <a:cubicBezTo>
                  <a:pt x="42082" y="457200"/>
                  <a:pt x="76197" y="423085"/>
                  <a:pt x="76197" y="381003"/>
                </a:cubicBezTo>
                <a:lnTo>
                  <a:pt x="76197" y="76197"/>
                </a:lnTo>
                <a:cubicBezTo>
                  <a:pt x="76197" y="34115"/>
                  <a:pt x="110312" y="0"/>
                  <a:pt x="152394" y="0"/>
                </a:cubicBezTo>
                <a:lnTo>
                  <a:pt x="917454" y="0"/>
                </a:ln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lnTo>
                  <a:pt x="152394" y="914400"/>
                </a:lnTo>
                <a:close/>
              </a:path>
              <a:path w="1069848" h="914400" fill="none">
                <a:moveTo>
                  <a:pt x="917454" y="0"/>
                </a:move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38" name="TextBox 37"/>
          <p:cNvSpPr txBox="1"/>
          <p:nvPr/>
        </p:nvSpPr>
        <p:spPr>
          <a:xfrm>
            <a:off x="2286000" y="4366394"/>
            <a:ext cx="3648110" cy="600164"/>
          </a:xfrm>
          <a:prstGeom prst="rect">
            <a:avLst/>
          </a:prstGeom>
          <a:noFill/>
        </p:spPr>
        <p:txBody>
          <a:bodyPr wrap="square" rtlCol="0">
            <a:spAutoFit/>
          </a:bodyPr>
          <a:lstStyle/>
          <a:p>
            <a:pPr algn="ctr"/>
            <a:r>
              <a:rPr lang="en-US" sz="3300">
                <a:solidFill>
                  <a:srgbClr val="002060"/>
                </a:solidFill>
                <a:latin typeface="Arial-Rounded" pitchFamily="34" charset="0"/>
                <a:ea typeface="Arial-Rounded" pitchFamily="34" charset="0"/>
                <a:cs typeface="Arial-Rounded" pitchFamily="34" charset="0"/>
              </a:rPr>
              <a:t>Độ rộng 2 ô li</a:t>
            </a:r>
          </a:p>
        </p:txBody>
      </p:sp>
      <p:grpSp>
        <p:nvGrpSpPr>
          <p:cNvPr id="41" name="Group 40"/>
          <p:cNvGrpSpPr/>
          <p:nvPr/>
        </p:nvGrpSpPr>
        <p:grpSpPr>
          <a:xfrm rot="16200000">
            <a:off x="4981920" y="2268549"/>
            <a:ext cx="480060" cy="480060"/>
            <a:chOff x="7328483" y="5520493"/>
            <a:chExt cx="640080" cy="640080"/>
          </a:xfrm>
        </p:grpSpPr>
        <p:sp>
          <p:nvSpPr>
            <p:cNvPr id="42" name="Rectangle 41"/>
            <p:cNvSpPr/>
            <p:nvPr/>
          </p:nvSpPr>
          <p:spPr>
            <a:xfrm>
              <a:off x="7328483" y="5520493"/>
              <a:ext cx="640080" cy="64008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latin typeface="Arial Rounded MT Bold" pitchFamily="34" charset="0"/>
              </a:endParaRPr>
            </a:p>
          </p:txBody>
        </p:sp>
        <p:cxnSp>
          <p:nvCxnSpPr>
            <p:cNvPr id="43" name="Straight Connector 42"/>
            <p:cNvCxnSpPr/>
            <p:nvPr/>
          </p:nvCxnSpPr>
          <p:spPr>
            <a:xfrm>
              <a:off x="7641100" y="5536731"/>
              <a:ext cx="0" cy="6088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33492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500"/>
                                        <p:tgtEl>
                                          <p:spTgt spid="4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fade">
                                      <p:cBhvr>
                                        <p:cTn id="4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animBg="1"/>
      <p:bldP spid="24" grpId="0" animBg="1"/>
      <p:bldP spid="35" grpId="0" animBg="1"/>
      <p:bldP spid="36" grpId="0"/>
      <p:bldP spid="37" grpId="0" animBg="1"/>
      <p:bldP spid="3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D.mp4">
            <a:hlinkClick r:id="" action="ppaction://media"/>
            <a:extLst>
              <a:ext uri="{FF2B5EF4-FFF2-40B4-BE49-F238E27FC236}">
                <a16:creationId xmlns:a16="http://schemas.microsoft.com/office/drawing/2014/main" id="{7A9D3D7E-7B69-9BA3-57C5-F9CFB2CD6AB4}"/>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320636" y="320386"/>
            <a:ext cx="4502727" cy="4502727"/>
          </a:xfrm>
          <a:prstGeom prst="rect">
            <a:avLst/>
          </a:prstGeom>
        </p:spPr>
      </p:pic>
    </p:spTree>
    <p:extLst>
      <p:ext uri="{BB962C8B-B14F-4D97-AF65-F5344CB8AC3E}">
        <p14:creationId xmlns:p14="http://schemas.microsoft.com/office/powerpoint/2010/main" val="217498766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220554" y="359720"/>
            <a:ext cx="6702892" cy="857250"/>
          </a:xfrm>
        </p:spPr>
        <p:txBody>
          <a:bodyPr>
            <a:normAutofit/>
          </a:bodyPr>
          <a:lstStyle/>
          <a:p>
            <a:pPr algn="just"/>
            <a:r>
              <a:rPr lang="en-US" b="1">
                <a:latin typeface="Arial-Rounded" pitchFamily="34" charset="0"/>
                <a:ea typeface="Arial-Rounded" pitchFamily="34" charset="0"/>
                <a:cs typeface="Arial-Rounded" pitchFamily="34" charset="0"/>
              </a:rPr>
              <a:t>Quan sát chữ hoa </a:t>
            </a:r>
            <a:r>
              <a:rPr lang="en-US" b="1">
                <a:latin typeface="HP001 5 hàng" pitchFamily="34" charset="0"/>
                <a:ea typeface="Arial-Rounded" pitchFamily="34" charset="0"/>
                <a:cs typeface="Arial-Rounded" pitchFamily="34" charset="0"/>
              </a:rPr>
              <a:t>Đ</a:t>
            </a:r>
            <a:r>
              <a:rPr lang="en-US" b="1">
                <a:latin typeface="HP001 4 hàng" pitchFamily="34" charset="0"/>
                <a:ea typeface="Arial-Rounded" pitchFamily="34" charset="0"/>
                <a:cs typeface="Arial-Rounded" pitchFamily="34" charset="0"/>
              </a:rPr>
              <a:t> </a:t>
            </a:r>
            <a:r>
              <a:rPr lang="en-US">
                <a:latin typeface="Arial-Rounded" pitchFamily="34" charset="0"/>
                <a:ea typeface="Arial-Rounded" pitchFamily="34" charset="0"/>
                <a:cs typeface="Arial-Rounded" pitchFamily="34" charset="0"/>
              </a:rPr>
              <a:t>(cỡ chữ nhỏ)</a:t>
            </a:r>
            <a:endParaRPr lang="en-US" b="1">
              <a:latin typeface="HP001 4 hàng" pitchFamily="34" charset="0"/>
              <a:ea typeface="Arial-Rounded" pitchFamily="34" charset="0"/>
              <a:cs typeface="Arial-Rounded" pitchFamily="34" charset="0"/>
            </a:endParaRPr>
          </a:p>
        </p:txBody>
      </p:sp>
      <p:graphicFrame>
        <p:nvGraphicFramePr>
          <p:cNvPr id="17" name="Table 16"/>
          <p:cNvGraphicFramePr>
            <a:graphicFrameLocks noGrp="1"/>
          </p:cNvGraphicFramePr>
          <p:nvPr/>
        </p:nvGraphicFramePr>
        <p:xfrm>
          <a:off x="2575438" y="1306658"/>
          <a:ext cx="3840480" cy="2880360"/>
        </p:xfrm>
        <a:graphic>
          <a:graphicData uri="http://schemas.openxmlformats.org/drawingml/2006/table">
            <a:tbl>
              <a:tblPr firstRow="1" bandRow="1"/>
              <a:tblGrid>
                <a:gridCol w="480060">
                  <a:extLst>
                    <a:ext uri="{9D8B030D-6E8A-4147-A177-3AD203B41FA5}">
                      <a16:colId xmlns:a16="http://schemas.microsoft.com/office/drawing/2014/main" val="20000"/>
                    </a:ext>
                  </a:extLst>
                </a:gridCol>
                <a:gridCol w="480060">
                  <a:extLst>
                    <a:ext uri="{9D8B030D-6E8A-4147-A177-3AD203B41FA5}">
                      <a16:colId xmlns:a16="http://schemas.microsoft.com/office/drawing/2014/main" val="20001"/>
                    </a:ext>
                  </a:extLst>
                </a:gridCol>
                <a:gridCol w="480060">
                  <a:extLst>
                    <a:ext uri="{9D8B030D-6E8A-4147-A177-3AD203B41FA5}">
                      <a16:colId xmlns:a16="http://schemas.microsoft.com/office/drawing/2014/main" val="20002"/>
                    </a:ext>
                  </a:extLst>
                </a:gridCol>
                <a:gridCol w="480060">
                  <a:extLst>
                    <a:ext uri="{9D8B030D-6E8A-4147-A177-3AD203B41FA5}">
                      <a16:colId xmlns:a16="http://schemas.microsoft.com/office/drawing/2014/main" val="20003"/>
                    </a:ext>
                  </a:extLst>
                </a:gridCol>
                <a:gridCol w="480060">
                  <a:extLst>
                    <a:ext uri="{9D8B030D-6E8A-4147-A177-3AD203B41FA5}">
                      <a16:colId xmlns:a16="http://schemas.microsoft.com/office/drawing/2014/main" val="20004"/>
                    </a:ext>
                  </a:extLst>
                </a:gridCol>
                <a:gridCol w="480060">
                  <a:extLst>
                    <a:ext uri="{9D8B030D-6E8A-4147-A177-3AD203B41FA5}">
                      <a16:colId xmlns:a16="http://schemas.microsoft.com/office/drawing/2014/main" val="20005"/>
                    </a:ext>
                  </a:extLst>
                </a:gridCol>
                <a:gridCol w="480060">
                  <a:extLst>
                    <a:ext uri="{9D8B030D-6E8A-4147-A177-3AD203B41FA5}">
                      <a16:colId xmlns:a16="http://schemas.microsoft.com/office/drawing/2014/main" val="20006"/>
                    </a:ext>
                  </a:extLst>
                </a:gridCol>
                <a:gridCol w="480060">
                  <a:extLst>
                    <a:ext uri="{9D8B030D-6E8A-4147-A177-3AD203B41FA5}">
                      <a16:colId xmlns:a16="http://schemas.microsoft.com/office/drawing/2014/main" val="20007"/>
                    </a:ext>
                  </a:extLst>
                </a:gridCol>
              </a:tblGrid>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381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5"/>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3810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0"/>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1"/>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2"/>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12700" cap="flat" cmpd="sng" algn="ctr">
                      <a:solidFill>
                        <a:srgbClr val="00B0F0"/>
                      </a:solidFill>
                      <a:prstDash val="sysDash"/>
                      <a:round/>
                      <a:headEnd type="none" w="med" len="med"/>
                      <a:tailEnd type="none" w="med" len="med"/>
                    </a:lnT>
                    <a:lnB w="5715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3"/>
                  </a:ext>
                </a:extLst>
              </a:tr>
              <a:tr h="480060">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57150" cap="flat" cmpd="sng" algn="ctr">
                      <a:solidFill>
                        <a:srgbClr val="00B0F0"/>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57150" cap="flat" cmpd="sng" algn="ctr">
                      <a:solidFill>
                        <a:srgbClr val="00B0F0"/>
                      </a:solidFill>
                      <a:prstDash val="solid"/>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tc>
                  <a:txBody>
                    <a:bodyPr/>
                    <a:lstStyle/>
                    <a:p>
                      <a:pPr algn="ctr"/>
                      <a:endParaRPr lang="en-US" sz="1100"/>
                    </a:p>
                  </a:txBody>
                  <a:tcPr marL="68580" marR="68580" marT="34290" marB="34290">
                    <a:lnL w="12700" cap="flat" cmpd="sng" algn="ctr">
                      <a:solidFill>
                        <a:srgbClr val="00B0F0"/>
                      </a:solidFill>
                      <a:prstDash val="sysDash"/>
                      <a:round/>
                      <a:headEnd type="none" w="med" len="med"/>
                      <a:tailEnd type="none" w="med" len="med"/>
                    </a:lnL>
                    <a:lnR w="12700" cap="flat" cmpd="sng" algn="ctr">
                      <a:solidFill>
                        <a:srgbClr val="00B0F0"/>
                      </a:solidFill>
                      <a:prstDash val="sysDash"/>
                      <a:round/>
                      <a:headEnd type="none" w="med" len="med"/>
                      <a:tailEnd type="none" w="med" len="med"/>
                    </a:lnR>
                    <a:lnT w="57150" cap="flat" cmpd="sng" algn="ctr">
                      <a:solidFill>
                        <a:srgbClr val="00B0F0"/>
                      </a:solidFill>
                      <a:prstDash val="solid"/>
                      <a:round/>
                      <a:headEnd type="none" w="med" len="med"/>
                      <a:tailEnd type="none" w="med" len="med"/>
                    </a:lnT>
                    <a:lnB w="12700" cap="flat" cmpd="sng" algn="ctr">
                      <a:solidFill>
                        <a:srgbClr val="00B0F0"/>
                      </a:solidFill>
                      <a:prstDash val="sysDash"/>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TextBox 1"/>
          <p:cNvSpPr txBox="1"/>
          <p:nvPr/>
        </p:nvSpPr>
        <p:spPr>
          <a:xfrm>
            <a:off x="3477863" y="2655758"/>
            <a:ext cx="1245870" cy="1535036"/>
          </a:xfrm>
          <a:prstGeom prst="rect">
            <a:avLst/>
          </a:prstGeom>
          <a:noFill/>
        </p:spPr>
        <p:txBody>
          <a:bodyPr wrap="square" rtlCol="0">
            <a:spAutoFit/>
          </a:bodyPr>
          <a:lstStyle/>
          <a:p>
            <a:r>
              <a:rPr lang="en-US" sz="9375">
                <a:latin typeface="HP001 5 hàng" pitchFamily="34" charset="0"/>
                <a:ea typeface="HP001 4H" pitchFamily="34" charset="-127"/>
              </a:rPr>
              <a:t>Đ</a:t>
            </a:r>
          </a:p>
        </p:txBody>
      </p:sp>
      <p:sp>
        <p:nvSpPr>
          <p:cNvPr id="18" name="Rectangle 17"/>
          <p:cNvSpPr/>
          <p:nvPr/>
        </p:nvSpPr>
        <p:spPr>
          <a:xfrm>
            <a:off x="4981920" y="3219128"/>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1</a:t>
            </a:r>
          </a:p>
        </p:txBody>
      </p:sp>
      <p:sp>
        <p:nvSpPr>
          <p:cNvPr id="19" name="Rectangle 18"/>
          <p:cNvSpPr/>
          <p:nvPr/>
        </p:nvSpPr>
        <p:spPr>
          <a:xfrm>
            <a:off x="4981920" y="2739068"/>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2</a:t>
            </a:r>
          </a:p>
        </p:txBody>
      </p:sp>
      <p:sp>
        <p:nvSpPr>
          <p:cNvPr id="23" name="Rectangle 22"/>
          <p:cNvSpPr/>
          <p:nvPr/>
        </p:nvSpPr>
        <p:spPr>
          <a:xfrm>
            <a:off x="3541740" y="3699862"/>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1</a:t>
            </a:r>
          </a:p>
        </p:txBody>
      </p:sp>
      <p:sp>
        <p:nvSpPr>
          <p:cNvPr id="24" name="Rectangle 23"/>
          <p:cNvSpPr/>
          <p:nvPr/>
        </p:nvSpPr>
        <p:spPr>
          <a:xfrm>
            <a:off x="4021800" y="3699862"/>
            <a:ext cx="480060" cy="48006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a:latin typeface="Arial Rounded MT Bold" pitchFamily="34" charset="0"/>
              </a:rPr>
              <a:t>2</a:t>
            </a:r>
          </a:p>
        </p:txBody>
      </p:sp>
      <p:sp>
        <p:nvSpPr>
          <p:cNvPr id="35" name="Double Brace 34"/>
          <p:cNvSpPr/>
          <p:nvPr/>
        </p:nvSpPr>
        <p:spPr>
          <a:xfrm>
            <a:off x="5223796" y="2493365"/>
            <a:ext cx="1462754" cy="1204536"/>
          </a:xfrm>
          <a:custGeom>
            <a:avLst/>
            <a:gdLst>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917454 w 1069848"/>
              <a:gd name="connsiteY6" fmla="*/ 0 h 914400"/>
              <a:gd name="connsiteX7" fmla="*/ 993651 w 1069848"/>
              <a:gd name="connsiteY7" fmla="*/ 76197 h 914400"/>
              <a:gd name="connsiteX8" fmla="*/ 993651 w 1069848"/>
              <a:gd name="connsiteY8" fmla="*/ 381003 h 914400"/>
              <a:gd name="connsiteX9" fmla="*/ 1069848 w 1069848"/>
              <a:gd name="connsiteY9" fmla="*/ 457200 h 914400"/>
              <a:gd name="connsiteX10" fmla="*/ 993651 w 1069848"/>
              <a:gd name="connsiteY10" fmla="*/ 533397 h 914400"/>
              <a:gd name="connsiteX11" fmla="*/ 993651 w 1069848"/>
              <a:gd name="connsiteY11" fmla="*/ 838203 h 914400"/>
              <a:gd name="connsiteX12" fmla="*/ 917454 w 1069848"/>
              <a:gd name="connsiteY12"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917454 w 1069848"/>
              <a:gd name="connsiteY5" fmla="*/ 0 h 914400"/>
              <a:gd name="connsiteX6" fmla="*/ 993651 w 1069848"/>
              <a:gd name="connsiteY6" fmla="*/ 76197 h 914400"/>
              <a:gd name="connsiteX7" fmla="*/ 993651 w 1069848"/>
              <a:gd name="connsiteY7" fmla="*/ 381003 h 914400"/>
              <a:gd name="connsiteX8" fmla="*/ 1069848 w 1069848"/>
              <a:gd name="connsiteY8" fmla="*/ 457200 h 914400"/>
              <a:gd name="connsiteX9" fmla="*/ 993651 w 1069848"/>
              <a:gd name="connsiteY9" fmla="*/ 533397 h 914400"/>
              <a:gd name="connsiteX10" fmla="*/ 993651 w 1069848"/>
              <a:gd name="connsiteY10" fmla="*/ 838203 h 914400"/>
              <a:gd name="connsiteX11" fmla="*/ 917454 w 1069848"/>
              <a:gd name="connsiteY11"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76197 w 1069848"/>
              <a:gd name="connsiteY3" fmla="*/ 381003 h 914400"/>
              <a:gd name="connsiteX4" fmla="*/ 917454 w 1069848"/>
              <a:gd name="connsiteY4" fmla="*/ 0 h 914400"/>
              <a:gd name="connsiteX5" fmla="*/ 993651 w 1069848"/>
              <a:gd name="connsiteY5" fmla="*/ 76197 h 914400"/>
              <a:gd name="connsiteX6" fmla="*/ 993651 w 1069848"/>
              <a:gd name="connsiteY6" fmla="*/ 381003 h 914400"/>
              <a:gd name="connsiteX7" fmla="*/ 1069848 w 1069848"/>
              <a:gd name="connsiteY7" fmla="*/ 457200 h 914400"/>
              <a:gd name="connsiteX8" fmla="*/ 993651 w 1069848"/>
              <a:gd name="connsiteY8" fmla="*/ 533397 h 914400"/>
              <a:gd name="connsiteX9" fmla="*/ 993651 w 1069848"/>
              <a:gd name="connsiteY9" fmla="*/ 838203 h 914400"/>
              <a:gd name="connsiteX10" fmla="*/ 917454 w 1069848"/>
              <a:gd name="connsiteY10"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381003 h 914400"/>
              <a:gd name="connsiteX3" fmla="*/ 917454 w 1069848"/>
              <a:gd name="connsiteY3" fmla="*/ 0 h 914400"/>
              <a:gd name="connsiteX4" fmla="*/ 993651 w 1069848"/>
              <a:gd name="connsiteY4" fmla="*/ 76197 h 914400"/>
              <a:gd name="connsiteX5" fmla="*/ 993651 w 1069848"/>
              <a:gd name="connsiteY5" fmla="*/ 381003 h 914400"/>
              <a:gd name="connsiteX6" fmla="*/ 1069848 w 1069848"/>
              <a:gd name="connsiteY6" fmla="*/ 457200 h 914400"/>
              <a:gd name="connsiteX7" fmla="*/ 993651 w 1069848"/>
              <a:gd name="connsiteY7" fmla="*/ 533397 h 914400"/>
              <a:gd name="connsiteX8" fmla="*/ 993651 w 1069848"/>
              <a:gd name="connsiteY8" fmla="*/ 838203 h 914400"/>
              <a:gd name="connsiteX9" fmla="*/ 917454 w 1069848"/>
              <a:gd name="connsiteY9"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381003 h 914400"/>
              <a:gd name="connsiteX2" fmla="*/ 917454 w 1069848"/>
              <a:gd name="connsiteY2" fmla="*/ 0 h 914400"/>
              <a:gd name="connsiteX3" fmla="*/ 993651 w 1069848"/>
              <a:gd name="connsiteY3" fmla="*/ 76197 h 914400"/>
              <a:gd name="connsiteX4" fmla="*/ 993651 w 1069848"/>
              <a:gd name="connsiteY4" fmla="*/ 381003 h 914400"/>
              <a:gd name="connsiteX5" fmla="*/ 1069848 w 1069848"/>
              <a:gd name="connsiteY5" fmla="*/ 457200 h 914400"/>
              <a:gd name="connsiteX6" fmla="*/ 993651 w 1069848"/>
              <a:gd name="connsiteY6" fmla="*/ 533397 h 914400"/>
              <a:gd name="connsiteX7" fmla="*/ 993651 w 1069848"/>
              <a:gd name="connsiteY7" fmla="*/ 838203 h 914400"/>
              <a:gd name="connsiteX8" fmla="*/ 917454 w 1069848"/>
              <a:gd name="connsiteY8"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917454 w 1069848"/>
              <a:gd name="connsiteY0" fmla="*/ 0 h 914400"/>
              <a:gd name="connsiteX1" fmla="*/ 993651 w 1069848"/>
              <a:gd name="connsiteY1" fmla="*/ 76197 h 914400"/>
              <a:gd name="connsiteX2" fmla="*/ 993651 w 1069848"/>
              <a:gd name="connsiteY2" fmla="*/ 381003 h 914400"/>
              <a:gd name="connsiteX3" fmla="*/ 1069848 w 1069848"/>
              <a:gd name="connsiteY3" fmla="*/ 457200 h 914400"/>
              <a:gd name="connsiteX4" fmla="*/ 993651 w 1069848"/>
              <a:gd name="connsiteY4" fmla="*/ 533397 h 914400"/>
              <a:gd name="connsiteX5" fmla="*/ 993651 w 1069848"/>
              <a:gd name="connsiteY5" fmla="*/ 838203 h 914400"/>
              <a:gd name="connsiteX6" fmla="*/ 917454 w 1069848"/>
              <a:gd name="connsiteY6"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848" h="914400" stroke="0" extrusionOk="0">
                <a:moveTo>
                  <a:pt x="152394" y="914400"/>
                </a:moveTo>
                <a:cubicBezTo>
                  <a:pt x="110312" y="914400"/>
                  <a:pt x="76197" y="880285"/>
                  <a:pt x="76197" y="838203"/>
                </a:cubicBezTo>
                <a:lnTo>
                  <a:pt x="76197" y="533397"/>
                </a:lnTo>
                <a:cubicBezTo>
                  <a:pt x="76197" y="491315"/>
                  <a:pt x="42082" y="457200"/>
                  <a:pt x="0" y="457200"/>
                </a:cubicBezTo>
                <a:cubicBezTo>
                  <a:pt x="42082" y="457200"/>
                  <a:pt x="76197" y="423085"/>
                  <a:pt x="76197" y="381003"/>
                </a:cubicBezTo>
                <a:lnTo>
                  <a:pt x="76197" y="76197"/>
                </a:lnTo>
                <a:cubicBezTo>
                  <a:pt x="76197" y="34115"/>
                  <a:pt x="110312" y="0"/>
                  <a:pt x="152394" y="0"/>
                </a:cubicBezTo>
                <a:lnTo>
                  <a:pt x="917454" y="0"/>
                </a:ln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lnTo>
                  <a:pt x="152394" y="914400"/>
                </a:lnTo>
                <a:close/>
              </a:path>
              <a:path w="1069848" h="914400" fill="none">
                <a:moveTo>
                  <a:pt x="917454" y="0"/>
                </a:move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36" name="TextBox 35"/>
          <p:cNvSpPr txBox="1"/>
          <p:nvPr/>
        </p:nvSpPr>
        <p:spPr>
          <a:xfrm>
            <a:off x="6686550" y="2300288"/>
            <a:ext cx="1543051" cy="1615827"/>
          </a:xfrm>
          <a:prstGeom prst="rect">
            <a:avLst/>
          </a:prstGeom>
          <a:noFill/>
        </p:spPr>
        <p:txBody>
          <a:bodyPr wrap="square" rtlCol="0">
            <a:spAutoFit/>
          </a:bodyPr>
          <a:lstStyle/>
          <a:p>
            <a:pPr algn="ctr"/>
            <a:r>
              <a:rPr lang="en-US" sz="3300">
                <a:solidFill>
                  <a:srgbClr val="002060"/>
                </a:solidFill>
                <a:latin typeface="Arial-Rounded" pitchFamily="34" charset="0"/>
                <a:ea typeface="Arial-Rounded" pitchFamily="34" charset="0"/>
                <a:cs typeface="Arial-Rounded" pitchFamily="34" charset="0"/>
              </a:rPr>
              <a:t>Độ cao 2 ô li rưỡi</a:t>
            </a:r>
          </a:p>
        </p:txBody>
      </p:sp>
      <p:sp>
        <p:nvSpPr>
          <p:cNvPr id="37" name="Double Brace 34"/>
          <p:cNvSpPr/>
          <p:nvPr/>
        </p:nvSpPr>
        <p:spPr>
          <a:xfrm rot="5400000">
            <a:off x="3416285" y="3343551"/>
            <a:ext cx="1208888" cy="962261"/>
          </a:xfrm>
          <a:custGeom>
            <a:avLst/>
            <a:gdLst>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917454 w 1069848"/>
              <a:gd name="connsiteY6" fmla="*/ 0 h 914400"/>
              <a:gd name="connsiteX7" fmla="*/ 993651 w 1069848"/>
              <a:gd name="connsiteY7" fmla="*/ 76197 h 914400"/>
              <a:gd name="connsiteX8" fmla="*/ 993651 w 1069848"/>
              <a:gd name="connsiteY8" fmla="*/ 381003 h 914400"/>
              <a:gd name="connsiteX9" fmla="*/ 1069848 w 1069848"/>
              <a:gd name="connsiteY9" fmla="*/ 457200 h 914400"/>
              <a:gd name="connsiteX10" fmla="*/ 993651 w 1069848"/>
              <a:gd name="connsiteY10" fmla="*/ 533397 h 914400"/>
              <a:gd name="connsiteX11" fmla="*/ 993651 w 1069848"/>
              <a:gd name="connsiteY11" fmla="*/ 838203 h 914400"/>
              <a:gd name="connsiteX12" fmla="*/ 917454 w 1069848"/>
              <a:gd name="connsiteY12"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917454 w 1069848"/>
              <a:gd name="connsiteY5" fmla="*/ 0 h 914400"/>
              <a:gd name="connsiteX6" fmla="*/ 993651 w 1069848"/>
              <a:gd name="connsiteY6" fmla="*/ 76197 h 914400"/>
              <a:gd name="connsiteX7" fmla="*/ 993651 w 1069848"/>
              <a:gd name="connsiteY7" fmla="*/ 381003 h 914400"/>
              <a:gd name="connsiteX8" fmla="*/ 1069848 w 1069848"/>
              <a:gd name="connsiteY8" fmla="*/ 457200 h 914400"/>
              <a:gd name="connsiteX9" fmla="*/ 993651 w 1069848"/>
              <a:gd name="connsiteY9" fmla="*/ 533397 h 914400"/>
              <a:gd name="connsiteX10" fmla="*/ 993651 w 1069848"/>
              <a:gd name="connsiteY10" fmla="*/ 838203 h 914400"/>
              <a:gd name="connsiteX11" fmla="*/ 917454 w 1069848"/>
              <a:gd name="connsiteY11"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76197 w 1069848"/>
              <a:gd name="connsiteY3" fmla="*/ 381003 h 914400"/>
              <a:gd name="connsiteX4" fmla="*/ 917454 w 1069848"/>
              <a:gd name="connsiteY4" fmla="*/ 0 h 914400"/>
              <a:gd name="connsiteX5" fmla="*/ 993651 w 1069848"/>
              <a:gd name="connsiteY5" fmla="*/ 76197 h 914400"/>
              <a:gd name="connsiteX6" fmla="*/ 993651 w 1069848"/>
              <a:gd name="connsiteY6" fmla="*/ 381003 h 914400"/>
              <a:gd name="connsiteX7" fmla="*/ 1069848 w 1069848"/>
              <a:gd name="connsiteY7" fmla="*/ 457200 h 914400"/>
              <a:gd name="connsiteX8" fmla="*/ 993651 w 1069848"/>
              <a:gd name="connsiteY8" fmla="*/ 533397 h 914400"/>
              <a:gd name="connsiteX9" fmla="*/ 993651 w 1069848"/>
              <a:gd name="connsiteY9" fmla="*/ 838203 h 914400"/>
              <a:gd name="connsiteX10" fmla="*/ 917454 w 1069848"/>
              <a:gd name="connsiteY10"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838203 h 914400"/>
              <a:gd name="connsiteX2" fmla="*/ 76197 w 1069848"/>
              <a:gd name="connsiteY2" fmla="*/ 381003 h 914400"/>
              <a:gd name="connsiteX3" fmla="*/ 917454 w 1069848"/>
              <a:gd name="connsiteY3" fmla="*/ 0 h 914400"/>
              <a:gd name="connsiteX4" fmla="*/ 993651 w 1069848"/>
              <a:gd name="connsiteY4" fmla="*/ 76197 h 914400"/>
              <a:gd name="connsiteX5" fmla="*/ 993651 w 1069848"/>
              <a:gd name="connsiteY5" fmla="*/ 381003 h 914400"/>
              <a:gd name="connsiteX6" fmla="*/ 1069848 w 1069848"/>
              <a:gd name="connsiteY6" fmla="*/ 457200 h 914400"/>
              <a:gd name="connsiteX7" fmla="*/ 993651 w 1069848"/>
              <a:gd name="connsiteY7" fmla="*/ 533397 h 914400"/>
              <a:gd name="connsiteX8" fmla="*/ 993651 w 1069848"/>
              <a:gd name="connsiteY8" fmla="*/ 838203 h 914400"/>
              <a:gd name="connsiteX9" fmla="*/ 917454 w 1069848"/>
              <a:gd name="connsiteY9"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152394 w 1069848"/>
              <a:gd name="connsiteY0" fmla="*/ 914400 h 914400"/>
              <a:gd name="connsiteX1" fmla="*/ 76197 w 1069848"/>
              <a:gd name="connsiteY1" fmla="*/ 381003 h 914400"/>
              <a:gd name="connsiteX2" fmla="*/ 917454 w 1069848"/>
              <a:gd name="connsiteY2" fmla="*/ 0 h 914400"/>
              <a:gd name="connsiteX3" fmla="*/ 993651 w 1069848"/>
              <a:gd name="connsiteY3" fmla="*/ 76197 h 914400"/>
              <a:gd name="connsiteX4" fmla="*/ 993651 w 1069848"/>
              <a:gd name="connsiteY4" fmla="*/ 381003 h 914400"/>
              <a:gd name="connsiteX5" fmla="*/ 1069848 w 1069848"/>
              <a:gd name="connsiteY5" fmla="*/ 457200 h 914400"/>
              <a:gd name="connsiteX6" fmla="*/ 993651 w 1069848"/>
              <a:gd name="connsiteY6" fmla="*/ 533397 h 914400"/>
              <a:gd name="connsiteX7" fmla="*/ 993651 w 1069848"/>
              <a:gd name="connsiteY7" fmla="*/ 838203 h 914400"/>
              <a:gd name="connsiteX8" fmla="*/ 917454 w 1069848"/>
              <a:gd name="connsiteY8" fmla="*/ 914400 h 914400"/>
              <a:gd name="connsiteX0" fmla="*/ 152394 w 1069848"/>
              <a:gd name="connsiteY0" fmla="*/ 914400 h 914400"/>
              <a:gd name="connsiteX1" fmla="*/ 76197 w 1069848"/>
              <a:gd name="connsiteY1" fmla="*/ 838203 h 914400"/>
              <a:gd name="connsiteX2" fmla="*/ 76197 w 1069848"/>
              <a:gd name="connsiteY2" fmla="*/ 533397 h 914400"/>
              <a:gd name="connsiteX3" fmla="*/ 0 w 1069848"/>
              <a:gd name="connsiteY3" fmla="*/ 457200 h 914400"/>
              <a:gd name="connsiteX4" fmla="*/ 76197 w 1069848"/>
              <a:gd name="connsiteY4" fmla="*/ 381003 h 914400"/>
              <a:gd name="connsiteX5" fmla="*/ 76197 w 1069848"/>
              <a:gd name="connsiteY5" fmla="*/ 76197 h 914400"/>
              <a:gd name="connsiteX6" fmla="*/ 152394 w 1069848"/>
              <a:gd name="connsiteY6" fmla="*/ 0 h 914400"/>
              <a:gd name="connsiteX7" fmla="*/ 917454 w 1069848"/>
              <a:gd name="connsiteY7" fmla="*/ 0 h 914400"/>
              <a:gd name="connsiteX8" fmla="*/ 993651 w 1069848"/>
              <a:gd name="connsiteY8" fmla="*/ 76197 h 914400"/>
              <a:gd name="connsiteX9" fmla="*/ 993651 w 1069848"/>
              <a:gd name="connsiteY9" fmla="*/ 381003 h 914400"/>
              <a:gd name="connsiteX10" fmla="*/ 1069848 w 1069848"/>
              <a:gd name="connsiteY10" fmla="*/ 457200 h 914400"/>
              <a:gd name="connsiteX11" fmla="*/ 993651 w 1069848"/>
              <a:gd name="connsiteY11" fmla="*/ 533397 h 914400"/>
              <a:gd name="connsiteX12" fmla="*/ 993651 w 1069848"/>
              <a:gd name="connsiteY12" fmla="*/ 838203 h 914400"/>
              <a:gd name="connsiteX13" fmla="*/ 917454 w 1069848"/>
              <a:gd name="connsiteY13" fmla="*/ 914400 h 914400"/>
              <a:gd name="connsiteX14" fmla="*/ 152394 w 1069848"/>
              <a:gd name="connsiteY14" fmla="*/ 914400 h 914400"/>
              <a:gd name="connsiteX0" fmla="*/ 917454 w 1069848"/>
              <a:gd name="connsiteY0" fmla="*/ 0 h 914400"/>
              <a:gd name="connsiteX1" fmla="*/ 993651 w 1069848"/>
              <a:gd name="connsiteY1" fmla="*/ 76197 h 914400"/>
              <a:gd name="connsiteX2" fmla="*/ 993651 w 1069848"/>
              <a:gd name="connsiteY2" fmla="*/ 381003 h 914400"/>
              <a:gd name="connsiteX3" fmla="*/ 1069848 w 1069848"/>
              <a:gd name="connsiteY3" fmla="*/ 457200 h 914400"/>
              <a:gd name="connsiteX4" fmla="*/ 993651 w 1069848"/>
              <a:gd name="connsiteY4" fmla="*/ 533397 h 914400"/>
              <a:gd name="connsiteX5" fmla="*/ 993651 w 1069848"/>
              <a:gd name="connsiteY5" fmla="*/ 838203 h 914400"/>
              <a:gd name="connsiteX6" fmla="*/ 917454 w 1069848"/>
              <a:gd name="connsiteY6"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848" h="914400" stroke="0" extrusionOk="0">
                <a:moveTo>
                  <a:pt x="152394" y="914400"/>
                </a:moveTo>
                <a:cubicBezTo>
                  <a:pt x="110312" y="914400"/>
                  <a:pt x="76197" y="880285"/>
                  <a:pt x="76197" y="838203"/>
                </a:cubicBezTo>
                <a:lnTo>
                  <a:pt x="76197" y="533397"/>
                </a:lnTo>
                <a:cubicBezTo>
                  <a:pt x="76197" y="491315"/>
                  <a:pt x="42082" y="457200"/>
                  <a:pt x="0" y="457200"/>
                </a:cubicBezTo>
                <a:cubicBezTo>
                  <a:pt x="42082" y="457200"/>
                  <a:pt x="76197" y="423085"/>
                  <a:pt x="76197" y="381003"/>
                </a:cubicBezTo>
                <a:lnTo>
                  <a:pt x="76197" y="76197"/>
                </a:lnTo>
                <a:cubicBezTo>
                  <a:pt x="76197" y="34115"/>
                  <a:pt x="110312" y="0"/>
                  <a:pt x="152394" y="0"/>
                </a:cubicBezTo>
                <a:lnTo>
                  <a:pt x="917454" y="0"/>
                </a:ln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lnTo>
                  <a:pt x="152394" y="914400"/>
                </a:lnTo>
                <a:close/>
              </a:path>
              <a:path w="1069848" h="914400" fill="none">
                <a:moveTo>
                  <a:pt x="917454" y="0"/>
                </a:moveTo>
                <a:cubicBezTo>
                  <a:pt x="959536" y="0"/>
                  <a:pt x="993651" y="34115"/>
                  <a:pt x="993651" y="76197"/>
                </a:cubicBezTo>
                <a:lnTo>
                  <a:pt x="993651" y="381003"/>
                </a:lnTo>
                <a:cubicBezTo>
                  <a:pt x="993651" y="423085"/>
                  <a:pt x="1027766" y="457200"/>
                  <a:pt x="1069848" y="457200"/>
                </a:cubicBezTo>
                <a:cubicBezTo>
                  <a:pt x="1027766" y="457200"/>
                  <a:pt x="993651" y="491315"/>
                  <a:pt x="993651" y="533397"/>
                </a:cubicBezTo>
                <a:lnTo>
                  <a:pt x="993651" y="838203"/>
                </a:lnTo>
                <a:cubicBezTo>
                  <a:pt x="993651" y="880285"/>
                  <a:pt x="959536" y="914400"/>
                  <a:pt x="917454" y="91440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38" name="TextBox 37"/>
          <p:cNvSpPr txBox="1"/>
          <p:nvPr/>
        </p:nvSpPr>
        <p:spPr>
          <a:xfrm>
            <a:off x="2286000" y="4366394"/>
            <a:ext cx="3648110" cy="600164"/>
          </a:xfrm>
          <a:prstGeom prst="rect">
            <a:avLst/>
          </a:prstGeom>
          <a:noFill/>
        </p:spPr>
        <p:txBody>
          <a:bodyPr wrap="square" rtlCol="0">
            <a:spAutoFit/>
          </a:bodyPr>
          <a:lstStyle/>
          <a:p>
            <a:pPr algn="ctr"/>
            <a:r>
              <a:rPr lang="en-US" sz="3300">
                <a:solidFill>
                  <a:srgbClr val="002060"/>
                </a:solidFill>
                <a:latin typeface="Arial-Rounded" pitchFamily="34" charset="0"/>
                <a:ea typeface="Arial-Rounded" pitchFamily="34" charset="0"/>
                <a:cs typeface="Arial-Rounded" pitchFamily="34" charset="0"/>
              </a:rPr>
              <a:t>Độ rộng 2 ô li</a:t>
            </a:r>
          </a:p>
        </p:txBody>
      </p:sp>
      <p:grpSp>
        <p:nvGrpSpPr>
          <p:cNvPr id="41" name="Group 40"/>
          <p:cNvGrpSpPr/>
          <p:nvPr/>
        </p:nvGrpSpPr>
        <p:grpSpPr>
          <a:xfrm rot="16200000">
            <a:off x="4981920" y="2268549"/>
            <a:ext cx="480060" cy="480060"/>
            <a:chOff x="7328483" y="5520493"/>
            <a:chExt cx="640080" cy="640080"/>
          </a:xfrm>
        </p:grpSpPr>
        <p:sp>
          <p:nvSpPr>
            <p:cNvPr id="42" name="Rectangle 41"/>
            <p:cNvSpPr/>
            <p:nvPr/>
          </p:nvSpPr>
          <p:spPr>
            <a:xfrm>
              <a:off x="7328483" y="5520493"/>
              <a:ext cx="640080" cy="64008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latin typeface="Arial Rounded MT Bold" pitchFamily="34" charset="0"/>
              </a:endParaRPr>
            </a:p>
          </p:txBody>
        </p:sp>
        <p:cxnSp>
          <p:nvCxnSpPr>
            <p:cNvPr id="43" name="Straight Connector 42"/>
            <p:cNvCxnSpPr/>
            <p:nvPr/>
          </p:nvCxnSpPr>
          <p:spPr>
            <a:xfrm>
              <a:off x="7641100" y="5536731"/>
              <a:ext cx="0" cy="6088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10120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500"/>
                                        <p:tgtEl>
                                          <p:spTgt spid="4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fade">
                                      <p:cBhvr>
                                        <p:cTn id="4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animBg="1"/>
      <p:bldP spid="24" grpId="0" animBg="1"/>
      <p:bldP spid="35" grpId="0" animBg="1"/>
      <p:bldP spid="36" grpId="0"/>
      <p:bldP spid="37" grpId="0" animBg="1"/>
      <p:bldP spid="3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Đ.mp4">
            <a:hlinkClick r:id="" action="ppaction://media"/>
            <a:extLst>
              <a:ext uri="{FF2B5EF4-FFF2-40B4-BE49-F238E27FC236}">
                <a16:creationId xmlns:a16="http://schemas.microsoft.com/office/drawing/2014/main" id="{DED1EA17-CB34-B54C-BDB0-055A5C9C054C}"/>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288005" y="448677"/>
            <a:ext cx="4246145" cy="4246145"/>
          </a:xfrm>
          <a:prstGeom prst="rect">
            <a:avLst/>
          </a:prstGeom>
        </p:spPr>
      </p:pic>
    </p:spTree>
    <p:extLst>
      <p:ext uri="{BB962C8B-B14F-4D97-AF65-F5344CB8AC3E}">
        <p14:creationId xmlns:p14="http://schemas.microsoft.com/office/powerpoint/2010/main" val="1800249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0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10">
            <a:extLst>
              <a:ext uri="{FF2B5EF4-FFF2-40B4-BE49-F238E27FC236}">
                <a16:creationId xmlns:a16="http://schemas.microsoft.com/office/drawing/2014/main" id="{D69C9358-A8C2-6871-8935-650AE46581A5}"/>
              </a:ext>
            </a:extLst>
          </p:cNvPr>
          <p:cNvGraphicFramePr>
            <a:graphicFrameLocks noGrp="1"/>
          </p:cNvGraphicFramePr>
          <p:nvPr/>
        </p:nvGraphicFramePr>
        <p:xfrm>
          <a:off x="205764" y="691326"/>
          <a:ext cx="8732472" cy="3760848"/>
        </p:xfrm>
        <a:graphic>
          <a:graphicData uri="http://schemas.openxmlformats.org/drawingml/2006/table">
            <a:tbl>
              <a:tblPr firstRow="1" bandRow="1"/>
              <a:tblGrid>
                <a:gridCol w="311874">
                  <a:extLst>
                    <a:ext uri="{9D8B030D-6E8A-4147-A177-3AD203B41FA5}">
                      <a16:colId xmlns:a16="http://schemas.microsoft.com/office/drawing/2014/main" val="2622740893"/>
                    </a:ext>
                  </a:extLst>
                </a:gridCol>
                <a:gridCol w="311874">
                  <a:extLst>
                    <a:ext uri="{9D8B030D-6E8A-4147-A177-3AD203B41FA5}">
                      <a16:colId xmlns:a16="http://schemas.microsoft.com/office/drawing/2014/main" val="3358236929"/>
                    </a:ext>
                  </a:extLst>
                </a:gridCol>
                <a:gridCol w="311874">
                  <a:extLst>
                    <a:ext uri="{9D8B030D-6E8A-4147-A177-3AD203B41FA5}">
                      <a16:colId xmlns:a16="http://schemas.microsoft.com/office/drawing/2014/main" val="3794742099"/>
                    </a:ext>
                  </a:extLst>
                </a:gridCol>
                <a:gridCol w="311874">
                  <a:extLst>
                    <a:ext uri="{9D8B030D-6E8A-4147-A177-3AD203B41FA5}">
                      <a16:colId xmlns:a16="http://schemas.microsoft.com/office/drawing/2014/main" val="2906486690"/>
                    </a:ext>
                  </a:extLst>
                </a:gridCol>
                <a:gridCol w="311874">
                  <a:extLst>
                    <a:ext uri="{9D8B030D-6E8A-4147-A177-3AD203B41FA5}">
                      <a16:colId xmlns:a16="http://schemas.microsoft.com/office/drawing/2014/main" val="3922166840"/>
                    </a:ext>
                  </a:extLst>
                </a:gridCol>
                <a:gridCol w="311874">
                  <a:extLst>
                    <a:ext uri="{9D8B030D-6E8A-4147-A177-3AD203B41FA5}">
                      <a16:colId xmlns:a16="http://schemas.microsoft.com/office/drawing/2014/main" val="2779761096"/>
                    </a:ext>
                  </a:extLst>
                </a:gridCol>
                <a:gridCol w="311874">
                  <a:extLst>
                    <a:ext uri="{9D8B030D-6E8A-4147-A177-3AD203B41FA5}">
                      <a16:colId xmlns:a16="http://schemas.microsoft.com/office/drawing/2014/main" val="2495969157"/>
                    </a:ext>
                  </a:extLst>
                </a:gridCol>
                <a:gridCol w="311874">
                  <a:extLst>
                    <a:ext uri="{9D8B030D-6E8A-4147-A177-3AD203B41FA5}">
                      <a16:colId xmlns:a16="http://schemas.microsoft.com/office/drawing/2014/main" val="3626927592"/>
                    </a:ext>
                  </a:extLst>
                </a:gridCol>
                <a:gridCol w="311874">
                  <a:extLst>
                    <a:ext uri="{9D8B030D-6E8A-4147-A177-3AD203B41FA5}">
                      <a16:colId xmlns:a16="http://schemas.microsoft.com/office/drawing/2014/main" val="857701770"/>
                    </a:ext>
                  </a:extLst>
                </a:gridCol>
                <a:gridCol w="311874">
                  <a:extLst>
                    <a:ext uri="{9D8B030D-6E8A-4147-A177-3AD203B41FA5}">
                      <a16:colId xmlns:a16="http://schemas.microsoft.com/office/drawing/2014/main" val="2309374168"/>
                    </a:ext>
                  </a:extLst>
                </a:gridCol>
                <a:gridCol w="311874">
                  <a:extLst>
                    <a:ext uri="{9D8B030D-6E8A-4147-A177-3AD203B41FA5}">
                      <a16:colId xmlns:a16="http://schemas.microsoft.com/office/drawing/2014/main" val="2423937644"/>
                    </a:ext>
                  </a:extLst>
                </a:gridCol>
                <a:gridCol w="311874">
                  <a:extLst>
                    <a:ext uri="{9D8B030D-6E8A-4147-A177-3AD203B41FA5}">
                      <a16:colId xmlns:a16="http://schemas.microsoft.com/office/drawing/2014/main" val="3181772300"/>
                    </a:ext>
                  </a:extLst>
                </a:gridCol>
                <a:gridCol w="311874">
                  <a:extLst>
                    <a:ext uri="{9D8B030D-6E8A-4147-A177-3AD203B41FA5}">
                      <a16:colId xmlns:a16="http://schemas.microsoft.com/office/drawing/2014/main" val="917889513"/>
                    </a:ext>
                  </a:extLst>
                </a:gridCol>
                <a:gridCol w="311874">
                  <a:extLst>
                    <a:ext uri="{9D8B030D-6E8A-4147-A177-3AD203B41FA5}">
                      <a16:colId xmlns:a16="http://schemas.microsoft.com/office/drawing/2014/main" val="3900200873"/>
                    </a:ext>
                  </a:extLst>
                </a:gridCol>
                <a:gridCol w="311874">
                  <a:extLst>
                    <a:ext uri="{9D8B030D-6E8A-4147-A177-3AD203B41FA5}">
                      <a16:colId xmlns:a16="http://schemas.microsoft.com/office/drawing/2014/main" val="1110172280"/>
                    </a:ext>
                  </a:extLst>
                </a:gridCol>
                <a:gridCol w="311874">
                  <a:extLst>
                    <a:ext uri="{9D8B030D-6E8A-4147-A177-3AD203B41FA5}">
                      <a16:colId xmlns:a16="http://schemas.microsoft.com/office/drawing/2014/main" val="2790098732"/>
                    </a:ext>
                  </a:extLst>
                </a:gridCol>
                <a:gridCol w="311874">
                  <a:extLst>
                    <a:ext uri="{9D8B030D-6E8A-4147-A177-3AD203B41FA5}">
                      <a16:colId xmlns:a16="http://schemas.microsoft.com/office/drawing/2014/main" val="590412432"/>
                    </a:ext>
                  </a:extLst>
                </a:gridCol>
                <a:gridCol w="311874">
                  <a:extLst>
                    <a:ext uri="{9D8B030D-6E8A-4147-A177-3AD203B41FA5}">
                      <a16:colId xmlns:a16="http://schemas.microsoft.com/office/drawing/2014/main" val="1269897463"/>
                    </a:ext>
                  </a:extLst>
                </a:gridCol>
                <a:gridCol w="311874">
                  <a:extLst>
                    <a:ext uri="{9D8B030D-6E8A-4147-A177-3AD203B41FA5}">
                      <a16:colId xmlns:a16="http://schemas.microsoft.com/office/drawing/2014/main" val="2868056576"/>
                    </a:ext>
                  </a:extLst>
                </a:gridCol>
                <a:gridCol w="311874">
                  <a:extLst>
                    <a:ext uri="{9D8B030D-6E8A-4147-A177-3AD203B41FA5}">
                      <a16:colId xmlns:a16="http://schemas.microsoft.com/office/drawing/2014/main" val="2161358710"/>
                    </a:ext>
                  </a:extLst>
                </a:gridCol>
                <a:gridCol w="311874">
                  <a:extLst>
                    <a:ext uri="{9D8B030D-6E8A-4147-A177-3AD203B41FA5}">
                      <a16:colId xmlns:a16="http://schemas.microsoft.com/office/drawing/2014/main" val="3163057758"/>
                    </a:ext>
                  </a:extLst>
                </a:gridCol>
                <a:gridCol w="311874">
                  <a:extLst>
                    <a:ext uri="{9D8B030D-6E8A-4147-A177-3AD203B41FA5}">
                      <a16:colId xmlns:a16="http://schemas.microsoft.com/office/drawing/2014/main" val="328346012"/>
                    </a:ext>
                  </a:extLst>
                </a:gridCol>
                <a:gridCol w="311874">
                  <a:extLst>
                    <a:ext uri="{9D8B030D-6E8A-4147-A177-3AD203B41FA5}">
                      <a16:colId xmlns:a16="http://schemas.microsoft.com/office/drawing/2014/main" val="1987707740"/>
                    </a:ext>
                  </a:extLst>
                </a:gridCol>
                <a:gridCol w="311874">
                  <a:extLst>
                    <a:ext uri="{9D8B030D-6E8A-4147-A177-3AD203B41FA5}">
                      <a16:colId xmlns:a16="http://schemas.microsoft.com/office/drawing/2014/main" val="996658431"/>
                    </a:ext>
                  </a:extLst>
                </a:gridCol>
                <a:gridCol w="311874">
                  <a:extLst>
                    <a:ext uri="{9D8B030D-6E8A-4147-A177-3AD203B41FA5}">
                      <a16:colId xmlns:a16="http://schemas.microsoft.com/office/drawing/2014/main" val="2612947994"/>
                    </a:ext>
                  </a:extLst>
                </a:gridCol>
                <a:gridCol w="311874">
                  <a:extLst>
                    <a:ext uri="{9D8B030D-6E8A-4147-A177-3AD203B41FA5}">
                      <a16:colId xmlns:a16="http://schemas.microsoft.com/office/drawing/2014/main" val="2148544139"/>
                    </a:ext>
                  </a:extLst>
                </a:gridCol>
                <a:gridCol w="311874">
                  <a:extLst>
                    <a:ext uri="{9D8B030D-6E8A-4147-A177-3AD203B41FA5}">
                      <a16:colId xmlns:a16="http://schemas.microsoft.com/office/drawing/2014/main" val="3249332975"/>
                    </a:ext>
                  </a:extLst>
                </a:gridCol>
                <a:gridCol w="311874">
                  <a:extLst>
                    <a:ext uri="{9D8B030D-6E8A-4147-A177-3AD203B41FA5}">
                      <a16:colId xmlns:a16="http://schemas.microsoft.com/office/drawing/2014/main" val="1654711919"/>
                    </a:ext>
                  </a:extLst>
                </a:gridCol>
              </a:tblGrid>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06041271"/>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150849197"/>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097518411"/>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128778775"/>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87725093"/>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592677101"/>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611107625"/>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10050650"/>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19050" cap="flat" cmpd="sng" algn="ctr">
                      <a:solidFill>
                        <a:srgbClr val="0070C0"/>
                      </a:solidFill>
                      <a:prstDash val="solid"/>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310338952"/>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29843687"/>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9525" cap="flat" cmpd="sng" algn="ctr">
                      <a:solidFill>
                        <a:srgbClr val="0070C0"/>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8699661"/>
                  </a:ext>
                </a:extLst>
              </a:tr>
              <a:tr h="313404">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19050" cap="flat" cmpd="sng" algn="ctr">
                      <a:solidFill>
                        <a:srgbClr val="0070C0"/>
                      </a:solidFill>
                      <a:prstDash val="solid"/>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9525" cap="flat" cmpd="sng" algn="ctr">
                      <a:solidFill>
                        <a:srgbClr val="0070C0"/>
                      </a:solidFill>
                      <a:prstDash val="sysDash"/>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1600"/>
                    </a:p>
                  </a:txBody>
                  <a:tcPr marL="69193" marR="69193" marT="34595" marB="34595">
                    <a:lnL w="9525" cap="flat" cmpd="sng" algn="ctr">
                      <a:solidFill>
                        <a:srgbClr val="0070C0"/>
                      </a:solidFill>
                      <a:prstDash val="sysDash"/>
                      <a:round/>
                      <a:headEnd type="none" w="med" len="med"/>
                      <a:tailEnd type="none" w="med" len="med"/>
                    </a:lnL>
                    <a:lnR w="19050" cap="flat" cmpd="sng" algn="ctr">
                      <a:solidFill>
                        <a:srgbClr val="0070C0"/>
                      </a:solidFill>
                      <a:prstDash val="solid"/>
                      <a:round/>
                      <a:headEnd type="none" w="med" len="med"/>
                      <a:tailEnd type="none" w="med" len="med"/>
                    </a:lnR>
                    <a:lnT w="9525" cap="flat" cmpd="sng" algn="ctr">
                      <a:solidFill>
                        <a:srgbClr val="0070C0"/>
                      </a:solidFill>
                      <a:prstDash val="sysDash"/>
                      <a:round/>
                      <a:headEnd type="none" w="med" len="med"/>
                      <a:tailEnd type="none" w="med" len="med"/>
                    </a:lnT>
                    <a:lnB w="19050"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55325877"/>
                  </a:ext>
                </a:extLst>
              </a:tr>
            </a:tbl>
          </a:graphicData>
        </a:graphic>
      </p:graphicFrame>
      <p:sp>
        <p:nvSpPr>
          <p:cNvPr id="4" name="TextBox 3">
            <a:extLst>
              <a:ext uri="{FF2B5EF4-FFF2-40B4-BE49-F238E27FC236}">
                <a16:creationId xmlns:a16="http://schemas.microsoft.com/office/drawing/2014/main" id="{1E8CAC29-007E-4D73-5CCD-8E4DEA2C4691}"/>
              </a:ext>
            </a:extLst>
          </p:cNvPr>
          <p:cNvSpPr txBox="1"/>
          <p:nvPr/>
        </p:nvSpPr>
        <p:spPr>
          <a:xfrm>
            <a:off x="1370985" y="1300602"/>
            <a:ext cx="6393394" cy="1061829"/>
          </a:xfrm>
          <a:prstGeom prst="rect">
            <a:avLst/>
          </a:prstGeom>
          <a:noFill/>
        </p:spPr>
        <p:txBody>
          <a:bodyPr wrap="square" rtlCol="0">
            <a:spAutoFit/>
          </a:bodyPr>
          <a:lstStyle/>
          <a:p>
            <a:pPr defTabSz="513051">
              <a:buClrTx/>
              <a:defRPr/>
            </a:pPr>
            <a:r>
              <a:rPr lang="vi-VN" sz="6300" b="1" kern="1200">
                <a:solidFill>
                  <a:srgbClr val="7030A0"/>
                </a:solidFill>
                <a:latin typeface="HP001 4 hàng" panose="020B0603050302020204" pitchFamily="34" charset="0"/>
                <a:ea typeface="+mn-ea"/>
                <a:cs typeface="HP001 5H Normal" panose="020B0603050302020204" pitchFamily="34" charset="0"/>
              </a:rPr>
              <a:t>Bì</a:t>
            </a:r>
            <a:r>
              <a:rPr lang="el-GR" sz="6300" b="1" kern="1200">
                <a:solidFill>
                  <a:srgbClr val="7030A0"/>
                </a:solidFill>
                <a:latin typeface="HP001 4 hàng" panose="020B0603050302020204" pitchFamily="34" charset="0"/>
                <a:ea typeface="+mn-ea"/>
                <a:cs typeface="HP001 5H Normal" panose="020B0603050302020204" pitchFamily="34" charset="0"/>
              </a:rPr>
              <a:t>ζ </a:t>
            </a:r>
            <a:r>
              <a:rPr lang="vi-VN" sz="6300" b="1" kern="1200">
                <a:solidFill>
                  <a:srgbClr val="7030A0"/>
                </a:solidFill>
                <a:latin typeface="HP001 4 hàng" panose="020B0603050302020204" pitchFamily="34" charset="0"/>
                <a:ea typeface="+mn-ea"/>
                <a:cs typeface="HP001 5H Normal" panose="020B0603050302020204" pitchFamily="34" charset="0"/>
              </a:rPr>
              <a:t>Dư</a:t>
            </a:r>
            <a:r>
              <a:rPr lang="el-GR" sz="6300" b="1" kern="1200">
                <a:solidFill>
                  <a:srgbClr val="7030A0"/>
                </a:solidFill>
                <a:latin typeface="HP001 4 hàng" panose="020B0603050302020204" pitchFamily="34" charset="0"/>
                <a:ea typeface="+mn-ea"/>
                <a:cs typeface="HP001 5H Normal" panose="020B0603050302020204" pitchFamily="34" charset="0"/>
              </a:rPr>
              <a:t>Ω</a:t>
            </a:r>
            <a:r>
              <a:rPr lang="vi-VN" sz="6300" b="1" kern="1200">
                <a:solidFill>
                  <a:srgbClr val="7030A0"/>
                </a:solidFill>
                <a:latin typeface="HP001 4 hàng" panose="020B0603050302020204" pitchFamily="34" charset="0"/>
                <a:ea typeface="+mn-ea"/>
                <a:cs typeface="HP001 5H Normal" panose="020B0603050302020204" pitchFamily="34" charset="0"/>
              </a:rPr>
              <a:t>g</a:t>
            </a:r>
            <a:endParaRPr lang="en-VN" sz="6300" b="1" kern="1200" dirty="0">
              <a:solidFill>
                <a:srgbClr val="7030A0"/>
              </a:solidFill>
              <a:latin typeface="HP001 4 hàng" panose="020B0603050302020204" pitchFamily="34" charset="0"/>
              <a:ea typeface="+mn-ea"/>
              <a:cs typeface="HP001 5H Normal" panose="020B0603050302020204" pitchFamily="34" charset="0"/>
            </a:endParaRPr>
          </a:p>
        </p:txBody>
      </p:sp>
      <p:pic>
        <p:nvPicPr>
          <p:cNvPr id="6" name="Picture 5">
            <a:extLst>
              <a:ext uri="{FF2B5EF4-FFF2-40B4-BE49-F238E27FC236}">
                <a16:creationId xmlns:a16="http://schemas.microsoft.com/office/drawing/2014/main" id="{0607BC8B-2337-66C9-F4DB-708A49485574}"/>
              </a:ext>
            </a:extLst>
          </p:cNvPr>
          <p:cNvPicPr>
            <a:picLocks noChangeAspect="1"/>
          </p:cNvPicPr>
          <p:nvPr/>
        </p:nvPicPr>
        <p:blipFill>
          <a:blip r:embed="rId3"/>
          <a:stretch>
            <a:fillRect/>
          </a:stretch>
        </p:blipFill>
        <p:spPr>
          <a:xfrm>
            <a:off x="7216398" y="161348"/>
            <a:ext cx="1721838" cy="1600509"/>
          </a:xfrm>
          <a:prstGeom prst="rect">
            <a:avLst/>
          </a:prstGeom>
        </p:spPr>
      </p:pic>
    </p:spTree>
    <p:extLst>
      <p:ext uri="{BB962C8B-B14F-4D97-AF65-F5344CB8AC3E}">
        <p14:creationId xmlns:p14="http://schemas.microsoft.com/office/powerpoint/2010/main" val="3434003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9977789D-1001-B654-4BEE-8AFE39F0F6A7}"/>
              </a:ext>
            </a:extLst>
          </p:cNvPr>
          <p:cNvGrpSpPr/>
          <p:nvPr/>
        </p:nvGrpSpPr>
        <p:grpSpPr>
          <a:xfrm>
            <a:off x="11311" y="749845"/>
            <a:ext cx="9167132" cy="3886982"/>
            <a:chOff x="0" y="999794"/>
            <a:chExt cx="12222842" cy="5182642"/>
          </a:xfrm>
        </p:grpSpPr>
        <p:pic>
          <p:nvPicPr>
            <p:cNvPr id="10" name="Picture 9">
              <a:extLst>
                <a:ext uri="{FF2B5EF4-FFF2-40B4-BE49-F238E27FC236}">
                  <a16:creationId xmlns:a16="http://schemas.microsoft.com/office/drawing/2014/main" id="{0DBCDB5E-209B-A91D-658E-C32B73A49731}"/>
                </a:ext>
              </a:extLst>
            </p:cNvPr>
            <p:cNvPicPr>
              <a:picLocks noChangeAspect="1"/>
            </p:cNvPicPr>
            <p:nvPr/>
          </p:nvPicPr>
          <p:blipFill rotWithShape="1">
            <a:blip r:embed="rId2"/>
            <a:srcRect l="5786"/>
            <a:stretch/>
          </p:blipFill>
          <p:spPr>
            <a:xfrm>
              <a:off x="0" y="999794"/>
              <a:ext cx="12222842" cy="5182642"/>
            </a:xfrm>
            <a:prstGeom prst="rect">
              <a:avLst/>
            </a:prstGeom>
          </p:spPr>
        </p:pic>
        <p:cxnSp>
          <p:nvCxnSpPr>
            <p:cNvPr id="12" name="Straight Connector 11">
              <a:extLst>
                <a:ext uri="{FF2B5EF4-FFF2-40B4-BE49-F238E27FC236}">
                  <a16:creationId xmlns:a16="http://schemas.microsoft.com/office/drawing/2014/main" id="{426F18FD-9FE8-6ECE-5EED-F60E9F02E528}"/>
                </a:ext>
              </a:extLst>
            </p:cNvPr>
            <p:cNvCxnSpPr/>
            <p:nvPr/>
          </p:nvCxnSpPr>
          <p:spPr>
            <a:xfrm>
              <a:off x="54592" y="999794"/>
              <a:ext cx="0" cy="518264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1E8CAC29-007E-4D73-5CCD-8E4DEA2C4691}"/>
              </a:ext>
            </a:extLst>
          </p:cNvPr>
          <p:cNvSpPr txBox="1"/>
          <p:nvPr/>
        </p:nvSpPr>
        <p:spPr>
          <a:xfrm>
            <a:off x="1195256" y="1009239"/>
            <a:ext cx="7285505" cy="577081"/>
          </a:xfrm>
          <a:prstGeom prst="rect">
            <a:avLst/>
          </a:prstGeom>
          <a:noFill/>
        </p:spPr>
        <p:txBody>
          <a:bodyPr wrap="square" rtlCol="0">
            <a:spAutoFit/>
          </a:bodyPr>
          <a:lstStyle/>
          <a:p>
            <a:pPr defTabSz="513051">
              <a:buClrTx/>
              <a:defRPr/>
            </a:pPr>
            <a:r>
              <a:rPr lang="vi-VN" sz="3150" b="1" kern="1200">
                <a:solidFill>
                  <a:srgbClr val="7030A0"/>
                </a:solidFill>
                <a:latin typeface="HP001 4 hàng" panose="020B0603050302020204" pitchFamily="34" charset="0"/>
                <a:ea typeface="+mn-ea"/>
                <a:cs typeface="HP001 5H Normal" panose="020B0603050302020204" pitchFamily="34" charset="0"/>
              </a:rPr>
              <a:t>Dưƞ Ǉrăng Ǖ</a:t>
            </a:r>
            <a:r>
              <a:rPr lang="el-GR" sz="3150" b="1" kern="1200">
                <a:solidFill>
                  <a:srgbClr val="7030A0"/>
                </a:solidFill>
                <a:latin typeface="HP001 4 hàng" panose="020B0603050302020204" pitchFamily="34" charset="0"/>
                <a:ea typeface="+mn-ea"/>
                <a:cs typeface="HP001 5H Normal" panose="020B0603050302020204" pitchFamily="34" charset="0"/>
              </a:rPr>
              <a:t>ίΐ</a:t>
            </a:r>
            <a:r>
              <a:rPr lang="vi-VN" sz="3150" b="1" kern="1200">
                <a:solidFill>
                  <a:srgbClr val="7030A0"/>
                </a:solidFill>
                <a:latin typeface="HP001 4 hàng" panose="020B0603050302020204" pitchFamily="34" charset="0"/>
                <a:ea typeface="+mn-ea"/>
                <a:cs typeface="HP001 5H Normal" panose="020B0603050302020204" pitchFamily="34" charset="0"/>
              </a:rPr>
              <a:t>łn đã gĊ</a:t>
            </a:r>
            <a:r>
              <a:rPr lang="en-US" sz="3150" b="1" kern="1200">
                <a:solidFill>
                  <a:srgbClr val="7030A0"/>
                </a:solidFill>
                <a:latin typeface="HP001 4 hàng" panose="020B0603050302020204" pitchFamily="34" charset="0"/>
                <a:ea typeface="+mn-ea"/>
                <a:cs typeface="HP001 5H Normal" panose="020B0603050302020204" pitchFamily="34" charset="0"/>
              </a:rPr>
              <a:t> Ǘ∆</a:t>
            </a:r>
            <a:endParaRPr lang="vi-VN" sz="3150" b="1" kern="1200">
              <a:solidFill>
                <a:srgbClr val="7030A0"/>
              </a:solidFill>
              <a:latin typeface="HP001 4 hàng" panose="020B0603050302020204" pitchFamily="34" charset="0"/>
              <a:ea typeface="+mn-ea"/>
              <a:cs typeface="HP001 5H Normal" panose="020B0603050302020204" pitchFamily="34" charset="0"/>
            </a:endParaRPr>
          </a:p>
        </p:txBody>
      </p:sp>
      <p:sp>
        <p:nvSpPr>
          <p:cNvPr id="2" name="TextBox 1">
            <a:extLst>
              <a:ext uri="{FF2B5EF4-FFF2-40B4-BE49-F238E27FC236}">
                <a16:creationId xmlns:a16="http://schemas.microsoft.com/office/drawing/2014/main" id="{B1CEAC78-A7FB-FD6D-EAAB-F0D1F4C6C1DE}"/>
              </a:ext>
            </a:extLst>
          </p:cNvPr>
          <p:cNvSpPr txBox="1"/>
          <p:nvPr/>
        </p:nvSpPr>
        <p:spPr>
          <a:xfrm>
            <a:off x="601701" y="1604729"/>
            <a:ext cx="10725797" cy="577081"/>
          </a:xfrm>
          <a:prstGeom prst="rect">
            <a:avLst/>
          </a:prstGeom>
          <a:noFill/>
        </p:spPr>
        <p:txBody>
          <a:bodyPr wrap="square" rtlCol="0">
            <a:spAutoFit/>
          </a:bodyPr>
          <a:lstStyle/>
          <a:p>
            <a:pPr defTabSz="513051">
              <a:buClrTx/>
              <a:defRPr/>
            </a:pPr>
            <a:r>
              <a:rPr lang="vi-VN" sz="3150" b="1" kern="1200">
                <a:solidFill>
                  <a:srgbClr val="7030A0"/>
                </a:solidFill>
                <a:latin typeface="HP001 4 hàng" panose="020B0603050302020204" pitchFamily="34" charset="0"/>
                <a:ea typeface="+mn-ea"/>
                <a:cs typeface="HP001 5H Normal" panose="020B0603050302020204" pitchFamily="34" charset="0"/>
              </a:rPr>
              <a:t>Đầu ǇưŊg lựu đã lập l</a:t>
            </a:r>
            <a:r>
              <a:rPr lang="el-GR" sz="3150" b="1" kern="1200">
                <a:solidFill>
                  <a:srgbClr val="7030A0"/>
                </a:solidFill>
                <a:latin typeface="HP001 4 hàng" panose="020B0603050302020204" pitchFamily="34" charset="0"/>
                <a:ea typeface="+mn-ea"/>
                <a:cs typeface="HP001 5H Normal" panose="020B0603050302020204" pitchFamily="34" charset="0"/>
              </a:rPr>
              <a:t>φ</a:t>
            </a:r>
            <a:r>
              <a:rPr lang="vi-VN" sz="3150" b="1" kern="1200">
                <a:solidFill>
                  <a:srgbClr val="7030A0"/>
                </a:solidFill>
                <a:latin typeface="HP001 4 hàng" panose="020B0603050302020204" pitchFamily="34" charset="0"/>
                <a:ea typeface="+mn-ea"/>
                <a:cs typeface="HP001 5H Normal" panose="020B0603050302020204" pitchFamily="34" charset="0"/>
              </a:rPr>
              <a:t>ǩ đâm bŪg</a:t>
            </a:r>
            <a:r>
              <a:rPr lang="en-US" sz="3150" b="1" kern="1200">
                <a:solidFill>
                  <a:srgbClr val="7030A0"/>
                </a:solidFill>
                <a:latin typeface="HP001 4 hàng" panose="020B0603050302020204" pitchFamily="34" charset="0"/>
                <a:ea typeface="+mn-ea"/>
                <a:cs typeface="HP001 5H Normal" panose="020B0603050302020204" pitchFamily="34" charset="0"/>
              </a:rPr>
              <a:t>.</a:t>
            </a:r>
            <a:endParaRPr lang="en-VN" sz="3150" b="1" kern="1200" dirty="0">
              <a:solidFill>
                <a:srgbClr val="7030A0"/>
              </a:solidFill>
              <a:latin typeface="HP001 4 hàng" panose="020B0603050302020204" pitchFamily="34" charset="0"/>
              <a:ea typeface="+mn-ea"/>
              <a:cs typeface="HP001 5H Normal" panose="020B0603050302020204" pitchFamily="34" charset="0"/>
            </a:endParaRPr>
          </a:p>
        </p:txBody>
      </p:sp>
      <p:sp>
        <p:nvSpPr>
          <p:cNvPr id="14" name="TextBox 13">
            <a:extLst>
              <a:ext uri="{FF2B5EF4-FFF2-40B4-BE49-F238E27FC236}">
                <a16:creationId xmlns:a16="http://schemas.microsoft.com/office/drawing/2014/main" id="{B7F3FB7D-8AA5-A65D-54A3-5B3A2357D048}"/>
              </a:ext>
            </a:extLst>
          </p:cNvPr>
          <p:cNvSpPr txBox="1"/>
          <p:nvPr/>
        </p:nvSpPr>
        <p:spPr>
          <a:xfrm>
            <a:off x="4851835" y="2200219"/>
            <a:ext cx="3035371" cy="577081"/>
          </a:xfrm>
          <a:prstGeom prst="rect">
            <a:avLst/>
          </a:prstGeom>
          <a:noFill/>
        </p:spPr>
        <p:txBody>
          <a:bodyPr wrap="square" rtlCol="0">
            <a:spAutoFit/>
          </a:bodyPr>
          <a:lstStyle/>
          <a:p>
            <a:pPr defTabSz="513051">
              <a:buClrTx/>
              <a:defRPr/>
            </a:pPr>
            <a:r>
              <a:rPr lang="en-US" sz="3150" b="1" kern="1200">
                <a:solidFill>
                  <a:srgbClr val="7030A0"/>
                </a:solidFill>
                <a:latin typeface="HP001 4 hàng" panose="020B0603050302020204" pitchFamily="34" charset="0"/>
                <a:ea typeface="+mn-ea"/>
                <a:cs typeface="HP001 5H Normal" panose="020B0603050302020204" pitchFamily="34" charset="0"/>
              </a:rPr>
              <a:t>(Ngu</a:t>
            </a:r>
            <a:r>
              <a:rPr lang="el-GR" sz="3150" b="1" kern="1200">
                <a:solidFill>
                  <a:srgbClr val="7030A0"/>
                </a:solidFill>
                <a:latin typeface="HP001 4 hàng" panose="020B0603050302020204" pitchFamily="34" charset="0"/>
                <a:ea typeface="+mn-ea"/>
                <a:cs typeface="HP001 5H Normal" panose="020B0603050302020204" pitchFamily="34" charset="0"/>
              </a:rPr>
              <a:t>ΐ</a:t>
            </a:r>
            <a:r>
              <a:rPr lang="en-US" sz="3150" b="1" kern="1200">
                <a:solidFill>
                  <a:srgbClr val="7030A0"/>
                </a:solidFill>
                <a:latin typeface="HP001 4 hàng" panose="020B0603050302020204" pitchFamily="34" charset="0"/>
                <a:ea typeface="+mn-ea"/>
                <a:cs typeface="HP001 5H Normal" panose="020B0603050302020204" pitchFamily="34" charset="0"/>
              </a:rPr>
              <a:t>ğn Du)</a:t>
            </a:r>
            <a:endParaRPr lang="en-VN" sz="3150" b="1" kern="1200" dirty="0">
              <a:solidFill>
                <a:srgbClr val="7030A0"/>
              </a:solidFill>
              <a:latin typeface="HP001 4 hàng" panose="020B0603050302020204" pitchFamily="34" charset="0"/>
              <a:ea typeface="+mn-ea"/>
              <a:cs typeface="HP001 5H Normal" panose="020B0603050302020204" pitchFamily="34" charset="0"/>
            </a:endParaRPr>
          </a:p>
        </p:txBody>
      </p:sp>
    </p:spTree>
    <p:extLst>
      <p:ext uri="{BB962C8B-B14F-4D97-AF65-F5344CB8AC3E}">
        <p14:creationId xmlns:p14="http://schemas.microsoft.com/office/powerpoint/2010/main" val="9747480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EDA682FD-E678-B995-7091-89A5380BC1F5}"/>
              </a:ext>
            </a:extLst>
          </p:cNvPr>
          <p:cNvPicPr>
            <a:picLocks noChangeAspect="1"/>
          </p:cNvPicPr>
          <p:nvPr/>
        </p:nvPicPr>
        <p:blipFill>
          <a:blip r:embed="rId2"/>
          <a:stretch>
            <a:fillRect/>
          </a:stretch>
        </p:blipFill>
        <p:spPr>
          <a:xfrm>
            <a:off x="3842797" y="0"/>
            <a:ext cx="3854748" cy="5143500"/>
          </a:xfrm>
          <a:prstGeom prst="rect">
            <a:avLst/>
          </a:prstGeom>
        </p:spPr>
      </p:pic>
      <p:pic>
        <p:nvPicPr>
          <p:cNvPr id="7" name="Picture 6">
            <a:extLst>
              <a:ext uri="{FF2B5EF4-FFF2-40B4-BE49-F238E27FC236}">
                <a16:creationId xmlns:a16="http://schemas.microsoft.com/office/drawing/2014/main" id="{1772B52D-552C-90D3-FD08-1AA061054095}"/>
              </a:ext>
            </a:extLst>
          </p:cNvPr>
          <p:cNvPicPr>
            <a:picLocks noChangeAspect="1"/>
          </p:cNvPicPr>
          <p:nvPr/>
        </p:nvPicPr>
        <p:blipFill>
          <a:blip r:embed="rId3"/>
          <a:stretch>
            <a:fillRect/>
          </a:stretch>
        </p:blipFill>
        <p:spPr>
          <a:xfrm>
            <a:off x="7190183" y="1836549"/>
            <a:ext cx="1942506" cy="1942508"/>
          </a:xfrm>
          <a:prstGeom prst="rect">
            <a:avLst/>
          </a:prstGeom>
        </p:spPr>
      </p:pic>
      <p:sp>
        <p:nvSpPr>
          <p:cNvPr id="8" name="Subtitle 2">
            <a:extLst>
              <a:ext uri="{FF2B5EF4-FFF2-40B4-BE49-F238E27FC236}">
                <a16:creationId xmlns:a16="http://schemas.microsoft.com/office/drawing/2014/main" id="{48749C68-7665-A7FE-676E-8EC6FAB831D9}"/>
              </a:ext>
            </a:extLst>
          </p:cNvPr>
          <p:cNvSpPr txBox="1">
            <a:spLocks/>
          </p:cNvSpPr>
          <p:nvPr/>
        </p:nvSpPr>
        <p:spPr>
          <a:xfrm>
            <a:off x="6559383" y="4331400"/>
            <a:ext cx="2487863" cy="812100"/>
          </a:xfrm>
          <a:prstGeom prst="rect">
            <a:avLst/>
          </a:prstGeom>
          <a:solidFill>
            <a:srgbClr val="FFE285"/>
          </a:solidFill>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a:lstStyle>
          <a:p>
            <a:pPr algn="ctr"/>
            <a:r>
              <a:rPr lang="en-US" sz="4500">
                <a:solidFill>
                  <a:srgbClr val="0070C0"/>
                </a:solidFill>
              </a:rPr>
              <a:t>Trang 13</a:t>
            </a:r>
          </a:p>
        </p:txBody>
      </p:sp>
      <p:pic>
        <p:nvPicPr>
          <p:cNvPr id="9" name="Picture 8">
            <a:extLst>
              <a:ext uri="{FF2B5EF4-FFF2-40B4-BE49-F238E27FC236}">
                <a16:creationId xmlns:a16="http://schemas.microsoft.com/office/drawing/2014/main" id="{4130E920-CC26-26F7-27DD-1D5A6E38AE43}"/>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l="36829" t="16093" r="35252" b="14776"/>
          <a:stretch/>
        </p:blipFill>
        <p:spPr>
          <a:xfrm>
            <a:off x="11311" y="0"/>
            <a:ext cx="3694656" cy="5143500"/>
          </a:xfrm>
          <a:prstGeom prst="rect">
            <a:avLst/>
          </a:prstGeom>
        </p:spPr>
      </p:pic>
    </p:spTree>
    <p:extLst>
      <p:ext uri="{BB962C8B-B14F-4D97-AF65-F5344CB8AC3E}">
        <p14:creationId xmlns:p14="http://schemas.microsoft.com/office/powerpoint/2010/main" val="163006623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2DE954D-B07E-0AD5-4C26-73086ABB419D}"/>
              </a:ext>
            </a:extLst>
          </p:cNvPr>
          <p:cNvSpPr txBox="1"/>
          <p:nvPr/>
        </p:nvSpPr>
        <p:spPr>
          <a:xfrm>
            <a:off x="1132888" y="849118"/>
            <a:ext cx="6878223" cy="1615827"/>
          </a:xfrm>
          <a:prstGeom prst="rect">
            <a:avLst/>
          </a:prstGeom>
          <a:noFill/>
        </p:spPr>
        <p:txBody>
          <a:bodyPr wrap="square" rtlCol="0">
            <a:spAutoFit/>
          </a:bodyPr>
          <a:lstStyle/>
          <a:p>
            <a:pPr algn="ctr"/>
            <a:r>
              <a:rPr lang="en-US" sz="4950" b="1">
                <a:solidFill>
                  <a:srgbClr val="0070C0"/>
                </a:solidFill>
              </a:rPr>
              <a:t>Cùng vận động </a:t>
            </a:r>
          </a:p>
          <a:p>
            <a:pPr algn="ctr"/>
            <a:r>
              <a:rPr lang="en-US" sz="4950" b="1">
                <a:solidFill>
                  <a:srgbClr val="0070C0"/>
                </a:solidFill>
              </a:rPr>
              <a:t>theo nhạc nào!</a:t>
            </a:r>
          </a:p>
        </p:txBody>
      </p:sp>
      <p:pic>
        <p:nvPicPr>
          <p:cNvPr id="3" name="Picture 2">
            <a:extLst>
              <a:ext uri="{FF2B5EF4-FFF2-40B4-BE49-F238E27FC236}">
                <a16:creationId xmlns:a16="http://schemas.microsoft.com/office/drawing/2014/main" id="{7AC6917C-67FC-784B-E36D-B1EE5B1A7E19}"/>
              </a:ext>
            </a:extLst>
          </p:cNvPr>
          <p:cNvPicPr>
            <a:picLocks noChangeAspect="1"/>
          </p:cNvPicPr>
          <p:nvPr/>
        </p:nvPicPr>
        <p:blipFill>
          <a:blip r:embed="rId3"/>
          <a:stretch>
            <a:fillRect/>
          </a:stretch>
        </p:blipFill>
        <p:spPr>
          <a:xfrm>
            <a:off x="3014395" y="2255257"/>
            <a:ext cx="2463140" cy="2463140"/>
          </a:xfrm>
          <a:prstGeom prst="rect">
            <a:avLst/>
          </a:prstGeom>
        </p:spPr>
      </p:pic>
    </p:spTree>
    <p:extLst>
      <p:ext uri="{BB962C8B-B14F-4D97-AF65-F5344CB8AC3E}">
        <p14:creationId xmlns:p14="http://schemas.microsoft.com/office/powerpoint/2010/main" val="65415222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1524394" y="1164050"/>
            <a:ext cx="2976567" cy="281540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199" tIns="91199" rIns="91199" bIns="91199" anchor="ctr" anchorCtr="0">
              <a:noAutofit/>
            </a:bodyPr>
            <a:lstStyle/>
            <a:p>
              <a:endParaRPr sz="1859"/>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199" tIns="91199" rIns="91199" bIns="91199" anchor="ctr" anchorCtr="0">
              <a:noAutofit/>
            </a:bodyPr>
            <a:lstStyle/>
            <a:p>
              <a:endParaRPr sz="1859"/>
            </a:p>
          </p:txBody>
        </p:sp>
      </p:grpSp>
      <p:pic>
        <p:nvPicPr>
          <p:cNvPr id="11" name="Picture 10">
            <a:extLst>
              <a:ext uri="{FF2B5EF4-FFF2-40B4-BE49-F238E27FC236}">
                <a16:creationId xmlns:a16="http://schemas.microsoft.com/office/drawing/2014/main" id="{667FA413-8759-35D9-CFD6-9B54A83F4A49}"/>
              </a:ext>
            </a:extLst>
          </p:cNvPr>
          <p:cNvPicPr>
            <a:picLocks noChangeAspect="1"/>
          </p:cNvPicPr>
          <p:nvPr/>
        </p:nvPicPr>
        <p:blipFill>
          <a:blip r:embed="rId3"/>
          <a:stretch>
            <a:fillRect/>
          </a:stretch>
        </p:blipFill>
        <p:spPr>
          <a:xfrm>
            <a:off x="4969217" y="1476318"/>
            <a:ext cx="2524364" cy="2385524"/>
          </a:xfrm>
          <a:prstGeom prst="rect">
            <a:avLst/>
          </a:prstGeom>
        </p:spPr>
      </p:pic>
      <p:sp>
        <p:nvSpPr>
          <p:cNvPr id="24" name="TextBox 23">
            <a:extLst>
              <a:ext uri="{FF2B5EF4-FFF2-40B4-BE49-F238E27FC236}">
                <a16:creationId xmlns:a16="http://schemas.microsoft.com/office/drawing/2014/main" id="{B78922B8-B69A-A17B-82F8-FEE0BC25FA44}"/>
              </a:ext>
            </a:extLst>
          </p:cNvPr>
          <p:cNvSpPr txBox="1"/>
          <p:nvPr/>
        </p:nvSpPr>
        <p:spPr>
          <a:xfrm>
            <a:off x="623500" y="2039825"/>
            <a:ext cx="4454901" cy="954107"/>
          </a:xfrm>
          <a:prstGeom prst="rect">
            <a:avLst/>
          </a:prstGeom>
          <a:noFill/>
        </p:spPr>
        <p:txBody>
          <a:bodyPr wrap="square" rtlCol="0">
            <a:spAutoFit/>
          </a:bodyPr>
          <a:lstStyle/>
          <a:p>
            <a:pPr algn="ctr"/>
            <a:r>
              <a:rPr lang="en-US" sz="2800" b="1">
                <a:solidFill>
                  <a:schemeClr val="bg1"/>
                </a:solidFill>
              </a:rPr>
              <a:t>VẬN DỤNG</a:t>
            </a:r>
          </a:p>
          <a:p>
            <a:pPr algn="ctr"/>
            <a:r>
              <a:rPr lang="en-US" sz="2800" b="1">
                <a:solidFill>
                  <a:schemeClr val="bg1"/>
                </a:solidFill>
              </a:rPr>
              <a:t>MỞ RỘNG</a:t>
            </a:r>
          </a:p>
        </p:txBody>
      </p:sp>
    </p:spTree>
    <p:extLst>
      <p:ext uri="{BB962C8B-B14F-4D97-AF65-F5344CB8AC3E}">
        <p14:creationId xmlns:p14="http://schemas.microsoft.com/office/powerpoint/2010/main" val="170677769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8" name="Google Shape;8165;p37">
            <a:extLst>
              <a:ext uri="{FF2B5EF4-FFF2-40B4-BE49-F238E27FC236}">
                <a16:creationId xmlns:a16="http://schemas.microsoft.com/office/drawing/2014/main" id="{AB8F7CD2-65C0-238F-E9A1-CCAFD3B74732}"/>
              </a:ext>
            </a:extLst>
          </p:cNvPr>
          <p:cNvSpPr txBox="1">
            <a:spLocks/>
          </p:cNvSpPr>
          <p:nvPr/>
        </p:nvSpPr>
        <p:spPr>
          <a:xfrm>
            <a:off x="946791" y="1531381"/>
            <a:ext cx="7250418" cy="2080739"/>
          </a:xfrm>
          <a:prstGeom prst="rect">
            <a:avLst/>
          </a:prstGeom>
        </p:spPr>
        <p:txBody>
          <a:bodyPr spcFirstLastPara="1" wrap="square" lIns="91199" tIns="91199" rIns="91199" bIns="9119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a:lstStyle>
          <a:p>
            <a:pPr algn="ctr"/>
            <a:r>
              <a:rPr lang="en-US" sz="8625">
                <a:solidFill>
                  <a:srgbClr val="0070C0"/>
                </a:solidFill>
                <a:latin typeface="+mj-lt"/>
              </a:rPr>
              <a:t>DẶN DÒ</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85850" y="285750"/>
            <a:ext cx="6972300" cy="188595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b="28157"/>
          <a:stretch/>
        </p:blipFill>
        <p:spPr>
          <a:xfrm>
            <a:off x="1885950" y="400050"/>
            <a:ext cx="1585913" cy="1519167"/>
          </a:xfrm>
          <a:prstGeom prst="rect">
            <a:avLst/>
          </a:prstGeom>
        </p:spPr>
      </p:pic>
      <p:sp>
        <p:nvSpPr>
          <p:cNvPr id="3" name="TextBox 2"/>
          <p:cNvSpPr txBox="1"/>
          <p:nvPr/>
        </p:nvSpPr>
        <p:spPr>
          <a:xfrm>
            <a:off x="1085850" y="2571750"/>
            <a:ext cx="6972300" cy="1708160"/>
          </a:xfrm>
          <a:prstGeom prst="rect">
            <a:avLst/>
          </a:prstGeom>
          <a:solidFill>
            <a:srgbClr val="D8F4E3"/>
          </a:solidFill>
        </p:spPr>
        <p:txBody>
          <a:bodyPr wrap="square" rtlCol="0">
            <a:spAutoFit/>
          </a:bodyPr>
          <a:lstStyle/>
          <a:p>
            <a:r>
              <a:rPr lang="en-US" sz="1500" b="1">
                <a:latin typeface="Arial" pitchFamily="34" charset="0"/>
                <a:cs typeface="Arial" pitchFamily="34" charset="0"/>
              </a:rPr>
              <a:t>Thân chào Quý Thầy Cô!</a:t>
            </a:r>
          </a:p>
          <a:p>
            <a:r>
              <a:rPr lang="en-US" sz="1500" b="1">
                <a:latin typeface="Arial" pitchFamily="34" charset="0"/>
                <a:cs typeface="Arial" pitchFamily="34" charset="0"/>
              </a:rPr>
              <a:t>Rất mong nhận được phản hồi và góp ý từ Quý Thầy Cô để bộ giáo án ppt được hoàn thiện hơn.</a:t>
            </a:r>
          </a:p>
          <a:p>
            <a:r>
              <a:rPr lang="en-US" sz="1500" b="1">
                <a:latin typeface="Arial" pitchFamily="34" charset="0"/>
                <a:cs typeface="Arial" pitchFamily="34" charset="0"/>
              </a:rPr>
              <a:t>Mọi thông tin phản hồi mong được QTC gửi về:</a:t>
            </a:r>
          </a:p>
          <a:p>
            <a:r>
              <a:rPr lang="en-US" sz="1500" b="1">
                <a:latin typeface="Arial" pitchFamily="34" charset="0"/>
                <a:cs typeface="Arial" pitchFamily="34" charset="0"/>
              </a:rPr>
              <a:t>+ Zalo: 0916.604.268</a:t>
            </a:r>
          </a:p>
          <a:p>
            <a:r>
              <a:rPr lang="en-US" sz="1500" b="1">
                <a:latin typeface="Arial" pitchFamily="34" charset="0"/>
                <a:cs typeface="Arial" pitchFamily="34" charset="0"/>
              </a:rPr>
              <a:t>+ Facebook cá nhân: </a:t>
            </a:r>
            <a:r>
              <a:rPr lang="en-US" sz="1500">
                <a:hlinkClick r:id="rId4"/>
              </a:rPr>
              <a:t>https://www.facebook.com/nhilinh.phan/</a:t>
            </a:r>
            <a:endParaRPr lang="en-US" sz="1500"/>
          </a:p>
          <a:p>
            <a:r>
              <a:rPr lang="en-US" sz="1500" b="1">
                <a:latin typeface="Arial" pitchFamily="34" charset="0"/>
                <a:cs typeface="Arial" pitchFamily="34" charset="0"/>
              </a:rPr>
              <a:t>+ Nhóm chia sẻ tài liệu: </a:t>
            </a:r>
            <a:r>
              <a:rPr lang="en-US" sz="1500">
                <a:hlinkClick r:id="rId5"/>
              </a:rPr>
              <a:t>https://www.facebook.com/groups/443096903751589</a:t>
            </a:r>
            <a:endParaRPr lang="en-US" sz="1500" b="1">
              <a:latin typeface="Arial" pitchFamily="34" charset="0"/>
              <a:cs typeface="Arial" pitchFamily="34" charset="0"/>
            </a:endParaRPr>
          </a:p>
        </p:txBody>
      </p:sp>
      <p:sp>
        <p:nvSpPr>
          <p:cNvPr id="4" name="TextBox 3"/>
          <p:cNvSpPr txBox="1"/>
          <p:nvPr/>
        </p:nvSpPr>
        <p:spPr>
          <a:xfrm>
            <a:off x="3600450" y="937083"/>
            <a:ext cx="3829050" cy="1015663"/>
          </a:xfrm>
          <a:prstGeom prst="rect">
            <a:avLst/>
          </a:prstGeom>
          <a:noFill/>
        </p:spPr>
        <p:txBody>
          <a:bodyPr wrap="square" rtlCol="0">
            <a:spAutoFit/>
          </a:bodyPr>
          <a:lstStyle/>
          <a:p>
            <a:r>
              <a:rPr lang="en-US" sz="1500">
                <a:solidFill>
                  <a:srgbClr val="0070C0"/>
                </a:solidFill>
                <a:latin typeface="Arial" pitchFamily="34" charset="0"/>
                <a:cs typeface="Arial" pitchFamily="34" charset="0"/>
              </a:rPr>
              <a:t>Người soạn	: Phan Thị Linh</a:t>
            </a:r>
          </a:p>
          <a:p>
            <a:r>
              <a:rPr lang="en-US" sz="1500">
                <a:solidFill>
                  <a:srgbClr val="0070C0"/>
                </a:solidFill>
                <a:latin typeface="Arial" pitchFamily="34" charset="0"/>
                <a:cs typeface="Arial" pitchFamily="34" charset="0"/>
              </a:rPr>
              <a:t>Năm sinh		: 1990</a:t>
            </a:r>
          </a:p>
          <a:p>
            <a:r>
              <a:rPr lang="en-US" sz="1500">
                <a:solidFill>
                  <a:srgbClr val="0070C0"/>
                </a:solidFill>
                <a:latin typeface="Arial" pitchFamily="34" charset="0"/>
                <a:cs typeface="Arial" pitchFamily="34" charset="0"/>
              </a:rPr>
              <a:t>Đơn vị công tác	: </a:t>
            </a:r>
          </a:p>
          <a:p>
            <a:r>
              <a:rPr lang="en-US" sz="1500">
                <a:solidFill>
                  <a:srgbClr val="0070C0"/>
                </a:solidFill>
                <a:latin typeface="Arial" pitchFamily="34" charset="0"/>
                <a:cs typeface="Arial" pitchFamily="34" charset="0"/>
              </a:rPr>
              <a:t>LH		: 0916.604.268</a:t>
            </a:r>
          </a:p>
        </p:txBody>
      </p:sp>
    </p:spTree>
    <p:extLst>
      <p:ext uri="{BB962C8B-B14F-4D97-AF65-F5344CB8AC3E}">
        <p14:creationId xmlns:p14="http://schemas.microsoft.com/office/powerpoint/2010/main" val="6052164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685"/>
        <p:cNvGrpSpPr/>
        <p:nvPr/>
      </p:nvGrpSpPr>
      <p:grpSpPr>
        <a:xfrm>
          <a:off x="0" y="0"/>
          <a:ext cx="0" cy="0"/>
          <a:chOff x="0" y="0"/>
          <a:chExt cx="0" cy="0"/>
        </a:xfrm>
      </p:grpSpPr>
      <p:sp>
        <p:nvSpPr>
          <p:cNvPr id="27686" name="Google Shape;27686;p35"/>
          <p:cNvSpPr txBox="1">
            <a:spLocks noGrp="1"/>
          </p:cNvSpPr>
          <p:nvPr>
            <p:ph type="ctrTitle"/>
          </p:nvPr>
        </p:nvSpPr>
        <p:spPr>
          <a:xfrm>
            <a:off x="791718" y="1069347"/>
            <a:ext cx="7560564" cy="18351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sz="4000" b="1">
                <a:solidFill>
                  <a:srgbClr val="0070C0"/>
                </a:solidFill>
                <a:latin typeface="+mj-lt"/>
              </a:rPr>
              <a:t>BÀI 10:</a:t>
            </a:r>
            <a:br>
              <a:rPr lang="en" sz="4000" b="1">
                <a:solidFill>
                  <a:srgbClr val="0070C0"/>
                </a:solidFill>
                <a:latin typeface="+mj-lt"/>
              </a:rPr>
            </a:br>
            <a:r>
              <a:rPr lang="en" sz="4000" b="1">
                <a:solidFill>
                  <a:srgbClr val="0070C0"/>
                </a:solidFill>
                <a:latin typeface="+mj-lt"/>
              </a:rPr>
              <a:t>CON ĐƯỜNG ĐẾN TRƯỜNG</a:t>
            </a:r>
            <a:endParaRPr sz="4000" b="1">
              <a:solidFill>
                <a:srgbClr val="0070C0"/>
              </a:solidFill>
              <a:latin typeface="+mj-lt"/>
            </a:endParaRPr>
          </a:p>
        </p:txBody>
      </p:sp>
      <p:sp>
        <p:nvSpPr>
          <p:cNvPr id="27687" name="Google Shape;27687;p35"/>
          <p:cNvSpPr txBox="1">
            <a:spLocks noGrp="1"/>
          </p:cNvSpPr>
          <p:nvPr>
            <p:ph type="subTitle" idx="1"/>
          </p:nvPr>
        </p:nvSpPr>
        <p:spPr>
          <a:xfrm>
            <a:off x="3362204" y="3292420"/>
            <a:ext cx="2419592" cy="37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Trang 46</a:t>
            </a:r>
            <a:endParaRPr sz="2400"/>
          </a:p>
        </p:txBody>
      </p:sp>
      <p:sp>
        <p:nvSpPr>
          <p:cNvPr id="27688" name="Google Shape;27688;p35"/>
          <p:cNvSpPr/>
          <p:nvPr/>
        </p:nvSpPr>
        <p:spPr>
          <a:xfrm rot="-247006">
            <a:off x="2053395" y="2867546"/>
            <a:ext cx="5149385" cy="457957"/>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54F0B5F-23CE-13A4-727E-7AC85598048D}"/>
              </a:ext>
            </a:extLst>
          </p:cNvPr>
          <p:cNvSpPr txBox="1"/>
          <p:nvPr/>
        </p:nvSpPr>
        <p:spPr>
          <a:xfrm>
            <a:off x="1132889" y="2029294"/>
            <a:ext cx="6878223" cy="1107996"/>
          </a:xfrm>
          <a:prstGeom prst="rect">
            <a:avLst/>
          </a:prstGeom>
          <a:noFill/>
        </p:spPr>
        <p:txBody>
          <a:bodyPr wrap="square" rtlCol="0">
            <a:spAutoFit/>
          </a:bodyPr>
          <a:lstStyle/>
          <a:p>
            <a:pPr algn="ctr"/>
            <a:r>
              <a:rPr lang="en-US" sz="6600" b="1">
                <a:solidFill>
                  <a:srgbClr val="0070C0"/>
                </a:solidFill>
              </a:rPr>
              <a:t>KHỞI ĐỘNG</a:t>
            </a:r>
          </a:p>
        </p:txBody>
      </p:sp>
    </p:spTree>
    <p:extLst>
      <p:ext uri="{BB962C8B-B14F-4D97-AF65-F5344CB8AC3E}">
        <p14:creationId xmlns:p14="http://schemas.microsoft.com/office/powerpoint/2010/main" val="4177906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a:extLst>
              <a:ext uri="{FF2B5EF4-FFF2-40B4-BE49-F238E27FC236}">
                <a16:creationId xmlns:a16="http://schemas.microsoft.com/office/drawing/2014/main" id="{ED2E1F23-D8FE-0D01-60EA-3F8A0186D20D}"/>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48177" b="61198" l="6735" r="16618">
                        <a14:foregroundMark x1="9004" y1="59245" x2="10981" y2="58984"/>
                        <a14:foregroundMark x1="13397" y1="59245" x2="16032" y2="59245"/>
                        <a14:foregroundMark x1="14422" y1="56510" x2="12592" y2="60677"/>
                        <a14:foregroundMark x1="14129" y1="56901" x2="14714" y2="58333"/>
                        <a14:foregroundMark x1="14568" y1="57161" x2="14714" y2="58594"/>
                        <a14:foregroundMark x1="9590" y1="58333" x2="10908" y2="58203"/>
                        <a14:foregroundMark x1="10908" y1="58333" x2="11347" y2="59245"/>
                        <a14:foregroundMark x1="8199" y1="60417" x2="13543" y2="59375"/>
                      </a14:backgroundRemoval>
                    </a14:imgEffect>
                  </a14:imgLayer>
                </a14:imgProps>
              </a:ext>
              <a:ext uri="{28A0092B-C50C-407E-A947-70E740481C1C}">
                <a14:useLocalDpi xmlns:a14="http://schemas.microsoft.com/office/drawing/2010/main" val="0"/>
              </a:ext>
            </a:extLst>
          </a:blip>
          <a:srcRect l="6587" t="48301" r="82229" b="39418"/>
          <a:stretch/>
        </p:blipFill>
        <p:spPr bwMode="auto">
          <a:xfrm>
            <a:off x="369370" y="270348"/>
            <a:ext cx="1091362" cy="673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Box 8">
            <a:extLst>
              <a:ext uri="{FF2B5EF4-FFF2-40B4-BE49-F238E27FC236}">
                <a16:creationId xmlns:a16="http://schemas.microsoft.com/office/drawing/2014/main" id="{9E7898FC-CD92-D17D-CFC1-0A567C524C40}"/>
              </a:ext>
            </a:extLst>
          </p:cNvPr>
          <p:cNvSpPr txBox="1"/>
          <p:nvPr/>
        </p:nvSpPr>
        <p:spPr>
          <a:xfrm>
            <a:off x="1460732" y="417391"/>
            <a:ext cx="6878223" cy="738664"/>
          </a:xfrm>
          <a:prstGeom prst="rect">
            <a:avLst/>
          </a:prstGeom>
          <a:noFill/>
        </p:spPr>
        <p:txBody>
          <a:bodyPr wrap="square" rtlCol="0">
            <a:spAutoFit/>
          </a:bodyPr>
          <a:lstStyle/>
          <a:p>
            <a:r>
              <a:rPr lang="en-US" sz="2100"/>
              <a:t>Trao đổi với bạn: Em thích quan sát những gì trên đường đi học?</a:t>
            </a:r>
          </a:p>
        </p:txBody>
      </p:sp>
      <p:grpSp>
        <p:nvGrpSpPr>
          <p:cNvPr id="6" name="Group 5">
            <a:extLst>
              <a:ext uri="{FF2B5EF4-FFF2-40B4-BE49-F238E27FC236}">
                <a16:creationId xmlns:a16="http://schemas.microsoft.com/office/drawing/2014/main" id="{8B0D591C-87E0-9797-7CEA-1FAECA52B656}"/>
              </a:ext>
            </a:extLst>
          </p:cNvPr>
          <p:cNvGrpSpPr/>
          <p:nvPr/>
        </p:nvGrpSpPr>
        <p:grpSpPr>
          <a:xfrm>
            <a:off x="1286540" y="1405857"/>
            <a:ext cx="6095870" cy="3320252"/>
            <a:chOff x="2094614" y="1303097"/>
            <a:chExt cx="5103628" cy="2779805"/>
          </a:xfrm>
        </p:grpSpPr>
        <p:pic>
          <p:nvPicPr>
            <p:cNvPr id="4" name="Picture 3">
              <a:extLst>
                <a:ext uri="{FF2B5EF4-FFF2-40B4-BE49-F238E27FC236}">
                  <a16:creationId xmlns:a16="http://schemas.microsoft.com/office/drawing/2014/main" id="{423DD1AD-CCE0-FF68-9182-EE64643F5789}"/>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200000"/>
                      </a14:imgEffect>
                    </a14:imgLayer>
                  </a14:imgProps>
                </a:ext>
              </a:extLst>
            </a:blip>
            <a:srcRect l="22907" t="25323" r="21279" b="20606"/>
            <a:stretch/>
          </p:blipFill>
          <p:spPr>
            <a:xfrm>
              <a:off x="2094614" y="1303097"/>
              <a:ext cx="5103628" cy="2779805"/>
            </a:xfrm>
            <a:prstGeom prst="rect">
              <a:avLst/>
            </a:prstGeom>
            <a:ln>
              <a:noFill/>
            </a:ln>
            <a:effectLst>
              <a:softEdge rad="112500"/>
            </a:effectLst>
          </p:spPr>
        </p:pic>
        <p:sp>
          <p:nvSpPr>
            <p:cNvPr id="5" name="Rectangle 4">
              <a:extLst>
                <a:ext uri="{FF2B5EF4-FFF2-40B4-BE49-F238E27FC236}">
                  <a16:creationId xmlns:a16="http://schemas.microsoft.com/office/drawing/2014/main" id="{B23E6DF6-E5E7-F788-3D01-250F8A35414B}"/>
                </a:ext>
              </a:extLst>
            </p:cNvPr>
            <p:cNvSpPr/>
            <p:nvPr/>
          </p:nvSpPr>
          <p:spPr>
            <a:xfrm>
              <a:off x="2232837" y="1389978"/>
              <a:ext cx="3189768" cy="4494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992675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54F0B5F-23CE-13A4-727E-7AC85598048D}"/>
              </a:ext>
            </a:extLst>
          </p:cNvPr>
          <p:cNvSpPr txBox="1"/>
          <p:nvPr/>
        </p:nvSpPr>
        <p:spPr>
          <a:xfrm>
            <a:off x="1132888" y="1869806"/>
            <a:ext cx="6878223" cy="1107996"/>
          </a:xfrm>
          <a:prstGeom prst="rect">
            <a:avLst/>
          </a:prstGeom>
          <a:noFill/>
        </p:spPr>
        <p:txBody>
          <a:bodyPr wrap="square" rtlCol="0">
            <a:spAutoFit/>
          </a:bodyPr>
          <a:lstStyle/>
          <a:p>
            <a:pPr algn="ctr"/>
            <a:r>
              <a:rPr lang="en-US" sz="6600" b="1">
                <a:solidFill>
                  <a:srgbClr val="0070C0"/>
                </a:solidFill>
              </a:rPr>
              <a:t>ĐỌC VĂN BẢN</a:t>
            </a:r>
          </a:p>
        </p:txBody>
      </p:sp>
    </p:spTree>
    <p:extLst>
      <p:ext uri="{BB962C8B-B14F-4D97-AF65-F5344CB8AC3E}">
        <p14:creationId xmlns:p14="http://schemas.microsoft.com/office/powerpoint/2010/main" val="14767416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190673" y="78976"/>
            <a:ext cx="8762654" cy="4939812"/>
            <a:chOff x="239149" y="210174"/>
            <a:chExt cx="11683538" cy="6586417"/>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49" y="764171"/>
              <a:ext cx="11683537" cy="6032420"/>
            </a:xfrm>
            <a:prstGeom prst="rect">
              <a:avLst/>
            </a:prstGeom>
            <a:grpFill/>
          </p:spPr>
          <p:txBody>
            <a:bodyPr wrap="square" rtlCol="0">
              <a:spAutoFit/>
            </a:bodyPr>
            <a:lstStyle/>
            <a:p>
              <a:pPr algn="just"/>
              <a:r>
                <a:rPr lang="en-US" sz="1800"/>
                <a:t>      </a:t>
              </a:r>
              <a:r>
                <a:rPr lang="vi-VN" sz="1800"/>
                <a:t>Con đường đưa tôi đến trường nằm vắt vẻo lưng chừng đồi. Mặt đường mấp mô. Hai bên đường lúp xúp những bụi cây cỏ dại, cây lạc tiên. Cây lạc tiên ra quả quanh năm. Vì thế, con đường luôn phảng phất mùi lạc tiên chín. Bọn con gái lớp tôi hay tranh thủ hái vài quả để vừa đi vừa nhấm nháp.</a:t>
              </a:r>
            </a:p>
            <a:p>
              <a:pPr algn="just"/>
              <a:r>
                <a:rPr lang="en-US" sz="1800"/>
                <a:t>      </a:t>
              </a:r>
              <a:r>
                <a:rPr lang="vi-VN" sz="1800"/>
                <a:t>Có đoạn, con đường như buông mình xuống chân đồi. Ngày nắng, tôi và lũ bạn thường thi xem ai chạy nhanh hơn. Gió vù vù bên tai. Đất dưới chân xốp nhẹ như bông, thỉnh thoảng một viên đá dăm hay một viên sỏi nhói nhẹ vào gan bàn chân.</a:t>
              </a:r>
            </a:p>
            <a:p>
              <a:pPr algn="just"/>
              <a:r>
                <a:rPr lang="en-US" sz="1800"/>
                <a:t>      </a:t>
              </a:r>
              <a:r>
                <a:rPr lang="vi-VN" sz="1800"/>
                <a:t>Vào mùa mưa, con đường lầy lội và trơn trượt. Để khỏi ngã, tôi thường tháo phăng đôi d</a:t>
              </a:r>
              <a:r>
                <a:rPr lang="en-US" sz="1800"/>
                <a:t>é</a:t>
              </a:r>
              <a:r>
                <a:rPr lang="vi-VN" sz="1800"/>
                <a:t>p nhựa và bước đi bằng cách bấm mười đầu ngón chân xuống mặt đường. Đôi khi chúng tôi phải đi cắt qua cánh rừng vầu, rừng nứa vì nhiều khúc đường ngập trong nước lũ.</a:t>
              </a:r>
            </a:p>
            <a:p>
              <a:pPr algn="just"/>
              <a:r>
                <a:rPr lang="en-US" sz="1800"/>
                <a:t>      </a:t>
              </a:r>
              <a:r>
                <a:rPr lang="vi-VN" sz="1800"/>
                <a:t>Cô giáo tôi là người vùng xuôi. Bàn chân cô lẫn vào bàn chân học trò trên con đường </a:t>
              </a:r>
              <a:r>
                <a:rPr lang="en-US" sz="1800"/>
                <a:t>đến trường</a:t>
              </a:r>
              <a:r>
                <a:rPr lang="vi-VN" sz="1800"/>
                <a:t>. Ấy là do nhiều hôm mưa rét, </a:t>
              </a:r>
              <a:r>
                <a:rPr lang="en-US" sz="1800"/>
                <a:t>cô thường đứng đợi chúng tôi ở những đoạn đường khó đi để đưa chúng tôi đến lớp</a:t>
              </a:r>
              <a:r>
                <a:rPr lang="vi-VN" sz="1800"/>
                <a:t>. Vì thế, tôi chẳng nghỉ buổi học nào.</a:t>
              </a:r>
            </a:p>
            <a:p>
              <a:pPr algn="r"/>
              <a:r>
                <a:rPr lang="en-US" sz="1800"/>
                <a:t>(Đỗ Đăng Dương)</a:t>
              </a:r>
              <a:endParaRPr lang="vi-VN" sz="1800"/>
            </a:p>
          </p:txBody>
        </p:sp>
        <p:sp>
          <p:nvSpPr>
            <p:cNvPr id="9" name="TextBox 8">
              <a:extLst>
                <a:ext uri="{FF2B5EF4-FFF2-40B4-BE49-F238E27FC236}">
                  <a16:creationId xmlns:a16="http://schemas.microsoft.com/office/drawing/2014/main" id="{78AA7019-15F0-E0B4-B7B8-5FEC4AF39094}"/>
                </a:ext>
              </a:extLst>
            </p:cNvPr>
            <p:cNvSpPr txBox="1"/>
            <p:nvPr/>
          </p:nvSpPr>
          <p:spPr>
            <a:xfrm>
              <a:off x="239150" y="210174"/>
              <a:ext cx="11683537" cy="553997"/>
            </a:xfrm>
            <a:prstGeom prst="rect">
              <a:avLst/>
            </a:prstGeom>
            <a:grpFill/>
          </p:spPr>
          <p:txBody>
            <a:bodyPr wrap="square" rtlCol="0">
              <a:spAutoFit/>
            </a:bodyPr>
            <a:lstStyle/>
            <a:p>
              <a:pPr algn="ctr"/>
              <a:r>
                <a:rPr lang="en-US" sz="2100" b="1">
                  <a:latin typeface="+mn-lt"/>
                </a:rPr>
                <a:t>CON ĐƯỜNG ĐẾN TRƯỜNG</a:t>
              </a:r>
              <a:endParaRPr lang="vi-VN" sz="2100" b="1">
                <a:latin typeface="+mn-lt"/>
              </a:endParaRPr>
            </a:p>
          </p:txBody>
        </p:sp>
      </p:grpSp>
    </p:spTree>
  </p:cSld>
  <p:clrMapOvr>
    <a:masterClrMapping/>
  </p:clrMapOvr>
</p:sld>
</file>

<file path=ppt/theme/theme1.xml><?xml version="1.0" encoding="utf-8"?>
<a:theme xmlns:a="http://schemas.openxmlformats.org/drawingml/2006/main" name="Abstract Plants Education Center by Slidesgo">
  <a:themeElements>
    <a:clrScheme name="Simple Light">
      <a:dk1>
        <a:srgbClr val="000000"/>
      </a:dk1>
      <a:lt1>
        <a:srgbClr val="FFFFFF"/>
      </a:lt1>
      <a:dk2>
        <a:srgbClr val="247080"/>
      </a:dk2>
      <a:lt2>
        <a:srgbClr val="E0AE25"/>
      </a:lt2>
      <a:accent1>
        <a:srgbClr val="50AFAF"/>
      </a:accent1>
      <a:accent2>
        <a:srgbClr val="F697AE"/>
      </a:accent2>
      <a:accent3>
        <a:srgbClr val="FF7495"/>
      </a:accent3>
      <a:accent4>
        <a:srgbClr val="F7F0EB"/>
      </a:accent4>
      <a:accent5>
        <a:srgbClr val="E8D8CD"/>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160</TotalTime>
  <Words>4076</Words>
  <Application>Microsoft Office PowerPoint</Application>
  <PresentationFormat>On-screen Show (16:9)</PresentationFormat>
  <Paragraphs>316</Paragraphs>
  <Slides>42</Slides>
  <Notes>34</Notes>
  <HiddenSlides>0</HiddenSlides>
  <MMClips>3</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42</vt:i4>
      </vt:variant>
    </vt:vector>
  </HeadingPairs>
  <TitlesOfParts>
    <vt:vector size="52" baseType="lpstr">
      <vt:lpstr>Inter</vt:lpstr>
      <vt:lpstr>Arial</vt:lpstr>
      <vt:lpstr>Arial Rounded MT Bold</vt:lpstr>
      <vt:lpstr>HP001 4 hàng</vt:lpstr>
      <vt:lpstr>Wingdings</vt:lpstr>
      <vt:lpstr>Nunito</vt:lpstr>
      <vt:lpstr>HP001 5 hàng</vt:lpstr>
      <vt:lpstr>Caveat Brush</vt:lpstr>
      <vt:lpstr>Arial-Rounded</vt:lpstr>
      <vt:lpstr>Abstract Plants Education Center by Slidesgo</vt:lpstr>
      <vt:lpstr>PowerPoint Presentation</vt:lpstr>
      <vt:lpstr>PowerPoint Presentation</vt:lpstr>
      <vt:lpstr>TIẾNG VIỆT 3</vt:lpstr>
      <vt:lpstr>PowerPoint Presentation</vt:lpstr>
      <vt:lpstr>BÀI 10: CON ĐƯỜNG ĐẾN TRƯỜNG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rừng nứa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đọc giúp em  hiểu thêm những gì?</vt:lpstr>
      <vt:lpstr>PowerPoint Presentation</vt:lpstr>
      <vt:lpstr>PowerPoint Presentation</vt:lpstr>
      <vt:lpstr>PowerPoint Presentation</vt:lpstr>
      <vt:lpstr>Quan sát chữ hoa D (cỡ chữ nhỏ)</vt:lpstr>
      <vt:lpstr>PowerPoint Presentation</vt:lpstr>
      <vt:lpstr>Quan sát chữ hoa Đ (cỡ chữ nhỏ)</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CENTRO EDUCATIVO DE PLANTAS ABSTRACTAS</dc:title>
  <dc:creator>PC</dc:creator>
  <cp:lastModifiedBy>Admin</cp:lastModifiedBy>
  <cp:revision>11</cp:revision>
  <dcterms:modified xsi:type="dcterms:W3CDTF">2023-10-18T14:41:03Z</dcterms:modified>
</cp:coreProperties>
</file>